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activeX/activeX2.bin" ContentType="application/vnd.ms-office.activeX"/>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theme/theme2.xml" ContentType="application/vnd.openxmlformats-officedocument.theme+xml"/>
  <Override PartName="/ppt/activeX/activeX3.xml" ContentType="application/vnd.ms-office.activeX+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activeX/activeX7.bin" ContentType="application/vnd.ms-office.activeX"/>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s/slide216.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23.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230.xml" ContentType="application/vnd.openxmlformats-officedocument.presentationml.slide+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activeX/activeX4.bin" ContentType="application/vnd.ms-office.activeX"/>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activeX/activeX5.xml" ContentType="application/vnd.ms-office.activeX+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35.xml" ContentType="application/vnd.openxmlformats-officedocument.presentationml.slide+xml"/>
  <Override PartName="/ppt/slides/slide253.xml" ContentType="application/vnd.openxmlformats-officedocument.presentationml.slide+xml"/>
  <Default Extension="jpeg" ContentType="image/jpeg"/>
  <Override PartName="/ppt/activeX/activeX1.xml" ContentType="application/vnd.ms-office.activeX+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activeX/activeX5.bin" ContentType="application/vnd.ms-office.activeX"/>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activeX/activeX1.bin" ContentType="application/vnd.ms-office.activeX"/>
  <Override PartName="/ppt/activeX/activeX6.xml" ContentType="application/vnd.ms-office.activeX+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activeX/activeX2.xml" ContentType="application/vnd.ms-office.activeX+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activeX/activeX6.bin" ContentType="application/vnd.ms-office.activeX"/>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activeX/activeX7.xml" ContentType="application/vnd.ms-office.activeX+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gif" ContentType="image/gif"/>
  <Default Extension="vml" ContentType="application/vnd.openxmlformats-officedocument.vmlDrawing"/>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activeX/activeX3.bin" ContentType="application/vnd.ms-office.activeX"/>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activeX/activeX4.xml" ContentType="application/vnd.ms-office.activeX+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258"/>
  </p:notesMasterIdLst>
  <p:sldIdLst>
    <p:sldId id="268" r:id="rId2"/>
    <p:sldId id="265" r:id="rId3"/>
    <p:sldId id="266" r:id="rId4"/>
    <p:sldId id="259" r:id="rId5"/>
    <p:sldId id="260" r:id="rId6"/>
    <p:sldId id="261" r:id="rId7"/>
    <p:sldId id="262" r:id="rId8"/>
    <p:sldId id="263"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3" r:id="rId114"/>
    <p:sldId id="374" r:id="rId115"/>
    <p:sldId id="375" r:id="rId116"/>
    <p:sldId id="376" r:id="rId117"/>
    <p:sldId id="377" r:id="rId118"/>
    <p:sldId id="378" r:id="rId119"/>
    <p:sldId id="379" r:id="rId120"/>
    <p:sldId id="380" r:id="rId121"/>
    <p:sldId id="381" r:id="rId122"/>
    <p:sldId id="382" r:id="rId123"/>
    <p:sldId id="383" r:id="rId124"/>
    <p:sldId id="384" r:id="rId125"/>
    <p:sldId id="385" r:id="rId126"/>
    <p:sldId id="386" r:id="rId127"/>
    <p:sldId id="387" r:id="rId128"/>
    <p:sldId id="388" r:id="rId129"/>
    <p:sldId id="389" r:id="rId130"/>
    <p:sldId id="390" r:id="rId131"/>
    <p:sldId id="391" r:id="rId132"/>
    <p:sldId id="392" r:id="rId133"/>
    <p:sldId id="393" r:id="rId134"/>
    <p:sldId id="394" r:id="rId135"/>
    <p:sldId id="395" r:id="rId136"/>
    <p:sldId id="396" r:id="rId137"/>
    <p:sldId id="397" r:id="rId138"/>
    <p:sldId id="398" r:id="rId139"/>
    <p:sldId id="399" r:id="rId140"/>
    <p:sldId id="400" r:id="rId141"/>
    <p:sldId id="401" r:id="rId142"/>
    <p:sldId id="402" r:id="rId143"/>
    <p:sldId id="403" r:id="rId144"/>
    <p:sldId id="404" r:id="rId145"/>
    <p:sldId id="405" r:id="rId146"/>
    <p:sldId id="406" r:id="rId147"/>
    <p:sldId id="407" r:id="rId148"/>
    <p:sldId id="408" r:id="rId149"/>
    <p:sldId id="409" r:id="rId150"/>
    <p:sldId id="410" r:id="rId151"/>
    <p:sldId id="411" r:id="rId152"/>
    <p:sldId id="412" r:id="rId153"/>
    <p:sldId id="413" r:id="rId154"/>
    <p:sldId id="414" r:id="rId155"/>
    <p:sldId id="415" r:id="rId156"/>
    <p:sldId id="416" r:id="rId157"/>
    <p:sldId id="417" r:id="rId158"/>
    <p:sldId id="418" r:id="rId159"/>
    <p:sldId id="419" r:id="rId160"/>
    <p:sldId id="420" r:id="rId161"/>
    <p:sldId id="421" r:id="rId162"/>
    <p:sldId id="422" r:id="rId163"/>
    <p:sldId id="423" r:id="rId164"/>
    <p:sldId id="424" r:id="rId165"/>
    <p:sldId id="425" r:id="rId166"/>
    <p:sldId id="426" r:id="rId167"/>
    <p:sldId id="427" r:id="rId168"/>
    <p:sldId id="428" r:id="rId169"/>
    <p:sldId id="429" r:id="rId170"/>
    <p:sldId id="430" r:id="rId171"/>
    <p:sldId id="431" r:id="rId172"/>
    <p:sldId id="432" r:id="rId173"/>
    <p:sldId id="433" r:id="rId174"/>
    <p:sldId id="434" r:id="rId175"/>
    <p:sldId id="435" r:id="rId176"/>
    <p:sldId id="436" r:id="rId177"/>
    <p:sldId id="437" r:id="rId178"/>
    <p:sldId id="438" r:id="rId179"/>
    <p:sldId id="439" r:id="rId180"/>
    <p:sldId id="440" r:id="rId181"/>
    <p:sldId id="441" r:id="rId182"/>
    <p:sldId id="442" r:id="rId183"/>
    <p:sldId id="443" r:id="rId184"/>
    <p:sldId id="444" r:id="rId185"/>
    <p:sldId id="445" r:id="rId186"/>
    <p:sldId id="446" r:id="rId187"/>
    <p:sldId id="447" r:id="rId188"/>
    <p:sldId id="448" r:id="rId189"/>
    <p:sldId id="449" r:id="rId190"/>
    <p:sldId id="450" r:id="rId191"/>
    <p:sldId id="451" r:id="rId192"/>
    <p:sldId id="452" r:id="rId193"/>
    <p:sldId id="453" r:id="rId194"/>
    <p:sldId id="454" r:id="rId195"/>
    <p:sldId id="455" r:id="rId196"/>
    <p:sldId id="456" r:id="rId197"/>
    <p:sldId id="457" r:id="rId198"/>
    <p:sldId id="458" r:id="rId199"/>
    <p:sldId id="459" r:id="rId200"/>
    <p:sldId id="460" r:id="rId201"/>
    <p:sldId id="461" r:id="rId202"/>
    <p:sldId id="462" r:id="rId203"/>
    <p:sldId id="463" r:id="rId204"/>
    <p:sldId id="464" r:id="rId205"/>
    <p:sldId id="465" r:id="rId206"/>
    <p:sldId id="466" r:id="rId207"/>
    <p:sldId id="467" r:id="rId208"/>
    <p:sldId id="468" r:id="rId209"/>
    <p:sldId id="469" r:id="rId210"/>
    <p:sldId id="470" r:id="rId211"/>
    <p:sldId id="471" r:id="rId212"/>
    <p:sldId id="472" r:id="rId213"/>
    <p:sldId id="473" r:id="rId214"/>
    <p:sldId id="474" r:id="rId215"/>
    <p:sldId id="475" r:id="rId216"/>
    <p:sldId id="476" r:id="rId217"/>
    <p:sldId id="477" r:id="rId218"/>
    <p:sldId id="478" r:id="rId219"/>
    <p:sldId id="479" r:id="rId220"/>
    <p:sldId id="480" r:id="rId221"/>
    <p:sldId id="481" r:id="rId222"/>
    <p:sldId id="482" r:id="rId223"/>
    <p:sldId id="483" r:id="rId224"/>
    <p:sldId id="484" r:id="rId225"/>
    <p:sldId id="485" r:id="rId226"/>
    <p:sldId id="486" r:id="rId227"/>
    <p:sldId id="487" r:id="rId228"/>
    <p:sldId id="488" r:id="rId229"/>
    <p:sldId id="489" r:id="rId230"/>
    <p:sldId id="490" r:id="rId231"/>
    <p:sldId id="491" r:id="rId232"/>
    <p:sldId id="492" r:id="rId233"/>
    <p:sldId id="493" r:id="rId234"/>
    <p:sldId id="494" r:id="rId235"/>
    <p:sldId id="495" r:id="rId236"/>
    <p:sldId id="496" r:id="rId237"/>
    <p:sldId id="497" r:id="rId238"/>
    <p:sldId id="498" r:id="rId239"/>
    <p:sldId id="499" r:id="rId240"/>
    <p:sldId id="500" r:id="rId241"/>
    <p:sldId id="501" r:id="rId242"/>
    <p:sldId id="502" r:id="rId243"/>
    <p:sldId id="503" r:id="rId244"/>
    <p:sldId id="504" r:id="rId245"/>
    <p:sldId id="505" r:id="rId246"/>
    <p:sldId id="506" r:id="rId247"/>
    <p:sldId id="507" r:id="rId248"/>
    <p:sldId id="508" r:id="rId249"/>
    <p:sldId id="509" r:id="rId250"/>
    <p:sldId id="510" r:id="rId251"/>
    <p:sldId id="511" r:id="rId252"/>
    <p:sldId id="512" r:id="rId253"/>
    <p:sldId id="513" r:id="rId254"/>
    <p:sldId id="514" r:id="rId255"/>
    <p:sldId id="515" r:id="rId256"/>
    <p:sldId id="516" r:id="rId25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FF0000"/>
    <a:srgbClr val="000066"/>
    <a:srgbClr val="FFFF00"/>
    <a:srgbClr val="FF99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34" autoAdjust="0"/>
  </p:normalViewPr>
  <p:slideViewPr>
    <p:cSldViewPr>
      <p:cViewPr varScale="1">
        <p:scale>
          <a:sx n="84" d="100"/>
          <a:sy n="84" d="100"/>
        </p:scale>
        <p:origin x="-1554" y="-7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slide" Target="slides/slide253.xml"/><Relationship Id="rId259" Type="http://schemas.openxmlformats.org/officeDocument/2006/relationships/presProps" Target="pres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theme" Target="theme/theme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_rels/activeX7.xml.rels><?xml version="1.0" encoding="UTF-8" standalone="yes"?>
<Relationships xmlns="http://schemas.openxmlformats.org/package/2006/relationships"><Relationship Id="rId1" Type="http://schemas.microsoft.com/office/2006/relationships/activeXControlBinary" Target="activeX7.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activeX/activeX4.xml><?xml version="1.0" encoding="utf-8"?>
<ax:ocx xmlns:ax="http://schemas.microsoft.com/office/2006/activeX" xmlns:r="http://schemas.openxmlformats.org/officeDocument/2006/relationships" ax:classid="{D27CDB6E-AE6D-11CF-96B8-444553540000}" ax:persistence="persistStorage" r:id="rId1"/>
</file>

<file path=ppt/activeX/activeX5.xml><?xml version="1.0" encoding="utf-8"?>
<ax:ocx xmlns:ax="http://schemas.microsoft.com/office/2006/activeX" xmlns:r="http://schemas.openxmlformats.org/officeDocument/2006/relationships" ax:classid="{D27CDB6E-AE6D-11CF-96B8-444553540000}" ax:persistence="persistStorage" r:id="rId1"/>
</file>

<file path=ppt/activeX/activeX6.xml><?xml version="1.0" encoding="utf-8"?>
<ax:ocx xmlns:ax="http://schemas.microsoft.com/office/2006/activeX" xmlns:r="http://schemas.openxmlformats.org/officeDocument/2006/relationships" ax:classid="{D27CDB6E-AE6D-11CF-96B8-444553540000}" ax:persistence="persistStorage" r:id="rId1"/>
</file>

<file path=ppt/activeX/activeX7.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00.v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image" Target="../media/image502.wmf"/><Relationship Id="rId7" Type="http://schemas.openxmlformats.org/officeDocument/2006/relationships/image" Target="../media/image14.wmf"/><Relationship Id="rId2" Type="http://schemas.openxmlformats.org/officeDocument/2006/relationships/image" Target="../media/image501.wmf"/><Relationship Id="rId1" Type="http://schemas.openxmlformats.org/officeDocument/2006/relationships/image" Target="../media/image500.wmf"/><Relationship Id="rId6" Type="http://schemas.openxmlformats.org/officeDocument/2006/relationships/image" Target="../media/image490.wmf"/><Relationship Id="rId5" Type="http://schemas.openxmlformats.org/officeDocument/2006/relationships/image" Target="../media/image504.wmf"/><Relationship Id="rId4" Type="http://schemas.openxmlformats.org/officeDocument/2006/relationships/image" Target="../media/image503.wmf"/></Relationships>
</file>

<file path=ppt/drawings/_rels/vmlDrawing101.vml.rels><?xml version="1.0" encoding="UTF-8" standalone="yes"?>
<Relationships xmlns="http://schemas.openxmlformats.org/package/2006/relationships"><Relationship Id="rId3" Type="http://schemas.openxmlformats.org/officeDocument/2006/relationships/image" Target="../media/image507.wmf"/><Relationship Id="rId2" Type="http://schemas.openxmlformats.org/officeDocument/2006/relationships/image" Target="../media/image506.wmf"/><Relationship Id="rId1" Type="http://schemas.openxmlformats.org/officeDocument/2006/relationships/image" Target="../media/image505.w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508.wmf"/></Relationships>
</file>

<file path=ppt/drawings/_rels/vmlDrawing103.vml.rels><?xml version="1.0" encoding="UTF-8" standalone="yes"?>
<Relationships xmlns="http://schemas.openxmlformats.org/package/2006/relationships"><Relationship Id="rId3" Type="http://schemas.openxmlformats.org/officeDocument/2006/relationships/image" Target="../media/image511.wmf"/><Relationship Id="rId2" Type="http://schemas.openxmlformats.org/officeDocument/2006/relationships/image" Target="../media/image510.wmf"/><Relationship Id="rId1" Type="http://schemas.openxmlformats.org/officeDocument/2006/relationships/image" Target="../media/image505.wmf"/><Relationship Id="rId5" Type="http://schemas.openxmlformats.org/officeDocument/2006/relationships/image" Target="../media/image513.wmf"/><Relationship Id="rId4" Type="http://schemas.openxmlformats.org/officeDocument/2006/relationships/image" Target="../media/image512.wmf"/></Relationships>
</file>

<file path=ppt/drawings/_rels/vmlDrawing104.vml.rels><?xml version="1.0" encoding="UTF-8" standalone="yes"?>
<Relationships xmlns="http://schemas.openxmlformats.org/package/2006/relationships"><Relationship Id="rId3" Type="http://schemas.openxmlformats.org/officeDocument/2006/relationships/image" Target="../media/image516.wmf"/><Relationship Id="rId2" Type="http://schemas.openxmlformats.org/officeDocument/2006/relationships/image" Target="../media/image515.wmf"/><Relationship Id="rId1" Type="http://schemas.openxmlformats.org/officeDocument/2006/relationships/image" Target="../media/image514.wmf"/></Relationships>
</file>

<file path=ppt/drawings/_rels/vmlDrawing105.vml.rels><?xml version="1.0" encoding="UTF-8" standalone="yes"?>
<Relationships xmlns="http://schemas.openxmlformats.org/package/2006/relationships"><Relationship Id="rId3" Type="http://schemas.openxmlformats.org/officeDocument/2006/relationships/image" Target="../media/image492.wmf"/><Relationship Id="rId2" Type="http://schemas.openxmlformats.org/officeDocument/2006/relationships/image" Target="../media/image11.wmf"/><Relationship Id="rId1" Type="http://schemas.openxmlformats.org/officeDocument/2006/relationships/image" Target="../media/image413.wmf"/><Relationship Id="rId6" Type="http://schemas.openxmlformats.org/officeDocument/2006/relationships/image" Target="../media/image519.wmf"/><Relationship Id="rId5" Type="http://schemas.openxmlformats.org/officeDocument/2006/relationships/image" Target="../media/image518.wmf"/><Relationship Id="rId4" Type="http://schemas.openxmlformats.org/officeDocument/2006/relationships/image" Target="../media/image517.wmf"/></Relationships>
</file>

<file path=ppt/drawings/_rels/vmlDrawing106.vml.rels><?xml version="1.0" encoding="UTF-8" standalone="yes"?>
<Relationships xmlns="http://schemas.openxmlformats.org/package/2006/relationships"><Relationship Id="rId3" Type="http://schemas.openxmlformats.org/officeDocument/2006/relationships/image" Target="../media/image524.wmf"/><Relationship Id="rId2" Type="http://schemas.openxmlformats.org/officeDocument/2006/relationships/image" Target="../media/image523.wmf"/><Relationship Id="rId1" Type="http://schemas.openxmlformats.org/officeDocument/2006/relationships/image" Target="../media/image522.wmf"/><Relationship Id="rId6" Type="http://schemas.openxmlformats.org/officeDocument/2006/relationships/image" Target="../media/image427.wmf"/><Relationship Id="rId5" Type="http://schemas.openxmlformats.org/officeDocument/2006/relationships/image" Target="../media/image526.wmf"/><Relationship Id="rId4" Type="http://schemas.openxmlformats.org/officeDocument/2006/relationships/image" Target="../media/image525.wmf"/></Relationships>
</file>

<file path=ppt/drawings/_rels/vmlDrawing107.vml.rels><?xml version="1.0" encoding="UTF-8" standalone="yes"?>
<Relationships xmlns="http://schemas.openxmlformats.org/package/2006/relationships"><Relationship Id="rId2" Type="http://schemas.openxmlformats.org/officeDocument/2006/relationships/image" Target="../media/image528.wmf"/><Relationship Id="rId1" Type="http://schemas.openxmlformats.org/officeDocument/2006/relationships/image" Target="../media/image527.wmf"/></Relationships>
</file>

<file path=ppt/drawings/_rels/vmlDrawing108.vml.rels><?xml version="1.0" encoding="UTF-8" standalone="yes"?>
<Relationships xmlns="http://schemas.openxmlformats.org/package/2006/relationships"><Relationship Id="rId8" Type="http://schemas.openxmlformats.org/officeDocument/2006/relationships/image" Target="../media/image536.wmf"/><Relationship Id="rId3" Type="http://schemas.openxmlformats.org/officeDocument/2006/relationships/image" Target="../media/image531.wmf"/><Relationship Id="rId7" Type="http://schemas.openxmlformats.org/officeDocument/2006/relationships/image" Target="../media/image535.wmf"/><Relationship Id="rId2" Type="http://schemas.openxmlformats.org/officeDocument/2006/relationships/image" Target="../media/image530.wmf"/><Relationship Id="rId1" Type="http://schemas.openxmlformats.org/officeDocument/2006/relationships/image" Target="../media/image529.wmf"/><Relationship Id="rId6" Type="http://schemas.openxmlformats.org/officeDocument/2006/relationships/image" Target="../media/image534.wmf"/><Relationship Id="rId5" Type="http://schemas.openxmlformats.org/officeDocument/2006/relationships/image" Target="../media/image533.wmf"/><Relationship Id="rId10" Type="http://schemas.openxmlformats.org/officeDocument/2006/relationships/image" Target="../media/image537.wmf"/><Relationship Id="rId4" Type="http://schemas.openxmlformats.org/officeDocument/2006/relationships/image" Target="../media/image532.wmf"/><Relationship Id="rId9" Type="http://schemas.openxmlformats.org/officeDocument/2006/relationships/image" Target="../media/image397.wmf"/></Relationships>
</file>

<file path=ppt/drawings/_rels/vmlDrawing109.vml.rels><?xml version="1.0" encoding="UTF-8" standalone="yes"?>
<Relationships xmlns="http://schemas.openxmlformats.org/package/2006/relationships"><Relationship Id="rId3" Type="http://schemas.openxmlformats.org/officeDocument/2006/relationships/image" Target="../media/image539.wmf"/><Relationship Id="rId2" Type="http://schemas.openxmlformats.org/officeDocument/2006/relationships/image" Target="../media/image537.wmf"/><Relationship Id="rId1" Type="http://schemas.openxmlformats.org/officeDocument/2006/relationships/image" Target="../media/image538.wmf"/><Relationship Id="rId6" Type="http://schemas.openxmlformats.org/officeDocument/2006/relationships/image" Target="../media/image541.wmf"/><Relationship Id="rId5" Type="http://schemas.openxmlformats.org/officeDocument/2006/relationships/image" Target="../media/image540.wmf"/><Relationship Id="rId4" Type="http://schemas.openxmlformats.org/officeDocument/2006/relationships/image" Target="../media/image5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4" Type="http://schemas.openxmlformats.org/officeDocument/2006/relationships/image" Target="../media/image58.png"/></Relationships>
</file>

<file path=ppt/drawings/_rels/vmlDrawing110.vml.rels><?xml version="1.0" encoding="UTF-8" standalone="yes"?>
<Relationships xmlns="http://schemas.openxmlformats.org/package/2006/relationships"><Relationship Id="rId2" Type="http://schemas.openxmlformats.org/officeDocument/2006/relationships/image" Target="../media/image543.wmf"/><Relationship Id="rId1" Type="http://schemas.openxmlformats.org/officeDocument/2006/relationships/image" Target="../media/image542.wmf"/></Relationships>
</file>

<file path=ppt/drawings/_rels/vmlDrawing111.vml.rels><?xml version="1.0" encoding="UTF-8" standalone="yes"?>
<Relationships xmlns="http://schemas.openxmlformats.org/package/2006/relationships"><Relationship Id="rId8" Type="http://schemas.openxmlformats.org/officeDocument/2006/relationships/image" Target="../media/image553.wmf"/><Relationship Id="rId13" Type="http://schemas.openxmlformats.org/officeDocument/2006/relationships/image" Target="../media/image558.wmf"/><Relationship Id="rId3" Type="http://schemas.openxmlformats.org/officeDocument/2006/relationships/image" Target="../media/image548.wmf"/><Relationship Id="rId7" Type="http://schemas.openxmlformats.org/officeDocument/2006/relationships/image" Target="../media/image552.wmf"/><Relationship Id="rId12" Type="http://schemas.openxmlformats.org/officeDocument/2006/relationships/image" Target="../media/image557.wmf"/><Relationship Id="rId2" Type="http://schemas.openxmlformats.org/officeDocument/2006/relationships/image" Target="../media/image547.wmf"/><Relationship Id="rId1" Type="http://schemas.openxmlformats.org/officeDocument/2006/relationships/image" Target="../media/image546.wmf"/><Relationship Id="rId6" Type="http://schemas.openxmlformats.org/officeDocument/2006/relationships/image" Target="../media/image551.wmf"/><Relationship Id="rId11" Type="http://schemas.openxmlformats.org/officeDocument/2006/relationships/image" Target="../media/image556.wmf"/><Relationship Id="rId5" Type="http://schemas.openxmlformats.org/officeDocument/2006/relationships/image" Target="../media/image550.wmf"/><Relationship Id="rId10" Type="http://schemas.openxmlformats.org/officeDocument/2006/relationships/image" Target="../media/image555.wmf"/><Relationship Id="rId4" Type="http://schemas.openxmlformats.org/officeDocument/2006/relationships/image" Target="../media/image549.wmf"/><Relationship Id="rId9" Type="http://schemas.openxmlformats.org/officeDocument/2006/relationships/image" Target="../media/image554.wmf"/></Relationships>
</file>

<file path=ppt/drawings/_rels/vmlDrawing112.vml.rels><?xml version="1.0" encoding="UTF-8" standalone="yes"?>
<Relationships xmlns="http://schemas.openxmlformats.org/package/2006/relationships"><Relationship Id="rId3" Type="http://schemas.openxmlformats.org/officeDocument/2006/relationships/image" Target="../media/image561.wmf"/><Relationship Id="rId2" Type="http://schemas.openxmlformats.org/officeDocument/2006/relationships/image" Target="../media/image560.wmf"/><Relationship Id="rId1" Type="http://schemas.openxmlformats.org/officeDocument/2006/relationships/image" Target="../media/image559.wmf"/><Relationship Id="rId5" Type="http://schemas.openxmlformats.org/officeDocument/2006/relationships/image" Target="../media/image563.wmf"/><Relationship Id="rId4" Type="http://schemas.openxmlformats.org/officeDocument/2006/relationships/image" Target="../media/image562.wmf"/></Relationships>
</file>

<file path=ppt/drawings/_rels/vmlDrawing113.vml.rels><?xml version="1.0" encoding="UTF-8" standalone="yes"?>
<Relationships xmlns="http://schemas.openxmlformats.org/package/2006/relationships"><Relationship Id="rId8" Type="http://schemas.openxmlformats.org/officeDocument/2006/relationships/image" Target="../media/image571.wmf"/><Relationship Id="rId13" Type="http://schemas.openxmlformats.org/officeDocument/2006/relationships/image" Target="../media/image576.wmf"/><Relationship Id="rId18" Type="http://schemas.openxmlformats.org/officeDocument/2006/relationships/image" Target="../media/image581.wmf"/><Relationship Id="rId3" Type="http://schemas.openxmlformats.org/officeDocument/2006/relationships/image" Target="../media/image566.wmf"/><Relationship Id="rId21" Type="http://schemas.openxmlformats.org/officeDocument/2006/relationships/image" Target="../media/image584.wmf"/><Relationship Id="rId7" Type="http://schemas.openxmlformats.org/officeDocument/2006/relationships/image" Target="../media/image570.wmf"/><Relationship Id="rId12" Type="http://schemas.openxmlformats.org/officeDocument/2006/relationships/image" Target="../media/image575.wmf"/><Relationship Id="rId17" Type="http://schemas.openxmlformats.org/officeDocument/2006/relationships/image" Target="../media/image580.wmf"/><Relationship Id="rId2" Type="http://schemas.openxmlformats.org/officeDocument/2006/relationships/image" Target="../media/image565.wmf"/><Relationship Id="rId16" Type="http://schemas.openxmlformats.org/officeDocument/2006/relationships/image" Target="../media/image579.wmf"/><Relationship Id="rId20" Type="http://schemas.openxmlformats.org/officeDocument/2006/relationships/image" Target="../media/image583.wmf"/><Relationship Id="rId1" Type="http://schemas.openxmlformats.org/officeDocument/2006/relationships/image" Target="../media/image564.wmf"/><Relationship Id="rId6" Type="http://schemas.openxmlformats.org/officeDocument/2006/relationships/image" Target="../media/image569.wmf"/><Relationship Id="rId11" Type="http://schemas.openxmlformats.org/officeDocument/2006/relationships/image" Target="../media/image574.wmf"/><Relationship Id="rId5" Type="http://schemas.openxmlformats.org/officeDocument/2006/relationships/image" Target="../media/image568.wmf"/><Relationship Id="rId15" Type="http://schemas.openxmlformats.org/officeDocument/2006/relationships/image" Target="../media/image578.wmf"/><Relationship Id="rId10" Type="http://schemas.openxmlformats.org/officeDocument/2006/relationships/image" Target="../media/image573.wmf"/><Relationship Id="rId19" Type="http://schemas.openxmlformats.org/officeDocument/2006/relationships/image" Target="../media/image582.wmf"/><Relationship Id="rId4" Type="http://schemas.openxmlformats.org/officeDocument/2006/relationships/image" Target="../media/image567.wmf"/><Relationship Id="rId9" Type="http://schemas.openxmlformats.org/officeDocument/2006/relationships/image" Target="../media/image572.wmf"/><Relationship Id="rId14" Type="http://schemas.openxmlformats.org/officeDocument/2006/relationships/image" Target="../media/image577.wmf"/><Relationship Id="rId22" Type="http://schemas.openxmlformats.org/officeDocument/2006/relationships/image" Target="../media/image585.wmf"/></Relationships>
</file>

<file path=ppt/drawings/_rels/vmlDrawing114.vml.rels><?xml version="1.0" encoding="UTF-8" standalone="yes"?>
<Relationships xmlns="http://schemas.openxmlformats.org/package/2006/relationships"><Relationship Id="rId8" Type="http://schemas.openxmlformats.org/officeDocument/2006/relationships/image" Target="../media/image593.wmf"/><Relationship Id="rId13" Type="http://schemas.openxmlformats.org/officeDocument/2006/relationships/image" Target="../media/image598.wmf"/><Relationship Id="rId3" Type="http://schemas.openxmlformats.org/officeDocument/2006/relationships/image" Target="../media/image588.wmf"/><Relationship Id="rId7" Type="http://schemas.openxmlformats.org/officeDocument/2006/relationships/image" Target="../media/image592.wmf"/><Relationship Id="rId12" Type="http://schemas.openxmlformats.org/officeDocument/2006/relationships/image" Target="../media/image597.wmf"/><Relationship Id="rId17" Type="http://schemas.openxmlformats.org/officeDocument/2006/relationships/image" Target="../media/image602.wmf"/><Relationship Id="rId2" Type="http://schemas.openxmlformats.org/officeDocument/2006/relationships/image" Target="../media/image587.wmf"/><Relationship Id="rId16" Type="http://schemas.openxmlformats.org/officeDocument/2006/relationships/image" Target="../media/image601.wmf"/><Relationship Id="rId1" Type="http://schemas.openxmlformats.org/officeDocument/2006/relationships/image" Target="../media/image586.wmf"/><Relationship Id="rId6" Type="http://schemas.openxmlformats.org/officeDocument/2006/relationships/image" Target="../media/image591.wmf"/><Relationship Id="rId11" Type="http://schemas.openxmlformats.org/officeDocument/2006/relationships/image" Target="../media/image596.wmf"/><Relationship Id="rId5" Type="http://schemas.openxmlformats.org/officeDocument/2006/relationships/image" Target="../media/image590.wmf"/><Relationship Id="rId15" Type="http://schemas.openxmlformats.org/officeDocument/2006/relationships/image" Target="../media/image600.wmf"/><Relationship Id="rId10" Type="http://schemas.openxmlformats.org/officeDocument/2006/relationships/image" Target="../media/image595.wmf"/><Relationship Id="rId4" Type="http://schemas.openxmlformats.org/officeDocument/2006/relationships/image" Target="../media/image589.wmf"/><Relationship Id="rId9" Type="http://schemas.openxmlformats.org/officeDocument/2006/relationships/image" Target="../media/image594.wmf"/><Relationship Id="rId14" Type="http://schemas.openxmlformats.org/officeDocument/2006/relationships/image" Target="../media/image599.wmf"/></Relationships>
</file>

<file path=ppt/drawings/_rels/vmlDrawing115.vml.rels><?xml version="1.0" encoding="UTF-8" standalone="yes"?>
<Relationships xmlns="http://schemas.openxmlformats.org/package/2006/relationships"><Relationship Id="rId8" Type="http://schemas.openxmlformats.org/officeDocument/2006/relationships/image" Target="../media/image610.wmf"/><Relationship Id="rId3" Type="http://schemas.openxmlformats.org/officeDocument/2006/relationships/image" Target="../media/image605.wmf"/><Relationship Id="rId7" Type="http://schemas.openxmlformats.org/officeDocument/2006/relationships/image" Target="../media/image609.wmf"/><Relationship Id="rId2" Type="http://schemas.openxmlformats.org/officeDocument/2006/relationships/image" Target="../media/image604.wmf"/><Relationship Id="rId1" Type="http://schemas.openxmlformats.org/officeDocument/2006/relationships/image" Target="../media/image603.wmf"/><Relationship Id="rId6" Type="http://schemas.openxmlformats.org/officeDocument/2006/relationships/image" Target="../media/image608.wmf"/><Relationship Id="rId5" Type="http://schemas.openxmlformats.org/officeDocument/2006/relationships/image" Target="../media/image607.wmf"/><Relationship Id="rId4" Type="http://schemas.openxmlformats.org/officeDocument/2006/relationships/image" Target="../media/image606.wmf"/></Relationships>
</file>

<file path=ppt/drawings/_rels/vmlDrawing116.vml.rels><?xml version="1.0" encoding="UTF-8" standalone="yes"?>
<Relationships xmlns="http://schemas.openxmlformats.org/package/2006/relationships"><Relationship Id="rId3" Type="http://schemas.openxmlformats.org/officeDocument/2006/relationships/image" Target="../media/image613.wmf"/><Relationship Id="rId2" Type="http://schemas.openxmlformats.org/officeDocument/2006/relationships/image" Target="../media/image612.wmf"/><Relationship Id="rId1" Type="http://schemas.openxmlformats.org/officeDocument/2006/relationships/image" Target="../media/image611.png"/><Relationship Id="rId4" Type="http://schemas.openxmlformats.org/officeDocument/2006/relationships/image" Target="../media/image614.wmf"/></Relationships>
</file>

<file path=ppt/drawings/_rels/vmlDrawing117.vml.rels><?xml version="1.0" encoding="UTF-8" standalone="yes"?>
<Relationships xmlns="http://schemas.openxmlformats.org/package/2006/relationships"><Relationship Id="rId2" Type="http://schemas.openxmlformats.org/officeDocument/2006/relationships/image" Target="../media/image616.wmf"/><Relationship Id="rId1" Type="http://schemas.openxmlformats.org/officeDocument/2006/relationships/image" Target="../media/image615.wmf"/></Relationships>
</file>

<file path=ppt/drawings/_rels/vmlDrawing118.vml.rels><?xml version="1.0" encoding="UTF-8" standalone="yes"?>
<Relationships xmlns="http://schemas.openxmlformats.org/package/2006/relationships"><Relationship Id="rId3" Type="http://schemas.openxmlformats.org/officeDocument/2006/relationships/image" Target="../media/image619.wmf"/><Relationship Id="rId2" Type="http://schemas.openxmlformats.org/officeDocument/2006/relationships/image" Target="../media/image618.wmf"/><Relationship Id="rId1" Type="http://schemas.openxmlformats.org/officeDocument/2006/relationships/image" Target="../media/image617.wmf"/><Relationship Id="rId4" Type="http://schemas.openxmlformats.org/officeDocument/2006/relationships/image" Target="../media/image620.wmf"/></Relationships>
</file>

<file path=ppt/drawings/_rels/vmlDrawing119.vml.rels><?xml version="1.0" encoding="UTF-8" standalone="yes"?>
<Relationships xmlns="http://schemas.openxmlformats.org/package/2006/relationships"><Relationship Id="rId3" Type="http://schemas.openxmlformats.org/officeDocument/2006/relationships/image" Target="../media/image623.wmf"/><Relationship Id="rId2" Type="http://schemas.openxmlformats.org/officeDocument/2006/relationships/image" Target="../media/image622.wmf"/><Relationship Id="rId1" Type="http://schemas.openxmlformats.org/officeDocument/2006/relationships/image" Target="../media/image621.wmf"/><Relationship Id="rId5" Type="http://schemas.openxmlformats.org/officeDocument/2006/relationships/image" Target="../media/image625.wmf"/><Relationship Id="rId4" Type="http://schemas.openxmlformats.org/officeDocument/2006/relationships/image" Target="../media/image62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4" Type="http://schemas.openxmlformats.org/officeDocument/2006/relationships/image" Target="../media/image62.png"/></Relationships>
</file>

<file path=ppt/drawings/_rels/vmlDrawing120.vml.rels><?xml version="1.0" encoding="UTF-8" standalone="yes"?>
<Relationships xmlns="http://schemas.openxmlformats.org/package/2006/relationships"><Relationship Id="rId3" Type="http://schemas.openxmlformats.org/officeDocument/2006/relationships/image" Target="../media/image628.wmf"/><Relationship Id="rId2" Type="http://schemas.openxmlformats.org/officeDocument/2006/relationships/image" Target="../media/image627.wmf"/><Relationship Id="rId1" Type="http://schemas.openxmlformats.org/officeDocument/2006/relationships/image" Target="../media/image626.wmf"/><Relationship Id="rId5" Type="http://schemas.openxmlformats.org/officeDocument/2006/relationships/image" Target="../media/image630.wmf"/><Relationship Id="rId4" Type="http://schemas.openxmlformats.org/officeDocument/2006/relationships/image" Target="../media/image629.wmf"/></Relationships>
</file>

<file path=ppt/drawings/_rels/vmlDrawing121.vml.rels><?xml version="1.0" encoding="UTF-8" standalone="yes"?>
<Relationships xmlns="http://schemas.openxmlformats.org/package/2006/relationships"><Relationship Id="rId3" Type="http://schemas.openxmlformats.org/officeDocument/2006/relationships/image" Target="../media/image633.wmf"/><Relationship Id="rId2" Type="http://schemas.openxmlformats.org/officeDocument/2006/relationships/image" Target="../media/image632.wmf"/><Relationship Id="rId1" Type="http://schemas.openxmlformats.org/officeDocument/2006/relationships/image" Target="../media/image631.wmf"/></Relationships>
</file>

<file path=ppt/drawings/_rels/vmlDrawing122.vml.rels><?xml version="1.0" encoding="UTF-8" standalone="yes"?>
<Relationships xmlns="http://schemas.openxmlformats.org/package/2006/relationships"><Relationship Id="rId3" Type="http://schemas.openxmlformats.org/officeDocument/2006/relationships/image" Target="../media/image517.wmf"/><Relationship Id="rId2" Type="http://schemas.openxmlformats.org/officeDocument/2006/relationships/image" Target="../media/image635.wmf"/><Relationship Id="rId1" Type="http://schemas.openxmlformats.org/officeDocument/2006/relationships/image" Target="../media/image634.wmf"/><Relationship Id="rId5" Type="http://schemas.openxmlformats.org/officeDocument/2006/relationships/image" Target="../media/image637.wmf"/><Relationship Id="rId4" Type="http://schemas.openxmlformats.org/officeDocument/2006/relationships/image" Target="../media/image636.wmf"/></Relationships>
</file>

<file path=ppt/drawings/_rels/vmlDrawing123.vml.rels><?xml version="1.0" encoding="UTF-8" standalone="yes"?>
<Relationships xmlns="http://schemas.openxmlformats.org/package/2006/relationships"><Relationship Id="rId3" Type="http://schemas.openxmlformats.org/officeDocument/2006/relationships/image" Target="../media/image359.wmf"/><Relationship Id="rId2" Type="http://schemas.openxmlformats.org/officeDocument/2006/relationships/image" Target="../media/image638.wmf"/><Relationship Id="rId1" Type="http://schemas.openxmlformats.org/officeDocument/2006/relationships/image" Target="../media/image19.wmf"/><Relationship Id="rId6" Type="http://schemas.openxmlformats.org/officeDocument/2006/relationships/image" Target="../media/image23.wmf"/><Relationship Id="rId5" Type="http://schemas.openxmlformats.org/officeDocument/2006/relationships/image" Target="../media/image354.wmf"/><Relationship Id="rId4" Type="http://schemas.openxmlformats.org/officeDocument/2006/relationships/image" Target="../media/image353.wmf"/></Relationships>
</file>

<file path=ppt/drawings/_rels/vmlDrawing124.vml.rels><?xml version="1.0" encoding="UTF-8" standalone="yes"?>
<Relationships xmlns="http://schemas.openxmlformats.org/package/2006/relationships"><Relationship Id="rId8" Type="http://schemas.openxmlformats.org/officeDocument/2006/relationships/image" Target="../media/image640.wmf"/><Relationship Id="rId3" Type="http://schemas.openxmlformats.org/officeDocument/2006/relationships/image" Target="../media/image638.wmf"/><Relationship Id="rId7" Type="http://schemas.openxmlformats.org/officeDocument/2006/relationships/image" Target="../media/image639.wmf"/><Relationship Id="rId2" Type="http://schemas.openxmlformats.org/officeDocument/2006/relationships/image" Target="../media/image23.wmf"/><Relationship Id="rId1" Type="http://schemas.openxmlformats.org/officeDocument/2006/relationships/image" Target="../media/image19.wmf"/><Relationship Id="rId6" Type="http://schemas.openxmlformats.org/officeDocument/2006/relationships/image" Target="../media/image354.wmf"/><Relationship Id="rId5" Type="http://schemas.openxmlformats.org/officeDocument/2006/relationships/image" Target="../media/image353.wmf"/><Relationship Id="rId10" Type="http://schemas.openxmlformats.org/officeDocument/2006/relationships/image" Target="../media/image642.wmf"/><Relationship Id="rId4" Type="http://schemas.openxmlformats.org/officeDocument/2006/relationships/image" Target="../media/image359.wmf"/><Relationship Id="rId9" Type="http://schemas.openxmlformats.org/officeDocument/2006/relationships/image" Target="../media/image641.wmf"/></Relationships>
</file>

<file path=ppt/drawings/_rels/vmlDrawing125.vml.rels><?xml version="1.0" encoding="UTF-8" standalone="yes"?>
<Relationships xmlns="http://schemas.openxmlformats.org/package/2006/relationships"><Relationship Id="rId2" Type="http://schemas.openxmlformats.org/officeDocument/2006/relationships/image" Target="../media/image642.wmf"/><Relationship Id="rId1" Type="http://schemas.openxmlformats.org/officeDocument/2006/relationships/image" Target="../media/image643.wmf"/></Relationships>
</file>

<file path=ppt/drawings/_rels/vmlDrawing126.vml.rels><?xml version="1.0" encoding="UTF-8" standalone="yes"?>
<Relationships xmlns="http://schemas.openxmlformats.org/package/2006/relationships"><Relationship Id="rId2" Type="http://schemas.openxmlformats.org/officeDocument/2006/relationships/image" Target="../media/image647.wmf"/><Relationship Id="rId1" Type="http://schemas.openxmlformats.org/officeDocument/2006/relationships/image" Target="../media/image646.wmf"/></Relationships>
</file>

<file path=ppt/drawings/_rels/vmlDrawing127.vml.rels><?xml version="1.0" encoding="UTF-8" standalone="yes"?>
<Relationships xmlns="http://schemas.openxmlformats.org/package/2006/relationships"><Relationship Id="rId2" Type="http://schemas.openxmlformats.org/officeDocument/2006/relationships/image" Target="../media/image649.wmf"/><Relationship Id="rId1" Type="http://schemas.openxmlformats.org/officeDocument/2006/relationships/image" Target="../media/image648.wmf"/></Relationships>
</file>

<file path=ppt/drawings/_rels/vmlDrawing128.vml.rels><?xml version="1.0" encoding="UTF-8" standalone="yes"?>
<Relationships xmlns="http://schemas.openxmlformats.org/package/2006/relationships"><Relationship Id="rId2" Type="http://schemas.openxmlformats.org/officeDocument/2006/relationships/image" Target="../media/image651.wmf"/><Relationship Id="rId1" Type="http://schemas.openxmlformats.org/officeDocument/2006/relationships/image" Target="../media/image650.w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652.png"/></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130.vml.rels><?xml version="1.0" encoding="UTF-8" standalone="yes"?>
<Relationships xmlns="http://schemas.openxmlformats.org/package/2006/relationships"><Relationship Id="rId8" Type="http://schemas.openxmlformats.org/officeDocument/2006/relationships/image" Target="../media/image659.wmf"/><Relationship Id="rId3" Type="http://schemas.openxmlformats.org/officeDocument/2006/relationships/image" Target="../media/image655.wmf"/><Relationship Id="rId7" Type="http://schemas.openxmlformats.org/officeDocument/2006/relationships/image" Target="../media/image658.wmf"/><Relationship Id="rId2" Type="http://schemas.openxmlformats.org/officeDocument/2006/relationships/image" Target="../media/image654.wmf"/><Relationship Id="rId1" Type="http://schemas.openxmlformats.org/officeDocument/2006/relationships/image" Target="../media/image653.wmf"/><Relationship Id="rId6" Type="http://schemas.openxmlformats.org/officeDocument/2006/relationships/image" Target="../media/image657.wmf"/><Relationship Id="rId5" Type="http://schemas.openxmlformats.org/officeDocument/2006/relationships/image" Target="../media/image656.wmf"/><Relationship Id="rId4" Type="http://schemas.openxmlformats.org/officeDocument/2006/relationships/image" Target="../media/image650.wmf"/><Relationship Id="rId9" Type="http://schemas.openxmlformats.org/officeDocument/2006/relationships/image" Target="../media/image82.wmf"/></Relationships>
</file>

<file path=ppt/drawings/_rels/vmlDrawing131.vml.rels><?xml version="1.0" encoding="UTF-8" standalone="yes"?>
<Relationships xmlns="http://schemas.openxmlformats.org/package/2006/relationships"><Relationship Id="rId3" Type="http://schemas.openxmlformats.org/officeDocument/2006/relationships/image" Target="../media/image662.wmf"/><Relationship Id="rId7" Type="http://schemas.openxmlformats.org/officeDocument/2006/relationships/image" Target="../media/image665.emf"/><Relationship Id="rId2" Type="http://schemas.openxmlformats.org/officeDocument/2006/relationships/image" Target="../media/image661.wmf"/><Relationship Id="rId1" Type="http://schemas.openxmlformats.org/officeDocument/2006/relationships/image" Target="../media/image660.wmf"/><Relationship Id="rId6" Type="http://schemas.openxmlformats.org/officeDocument/2006/relationships/image" Target="../media/image664.png"/><Relationship Id="rId5" Type="http://schemas.openxmlformats.org/officeDocument/2006/relationships/image" Target="../media/image655.wmf"/><Relationship Id="rId4" Type="http://schemas.openxmlformats.org/officeDocument/2006/relationships/image" Target="../media/image663.wmf"/></Relationships>
</file>

<file path=ppt/drawings/_rels/vmlDrawing132.vml.rels><?xml version="1.0" encoding="UTF-8" standalone="yes"?>
<Relationships xmlns="http://schemas.openxmlformats.org/package/2006/relationships"><Relationship Id="rId3" Type="http://schemas.openxmlformats.org/officeDocument/2006/relationships/image" Target="../media/image668.wmf"/><Relationship Id="rId2" Type="http://schemas.openxmlformats.org/officeDocument/2006/relationships/image" Target="../media/image667.wmf"/><Relationship Id="rId1" Type="http://schemas.openxmlformats.org/officeDocument/2006/relationships/image" Target="../media/image666.wmf"/><Relationship Id="rId5" Type="http://schemas.openxmlformats.org/officeDocument/2006/relationships/image" Target="../media/image670.wmf"/><Relationship Id="rId4" Type="http://schemas.openxmlformats.org/officeDocument/2006/relationships/image" Target="../media/image669.wmf"/></Relationships>
</file>

<file path=ppt/drawings/_rels/vmlDrawing133.vml.rels><?xml version="1.0" encoding="UTF-8" standalone="yes"?>
<Relationships xmlns="http://schemas.openxmlformats.org/package/2006/relationships"><Relationship Id="rId3" Type="http://schemas.openxmlformats.org/officeDocument/2006/relationships/image" Target="../media/image673.wmf"/><Relationship Id="rId2" Type="http://schemas.openxmlformats.org/officeDocument/2006/relationships/image" Target="../media/image672.wmf"/><Relationship Id="rId1" Type="http://schemas.openxmlformats.org/officeDocument/2006/relationships/image" Target="../media/image671.wmf"/><Relationship Id="rId5" Type="http://schemas.openxmlformats.org/officeDocument/2006/relationships/image" Target="../media/image675.wmf"/><Relationship Id="rId4" Type="http://schemas.openxmlformats.org/officeDocument/2006/relationships/image" Target="../media/image674.wmf"/></Relationships>
</file>

<file path=ppt/drawings/_rels/vmlDrawing134.vml.rels><?xml version="1.0" encoding="UTF-8" standalone="yes"?>
<Relationships xmlns="http://schemas.openxmlformats.org/package/2006/relationships"><Relationship Id="rId8" Type="http://schemas.openxmlformats.org/officeDocument/2006/relationships/image" Target="../media/image681.wmf"/><Relationship Id="rId3" Type="http://schemas.openxmlformats.org/officeDocument/2006/relationships/image" Target="../media/image677.wmf"/><Relationship Id="rId7" Type="http://schemas.openxmlformats.org/officeDocument/2006/relationships/image" Target="../media/image680.wmf"/><Relationship Id="rId2" Type="http://schemas.openxmlformats.org/officeDocument/2006/relationships/image" Target="../media/image650.wmf"/><Relationship Id="rId1" Type="http://schemas.openxmlformats.org/officeDocument/2006/relationships/image" Target="../media/image676.wmf"/><Relationship Id="rId6" Type="http://schemas.openxmlformats.org/officeDocument/2006/relationships/image" Target="../media/image82.wmf"/><Relationship Id="rId11" Type="http://schemas.openxmlformats.org/officeDocument/2006/relationships/image" Target="../media/image684.wmf"/><Relationship Id="rId5" Type="http://schemas.openxmlformats.org/officeDocument/2006/relationships/image" Target="../media/image679.wmf"/><Relationship Id="rId10" Type="http://schemas.openxmlformats.org/officeDocument/2006/relationships/image" Target="../media/image683.wmf"/><Relationship Id="rId4" Type="http://schemas.openxmlformats.org/officeDocument/2006/relationships/image" Target="../media/image678.wmf"/><Relationship Id="rId9" Type="http://schemas.openxmlformats.org/officeDocument/2006/relationships/image" Target="../media/image682.wmf"/></Relationships>
</file>

<file path=ppt/drawings/_rels/vmlDrawing135.vml.rels><?xml version="1.0" encoding="UTF-8" standalone="yes"?>
<Relationships xmlns="http://schemas.openxmlformats.org/package/2006/relationships"><Relationship Id="rId8" Type="http://schemas.openxmlformats.org/officeDocument/2006/relationships/image" Target="../media/image681.wmf"/><Relationship Id="rId3" Type="http://schemas.openxmlformats.org/officeDocument/2006/relationships/image" Target="../media/image687.wmf"/><Relationship Id="rId7" Type="http://schemas.openxmlformats.org/officeDocument/2006/relationships/image" Target="../media/image680.wmf"/><Relationship Id="rId12" Type="http://schemas.openxmlformats.org/officeDocument/2006/relationships/image" Target="../media/image684.wmf"/><Relationship Id="rId2" Type="http://schemas.openxmlformats.org/officeDocument/2006/relationships/image" Target="../media/image686.wmf"/><Relationship Id="rId1" Type="http://schemas.openxmlformats.org/officeDocument/2006/relationships/image" Target="../media/image685.wmf"/><Relationship Id="rId6" Type="http://schemas.openxmlformats.org/officeDocument/2006/relationships/image" Target="../media/image82.wmf"/><Relationship Id="rId11" Type="http://schemas.openxmlformats.org/officeDocument/2006/relationships/image" Target="../media/image683.wmf"/><Relationship Id="rId5" Type="http://schemas.openxmlformats.org/officeDocument/2006/relationships/image" Target="../media/image679.wmf"/><Relationship Id="rId10" Type="http://schemas.openxmlformats.org/officeDocument/2006/relationships/image" Target="../media/image682.wmf"/><Relationship Id="rId4" Type="http://schemas.openxmlformats.org/officeDocument/2006/relationships/image" Target="../media/image688.wmf"/><Relationship Id="rId9" Type="http://schemas.openxmlformats.org/officeDocument/2006/relationships/image" Target="../media/image650.wmf"/></Relationships>
</file>

<file path=ppt/drawings/_rels/vmlDrawing136.vml.rels><?xml version="1.0" encoding="UTF-8" standalone="yes"?>
<Relationships xmlns="http://schemas.openxmlformats.org/package/2006/relationships"><Relationship Id="rId8" Type="http://schemas.openxmlformats.org/officeDocument/2006/relationships/image" Target="../media/image692.wmf"/><Relationship Id="rId3" Type="http://schemas.openxmlformats.org/officeDocument/2006/relationships/image" Target="../media/image691.wmf"/><Relationship Id="rId7" Type="http://schemas.openxmlformats.org/officeDocument/2006/relationships/image" Target="../media/image681.wmf"/><Relationship Id="rId2" Type="http://schemas.openxmlformats.org/officeDocument/2006/relationships/image" Target="../media/image690.wmf"/><Relationship Id="rId1" Type="http://schemas.openxmlformats.org/officeDocument/2006/relationships/image" Target="../media/image689.wmf"/><Relationship Id="rId6" Type="http://schemas.openxmlformats.org/officeDocument/2006/relationships/image" Target="../media/image680.wmf"/><Relationship Id="rId5" Type="http://schemas.openxmlformats.org/officeDocument/2006/relationships/image" Target="../media/image82.wmf"/><Relationship Id="rId4" Type="http://schemas.openxmlformats.org/officeDocument/2006/relationships/image" Target="../media/image679.wmf"/><Relationship Id="rId9" Type="http://schemas.openxmlformats.org/officeDocument/2006/relationships/image" Target="../media/image684.wmf"/></Relationships>
</file>

<file path=ppt/drawings/_rels/vmlDrawing137.vml.rels><?xml version="1.0" encoding="UTF-8" standalone="yes"?>
<Relationships xmlns="http://schemas.openxmlformats.org/package/2006/relationships"><Relationship Id="rId3" Type="http://schemas.openxmlformats.org/officeDocument/2006/relationships/image" Target="../media/image694.wmf"/><Relationship Id="rId2" Type="http://schemas.openxmlformats.org/officeDocument/2006/relationships/image" Target="../media/image124.wmf"/><Relationship Id="rId1" Type="http://schemas.openxmlformats.org/officeDocument/2006/relationships/image" Target="../media/image693.wmf"/><Relationship Id="rId4" Type="http://schemas.openxmlformats.org/officeDocument/2006/relationships/image" Target="../media/image695.wmf"/></Relationships>
</file>

<file path=ppt/drawings/_rels/vmlDrawing138.vml.rels><?xml version="1.0" encoding="UTF-8" standalone="yes"?>
<Relationships xmlns="http://schemas.openxmlformats.org/package/2006/relationships"><Relationship Id="rId3" Type="http://schemas.openxmlformats.org/officeDocument/2006/relationships/image" Target="../media/image693.wmf"/><Relationship Id="rId2" Type="http://schemas.openxmlformats.org/officeDocument/2006/relationships/image" Target="../media/image698.wmf"/><Relationship Id="rId1" Type="http://schemas.openxmlformats.org/officeDocument/2006/relationships/image" Target="../media/image697.wmf"/><Relationship Id="rId5" Type="http://schemas.openxmlformats.org/officeDocument/2006/relationships/image" Target="../media/image694.wmf"/><Relationship Id="rId4" Type="http://schemas.openxmlformats.org/officeDocument/2006/relationships/image" Target="../media/image124.wmf"/></Relationships>
</file>

<file path=ppt/drawings/_rels/vmlDrawing139.vml.rels><?xml version="1.0" encoding="UTF-8" standalone="yes"?>
<Relationships xmlns="http://schemas.openxmlformats.org/package/2006/relationships"><Relationship Id="rId3" Type="http://schemas.openxmlformats.org/officeDocument/2006/relationships/image" Target="../media/image701.wmf"/><Relationship Id="rId2" Type="http://schemas.openxmlformats.org/officeDocument/2006/relationships/image" Target="../media/image700.wmf"/><Relationship Id="rId1" Type="http://schemas.openxmlformats.org/officeDocument/2006/relationships/image" Target="../media/image699.wmf"/><Relationship Id="rId4" Type="http://schemas.openxmlformats.org/officeDocument/2006/relationships/image" Target="../media/image702.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image" Target="../media/image69.wmf"/><Relationship Id="rId7" Type="http://schemas.openxmlformats.org/officeDocument/2006/relationships/image" Target="../media/image73.wmf"/><Relationship Id="rId2" Type="http://schemas.openxmlformats.org/officeDocument/2006/relationships/image" Target="../media/image68.wmf"/><Relationship Id="rId1" Type="http://schemas.openxmlformats.org/officeDocument/2006/relationships/image" Target="../media/image67.wmf"/><Relationship Id="rId6" Type="http://schemas.openxmlformats.org/officeDocument/2006/relationships/image" Target="../media/image72.wmf"/><Relationship Id="rId5" Type="http://schemas.openxmlformats.org/officeDocument/2006/relationships/image" Target="../media/image71.wmf"/><Relationship Id="rId10" Type="http://schemas.openxmlformats.org/officeDocument/2006/relationships/image" Target="../media/image76.wmf"/><Relationship Id="rId4" Type="http://schemas.openxmlformats.org/officeDocument/2006/relationships/image" Target="../media/image70.wmf"/><Relationship Id="rId9" Type="http://schemas.openxmlformats.org/officeDocument/2006/relationships/image" Target="../media/image75.wmf"/></Relationships>
</file>

<file path=ppt/drawings/_rels/vmlDrawing140.vml.rels><?xml version="1.0" encoding="UTF-8" standalone="yes"?>
<Relationships xmlns="http://schemas.openxmlformats.org/package/2006/relationships"><Relationship Id="rId8" Type="http://schemas.openxmlformats.org/officeDocument/2006/relationships/image" Target="../media/image694.wmf"/><Relationship Id="rId3" Type="http://schemas.openxmlformats.org/officeDocument/2006/relationships/image" Target="../media/image698.wmf"/><Relationship Id="rId7" Type="http://schemas.openxmlformats.org/officeDocument/2006/relationships/image" Target="../media/image706.wmf"/><Relationship Id="rId2" Type="http://schemas.openxmlformats.org/officeDocument/2006/relationships/image" Target="../media/image693.wmf"/><Relationship Id="rId1" Type="http://schemas.openxmlformats.org/officeDocument/2006/relationships/image" Target="../media/image703.wmf"/><Relationship Id="rId6" Type="http://schemas.openxmlformats.org/officeDocument/2006/relationships/image" Target="../media/image124.wmf"/><Relationship Id="rId5" Type="http://schemas.openxmlformats.org/officeDocument/2006/relationships/image" Target="../media/image705.wmf"/><Relationship Id="rId4" Type="http://schemas.openxmlformats.org/officeDocument/2006/relationships/image" Target="../media/image704.wmf"/></Relationships>
</file>

<file path=ppt/drawings/_rels/vmlDrawing141.vml.rels><?xml version="1.0" encoding="UTF-8" standalone="yes"?>
<Relationships xmlns="http://schemas.openxmlformats.org/package/2006/relationships"><Relationship Id="rId3" Type="http://schemas.openxmlformats.org/officeDocument/2006/relationships/image" Target="../media/image709.png"/><Relationship Id="rId2" Type="http://schemas.openxmlformats.org/officeDocument/2006/relationships/image" Target="../media/image708.wmf"/><Relationship Id="rId1" Type="http://schemas.openxmlformats.org/officeDocument/2006/relationships/image" Target="../media/image707.wmf"/><Relationship Id="rId6" Type="http://schemas.openxmlformats.org/officeDocument/2006/relationships/image" Target="../media/image712.wmf"/><Relationship Id="rId5" Type="http://schemas.openxmlformats.org/officeDocument/2006/relationships/image" Target="../media/image711.wmf"/><Relationship Id="rId4" Type="http://schemas.openxmlformats.org/officeDocument/2006/relationships/image" Target="../media/image710.png"/></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714.wmf"/></Relationships>
</file>

<file path=ppt/drawings/_rels/vmlDrawing143.vml.rels><?xml version="1.0" encoding="UTF-8" standalone="yes"?>
<Relationships xmlns="http://schemas.openxmlformats.org/package/2006/relationships"><Relationship Id="rId3" Type="http://schemas.openxmlformats.org/officeDocument/2006/relationships/image" Target="../media/image716.wmf"/><Relationship Id="rId2" Type="http://schemas.openxmlformats.org/officeDocument/2006/relationships/image" Target="../media/image698.wmf"/><Relationship Id="rId1" Type="http://schemas.openxmlformats.org/officeDocument/2006/relationships/image" Target="../media/image715.wmf"/></Relationships>
</file>

<file path=ppt/drawings/_rels/vmlDrawing144.vml.rels><?xml version="1.0" encoding="UTF-8" standalone="yes"?>
<Relationships xmlns="http://schemas.openxmlformats.org/package/2006/relationships"><Relationship Id="rId8" Type="http://schemas.openxmlformats.org/officeDocument/2006/relationships/image" Target="../media/image722.wmf"/><Relationship Id="rId3" Type="http://schemas.openxmlformats.org/officeDocument/2006/relationships/image" Target="../media/image679.wmf"/><Relationship Id="rId7" Type="http://schemas.openxmlformats.org/officeDocument/2006/relationships/image" Target="../media/image721.wmf"/><Relationship Id="rId2" Type="http://schemas.openxmlformats.org/officeDocument/2006/relationships/image" Target="../media/image718.wmf"/><Relationship Id="rId1" Type="http://schemas.openxmlformats.org/officeDocument/2006/relationships/image" Target="../media/image717.wmf"/><Relationship Id="rId6" Type="http://schemas.openxmlformats.org/officeDocument/2006/relationships/image" Target="../media/image720.wmf"/><Relationship Id="rId5" Type="http://schemas.openxmlformats.org/officeDocument/2006/relationships/image" Target="../media/image719.wmf"/><Relationship Id="rId4" Type="http://schemas.openxmlformats.org/officeDocument/2006/relationships/image" Target="../media/image681.wmf"/><Relationship Id="rId9" Type="http://schemas.openxmlformats.org/officeDocument/2006/relationships/image" Target="../media/image723.wmf"/></Relationships>
</file>

<file path=ppt/drawings/_rels/vmlDrawing145.vml.rels><?xml version="1.0" encoding="UTF-8" standalone="yes"?>
<Relationships xmlns="http://schemas.openxmlformats.org/package/2006/relationships"><Relationship Id="rId8" Type="http://schemas.openxmlformats.org/officeDocument/2006/relationships/image" Target="../media/image679.wmf"/><Relationship Id="rId13" Type="http://schemas.openxmlformats.org/officeDocument/2006/relationships/image" Target="../media/image722.wmf"/><Relationship Id="rId3" Type="http://schemas.openxmlformats.org/officeDocument/2006/relationships/image" Target="../media/image724.wmf"/><Relationship Id="rId7" Type="http://schemas.openxmlformats.org/officeDocument/2006/relationships/image" Target="../media/image727.wmf"/><Relationship Id="rId12" Type="http://schemas.openxmlformats.org/officeDocument/2006/relationships/image" Target="../media/image721.wmf"/><Relationship Id="rId2" Type="http://schemas.openxmlformats.org/officeDocument/2006/relationships/image" Target="../media/image717.wmf"/><Relationship Id="rId1" Type="http://schemas.openxmlformats.org/officeDocument/2006/relationships/image" Target="../media/image723.wmf"/><Relationship Id="rId6" Type="http://schemas.openxmlformats.org/officeDocument/2006/relationships/image" Target="../media/image726.wmf"/><Relationship Id="rId11" Type="http://schemas.openxmlformats.org/officeDocument/2006/relationships/image" Target="../media/image720.wmf"/><Relationship Id="rId5" Type="http://schemas.openxmlformats.org/officeDocument/2006/relationships/image" Target="../media/image725.wmf"/><Relationship Id="rId10" Type="http://schemas.openxmlformats.org/officeDocument/2006/relationships/image" Target="../media/image719.wmf"/><Relationship Id="rId4" Type="http://schemas.openxmlformats.org/officeDocument/2006/relationships/image" Target="../media/image718.wmf"/><Relationship Id="rId9" Type="http://schemas.openxmlformats.org/officeDocument/2006/relationships/image" Target="../media/image681.wmf"/></Relationships>
</file>

<file path=ppt/drawings/_rels/vmlDrawing146.vml.rels><?xml version="1.0" encoding="UTF-8" standalone="yes"?>
<Relationships xmlns="http://schemas.openxmlformats.org/package/2006/relationships"><Relationship Id="rId3" Type="http://schemas.openxmlformats.org/officeDocument/2006/relationships/image" Target="../media/image698.wmf"/><Relationship Id="rId2" Type="http://schemas.openxmlformats.org/officeDocument/2006/relationships/image" Target="../media/image728.wmf"/><Relationship Id="rId1" Type="http://schemas.openxmlformats.org/officeDocument/2006/relationships/image" Target="../media/image124.wmf"/><Relationship Id="rId4" Type="http://schemas.openxmlformats.org/officeDocument/2006/relationships/image" Target="../media/image126.wmf"/></Relationships>
</file>

<file path=ppt/drawings/_rels/vmlDrawing147.vml.rels><?xml version="1.0" encoding="UTF-8" standalone="yes"?>
<Relationships xmlns="http://schemas.openxmlformats.org/package/2006/relationships"><Relationship Id="rId3" Type="http://schemas.openxmlformats.org/officeDocument/2006/relationships/image" Target="../media/image698.wmf"/><Relationship Id="rId2" Type="http://schemas.openxmlformats.org/officeDocument/2006/relationships/image" Target="../media/image728.wmf"/><Relationship Id="rId1" Type="http://schemas.openxmlformats.org/officeDocument/2006/relationships/image" Target="../media/image124.wmf"/><Relationship Id="rId4" Type="http://schemas.openxmlformats.org/officeDocument/2006/relationships/image" Target="../media/image126.wmf"/></Relationships>
</file>

<file path=ppt/drawings/_rels/vmlDrawing148.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695.wmf"/><Relationship Id="rId1" Type="http://schemas.openxmlformats.org/officeDocument/2006/relationships/image" Target="../media/image124.wmf"/><Relationship Id="rId4" Type="http://schemas.openxmlformats.org/officeDocument/2006/relationships/image" Target="../media/image730.w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731.png"/></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8.wmf"/><Relationship Id="rId7" Type="http://schemas.openxmlformats.org/officeDocument/2006/relationships/image" Target="../media/image80.wmf"/><Relationship Id="rId2" Type="http://schemas.openxmlformats.org/officeDocument/2006/relationships/image" Target="../media/image77.png"/><Relationship Id="rId1" Type="http://schemas.openxmlformats.org/officeDocument/2006/relationships/image" Target="../media/image14.wmf"/><Relationship Id="rId6" Type="http://schemas.openxmlformats.org/officeDocument/2006/relationships/image" Target="../media/image15.wmf"/><Relationship Id="rId5" Type="http://schemas.openxmlformats.org/officeDocument/2006/relationships/image" Target="../media/image79.wmf"/><Relationship Id="rId4" Type="http://schemas.openxmlformats.org/officeDocument/2006/relationships/image" Target="../media/image24.w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732.wmf"/></Relationships>
</file>

<file path=ppt/drawings/_rels/vmlDrawing151.vml.rels><?xml version="1.0" encoding="UTF-8" standalone="yes"?>
<Relationships xmlns="http://schemas.openxmlformats.org/package/2006/relationships"><Relationship Id="rId3" Type="http://schemas.openxmlformats.org/officeDocument/2006/relationships/image" Target="../media/image735.wmf"/><Relationship Id="rId2" Type="http://schemas.openxmlformats.org/officeDocument/2006/relationships/image" Target="../media/image734.wmf"/><Relationship Id="rId1" Type="http://schemas.openxmlformats.org/officeDocument/2006/relationships/image" Target="../media/image733.wmf"/><Relationship Id="rId4" Type="http://schemas.openxmlformats.org/officeDocument/2006/relationships/image" Target="../media/image736.wmf"/></Relationships>
</file>

<file path=ppt/drawings/_rels/vmlDrawing152.vml.rels><?xml version="1.0" encoding="UTF-8" standalone="yes"?>
<Relationships xmlns="http://schemas.openxmlformats.org/package/2006/relationships"><Relationship Id="rId3" Type="http://schemas.openxmlformats.org/officeDocument/2006/relationships/image" Target="../media/image735.wmf"/><Relationship Id="rId2" Type="http://schemas.openxmlformats.org/officeDocument/2006/relationships/image" Target="../media/image734.wmf"/><Relationship Id="rId1" Type="http://schemas.openxmlformats.org/officeDocument/2006/relationships/image" Target="../media/image737.wmf"/><Relationship Id="rId5" Type="http://schemas.openxmlformats.org/officeDocument/2006/relationships/image" Target="../media/image738.wmf"/><Relationship Id="rId4" Type="http://schemas.openxmlformats.org/officeDocument/2006/relationships/image" Target="../media/image736.wmf"/></Relationships>
</file>

<file path=ppt/drawings/_rels/vmlDrawing153.vml.rels><?xml version="1.0" encoding="UTF-8" standalone="yes"?>
<Relationships xmlns="http://schemas.openxmlformats.org/package/2006/relationships"><Relationship Id="rId3" Type="http://schemas.openxmlformats.org/officeDocument/2006/relationships/image" Target="../media/image741.wmf"/><Relationship Id="rId2" Type="http://schemas.openxmlformats.org/officeDocument/2006/relationships/image" Target="../media/image740.wmf"/><Relationship Id="rId1" Type="http://schemas.openxmlformats.org/officeDocument/2006/relationships/image" Target="../media/image739.wmf"/></Relationships>
</file>

<file path=ppt/drawings/_rels/vmlDrawing154.vml.rels><?xml version="1.0" encoding="UTF-8" standalone="yes"?>
<Relationships xmlns="http://schemas.openxmlformats.org/package/2006/relationships"><Relationship Id="rId3" Type="http://schemas.openxmlformats.org/officeDocument/2006/relationships/image" Target="../media/image744.wmf"/><Relationship Id="rId2" Type="http://schemas.openxmlformats.org/officeDocument/2006/relationships/image" Target="../media/image743.wmf"/><Relationship Id="rId1" Type="http://schemas.openxmlformats.org/officeDocument/2006/relationships/image" Target="../media/image742.wmf"/><Relationship Id="rId6" Type="http://schemas.openxmlformats.org/officeDocument/2006/relationships/image" Target="../media/image747.wmf"/><Relationship Id="rId5" Type="http://schemas.openxmlformats.org/officeDocument/2006/relationships/image" Target="../media/image746.wmf"/><Relationship Id="rId4" Type="http://schemas.openxmlformats.org/officeDocument/2006/relationships/image" Target="../media/image745.wmf"/></Relationships>
</file>

<file path=ppt/drawings/_rels/vmlDrawing155.vml.rels><?xml version="1.0" encoding="UTF-8" standalone="yes"?>
<Relationships xmlns="http://schemas.openxmlformats.org/package/2006/relationships"><Relationship Id="rId3" Type="http://schemas.openxmlformats.org/officeDocument/2006/relationships/image" Target="../media/image750.wmf"/><Relationship Id="rId2" Type="http://schemas.openxmlformats.org/officeDocument/2006/relationships/image" Target="../media/image749.wmf"/><Relationship Id="rId1" Type="http://schemas.openxmlformats.org/officeDocument/2006/relationships/image" Target="../media/image748.wmf"/><Relationship Id="rId5" Type="http://schemas.openxmlformats.org/officeDocument/2006/relationships/image" Target="../media/image752.wmf"/><Relationship Id="rId4" Type="http://schemas.openxmlformats.org/officeDocument/2006/relationships/image" Target="../media/image751.w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753.w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754.w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757.wmf"/></Relationships>
</file>

<file path=ppt/drawings/_rels/vmlDrawing159.vml.rels><?xml version="1.0" encoding="UTF-8" standalone="yes"?>
<Relationships xmlns="http://schemas.openxmlformats.org/package/2006/relationships"><Relationship Id="rId3" Type="http://schemas.openxmlformats.org/officeDocument/2006/relationships/image" Target="../media/image761.wmf"/><Relationship Id="rId2" Type="http://schemas.openxmlformats.org/officeDocument/2006/relationships/image" Target="../media/image760.wmf"/><Relationship Id="rId1" Type="http://schemas.openxmlformats.org/officeDocument/2006/relationships/image" Target="../media/image759.wmf"/><Relationship Id="rId5" Type="http://schemas.openxmlformats.org/officeDocument/2006/relationships/image" Target="../media/image763.wmf"/><Relationship Id="rId4" Type="http://schemas.openxmlformats.org/officeDocument/2006/relationships/image" Target="../media/image76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drawings/_rels/vmlDrawing160.vml.rels><?xml version="1.0" encoding="UTF-8" standalone="yes"?>
<Relationships xmlns="http://schemas.openxmlformats.org/package/2006/relationships"><Relationship Id="rId2" Type="http://schemas.openxmlformats.org/officeDocument/2006/relationships/image" Target="../media/image765.wmf"/><Relationship Id="rId1" Type="http://schemas.openxmlformats.org/officeDocument/2006/relationships/image" Target="../media/image764.w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765.wmf"/></Relationships>
</file>

<file path=ppt/drawings/_rels/vmlDrawing162.vml.rels><?xml version="1.0" encoding="UTF-8" standalone="yes"?>
<Relationships xmlns="http://schemas.openxmlformats.org/package/2006/relationships"><Relationship Id="rId3" Type="http://schemas.openxmlformats.org/officeDocument/2006/relationships/image" Target="../media/image771.wmf"/><Relationship Id="rId2" Type="http://schemas.openxmlformats.org/officeDocument/2006/relationships/image" Target="../media/image770.wmf"/><Relationship Id="rId1" Type="http://schemas.openxmlformats.org/officeDocument/2006/relationships/image" Target="../media/image769.wmf"/><Relationship Id="rId5" Type="http://schemas.openxmlformats.org/officeDocument/2006/relationships/image" Target="../media/image773.wmf"/><Relationship Id="rId4" Type="http://schemas.openxmlformats.org/officeDocument/2006/relationships/image" Target="../media/image772.wmf"/></Relationships>
</file>

<file path=ppt/drawings/_rels/vmlDrawing163.vml.rels><?xml version="1.0" encoding="UTF-8" standalone="yes"?>
<Relationships xmlns="http://schemas.openxmlformats.org/package/2006/relationships"><Relationship Id="rId3" Type="http://schemas.openxmlformats.org/officeDocument/2006/relationships/image" Target="../media/image776.wmf"/><Relationship Id="rId2" Type="http://schemas.openxmlformats.org/officeDocument/2006/relationships/image" Target="../media/image775.wmf"/><Relationship Id="rId1" Type="http://schemas.openxmlformats.org/officeDocument/2006/relationships/image" Target="../media/image774.wmf"/><Relationship Id="rId4" Type="http://schemas.openxmlformats.org/officeDocument/2006/relationships/image" Target="../media/image777.wmf"/></Relationships>
</file>

<file path=ppt/drawings/_rels/vmlDrawing164.vml.rels><?xml version="1.0" encoding="UTF-8" standalone="yes"?>
<Relationships xmlns="http://schemas.openxmlformats.org/package/2006/relationships"><Relationship Id="rId2" Type="http://schemas.openxmlformats.org/officeDocument/2006/relationships/image" Target="../media/image779.wmf"/><Relationship Id="rId1" Type="http://schemas.openxmlformats.org/officeDocument/2006/relationships/image" Target="../media/image778.w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780.wmf"/></Relationships>
</file>

<file path=ppt/drawings/_rels/vmlDrawing166.vml.rels><?xml version="1.0" encoding="UTF-8" standalone="yes"?>
<Relationships xmlns="http://schemas.openxmlformats.org/package/2006/relationships"><Relationship Id="rId3" Type="http://schemas.openxmlformats.org/officeDocument/2006/relationships/image" Target="../media/image782.wmf"/><Relationship Id="rId2" Type="http://schemas.openxmlformats.org/officeDocument/2006/relationships/image" Target="../media/image778.wmf"/><Relationship Id="rId1" Type="http://schemas.openxmlformats.org/officeDocument/2006/relationships/image" Target="../media/image781.wmf"/></Relationships>
</file>

<file path=ppt/drawings/_rels/vmlDrawing167.vml.rels><?xml version="1.0" encoding="UTF-8" standalone="yes"?>
<Relationships xmlns="http://schemas.openxmlformats.org/package/2006/relationships"><Relationship Id="rId8" Type="http://schemas.openxmlformats.org/officeDocument/2006/relationships/image" Target="../media/image790.wmf"/><Relationship Id="rId3" Type="http://schemas.openxmlformats.org/officeDocument/2006/relationships/image" Target="../media/image785.wmf"/><Relationship Id="rId7" Type="http://schemas.openxmlformats.org/officeDocument/2006/relationships/image" Target="../media/image789.wmf"/><Relationship Id="rId2" Type="http://schemas.openxmlformats.org/officeDocument/2006/relationships/image" Target="../media/image784.wmf"/><Relationship Id="rId1" Type="http://schemas.openxmlformats.org/officeDocument/2006/relationships/image" Target="../media/image783.wmf"/><Relationship Id="rId6" Type="http://schemas.openxmlformats.org/officeDocument/2006/relationships/image" Target="../media/image788.wmf"/><Relationship Id="rId5" Type="http://schemas.openxmlformats.org/officeDocument/2006/relationships/image" Target="../media/image787.wmf"/><Relationship Id="rId10" Type="http://schemas.openxmlformats.org/officeDocument/2006/relationships/image" Target="../media/image792.wmf"/><Relationship Id="rId4" Type="http://schemas.openxmlformats.org/officeDocument/2006/relationships/image" Target="../media/image786.wmf"/><Relationship Id="rId9" Type="http://schemas.openxmlformats.org/officeDocument/2006/relationships/image" Target="../media/image791.wmf"/></Relationships>
</file>

<file path=ppt/drawings/_rels/vmlDrawing168.vml.rels><?xml version="1.0" encoding="UTF-8" standalone="yes"?>
<Relationships xmlns="http://schemas.openxmlformats.org/package/2006/relationships"><Relationship Id="rId8" Type="http://schemas.openxmlformats.org/officeDocument/2006/relationships/image" Target="../media/image800.wmf"/><Relationship Id="rId3" Type="http://schemas.openxmlformats.org/officeDocument/2006/relationships/image" Target="../media/image795.wmf"/><Relationship Id="rId7" Type="http://schemas.openxmlformats.org/officeDocument/2006/relationships/image" Target="../media/image799.wmf"/><Relationship Id="rId2" Type="http://schemas.openxmlformats.org/officeDocument/2006/relationships/image" Target="../media/image794.wmf"/><Relationship Id="rId1" Type="http://schemas.openxmlformats.org/officeDocument/2006/relationships/image" Target="../media/image793.wmf"/><Relationship Id="rId6" Type="http://schemas.openxmlformats.org/officeDocument/2006/relationships/image" Target="../media/image798.wmf"/><Relationship Id="rId5" Type="http://schemas.openxmlformats.org/officeDocument/2006/relationships/image" Target="../media/image797.wmf"/><Relationship Id="rId10" Type="http://schemas.openxmlformats.org/officeDocument/2006/relationships/image" Target="../media/image802.wmf"/><Relationship Id="rId4" Type="http://schemas.openxmlformats.org/officeDocument/2006/relationships/image" Target="../media/image796.wmf"/><Relationship Id="rId9" Type="http://schemas.openxmlformats.org/officeDocument/2006/relationships/image" Target="../media/image801.wmf"/></Relationships>
</file>

<file path=ppt/drawings/_rels/vmlDrawing169.vml.rels><?xml version="1.0" encoding="UTF-8" standalone="yes"?>
<Relationships xmlns="http://schemas.openxmlformats.org/package/2006/relationships"><Relationship Id="rId2" Type="http://schemas.openxmlformats.org/officeDocument/2006/relationships/image" Target="../media/image804.wmf"/><Relationship Id="rId1" Type="http://schemas.openxmlformats.org/officeDocument/2006/relationships/image" Target="../media/image803.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image" Target="../media/image86.wmf"/><Relationship Id="rId7" Type="http://schemas.openxmlformats.org/officeDocument/2006/relationships/image" Target="../media/image82.wmf"/><Relationship Id="rId2" Type="http://schemas.openxmlformats.org/officeDocument/2006/relationships/image" Target="../media/image85.wmf"/><Relationship Id="rId1" Type="http://schemas.openxmlformats.org/officeDocument/2006/relationships/image" Target="../media/image84.wmf"/><Relationship Id="rId6" Type="http://schemas.openxmlformats.org/officeDocument/2006/relationships/image" Target="../media/image81.wmf"/><Relationship Id="rId5" Type="http://schemas.openxmlformats.org/officeDocument/2006/relationships/image" Target="../media/image88.wmf"/><Relationship Id="rId4" Type="http://schemas.openxmlformats.org/officeDocument/2006/relationships/image" Target="../media/image87.wmf"/><Relationship Id="rId9" Type="http://schemas.openxmlformats.org/officeDocument/2006/relationships/image" Target="../media/image89.w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763.wmf"/></Relationships>
</file>

<file path=ppt/drawings/_rels/vmlDrawing171.vml.rels><?xml version="1.0" encoding="UTF-8" standalone="yes"?>
<Relationships xmlns="http://schemas.openxmlformats.org/package/2006/relationships"><Relationship Id="rId3" Type="http://schemas.openxmlformats.org/officeDocument/2006/relationships/image" Target="../media/image806.wmf"/><Relationship Id="rId2" Type="http://schemas.openxmlformats.org/officeDocument/2006/relationships/image" Target="../media/image805.wmf"/><Relationship Id="rId1" Type="http://schemas.openxmlformats.org/officeDocument/2006/relationships/image" Target="../media/image763.wmf"/><Relationship Id="rId5" Type="http://schemas.openxmlformats.org/officeDocument/2006/relationships/image" Target="../media/image808.wmf"/><Relationship Id="rId4" Type="http://schemas.openxmlformats.org/officeDocument/2006/relationships/image" Target="../media/image807.wmf"/></Relationships>
</file>

<file path=ppt/drawings/_rels/vmlDrawing172.vml.rels><?xml version="1.0" encoding="UTF-8" standalone="yes"?>
<Relationships xmlns="http://schemas.openxmlformats.org/package/2006/relationships"><Relationship Id="rId3" Type="http://schemas.openxmlformats.org/officeDocument/2006/relationships/image" Target="../media/image810.wmf"/><Relationship Id="rId2" Type="http://schemas.openxmlformats.org/officeDocument/2006/relationships/image" Target="../media/image809.wmf"/><Relationship Id="rId1" Type="http://schemas.openxmlformats.org/officeDocument/2006/relationships/image" Target="../media/image805.wmf"/><Relationship Id="rId4" Type="http://schemas.openxmlformats.org/officeDocument/2006/relationships/image" Target="../media/image763.w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763.wmf"/></Relationships>
</file>

<file path=ppt/drawings/_rels/vmlDrawing174.vml.rels><?xml version="1.0" encoding="UTF-8" standalone="yes"?>
<Relationships xmlns="http://schemas.openxmlformats.org/package/2006/relationships"><Relationship Id="rId3" Type="http://schemas.openxmlformats.org/officeDocument/2006/relationships/image" Target="../media/image811.wmf"/><Relationship Id="rId7" Type="http://schemas.openxmlformats.org/officeDocument/2006/relationships/image" Target="../media/image814.wmf"/><Relationship Id="rId2" Type="http://schemas.openxmlformats.org/officeDocument/2006/relationships/image" Target="../media/image807.wmf"/><Relationship Id="rId1" Type="http://schemas.openxmlformats.org/officeDocument/2006/relationships/image" Target="../media/image763.wmf"/><Relationship Id="rId6" Type="http://schemas.openxmlformats.org/officeDocument/2006/relationships/image" Target="../media/image813.wmf"/><Relationship Id="rId5" Type="http://schemas.openxmlformats.org/officeDocument/2006/relationships/image" Target="../media/image805.wmf"/><Relationship Id="rId4" Type="http://schemas.openxmlformats.org/officeDocument/2006/relationships/image" Target="../media/image812.w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815.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image" Target="../media/image92.wmf"/><Relationship Id="rId7" Type="http://schemas.openxmlformats.org/officeDocument/2006/relationships/image" Target="../media/image82.wmf"/><Relationship Id="rId2" Type="http://schemas.openxmlformats.org/officeDocument/2006/relationships/image" Target="../media/image91.wmf"/><Relationship Id="rId1" Type="http://schemas.openxmlformats.org/officeDocument/2006/relationships/image" Target="../media/image90.wmf"/><Relationship Id="rId6" Type="http://schemas.openxmlformats.org/officeDocument/2006/relationships/image" Target="../media/image81.wmf"/><Relationship Id="rId5" Type="http://schemas.openxmlformats.org/officeDocument/2006/relationships/image" Target="../media/image94.wmf"/><Relationship Id="rId4" Type="http://schemas.openxmlformats.org/officeDocument/2006/relationships/image" Target="../media/image9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 Id="rId6" Type="http://schemas.openxmlformats.org/officeDocument/2006/relationships/image" Target="../media/image100.wmf"/><Relationship Id="rId5" Type="http://schemas.openxmlformats.org/officeDocument/2006/relationships/image" Target="../media/image99.wmf"/><Relationship Id="rId4" Type="http://schemas.openxmlformats.org/officeDocument/2006/relationships/image" Target="../media/image9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image" Target="../media/image103.wmf"/><Relationship Id="rId7" Type="http://schemas.openxmlformats.org/officeDocument/2006/relationships/image" Target="../media/image106.wmf"/><Relationship Id="rId2" Type="http://schemas.openxmlformats.org/officeDocument/2006/relationships/image" Target="../media/image102.wmf"/><Relationship Id="rId1" Type="http://schemas.openxmlformats.org/officeDocument/2006/relationships/image" Target="../media/image101.wmf"/><Relationship Id="rId6" Type="http://schemas.openxmlformats.org/officeDocument/2006/relationships/image" Target="../media/image105.wmf"/><Relationship Id="rId5" Type="http://schemas.openxmlformats.org/officeDocument/2006/relationships/image" Target="../media/image98.wmf"/><Relationship Id="rId10" Type="http://schemas.openxmlformats.org/officeDocument/2006/relationships/image" Target="../media/image109.wmf"/><Relationship Id="rId4" Type="http://schemas.openxmlformats.org/officeDocument/2006/relationships/image" Target="../media/image104.wmf"/><Relationship Id="rId9" Type="http://schemas.openxmlformats.org/officeDocument/2006/relationships/image" Target="../media/image108.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05.wmf"/><Relationship Id="rId7" Type="http://schemas.openxmlformats.org/officeDocument/2006/relationships/image" Target="../media/image109.wmf"/><Relationship Id="rId2" Type="http://schemas.openxmlformats.org/officeDocument/2006/relationships/image" Target="../media/image111.wmf"/><Relationship Id="rId1" Type="http://schemas.openxmlformats.org/officeDocument/2006/relationships/image" Target="../media/image110.wmf"/><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07.wmf"/><Relationship Id="rId7" Type="http://schemas.openxmlformats.org/officeDocument/2006/relationships/image" Target="../media/image113.wmf"/><Relationship Id="rId2" Type="http://schemas.openxmlformats.org/officeDocument/2006/relationships/image" Target="../media/image106.wmf"/><Relationship Id="rId1" Type="http://schemas.openxmlformats.org/officeDocument/2006/relationships/image" Target="../media/image105.wmf"/><Relationship Id="rId6" Type="http://schemas.openxmlformats.org/officeDocument/2006/relationships/image" Target="../media/image112.wmf"/><Relationship Id="rId5" Type="http://schemas.openxmlformats.org/officeDocument/2006/relationships/image" Target="../media/image109.wmf"/><Relationship Id="rId4" Type="http://schemas.openxmlformats.org/officeDocument/2006/relationships/image" Target="../media/image108.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 Id="rId4" Type="http://schemas.openxmlformats.org/officeDocument/2006/relationships/image" Target="../media/image117.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image" Target="../media/image123.wmf"/><Relationship Id="rId7" Type="http://schemas.openxmlformats.org/officeDocument/2006/relationships/image" Target="../media/image127.wmf"/><Relationship Id="rId2" Type="http://schemas.openxmlformats.org/officeDocument/2006/relationships/image" Target="../media/image122.wmf"/><Relationship Id="rId1" Type="http://schemas.openxmlformats.org/officeDocument/2006/relationships/image" Target="../media/image121.wmf"/><Relationship Id="rId6" Type="http://schemas.openxmlformats.org/officeDocument/2006/relationships/image" Target="../media/image126.wmf"/><Relationship Id="rId5" Type="http://schemas.openxmlformats.org/officeDocument/2006/relationships/image" Target="../media/image125.wmf"/><Relationship Id="rId10" Type="http://schemas.openxmlformats.org/officeDocument/2006/relationships/image" Target="../media/image79.wmf"/><Relationship Id="rId4" Type="http://schemas.openxmlformats.org/officeDocument/2006/relationships/image" Target="../media/image124.wmf"/><Relationship Id="rId9" Type="http://schemas.openxmlformats.org/officeDocument/2006/relationships/image" Target="../media/image129.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24.wmf"/><Relationship Id="rId13" Type="http://schemas.openxmlformats.org/officeDocument/2006/relationships/image" Target="../media/image129.wmf"/><Relationship Id="rId3" Type="http://schemas.openxmlformats.org/officeDocument/2006/relationships/image" Target="../media/image132.wmf"/><Relationship Id="rId7" Type="http://schemas.openxmlformats.org/officeDocument/2006/relationships/image" Target="../media/image123.wmf"/><Relationship Id="rId12" Type="http://schemas.openxmlformats.org/officeDocument/2006/relationships/image" Target="../media/image128.wmf"/><Relationship Id="rId2" Type="http://schemas.openxmlformats.org/officeDocument/2006/relationships/image" Target="../media/image131.wmf"/><Relationship Id="rId1" Type="http://schemas.openxmlformats.org/officeDocument/2006/relationships/image" Target="../media/image130.wmf"/><Relationship Id="rId6" Type="http://schemas.openxmlformats.org/officeDocument/2006/relationships/image" Target="../media/image134.wmf"/><Relationship Id="rId11" Type="http://schemas.openxmlformats.org/officeDocument/2006/relationships/image" Target="../media/image127.wmf"/><Relationship Id="rId5" Type="http://schemas.openxmlformats.org/officeDocument/2006/relationships/image" Target="../media/image133.wmf"/><Relationship Id="rId10" Type="http://schemas.openxmlformats.org/officeDocument/2006/relationships/image" Target="../media/image126.wmf"/><Relationship Id="rId4" Type="http://schemas.openxmlformats.org/officeDocument/2006/relationships/image" Target="../media/image85.wmf"/><Relationship Id="rId9" Type="http://schemas.openxmlformats.org/officeDocument/2006/relationships/image" Target="../media/image125.wmf"/><Relationship Id="rId14" Type="http://schemas.openxmlformats.org/officeDocument/2006/relationships/image" Target="../media/image79.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129.wmf"/><Relationship Id="rId13" Type="http://schemas.openxmlformats.org/officeDocument/2006/relationships/image" Target="../media/image139.wmf"/><Relationship Id="rId3" Type="http://schemas.openxmlformats.org/officeDocument/2006/relationships/image" Target="../media/image124.wmf"/><Relationship Id="rId7" Type="http://schemas.openxmlformats.org/officeDocument/2006/relationships/image" Target="../media/image128.wmf"/><Relationship Id="rId12" Type="http://schemas.openxmlformats.org/officeDocument/2006/relationships/image" Target="../media/image138.wmf"/><Relationship Id="rId2" Type="http://schemas.openxmlformats.org/officeDocument/2006/relationships/image" Target="../media/image123.wmf"/><Relationship Id="rId1" Type="http://schemas.openxmlformats.org/officeDocument/2006/relationships/image" Target="../media/image135.wmf"/><Relationship Id="rId6" Type="http://schemas.openxmlformats.org/officeDocument/2006/relationships/image" Target="../media/image127.wmf"/><Relationship Id="rId11" Type="http://schemas.openxmlformats.org/officeDocument/2006/relationships/image" Target="../media/image137.wmf"/><Relationship Id="rId5" Type="http://schemas.openxmlformats.org/officeDocument/2006/relationships/image" Target="../media/image126.wmf"/><Relationship Id="rId15" Type="http://schemas.openxmlformats.org/officeDocument/2006/relationships/image" Target="../media/image141.wmf"/><Relationship Id="rId10" Type="http://schemas.openxmlformats.org/officeDocument/2006/relationships/image" Target="../media/image136.wmf"/><Relationship Id="rId4" Type="http://schemas.openxmlformats.org/officeDocument/2006/relationships/image" Target="../media/image125.wmf"/><Relationship Id="rId9" Type="http://schemas.openxmlformats.org/officeDocument/2006/relationships/image" Target="../media/image79.wmf"/><Relationship Id="rId14" Type="http://schemas.openxmlformats.org/officeDocument/2006/relationships/image" Target="../media/image140.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image" Target="../media/image123.wmf"/><Relationship Id="rId7" Type="http://schemas.openxmlformats.org/officeDocument/2006/relationships/image" Target="../media/image127.wmf"/><Relationship Id="rId2" Type="http://schemas.openxmlformats.org/officeDocument/2006/relationships/image" Target="../media/image143.wmf"/><Relationship Id="rId1" Type="http://schemas.openxmlformats.org/officeDocument/2006/relationships/image" Target="../media/image142.wmf"/><Relationship Id="rId6" Type="http://schemas.openxmlformats.org/officeDocument/2006/relationships/image" Target="../media/image126.wmf"/><Relationship Id="rId5" Type="http://schemas.openxmlformats.org/officeDocument/2006/relationships/image" Target="../media/image125.wmf"/><Relationship Id="rId10" Type="http://schemas.openxmlformats.org/officeDocument/2006/relationships/image" Target="../media/image79.wmf"/><Relationship Id="rId4" Type="http://schemas.openxmlformats.org/officeDocument/2006/relationships/image" Target="../media/image124.wmf"/><Relationship Id="rId9" Type="http://schemas.openxmlformats.org/officeDocument/2006/relationships/image" Target="../media/image129.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149.wmf"/><Relationship Id="rId3" Type="http://schemas.openxmlformats.org/officeDocument/2006/relationships/image" Target="../media/image146.wmf"/><Relationship Id="rId7" Type="http://schemas.openxmlformats.org/officeDocument/2006/relationships/image" Target="../media/image127.wmf"/><Relationship Id="rId2" Type="http://schemas.openxmlformats.org/officeDocument/2006/relationships/image" Target="../media/image145.wmf"/><Relationship Id="rId1" Type="http://schemas.openxmlformats.org/officeDocument/2006/relationships/image" Target="../media/image144.wmf"/><Relationship Id="rId6" Type="http://schemas.openxmlformats.org/officeDocument/2006/relationships/image" Target="../media/image148.wmf"/><Relationship Id="rId5" Type="http://schemas.openxmlformats.org/officeDocument/2006/relationships/image" Target="../media/image126.wmf"/><Relationship Id="rId4" Type="http://schemas.openxmlformats.org/officeDocument/2006/relationships/image" Target="../media/image14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 Id="rId4" Type="http://schemas.openxmlformats.org/officeDocument/2006/relationships/image" Target="../media/image154.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159.wmf"/><Relationship Id="rId1" Type="http://schemas.openxmlformats.org/officeDocument/2006/relationships/image" Target="../media/image158.wmf"/><Relationship Id="rId5" Type="http://schemas.openxmlformats.org/officeDocument/2006/relationships/image" Target="../media/image162.wmf"/><Relationship Id="rId4" Type="http://schemas.openxmlformats.org/officeDocument/2006/relationships/image" Target="../media/image161.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image" Target="../media/image164.wmf"/><Relationship Id="rId1" Type="http://schemas.openxmlformats.org/officeDocument/2006/relationships/image" Target="../media/image163.wmf"/><Relationship Id="rId5" Type="http://schemas.openxmlformats.org/officeDocument/2006/relationships/image" Target="../media/image167.wmf"/><Relationship Id="rId4" Type="http://schemas.openxmlformats.org/officeDocument/2006/relationships/image" Target="../media/image166.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178.wmf"/><Relationship Id="rId3" Type="http://schemas.openxmlformats.org/officeDocument/2006/relationships/image" Target="../media/image173.wmf"/><Relationship Id="rId7" Type="http://schemas.openxmlformats.org/officeDocument/2006/relationships/image" Target="../media/image177.wmf"/><Relationship Id="rId2" Type="http://schemas.openxmlformats.org/officeDocument/2006/relationships/image" Target="../media/image172.wmf"/><Relationship Id="rId1" Type="http://schemas.openxmlformats.org/officeDocument/2006/relationships/image" Target="../media/image171.wmf"/><Relationship Id="rId6" Type="http://schemas.openxmlformats.org/officeDocument/2006/relationships/image" Target="../media/image176.wmf"/><Relationship Id="rId5" Type="http://schemas.openxmlformats.org/officeDocument/2006/relationships/image" Target="../media/image175.wmf"/><Relationship Id="rId4" Type="http://schemas.openxmlformats.org/officeDocument/2006/relationships/image" Target="../media/image174.wmf"/><Relationship Id="rId9" Type="http://schemas.openxmlformats.org/officeDocument/2006/relationships/image" Target="../media/image179.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186.wmf"/><Relationship Id="rId3" Type="http://schemas.openxmlformats.org/officeDocument/2006/relationships/image" Target="../media/image182.emf"/><Relationship Id="rId7" Type="http://schemas.openxmlformats.org/officeDocument/2006/relationships/image" Target="../media/image185.wmf"/><Relationship Id="rId2" Type="http://schemas.openxmlformats.org/officeDocument/2006/relationships/image" Target="../media/image181.emf"/><Relationship Id="rId1" Type="http://schemas.openxmlformats.org/officeDocument/2006/relationships/image" Target="../media/image180.emf"/><Relationship Id="rId6" Type="http://schemas.openxmlformats.org/officeDocument/2006/relationships/image" Target="../media/image153.wmf"/><Relationship Id="rId5" Type="http://schemas.openxmlformats.org/officeDocument/2006/relationships/image" Target="../media/image184.wmf"/><Relationship Id="rId4" Type="http://schemas.openxmlformats.org/officeDocument/2006/relationships/image" Target="../media/image183.wmf"/><Relationship Id="rId9" Type="http://schemas.openxmlformats.org/officeDocument/2006/relationships/image" Target="../media/image154.w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image" Target="../media/image190.wmf"/><Relationship Id="rId7" Type="http://schemas.openxmlformats.org/officeDocument/2006/relationships/image" Target="../media/image19.wmf"/><Relationship Id="rId2" Type="http://schemas.openxmlformats.org/officeDocument/2006/relationships/image" Target="../media/image189.wmf"/><Relationship Id="rId1" Type="http://schemas.openxmlformats.org/officeDocument/2006/relationships/image" Target="../media/image188.wmf"/><Relationship Id="rId6" Type="http://schemas.openxmlformats.org/officeDocument/2006/relationships/image" Target="../media/image23.wmf"/><Relationship Id="rId5" Type="http://schemas.openxmlformats.org/officeDocument/2006/relationships/image" Target="../media/image192.wmf"/><Relationship Id="rId4" Type="http://schemas.openxmlformats.org/officeDocument/2006/relationships/image" Target="../media/image191.wmf"/><Relationship Id="rId9" Type="http://schemas.openxmlformats.org/officeDocument/2006/relationships/image" Target="../media/image193.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93.wmf"/><Relationship Id="rId7" Type="http://schemas.openxmlformats.org/officeDocument/2006/relationships/image" Target="../media/image197.wmf"/><Relationship Id="rId2" Type="http://schemas.openxmlformats.org/officeDocument/2006/relationships/image" Target="../media/image109.wmf"/><Relationship Id="rId1" Type="http://schemas.openxmlformats.org/officeDocument/2006/relationships/image" Target="../media/image23.wmf"/><Relationship Id="rId6" Type="http://schemas.openxmlformats.org/officeDocument/2006/relationships/image" Target="../media/image196.wmf"/><Relationship Id="rId5" Type="http://schemas.openxmlformats.org/officeDocument/2006/relationships/image" Target="../media/image195.wmf"/><Relationship Id="rId4" Type="http://schemas.openxmlformats.org/officeDocument/2006/relationships/image" Target="../media/image194.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 Id="rId4" Type="http://schemas.openxmlformats.org/officeDocument/2006/relationships/image" Target="../media/image154.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204.wmf"/><Relationship Id="rId3" Type="http://schemas.openxmlformats.org/officeDocument/2006/relationships/image" Target="../media/image200.wmf"/><Relationship Id="rId7" Type="http://schemas.openxmlformats.org/officeDocument/2006/relationships/image" Target="../media/image203.wmf"/><Relationship Id="rId2" Type="http://schemas.openxmlformats.org/officeDocument/2006/relationships/image" Target="../media/image199.wmf"/><Relationship Id="rId1" Type="http://schemas.openxmlformats.org/officeDocument/2006/relationships/image" Target="../media/image198.wmf"/><Relationship Id="rId6" Type="http://schemas.openxmlformats.org/officeDocument/2006/relationships/image" Target="../media/image202.wmf"/><Relationship Id="rId11" Type="http://schemas.openxmlformats.org/officeDocument/2006/relationships/image" Target="../media/image207.wmf"/><Relationship Id="rId5" Type="http://schemas.openxmlformats.org/officeDocument/2006/relationships/image" Target="../media/image201.wmf"/><Relationship Id="rId10" Type="http://schemas.openxmlformats.org/officeDocument/2006/relationships/image" Target="../media/image206.wmf"/><Relationship Id="rId4" Type="http://schemas.openxmlformats.org/officeDocument/2006/relationships/image" Target="../media/image19.wmf"/><Relationship Id="rId9" Type="http://schemas.openxmlformats.org/officeDocument/2006/relationships/image" Target="../media/image20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205.wmf"/><Relationship Id="rId3" Type="http://schemas.openxmlformats.org/officeDocument/2006/relationships/image" Target="../media/image19.wmf"/><Relationship Id="rId7" Type="http://schemas.openxmlformats.org/officeDocument/2006/relationships/image" Target="../media/image204.wmf"/><Relationship Id="rId2" Type="http://schemas.openxmlformats.org/officeDocument/2006/relationships/image" Target="../media/image209.wmf"/><Relationship Id="rId1" Type="http://schemas.openxmlformats.org/officeDocument/2006/relationships/image" Target="../media/image208.wmf"/><Relationship Id="rId6" Type="http://schemas.openxmlformats.org/officeDocument/2006/relationships/image" Target="../media/image203.wmf"/><Relationship Id="rId5" Type="http://schemas.openxmlformats.org/officeDocument/2006/relationships/image" Target="../media/image202.wmf"/><Relationship Id="rId10" Type="http://schemas.openxmlformats.org/officeDocument/2006/relationships/image" Target="../media/image207.wmf"/><Relationship Id="rId4" Type="http://schemas.openxmlformats.org/officeDocument/2006/relationships/image" Target="../media/image201.wmf"/><Relationship Id="rId9" Type="http://schemas.openxmlformats.org/officeDocument/2006/relationships/image" Target="../media/image206.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209.wmf"/><Relationship Id="rId5" Type="http://schemas.openxmlformats.org/officeDocument/2006/relationships/image" Target="../media/image154.wmf"/><Relationship Id="rId4" Type="http://schemas.openxmlformats.org/officeDocument/2006/relationships/image" Target="../media/image153.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211.png"/></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12.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15.wmf"/><Relationship Id="rId2" Type="http://schemas.openxmlformats.org/officeDocument/2006/relationships/image" Target="../media/image214.wmf"/><Relationship Id="rId1" Type="http://schemas.openxmlformats.org/officeDocument/2006/relationships/image" Target="../media/image213.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221.wmf"/><Relationship Id="rId3" Type="http://schemas.openxmlformats.org/officeDocument/2006/relationships/image" Target="../media/image126.wmf"/><Relationship Id="rId7" Type="http://schemas.openxmlformats.org/officeDocument/2006/relationships/image" Target="../media/image220.wmf"/><Relationship Id="rId2" Type="http://schemas.openxmlformats.org/officeDocument/2006/relationships/image" Target="../media/image217.wmf"/><Relationship Id="rId1" Type="http://schemas.openxmlformats.org/officeDocument/2006/relationships/image" Target="../media/image216.wmf"/><Relationship Id="rId6" Type="http://schemas.openxmlformats.org/officeDocument/2006/relationships/image" Target="../media/image219.wmf"/><Relationship Id="rId5" Type="http://schemas.openxmlformats.org/officeDocument/2006/relationships/image" Target="../media/image218.wmf"/><Relationship Id="rId4" Type="http://schemas.openxmlformats.org/officeDocument/2006/relationships/image" Target="../media/image127.wmf"/><Relationship Id="rId9" Type="http://schemas.openxmlformats.org/officeDocument/2006/relationships/image" Target="../media/image222.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25.wmf"/><Relationship Id="rId2" Type="http://schemas.openxmlformats.org/officeDocument/2006/relationships/image" Target="../media/image224.wmf"/><Relationship Id="rId1" Type="http://schemas.openxmlformats.org/officeDocument/2006/relationships/image" Target="../media/image223.wmf"/><Relationship Id="rId5" Type="http://schemas.openxmlformats.org/officeDocument/2006/relationships/image" Target="../media/image227.wmf"/><Relationship Id="rId4" Type="http://schemas.openxmlformats.org/officeDocument/2006/relationships/image" Target="../media/image226.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93.wmf"/><Relationship Id="rId7" Type="http://schemas.openxmlformats.org/officeDocument/2006/relationships/image" Target="../media/image231.wmf"/><Relationship Id="rId2" Type="http://schemas.openxmlformats.org/officeDocument/2006/relationships/image" Target="../media/image229.wmf"/><Relationship Id="rId1" Type="http://schemas.openxmlformats.org/officeDocument/2006/relationships/image" Target="../media/image228.wmf"/><Relationship Id="rId6" Type="http://schemas.openxmlformats.org/officeDocument/2006/relationships/image" Target="../media/image79.wmf"/><Relationship Id="rId5" Type="http://schemas.openxmlformats.org/officeDocument/2006/relationships/image" Target="../media/image230.wmf"/><Relationship Id="rId4" Type="http://schemas.openxmlformats.org/officeDocument/2006/relationships/image" Target="../media/image109.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233.wmf"/><Relationship Id="rId1" Type="http://schemas.openxmlformats.org/officeDocument/2006/relationships/image" Target="../media/image232.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235.wmf"/><Relationship Id="rId1" Type="http://schemas.openxmlformats.org/officeDocument/2006/relationships/image" Target="../media/image234.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18.wmf"/><Relationship Id="rId13" Type="http://schemas.openxmlformats.org/officeDocument/2006/relationships/image" Target="../media/image23.wmf"/><Relationship Id="rId3" Type="http://schemas.openxmlformats.org/officeDocument/2006/relationships/image" Target="../media/image13.wmf"/><Relationship Id="rId7" Type="http://schemas.openxmlformats.org/officeDocument/2006/relationships/image" Target="../media/image17.wmf"/><Relationship Id="rId12" Type="http://schemas.openxmlformats.org/officeDocument/2006/relationships/image" Target="../media/image22.wmf"/><Relationship Id="rId17" Type="http://schemas.openxmlformats.org/officeDocument/2006/relationships/image" Target="../media/image27.wmf"/><Relationship Id="rId2" Type="http://schemas.openxmlformats.org/officeDocument/2006/relationships/image" Target="../media/image12.wmf"/><Relationship Id="rId16" Type="http://schemas.openxmlformats.org/officeDocument/2006/relationships/image" Target="../media/image26.wmf"/><Relationship Id="rId1" Type="http://schemas.openxmlformats.org/officeDocument/2006/relationships/image" Target="../media/image11.wmf"/><Relationship Id="rId6" Type="http://schemas.openxmlformats.org/officeDocument/2006/relationships/image" Target="../media/image16.wmf"/><Relationship Id="rId11" Type="http://schemas.openxmlformats.org/officeDocument/2006/relationships/image" Target="../media/image21.wmf"/><Relationship Id="rId5" Type="http://schemas.openxmlformats.org/officeDocument/2006/relationships/image" Target="../media/image15.wmf"/><Relationship Id="rId15" Type="http://schemas.openxmlformats.org/officeDocument/2006/relationships/image" Target="../media/image25.wmf"/><Relationship Id="rId10" Type="http://schemas.openxmlformats.org/officeDocument/2006/relationships/image" Target="../media/image20.wmf"/><Relationship Id="rId4" Type="http://schemas.openxmlformats.org/officeDocument/2006/relationships/image" Target="../media/image14.wmf"/><Relationship Id="rId9" Type="http://schemas.openxmlformats.org/officeDocument/2006/relationships/image" Target="../media/image19.wmf"/><Relationship Id="rId14" Type="http://schemas.openxmlformats.org/officeDocument/2006/relationships/image" Target="../media/image24.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38.wmf"/><Relationship Id="rId2" Type="http://schemas.openxmlformats.org/officeDocument/2006/relationships/image" Target="../media/image237.wmf"/><Relationship Id="rId1" Type="http://schemas.openxmlformats.org/officeDocument/2006/relationships/image" Target="../media/image236.wmf"/><Relationship Id="rId4" Type="http://schemas.openxmlformats.org/officeDocument/2006/relationships/image" Target="../media/image239.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42.wmf"/><Relationship Id="rId2" Type="http://schemas.openxmlformats.org/officeDocument/2006/relationships/image" Target="../media/image241.wmf"/><Relationship Id="rId1" Type="http://schemas.openxmlformats.org/officeDocument/2006/relationships/image" Target="../media/image240.wmf"/><Relationship Id="rId5" Type="http://schemas.openxmlformats.org/officeDocument/2006/relationships/image" Target="../media/image244.wmf"/><Relationship Id="rId4" Type="http://schemas.openxmlformats.org/officeDocument/2006/relationships/image" Target="../media/image243.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43.wmf"/><Relationship Id="rId2" Type="http://schemas.openxmlformats.org/officeDocument/2006/relationships/image" Target="../media/image245.wmf"/><Relationship Id="rId1" Type="http://schemas.openxmlformats.org/officeDocument/2006/relationships/image" Target="../media/image137.wmf"/><Relationship Id="rId4" Type="http://schemas.openxmlformats.org/officeDocument/2006/relationships/image" Target="../media/image244.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46.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249.wmf"/><Relationship Id="rId2" Type="http://schemas.openxmlformats.org/officeDocument/2006/relationships/image" Target="../media/image248.wmf"/><Relationship Id="rId1" Type="http://schemas.openxmlformats.org/officeDocument/2006/relationships/image" Target="../media/image247.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54.wmf"/><Relationship Id="rId2" Type="http://schemas.openxmlformats.org/officeDocument/2006/relationships/image" Target="../media/image253.wmf"/><Relationship Id="rId1" Type="http://schemas.openxmlformats.org/officeDocument/2006/relationships/image" Target="../media/image252.wmf"/><Relationship Id="rId6" Type="http://schemas.openxmlformats.org/officeDocument/2006/relationships/image" Target="../media/image257.wmf"/><Relationship Id="rId5" Type="http://schemas.openxmlformats.org/officeDocument/2006/relationships/image" Target="../media/image256.wmf"/><Relationship Id="rId4" Type="http://schemas.openxmlformats.org/officeDocument/2006/relationships/image" Target="../media/image255.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260.wmf"/><Relationship Id="rId2" Type="http://schemas.openxmlformats.org/officeDocument/2006/relationships/image" Target="../media/image259.wmf"/><Relationship Id="rId1" Type="http://schemas.openxmlformats.org/officeDocument/2006/relationships/image" Target="../media/image258.wmf"/><Relationship Id="rId6" Type="http://schemas.openxmlformats.org/officeDocument/2006/relationships/image" Target="../media/image261.wmf"/><Relationship Id="rId5" Type="http://schemas.openxmlformats.org/officeDocument/2006/relationships/image" Target="../media/image127.wmf"/><Relationship Id="rId4" Type="http://schemas.openxmlformats.org/officeDocument/2006/relationships/image" Target="../media/image126.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64.wmf"/><Relationship Id="rId7" Type="http://schemas.openxmlformats.org/officeDocument/2006/relationships/image" Target="../media/image261.wmf"/><Relationship Id="rId2" Type="http://schemas.openxmlformats.org/officeDocument/2006/relationships/image" Target="../media/image263.wmf"/><Relationship Id="rId1" Type="http://schemas.openxmlformats.org/officeDocument/2006/relationships/image" Target="../media/image262.wmf"/><Relationship Id="rId6" Type="http://schemas.openxmlformats.org/officeDocument/2006/relationships/image" Target="../media/image127.wmf"/><Relationship Id="rId5" Type="http://schemas.openxmlformats.org/officeDocument/2006/relationships/image" Target="../media/image126.wmf"/><Relationship Id="rId4" Type="http://schemas.openxmlformats.org/officeDocument/2006/relationships/image" Target="../media/image265.wmf"/></Relationships>
</file>

<file path=ppt/drawings/_rels/vmlDrawing58.vml.rels><?xml version="1.0" encoding="UTF-8" standalone="yes"?>
<Relationships xmlns="http://schemas.openxmlformats.org/package/2006/relationships"><Relationship Id="rId8" Type="http://schemas.openxmlformats.org/officeDocument/2006/relationships/image" Target="../media/image273.wmf"/><Relationship Id="rId3" Type="http://schemas.openxmlformats.org/officeDocument/2006/relationships/image" Target="../media/image268.wmf"/><Relationship Id="rId7" Type="http://schemas.openxmlformats.org/officeDocument/2006/relationships/image" Target="../media/image272.wmf"/><Relationship Id="rId2" Type="http://schemas.openxmlformats.org/officeDocument/2006/relationships/image" Target="../media/image267.wmf"/><Relationship Id="rId1" Type="http://schemas.openxmlformats.org/officeDocument/2006/relationships/image" Target="../media/image266.wmf"/><Relationship Id="rId6" Type="http://schemas.openxmlformats.org/officeDocument/2006/relationships/image" Target="../media/image271.wmf"/><Relationship Id="rId11" Type="http://schemas.openxmlformats.org/officeDocument/2006/relationships/image" Target="../media/image261.wmf"/><Relationship Id="rId5" Type="http://schemas.openxmlformats.org/officeDocument/2006/relationships/image" Target="../media/image270.wmf"/><Relationship Id="rId10" Type="http://schemas.openxmlformats.org/officeDocument/2006/relationships/image" Target="../media/image274.wmf"/><Relationship Id="rId4" Type="http://schemas.openxmlformats.org/officeDocument/2006/relationships/image" Target="../media/image269.wmf"/><Relationship Id="rId9" Type="http://schemas.openxmlformats.org/officeDocument/2006/relationships/image" Target="../media/image120.wmf"/></Relationships>
</file>

<file path=ppt/drawings/_rels/vmlDrawing59.vml.rels><?xml version="1.0" encoding="UTF-8" standalone="yes"?>
<Relationships xmlns="http://schemas.openxmlformats.org/package/2006/relationships"><Relationship Id="rId8" Type="http://schemas.openxmlformats.org/officeDocument/2006/relationships/image" Target="../media/image277.wmf"/><Relationship Id="rId3" Type="http://schemas.openxmlformats.org/officeDocument/2006/relationships/image" Target="../media/image120.wmf"/><Relationship Id="rId7" Type="http://schemas.openxmlformats.org/officeDocument/2006/relationships/image" Target="../media/image276.wmf"/><Relationship Id="rId2" Type="http://schemas.openxmlformats.org/officeDocument/2006/relationships/image" Target="../media/image273.wmf"/><Relationship Id="rId1" Type="http://schemas.openxmlformats.org/officeDocument/2006/relationships/image" Target="../media/image274.wmf"/><Relationship Id="rId6" Type="http://schemas.openxmlformats.org/officeDocument/2006/relationships/image" Target="../media/image275.wmf"/><Relationship Id="rId5" Type="http://schemas.openxmlformats.org/officeDocument/2006/relationships/image" Target="../media/image267.wmf"/><Relationship Id="rId4" Type="http://schemas.openxmlformats.org/officeDocument/2006/relationships/image" Target="../media/image261.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image" Target="../media/image40.wmf"/><Relationship Id="rId3" Type="http://schemas.openxmlformats.org/officeDocument/2006/relationships/image" Target="../media/image30.wmf"/><Relationship Id="rId7" Type="http://schemas.openxmlformats.org/officeDocument/2006/relationships/image" Target="../media/image34.wmf"/><Relationship Id="rId12" Type="http://schemas.openxmlformats.org/officeDocument/2006/relationships/image" Target="../media/image39.wmf"/><Relationship Id="rId2" Type="http://schemas.openxmlformats.org/officeDocument/2006/relationships/image" Target="../media/image29.wmf"/><Relationship Id="rId1" Type="http://schemas.openxmlformats.org/officeDocument/2006/relationships/image" Target="../media/image28.wmf"/><Relationship Id="rId6" Type="http://schemas.openxmlformats.org/officeDocument/2006/relationships/image" Target="../media/image33.wmf"/><Relationship Id="rId11" Type="http://schemas.openxmlformats.org/officeDocument/2006/relationships/image" Target="../media/image38.wmf"/><Relationship Id="rId5" Type="http://schemas.openxmlformats.org/officeDocument/2006/relationships/image" Target="../media/image32.wmf"/><Relationship Id="rId10" Type="http://schemas.openxmlformats.org/officeDocument/2006/relationships/image" Target="../media/image37.wmf"/><Relationship Id="rId4" Type="http://schemas.openxmlformats.org/officeDocument/2006/relationships/image" Target="../media/image31.wmf"/><Relationship Id="rId9" Type="http://schemas.openxmlformats.org/officeDocument/2006/relationships/image" Target="../media/image36.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280.wmf"/><Relationship Id="rId2" Type="http://schemas.openxmlformats.org/officeDocument/2006/relationships/image" Target="../media/image279.wmf"/><Relationship Id="rId1" Type="http://schemas.openxmlformats.org/officeDocument/2006/relationships/image" Target="../media/image278.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281.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27.wmf"/><Relationship Id="rId1" Type="http://schemas.openxmlformats.org/officeDocument/2006/relationships/image" Target="../media/image282.wmf"/><Relationship Id="rId5" Type="http://schemas.openxmlformats.org/officeDocument/2006/relationships/image" Target="../media/image126.wmf"/><Relationship Id="rId4" Type="http://schemas.openxmlformats.org/officeDocument/2006/relationships/image" Target="../media/image283.w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291.wmf"/><Relationship Id="rId3" Type="http://schemas.openxmlformats.org/officeDocument/2006/relationships/image" Target="../media/image286.wmf"/><Relationship Id="rId7" Type="http://schemas.openxmlformats.org/officeDocument/2006/relationships/image" Target="../media/image290.wmf"/><Relationship Id="rId2" Type="http://schemas.openxmlformats.org/officeDocument/2006/relationships/image" Target="../media/image285.wmf"/><Relationship Id="rId1" Type="http://schemas.openxmlformats.org/officeDocument/2006/relationships/image" Target="../media/image284.wmf"/><Relationship Id="rId6" Type="http://schemas.openxmlformats.org/officeDocument/2006/relationships/image" Target="../media/image289.wmf"/><Relationship Id="rId5" Type="http://schemas.openxmlformats.org/officeDocument/2006/relationships/image" Target="../media/image288.wmf"/><Relationship Id="rId4" Type="http://schemas.openxmlformats.org/officeDocument/2006/relationships/image" Target="../media/image287.wmf"/><Relationship Id="rId9" Type="http://schemas.openxmlformats.org/officeDocument/2006/relationships/image" Target="../media/image292.w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292.wmf"/><Relationship Id="rId3" Type="http://schemas.openxmlformats.org/officeDocument/2006/relationships/image" Target="../media/image287.wmf"/><Relationship Id="rId7" Type="http://schemas.openxmlformats.org/officeDocument/2006/relationships/image" Target="../media/image295.wmf"/><Relationship Id="rId2" Type="http://schemas.openxmlformats.org/officeDocument/2006/relationships/image" Target="../media/image286.wmf"/><Relationship Id="rId1" Type="http://schemas.openxmlformats.org/officeDocument/2006/relationships/image" Target="../media/image284.wmf"/><Relationship Id="rId6" Type="http://schemas.openxmlformats.org/officeDocument/2006/relationships/image" Target="../media/image294.wmf"/><Relationship Id="rId5" Type="http://schemas.openxmlformats.org/officeDocument/2006/relationships/image" Target="../media/image23.wmf"/><Relationship Id="rId4" Type="http://schemas.openxmlformats.org/officeDocument/2006/relationships/image" Target="../media/image293.wmf"/><Relationship Id="rId9" Type="http://schemas.openxmlformats.org/officeDocument/2006/relationships/image" Target="../media/image291.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294.wmf"/><Relationship Id="rId7" Type="http://schemas.openxmlformats.org/officeDocument/2006/relationships/image" Target="../media/image298.wmf"/><Relationship Id="rId2" Type="http://schemas.openxmlformats.org/officeDocument/2006/relationships/image" Target="../media/image287.wmf"/><Relationship Id="rId1" Type="http://schemas.openxmlformats.org/officeDocument/2006/relationships/image" Target="../media/image286.wmf"/><Relationship Id="rId6" Type="http://schemas.openxmlformats.org/officeDocument/2006/relationships/image" Target="../media/image297.wmf"/><Relationship Id="rId5" Type="http://schemas.openxmlformats.org/officeDocument/2006/relationships/image" Target="../media/image292.wmf"/><Relationship Id="rId4" Type="http://schemas.openxmlformats.org/officeDocument/2006/relationships/image" Target="../media/image291.wmf"/></Relationships>
</file>

<file path=ppt/drawings/_rels/vmlDrawing66.v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294.wmf"/><Relationship Id="rId7" Type="http://schemas.openxmlformats.org/officeDocument/2006/relationships/image" Target="../media/image287.wmf"/><Relationship Id="rId2" Type="http://schemas.openxmlformats.org/officeDocument/2006/relationships/image" Target="../media/image280.wmf"/><Relationship Id="rId1" Type="http://schemas.openxmlformats.org/officeDocument/2006/relationships/image" Target="../media/image300.wmf"/><Relationship Id="rId6" Type="http://schemas.openxmlformats.org/officeDocument/2006/relationships/image" Target="../media/image286.wmf"/><Relationship Id="rId5" Type="http://schemas.openxmlformats.org/officeDocument/2006/relationships/image" Target="../media/image285.wmf"/><Relationship Id="rId4" Type="http://schemas.openxmlformats.org/officeDocument/2006/relationships/image" Target="../media/image295.wmf"/><Relationship Id="rId9" Type="http://schemas.openxmlformats.org/officeDocument/2006/relationships/image" Target="../media/image301.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304.wmf"/><Relationship Id="rId2" Type="http://schemas.openxmlformats.org/officeDocument/2006/relationships/image" Target="../media/image303.wmf"/><Relationship Id="rId1" Type="http://schemas.openxmlformats.org/officeDocument/2006/relationships/image" Target="../media/image302.w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308.wmf"/><Relationship Id="rId7" Type="http://schemas.openxmlformats.org/officeDocument/2006/relationships/image" Target="../media/image287.wmf"/><Relationship Id="rId2" Type="http://schemas.openxmlformats.org/officeDocument/2006/relationships/image" Target="../media/image307.wmf"/><Relationship Id="rId1" Type="http://schemas.openxmlformats.org/officeDocument/2006/relationships/image" Target="../media/image306.wmf"/><Relationship Id="rId6" Type="http://schemas.openxmlformats.org/officeDocument/2006/relationships/image" Target="../media/image286.wmf"/><Relationship Id="rId11" Type="http://schemas.openxmlformats.org/officeDocument/2006/relationships/image" Target="../media/image294.wmf"/><Relationship Id="rId5" Type="http://schemas.openxmlformats.org/officeDocument/2006/relationships/image" Target="../media/image282.wmf"/><Relationship Id="rId10" Type="http://schemas.openxmlformats.org/officeDocument/2006/relationships/image" Target="../media/image285.wmf"/><Relationship Id="rId4" Type="http://schemas.openxmlformats.org/officeDocument/2006/relationships/image" Target="../media/image309.wmf"/><Relationship Id="rId9" Type="http://schemas.openxmlformats.org/officeDocument/2006/relationships/image" Target="../media/image295.wmf"/></Relationships>
</file>

<file path=ppt/drawings/_rels/vmlDrawing69.vml.rels><?xml version="1.0" encoding="UTF-8" standalone="yes"?>
<Relationships xmlns="http://schemas.openxmlformats.org/package/2006/relationships"><Relationship Id="rId8" Type="http://schemas.openxmlformats.org/officeDocument/2006/relationships/image" Target="../media/image285.wmf"/><Relationship Id="rId3" Type="http://schemas.openxmlformats.org/officeDocument/2006/relationships/image" Target="../media/image282.wmf"/><Relationship Id="rId7" Type="http://schemas.openxmlformats.org/officeDocument/2006/relationships/image" Target="../media/image295.wmf"/><Relationship Id="rId2" Type="http://schemas.openxmlformats.org/officeDocument/2006/relationships/image" Target="../media/image309.wmf"/><Relationship Id="rId1" Type="http://schemas.openxmlformats.org/officeDocument/2006/relationships/image" Target="../media/image310.wmf"/><Relationship Id="rId6" Type="http://schemas.openxmlformats.org/officeDocument/2006/relationships/image" Target="../media/image23.wmf"/><Relationship Id="rId5" Type="http://schemas.openxmlformats.org/officeDocument/2006/relationships/image" Target="../media/image287.wmf"/><Relationship Id="rId10" Type="http://schemas.openxmlformats.org/officeDocument/2006/relationships/image" Target="../media/image311.wmf"/><Relationship Id="rId4" Type="http://schemas.openxmlformats.org/officeDocument/2006/relationships/image" Target="../media/image286.wmf"/><Relationship Id="rId9" Type="http://schemas.openxmlformats.org/officeDocument/2006/relationships/image" Target="../media/image294.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image" Target="../media/image20.wmf"/><Relationship Id="rId3" Type="http://schemas.openxmlformats.org/officeDocument/2006/relationships/image" Target="../media/image42.wmf"/><Relationship Id="rId7" Type="http://schemas.openxmlformats.org/officeDocument/2006/relationships/image" Target="../media/image12.wmf"/><Relationship Id="rId12" Type="http://schemas.openxmlformats.org/officeDocument/2006/relationships/image" Target="../media/image27.wmf"/><Relationship Id="rId17" Type="http://schemas.openxmlformats.org/officeDocument/2006/relationships/image" Target="../media/image23.wmf"/><Relationship Id="rId2" Type="http://schemas.openxmlformats.org/officeDocument/2006/relationships/image" Target="../media/image41.wmf"/><Relationship Id="rId16" Type="http://schemas.openxmlformats.org/officeDocument/2006/relationships/image" Target="../media/image45.wmf"/><Relationship Id="rId1" Type="http://schemas.openxmlformats.org/officeDocument/2006/relationships/image" Target="../media/image19.wmf"/><Relationship Id="rId6" Type="http://schemas.openxmlformats.org/officeDocument/2006/relationships/image" Target="../media/image11.wmf"/><Relationship Id="rId11" Type="http://schemas.openxmlformats.org/officeDocument/2006/relationships/image" Target="../media/image16.wmf"/><Relationship Id="rId5" Type="http://schemas.openxmlformats.org/officeDocument/2006/relationships/image" Target="../media/image44.wmf"/><Relationship Id="rId15" Type="http://schemas.openxmlformats.org/officeDocument/2006/relationships/image" Target="../media/image22.wmf"/><Relationship Id="rId10" Type="http://schemas.openxmlformats.org/officeDocument/2006/relationships/image" Target="../media/image15.wmf"/><Relationship Id="rId4" Type="http://schemas.openxmlformats.org/officeDocument/2006/relationships/image" Target="../media/image43.wmf"/><Relationship Id="rId9" Type="http://schemas.openxmlformats.org/officeDocument/2006/relationships/image" Target="../media/image14.wmf"/><Relationship Id="rId14" Type="http://schemas.openxmlformats.org/officeDocument/2006/relationships/image" Target="../media/image21.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314.wmf"/><Relationship Id="rId2" Type="http://schemas.openxmlformats.org/officeDocument/2006/relationships/image" Target="../media/image313.wmf"/><Relationship Id="rId1" Type="http://schemas.openxmlformats.org/officeDocument/2006/relationships/image" Target="../media/image312.wmf"/><Relationship Id="rId5" Type="http://schemas.openxmlformats.org/officeDocument/2006/relationships/image" Target="../media/image316.wmf"/><Relationship Id="rId4" Type="http://schemas.openxmlformats.org/officeDocument/2006/relationships/image" Target="../media/image315.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319.wmf"/><Relationship Id="rId2" Type="http://schemas.openxmlformats.org/officeDocument/2006/relationships/image" Target="../media/image318.wmf"/><Relationship Id="rId1" Type="http://schemas.openxmlformats.org/officeDocument/2006/relationships/image" Target="../media/image317.wmf"/><Relationship Id="rId5" Type="http://schemas.openxmlformats.org/officeDocument/2006/relationships/image" Target="../media/image321.wmf"/><Relationship Id="rId4" Type="http://schemas.openxmlformats.org/officeDocument/2006/relationships/image" Target="../media/image320.wmf"/></Relationships>
</file>

<file path=ppt/drawings/_rels/vmlDrawing72.v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235.wmf"/><Relationship Id="rId7" Type="http://schemas.openxmlformats.org/officeDocument/2006/relationships/image" Target="../media/image333.wmf"/><Relationship Id="rId2" Type="http://schemas.openxmlformats.org/officeDocument/2006/relationships/image" Target="../media/image329.wmf"/><Relationship Id="rId1" Type="http://schemas.openxmlformats.org/officeDocument/2006/relationships/image" Target="../media/image328.wmf"/><Relationship Id="rId6" Type="http://schemas.openxmlformats.org/officeDocument/2006/relationships/image" Target="../media/image332.wmf"/><Relationship Id="rId11" Type="http://schemas.openxmlformats.org/officeDocument/2006/relationships/image" Target="../media/image336.wmf"/><Relationship Id="rId5" Type="http://schemas.openxmlformats.org/officeDocument/2006/relationships/image" Target="../media/image331.wmf"/><Relationship Id="rId10" Type="http://schemas.openxmlformats.org/officeDocument/2006/relationships/image" Target="../media/image335.wmf"/><Relationship Id="rId4" Type="http://schemas.openxmlformats.org/officeDocument/2006/relationships/image" Target="../media/image330.wmf"/><Relationship Id="rId9" Type="http://schemas.openxmlformats.org/officeDocument/2006/relationships/image" Target="../media/image334.wmf"/></Relationships>
</file>

<file path=ppt/drawings/_rels/vmlDrawing73.vml.rels><?xml version="1.0" encoding="UTF-8" standalone="yes"?>
<Relationships xmlns="http://schemas.openxmlformats.org/package/2006/relationships"><Relationship Id="rId8" Type="http://schemas.openxmlformats.org/officeDocument/2006/relationships/image" Target="../media/image341.wmf"/><Relationship Id="rId3" Type="http://schemas.openxmlformats.org/officeDocument/2006/relationships/image" Target="../media/image338.wmf"/><Relationship Id="rId7" Type="http://schemas.openxmlformats.org/officeDocument/2006/relationships/image" Target="../media/image340.wmf"/><Relationship Id="rId2" Type="http://schemas.openxmlformats.org/officeDocument/2006/relationships/image" Target="../media/image328.wmf"/><Relationship Id="rId1" Type="http://schemas.openxmlformats.org/officeDocument/2006/relationships/image" Target="../media/image337.wmf"/><Relationship Id="rId6" Type="http://schemas.openxmlformats.org/officeDocument/2006/relationships/image" Target="../media/image339.wmf"/><Relationship Id="rId5" Type="http://schemas.openxmlformats.org/officeDocument/2006/relationships/image" Target="../media/image330.wmf"/><Relationship Id="rId4" Type="http://schemas.openxmlformats.org/officeDocument/2006/relationships/image" Target="../media/image235.wmf"/><Relationship Id="rId9" Type="http://schemas.openxmlformats.org/officeDocument/2006/relationships/image" Target="../media/image342.w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344.wmf"/><Relationship Id="rId1" Type="http://schemas.openxmlformats.org/officeDocument/2006/relationships/image" Target="../media/image343.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348.wmf"/><Relationship Id="rId2" Type="http://schemas.openxmlformats.org/officeDocument/2006/relationships/image" Target="../media/image347.wmf"/><Relationship Id="rId1" Type="http://schemas.openxmlformats.org/officeDocument/2006/relationships/image" Target="../media/image346.wmf"/><Relationship Id="rId5" Type="http://schemas.openxmlformats.org/officeDocument/2006/relationships/image" Target="../media/image350.wmf"/><Relationship Id="rId4" Type="http://schemas.openxmlformats.org/officeDocument/2006/relationships/image" Target="../media/image349.wmf"/></Relationships>
</file>

<file path=ppt/drawings/_rels/vmlDrawing76.vml.rels><?xml version="1.0" encoding="UTF-8" standalone="yes"?>
<Relationships xmlns="http://schemas.openxmlformats.org/package/2006/relationships"><Relationship Id="rId8" Type="http://schemas.openxmlformats.org/officeDocument/2006/relationships/image" Target="../media/image356.wmf"/><Relationship Id="rId3" Type="http://schemas.openxmlformats.org/officeDocument/2006/relationships/image" Target="../media/image19.wmf"/><Relationship Id="rId7" Type="http://schemas.openxmlformats.org/officeDocument/2006/relationships/image" Target="../media/image355.wmf"/><Relationship Id="rId2" Type="http://schemas.openxmlformats.org/officeDocument/2006/relationships/image" Target="../media/image352.wmf"/><Relationship Id="rId1" Type="http://schemas.openxmlformats.org/officeDocument/2006/relationships/image" Target="../media/image351.wmf"/><Relationship Id="rId6" Type="http://schemas.openxmlformats.org/officeDocument/2006/relationships/image" Target="../media/image354.wmf"/><Relationship Id="rId5" Type="http://schemas.openxmlformats.org/officeDocument/2006/relationships/image" Target="../media/image353.wmf"/><Relationship Id="rId10" Type="http://schemas.openxmlformats.org/officeDocument/2006/relationships/image" Target="../media/image358.wmf"/><Relationship Id="rId4" Type="http://schemas.openxmlformats.org/officeDocument/2006/relationships/image" Target="../media/image229.wmf"/><Relationship Id="rId9" Type="http://schemas.openxmlformats.org/officeDocument/2006/relationships/image" Target="../media/image357.w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356.wmf"/><Relationship Id="rId2" Type="http://schemas.openxmlformats.org/officeDocument/2006/relationships/image" Target="../media/image355.wmf"/><Relationship Id="rId1" Type="http://schemas.openxmlformats.org/officeDocument/2006/relationships/image" Target="../media/image351.wmf"/><Relationship Id="rId5" Type="http://schemas.openxmlformats.org/officeDocument/2006/relationships/image" Target="../media/image358.wmf"/><Relationship Id="rId4" Type="http://schemas.openxmlformats.org/officeDocument/2006/relationships/image" Target="../media/image357.wmf"/></Relationships>
</file>

<file path=ppt/drawings/_rels/vmlDrawing78.vml.rels><?xml version="1.0" encoding="UTF-8" standalone="yes"?>
<Relationships xmlns="http://schemas.openxmlformats.org/package/2006/relationships"><Relationship Id="rId8" Type="http://schemas.openxmlformats.org/officeDocument/2006/relationships/image" Target="../media/image353.wmf"/><Relationship Id="rId13" Type="http://schemas.openxmlformats.org/officeDocument/2006/relationships/image" Target="../media/image358.wmf"/><Relationship Id="rId3" Type="http://schemas.openxmlformats.org/officeDocument/2006/relationships/image" Target="../media/image359.wmf"/><Relationship Id="rId7" Type="http://schemas.openxmlformats.org/officeDocument/2006/relationships/image" Target="../media/image361.wmf"/><Relationship Id="rId12" Type="http://schemas.openxmlformats.org/officeDocument/2006/relationships/image" Target="../media/image357.wmf"/><Relationship Id="rId2" Type="http://schemas.openxmlformats.org/officeDocument/2006/relationships/image" Target="../media/image352.wmf"/><Relationship Id="rId1" Type="http://schemas.openxmlformats.org/officeDocument/2006/relationships/image" Target="../media/image351.wmf"/><Relationship Id="rId6" Type="http://schemas.openxmlformats.org/officeDocument/2006/relationships/image" Target="../media/image229.wmf"/><Relationship Id="rId11" Type="http://schemas.openxmlformats.org/officeDocument/2006/relationships/image" Target="../media/image356.wmf"/><Relationship Id="rId5" Type="http://schemas.openxmlformats.org/officeDocument/2006/relationships/image" Target="../media/image19.wmf"/><Relationship Id="rId10" Type="http://schemas.openxmlformats.org/officeDocument/2006/relationships/image" Target="../media/image355.wmf"/><Relationship Id="rId4" Type="http://schemas.openxmlformats.org/officeDocument/2006/relationships/image" Target="../media/image360.wmf"/><Relationship Id="rId9" Type="http://schemas.openxmlformats.org/officeDocument/2006/relationships/image" Target="../media/image354.wmf"/></Relationships>
</file>

<file path=ppt/drawings/_rels/vmlDrawing79.vml.rels><?xml version="1.0" encoding="UTF-8" standalone="yes"?>
<Relationships xmlns="http://schemas.openxmlformats.org/package/2006/relationships"><Relationship Id="rId8" Type="http://schemas.openxmlformats.org/officeDocument/2006/relationships/image" Target="../media/image368.wmf"/><Relationship Id="rId13" Type="http://schemas.openxmlformats.org/officeDocument/2006/relationships/image" Target="../media/image373.wmf"/><Relationship Id="rId18" Type="http://schemas.openxmlformats.org/officeDocument/2006/relationships/image" Target="../media/image378.wmf"/><Relationship Id="rId3" Type="http://schemas.openxmlformats.org/officeDocument/2006/relationships/image" Target="../media/image364.wmf"/><Relationship Id="rId21" Type="http://schemas.openxmlformats.org/officeDocument/2006/relationships/image" Target="../media/image354.wmf"/><Relationship Id="rId7" Type="http://schemas.openxmlformats.org/officeDocument/2006/relationships/image" Target="../media/image19.wmf"/><Relationship Id="rId12" Type="http://schemas.openxmlformats.org/officeDocument/2006/relationships/image" Target="../media/image372.wmf"/><Relationship Id="rId17" Type="http://schemas.openxmlformats.org/officeDocument/2006/relationships/image" Target="../media/image377.wmf"/><Relationship Id="rId2" Type="http://schemas.openxmlformats.org/officeDocument/2006/relationships/image" Target="../media/image363.wmf"/><Relationship Id="rId16" Type="http://schemas.openxmlformats.org/officeDocument/2006/relationships/image" Target="../media/image376.wmf"/><Relationship Id="rId20" Type="http://schemas.openxmlformats.org/officeDocument/2006/relationships/image" Target="../media/image379.wmf"/><Relationship Id="rId1" Type="http://schemas.openxmlformats.org/officeDocument/2006/relationships/image" Target="../media/image362.wmf"/><Relationship Id="rId6" Type="http://schemas.openxmlformats.org/officeDocument/2006/relationships/image" Target="../media/image367.wmf"/><Relationship Id="rId11" Type="http://schemas.openxmlformats.org/officeDocument/2006/relationships/image" Target="../media/image371.wmf"/><Relationship Id="rId5" Type="http://schemas.openxmlformats.org/officeDocument/2006/relationships/image" Target="../media/image366.wmf"/><Relationship Id="rId15" Type="http://schemas.openxmlformats.org/officeDocument/2006/relationships/image" Target="../media/image375.wmf"/><Relationship Id="rId10" Type="http://schemas.openxmlformats.org/officeDocument/2006/relationships/image" Target="../media/image370.wmf"/><Relationship Id="rId19" Type="http://schemas.openxmlformats.org/officeDocument/2006/relationships/image" Target="../media/image207.wmf"/><Relationship Id="rId4" Type="http://schemas.openxmlformats.org/officeDocument/2006/relationships/image" Target="../media/image365.wmf"/><Relationship Id="rId9" Type="http://schemas.openxmlformats.org/officeDocument/2006/relationships/image" Target="../media/image369.wmf"/><Relationship Id="rId14" Type="http://schemas.openxmlformats.org/officeDocument/2006/relationships/image" Target="../media/image374.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16.wmf"/><Relationship Id="rId13" Type="http://schemas.openxmlformats.org/officeDocument/2006/relationships/image" Target="../media/image46.wmf"/><Relationship Id="rId3" Type="http://schemas.openxmlformats.org/officeDocument/2006/relationships/image" Target="../media/image11.wmf"/><Relationship Id="rId7" Type="http://schemas.openxmlformats.org/officeDocument/2006/relationships/image" Target="../media/image15.wmf"/><Relationship Id="rId12" Type="http://schemas.openxmlformats.org/officeDocument/2006/relationships/image" Target="../media/image22.wmf"/><Relationship Id="rId17" Type="http://schemas.openxmlformats.org/officeDocument/2006/relationships/image" Target="../media/image49.wmf"/><Relationship Id="rId2" Type="http://schemas.openxmlformats.org/officeDocument/2006/relationships/image" Target="../media/image19.wmf"/><Relationship Id="rId16" Type="http://schemas.openxmlformats.org/officeDocument/2006/relationships/image" Target="../media/image48.wmf"/><Relationship Id="rId1" Type="http://schemas.openxmlformats.org/officeDocument/2006/relationships/image" Target="../media/image41.wmf"/><Relationship Id="rId6" Type="http://schemas.openxmlformats.org/officeDocument/2006/relationships/image" Target="../media/image14.wmf"/><Relationship Id="rId11" Type="http://schemas.openxmlformats.org/officeDocument/2006/relationships/image" Target="../media/image21.wmf"/><Relationship Id="rId5" Type="http://schemas.openxmlformats.org/officeDocument/2006/relationships/image" Target="../media/image13.wmf"/><Relationship Id="rId15" Type="http://schemas.openxmlformats.org/officeDocument/2006/relationships/image" Target="../media/image47.wmf"/><Relationship Id="rId10" Type="http://schemas.openxmlformats.org/officeDocument/2006/relationships/image" Target="../media/image20.wmf"/><Relationship Id="rId4" Type="http://schemas.openxmlformats.org/officeDocument/2006/relationships/image" Target="../media/image12.wmf"/><Relationship Id="rId9" Type="http://schemas.openxmlformats.org/officeDocument/2006/relationships/image" Target="../media/image27.wmf"/><Relationship Id="rId14" Type="http://schemas.openxmlformats.org/officeDocument/2006/relationships/image" Target="../media/image23.wmf"/></Relationships>
</file>

<file path=ppt/drawings/_rels/vmlDrawing80.vml.rels><?xml version="1.0" encoding="UTF-8" standalone="yes"?>
<Relationships xmlns="http://schemas.openxmlformats.org/package/2006/relationships"><Relationship Id="rId8" Type="http://schemas.openxmlformats.org/officeDocument/2006/relationships/image" Target="../media/image384.wmf"/><Relationship Id="rId13" Type="http://schemas.openxmlformats.org/officeDocument/2006/relationships/image" Target="../media/image389.wmf"/><Relationship Id="rId18" Type="http://schemas.openxmlformats.org/officeDocument/2006/relationships/image" Target="../media/image379.wmf"/><Relationship Id="rId3" Type="http://schemas.openxmlformats.org/officeDocument/2006/relationships/image" Target="../media/image381.wmf"/><Relationship Id="rId7" Type="http://schemas.openxmlformats.org/officeDocument/2006/relationships/image" Target="../media/image373.wmf"/><Relationship Id="rId12" Type="http://schemas.openxmlformats.org/officeDocument/2006/relationships/image" Target="../media/image388.wmf"/><Relationship Id="rId17" Type="http://schemas.openxmlformats.org/officeDocument/2006/relationships/image" Target="../media/image393.wmf"/><Relationship Id="rId2" Type="http://schemas.openxmlformats.org/officeDocument/2006/relationships/image" Target="../media/image365.wmf"/><Relationship Id="rId16" Type="http://schemas.openxmlformats.org/officeDocument/2006/relationships/image" Target="../media/image392.wmf"/><Relationship Id="rId20" Type="http://schemas.openxmlformats.org/officeDocument/2006/relationships/image" Target="../media/image207.wmf"/><Relationship Id="rId1" Type="http://schemas.openxmlformats.org/officeDocument/2006/relationships/image" Target="../media/image380.wmf"/><Relationship Id="rId6" Type="http://schemas.openxmlformats.org/officeDocument/2006/relationships/image" Target="../media/image368.wmf"/><Relationship Id="rId11" Type="http://schemas.openxmlformats.org/officeDocument/2006/relationships/image" Target="../media/image387.wmf"/><Relationship Id="rId5" Type="http://schemas.openxmlformats.org/officeDocument/2006/relationships/image" Target="../media/image383.wmf"/><Relationship Id="rId15" Type="http://schemas.openxmlformats.org/officeDocument/2006/relationships/image" Target="../media/image391.wmf"/><Relationship Id="rId10" Type="http://schemas.openxmlformats.org/officeDocument/2006/relationships/image" Target="../media/image386.wmf"/><Relationship Id="rId19" Type="http://schemas.openxmlformats.org/officeDocument/2006/relationships/image" Target="../media/image354.wmf"/><Relationship Id="rId4" Type="http://schemas.openxmlformats.org/officeDocument/2006/relationships/image" Target="../media/image382.wmf"/><Relationship Id="rId9" Type="http://schemas.openxmlformats.org/officeDocument/2006/relationships/image" Target="../media/image385.wmf"/><Relationship Id="rId14" Type="http://schemas.openxmlformats.org/officeDocument/2006/relationships/image" Target="../media/image390.wmf"/></Relationships>
</file>

<file path=ppt/drawings/_rels/vmlDrawing81.vml.rels><?xml version="1.0" encoding="UTF-8" standalone="yes"?>
<Relationships xmlns="http://schemas.openxmlformats.org/package/2006/relationships"><Relationship Id="rId8" Type="http://schemas.openxmlformats.org/officeDocument/2006/relationships/image" Target="../media/image400.wmf"/><Relationship Id="rId3" Type="http://schemas.openxmlformats.org/officeDocument/2006/relationships/image" Target="../media/image396.wmf"/><Relationship Id="rId7" Type="http://schemas.openxmlformats.org/officeDocument/2006/relationships/image" Target="../media/image399.wmf"/><Relationship Id="rId2" Type="http://schemas.openxmlformats.org/officeDocument/2006/relationships/image" Target="../media/image395.wmf"/><Relationship Id="rId1" Type="http://schemas.openxmlformats.org/officeDocument/2006/relationships/image" Target="../media/image394.wmf"/><Relationship Id="rId6" Type="http://schemas.openxmlformats.org/officeDocument/2006/relationships/image" Target="../media/image398.wmf"/><Relationship Id="rId11" Type="http://schemas.openxmlformats.org/officeDocument/2006/relationships/image" Target="../media/image403.wmf"/><Relationship Id="rId5" Type="http://schemas.openxmlformats.org/officeDocument/2006/relationships/image" Target="../media/image120.wmf"/><Relationship Id="rId10" Type="http://schemas.openxmlformats.org/officeDocument/2006/relationships/image" Target="../media/image402.wmf"/><Relationship Id="rId4" Type="http://schemas.openxmlformats.org/officeDocument/2006/relationships/image" Target="../media/image397.wmf"/><Relationship Id="rId9" Type="http://schemas.openxmlformats.org/officeDocument/2006/relationships/image" Target="../media/image401.wmf"/></Relationships>
</file>

<file path=ppt/drawings/_rels/vmlDrawing82.vml.rels><?xml version="1.0" encoding="UTF-8" standalone="yes"?>
<Relationships xmlns="http://schemas.openxmlformats.org/package/2006/relationships"><Relationship Id="rId8" Type="http://schemas.openxmlformats.org/officeDocument/2006/relationships/image" Target="../media/image408.wmf"/><Relationship Id="rId13" Type="http://schemas.openxmlformats.org/officeDocument/2006/relationships/image" Target="../media/image413.wmf"/><Relationship Id="rId18" Type="http://schemas.openxmlformats.org/officeDocument/2006/relationships/image" Target="../media/image418.wmf"/><Relationship Id="rId26" Type="http://schemas.openxmlformats.org/officeDocument/2006/relationships/image" Target="../media/image401.wmf"/><Relationship Id="rId3" Type="http://schemas.openxmlformats.org/officeDocument/2006/relationships/image" Target="../media/image404.wmf"/><Relationship Id="rId21" Type="http://schemas.openxmlformats.org/officeDocument/2006/relationships/image" Target="../media/image397.wmf"/><Relationship Id="rId7" Type="http://schemas.openxmlformats.org/officeDocument/2006/relationships/image" Target="../media/image407.wmf"/><Relationship Id="rId12" Type="http://schemas.openxmlformats.org/officeDocument/2006/relationships/image" Target="../media/image412.wmf"/><Relationship Id="rId17" Type="http://schemas.openxmlformats.org/officeDocument/2006/relationships/image" Target="../media/image417.wmf"/><Relationship Id="rId25" Type="http://schemas.openxmlformats.org/officeDocument/2006/relationships/image" Target="../media/image400.wmf"/><Relationship Id="rId2" Type="http://schemas.openxmlformats.org/officeDocument/2006/relationships/image" Target="../media/image229.wmf"/><Relationship Id="rId16" Type="http://schemas.openxmlformats.org/officeDocument/2006/relationships/image" Target="../media/image416.wmf"/><Relationship Id="rId20" Type="http://schemas.openxmlformats.org/officeDocument/2006/relationships/image" Target="../media/image396.wmf"/><Relationship Id="rId1" Type="http://schemas.openxmlformats.org/officeDocument/2006/relationships/image" Target="../media/image19.wmf"/><Relationship Id="rId6" Type="http://schemas.openxmlformats.org/officeDocument/2006/relationships/image" Target="../media/image406.wmf"/><Relationship Id="rId11" Type="http://schemas.openxmlformats.org/officeDocument/2006/relationships/image" Target="../media/image411.wmf"/><Relationship Id="rId24" Type="http://schemas.openxmlformats.org/officeDocument/2006/relationships/image" Target="../media/image420.wmf"/><Relationship Id="rId5" Type="http://schemas.openxmlformats.org/officeDocument/2006/relationships/image" Target="../media/image355.wmf"/><Relationship Id="rId15" Type="http://schemas.openxmlformats.org/officeDocument/2006/relationships/image" Target="../media/image415.wmf"/><Relationship Id="rId23" Type="http://schemas.openxmlformats.org/officeDocument/2006/relationships/image" Target="../media/image398.wmf"/><Relationship Id="rId28" Type="http://schemas.openxmlformats.org/officeDocument/2006/relationships/image" Target="../media/image403.wmf"/><Relationship Id="rId10" Type="http://schemas.openxmlformats.org/officeDocument/2006/relationships/image" Target="../media/image410.wmf"/><Relationship Id="rId19" Type="http://schemas.openxmlformats.org/officeDocument/2006/relationships/image" Target="../media/image419.wmf"/><Relationship Id="rId4" Type="http://schemas.openxmlformats.org/officeDocument/2006/relationships/image" Target="../media/image405.wmf"/><Relationship Id="rId9" Type="http://schemas.openxmlformats.org/officeDocument/2006/relationships/image" Target="../media/image409.wmf"/><Relationship Id="rId14" Type="http://schemas.openxmlformats.org/officeDocument/2006/relationships/image" Target="../media/image414.wmf"/><Relationship Id="rId22" Type="http://schemas.openxmlformats.org/officeDocument/2006/relationships/image" Target="../media/image120.wmf"/><Relationship Id="rId27" Type="http://schemas.openxmlformats.org/officeDocument/2006/relationships/image" Target="../media/image402.wmf"/></Relationships>
</file>

<file path=ppt/drawings/_rels/vmlDrawing83.vml.rels><?xml version="1.0" encoding="UTF-8" standalone="yes"?>
<Relationships xmlns="http://schemas.openxmlformats.org/package/2006/relationships"><Relationship Id="rId2" Type="http://schemas.openxmlformats.org/officeDocument/2006/relationships/image" Target="../media/image395.wmf"/><Relationship Id="rId1" Type="http://schemas.openxmlformats.org/officeDocument/2006/relationships/image" Target="../media/image394.wmf"/></Relationships>
</file>

<file path=ppt/drawings/_rels/vmlDrawing84.vml.rels><?xml version="1.0" encoding="UTF-8" standalone="yes"?>
<Relationships xmlns="http://schemas.openxmlformats.org/package/2006/relationships"><Relationship Id="rId8" Type="http://schemas.openxmlformats.org/officeDocument/2006/relationships/image" Target="../media/image426.wmf"/><Relationship Id="rId3" Type="http://schemas.openxmlformats.org/officeDocument/2006/relationships/image" Target="../media/image19.wmf"/><Relationship Id="rId7" Type="http://schemas.openxmlformats.org/officeDocument/2006/relationships/image" Target="../media/image425.wmf"/><Relationship Id="rId2" Type="http://schemas.openxmlformats.org/officeDocument/2006/relationships/image" Target="../media/image422.wmf"/><Relationship Id="rId1" Type="http://schemas.openxmlformats.org/officeDocument/2006/relationships/image" Target="../media/image421.wmf"/><Relationship Id="rId6" Type="http://schemas.openxmlformats.org/officeDocument/2006/relationships/image" Target="../media/image424.wmf"/><Relationship Id="rId5" Type="http://schemas.openxmlformats.org/officeDocument/2006/relationships/image" Target="../media/image423.wmf"/><Relationship Id="rId10" Type="http://schemas.openxmlformats.org/officeDocument/2006/relationships/image" Target="../media/image355.wmf"/><Relationship Id="rId4" Type="http://schemas.openxmlformats.org/officeDocument/2006/relationships/image" Target="../media/image410.wmf"/><Relationship Id="rId9" Type="http://schemas.openxmlformats.org/officeDocument/2006/relationships/image" Target="../media/image427.w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422.wmf"/><Relationship Id="rId7" Type="http://schemas.openxmlformats.org/officeDocument/2006/relationships/image" Target="../media/image431.wmf"/><Relationship Id="rId2" Type="http://schemas.openxmlformats.org/officeDocument/2006/relationships/image" Target="../media/image429.wmf"/><Relationship Id="rId1" Type="http://schemas.openxmlformats.org/officeDocument/2006/relationships/image" Target="../media/image428.wmf"/><Relationship Id="rId6" Type="http://schemas.openxmlformats.org/officeDocument/2006/relationships/image" Target="../media/image56.wmf"/><Relationship Id="rId5" Type="http://schemas.openxmlformats.org/officeDocument/2006/relationships/image" Target="../media/image207.wmf"/><Relationship Id="rId4" Type="http://schemas.openxmlformats.org/officeDocument/2006/relationships/image" Target="../media/image430.wmf"/></Relationships>
</file>

<file path=ppt/drawings/_rels/vmlDrawing86.vml.rels><?xml version="1.0" encoding="UTF-8" standalone="yes"?>
<Relationships xmlns="http://schemas.openxmlformats.org/package/2006/relationships"><Relationship Id="rId8" Type="http://schemas.openxmlformats.org/officeDocument/2006/relationships/image" Target="../media/image438.wmf"/><Relationship Id="rId3" Type="http://schemas.openxmlformats.org/officeDocument/2006/relationships/image" Target="../media/image434.wmf"/><Relationship Id="rId7" Type="http://schemas.openxmlformats.org/officeDocument/2006/relationships/image" Target="../media/image437.wmf"/><Relationship Id="rId2" Type="http://schemas.openxmlformats.org/officeDocument/2006/relationships/image" Target="../media/image433.wmf"/><Relationship Id="rId1" Type="http://schemas.openxmlformats.org/officeDocument/2006/relationships/image" Target="../media/image432.wmf"/><Relationship Id="rId6" Type="http://schemas.openxmlformats.org/officeDocument/2006/relationships/image" Target="../media/image94.wmf"/><Relationship Id="rId5" Type="http://schemas.openxmlformats.org/officeDocument/2006/relationships/image" Target="../media/image436.wmf"/><Relationship Id="rId4" Type="http://schemas.openxmlformats.org/officeDocument/2006/relationships/image" Target="../media/image435.wmf"/><Relationship Id="rId9" Type="http://schemas.openxmlformats.org/officeDocument/2006/relationships/image" Target="../media/image439.w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440.png"/></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431.wmf"/><Relationship Id="rId2" Type="http://schemas.openxmlformats.org/officeDocument/2006/relationships/image" Target="../media/image56.wmf"/><Relationship Id="rId1" Type="http://schemas.openxmlformats.org/officeDocument/2006/relationships/image" Target="../media/image441.png"/></Relationships>
</file>

<file path=ppt/drawings/_rels/vmlDrawing89.vml.rels><?xml version="1.0" encoding="UTF-8" standalone="yes"?>
<Relationships xmlns="http://schemas.openxmlformats.org/package/2006/relationships"><Relationship Id="rId3" Type="http://schemas.openxmlformats.org/officeDocument/2006/relationships/image" Target="../media/image395.wmf"/><Relationship Id="rId2" Type="http://schemas.openxmlformats.org/officeDocument/2006/relationships/image" Target="../media/image394.wmf"/><Relationship Id="rId1" Type="http://schemas.openxmlformats.org/officeDocument/2006/relationships/image" Target="../media/image442.wmf"/><Relationship Id="rId4" Type="http://schemas.openxmlformats.org/officeDocument/2006/relationships/image" Target="../media/image44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50.wmf"/><Relationship Id="rId1" Type="http://schemas.openxmlformats.org/officeDocument/2006/relationships/image" Target="../media/image41.wmf"/><Relationship Id="rId6" Type="http://schemas.openxmlformats.org/officeDocument/2006/relationships/image" Target="../media/image53.wmf"/><Relationship Id="rId5" Type="http://schemas.openxmlformats.org/officeDocument/2006/relationships/image" Target="../media/image52.wmf"/><Relationship Id="rId4" Type="http://schemas.openxmlformats.org/officeDocument/2006/relationships/image" Target="../media/image51.w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355.wmf"/><Relationship Id="rId2" Type="http://schemas.openxmlformats.org/officeDocument/2006/relationships/image" Target="../media/image445.wmf"/><Relationship Id="rId1" Type="http://schemas.openxmlformats.org/officeDocument/2006/relationships/image" Target="../media/image444.wmf"/></Relationships>
</file>

<file path=ppt/drawings/_rels/vmlDrawing91.vml.rels><?xml version="1.0" encoding="UTF-8" standalone="yes"?>
<Relationships xmlns="http://schemas.openxmlformats.org/package/2006/relationships"><Relationship Id="rId8" Type="http://schemas.openxmlformats.org/officeDocument/2006/relationships/image" Target="../media/image451.wmf"/><Relationship Id="rId3" Type="http://schemas.openxmlformats.org/officeDocument/2006/relationships/image" Target="../media/image448.wmf"/><Relationship Id="rId7" Type="http://schemas.openxmlformats.org/officeDocument/2006/relationships/image" Target="../media/image207.wmf"/><Relationship Id="rId2" Type="http://schemas.openxmlformats.org/officeDocument/2006/relationships/image" Target="../media/image447.wmf"/><Relationship Id="rId1" Type="http://schemas.openxmlformats.org/officeDocument/2006/relationships/image" Target="../media/image446.wmf"/><Relationship Id="rId6" Type="http://schemas.openxmlformats.org/officeDocument/2006/relationships/image" Target="../media/image19.wmf"/><Relationship Id="rId5" Type="http://schemas.openxmlformats.org/officeDocument/2006/relationships/image" Target="../media/image450.wmf"/><Relationship Id="rId4" Type="http://schemas.openxmlformats.org/officeDocument/2006/relationships/image" Target="../media/image449.wmf"/><Relationship Id="rId9" Type="http://schemas.openxmlformats.org/officeDocument/2006/relationships/image" Target="../media/image452.wmf"/></Relationships>
</file>

<file path=ppt/drawings/_rels/vmlDrawing92.vml.rels><?xml version="1.0" encoding="UTF-8" standalone="yes"?>
<Relationships xmlns="http://schemas.openxmlformats.org/package/2006/relationships"><Relationship Id="rId8" Type="http://schemas.openxmlformats.org/officeDocument/2006/relationships/image" Target="../media/image457.wmf"/><Relationship Id="rId3" Type="http://schemas.openxmlformats.org/officeDocument/2006/relationships/image" Target="../media/image19.wmf"/><Relationship Id="rId7" Type="http://schemas.openxmlformats.org/officeDocument/2006/relationships/image" Target="../media/image207.wmf"/><Relationship Id="rId2" Type="http://schemas.openxmlformats.org/officeDocument/2006/relationships/image" Target="../media/image454.wmf"/><Relationship Id="rId1" Type="http://schemas.openxmlformats.org/officeDocument/2006/relationships/image" Target="../media/image453.wmf"/><Relationship Id="rId6" Type="http://schemas.openxmlformats.org/officeDocument/2006/relationships/image" Target="../media/image456.wmf"/><Relationship Id="rId5" Type="http://schemas.openxmlformats.org/officeDocument/2006/relationships/image" Target="../media/image455.wmf"/><Relationship Id="rId4" Type="http://schemas.openxmlformats.org/officeDocument/2006/relationships/image" Target="../media/image450.wmf"/><Relationship Id="rId9" Type="http://schemas.openxmlformats.org/officeDocument/2006/relationships/image" Target="../media/image458.wmf"/></Relationships>
</file>

<file path=ppt/drawings/_rels/vmlDrawing93.vml.rels><?xml version="1.0" encoding="UTF-8" standalone="yes"?>
<Relationships xmlns="http://schemas.openxmlformats.org/package/2006/relationships"><Relationship Id="rId2" Type="http://schemas.openxmlformats.org/officeDocument/2006/relationships/image" Target="../media/image470.wmf"/><Relationship Id="rId1" Type="http://schemas.openxmlformats.org/officeDocument/2006/relationships/image" Target="../media/image469.wmf"/></Relationships>
</file>

<file path=ppt/drawings/_rels/vmlDrawing94.vml.rels><?xml version="1.0" encoding="UTF-8" standalone="yes"?>
<Relationships xmlns="http://schemas.openxmlformats.org/package/2006/relationships"><Relationship Id="rId3" Type="http://schemas.openxmlformats.org/officeDocument/2006/relationships/image" Target="../media/image473.wmf"/><Relationship Id="rId2" Type="http://schemas.openxmlformats.org/officeDocument/2006/relationships/image" Target="../media/image472.wmf"/><Relationship Id="rId1" Type="http://schemas.openxmlformats.org/officeDocument/2006/relationships/image" Target="../media/image471.wmf"/><Relationship Id="rId4" Type="http://schemas.openxmlformats.org/officeDocument/2006/relationships/image" Target="../media/image474.w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473.wmf"/><Relationship Id="rId2" Type="http://schemas.openxmlformats.org/officeDocument/2006/relationships/image" Target="../media/image472.wmf"/><Relationship Id="rId1" Type="http://schemas.openxmlformats.org/officeDocument/2006/relationships/image" Target="../media/image476.wmf"/></Relationships>
</file>

<file path=ppt/drawings/_rels/vmlDrawing96.vml.rels><?xml version="1.0" encoding="UTF-8" standalone="yes"?>
<Relationships xmlns="http://schemas.openxmlformats.org/package/2006/relationships"><Relationship Id="rId8" Type="http://schemas.openxmlformats.org/officeDocument/2006/relationships/image" Target="../media/image483.wmf"/><Relationship Id="rId13" Type="http://schemas.openxmlformats.org/officeDocument/2006/relationships/image" Target="../media/image488.wmf"/><Relationship Id="rId3" Type="http://schemas.openxmlformats.org/officeDocument/2006/relationships/image" Target="../media/image479.wmf"/><Relationship Id="rId7" Type="http://schemas.openxmlformats.org/officeDocument/2006/relationships/image" Target="../media/image482.wmf"/><Relationship Id="rId12" Type="http://schemas.openxmlformats.org/officeDocument/2006/relationships/image" Target="../media/image487.wmf"/><Relationship Id="rId2" Type="http://schemas.openxmlformats.org/officeDocument/2006/relationships/image" Target="../media/image478.wmf"/><Relationship Id="rId1" Type="http://schemas.openxmlformats.org/officeDocument/2006/relationships/image" Target="../media/image477.wmf"/><Relationship Id="rId6" Type="http://schemas.openxmlformats.org/officeDocument/2006/relationships/image" Target="../media/image481.wmf"/><Relationship Id="rId11" Type="http://schemas.openxmlformats.org/officeDocument/2006/relationships/image" Target="../media/image486.wmf"/><Relationship Id="rId5" Type="http://schemas.openxmlformats.org/officeDocument/2006/relationships/image" Target="../media/image413.wmf"/><Relationship Id="rId10" Type="http://schemas.openxmlformats.org/officeDocument/2006/relationships/image" Target="../media/image485.wmf"/><Relationship Id="rId4" Type="http://schemas.openxmlformats.org/officeDocument/2006/relationships/image" Target="../media/image480.wmf"/><Relationship Id="rId9" Type="http://schemas.openxmlformats.org/officeDocument/2006/relationships/image" Target="../media/image484.wmf"/><Relationship Id="rId14" Type="http://schemas.openxmlformats.org/officeDocument/2006/relationships/image" Target="../media/image472.wmf"/></Relationships>
</file>

<file path=ppt/drawings/_rels/vmlDrawing97.vml.rels><?xml version="1.0" encoding="UTF-8" standalone="yes"?>
<Relationships xmlns="http://schemas.openxmlformats.org/package/2006/relationships"><Relationship Id="rId8" Type="http://schemas.openxmlformats.org/officeDocument/2006/relationships/image" Target="../media/image493.wmf"/><Relationship Id="rId3" Type="http://schemas.openxmlformats.org/officeDocument/2006/relationships/image" Target="../media/image490.wmf"/><Relationship Id="rId7" Type="http://schemas.openxmlformats.org/officeDocument/2006/relationships/image" Target="../media/image408.wmf"/><Relationship Id="rId2" Type="http://schemas.openxmlformats.org/officeDocument/2006/relationships/image" Target="../media/image23.wmf"/><Relationship Id="rId1" Type="http://schemas.openxmlformats.org/officeDocument/2006/relationships/image" Target="../media/image489.wmf"/><Relationship Id="rId6" Type="http://schemas.openxmlformats.org/officeDocument/2006/relationships/image" Target="../media/image492.wmf"/><Relationship Id="rId5" Type="http://schemas.openxmlformats.org/officeDocument/2006/relationships/image" Target="../media/image188.wmf"/><Relationship Id="rId4" Type="http://schemas.openxmlformats.org/officeDocument/2006/relationships/image" Target="../media/image491.wmf"/><Relationship Id="rId9" Type="http://schemas.openxmlformats.org/officeDocument/2006/relationships/image" Target="../media/image494.w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498.png"/><Relationship Id="rId2" Type="http://schemas.openxmlformats.org/officeDocument/2006/relationships/image" Target="../media/image497.png"/><Relationship Id="rId1" Type="http://schemas.openxmlformats.org/officeDocument/2006/relationships/image" Target="../media/image496.png"/></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49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71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13316"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E8310A47-A8D8-4C86-89FA-A3089FCBBF0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a:ln/>
        </p:spPr>
      </p:sp>
      <p:sp>
        <p:nvSpPr>
          <p:cNvPr id="14339" name="备注占位符 2"/>
          <p:cNvSpPr>
            <a:spLocks noGrp="1"/>
          </p:cNvSpPr>
          <p:nvPr>
            <p:ph type="body" idx="1"/>
          </p:nvPr>
        </p:nvSpPr>
        <p:spPr>
          <a:noFill/>
          <a:ln/>
        </p:spPr>
        <p:txBody>
          <a:bodyPr/>
          <a:lstStyle/>
          <a:p>
            <a:r>
              <a:rPr lang="zh-CN" altLang="en-US" smtClean="0"/>
              <a:t>背景图片来自</a:t>
            </a:r>
            <a:r>
              <a:rPr lang="en-US" altLang="zh-CN" smtClean="0"/>
              <a:t>http://global.rakuten.com/zh-cn/store/kinokokinoko/item/a02-02-10-005/</a:t>
            </a:r>
            <a:endParaRPr lang="zh-CN" altLang="en-US" smtClean="0"/>
          </a:p>
        </p:txBody>
      </p:sp>
      <p:sp>
        <p:nvSpPr>
          <p:cNvPr id="14340" name="灯片编号占位符 3"/>
          <p:cNvSpPr>
            <a:spLocks noGrp="1"/>
          </p:cNvSpPr>
          <p:nvPr>
            <p:ph type="sldNum" sz="quarter" idx="5"/>
          </p:nvPr>
        </p:nvSpPr>
        <p:spPr>
          <a:noFill/>
        </p:spPr>
        <p:txBody>
          <a:bodyPr/>
          <a:lstStyle/>
          <a:p>
            <a:fld id="{47C406D8-D90C-485D-B643-C8AC919FE9AA}" type="slidenum">
              <a:rPr lang="en-US" altLang="zh-CN" smtClean="0"/>
              <a:pPr/>
              <a:t>1</a:t>
            </a:fld>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a:ln/>
        </p:spPr>
      </p:sp>
      <p:sp>
        <p:nvSpPr>
          <p:cNvPr id="15363" name="备注占位符 2"/>
          <p:cNvSpPr>
            <a:spLocks noGrp="1"/>
          </p:cNvSpPr>
          <p:nvPr>
            <p:ph type="body" idx="1"/>
          </p:nvPr>
        </p:nvSpPr>
        <p:spPr>
          <a:noFill/>
          <a:ln/>
        </p:spPr>
        <p:txBody>
          <a:bodyPr/>
          <a:lstStyle/>
          <a:p>
            <a:endParaRPr lang="zh-CN" altLang="en-US" smtClean="0"/>
          </a:p>
        </p:txBody>
      </p:sp>
      <p:sp>
        <p:nvSpPr>
          <p:cNvPr id="15364" name="灯片编号占位符 3"/>
          <p:cNvSpPr>
            <a:spLocks noGrp="1"/>
          </p:cNvSpPr>
          <p:nvPr>
            <p:ph type="sldNum" sz="quarter" idx="5"/>
          </p:nvPr>
        </p:nvSpPr>
        <p:spPr>
          <a:noFill/>
        </p:spPr>
        <p:txBody>
          <a:bodyPr/>
          <a:lstStyle/>
          <a:p>
            <a:fld id="{F5A38931-43C5-4467-9CFF-9FA670113581}" type="slidenum">
              <a:rPr lang="en-US" altLang="zh-CN" smtClean="0"/>
              <a:pPr/>
              <a:t>2</a:t>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灯片编号占位符 15"/>
          <p:cNvSpPr>
            <a:spLocks noGrp="1"/>
          </p:cNvSpPr>
          <p:nvPr>
            <p:ph type="sldNum" sz="quarter" idx="10"/>
          </p:nvPr>
        </p:nvSpPr>
        <p:spPr/>
        <p:txBody>
          <a:bodyPr/>
          <a:lstStyle>
            <a:lvl1pPr>
              <a:defRPr/>
            </a:lvl1pPr>
          </a:lstStyle>
          <a:p>
            <a:pPr>
              <a:defRPr/>
            </a:pPr>
            <a:fld id="{4062F19E-D72B-4BE6-AE83-684FE41295D5}"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4" name="灯片编号占位符 2"/>
          <p:cNvSpPr>
            <a:spLocks noGrp="1"/>
          </p:cNvSpPr>
          <p:nvPr>
            <p:ph type="sldNum" sz="quarter" idx="10"/>
          </p:nvPr>
        </p:nvSpPr>
        <p:spPr/>
        <p:txBody>
          <a:bodyPr/>
          <a:lstStyle>
            <a:lvl1pPr>
              <a:defRPr/>
            </a:lvl1pPr>
          </a:lstStyle>
          <a:p>
            <a:pPr>
              <a:defRPr/>
            </a:pPr>
            <a:fld id="{8588A3E0-6FBC-4017-80EC-8F3F3AB65305}" type="slidenum">
              <a:rPr lang="en-US" altLang="zh-CN"/>
              <a:pPr>
                <a:defRPr/>
              </a:pPr>
              <a:t>‹#›</a:t>
            </a:fld>
            <a:endParaRPr lang="en-US" altLang="zh-CN"/>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257396A2-27D3-43BE-B5A8-A7B673F4CF57}"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16741795-209D-43C9-AAB9-069EBDCAB2D2}"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8D4C7EF2-AC77-4883-8AAB-A8AD4DE48452}"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gi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12" descr="C:\Users\qdx\Desktop\Aticles\20141011\temp_01.gif"/>
          <p:cNvPicPr>
            <a:picLocks noChangeAspect="1" noChangeArrowheads="1"/>
          </p:cNvPicPr>
          <p:nvPr/>
        </p:nvPicPr>
        <p:blipFill>
          <a:blip r:embed="rId7" cstate="print"/>
          <a:srcRect l="3641" t="17614" r="84133" b="37315"/>
          <a:stretch>
            <a:fillRect/>
          </a:stretch>
        </p:blipFill>
        <p:spPr bwMode="auto">
          <a:xfrm>
            <a:off x="72000" y="71414"/>
            <a:ext cx="750887" cy="73077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extBox 80"/>
          <p:cNvSpPr txBox="1">
            <a:spLocks noChangeArrowheads="1"/>
          </p:cNvSpPr>
          <p:nvPr/>
        </p:nvSpPr>
        <p:spPr bwMode="auto">
          <a:xfrm>
            <a:off x="123825" y="207963"/>
            <a:ext cx="661988" cy="461962"/>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1200" dirty="0">
                <a:solidFill>
                  <a:srgbClr val="000099"/>
                </a:solidFill>
                <a:latin typeface="楷体" pitchFamily="49" charset="-122"/>
                <a:ea typeface="楷体" pitchFamily="49" charset="-122"/>
              </a:rPr>
              <a:t>物理学</a:t>
            </a:r>
            <a:endParaRPr lang="en-US" altLang="zh-CN" sz="1200" dirty="0">
              <a:solidFill>
                <a:srgbClr val="000099"/>
              </a:solidFill>
              <a:latin typeface="楷体" pitchFamily="49" charset="-122"/>
              <a:ea typeface="楷体" pitchFamily="49" charset="-122"/>
            </a:endParaRPr>
          </a:p>
          <a:p>
            <a:pPr fontAlgn="auto">
              <a:spcBef>
                <a:spcPts val="0"/>
              </a:spcBef>
              <a:spcAft>
                <a:spcPts val="0"/>
              </a:spcAft>
              <a:defRPr/>
            </a:pPr>
            <a:r>
              <a:rPr lang="zh-CN" altLang="en-US" sz="1200" dirty="0">
                <a:solidFill>
                  <a:srgbClr val="000099"/>
                </a:solidFill>
                <a:latin typeface="楷体" pitchFamily="49" charset="-122"/>
                <a:ea typeface="楷体" pitchFamily="49" charset="-122"/>
              </a:rPr>
              <a:t>第六版</a:t>
            </a:r>
          </a:p>
        </p:txBody>
      </p:sp>
      <p:cxnSp>
        <p:nvCxnSpPr>
          <p:cNvPr id="11" name="直接连接符 10"/>
          <p:cNvCxnSpPr/>
          <p:nvPr/>
        </p:nvCxnSpPr>
        <p:spPr>
          <a:xfrm>
            <a:off x="4607235" y="6336000"/>
            <a:ext cx="1080000" cy="1588"/>
          </a:xfrm>
          <a:prstGeom prst="line">
            <a:avLst/>
          </a:prstGeom>
          <a:ln w="38100" cap="rnd">
            <a:gradFill flip="none" rotWithShape="1">
              <a:gsLst>
                <a:gs pos="0">
                  <a:srgbClr val="000099"/>
                </a:gs>
                <a:gs pos="39999">
                  <a:srgbClr val="85C2FF"/>
                </a:gs>
                <a:gs pos="70000">
                  <a:srgbClr val="C4D6EB"/>
                </a:gs>
                <a:gs pos="100000">
                  <a:srgbClr val="FFEBFA"/>
                </a:gs>
              </a:gsLst>
              <a:lin ang="0" scaled="0"/>
              <a:tileRect/>
            </a:gradFill>
            <a:beve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3527235" y="6334124"/>
            <a:ext cx="1080000" cy="1588"/>
          </a:xfrm>
          <a:prstGeom prst="line">
            <a:avLst/>
          </a:prstGeom>
          <a:ln w="38100" cap="rnd">
            <a:gradFill flip="none" rotWithShape="1">
              <a:gsLst>
                <a:gs pos="0">
                  <a:srgbClr val="000099"/>
                </a:gs>
                <a:gs pos="39999">
                  <a:srgbClr val="85C2FF"/>
                </a:gs>
                <a:gs pos="70000">
                  <a:srgbClr val="C4D6EB"/>
                </a:gs>
                <a:gs pos="100000">
                  <a:srgbClr val="FFEBFA"/>
                </a:gs>
              </a:gsLst>
              <a:lin ang="0" scaled="0"/>
              <a:tileRect/>
            </a:gradFill>
            <a:bevel/>
          </a:ln>
        </p:spPr>
        <p:style>
          <a:lnRef idx="1">
            <a:schemeClr val="accent1"/>
          </a:lnRef>
          <a:fillRef idx="0">
            <a:schemeClr val="accent1"/>
          </a:fillRef>
          <a:effectRef idx="0">
            <a:schemeClr val="accent1"/>
          </a:effectRef>
          <a:fontRef idx="minor">
            <a:schemeClr val="tx1"/>
          </a:fontRef>
        </p:style>
      </p:cxnSp>
      <p:sp>
        <p:nvSpPr>
          <p:cNvPr id="13" name="Rectangle 97"/>
          <p:cNvSpPr>
            <a:spLocks noChangeArrowheads="1"/>
          </p:cNvSpPr>
          <p:nvPr/>
        </p:nvSpPr>
        <p:spPr bwMode="auto">
          <a:xfrm>
            <a:off x="3130550" y="6400800"/>
            <a:ext cx="2895600" cy="268288"/>
          </a:xfrm>
          <a:prstGeom prst="rect">
            <a:avLst/>
          </a:prstGeom>
          <a:noFill/>
          <a:ln w="9525">
            <a:noFill/>
            <a:miter lim="800000"/>
            <a:headEnd/>
            <a:tailEnd/>
          </a:ln>
          <a:effectLst/>
        </p:spPr>
        <p:txBody>
          <a:bodyPr/>
          <a:lstStyle/>
          <a:p>
            <a:pPr algn="ctr" fontAlgn="auto">
              <a:spcBef>
                <a:spcPts val="0"/>
              </a:spcBef>
              <a:spcAft>
                <a:spcPts val="0"/>
              </a:spcAft>
              <a:defRPr/>
            </a:pPr>
            <a:r>
              <a:rPr lang="zh-CN" altLang="en-US" b="1" dirty="0">
                <a:solidFill>
                  <a:srgbClr val="000066"/>
                </a:solidFill>
                <a:latin typeface="Arial" pitchFamily="34" charset="0"/>
                <a:ea typeface="楷体_GB2312" pitchFamily="49" charset="-122"/>
              </a:rPr>
              <a:t>第十一章  </a:t>
            </a:r>
            <a:r>
              <a:rPr lang="zh-CN" altLang="en-US" b="1" dirty="0">
                <a:solidFill>
                  <a:srgbClr val="000066"/>
                </a:solidFill>
                <a:latin typeface="Arial" pitchFamily="34" charset="0"/>
                <a:ea typeface="楷体_GB2312" pitchFamily="49" charset="-122"/>
              </a:rPr>
              <a:t>光学</a:t>
            </a:r>
            <a:endParaRPr lang="zh-CN" altLang="en-US" b="1" dirty="0">
              <a:solidFill>
                <a:srgbClr val="000066"/>
              </a:solidFill>
              <a:latin typeface="Arial" pitchFamily="34" charset="0"/>
              <a:ea typeface="楷体_GB2312" pitchFamily="49" charset="-122"/>
            </a:endParaRPr>
          </a:p>
        </p:txBody>
      </p:sp>
      <p:sp>
        <p:nvSpPr>
          <p:cNvPr id="16" name="灯片编号占位符 15"/>
          <p:cNvSpPr>
            <a:spLocks noGrp="1"/>
          </p:cNvSpPr>
          <p:nvPr>
            <p:ph type="sldNum" sz="quarter" idx="4"/>
          </p:nvPr>
        </p:nvSpPr>
        <p:spPr>
          <a:xfrm>
            <a:off x="6588125" y="63817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800" b="1">
                <a:solidFill>
                  <a:srgbClr val="0000CC"/>
                </a:solidFill>
                <a:latin typeface="+mn-lt"/>
                <a:ea typeface="宋体" pitchFamily="2" charset="-122"/>
              </a:defRPr>
            </a:lvl1pPr>
          </a:lstStyle>
          <a:p>
            <a:pPr>
              <a:defRPr/>
            </a:pPr>
            <a:fld id="{C903B765-9265-4609-AEA3-7D0E12DAA3D6}" type="slidenum">
              <a:rPr lang="en-US" altLang="zh-CN"/>
              <a:pPr>
                <a:defRPr/>
              </a:pPr>
              <a:t>‹#›</a:t>
            </a:fld>
            <a:endParaRPr lang="en-US" altLang="zh-CN"/>
          </a:p>
        </p:txBody>
      </p:sp>
      <p:sp>
        <p:nvSpPr>
          <p:cNvPr id="17" name="矩形 16"/>
          <p:cNvSpPr/>
          <p:nvPr/>
        </p:nvSpPr>
        <p:spPr>
          <a:xfrm>
            <a:off x="3175" y="857250"/>
            <a:ext cx="900113" cy="64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325.png"/><Relationship Id="rId13" Type="http://schemas.openxmlformats.org/officeDocument/2006/relationships/image" Target="http://202.205.107.80/wangshangjiaoxue/kejian/daxuewuli/daxuewuli-fanshixi/wuli/17-2.files/slide0129_image011.gif" TargetMode="External"/><Relationship Id="rId3" Type="http://schemas.openxmlformats.org/officeDocument/2006/relationships/image" Target="http://202.205.107.80/wangshangjiaoxue/kejian/daxuewuli/daxuewuli-fanshixi/wuli/17-2.files/slide0129_image009.gif" TargetMode="External"/><Relationship Id="rId7" Type="http://schemas.openxmlformats.org/officeDocument/2006/relationships/image" Target="http://202.205.107.80/wangshangjiaoxue/kejian/daxuewuli/daxuewuli-fanshixi/wuli/17-2.files/slide0129_image013.gif" TargetMode="External"/><Relationship Id="rId12" Type="http://schemas.openxmlformats.org/officeDocument/2006/relationships/image" Target="../media/image327.png"/><Relationship Id="rId2" Type="http://schemas.openxmlformats.org/officeDocument/2006/relationships/image" Target="../media/image322.png"/><Relationship Id="rId1" Type="http://schemas.openxmlformats.org/officeDocument/2006/relationships/slideLayout" Target="../slideLayouts/slideLayout1.xml"/><Relationship Id="rId6" Type="http://schemas.openxmlformats.org/officeDocument/2006/relationships/image" Target="../media/image324.png"/><Relationship Id="rId11" Type="http://schemas.openxmlformats.org/officeDocument/2006/relationships/image" Target="http://202.205.107.80/wangshangjiaoxue/kejian/daxuewuli/daxuewuli-fanshixi/wuli/17-2.files/slide0129_image012.gif" TargetMode="External"/><Relationship Id="rId5" Type="http://schemas.openxmlformats.org/officeDocument/2006/relationships/image" Target="http://202.205.107.80/wangshangjiaoxue/kejian/daxuewuli/daxuewuli-fanshixi/wuli/17-2.files/slide0129_image007.gif" TargetMode="External"/><Relationship Id="rId10" Type="http://schemas.openxmlformats.org/officeDocument/2006/relationships/image" Target="../media/image326.png"/><Relationship Id="rId4" Type="http://schemas.openxmlformats.org/officeDocument/2006/relationships/image" Target="../media/image323.png"/><Relationship Id="rId9" Type="http://schemas.openxmlformats.org/officeDocument/2006/relationships/image" Target="http://202.205.107.80/wangshangjiaoxue/kejian/daxuewuli/daxuewuli-fanshixi/wuli/17-2.files/slide0129_image010.gif"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494.bin"/><Relationship Id="rId13" Type="http://schemas.openxmlformats.org/officeDocument/2006/relationships/oleObject" Target="../embeddings/oleObject499.bin"/><Relationship Id="rId3" Type="http://schemas.openxmlformats.org/officeDocument/2006/relationships/oleObject" Target="../embeddings/oleObject489.bin"/><Relationship Id="rId7" Type="http://schemas.openxmlformats.org/officeDocument/2006/relationships/oleObject" Target="../embeddings/oleObject493.bin"/><Relationship Id="rId12" Type="http://schemas.openxmlformats.org/officeDocument/2006/relationships/oleObject" Target="../embeddings/oleObject498.bin"/><Relationship Id="rId2" Type="http://schemas.openxmlformats.org/officeDocument/2006/relationships/slideLayout" Target="../slideLayouts/slideLayout1.xml"/><Relationship Id="rId1" Type="http://schemas.openxmlformats.org/officeDocument/2006/relationships/vmlDrawing" Target="../drawings/vmlDrawing72.vml"/><Relationship Id="rId6" Type="http://schemas.openxmlformats.org/officeDocument/2006/relationships/oleObject" Target="../embeddings/oleObject492.bin"/><Relationship Id="rId11" Type="http://schemas.openxmlformats.org/officeDocument/2006/relationships/oleObject" Target="../embeddings/oleObject497.bin"/><Relationship Id="rId5" Type="http://schemas.openxmlformats.org/officeDocument/2006/relationships/oleObject" Target="../embeddings/oleObject491.bin"/><Relationship Id="rId10" Type="http://schemas.openxmlformats.org/officeDocument/2006/relationships/oleObject" Target="../embeddings/oleObject496.bin"/><Relationship Id="rId4" Type="http://schemas.openxmlformats.org/officeDocument/2006/relationships/oleObject" Target="../embeddings/oleObject490.bin"/><Relationship Id="rId9" Type="http://schemas.openxmlformats.org/officeDocument/2006/relationships/oleObject" Target="../embeddings/oleObject495.bin"/></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505.bin"/><Relationship Id="rId3" Type="http://schemas.openxmlformats.org/officeDocument/2006/relationships/oleObject" Target="../embeddings/oleObject500.bin"/><Relationship Id="rId7" Type="http://schemas.openxmlformats.org/officeDocument/2006/relationships/oleObject" Target="../embeddings/oleObject504.bin"/><Relationship Id="rId2" Type="http://schemas.openxmlformats.org/officeDocument/2006/relationships/slideLayout" Target="../slideLayouts/slideLayout1.xml"/><Relationship Id="rId1" Type="http://schemas.openxmlformats.org/officeDocument/2006/relationships/vmlDrawing" Target="../drawings/vmlDrawing73.vml"/><Relationship Id="rId6" Type="http://schemas.openxmlformats.org/officeDocument/2006/relationships/oleObject" Target="../embeddings/oleObject503.bin"/><Relationship Id="rId11" Type="http://schemas.openxmlformats.org/officeDocument/2006/relationships/oleObject" Target="../embeddings/oleObject508.bin"/><Relationship Id="rId5" Type="http://schemas.openxmlformats.org/officeDocument/2006/relationships/oleObject" Target="../embeddings/oleObject502.bin"/><Relationship Id="rId10" Type="http://schemas.openxmlformats.org/officeDocument/2006/relationships/oleObject" Target="../embeddings/oleObject507.bin"/><Relationship Id="rId4" Type="http://schemas.openxmlformats.org/officeDocument/2006/relationships/oleObject" Target="../embeddings/oleObject501.bin"/><Relationship Id="rId9" Type="http://schemas.openxmlformats.org/officeDocument/2006/relationships/oleObject" Target="../embeddings/oleObject506.bin"/></Relationships>
</file>

<file path=ppt/slides/_rels/slide105.xml.rels><?xml version="1.0" encoding="UTF-8" standalone="yes"?>
<Relationships xmlns="http://schemas.openxmlformats.org/package/2006/relationships"><Relationship Id="rId3" Type="http://schemas.openxmlformats.org/officeDocument/2006/relationships/image" Target="../media/image345.jpeg"/><Relationship Id="rId2" Type="http://schemas.openxmlformats.org/officeDocument/2006/relationships/slideLayout" Target="../slideLayouts/slideLayout1.xml"/><Relationship Id="rId1" Type="http://schemas.openxmlformats.org/officeDocument/2006/relationships/vmlDrawing" Target="../drawings/vmlDrawing74.vml"/><Relationship Id="rId5" Type="http://schemas.openxmlformats.org/officeDocument/2006/relationships/oleObject" Target="../embeddings/oleObject510.bin"/><Relationship Id="rId4" Type="http://schemas.openxmlformats.org/officeDocument/2006/relationships/oleObject" Target="../embeddings/oleObject509.bin"/></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515.bin"/><Relationship Id="rId3" Type="http://schemas.openxmlformats.org/officeDocument/2006/relationships/image" Target="../media/image345.jpeg"/><Relationship Id="rId7" Type="http://schemas.openxmlformats.org/officeDocument/2006/relationships/oleObject" Target="../embeddings/oleObject514.bin"/><Relationship Id="rId2" Type="http://schemas.openxmlformats.org/officeDocument/2006/relationships/slideLayout" Target="../slideLayouts/slideLayout1.xml"/><Relationship Id="rId1" Type="http://schemas.openxmlformats.org/officeDocument/2006/relationships/vmlDrawing" Target="../drawings/vmlDrawing75.vml"/><Relationship Id="rId6" Type="http://schemas.openxmlformats.org/officeDocument/2006/relationships/oleObject" Target="../embeddings/oleObject513.bin"/><Relationship Id="rId5" Type="http://schemas.openxmlformats.org/officeDocument/2006/relationships/oleObject" Target="../embeddings/oleObject512.bin"/><Relationship Id="rId4" Type="http://schemas.openxmlformats.org/officeDocument/2006/relationships/oleObject" Target="../embeddings/oleObject511.bin"/></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520.bin"/><Relationship Id="rId13" Type="http://schemas.openxmlformats.org/officeDocument/2006/relationships/oleObject" Target="../embeddings/oleObject525.bin"/><Relationship Id="rId3" Type="http://schemas.openxmlformats.org/officeDocument/2006/relationships/oleObject" Target="../embeddings/oleObject516.bin"/><Relationship Id="rId7" Type="http://schemas.openxmlformats.org/officeDocument/2006/relationships/image" Target="../media/image345.jpeg"/><Relationship Id="rId12" Type="http://schemas.openxmlformats.org/officeDocument/2006/relationships/oleObject" Target="../embeddings/oleObject524.bin"/><Relationship Id="rId2" Type="http://schemas.openxmlformats.org/officeDocument/2006/relationships/slideLayout" Target="../slideLayouts/slideLayout5.xml"/><Relationship Id="rId1" Type="http://schemas.openxmlformats.org/officeDocument/2006/relationships/vmlDrawing" Target="../drawings/vmlDrawing76.vml"/><Relationship Id="rId6" Type="http://schemas.openxmlformats.org/officeDocument/2006/relationships/oleObject" Target="../embeddings/oleObject519.bin"/><Relationship Id="rId11" Type="http://schemas.openxmlformats.org/officeDocument/2006/relationships/oleObject" Target="../embeddings/oleObject523.bin"/><Relationship Id="rId5" Type="http://schemas.openxmlformats.org/officeDocument/2006/relationships/oleObject" Target="../embeddings/oleObject518.bin"/><Relationship Id="rId10" Type="http://schemas.openxmlformats.org/officeDocument/2006/relationships/oleObject" Target="../embeddings/oleObject522.bin"/><Relationship Id="rId4" Type="http://schemas.openxmlformats.org/officeDocument/2006/relationships/oleObject" Target="../embeddings/oleObject517.bin"/><Relationship Id="rId9" Type="http://schemas.openxmlformats.org/officeDocument/2006/relationships/oleObject" Target="../embeddings/oleObject521.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oleObject" Target="../embeddings/oleObject6.bin"/></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530.bin"/><Relationship Id="rId3" Type="http://schemas.openxmlformats.org/officeDocument/2006/relationships/oleObject" Target="../embeddings/oleObject526.bin"/><Relationship Id="rId7" Type="http://schemas.openxmlformats.org/officeDocument/2006/relationships/image" Target="../media/image345.jpeg"/><Relationship Id="rId2" Type="http://schemas.openxmlformats.org/officeDocument/2006/relationships/slideLayout" Target="../slideLayouts/slideLayout1.xml"/><Relationship Id="rId1" Type="http://schemas.openxmlformats.org/officeDocument/2006/relationships/vmlDrawing" Target="../drawings/vmlDrawing77.vml"/><Relationship Id="rId6" Type="http://schemas.openxmlformats.org/officeDocument/2006/relationships/oleObject" Target="../embeddings/oleObject529.bin"/><Relationship Id="rId5" Type="http://schemas.openxmlformats.org/officeDocument/2006/relationships/oleObject" Target="../embeddings/oleObject528.bin"/><Relationship Id="rId4" Type="http://schemas.openxmlformats.org/officeDocument/2006/relationships/oleObject" Target="../embeddings/oleObject527.bin"/></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535.bin"/><Relationship Id="rId13" Type="http://schemas.openxmlformats.org/officeDocument/2006/relationships/oleObject" Target="../embeddings/oleObject540.bin"/><Relationship Id="rId3" Type="http://schemas.openxmlformats.org/officeDocument/2006/relationships/oleObject" Target="../embeddings/oleObject531.bin"/><Relationship Id="rId7" Type="http://schemas.openxmlformats.org/officeDocument/2006/relationships/image" Target="../media/image345.jpeg"/><Relationship Id="rId12" Type="http://schemas.openxmlformats.org/officeDocument/2006/relationships/oleObject" Target="../embeddings/oleObject539.bin"/><Relationship Id="rId2" Type="http://schemas.openxmlformats.org/officeDocument/2006/relationships/slideLayout" Target="../slideLayouts/slideLayout1.xml"/><Relationship Id="rId16" Type="http://schemas.openxmlformats.org/officeDocument/2006/relationships/oleObject" Target="../embeddings/oleObject543.bin"/><Relationship Id="rId1" Type="http://schemas.openxmlformats.org/officeDocument/2006/relationships/vmlDrawing" Target="../drawings/vmlDrawing78.vml"/><Relationship Id="rId6" Type="http://schemas.openxmlformats.org/officeDocument/2006/relationships/oleObject" Target="../embeddings/oleObject534.bin"/><Relationship Id="rId11" Type="http://schemas.openxmlformats.org/officeDocument/2006/relationships/oleObject" Target="../embeddings/oleObject538.bin"/><Relationship Id="rId5" Type="http://schemas.openxmlformats.org/officeDocument/2006/relationships/oleObject" Target="../embeddings/oleObject533.bin"/><Relationship Id="rId15" Type="http://schemas.openxmlformats.org/officeDocument/2006/relationships/oleObject" Target="../embeddings/oleObject542.bin"/><Relationship Id="rId10" Type="http://schemas.openxmlformats.org/officeDocument/2006/relationships/oleObject" Target="../embeddings/oleObject537.bin"/><Relationship Id="rId4" Type="http://schemas.openxmlformats.org/officeDocument/2006/relationships/oleObject" Target="../embeddings/oleObject532.bin"/><Relationship Id="rId9" Type="http://schemas.openxmlformats.org/officeDocument/2006/relationships/oleObject" Target="../embeddings/oleObject536.bin"/><Relationship Id="rId14" Type="http://schemas.openxmlformats.org/officeDocument/2006/relationships/oleObject" Target="../embeddings/oleObject541.bin"/></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549.bin"/><Relationship Id="rId13" Type="http://schemas.openxmlformats.org/officeDocument/2006/relationships/oleObject" Target="../embeddings/oleObject554.bin"/><Relationship Id="rId18" Type="http://schemas.openxmlformats.org/officeDocument/2006/relationships/oleObject" Target="../embeddings/oleObject559.bin"/><Relationship Id="rId3" Type="http://schemas.openxmlformats.org/officeDocument/2006/relationships/oleObject" Target="../embeddings/oleObject544.bin"/><Relationship Id="rId21" Type="http://schemas.openxmlformats.org/officeDocument/2006/relationships/oleObject" Target="../embeddings/oleObject562.bin"/><Relationship Id="rId7" Type="http://schemas.openxmlformats.org/officeDocument/2006/relationships/oleObject" Target="../embeddings/oleObject548.bin"/><Relationship Id="rId12" Type="http://schemas.openxmlformats.org/officeDocument/2006/relationships/oleObject" Target="../embeddings/oleObject553.bin"/><Relationship Id="rId17" Type="http://schemas.openxmlformats.org/officeDocument/2006/relationships/oleObject" Target="../embeddings/oleObject558.bin"/><Relationship Id="rId2" Type="http://schemas.openxmlformats.org/officeDocument/2006/relationships/slideLayout" Target="../slideLayouts/slideLayout1.xml"/><Relationship Id="rId16" Type="http://schemas.openxmlformats.org/officeDocument/2006/relationships/oleObject" Target="../embeddings/oleObject557.bin"/><Relationship Id="rId20" Type="http://schemas.openxmlformats.org/officeDocument/2006/relationships/oleObject" Target="../embeddings/oleObject561.bin"/><Relationship Id="rId1" Type="http://schemas.openxmlformats.org/officeDocument/2006/relationships/vmlDrawing" Target="../drawings/vmlDrawing79.vml"/><Relationship Id="rId6" Type="http://schemas.openxmlformats.org/officeDocument/2006/relationships/oleObject" Target="../embeddings/oleObject547.bin"/><Relationship Id="rId11" Type="http://schemas.openxmlformats.org/officeDocument/2006/relationships/oleObject" Target="../embeddings/oleObject552.bin"/><Relationship Id="rId5" Type="http://schemas.openxmlformats.org/officeDocument/2006/relationships/oleObject" Target="../embeddings/oleObject546.bin"/><Relationship Id="rId15" Type="http://schemas.openxmlformats.org/officeDocument/2006/relationships/oleObject" Target="../embeddings/oleObject556.bin"/><Relationship Id="rId23" Type="http://schemas.openxmlformats.org/officeDocument/2006/relationships/oleObject" Target="../embeddings/oleObject564.bin"/><Relationship Id="rId10" Type="http://schemas.openxmlformats.org/officeDocument/2006/relationships/oleObject" Target="../embeddings/oleObject551.bin"/><Relationship Id="rId19" Type="http://schemas.openxmlformats.org/officeDocument/2006/relationships/oleObject" Target="../embeddings/oleObject560.bin"/><Relationship Id="rId4" Type="http://schemas.openxmlformats.org/officeDocument/2006/relationships/oleObject" Target="../embeddings/oleObject545.bin"/><Relationship Id="rId9" Type="http://schemas.openxmlformats.org/officeDocument/2006/relationships/oleObject" Target="../embeddings/oleObject550.bin"/><Relationship Id="rId14" Type="http://schemas.openxmlformats.org/officeDocument/2006/relationships/oleObject" Target="../embeddings/oleObject555.bin"/><Relationship Id="rId22" Type="http://schemas.openxmlformats.org/officeDocument/2006/relationships/oleObject" Target="../embeddings/oleObject563.bin"/></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570.bin"/><Relationship Id="rId13" Type="http://schemas.openxmlformats.org/officeDocument/2006/relationships/oleObject" Target="../embeddings/oleObject575.bin"/><Relationship Id="rId18" Type="http://schemas.openxmlformats.org/officeDocument/2006/relationships/oleObject" Target="../embeddings/oleObject580.bin"/><Relationship Id="rId3" Type="http://schemas.openxmlformats.org/officeDocument/2006/relationships/oleObject" Target="../embeddings/oleObject565.bin"/><Relationship Id="rId21" Type="http://schemas.openxmlformats.org/officeDocument/2006/relationships/oleObject" Target="../embeddings/oleObject583.bin"/><Relationship Id="rId7" Type="http://schemas.openxmlformats.org/officeDocument/2006/relationships/oleObject" Target="../embeddings/oleObject569.bin"/><Relationship Id="rId12" Type="http://schemas.openxmlformats.org/officeDocument/2006/relationships/oleObject" Target="../embeddings/oleObject574.bin"/><Relationship Id="rId17" Type="http://schemas.openxmlformats.org/officeDocument/2006/relationships/oleObject" Target="../embeddings/oleObject579.bin"/><Relationship Id="rId2" Type="http://schemas.openxmlformats.org/officeDocument/2006/relationships/slideLayout" Target="../slideLayouts/slideLayout1.xml"/><Relationship Id="rId16" Type="http://schemas.openxmlformats.org/officeDocument/2006/relationships/oleObject" Target="../embeddings/oleObject578.bin"/><Relationship Id="rId20" Type="http://schemas.openxmlformats.org/officeDocument/2006/relationships/oleObject" Target="../embeddings/oleObject582.bin"/><Relationship Id="rId1" Type="http://schemas.openxmlformats.org/officeDocument/2006/relationships/vmlDrawing" Target="../drawings/vmlDrawing80.vml"/><Relationship Id="rId6" Type="http://schemas.openxmlformats.org/officeDocument/2006/relationships/oleObject" Target="../embeddings/oleObject568.bin"/><Relationship Id="rId11" Type="http://schemas.openxmlformats.org/officeDocument/2006/relationships/oleObject" Target="../embeddings/oleObject573.bin"/><Relationship Id="rId5" Type="http://schemas.openxmlformats.org/officeDocument/2006/relationships/oleObject" Target="../embeddings/oleObject567.bin"/><Relationship Id="rId15" Type="http://schemas.openxmlformats.org/officeDocument/2006/relationships/oleObject" Target="../embeddings/oleObject577.bin"/><Relationship Id="rId10" Type="http://schemas.openxmlformats.org/officeDocument/2006/relationships/oleObject" Target="../embeddings/oleObject572.bin"/><Relationship Id="rId19" Type="http://schemas.openxmlformats.org/officeDocument/2006/relationships/oleObject" Target="../embeddings/oleObject581.bin"/><Relationship Id="rId4" Type="http://schemas.openxmlformats.org/officeDocument/2006/relationships/oleObject" Target="../embeddings/oleObject566.bin"/><Relationship Id="rId9" Type="http://schemas.openxmlformats.org/officeDocument/2006/relationships/oleObject" Target="../embeddings/oleObject571.bin"/><Relationship Id="rId14" Type="http://schemas.openxmlformats.org/officeDocument/2006/relationships/oleObject" Target="../embeddings/oleObject576.bin"/><Relationship Id="rId22" Type="http://schemas.openxmlformats.org/officeDocument/2006/relationships/oleObject" Target="../embeddings/oleObject584.bin"/></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590.bin"/><Relationship Id="rId13" Type="http://schemas.openxmlformats.org/officeDocument/2006/relationships/oleObject" Target="../embeddings/oleObject595.bin"/><Relationship Id="rId3" Type="http://schemas.openxmlformats.org/officeDocument/2006/relationships/oleObject" Target="../embeddings/oleObject585.bin"/><Relationship Id="rId7" Type="http://schemas.openxmlformats.org/officeDocument/2006/relationships/oleObject" Target="../embeddings/oleObject589.bin"/><Relationship Id="rId12" Type="http://schemas.openxmlformats.org/officeDocument/2006/relationships/oleObject" Target="../embeddings/oleObject594.bin"/><Relationship Id="rId2" Type="http://schemas.openxmlformats.org/officeDocument/2006/relationships/slideLayout" Target="../slideLayouts/slideLayout1.xml"/><Relationship Id="rId1" Type="http://schemas.openxmlformats.org/officeDocument/2006/relationships/vmlDrawing" Target="../drawings/vmlDrawing81.vml"/><Relationship Id="rId6" Type="http://schemas.openxmlformats.org/officeDocument/2006/relationships/oleObject" Target="../embeddings/oleObject588.bin"/><Relationship Id="rId11" Type="http://schemas.openxmlformats.org/officeDocument/2006/relationships/oleObject" Target="../embeddings/oleObject593.bin"/><Relationship Id="rId5" Type="http://schemas.openxmlformats.org/officeDocument/2006/relationships/oleObject" Target="../embeddings/oleObject587.bin"/><Relationship Id="rId10" Type="http://schemas.openxmlformats.org/officeDocument/2006/relationships/oleObject" Target="../embeddings/oleObject592.bin"/><Relationship Id="rId4" Type="http://schemas.openxmlformats.org/officeDocument/2006/relationships/oleObject" Target="../embeddings/oleObject586.bin"/><Relationship Id="rId9" Type="http://schemas.openxmlformats.org/officeDocument/2006/relationships/oleObject" Target="../embeddings/oleObject591.bin"/></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601.bin"/><Relationship Id="rId13" Type="http://schemas.openxmlformats.org/officeDocument/2006/relationships/oleObject" Target="../embeddings/oleObject606.bin"/><Relationship Id="rId18" Type="http://schemas.openxmlformats.org/officeDocument/2006/relationships/oleObject" Target="../embeddings/oleObject611.bin"/><Relationship Id="rId26" Type="http://schemas.openxmlformats.org/officeDocument/2006/relationships/oleObject" Target="../embeddings/oleObject619.bin"/><Relationship Id="rId3" Type="http://schemas.openxmlformats.org/officeDocument/2006/relationships/oleObject" Target="../embeddings/oleObject596.bin"/><Relationship Id="rId21" Type="http://schemas.openxmlformats.org/officeDocument/2006/relationships/oleObject" Target="../embeddings/oleObject614.bin"/><Relationship Id="rId7" Type="http://schemas.openxmlformats.org/officeDocument/2006/relationships/oleObject" Target="../embeddings/oleObject600.bin"/><Relationship Id="rId12" Type="http://schemas.openxmlformats.org/officeDocument/2006/relationships/oleObject" Target="../embeddings/oleObject605.bin"/><Relationship Id="rId17" Type="http://schemas.openxmlformats.org/officeDocument/2006/relationships/oleObject" Target="../embeddings/oleObject610.bin"/><Relationship Id="rId25" Type="http://schemas.openxmlformats.org/officeDocument/2006/relationships/oleObject" Target="../embeddings/oleObject618.bin"/><Relationship Id="rId33" Type="http://schemas.openxmlformats.org/officeDocument/2006/relationships/oleObject" Target="../embeddings/oleObject626.bin"/><Relationship Id="rId2" Type="http://schemas.openxmlformats.org/officeDocument/2006/relationships/slideLayout" Target="../slideLayouts/slideLayout1.xml"/><Relationship Id="rId16" Type="http://schemas.openxmlformats.org/officeDocument/2006/relationships/oleObject" Target="../embeddings/oleObject609.bin"/><Relationship Id="rId20" Type="http://schemas.openxmlformats.org/officeDocument/2006/relationships/oleObject" Target="../embeddings/oleObject613.bin"/><Relationship Id="rId29" Type="http://schemas.openxmlformats.org/officeDocument/2006/relationships/oleObject" Target="../embeddings/oleObject622.bin"/><Relationship Id="rId1" Type="http://schemas.openxmlformats.org/officeDocument/2006/relationships/vmlDrawing" Target="../drawings/vmlDrawing82.vml"/><Relationship Id="rId6" Type="http://schemas.openxmlformats.org/officeDocument/2006/relationships/oleObject" Target="../embeddings/oleObject599.bin"/><Relationship Id="rId11" Type="http://schemas.openxmlformats.org/officeDocument/2006/relationships/oleObject" Target="../embeddings/oleObject604.bin"/><Relationship Id="rId24" Type="http://schemas.openxmlformats.org/officeDocument/2006/relationships/oleObject" Target="../embeddings/oleObject617.bin"/><Relationship Id="rId32" Type="http://schemas.openxmlformats.org/officeDocument/2006/relationships/oleObject" Target="../embeddings/oleObject625.bin"/><Relationship Id="rId5" Type="http://schemas.openxmlformats.org/officeDocument/2006/relationships/oleObject" Target="../embeddings/oleObject598.bin"/><Relationship Id="rId15" Type="http://schemas.openxmlformats.org/officeDocument/2006/relationships/oleObject" Target="../embeddings/oleObject608.bin"/><Relationship Id="rId23" Type="http://schemas.openxmlformats.org/officeDocument/2006/relationships/oleObject" Target="../embeddings/oleObject616.bin"/><Relationship Id="rId28" Type="http://schemas.openxmlformats.org/officeDocument/2006/relationships/oleObject" Target="../embeddings/oleObject621.bin"/><Relationship Id="rId10" Type="http://schemas.openxmlformats.org/officeDocument/2006/relationships/oleObject" Target="../embeddings/oleObject603.bin"/><Relationship Id="rId19" Type="http://schemas.openxmlformats.org/officeDocument/2006/relationships/oleObject" Target="../embeddings/oleObject612.bin"/><Relationship Id="rId31" Type="http://schemas.openxmlformats.org/officeDocument/2006/relationships/oleObject" Target="../embeddings/oleObject624.bin"/><Relationship Id="rId4" Type="http://schemas.openxmlformats.org/officeDocument/2006/relationships/oleObject" Target="../embeddings/oleObject597.bin"/><Relationship Id="rId9" Type="http://schemas.openxmlformats.org/officeDocument/2006/relationships/oleObject" Target="../embeddings/oleObject602.bin"/><Relationship Id="rId14" Type="http://schemas.openxmlformats.org/officeDocument/2006/relationships/oleObject" Target="../embeddings/oleObject607.bin"/><Relationship Id="rId22" Type="http://schemas.openxmlformats.org/officeDocument/2006/relationships/oleObject" Target="../embeddings/oleObject615.bin"/><Relationship Id="rId27" Type="http://schemas.openxmlformats.org/officeDocument/2006/relationships/oleObject" Target="../embeddings/oleObject620.bin"/><Relationship Id="rId30" Type="http://schemas.openxmlformats.org/officeDocument/2006/relationships/oleObject" Target="../embeddings/oleObject623.bin"/></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627.bin"/><Relationship Id="rId2" Type="http://schemas.openxmlformats.org/officeDocument/2006/relationships/slideLayout" Target="../slideLayouts/slideLayout1.xml"/><Relationship Id="rId1" Type="http://schemas.openxmlformats.org/officeDocument/2006/relationships/vmlDrawing" Target="../drawings/vmlDrawing83.vml"/><Relationship Id="rId4" Type="http://schemas.openxmlformats.org/officeDocument/2006/relationships/oleObject" Target="../embeddings/oleObject628.bin"/></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634.bin"/><Relationship Id="rId13" Type="http://schemas.openxmlformats.org/officeDocument/2006/relationships/oleObject" Target="../embeddings/oleObject639.bin"/><Relationship Id="rId3" Type="http://schemas.openxmlformats.org/officeDocument/2006/relationships/oleObject" Target="../embeddings/oleObject629.bin"/><Relationship Id="rId7" Type="http://schemas.openxmlformats.org/officeDocument/2006/relationships/oleObject" Target="../embeddings/oleObject633.bin"/><Relationship Id="rId12" Type="http://schemas.openxmlformats.org/officeDocument/2006/relationships/oleObject" Target="../embeddings/oleObject638.bin"/><Relationship Id="rId2" Type="http://schemas.openxmlformats.org/officeDocument/2006/relationships/slideLayout" Target="../slideLayouts/slideLayout1.xml"/><Relationship Id="rId1" Type="http://schemas.openxmlformats.org/officeDocument/2006/relationships/vmlDrawing" Target="../drawings/vmlDrawing84.vml"/><Relationship Id="rId6" Type="http://schemas.openxmlformats.org/officeDocument/2006/relationships/oleObject" Target="../embeddings/oleObject632.bin"/><Relationship Id="rId11" Type="http://schemas.openxmlformats.org/officeDocument/2006/relationships/oleObject" Target="../embeddings/oleObject637.bin"/><Relationship Id="rId5" Type="http://schemas.openxmlformats.org/officeDocument/2006/relationships/oleObject" Target="../embeddings/oleObject631.bin"/><Relationship Id="rId10" Type="http://schemas.openxmlformats.org/officeDocument/2006/relationships/oleObject" Target="../embeddings/oleObject636.bin"/><Relationship Id="rId4" Type="http://schemas.openxmlformats.org/officeDocument/2006/relationships/oleObject" Target="../embeddings/oleObject630.bin"/><Relationship Id="rId9" Type="http://schemas.openxmlformats.org/officeDocument/2006/relationships/oleObject" Target="../embeddings/oleObject635.bin"/></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644.bin"/><Relationship Id="rId13" Type="http://schemas.openxmlformats.org/officeDocument/2006/relationships/oleObject" Target="../embeddings/oleObject649.bin"/><Relationship Id="rId3" Type="http://schemas.openxmlformats.org/officeDocument/2006/relationships/image" Target="../media/image150.png"/><Relationship Id="rId7" Type="http://schemas.openxmlformats.org/officeDocument/2006/relationships/oleObject" Target="../embeddings/oleObject643.bin"/><Relationship Id="rId12" Type="http://schemas.openxmlformats.org/officeDocument/2006/relationships/oleObject" Target="../embeddings/oleObject648.bin"/><Relationship Id="rId2" Type="http://schemas.openxmlformats.org/officeDocument/2006/relationships/slideLayout" Target="../slideLayouts/slideLayout1.xml"/><Relationship Id="rId1" Type="http://schemas.openxmlformats.org/officeDocument/2006/relationships/vmlDrawing" Target="../drawings/vmlDrawing85.vml"/><Relationship Id="rId6" Type="http://schemas.openxmlformats.org/officeDocument/2006/relationships/oleObject" Target="../embeddings/oleObject642.bin"/><Relationship Id="rId11" Type="http://schemas.openxmlformats.org/officeDocument/2006/relationships/oleObject" Target="../embeddings/oleObject647.bin"/><Relationship Id="rId5" Type="http://schemas.openxmlformats.org/officeDocument/2006/relationships/oleObject" Target="../embeddings/oleObject641.bin"/><Relationship Id="rId10" Type="http://schemas.openxmlformats.org/officeDocument/2006/relationships/oleObject" Target="../embeddings/oleObject646.bin"/><Relationship Id="rId4" Type="http://schemas.openxmlformats.org/officeDocument/2006/relationships/oleObject" Target="../embeddings/oleObject640.bin"/><Relationship Id="rId9" Type="http://schemas.openxmlformats.org/officeDocument/2006/relationships/oleObject" Target="../embeddings/oleObject645.bin"/><Relationship Id="rId14" Type="http://schemas.openxmlformats.org/officeDocument/2006/relationships/oleObject" Target="../embeddings/oleObject650.bin"/></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656.bin"/><Relationship Id="rId3" Type="http://schemas.openxmlformats.org/officeDocument/2006/relationships/oleObject" Target="../embeddings/oleObject651.bin"/><Relationship Id="rId7" Type="http://schemas.openxmlformats.org/officeDocument/2006/relationships/oleObject" Target="../embeddings/oleObject655.bin"/><Relationship Id="rId2" Type="http://schemas.openxmlformats.org/officeDocument/2006/relationships/slideLayout" Target="../slideLayouts/slideLayout1.xml"/><Relationship Id="rId1" Type="http://schemas.openxmlformats.org/officeDocument/2006/relationships/vmlDrawing" Target="../drawings/vmlDrawing86.vml"/><Relationship Id="rId6" Type="http://schemas.openxmlformats.org/officeDocument/2006/relationships/oleObject" Target="../embeddings/oleObject654.bin"/><Relationship Id="rId11" Type="http://schemas.openxmlformats.org/officeDocument/2006/relationships/oleObject" Target="../embeddings/oleObject659.bin"/><Relationship Id="rId5" Type="http://schemas.openxmlformats.org/officeDocument/2006/relationships/oleObject" Target="../embeddings/oleObject653.bin"/><Relationship Id="rId10" Type="http://schemas.openxmlformats.org/officeDocument/2006/relationships/oleObject" Target="../embeddings/oleObject658.bin"/><Relationship Id="rId4" Type="http://schemas.openxmlformats.org/officeDocument/2006/relationships/oleObject" Target="../embeddings/oleObject652.bin"/><Relationship Id="rId9" Type="http://schemas.openxmlformats.org/officeDocument/2006/relationships/oleObject" Target="../embeddings/oleObject657.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ontrol" Target="../activeX/activeX4.xml"/><Relationship Id="rId1" Type="http://schemas.openxmlformats.org/officeDocument/2006/relationships/vmlDrawing" Target="../drawings/vmlDrawing87.vml"/><Relationship Id="rId4" Type="http://schemas.openxmlformats.org/officeDocument/2006/relationships/image" Target="../media/image150.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ontrol" Target="../activeX/activeX5.xml"/><Relationship Id="rId1" Type="http://schemas.openxmlformats.org/officeDocument/2006/relationships/vmlDrawing" Target="../drawings/vmlDrawing88.vml"/><Relationship Id="rId6" Type="http://schemas.openxmlformats.org/officeDocument/2006/relationships/oleObject" Target="../embeddings/oleObject661.bin"/><Relationship Id="rId5" Type="http://schemas.openxmlformats.org/officeDocument/2006/relationships/oleObject" Target="../embeddings/oleObject660.bin"/><Relationship Id="rId4" Type="http://schemas.openxmlformats.org/officeDocument/2006/relationships/image" Target="../media/image150.png"/></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662.bin"/><Relationship Id="rId2" Type="http://schemas.openxmlformats.org/officeDocument/2006/relationships/slideLayout" Target="../slideLayouts/slideLayout1.xml"/><Relationship Id="rId1" Type="http://schemas.openxmlformats.org/officeDocument/2006/relationships/vmlDrawing" Target="../drawings/vmlDrawing89.vml"/><Relationship Id="rId6" Type="http://schemas.openxmlformats.org/officeDocument/2006/relationships/oleObject" Target="../embeddings/oleObject665.bin"/><Relationship Id="rId5" Type="http://schemas.openxmlformats.org/officeDocument/2006/relationships/oleObject" Target="../embeddings/oleObject664.bin"/><Relationship Id="rId4" Type="http://schemas.openxmlformats.org/officeDocument/2006/relationships/oleObject" Target="../embeddings/oleObject663.bin"/></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666.bin"/><Relationship Id="rId2" Type="http://schemas.openxmlformats.org/officeDocument/2006/relationships/slideLayout" Target="../slideLayouts/slideLayout1.xml"/><Relationship Id="rId1" Type="http://schemas.openxmlformats.org/officeDocument/2006/relationships/vmlDrawing" Target="../drawings/vmlDrawing90.vml"/><Relationship Id="rId6" Type="http://schemas.openxmlformats.org/officeDocument/2006/relationships/image" Target="../media/image150.png"/><Relationship Id="rId5" Type="http://schemas.openxmlformats.org/officeDocument/2006/relationships/oleObject" Target="../embeddings/oleObject668.bin"/><Relationship Id="rId4" Type="http://schemas.openxmlformats.org/officeDocument/2006/relationships/oleObject" Target="../embeddings/oleObject667.bin"/></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674.bin"/><Relationship Id="rId3" Type="http://schemas.openxmlformats.org/officeDocument/2006/relationships/oleObject" Target="../embeddings/oleObject669.bin"/><Relationship Id="rId7" Type="http://schemas.openxmlformats.org/officeDocument/2006/relationships/oleObject" Target="../embeddings/oleObject673.bin"/><Relationship Id="rId2" Type="http://schemas.openxmlformats.org/officeDocument/2006/relationships/slideLayout" Target="../slideLayouts/slideLayout1.xml"/><Relationship Id="rId1" Type="http://schemas.openxmlformats.org/officeDocument/2006/relationships/vmlDrawing" Target="../drawings/vmlDrawing91.vml"/><Relationship Id="rId6" Type="http://schemas.openxmlformats.org/officeDocument/2006/relationships/oleObject" Target="../embeddings/oleObject672.bin"/><Relationship Id="rId11" Type="http://schemas.openxmlformats.org/officeDocument/2006/relationships/oleObject" Target="../embeddings/oleObject677.bin"/><Relationship Id="rId5" Type="http://schemas.openxmlformats.org/officeDocument/2006/relationships/oleObject" Target="../embeddings/oleObject671.bin"/><Relationship Id="rId10" Type="http://schemas.openxmlformats.org/officeDocument/2006/relationships/oleObject" Target="../embeddings/oleObject676.bin"/><Relationship Id="rId4" Type="http://schemas.openxmlformats.org/officeDocument/2006/relationships/oleObject" Target="../embeddings/oleObject670.bin"/><Relationship Id="rId9" Type="http://schemas.openxmlformats.org/officeDocument/2006/relationships/oleObject" Target="../embeddings/oleObject675.bin"/></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683.bin"/><Relationship Id="rId3" Type="http://schemas.openxmlformats.org/officeDocument/2006/relationships/oleObject" Target="../embeddings/oleObject678.bin"/><Relationship Id="rId7" Type="http://schemas.openxmlformats.org/officeDocument/2006/relationships/oleObject" Target="../embeddings/oleObject682.bin"/><Relationship Id="rId2" Type="http://schemas.openxmlformats.org/officeDocument/2006/relationships/slideLayout" Target="../slideLayouts/slideLayout1.xml"/><Relationship Id="rId1" Type="http://schemas.openxmlformats.org/officeDocument/2006/relationships/vmlDrawing" Target="../drawings/vmlDrawing92.vml"/><Relationship Id="rId6" Type="http://schemas.openxmlformats.org/officeDocument/2006/relationships/oleObject" Target="../embeddings/oleObject681.bin"/><Relationship Id="rId11" Type="http://schemas.openxmlformats.org/officeDocument/2006/relationships/oleObject" Target="../embeddings/oleObject686.bin"/><Relationship Id="rId5" Type="http://schemas.openxmlformats.org/officeDocument/2006/relationships/oleObject" Target="../embeddings/oleObject680.bin"/><Relationship Id="rId10" Type="http://schemas.openxmlformats.org/officeDocument/2006/relationships/oleObject" Target="../embeddings/oleObject685.bin"/><Relationship Id="rId4" Type="http://schemas.openxmlformats.org/officeDocument/2006/relationships/oleObject" Target="../embeddings/oleObject679.bin"/><Relationship Id="rId9" Type="http://schemas.openxmlformats.org/officeDocument/2006/relationships/oleObject" Target="../embeddings/oleObject684.bin"/></Relationships>
</file>

<file path=ppt/slides/_rels/slide126.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9.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461.jpe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463.jpeg"/><Relationship Id="rId2" Type="http://schemas.openxmlformats.org/officeDocument/2006/relationships/image" Target="../media/image462.jpeg"/><Relationship Id="rId1" Type="http://schemas.openxmlformats.org/officeDocument/2006/relationships/slideLayout" Target="../slideLayouts/slideLayout3.xml"/><Relationship Id="rId5" Type="http://schemas.openxmlformats.org/officeDocument/2006/relationships/image" Target="../media/image465.jpeg"/><Relationship Id="rId4" Type="http://schemas.openxmlformats.org/officeDocument/2006/relationships/image" Target="../media/image464.jpeg"/></Relationships>
</file>

<file path=ppt/slides/_rels/slide129.xml.rels><?xml version="1.0" encoding="UTF-8" standalone="yes"?>
<Relationships xmlns="http://schemas.openxmlformats.org/package/2006/relationships"><Relationship Id="rId2" Type="http://schemas.openxmlformats.org/officeDocument/2006/relationships/image" Target="../media/image46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467.jpe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468.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687.bin"/><Relationship Id="rId2" Type="http://schemas.openxmlformats.org/officeDocument/2006/relationships/slideLayout" Target="../slideLayouts/slideLayout1.xml"/><Relationship Id="rId1" Type="http://schemas.openxmlformats.org/officeDocument/2006/relationships/vmlDrawing" Target="../drawings/vmlDrawing93.vml"/><Relationship Id="rId4" Type="http://schemas.openxmlformats.org/officeDocument/2006/relationships/oleObject" Target="../embeddings/oleObject688.bin"/></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8" Type="http://schemas.openxmlformats.org/officeDocument/2006/relationships/oleObject" Target="../embeddings/oleObject693.bin"/><Relationship Id="rId3" Type="http://schemas.openxmlformats.org/officeDocument/2006/relationships/oleObject" Target="../embeddings/oleObject689.bin"/><Relationship Id="rId7" Type="http://schemas.openxmlformats.org/officeDocument/2006/relationships/oleObject" Target="../embeddings/oleObject692.bin"/><Relationship Id="rId2" Type="http://schemas.openxmlformats.org/officeDocument/2006/relationships/slideLayout" Target="../slideLayouts/slideLayout1.xml"/><Relationship Id="rId1" Type="http://schemas.openxmlformats.org/officeDocument/2006/relationships/vmlDrawing" Target="../drawings/vmlDrawing94.vml"/><Relationship Id="rId6" Type="http://schemas.openxmlformats.org/officeDocument/2006/relationships/oleObject" Target="../embeddings/oleObject691.bin"/><Relationship Id="rId5" Type="http://schemas.openxmlformats.org/officeDocument/2006/relationships/image" Target="../media/image475.jpeg"/><Relationship Id="rId4" Type="http://schemas.openxmlformats.org/officeDocument/2006/relationships/oleObject" Target="../embeddings/oleObject690.bin"/></Relationships>
</file>

<file path=ppt/slides/_rels/slide135.xml.rels><?xml version="1.0" encoding="UTF-8" standalone="yes"?>
<Relationships xmlns="http://schemas.openxmlformats.org/package/2006/relationships"><Relationship Id="rId3" Type="http://schemas.openxmlformats.org/officeDocument/2006/relationships/image" Target="../media/image475.jpeg"/><Relationship Id="rId2" Type="http://schemas.openxmlformats.org/officeDocument/2006/relationships/slideLayout" Target="../slideLayouts/slideLayout1.xml"/><Relationship Id="rId1" Type="http://schemas.openxmlformats.org/officeDocument/2006/relationships/vmlDrawing" Target="../drawings/vmlDrawing95.vml"/><Relationship Id="rId6" Type="http://schemas.openxmlformats.org/officeDocument/2006/relationships/oleObject" Target="../embeddings/oleObject696.bin"/><Relationship Id="rId5" Type="http://schemas.openxmlformats.org/officeDocument/2006/relationships/oleObject" Target="../embeddings/oleObject695.bin"/><Relationship Id="rId4" Type="http://schemas.openxmlformats.org/officeDocument/2006/relationships/oleObject" Target="../embeddings/oleObject694.bin"/></Relationships>
</file>

<file path=ppt/slides/_rels/slide136.xml.rels><?xml version="1.0" encoding="UTF-8" standalone="yes"?>
<Relationships xmlns="http://schemas.openxmlformats.org/package/2006/relationships"><Relationship Id="rId8" Type="http://schemas.openxmlformats.org/officeDocument/2006/relationships/oleObject" Target="../embeddings/oleObject701.bin"/><Relationship Id="rId13" Type="http://schemas.openxmlformats.org/officeDocument/2006/relationships/oleObject" Target="../embeddings/oleObject706.bin"/><Relationship Id="rId18" Type="http://schemas.openxmlformats.org/officeDocument/2006/relationships/oleObject" Target="../embeddings/oleObject711.bin"/><Relationship Id="rId3" Type="http://schemas.openxmlformats.org/officeDocument/2006/relationships/image" Target="../media/image475.jpeg"/><Relationship Id="rId7" Type="http://schemas.openxmlformats.org/officeDocument/2006/relationships/oleObject" Target="../embeddings/oleObject700.bin"/><Relationship Id="rId12" Type="http://schemas.openxmlformats.org/officeDocument/2006/relationships/oleObject" Target="../embeddings/oleObject705.bin"/><Relationship Id="rId17" Type="http://schemas.openxmlformats.org/officeDocument/2006/relationships/oleObject" Target="../embeddings/oleObject710.bin"/><Relationship Id="rId2" Type="http://schemas.openxmlformats.org/officeDocument/2006/relationships/slideLayout" Target="../slideLayouts/slideLayout1.xml"/><Relationship Id="rId16" Type="http://schemas.openxmlformats.org/officeDocument/2006/relationships/oleObject" Target="../embeddings/oleObject709.bin"/><Relationship Id="rId1" Type="http://schemas.openxmlformats.org/officeDocument/2006/relationships/vmlDrawing" Target="../drawings/vmlDrawing96.vml"/><Relationship Id="rId6" Type="http://schemas.openxmlformats.org/officeDocument/2006/relationships/oleObject" Target="../embeddings/oleObject699.bin"/><Relationship Id="rId11" Type="http://schemas.openxmlformats.org/officeDocument/2006/relationships/oleObject" Target="../embeddings/oleObject704.bin"/><Relationship Id="rId5" Type="http://schemas.openxmlformats.org/officeDocument/2006/relationships/oleObject" Target="../embeddings/oleObject698.bin"/><Relationship Id="rId15" Type="http://schemas.openxmlformats.org/officeDocument/2006/relationships/oleObject" Target="../embeddings/oleObject708.bin"/><Relationship Id="rId10" Type="http://schemas.openxmlformats.org/officeDocument/2006/relationships/oleObject" Target="../embeddings/oleObject703.bin"/><Relationship Id="rId4" Type="http://schemas.openxmlformats.org/officeDocument/2006/relationships/oleObject" Target="../embeddings/oleObject697.bin"/><Relationship Id="rId9" Type="http://schemas.openxmlformats.org/officeDocument/2006/relationships/oleObject" Target="../embeddings/oleObject702.bin"/><Relationship Id="rId14" Type="http://schemas.openxmlformats.org/officeDocument/2006/relationships/oleObject" Target="../embeddings/oleObject707.bin"/></Relationships>
</file>

<file path=ppt/slides/_rels/slide137.xml.rels><?xml version="1.0" encoding="UTF-8" standalone="yes"?>
<Relationships xmlns="http://schemas.openxmlformats.org/package/2006/relationships"><Relationship Id="rId8" Type="http://schemas.openxmlformats.org/officeDocument/2006/relationships/oleObject" Target="../embeddings/oleObject716.bin"/><Relationship Id="rId13" Type="http://schemas.openxmlformats.org/officeDocument/2006/relationships/oleObject" Target="../embeddings/oleObject721.bin"/><Relationship Id="rId3" Type="http://schemas.openxmlformats.org/officeDocument/2006/relationships/oleObject" Target="../embeddings/oleObject712.bin"/><Relationship Id="rId7" Type="http://schemas.openxmlformats.org/officeDocument/2006/relationships/oleObject" Target="../embeddings/oleObject715.bin"/><Relationship Id="rId12" Type="http://schemas.openxmlformats.org/officeDocument/2006/relationships/oleObject" Target="../embeddings/oleObject720.bin"/><Relationship Id="rId2" Type="http://schemas.openxmlformats.org/officeDocument/2006/relationships/slideLayout" Target="../slideLayouts/slideLayout1.xml"/><Relationship Id="rId16" Type="http://schemas.openxmlformats.org/officeDocument/2006/relationships/oleObject" Target="../embeddings/oleObject724.bin"/><Relationship Id="rId1" Type="http://schemas.openxmlformats.org/officeDocument/2006/relationships/vmlDrawing" Target="../drawings/vmlDrawing97.vml"/><Relationship Id="rId6" Type="http://schemas.openxmlformats.org/officeDocument/2006/relationships/oleObject" Target="../embeddings/oleObject714.bin"/><Relationship Id="rId11" Type="http://schemas.openxmlformats.org/officeDocument/2006/relationships/oleObject" Target="../embeddings/oleObject719.bin"/><Relationship Id="rId5" Type="http://schemas.openxmlformats.org/officeDocument/2006/relationships/oleObject" Target="../embeddings/oleObject713.bin"/><Relationship Id="rId15" Type="http://schemas.openxmlformats.org/officeDocument/2006/relationships/oleObject" Target="../embeddings/oleObject723.bin"/><Relationship Id="rId10" Type="http://schemas.openxmlformats.org/officeDocument/2006/relationships/oleObject" Target="../embeddings/oleObject718.bin"/><Relationship Id="rId4" Type="http://schemas.openxmlformats.org/officeDocument/2006/relationships/image" Target="../media/image495.jpeg"/><Relationship Id="rId9" Type="http://schemas.openxmlformats.org/officeDocument/2006/relationships/oleObject" Target="../embeddings/oleObject717.bin"/><Relationship Id="rId14" Type="http://schemas.openxmlformats.org/officeDocument/2006/relationships/oleObject" Target="../embeddings/oleObject722.bin"/></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725.bin"/><Relationship Id="rId7" Type="http://schemas.openxmlformats.org/officeDocument/2006/relationships/oleObject" Target="../embeddings/oleObject729.bin"/><Relationship Id="rId2" Type="http://schemas.openxmlformats.org/officeDocument/2006/relationships/slideLayout" Target="../slideLayouts/slideLayout3.xml"/><Relationship Id="rId1" Type="http://schemas.openxmlformats.org/officeDocument/2006/relationships/vmlDrawing" Target="../drawings/vmlDrawing98.vml"/><Relationship Id="rId6" Type="http://schemas.openxmlformats.org/officeDocument/2006/relationships/oleObject" Target="../embeddings/oleObject728.bin"/><Relationship Id="rId5" Type="http://schemas.openxmlformats.org/officeDocument/2006/relationships/oleObject" Target="../embeddings/oleObject727.bin"/><Relationship Id="rId4" Type="http://schemas.openxmlformats.org/officeDocument/2006/relationships/oleObject" Target="../embeddings/oleObject726.bin"/></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730.bin"/><Relationship Id="rId2" Type="http://schemas.openxmlformats.org/officeDocument/2006/relationships/slideLayout" Target="../slideLayouts/slideLayout1.xml"/><Relationship Id="rId1" Type="http://schemas.openxmlformats.org/officeDocument/2006/relationships/vmlDrawing" Target="../drawings/vmlDrawing99.v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8" Type="http://schemas.openxmlformats.org/officeDocument/2006/relationships/oleObject" Target="../embeddings/oleObject736.bin"/><Relationship Id="rId3" Type="http://schemas.openxmlformats.org/officeDocument/2006/relationships/oleObject" Target="../embeddings/oleObject731.bin"/><Relationship Id="rId7" Type="http://schemas.openxmlformats.org/officeDocument/2006/relationships/oleObject" Target="../embeddings/oleObject735.bin"/><Relationship Id="rId2" Type="http://schemas.openxmlformats.org/officeDocument/2006/relationships/slideLayout" Target="../slideLayouts/slideLayout1.xml"/><Relationship Id="rId1" Type="http://schemas.openxmlformats.org/officeDocument/2006/relationships/vmlDrawing" Target="../drawings/vmlDrawing100.vml"/><Relationship Id="rId6" Type="http://schemas.openxmlformats.org/officeDocument/2006/relationships/oleObject" Target="../embeddings/oleObject734.bin"/><Relationship Id="rId5" Type="http://schemas.openxmlformats.org/officeDocument/2006/relationships/oleObject" Target="../embeddings/oleObject733.bin"/><Relationship Id="rId10" Type="http://schemas.openxmlformats.org/officeDocument/2006/relationships/oleObject" Target="../embeddings/oleObject738.bin"/><Relationship Id="rId4" Type="http://schemas.openxmlformats.org/officeDocument/2006/relationships/oleObject" Target="../embeddings/oleObject732.bin"/><Relationship Id="rId9" Type="http://schemas.openxmlformats.org/officeDocument/2006/relationships/oleObject" Target="../embeddings/oleObject737.bin"/></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739.bin"/><Relationship Id="rId2" Type="http://schemas.openxmlformats.org/officeDocument/2006/relationships/slideLayout" Target="../slideLayouts/slideLayout1.xml"/><Relationship Id="rId1" Type="http://schemas.openxmlformats.org/officeDocument/2006/relationships/vmlDrawing" Target="../drawings/vmlDrawing101.vml"/><Relationship Id="rId5" Type="http://schemas.openxmlformats.org/officeDocument/2006/relationships/oleObject" Target="../embeddings/oleObject741.bin"/><Relationship Id="rId4" Type="http://schemas.openxmlformats.org/officeDocument/2006/relationships/oleObject" Target="../embeddings/oleObject740.bin"/></Relationships>
</file>

<file path=ppt/slides/_rels/slide143.xml.rels><?xml version="1.0" encoding="UTF-8" standalone="yes"?>
<Relationships xmlns="http://schemas.openxmlformats.org/package/2006/relationships"><Relationship Id="rId3" Type="http://schemas.openxmlformats.org/officeDocument/2006/relationships/image" Target="../media/image509.jpeg"/><Relationship Id="rId2" Type="http://schemas.openxmlformats.org/officeDocument/2006/relationships/slideLayout" Target="../slideLayouts/slideLayout1.xml"/><Relationship Id="rId1" Type="http://schemas.openxmlformats.org/officeDocument/2006/relationships/vmlDrawing" Target="../drawings/vmlDrawing102.vml"/><Relationship Id="rId5" Type="http://schemas.openxmlformats.org/officeDocument/2006/relationships/oleObject" Target="../embeddings/oleObject742.bin"/><Relationship Id="rId4" Type="http://schemas.openxmlformats.org/officeDocument/2006/relationships/hyperlink" Target="http://baike.baidu.com/view/27714.htm"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743.bin"/><Relationship Id="rId7" Type="http://schemas.openxmlformats.org/officeDocument/2006/relationships/oleObject" Target="../embeddings/oleObject747.bin"/><Relationship Id="rId2" Type="http://schemas.openxmlformats.org/officeDocument/2006/relationships/slideLayout" Target="../slideLayouts/slideLayout1.xml"/><Relationship Id="rId1" Type="http://schemas.openxmlformats.org/officeDocument/2006/relationships/vmlDrawing" Target="../drawings/vmlDrawing103.vml"/><Relationship Id="rId6" Type="http://schemas.openxmlformats.org/officeDocument/2006/relationships/oleObject" Target="../embeddings/oleObject746.bin"/><Relationship Id="rId5" Type="http://schemas.openxmlformats.org/officeDocument/2006/relationships/oleObject" Target="../embeddings/oleObject745.bin"/><Relationship Id="rId4" Type="http://schemas.openxmlformats.org/officeDocument/2006/relationships/oleObject" Target="../embeddings/oleObject744.bin"/></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748.bin"/><Relationship Id="rId2" Type="http://schemas.openxmlformats.org/officeDocument/2006/relationships/slideLayout" Target="../slideLayouts/slideLayout1.xml"/><Relationship Id="rId1" Type="http://schemas.openxmlformats.org/officeDocument/2006/relationships/vmlDrawing" Target="../drawings/vmlDrawing104.vml"/><Relationship Id="rId5" Type="http://schemas.openxmlformats.org/officeDocument/2006/relationships/oleObject" Target="../embeddings/oleObject750.bin"/><Relationship Id="rId4" Type="http://schemas.openxmlformats.org/officeDocument/2006/relationships/oleObject" Target="../embeddings/oleObject749.bin"/></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8" Type="http://schemas.openxmlformats.org/officeDocument/2006/relationships/oleObject" Target="../embeddings/oleObject755.bin"/><Relationship Id="rId3" Type="http://schemas.openxmlformats.org/officeDocument/2006/relationships/image" Target="../media/image345.jpeg"/><Relationship Id="rId7" Type="http://schemas.openxmlformats.org/officeDocument/2006/relationships/oleObject" Target="../embeddings/oleObject754.bin"/><Relationship Id="rId2" Type="http://schemas.openxmlformats.org/officeDocument/2006/relationships/slideLayout" Target="../slideLayouts/slideLayout1.xml"/><Relationship Id="rId1" Type="http://schemas.openxmlformats.org/officeDocument/2006/relationships/vmlDrawing" Target="../drawings/vmlDrawing105.vml"/><Relationship Id="rId6" Type="http://schemas.openxmlformats.org/officeDocument/2006/relationships/oleObject" Target="../embeddings/oleObject753.bin"/><Relationship Id="rId5" Type="http://schemas.openxmlformats.org/officeDocument/2006/relationships/oleObject" Target="../embeddings/oleObject752.bin"/><Relationship Id="rId4" Type="http://schemas.openxmlformats.org/officeDocument/2006/relationships/oleObject" Target="../embeddings/oleObject751.bin"/><Relationship Id="rId9" Type="http://schemas.openxmlformats.org/officeDocument/2006/relationships/oleObject" Target="../embeddings/oleObject756.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oleObject" Target="../embeddings/oleObject8.bin"/></Relationships>
</file>

<file path=ppt/slides/_rels/slide150.xml.rels><?xml version="1.0" encoding="UTF-8" standalone="yes"?>
<Relationships xmlns="http://schemas.openxmlformats.org/package/2006/relationships"><Relationship Id="rId2" Type="http://schemas.openxmlformats.org/officeDocument/2006/relationships/image" Target="../media/image520.jpe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521.jpe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8" Type="http://schemas.openxmlformats.org/officeDocument/2006/relationships/oleObject" Target="../embeddings/oleObject761.bin"/><Relationship Id="rId3" Type="http://schemas.openxmlformats.org/officeDocument/2006/relationships/image" Target="../media/image345.jpeg"/><Relationship Id="rId7" Type="http://schemas.openxmlformats.org/officeDocument/2006/relationships/oleObject" Target="../embeddings/oleObject760.bin"/><Relationship Id="rId2" Type="http://schemas.openxmlformats.org/officeDocument/2006/relationships/slideLayout" Target="../slideLayouts/slideLayout1.xml"/><Relationship Id="rId1" Type="http://schemas.openxmlformats.org/officeDocument/2006/relationships/vmlDrawing" Target="../drawings/vmlDrawing106.vml"/><Relationship Id="rId6" Type="http://schemas.openxmlformats.org/officeDocument/2006/relationships/oleObject" Target="../embeddings/oleObject759.bin"/><Relationship Id="rId5" Type="http://schemas.openxmlformats.org/officeDocument/2006/relationships/oleObject" Target="../embeddings/oleObject758.bin"/><Relationship Id="rId4" Type="http://schemas.openxmlformats.org/officeDocument/2006/relationships/oleObject" Target="../embeddings/oleObject757.bin"/><Relationship Id="rId9" Type="http://schemas.openxmlformats.org/officeDocument/2006/relationships/oleObject" Target="../embeddings/oleObject762.bin"/></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763.bin"/><Relationship Id="rId2" Type="http://schemas.openxmlformats.org/officeDocument/2006/relationships/slideLayout" Target="../slideLayouts/slideLayout1.xml"/><Relationship Id="rId1" Type="http://schemas.openxmlformats.org/officeDocument/2006/relationships/vmlDrawing" Target="../drawings/vmlDrawing107.vml"/><Relationship Id="rId4" Type="http://schemas.openxmlformats.org/officeDocument/2006/relationships/oleObject" Target="../embeddings/oleObject764.bin"/></Relationships>
</file>

<file path=ppt/slides/_rels/slide154.xml.rels><?xml version="1.0" encoding="UTF-8" standalone="yes"?>
<Relationships xmlns="http://schemas.openxmlformats.org/package/2006/relationships"><Relationship Id="rId8" Type="http://schemas.openxmlformats.org/officeDocument/2006/relationships/oleObject" Target="../embeddings/oleObject770.bin"/><Relationship Id="rId3" Type="http://schemas.openxmlformats.org/officeDocument/2006/relationships/oleObject" Target="../embeddings/oleObject765.bin"/><Relationship Id="rId7" Type="http://schemas.openxmlformats.org/officeDocument/2006/relationships/oleObject" Target="../embeddings/oleObject769.bin"/><Relationship Id="rId12" Type="http://schemas.openxmlformats.org/officeDocument/2006/relationships/oleObject" Target="../embeddings/oleObject774.bin"/><Relationship Id="rId2" Type="http://schemas.openxmlformats.org/officeDocument/2006/relationships/slideLayout" Target="../slideLayouts/slideLayout1.xml"/><Relationship Id="rId1" Type="http://schemas.openxmlformats.org/officeDocument/2006/relationships/vmlDrawing" Target="../drawings/vmlDrawing108.vml"/><Relationship Id="rId6" Type="http://schemas.openxmlformats.org/officeDocument/2006/relationships/oleObject" Target="../embeddings/oleObject768.bin"/><Relationship Id="rId11" Type="http://schemas.openxmlformats.org/officeDocument/2006/relationships/oleObject" Target="../embeddings/oleObject773.bin"/><Relationship Id="rId5" Type="http://schemas.openxmlformats.org/officeDocument/2006/relationships/oleObject" Target="../embeddings/oleObject767.bin"/><Relationship Id="rId10" Type="http://schemas.openxmlformats.org/officeDocument/2006/relationships/oleObject" Target="../embeddings/oleObject772.bin"/><Relationship Id="rId4" Type="http://schemas.openxmlformats.org/officeDocument/2006/relationships/oleObject" Target="../embeddings/oleObject766.bin"/><Relationship Id="rId9" Type="http://schemas.openxmlformats.org/officeDocument/2006/relationships/oleObject" Target="../embeddings/oleObject771.bin"/></Relationships>
</file>

<file path=ppt/slides/_rels/slide155.xml.rels><?xml version="1.0" encoding="UTF-8" standalone="yes"?>
<Relationships xmlns="http://schemas.openxmlformats.org/package/2006/relationships"><Relationship Id="rId8" Type="http://schemas.openxmlformats.org/officeDocument/2006/relationships/oleObject" Target="../embeddings/oleObject780.bin"/><Relationship Id="rId3" Type="http://schemas.openxmlformats.org/officeDocument/2006/relationships/oleObject" Target="../embeddings/oleObject775.bin"/><Relationship Id="rId7" Type="http://schemas.openxmlformats.org/officeDocument/2006/relationships/oleObject" Target="../embeddings/oleObject779.bin"/><Relationship Id="rId2" Type="http://schemas.openxmlformats.org/officeDocument/2006/relationships/slideLayout" Target="../slideLayouts/slideLayout1.xml"/><Relationship Id="rId1" Type="http://schemas.openxmlformats.org/officeDocument/2006/relationships/vmlDrawing" Target="../drawings/vmlDrawing109.vml"/><Relationship Id="rId6" Type="http://schemas.openxmlformats.org/officeDocument/2006/relationships/oleObject" Target="../embeddings/oleObject778.bin"/><Relationship Id="rId11" Type="http://schemas.openxmlformats.org/officeDocument/2006/relationships/oleObject" Target="../embeddings/oleObject782.bin"/><Relationship Id="rId5" Type="http://schemas.openxmlformats.org/officeDocument/2006/relationships/oleObject" Target="../embeddings/oleObject777.bin"/><Relationship Id="rId10" Type="http://schemas.openxmlformats.org/officeDocument/2006/relationships/image" Target="../media/image150.png"/><Relationship Id="rId4" Type="http://schemas.openxmlformats.org/officeDocument/2006/relationships/oleObject" Target="../embeddings/oleObject776.bin"/><Relationship Id="rId9" Type="http://schemas.openxmlformats.org/officeDocument/2006/relationships/oleObject" Target="../embeddings/oleObject781.bin"/></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783.bin"/><Relationship Id="rId2" Type="http://schemas.openxmlformats.org/officeDocument/2006/relationships/slideLayout" Target="../slideLayouts/slideLayout1.xml"/><Relationship Id="rId1" Type="http://schemas.openxmlformats.org/officeDocument/2006/relationships/vmlDrawing" Target="../drawings/vmlDrawing110.vml"/><Relationship Id="rId4" Type="http://schemas.openxmlformats.org/officeDocument/2006/relationships/oleObject" Target="../embeddings/oleObject784.bin"/></Relationships>
</file>

<file path=ppt/slides/_rels/slide157.xml.rels><?xml version="1.0" encoding="UTF-8" standalone="yes"?>
<Relationships xmlns="http://schemas.openxmlformats.org/package/2006/relationships"><Relationship Id="rId2" Type="http://schemas.openxmlformats.org/officeDocument/2006/relationships/image" Target="../media/image544.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545.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8" Type="http://schemas.openxmlformats.org/officeDocument/2006/relationships/oleObject" Target="../embeddings/oleObject790.bin"/><Relationship Id="rId13" Type="http://schemas.openxmlformats.org/officeDocument/2006/relationships/oleObject" Target="../embeddings/oleObject795.bin"/><Relationship Id="rId18" Type="http://schemas.openxmlformats.org/officeDocument/2006/relationships/oleObject" Target="../embeddings/oleObject800.bin"/><Relationship Id="rId26" Type="http://schemas.openxmlformats.org/officeDocument/2006/relationships/oleObject" Target="../embeddings/oleObject808.bin"/><Relationship Id="rId3" Type="http://schemas.openxmlformats.org/officeDocument/2006/relationships/oleObject" Target="../embeddings/oleObject785.bin"/><Relationship Id="rId21" Type="http://schemas.openxmlformats.org/officeDocument/2006/relationships/oleObject" Target="../embeddings/oleObject803.bin"/><Relationship Id="rId7" Type="http://schemas.openxmlformats.org/officeDocument/2006/relationships/oleObject" Target="../embeddings/oleObject789.bin"/><Relationship Id="rId12" Type="http://schemas.openxmlformats.org/officeDocument/2006/relationships/oleObject" Target="../embeddings/oleObject794.bin"/><Relationship Id="rId17" Type="http://schemas.openxmlformats.org/officeDocument/2006/relationships/oleObject" Target="../embeddings/oleObject799.bin"/><Relationship Id="rId25" Type="http://schemas.openxmlformats.org/officeDocument/2006/relationships/oleObject" Target="../embeddings/oleObject807.bin"/><Relationship Id="rId33" Type="http://schemas.openxmlformats.org/officeDocument/2006/relationships/oleObject" Target="../embeddings/oleObject815.bin"/><Relationship Id="rId2" Type="http://schemas.openxmlformats.org/officeDocument/2006/relationships/slideLayout" Target="../slideLayouts/slideLayout1.xml"/><Relationship Id="rId16" Type="http://schemas.openxmlformats.org/officeDocument/2006/relationships/oleObject" Target="../embeddings/oleObject798.bin"/><Relationship Id="rId20" Type="http://schemas.openxmlformats.org/officeDocument/2006/relationships/oleObject" Target="../embeddings/oleObject802.bin"/><Relationship Id="rId29" Type="http://schemas.openxmlformats.org/officeDocument/2006/relationships/oleObject" Target="../embeddings/oleObject811.bin"/><Relationship Id="rId1" Type="http://schemas.openxmlformats.org/officeDocument/2006/relationships/vmlDrawing" Target="../drawings/vmlDrawing111.vml"/><Relationship Id="rId6" Type="http://schemas.openxmlformats.org/officeDocument/2006/relationships/oleObject" Target="../embeddings/oleObject788.bin"/><Relationship Id="rId11" Type="http://schemas.openxmlformats.org/officeDocument/2006/relationships/oleObject" Target="../embeddings/oleObject793.bin"/><Relationship Id="rId24" Type="http://schemas.openxmlformats.org/officeDocument/2006/relationships/oleObject" Target="../embeddings/oleObject806.bin"/><Relationship Id="rId32" Type="http://schemas.openxmlformats.org/officeDocument/2006/relationships/oleObject" Target="../embeddings/oleObject814.bin"/><Relationship Id="rId5" Type="http://schemas.openxmlformats.org/officeDocument/2006/relationships/oleObject" Target="../embeddings/oleObject787.bin"/><Relationship Id="rId15" Type="http://schemas.openxmlformats.org/officeDocument/2006/relationships/oleObject" Target="../embeddings/oleObject797.bin"/><Relationship Id="rId23" Type="http://schemas.openxmlformats.org/officeDocument/2006/relationships/oleObject" Target="../embeddings/oleObject805.bin"/><Relationship Id="rId28" Type="http://schemas.openxmlformats.org/officeDocument/2006/relationships/oleObject" Target="../embeddings/oleObject810.bin"/><Relationship Id="rId10" Type="http://schemas.openxmlformats.org/officeDocument/2006/relationships/oleObject" Target="../embeddings/oleObject792.bin"/><Relationship Id="rId19" Type="http://schemas.openxmlformats.org/officeDocument/2006/relationships/oleObject" Target="../embeddings/oleObject801.bin"/><Relationship Id="rId31" Type="http://schemas.openxmlformats.org/officeDocument/2006/relationships/oleObject" Target="../embeddings/oleObject813.bin"/><Relationship Id="rId4" Type="http://schemas.openxmlformats.org/officeDocument/2006/relationships/oleObject" Target="../embeddings/oleObject786.bin"/><Relationship Id="rId9" Type="http://schemas.openxmlformats.org/officeDocument/2006/relationships/oleObject" Target="../embeddings/oleObject791.bin"/><Relationship Id="rId14" Type="http://schemas.openxmlformats.org/officeDocument/2006/relationships/oleObject" Target="../embeddings/oleObject796.bin"/><Relationship Id="rId22" Type="http://schemas.openxmlformats.org/officeDocument/2006/relationships/oleObject" Target="../embeddings/oleObject804.bin"/><Relationship Id="rId27" Type="http://schemas.openxmlformats.org/officeDocument/2006/relationships/oleObject" Target="../embeddings/oleObject809.bin"/><Relationship Id="rId30" Type="http://schemas.openxmlformats.org/officeDocument/2006/relationships/oleObject" Target="../embeddings/oleObject812.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8" Type="http://schemas.openxmlformats.org/officeDocument/2006/relationships/oleObject" Target="../embeddings/oleObject820.bin"/><Relationship Id="rId3" Type="http://schemas.openxmlformats.org/officeDocument/2006/relationships/oleObject" Target="../embeddings/oleObject816.bin"/><Relationship Id="rId7" Type="http://schemas.openxmlformats.org/officeDocument/2006/relationships/oleObject" Target="../embeddings/oleObject819.bin"/><Relationship Id="rId2" Type="http://schemas.openxmlformats.org/officeDocument/2006/relationships/slideLayout" Target="../slideLayouts/slideLayout1.xml"/><Relationship Id="rId1" Type="http://schemas.openxmlformats.org/officeDocument/2006/relationships/vmlDrawing" Target="../drawings/vmlDrawing112.vml"/><Relationship Id="rId6" Type="http://schemas.openxmlformats.org/officeDocument/2006/relationships/oleObject" Target="../embeddings/oleObject818.bin"/><Relationship Id="rId5" Type="http://schemas.openxmlformats.org/officeDocument/2006/relationships/image" Target="../media/image495.jpeg"/><Relationship Id="rId4" Type="http://schemas.openxmlformats.org/officeDocument/2006/relationships/oleObject" Target="../embeddings/oleObject817.bin"/></Relationships>
</file>

<file path=ppt/slides/_rels/slide161.xml.rels><?xml version="1.0" encoding="UTF-8" standalone="yes"?>
<Relationships xmlns="http://schemas.openxmlformats.org/package/2006/relationships"><Relationship Id="rId8" Type="http://schemas.openxmlformats.org/officeDocument/2006/relationships/oleObject" Target="../embeddings/oleObject826.bin"/><Relationship Id="rId13" Type="http://schemas.openxmlformats.org/officeDocument/2006/relationships/oleObject" Target="../embeddings/oleObject831.bin"/><Relationship Id="rId18" Type="http://schemas.openxmlformats.org/officeDocument/2006/relationships/oleObject" Target="../embeddings/oleObject836.bin"/><Relationship Id="rId26" Type="http://schemas.openxmlformats.org/officeDocument/2006/relationships/oleObject" Target="../embeddings/oleObject844.bin"/><Relationship Id="rId3" Type="http://schemas.openxmlformats.org/officeDocument/2006/relationships/oleObject" Target="../embeddings/oleObject821.bin"/><Relationship Id="rId21" Type="http://schemas.openxmlformats.org/officeDocument/2006/relationships/oleObject" Target="../embeddings/oleObject839.bin"/><Relationship Id="rId34" Type="http://schemas.openxmlformats.org/officeDocument/2006/relationships/oleObject" Target="../embeddings/oleObject852.bin"/><Relationship Id="rId7" Type="http://schemas.openxmlformats.org/officeDocument/2006/relationships/oleObject" Target="../embeddings/oleObject825.bin"/><Relationship Id="rId12" Type="http://schemas.openxmlformats.org/officeDocument/2006/relationships/oleObject" Target="../embeddings/oleObject830.bin"/><Relationship Id="rId17" Type="http://schemas.openxmlformats.org/officeDocument/2006/relationships/oleObject" Target="../embeddings/oleObject835.bin"/><Relationship Id="rId25" Type="http://schemas.openxmlformats.org/officeDocument/2006/relationships/oleObject" Target="../embeddings/oleObject843.bin"/><Relationship Id="rId33" Type="http://schemas.openxmlformats.org/officeDocument/2006/relationships/oleObject" Target="../embeddings/oleObject851.bin"/><Relationship Id="rId2" Type="http://schemas.openxmlformats.org/officeDocument/2006/relationships/slideLayout" Target="../slideLayouts/slideLayout1.xml"/><Relationship Id="rId16" Type="http://schemas.openxmlformats.org/officeDocument/2006/relationships/oleObject" Target="../embeddings/oleObject834.bin"/><Relationship Id="rId20" Type="http://schemas.openxmlformats.org/officeDocument/2006/relationships/oleObject" Target="../embeddings/oleObject838.bin"/><Relationship Id="rId29" Type="http://schemas.openxmlformats.org/officeDocument/2006/relationships/oleObject" Target="../embeddings/oleObject847.bin"/><Relationship Id="rId1" Type="http://schemas.openxmlformats.org/officeDocument/2006/relationships/vmlDrawing" Target="../drawings/vmlDrawing113.vml"/><Relationship Id="rId6" Type="http://schemas.openxmlformats.org/officeDocument/2006/relationships/oleObject" Target="../embeddings/oleObject824.bin"/><Relationship Id="rId11" Type="http://schemas.openxmlformats.org/officeDocument/2006/relationships/oleObject" Target="../embeddings/oleObject829.bin"/><Relationship Id="rId24" Type="http://schemas.openxmlformats.org/officeDocument/2006/relationships/oleObject" Target="../embeddings/oleObject842.bin"/><Relationship Id="rId32" Type="http://schemas.openxmlformats.org/officeDocument/2006/relationships/oleObject" Target="../embeddings/oleObject850.bin"/><Relationship Id="rId5" Type="http://schemas.openxmlformats.org/officeDocument/2006/relationships/oleObject" Target="../embeddings/oleObject823.bin"/><Relationship Id="rId15" Type="http://schemas.openxmlformats.org/officeDocument/2006/relationships/oleObject" Target="../embeddings/oleObject833.bin"/><Relationship Id="rId23" Type="http://schemas.openxmlformats.org/officeDocument/2006/relationships/oleObject" Target="../embeddings/oleObject841.bin"/><Relationship Id="rId28" Type="http://schemas.openxmlformats.org/officeDocument/2006/relationships/oleObject" Target="../embeddings/oleObject846.bin"/><Relationship Id="rId10" Type="http://schemas.openxmlformats.org/officeDocument/2006/relationships/oleObject" Target="../embeddings/oleObject828.bin"/><Relationship Id="rId19" Type="http://schemas.openxmlformats.org/officeDocument/2006/relationships/oleObject" Target="../embeddings/oleObject837.bin"/><Relationship Id="rId31" Type="http://schemas.openxmlformats.org/officeDocument/2006/relationships/oleObject" Target="../embeddings/oleObject849.bin"/><Relationship Id="rId4" Type="http://schemas.openxmlformats.org/officeDocument/2006/relationships/oleObject" Target="../embeddings/oleObject822.bin"/><Relationship Id="rId9" Type="http://schemas.openxmlformats.org/officeDocument/2006/relationships/oleObject" Target="../embeddings/oleObject827.bin"/><Relationship Id="rId14" Type="http://schemas.openxmlformats.org/officeDocument/2006/relationships/oleObject" Target="../embeddings/oleObject832.bin"/><Relationship Id="rId22" Type="http://schemas.openxmlformats.org/officeDocument/2006/relationships/oleObject" Target="../embeddings/oleObject840.bin"/><Relationship Id="rId27" Type="http://schemas.openxmlformats.org/officeDocument/2006/relationships/oleObject" Target="../embeddings/oleObject845.bin"/><Relationship Id="rId30" Type="http://schemas.openxmlformats.org/officeDocument/2006/relationships/oleObject" Target="../embeddings/oleObject848.bin"/><Relationship Id="rId35" Type="http://schemas.openxmlformats.org/officeDocument/2006/relationships/oleObject" Target="../embeddings/oleObject853.bin"/></Relationships>
</file>

<file path=ppt/slides/_rels/slide162.xml.rels><?xml version="1.0" encoding="UTF-8" standalone="yes"?>
<Relationships xmlns="http://schemas.openxmlformats.org/package/2006/relationships"><Relationship Id="rId8" Type="http://schemas.openxmlformats.org/officeDocument/2006/relationships/oleObject" Target="../embeddings/oleObject859.bin"/><Relationship Id="rId13" Type="http://schemas.openxmlformats.org/officeDocument/2006/relationships/oleObject" Target="../embeddings/oleObject864.bin"/><Relationship Id="rId18" Type="http://schemas.openxmlformats.org/officeDocument/2006/relationships/oleObject" Target="../embeddings/oleObject869.bin"/><Relationship Id="rId3" Type="http://schemas.openxmlformats.org/officeDocument/2006/relationships/oleObject" Target="../embeddings/oleObject854.bin"/><Relationship Id="rId21" Type="http://schemas.openxmlformats.org/officeDocument/2006/relationships/oleObject" Target="../embeddings/oleObject872.bin"/><Relationship Id="rId7" Type="http://schemas.openxmlformats.org/officeDocument/2006/relationships/oleObject" Target="../embeddings/oleObject858.bin"/><Relationship Id="rId12" Type="http://schemas.openxmlformats.org/officeDocument/2006/relationships/oleObject" Target="../embeddings/oleObject863.bin"/><Relationship Id="rId17" Type="http://schemas.openxmlformats.org/officeDocument/2006/relationships/oleObject" Target="../embeddings/oleObject868.bin"/><Relationship Id="rId2" Type="http://schemas.openxmlformats.org/officeDocument/2006/relationships/slideLayout" Target="../slideLayouts/slideLayout1.xml"/><Relationship Id="rId16" Type="http://schemas.openxmlformats.org/officeDocument/2006/relationships/oleObject" Target="../embeddings/oleObject867.bin"/><Relationship Id="rId20" Type="http://schemas.openxmlformats.org/officeDocument/2006/relationships/oleObject" Target="../embeddings/oleObject871.bin"/><Relationship Id="rId1" Type="http://schemas.openxmlformats.org/officeDocument/2006/relationships/vmlDrawing" Target="../drawings/vmlDrawing114.vml"/><Relationship Id="rId6" Type="http://schemas.openxmlformats.org/officeDocument/2006/relationships/oleObject" Target="../embeddings/oleObject857.bin"/><Relationship Id="rId11" Type="http://schemas.openxmlformats.org/officeDocument/2006/relationships/oleObject" Target="../embeddings/oleObject862.bin"/><Relationship Id="rId24" Type="http://schemas.openxmlformats.org/officeDocument/2006/relationships/oleObject" Target="../embeddings/oleObject875.bin"/><Relationship Id="rId5" Type="http://schemas.openxmlformats.org/officeDocument/2006/relationships/oleObject" Target="../embeddings/oleObject856.bin"/><Relationship Id="rId15" Type="http://schemas.openxmlformats.org/officeDocument/2006/relationships/oleObject" Target="../embeddings/oleObject866.bin"/><Relationship Id="rId23" Type="http://schemas.openxmlformats.org/officeDocument/2006/relationships/oleObject" Target="../embeddings/oleObject874.bin"/><Relationship Id="rId10" Type="http://schemas.openxmlformats.org/officeDocument/2006/relationships/oleObject" Target="../embeddings/oleObject861.bin"/><Relationship Id="rId19" Type="http://schemas.openxmlformats.org/officeDocument/2006/relationships/oleObject" Target="../embeddings/oleObject870.bin"/><Relationship Id="rId4" Type="http://schemas.openxmlformats.org/officeDocument/2006/relationships/oleObject" Target="../embeddings/oleObject855.bin"/><Relationship Id="rId9" Type="http://schemas.openxmlformats.org/officeDocument/2006/relationships/oleObject" Target="../embeddings/oleObject860.bin"/><Relationship Id="rId14" Type="http://schemas.openxmlformats.org/officeDocument/2006/relationships/oleObject" Target="../embeddings/oleObject865.bin"/><Relationship Id="rId22" Type="http://schemas.openxmlformats.org/officeDocument/2006/relationships/oleObject" Target="../embeddings/oleObject873.bin"/></Relationships>
</file>

<file path=ppt/slides/_rels/slide163.xml.rels><?xml version="1.0" encoding="UTF-8" standalone="yes"?>
<Relationships xmlns="http://schemas.openxmlformats.org/package/2006/relationships"><Relationship Id="rId8" Type="http://schemas.openxmlformats.org/officeDocument/2006/relationships/oleObject" Target="../embeddings/oleObject881.bin"/><Relationship Id="rId3" Type="http://schemas.openxmlformats.org/officeDocument/2006/relationships/oleObject" Target="../embeddings/oleObject876.bin"/><Relationship Id="rId7" Type="http://schemas.openxmlformats.org/officeDocument/2006/relationships/oleObject" Target="../embeddings/oleObject880.bin"/><Relationship Id="rId2" Type="http://schemas.openxmlformats.org/officeDocument/2006/relationships/slideLayout" Target="../slideLayouts/slideLayout1.xml"/><Relationship Id="rId1" Type="http://schemas.openxmlformats.org/officeDocument/2006/relationships/vmlDrawing" Target="../drawings/vmlDrawing115.vml"/><Relationship Id="rId6" Type="http://schemas.openxmlformats.org/officeDocument/2006/relationships/oleObject" Target="../embeddings/oleObject879.bin"/><Relationship Id="rId5" Type="http://schemas.openxmlformats.org/officeDocument/2006/relationships/oleObject" Target="../embeddings/oleObject878.bin"/><Relationship Id="rId10" Type="http://schemas.openxmlformats.org/officeDocument/2006/relationships/oleObject" Target="../embeddings/oleObject883.bin"/><Relationship Id="rId4" Type="http://schemas.openxmlformats.org/officeDocument/2006/relationships/oleObject" Target="../embeddings/oleObject877.bin"/><Relationship Id="rId9" Type="http://schemas.openxmlformats.org/officeDocument/2006/relationships/oleObject" Target="../embeddings/oleObject882.bin"/></Relationships>
</file>

<file path=ppt/slides/_rels/slide164.xml.rels><?xml version="1.0" encoding="UTF-8" standalone="yes"?>
<Relationships xmlns="http://schemas.openxmlformats.org/package/2006/relationships"><Relationship Id="rId2" Type="http://schemas.openxmlformats.org/officeDocument/2006/relationships/image" Target="../media/image545.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884.bin"/><Relationship Id="rId2" Type="http://schemas.openxmlformats.org/officeDocument/2006/relationships/slideLayout" Target="../slideLayouts/slideLayout1.xml"/><Relationship Id="rId1" Type="http://schemas.openxmlformats.org/officeDocument/2006/relationships/vmlDrawing" Target="../drawings/vmlDrawing116.vml"/><Relationship Id="rId6" Type="http://schemas.openxmlformats.org/officeDocument/2006/relationships/oleObject" Target="../embeddings/oleObject887.bin"/><Relationship Id="rId5" Type="http://schemas.openxmlformats.org/officeDocument/2006/relationships/oleObject" Target="../embeddings/oleObject886.bin"/><Relationship Id="rId4" Type="http://schemas.openxmlformats.org/officeDocument/2006/relationships/oleObject" Target="../embeddings/oleObject885.bin"/></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888.bin"/><Relationship Id="rId2" Type="http://schemas.openxmlformats.org/officeDocument/2006/relationships/slideLayout" Target="../slideLayouts/slideLayout1.xml"/><Relationship Id="rId1" Type="http://schemas.openxmlformats.org/officeDocument/2006/relationships/vmlDrawing" Target="../drawings/vmlDrawing117.vml"/><Relationship Id="rId4" Type="http://schemas.openxmlformats.org/officeDocument/2006/relationships/oleObject" Target="../embeddings/oleObject889.bin"/></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890.bin"/><Relationship Id="rId2" Type="http://schemas.openxmlformats.org/officeDocument/2006/relationships/slideLayout" Target="../slideLayouts/slideLayout1.xml"/><Relationship Id="rId1" Type="http://schemas.openxmlformats.org/officeDocument/2006/relationships/vmlDrawing" Target="../drawings/vmlDrawing118.vml"/><Relationship Id="rId6" Type="http://schemas.openxmlformats.org/officeDocument/2006/relationships/oleObject" Target="../embeddings/oleObject893.bin"/><Relationship Id="rId5" Type="http://schemas.openxmlformats.org/officeDocument/2006/relationships/oleObject" Target="../embeddings/oleObject892.bin"/><Relationship Id="rId4" Type="http://schemas.openxmlformats.org/officeDocument/2006/relationships/oleObject" Target="../embeddings/oleObject891.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oleObject" Target="../embeddings/oleObject19.bin"/><Relationship Id="rId18" Type="http://schemas.openxmlformats.org/officeDocument/2006/relationships/oleObject" Target="../embeddings/oleObject24.bin"/><Relationship Id="rId3" Type="http://schemas.openxmlformats.org/officeDocument/2006/relationships/oleObject" Target="../embeddings/oleObject9.bin"/><Relationship Id="rId7" Type="http://schemas.openxmlformats.org/officeDocument/2006/relationships/oleObject" Target="../embeddings/oleObject13.bin"/><Relationship Id="rId12" Type="http://schemas.openxmlformats.org/officeDocument/2006/relationships/oleObject" Target="../embeddings/oleObject18.bin"/><Relationship Id="rId17" Type="http://schemas.openxmlformats.org/officeDocument/2006/relationships/oleObject" Target="../embeddings/oleObject23.bin"/><Relationship Id="rId2" Type="http://schemas.openxmlformats.org/officeDocument/2006/relationships/slideLayout" Target="../slideLayouts/slideLayout1.xml"/><Relationship Id="rId16" Type="http://schemas.openxmlformats.org/officeDocument/2006/relationships/oleObject" Target="../embeddings/oleObject22.bin"/><Relationship Id="rId20" Type="http://schemas.openxmlformats.org/officeDocument/2006/relationships/oleObject" Target="../embeddings/oleObject26.bin"/><Relationship Id="rId1" Type="http://schemas.openxmlformats.org/officeDocument/2006/relationships/vmlDrawing" Target="../drawings/vmlDrawing5.vml"/><Relationship Id="rId6" Type="http://schemas.openxmlformats.org/officeDocument/2006/relationships/oleObject" Target="../embeddings/oleObject12.bin"/><Relationship Id="rId11" Type="http://schemas.openxmlformats.org/officeDocument/2006/relationships/oleObject" Target="../embeddings/oleObject17.bin"/><Relationship Id="rId5" Type="http://schemas.openxmlformats.org/officeDocument/2006/relationships/oleObject" Target="../embeddings/oleObject11.bin"/><Relationship Id="rId15" Type="http://schemas.openxmlformats.org/officeDocument/2006/relationships/oleObject" Target="../embeddings/oleObject21.bin"/><Relationship Id="rId10" Type="http://schemas.openxmlformats.org/officeDocument/2006/relationships/oleObject" Target="../embeddings/oleObject16.bin"/><Relationship Id="rId19" Type="http://schemas.openxmlformats.org/officeDocument/2006/relationships/oleObject" Target="../embeddings/oleObject25.bin"/><Relationship Id="rId4" Type="http://schemas.openxmlformats.org/officeDocument/2006/relationships/oleObject" Target="../embeddings/oleObject10.bin"/><Relationship Id="rId9" Type="http://schemas.openxmlformats.org/officeDocument/2006/relationships/oleObject" Target="../embeddings/oleObject15.bin"/><Relationship Id="rId14" Type="http://schemas.openxmlformats.org/officeDocument/2006/relationships/oleObject" Target="../embeddings/oleObject20.bin"/></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894.bin"/><Relationship Id="rId7" Type="http://schemas.openxmlformats.org/officeDocument/2006/relationships/oleObject" Target="../embeddings/oleObject898.bin"/><Relationship Id="rId2" Type="http://schemas.openxmlformats.org/officeDocument/2006/relationships/slideLayout" Target="../slideLayouts/slideLayout1.xml"/><Relationship Id="rId1" Type="http://schemas.openxmlformats.org/officeDocument/2006/relationships/vmlDrawing" Target="../drawings/vmlDrawing119.vml"/><Relationship Id="rId6" Type="http://schemas.openxmlformats.org/officeDocument/2006/relationships/oleObject" Target="../embeddings/oleObject897.bin"/><Relationship Id="rId5" Type="http://schemas.openxmlformats.org/officeDocument/2006/relationships/oleObject" Target="../embeddings/oleObject896.bin"/><Relationship Id="rId4" Type="http://schemas.openxmlformats.org/officeDocument/2006/relationships/oleObject" Target="../embeddings/oleObject895.bin"/></Relationships>
</file>

<file path=ppt/slides/_rels/slide17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899.bin"/><Relationship Id="rId7" Type="http://schemas.openxmlformats.org/officeDocument/2006/relationships/oleObject" Target="../embeddings/oleObject903.bin"/><Relationship Id="rId2" Type="http://schemas.openxmlformats.org/officeDocument/2006/relationships/slideLayout" Target="../slideLayouts/slideLayout1.xml"/><Relationship Id="rId1" Type="http://schemas.openxmlformats.org/officeDocument/2006/relationships/vmlDrawing" Target="../drawings/vmlDrawing120.vml"/><Relationship Id="rId6" Type="http://schemas.openxmlformats.org/officeDocument/2006/relationships/oleObject" Target="../embeddings/oleObject902.bin"/><Relationship Id="rId5" Type="http://schemas.openxmlformats.org/officeDocument/2006/relationships/oleObject" Target="../embeddings/oleObject901.bin"/><Relationship Id="rId4" Type="http://schemas.openxmlformats.org/officeDocument/2006/relationships/oleObject" Target="../embeddings/oleObject900.bin"/></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904.bin"/><Relationship Id="rId2" Type="http://schemas.openxmlformats.org/officeDocument/2006/relationships/slideLayout" Target="../slideLayouts/slideLayout1.xml"/><Relationship Id="rId1" Type="http://schemas.openxmlformats.org/officeDocument/2006/relationships/vmlDrawing" Target="../drawings/vmlDrawing121.vml"/><Relationship Id="rId5" Type="http://schemas.openxmlformats.org/officeDocument/2006/relationships/oleObject" Target="../embeddings/oleObject906.bin"/><Relationship Id="rId4" Type="http://schemas.openxmlformats.org/officeDocument/2006/relationships/oleObject" Target="../embeddings/oleObject905.bin"/></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907.bin"/><Relationship Id="rId7" Type="http://schemas.openxmlformats.org/officeDocument/2006/relationships/oleObject" Target="../embeddings/oleObject911.bin"/><Relationship Id="rId2" Type="http://schemas.openxmlformats.org/officeDocument/2006/relationships/slideLayout" Target="../slideLayouts/slideLayout1.xml"/><Relationship Id="rId1" Type="http://schemas.openxmlformats.org/officeDocument/2006/relationships/vmlDrawing" Target="../drawings/vmlDrawing122.vml"/><Relationship Id="rId6" Type="http://schemas.openxmlformats.org/officeDocument/2006/relationships/oleObject" Target="../embeddings/oleObject910.bin"/><Relationship Id="rId5" Type="http://schemas.openxmlformats.org/officeDocument/2006/relationships/oleObject" Target="../embeddings/oleObject909.bin"/><Relationship Id="rId4" Type="http://schemas.openxmlformats.org/officeDocument/2006/relationships/oleObject" Target="../embeddings/oleObject908.bin"/></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8" Type="http://schemas.openxmlformats.org/officeDocument/2006/relationships/oleObject" Target="../embeddings/oleObject917.bin"/><Relationship Id="rId3" Type="http://schemas.openxmlformats.org/officeDocument/2006/relationships/oleObject" Target="../embeddings/oleObject912.bin"/><Relationship Id="rId7" Type="http://schemas.openxmlformats.org/officeDocument/2006/relationships/oleObject" Target="../embeddings/oleObject916.bin"/><Relationship Id="rId2" Type="http://schemas.openxmlformats.org/officeDocument/2006/relationships/slideLayout" Target="../slideLayouts/slideLayout1.xml"/><Relationship Id="rId1" Type="http://schemas.openxmlformats.org/officeDocument/2006/relationships/vmlDrawing" Target="../drawings/vmlDrawing123.vml"/><Relationship Id="rId6" Type="http://schemas.openxmlformats.org/officeDocument/2006/relationships/oleObject" Target="../embeddings/oleObject915.bin"/><Relationship Id="rId5" Type="http://schemas.openxmlformats.org/officeDocument/2006/relationships/oleObject" Target="../embeddings/oleObject914.bin"/><Relationship Id="rId4" Type="http://schemas.openxmlformats.org/officeDocument/2006/relationships/oleObject" Target="../embeddings/oleObject913.bin"/><Relationship Id="rId9" Type="http://schemas.openxmlformats.org/officeDocument/2006/relationships/oleObject" Target="../embeddings/oleObject918.bin"/></Relationships>
</file>

<file path=ppt/slides/_rels/slide178.xml.rels><?xml version="1.0" encoding="UTF-8" standalone="yes"?>
<Relationships xmlns="http://schemas.openxmlformats.org/package/2006/relationships"><Relationship Id="rId8" Type="http://schemas.openxmlformats.org/officeDocument/2006/relationships/oleObject" Target="../embeddings/oleObject923.bin"/><Relationship Id="rId13" Type="http://schemas.openxmlformats.org/officeDocument/2006/relationships/oleObject" Target="../embeddings/oleObject928.bin"/><Relationship Id="rId3" Type="http://schemas.openxmlformats.org/officeDocument/2006/relationships/oleObject" Target="../embeddings/oleObject919.bin"/><Relationship Id="rId7" Type="http://schemas.openxmlformats.org/officeDocument/2006/relationships/oleObject" Target="../embeddings/oleObject922.bin"/><Relationship Id="rId12" Type="http://schemas.openxmlformats.org/officeDocument/2006/relationships/oleObject" Target="../embeddings/oleObject927.bin"/><Relationship Id="rId2" Type="http://schemas.openxmlformats.org/officeDocument/2006/relationships/slideLayout" Target="../slideLayouts/slideLayout1.xml"/><Relationship Id="rId16" Type="http://schemas.openxmlformats.org/officeDocument/2006/relationships/oleObject" Target="../embeddings/oleObject931.bin"/><Relationship Id="rId1" Type="http://schemas.openxmlformats.org/officeDocument/2006/relationships/vmlDrawing" Target="../drawings/vmlDrawing124.vml"/><Relationship Id="rId6" Type="http://schemas.openxmlformats.org/officeDocument/2006/relationships/oleObject" Target="../embeddings/oleObject921.bin"/><Relationship Id="rId11" Type="http://schemas.openxmlformats.org/officeDocument/2006/relationships/oleObject" Target="../embeddings/oleObject926.bin"/><Relationship Id="rId5" Type="http://schemas.openxmlformats.org/officeDocument/2006/relationships/image" Target="../media/image150.png"/><Relationship Id="rId15" Type="http://schemas.openxmlformats.org/officeDocument/2006/relationships/oleObject" Target="../embeddings/oleObject930.bin"/><Relationship Id="rId10" Type="http://schemas.openxmlformats.org/officeDocument/2006/relationships/oleObject" Target="../embeddings/oleObject925.bin"/><Relationship Id="rId4" Type="http://schemas.openxmlformats.org/officeDocument/2006/relationships/oleObject" Target="../embeddings/oleObject920.bin"/><Relationship Id="rId9" Type="http://schemas.openxmlformats.org/officeDocument/2006/relationships/oleObject" Target="../embeddings/oleObject924.bin"/><Relationship Id="rId14" Type="http://schemas.openxmlformats.org/officeDocument/2006/relationships/oleObject" Target="../embeddings/oleObject929.bin"/></Relationships>
</file>

<file path=ppt/slides/_rels/slide17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vmlDrawing" Target="../drawings/vmlDrawing125.vml"/><Relationship Id="rId5" Type="http://schemas.openxmlformats.org/officeDocument/2006/relationships/oleObject" Target="../embeddings/oleObject933.bin"/><Relationship Id="rId4" Type="http://schemas.openxmlformats.org/officeDocument/2006/relationships/oleObject" Target="../embeddings/oleObject932.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oleObject" Target="../embeddings/oleObject37.bin"/><Relationship Id="rId3" Type="http://schemas.openxmlformats.org/officeDocument/2006/relationships/oleObject" Target="../embeddings/oleObject27.bin"/><Relationship Id="rId7" Type="http://schemas.openxmlformats.org/officeDocument/2006/relationships/oleObject" Target="../embeddings/oleObject31.bin"/><Relationship Id="rId12" Type="http://schemas.openxmlformats.org/officeDocument/2006/relationships/oleObject" Target="../embeddings/oleObject36.bin"/><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oleObject" Target="../embeddings/oleObject30.bin"/><Relationship Id="rId11" Type="http://schemas.openxmlformats.org/officeDocument/2006/relationships/oleObject" Target="../embeddings/oleObject35.bin"/><Relationship Id="rId5" Type="http://schemas.openxmlformats.org/officeDocument/2006/relationships/oleObject" Target="../embeddings/oleObject29.bin"/><Relationship Id="rId15" Type="http://schemas.openxmlformats.org/officeDocument/2006/relationships/oleObject" Target="../embeddings/oleObject39.bin"/><Relationship Id="rId10" Type="http://schemas.openxmlformats.org/officeDocument/2006/relationships/oleObject" Target="../embeddings/oleObject34.bin"/><Relationship Id="rId4" Type="http://schemas.openxmlformats.org/officeDocument/2006/relationships/oleObject" Target="../embeddings/oleObject28.bin"/><Relationship Id="rId9" Type="http://schemas.openxmlformats.org/officeDocument/2006/relationships/oleObject" Target="../embeddings/oleObject33.bin"/><Relationship Id="rId14" Type="http://schemas.openxmlformats.org/officeDocument/2006/relationships/oleObject" Target="../embeddings/oleObject38.bin"/></Relationships>
</file>

<file path=ppt/slides/_rels/slide180.xml.rels><?xml version="1.0" encoding="UTF-8" standalone="yes"?>
<Relationships xmlns="http://schemas.openxmlformats.org/package/2006/relationships"><Relationship Id="rId3" Type="http://schemas.openxmlformats.org/officeDocument/2006/relationships/image" Target="../media/image645.png"/><Relationship Id="rId2" Type="http://schemas.openxmlformats.org/officeDocument/2006/relationships/image" Target="../media/image644.jpe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vmlDrawing" Target="../drawings/vmlDrawing126.vml"/><Relationship Id="rId5" Type="http://schemas.openxmlformats.org/officeDocument/2006/relationships/oleObject" Target="../embeddings/oleObject935.bin"/><Relationship Id="rId4" Type="http://schemas.openxmlformats.org/officeDocument/2006/relationships/oleObject" Target="../embeddings/oleObject934.bin"/></Relationships>
</file>

<file path=ppt/slides/_rels/slide18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vmlDrawing" Target="../drawings/vmlDrawing127.vml"/><Relationship Id="rId5" Type="http://schemas.openxmlformats.org/officeDocument/2006/relationships/oleObject" Target="../embeddings/oleObject937.bin"/><Relationship Id="rId4" Type="http://schemas.openxmlformats.org/officeDocument/2006/relationships/oleObject" Target="../embeddings/oleObject936.bin"/></Relationships>
</file>

<file path=ppt/slides/_rels/slide18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vmlDrawing" Target="../drawings/vmlDrawing128.vml"/><Relationship Id="rId5" Type="http://schemas.openxmlformats.org/officeDocument/2006/relationships/oleObject" Target="../embeddings/oleObject939.bin"/><Relationship Id="rId4" Type="http://schemas.openxmlformats.org/officeDocument/2006/relationships/oleObject" Target="../embeddings/oleObject938.bin"/></Relationships>
</file>

<file path=ppt/slides/_rels/slide18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ontrol" Target="../activeX/activeX6.xml"/><Relationship Id="rId1" Type="http://schemas.openxmlformats.org/officeDocument/2006/relationships/vmlDrawing" Target="../drawings/vmlDrawing129.vml"/></Relationships>
</file>

<file path=ppt/slides/_rels/slide189.xml.rels><?xml version="1.0" encoding="UTF-8" standalone="yes"?>
<Relationships xmlns="http://schemas.openxmlformats.org/package/2006/relationships"><Relationship Id="rId8" Type="http://schemas.openxmlformats.org/officeDocument/2006/relationships/oleObject" Target="../embeddings/oleObject945.bin"/><Relationship Id="rId3" Type="http://schemas.openxmlformats.org/officeDocument/2006/relationships/oleObject" Target="../embeddings/oleObject940.bin"/><Relationship Id="rId7" Type="http://schemas.openxmlformats.org/officeDocument/2006/relationships/oleObject" Target="../embeddings/oleObject944.bin"/><Relationship Id="rId12" Type="http://schemas.openxmlformats.org/officeDocument/2006/relationships/oleObject" Target="../embeddings/oleObject949.bin"/><Relationship Id="rId2" Type="http://schemas.openxmlformats.org/officeDocument/2006/relationships/slideLayout" Target="../slideLayouts/slideLayout1.xml"/><Relationship Id="rId1" Type="http://schemas.openxmlformats.org/officeDocument/2006/relationships/vmlDrawing" Target="../drawings/vmlDrawing130.vml"/><Relationship Id="rId6" Type="http://schemas.openxmlformats.org/officeDocument/2006/relationships/oleObject" Target="../embeddings/oleObject943.bin"/><Relationship Id="rId11" Type="http://schemas.openxmlformats.org/officeDocument/2006/relationships/oleObject" Target="../embeddings/oleObject948.bin"/><Relationship Id="rId5" Type="http://schemas.openxmlformats.org/officeDocument/2006/relationships/oleObject" Target="../embeddings/oleObject942.bin"/><Relationship Id="rId10" Type="http://schemas.openxmlformats.org/officeDocument/2006/relationships/oleObject" Target="../embeddings/oleObject947.bin"/><Relationship Id="rId4" Type="http://schemas.openxmlformats.org/officeDocument/2006/relationships/oleObject" Target="../embeddings/oleObject941.bin"/><Relationship Id="rId9" Type="http://schemas.openxmlformats.org/officeDocument/2006/relationships/oleObject" Target="../embeddings/oleObject946.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oleObject" Target="../embeddings/oleObject50.bin"/><Relationship Id="rId18" Type="http://schemas.openxmlformats.org/officeDocument/2006/relationships/oleObject" Target="../embeddings/oleObject55.bin"/><Relationship Id="rId3" Type="http://schemas.openxmlformats.org/officeDocument/2006/relationships/oleObject" Target="../embeddings/oleObject40.bin"/><Relationship Id="rId21" Type="http://schemas.openxmlformats.org/officeDocument/2006/relationships/oleObject" Target="../embeddings/oleObject58.bin"/><Relationship Id="rId7" Type="http://schemas.openxmlformats.org/officeDocument/2006/relationships/oleObject" Target="../embeddings/oleObject44.bin"/><Relationship Id="rId12" Type="http://schemas.openxmlformats.org/officeDocument/2006/relationships/oleObject" Target="../embeddings/oleObject49.bin"/><Relationship Id="rId17" Type="http://schemas.openxmlformats.org/officeDocument/2006/relationships/oleObject" Target="../embeddings/oleObject54.bin"/><Relationship Id="rId2" Type="http://schemas.openxmlformats.org/officeDocument/2006/relationships/slideLayout" Target="../slideLayouts/slideLayout3.xml"/><Relationship Id="rId16" Type="http://schemas.openxmlformats.org/officeDocument/2006/relationships/oleObject" Target="../embeddings/oleObject53.bin"/><Relationship Id="rId20" Type="http://schemas.openxmlformats.org/officeDocument/2006/relationships/oleObject" Target="../embeddings/oleObject57.bin"/><Relationship Id="rId1" Type="http://schemas.openxmlformats.org/officeDocument/2006/relationships/vmlDrawing" Target="../drawings/vmlDrawing7.vml"/><Relationship Id="rId6" Type="http://schemas.openxmlformats.org/officeDocument/2006/relationships/oleObject" Target="../embeddings/oleObject43.bin"/><Relationship Id="rId11" Type="http://schemas.openxmlformats.org/officeDocument/2006/relationships/oleObject" Target="../embeddings/oleObject48.bin"/><Relationship Id="rId5" Type="http://schemas.openxmlformats.org/officeDocument/2006/relationships/oleObject" Target="../embeddings/oleObject42.bin"/><Relationship Id="rId15" Type="http://schemas.openxmlformats.org/officeDocument/2006/relationships/oleObject" Target="../embeddings/oleObject52.bin"/><Relationship Id="rId10" Type="http://schemas.openxmlformats.org/officeDocument/2006/relationships/oleObject" Target="../embeddings/oleObject47.bin"/><Relationship Id="rId19" Type="http://schemas.openxmlformats.org/officeDocument/2006/relationships/oleObject" Target="../embeddings/oleObject56.bin"/><Relationship Id="rId4" Type="http://schemas.openxmlformats.org/officeDocument/2006/relationships/oleObject" Target="../embeddings/oleObject41.bin"/><Relationship Id="rId9" Type="http://schemas.openxmlformats.org/officeDocument/2006/relationships/oleObject" Target="../embeddings/oleObject46.bin"/><Relationship Id="rId14" Type="http://schemas.openxmlformats.org/officeDocument/2006/relationships/oleObject" Target="../embeddings/oleObject51.bin"/><Relationship Id="rId22" Type="http://schemas.openxmlformats.org/officeDocument/2006/relationships/oleObject" Target="../embeddings/oleObject59.bin"/></Relationships>
</file>

<file path=ppt/slides/_rels/slide190.xml.rels><?xml version="1.0" encoding="UTF-8" standalone="yes"?>
<Relationships xmlns="http://schemas.openxmlformats.org/package/2006/relationships"><Relationship Id="rId8" Type="http://schemas.openxmlformats.org/officeDocument/2006/relationships/oleObject" Target="../embeddings/oleObject955.bin"/><Relationship Id="rId3" Type="http://schemas.openxmlformats.org/officeDocument/2006/relationships/oleObject" Target="../embeddings/oleObject950.bin"/><Relationship Id="rId7" Type="http://schemas.openxmlformats.org/officeDocument/2006/relationships/oleObject" Target="../embeddings/oleObject954.bin"/><Relationship Id="rId2" Type="http://schemas.openxmlformats.org/officeDocument/2006/relationships/slideLayout" Target="../slideLayouts/slideLayout1.xml"/><Relationship Id="rId1" Type="http://schemas.openxmlformats.org/officeDocument/2006/relationships/vmlDrawing" Target="../drawings/vmlDrawing131.vml"/><Relationship Id="rId6" Type="http://schemas.openxmlformats.org/officeDocument/2006/relationships/oleObject" Target="../embeddings/oleObject953.bin"/><Relationship Id="rId5" Type="http://schemas.openxmlformats.org/officeDocument/2006/relationships/oleObject" Target="../embeddings/oleObject952.bin"/><Relationship Id="rId4" Type="http://schemas.openxmlformats.org/officeDocument/2006/relationships/oleObject" Target="../embeddings/oleObject951.bin"/><Relationship Id="rId9" Type="http://schemas.openxmlformats.org/officeDocument/2006/relationships/oleObject" Target="../embeddings/oleObject956.bin"/></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957.bin"/><Relationship Id="rId7" Type="http://schemas.openxmlformats.org/officeDocument/2006/relationships/oleObject" Target="../embeddings/oleObject961.bin"/><Relationship Id="rId2" Type="http://schemas.openxmlformats.org/officeDocument/2006/relationships/slideLayout" Target="../slideLayouts/slideLayout1.xml"/><Relationship Id="rId1" Type="http://schemas.openxmlformats.org/officeDocument/2006/relationships/vmlDrawing" Target="../drawings/vmlDrawing132.vml"/><Relationship Id="rId6" Type="http://schemas.openxmlformats.org/officeDocument/2006/relationships/oleObject" Target="../embeddings/oleObject960.bin"/><Relationship Id="rId5" Type="http://schemas.openxmlformats.org/officeDocument/2006/relationships/oleObject" Target="../embeddings/oleObject959.bin"/><Relationship Id="rId4" Type="http://schemas.openxmlformats.org/officeDocument/2006/relationships/oleObject" Target="../embeddings/oleObject958.bin"/></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962.bin"/><Relationship Id="rId7" Type="http://schemas.openxmlformats.org/officeDocument/2006/relationships/oleObject" Target="../embeddings/oleObject966.bin"/><Relationship Id="rId2" Type="http://schemas.openxmlformats.org/officeDocument/2006/relationships/slideLayout" Target="../slideLayouts/slideLayout1.xml"/><Relationship Id="rId1" Type="http://schemas.openxmlformats.org/officeDocument/2006/relationships/vmlDrawing" Target="../drawings/vmlDrawing133.vml"/><Relationship Id="rId6" Type="http://schemas.openxmlformats.org/officeDocument/2006/relationships/oleObject" Target="../embeddings/oleObject965.bin"/><Relationship Id="rId5" Type="http://schemas.openxmlformats.org/officeDocument/2006/relationships/oleObject" Target="../embeddings/oleObject964.bin"/><Relationship Id="rId4" Type="http://schemas.openxmlformats.org/officeDocument/2006/relationships/oleObject" Target="../embeddings/oleObject963.bin"/></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8" Type="http://schemas.openxmlformats.org/officeDocument/2006/relationships/oleObject" Target="../embeddings/oleObject972.bin"/><Relationship Id="rId13" Type="http://schemas.openxmlformats.org/officeDocument/2006/relationships/oleObject" Target="../embeddings/oleObject977.bin"/><Relationship Id="rId18" Type="http://schemas.openxmlformats.org/officeDocument/2006/relationships/oleObject" Target="../embeddings/oleObject982.bin"/><Relationship Id="rId3" Type="http://schemas.openxmlformats.org/officeDocument/2006/relationships/oleObject" Target="../embeddings/oleObject967.bin"/><Relationship Id="rId7" Type="http://schemas.openxmlformats.org/officeDocument/2006/relationships/oleObject" Target="../embeddings/oleObject971.bin"/><Relationship Id="rId12" Type="http://schemas.openxmlformats.org/officeDocument/2006/relationships/oleObject" Target="../embeddings/oleObject976.bin"/><Relationship Id="rId17" Type="http://schemas.openxmlformats.org/officeDocument/2006/relationships/oleObject" Target="../embeddings/oleObject981.bin"/><Relationship Id="rId2" Type="http://schemas.openxmlformats.org/officeDocument/2006/relationships/slideLayout" Target="../slideLayouts/slideLayout1.xml"/><Relationship Id="rId16" Type="http://schemas.openxmlformats.org/officeDocument/2006/relationships/oleObject" Target="../embeddings/oleObject980.bin"/><Relationship Id="rId1" Type="http://schemas.openxmlformats.org/officeDocument/2006/relationships/vmlDrawing" Target="../drawings/vmlDrawing134.vml"/><Relationship Id="rId6" Type="http://schemas.openxmlformats.org/officeDocument/2006/relationships/oleObject" Target="../embeddings/oleObject970.bin"/><Relationship Id="rId11" Type="http://schemas.openxmlformats.org/officeDocument/2006/relationships/oleObject" Target="../embeddings/oleObject975.bin"/><Relationship Id="rId5" Type="http://schemas.openxmlformats.org/officeDocument/2006/relationships/oleObject" Target="../embeddings/oleObject969.bin"/><Relationship Id="rId15" Type="http://schemas.openxmlformats.org/officeDocument/2006/relationships/oleObject" Target="../embeddings/oleObject979.bin"/><Relationship Id="rId10" Type="http://schemas.openxmlformats.org/officeDocument/2006/relationships/oleObject" Target="../embeddings/oleObject974.bin"/><Relationship Id="rId19" Type="http://schemas.openxmlformats.org/officeDocument/2006/relationships/oleObject" Target="../embeddings/oleObject983.bin"/><Relationship Id="rId4" Type="http://schemas.openxmlformats.org/officeDocument/2006/relationships/oleObject" Target="../embeddings/oleObject968.bin"/><Relationship Id="rId9" Type="http://schemas.openxmlformats.org/officeDocument/2006/relationships/oleObject" Target="../embeddings/oleObject973.bin"/><Relationship Id="rId14" Type="http://schemas.openxmlformats.org/officeDocument/2006/relationships/oleObject" Target="../embeddings/oleObject978.bin"/></Relationships>
</file>

<file path=ppt/slides/_rels/slide195.xml.rels><?xml version="1.0" encoding="UTF-8" standalone="yes"?>
<Relationships xmlns="http://schemas.openxmlformats.org/package/2006/relationships"><Relationship Id="rId8" Type="http://schemas.openxmlformats.org/officeDocument/2006/relationships/oleObject" Target="../embeddings/oleObject989.bin"/><Relationship Id="rId13" Type="http://schemas.openxmlformats.org/officeDocument/2006/relationships/oleObject" Target="../embeddings/oleObject994.bin"/><Relationship Id="rId3" Type="http://schemas.openxmlformats.org/officeDocument/2006/relationships/oleObject" Target="../embeddings/oleObject984.bin"/><Relationship Id="rId7" Type="http://schemas.openxmlformats.org/officeDocument/2006/relationships/oleObject" Target="../embeddings/oleObject988.bin"/><Relationship Id="rId12" Type="http://schemas.openxmlformats.org/officeDocument/2006/relationships/oleObject" Target="../embeddings/oleObject993.bin"/><Relationship Id="rId17" Type="http://schemas.openxmlformats.org/officeDocument/2006/relationships/oleObject" Target="../embeddings/oleObject998.bin"/><Relationship Id="rId2" Type="http://schemas.openxmlformats.org/officeDocument/2006/relationships/slideLayout" Target="../slideLayouts/slideLayout1.xml"/><Relationship Id="rId16" Type="http://schemas.openxmlformats.org/officeDocument/2006/relationships/oleObject" Target="../embeddings/oleObject997.bin"/><Relationship Id="rId1" Type="http://schemas.openxmlformats.org/officeDocument/2006/relationships/vmlDrawing" Target="../drawings/vmlDrawing135.vml"/><Relationship Id="rId6" Type="http://schemas.openxmlformats.org/officeDocument/2006/relationships/oleObject" Target="../embeddings/oleObject987.bin"/><Relationship Id="rId11" Type="http://schemas.openxmlformats.org/officeDocument/2006/relationships/oleObject" Target="../embeddings/oleObject992.bin"/><Relationship Id="rId5" Type="http://schemas.openxmlformats.org/officeDocument/2006/relationships/oleObject" Target="../embeddings/oleObject986.bin"/><Relationship Id="rId15" Type="http://schemas.openxmlformats.org/officeDocument/2006/relationships/oleObject" Target="../embeddings/oleObject996.bin"/><Relationship Id="rId10" Type="http://schemas.openxmlformats.org/officeDocument/2006/relationships/oleObject" Target="../embeddings/oleObject991.bin"/><Relationship Id="rId4" Type="http://schemas.openxmlformats.org/officeDocument/2006/relationships/oleObject" Target="../embeddings/oleObject985.bin"/><Relationship Id="rId9" Type="http://schemas.openxmlformats.org/officeDocument/2006/relationships/oleObject" Target="../embeddings/oleObject990.bin"/><Relationship Id="rId14" Type="http://schemas.openxmlformats.org/officeDocument/2006/relationships/oleObject" Target="../embeddings/oleObject995.bin"/></Relationships>
</file>

<file path=ppt/slides/_rels/slide196.xml.rels><?xml version="1.0" encoding="UTF-8" standalone="yes"?>
<Relationships xmlns="http://schemas.openxmlformats.org/package/2006/relationships"><Relationship Id="rId8" Type="http://schemas.openxmlformats.org/officeDocument/2006/relationships/oleObject" Target="../embeddings/oleObject1004.bin"/><Relationship Id="rId3" Type="http://schemas.openxmlformats.org/officeDocument/2006/relationships/oleObject" Target="../embeddings/oleObject999.bin"/><Relationship Id="rId7" Type="http://schemas.openxmlformats.org/officeDocument/2006/relationships/oleObject" Target="../embeddings/oleObject1003.bin"/><Relationship Id="rId12" Type="http://schemas.openxmlformats.org/officeDocument/2006/relationships/oleObject" Target="../embeddings/oleObject1008.bin"/><Relationship Id="rId2" Type="http://schemas.openxmlformats.org/officeDocument/2006/relationships/slideLayout" Target="../slideLayouts/slideLayout1.xml"/><Relationship Id="rId1" Type="http://schemas.openxmlformats.org/officeDocument/2006/relationships/vmlDrawing" Target="../drawings/vmlDrawing136.vml"/><Relationship Id="rId6" Type="http://schemas.openxmlformats.org/officeDocument/2006/relationships/oleObject" Target="../embeddings/oleObject1002.bin"/><Relationship Id="rId11" Type="http://schemas.openxmlformats.org/officeDocument/2006/relationships/oleObject" Target="../embeddings/oleObject1007.bin"/><Relationship Id="rId5" Type="http://schemas.openxmlformats.org/officeDocument/2006/relationships/oleObject" Target="../embeddings/oleObject1001.bin"/><Relationship Id="rId10" Type="http://schemas.openxmlformats.org/officeDocument/2006/relationships/oleObject" Target="../embeddings/oleObject1006.bin"/><Relationship Id="rId4" Type="http://schemas.openxmlformats.org/officeDocument/2006/relationships/oleObject" Target="../embeddings/oleObject1000.bin"/><Relationship Id="rId9" Type="http://schemas.openxmlformats.org/officeDocument/2006/relationships/oleObject" Target="../embeddings/oleObject1005.bin"/></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hyperlink" Target="11-1&#30456;&#24178;&#20809;.ppt" TargetMode="External"/><Relationship Id="rId7" Type="http://schemas.openxmlformats.org/officeDocument/2006/relationships/hyperlink" Target="11-2&#26472;&#27663;&#21452;&#32541;&#24178;&#28041;&#23454;&#39564;%20&#21171;&#22467;&#24503;&#38236;.pp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11-3&#20809;&#31243;%20&#34180;&#33180;&#24178;&#28041;.ppt" TargetMode="External"/><Relationship Id="rId5" Type="http://schemas.openxmlformats.org/officeDocument/2006/relationships/hyperlink" Target="11-4&#21128;&#23574;%20&#29275;&#39039;&#29615;.ppt" TargetMode="External"/><Relationship Id="rId10" Type="http://schemas.openxmlformats.org/officeDocument/2006/relationships/hyperlink" Target="11-7&#21333;&#32541;&#34893;&#23556;.ppt" TargetMode="External"/><Relationship Id="rId4" Type="http://schemas.openxmlformats.org/officeDocument/2006/relationships/hyperlink" Target="11-5&#36808;&#20811;&#32819;&#23385;&#24178;&#28041;&#20202;.ppt" TargetMode="External"/><Relationship Id="rId9" Type="http://schemas.openxmlformats.org/officeDocument/2006/relationships/hyperlink" Target="11-6&#20809;&#30340;&#34893;&#23556;.ppt" TargetMode="Externa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65.bin"/><Relationship Id="rId13" Type="http://schemas.openxmlformats.org/officeDocument/2006/relationships/oleObject" Target="../embeddings/oleObject70.bin"/><Relationship Id="rId18" Type="http://schemas.openxmlformats.org/officeDocument/2006/relationships/oleObject" Target="../embeddings/oleObject75.bin"/><Relationship Id="rId3" Type="http://schemas.openxmlformats.org/officeDocument/2006/relationships/oleObject" Target="../embeddings/oleObject60.bin"/><Relationship Id="rId21" Type="http://schemas.openxmlformats.org/officeDocument/2006/relationships/oleObject" Target="../embeddings/oleObject78.bin"/><Relationship Id="rId7" Type="http://schemas.openxmlformats.org/officeDocument/2006/relationships/oleObject" Target="../embeddings/oleObject64.bin"/><Relationship Id="rId12" Type="http://schemas.openxmlformats.org/officeDocument/2006/relationships/oleObject" Target="../embeddings/oleObject69.bin"/><Relationship Id="rId17" Type="http://schemas.openxmlformats.org/officeDocument/2006/relationships/oleObject" Target="../embeddings/oleObject74.bin"/><Relationship Id="rId2" Type="http://schemas.openxmlformats.org/officeDocument/2006/relationships/slideLayout" Target="../slideLayouts/slideLayout3.xml"/><Relationship Id="rId16" Type="http://schemas.openxmlformats.org/officeDocument/2006/relationships/oleObject" Target="../embeddings/oleObject73.bin"/><Relationship Id="rId20" Type="http://schemas.openxmlformats.org/officeDocument/2006/relationships/oleObject" Target="../embeddings/oleObject77.bin"/><Relationship Id="rId1" Type="http://schemas.openxmlformats.org/officeDocument/2006/relationships/vmlDrawing" Target="../drawings/vmlDrawing8.vml"/><Relationship Id="rId6" Type="http://schemas.openxmlformats.org/officeDocument/2006/relationships/oleObject" Target="../embeddings/oleObject63.bin"/><Relationship Id="rId11" Type="http://schemas.openxmlformats.org/officeDocument/2006/relationships/oleObject" Target="../embeddings/oleObject68.bin"/><Relationship Id="rId5" Type="http://schemas.openxmlformats.org/officeDocument/2006/relationships/oleObject" Target="../embeddings/oleObject62.bin"/><Relationship Id="rId15" Type="http://schemas.openxmlformats.org/officeDocument/2006/relationships/oleObject" Target="../embeddings/oleObject72.bin"/><Relationship Id="rId10" Type="http://schemas.openxmlformats.org/officeDocument/2006/relationships/oleObject" Target="../embeddings/oleObject67.bin"/><Relationship Id="rId19" Type="http://schemas.openxmlformats.org/officeDocument/2006/relationships/oleObject" Target="../embeddings/oleObject76.bin"/><Relationship Id="rId4" Type="http://schemas.openxmlformats.org/officeDocument/2006/relationships/oleObject" Target="../embeddings/oleObject61.bin"/><Relationship Id="rId9" Type="http://schemas.openxmlformats.org/officeDocument/2006/relationships/oleObject" Target="../embeddings/oleObject66.bin"/><Relationship Id="rId14" Type="http://schemas.openxmlformats.org/officeDocument/2006/relationships/oleObject" Target="../embeddings/oleObject71.bin"/></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8" Type="http://schemas.openxmlformats.org/officeDocument/2006/relationships/oleObject" Target="../embeddings/oleObject1013.bin"/><Relationship Id="rId3" Type="http://schemas.openxmlformats.org/officeDocument/2006/relationships/image" Target="../media/image150.png"/><Relationship Id="rId7" Type="http://schemas.openxmlformats.org/officeDocument/2006/relationships/oleObject" Target="../embeddings/oleObject1012.bin"/><Relationship Id="rId2" Type="http://schemas.openxmlformats.org/officeDocument/2006/relationships/slideLayout" Target="../slideLayouts/slideLayout1.xml"/><Relationship Id="rId1" Type="http://schemas.openxmlformats.org/officeDocument/2006/relationships/vmlDrawing" Target="../drawings/vmlDrawing137.vml"/><Relationship Id="rId6" Type="http://schemas.openxmlformats.org/officeDocument/2006/relationships/oleObject" Target="../embeddings/oleObject1011.bin"/><Relationship Id="rId5" Type="http://schemas.openxmlformats.org/officeDocument/2006/relationships/oleObject" Target="../embeddings/oleObject1010.bin"/><Relationship Id="rId4" Type="http://schemas.openxmlformats.org/officeDocument/2006/relationships/oleObject" Target="../embeddings/oleObject1009.bin"/></Relationships>
</file>

<file path=ppt/slides/_rels/slide20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image" Target="../media/image696.pn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8" Type="http://schemas.openxmlformats.org/officeDocument/2006/relationships/oleObject" Target="../embeddings/oleObject1019.bin"/><Relationship Id="rId3" Type="http://schemas.openxmlformats.org/officeDocument/2006/relationships/oleObject" Target="../embeddings/oleObject1014.bin"/><Relationship Id="rId7" Type="http://schemas.openxmlformats.org/officeDocument/2006/relationships/oleObject" Target="../embeddings/oleObject1018.bin"/><Relationship Id="rId2" Type="http://schemas.openxmlformats.org/officeDocument/2006/relationships/slideLayout" Target="../slideLayouts/slideLayout1.xml"/><Relationship Id="rId1" Type="http://schemas.openxmlformats.org/officeDocument/2006/relationships/vmlDrawing" Target="../drawings/vmlDrawing138.vml"/><Relationship Id="rId6" Type="http://schemas.openxmlformats.org/officeDocument/2006/relationships/oleObject" Target="../embeddings/oleObject1017.bin"/><Relationship Id="rId5" Type="http://schemas.openxmlformats.org/officeDocument/2006/relationships/oleObject" Target="../embeddings/oleObject1016.bin"/><Relationship Id="rId4" Type="http://schemas.openxmlformats.org/officeDocument/2006/relationships/oleObject" Target="../embeddings/oleObject1015.bin"/></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1020.bin"/><Relationship Id="rId2" Type="http://schemas.openxmlformats.org/officeDocument/2006/relationships/slideLayout" Target="../slideLayouts/slideLayout1.xml"/><Relationship Id="rId1" Type="http://schemas.openxmlformats.org/officeDocument/2006/relationships/vmlDrawing" Target="../drawings/vmlDrawing139.vml"/><Relationship Id="rId6" Type="http://schemas.openxmlformats.org/officeDocument/2006/relationships/oleObject" Target="../embeddings/oleObject1023.bin"/><Relationship Id="rId5" Type="http://schemas.openxmlformats.org/officeDocument/2006/relationships/oleObject" Target="../embeddings/oleObject1022.bin"/><Relationship Id="rId4" Type="http://schemas.openxmlformats.org/officeDocument/2006/relationships/oleObject" Target="../embeddings/oleObject1021.bin"/></Relationships>
</file>

<file path=ppt/slides/_rels/slide206.xml.rels><?xml version="1.0" encoding="UTF-8" standalone="yes"?>
<Relationships xmlns="http://schemas.openxmlformats.org/package/2006/relationships"><Relationship Id="rId8" Type="http://schemas.openxmlformats.org/officeDocument/2006/relationships/oleObject" Target="../embeddings/oleObject1029.bin"/><Relationship Id="rId13" Type="http://schemas.openxmlformats.org/officeDocument/2006/relationships/oleObject" Target="../embeddings/oleObject1034.bin"/><Relationship Id="rId3" Type="http://schemas.openxmlformats.org/officeDocument/2006/relationships/oleObject" Target="../embeddings/oleObject1024.bin"/><Relationship Id="rId7" Type="http://schemas.openxmlformats.org/officeDocument/2006/relationships/oleObject" Target="../embeddings/oleObject1028.bin"/><Relationship Id="rId12" Type="http://schemas.openxmlformats.org/officeDocument/2006/relationships/oleObject" Target="../embeddings/oleObject1033.bin"/><Relationship Id="rId2" Type="http://schemas.openxmlformats.org/officeDocument/2006/relationships/slideLayout" Target="../slideLayouts/slideLayout1.xml"/><Relationship Id="rId16" Type="http://schemas.openxmlformats.org/officeDocument/2006/relationships/oleObject" Target="../embeddings/oleObject1037.bin"/><Relationship Id="rId1" Type="http://schemas.openxmlformats.org/officeDocument/2006/relationships/vmlDrawing" Target="../drawings/vmlDrawing140.vml"/><Relationship Id="rId6" Type="http://schemas.openxmlformats.org/officeDocument/2006/relationships/oleObject" Target="../embeddings/oleObject1027.bin"/><Relationship Id="rId11" Type="http://schemas.openxmlformats.org/officeDocument/2006/relationships/oleObject" Target="../embeddings/oleObject1032.bin"/><Relationship Id="rId5" Type="http://schemas.openxmlformats.org/officeDocument/2006/relationships/oleObject" Target="../embeddings/oleObject1026.bin"/><Relationship Id="rId15" Type="http://schemas.openxmlformats.org/officeDocument/2006/relationships/oleObject" Target="../embeddings/oleObject1036.bin"/><Relationship Id="rId10" Type="http://schemas.openxmlformats.org/officeDocument/2006/relationships/oleObject" Target="../embeddings/oleObject1031.bin"/><Relationship Id="rId4" Type="http://schemas.openxmlformats.org/officeDocument/2006/relationships/oleObject" Target="../embeddings/oleObject1025.bin"/><Relationship Id="rId9" Type="http://schemas.openxmlformats.org/officeDocument/2006/relationships/oleObject" Target="../embeddings/oleObject1030.bin"/><Relationship Id="rId14" Type="http://schemas.openxmlformats.org/officeDocument/2006/relationships/oleObject" Target="../embeddings/oleObject1035.bin"/></Relationships>
</file>

<file path=ppt/slides/_rels/slide207.xml.rels><?xml version="1.0" encoding="UTF-8" standalone="yes"?>
<Relationships xmlns="http://schemas.openxmlformats.org/package/2006/relationships"><Relationship Id="rId8" Type="http://schemas.openxmlformats.org/officeDocument/2006/relationships/oleObject" Target="../embeddings/oleObject1043.bin"/><Relationship Id="rId3" Type="http://schemas.openxmlformats.org/officeDocument/2006/relationships/oleObject" Target="../embeddings/oleObject1038.bin"/><Relationship Id="rId7" Type="http://schemas.openxmlformats.org/officeDocument/2006/relationships/oleObject" Target="../embeddings/oleObject1042.bin"/><Relationship Id="rId2" Type="http://schemas.openxmlformats.org/officeDocument/2006/relationships/slideLayout" Target="../slideLayouts/slideLayout1.xml"/><Relationship Id="rId1" Type="http://schemas.openxmlformats.org/officeDocument/2006/relationships/vmlDrawing" Target="../drawings/vmlDrawing141.vml"/><Relationship Id="rId6" Type="http://schemas.openxmlformats.org/officeDocument/2006/relationships/oleObject" Target="../embeddings/oleObject1041.bin"/><Relationship Id="rId5" Type="http://schemas.openxmlformats.org/officeDocument/2006/relationships/oleObject" Target="../embeddings/oleObject1040.bin"/><Relationship Id="rId4" Type="http://schemas.openxmlformats.org/officeDocument/2006/relationships/oleObject" Target="../embeddings/oleObject1039.bin"/><Relationship Id="rId9" Type="http://schemas.openxmlformats.org/officeDocument/2006/relationships/oleObject" Target="../embeddings/oleObject1044.bin"/></Relationships>
</file>

<file path=ppt/slides/_rels/slide208.xml.rels><?xml version="1.0" encoding="UTF-8" standalone="yes"?>
<Relationships xmlns="http://schemas.openxmlformats.org/package/2006/relationships"><Relationship Id="rId3" Type="http://schemas.openxmlformats.org/officeDocument/2006/relationships/image" Target="../media/image713.jpeg"/><Relationship Id="rId2" Type="http://schemas.openxmlformats.org/officeDocument/2006/relationships/hyperlink" Target="http://zh.wikipedia.org/zh-cn/File:CircularPolarizer.jpg" TargetMode="External"/><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1045.bin"/><Relationship Id="rId2" Type="http://schemas.openxmlformats.org/officeDocument/2006/relationships/slideLayout" Target="../slideLayouts/slideLayout1.xml"/><Relationship Id="rId1" Type="http://schemas.openxmlformats.org/officeDocument/2006/relationships/vmlDrawing" Target="../drawings/vmlDrawing142.v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84.bin"/><Relationship Id="rId3" Type="http://schemas.openxmlformats.org/officeDocument/2006/relationships/oleObject" Target="../embeddings/oleObject79.bin"/><Relationship Id="rId7" Type="http://schemas.openxmlformats.org/officeDocument/2006/relationships/oleObject" Target="../embeddings/oleObject83.bin"/><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oleObject" Target="../embeddings/oleObject82.bin"/><Relationship Id="rId5" Type="http://schemas.openxmlformats.org/officeDocument/2006/relationships/oleObject" Target="../embeddings/oleObject81.bin"/><Relationship Id="rId4" Type="http://schemas.openxmlformats.org/officeDocument/2006/relationships/oleObject" Target="../embeddings/oleObject80.bin"/></Relationships>
</file>

<file path=ppt/slides/_rels/slide210.xml.rels><?xml version="1.0" encoding="UTF-8" standalone="yes"?>
<Relationships xmlns="http://schemas.openxmlformats.org/package/2006/relationships"><Relationship Id="rId8" Type="http://schemas.openxmlformats.org/officeDocument/2006/relationships/oleObject" Target="../embeddings/oleObject1051.bin"/><Relationship Id="rId3" Type="http://schemas.openxmlformats.org/officeDocument/2006/relationships/oleObject" Target="../embeddings/oleObject1046.bin"/><Relationship Id="rId7" Type="http://schemas.openxmlformats.org/officeDocument/2006/relationships/oleObject" Target="../embeddings/oleObject1050.bin"/><Relationship Id="rId2" Type="http://schemas.openxmlformats.org/officeDocument/2006/relationships/slideLayout" Target="../slideLayouts/slideLayout1.xml"/><Relationship Id="rId1" Type="http://schemas.openxmlformats.org/officeDocument/2006/relationships/vmlDrawing" Target="../drawings/vmlDrawing143.vml"/><Relationship Id="rId6" Type="http://schemas.openxmlformats.org/officeDocument/2006/relationships/oleObject" Target="../embeddings/oleObject1049.bin"/><Relationship Id="rId5" Type="http://schemas.openxmlformats.org/officeDocument/2006/relationships/oleObject" Target="../embeddings/oleObject1048.bin"/><Relationship Id="rId4" Type="http://schemas.openxmlformats.org/officeDocument/2006/relationships/oleObject" Target="../embeddings/oleObject1047.bin"/><Relationship Id="rId9" Type="http://schemas.openxmlformats.org/officeDocument/2006/relationships/oleObject" Target="../embeddings/oleObject1052.bin"/></Relationships>
</file>

<file path=ppt/slides/_rels/slide211.xml.rels><?xml version="1.0" encoding="UTF-8" standalone="yes"?>
<Relationships xmlns="http://schemas.openxmlformats.org/package/2006/relationships"><Relationship Id="rId8" Type="http://schemas.openxmlformats.org/officeDocument/2006/relationships/oleObject" Target="../embeddings/oleObject1058.bin"/><Relationship Id="rId13" Type="http://schemas.openxmlformats.org/officeDocument/2006/relationships/oleObject" Target="../embeddings/oleObject1063.bin"/><Relationship Id="rId18" Type="http://schemas.openxmlformats.org/officeDocument/2006/relationships/oleObject" Target="../embeddings/oleObject1068.bin"/><Relationship Id="rId26" Type="http://schemas.openxmlformats.org/officeDocument/2006/relationships/oleObject" Target="../embeddings/oleObject1076.bin"/><Relationship Id="rId3" Type="http://schemas.openxmlformats.org/officeDocument/2006/relationships/oleObject" Target="../embeddings/oleObject1053.bin"/><Relationship Id="rId21" Type="http://schemas.openxmlformats.org/officeDocument/2006/relationships/oleObject" Target="../embeddings/oleObject1071.bin"/><Relationship Id="rId7" Type="http://schemas.openxmlformats.org/officeDocument/2006/relationships/oleObject" Target="../embeddings/oleObject1057.bin"/><Relationship Id="rId12" Type="http://schemas.openxmlformats.org/officeDocument/2006/relationships/oleObject" Target="../embeddings/oleObject1062.bin"/><Relationship Id="rId17" Type="http://schemas.openxmlformats.org/officeDocument/2006/relationships/oleObject" Target="../embeddings/oleObject1067.bin"/><Relationship Id="rId25" Type="http://schemas.openxmlformats.org/officeDocument/2006/relationships/oleObject" Target="../embeddings/oleObject1075.bin"/><Relationship Id="rId2" Type="http://schemas.openxmlformats.org/officeDocument/2006/relationships/slideLayout" Target="../slideLayouts/slideLayout1.xml"/><Relationship Id="rId16" Type="http://schemas.openxmlformats.org/officeDocument/2006/relationships/oleObject" Target="../embeddings/oleObject1066.bin"/><Relationship Id="rId20" Type="http://schemas.openxmlformats.org/officeDocument/2006/relationships/oleObject" Target="../embeddings/oleObject1070.bin"/><Relationship Id="rId1" Type="http://schemas.openxmlformats.org/officeDocument/2006/relationships/vmlDrawing" Target="../drawings/vmlDrawing144.vml"/><Relationship Id="rId6" Type="http://schemas.openxmlformats.org/officeDocument/2006/relationships/oleObject" Target="../embeddings/oleObject1056.bin"/><Relationship Id="rId11" Type="http://schemas.openxmlformats.org/officeDocument/2006/relationships/oleObject" Target="../embeddings/oleObject1061.bin"/><Relationship Id="rId24" Type="http://schemas.openxmlformats.org/officeDocument/2006/relationships/oleObject" Target="../embeddings/oleObject1074.bin"/><Relationship Id="rId5" Type="http://schemas.openxmlformats.org/officeDocument/2006/relationships/oleObject" Target="../embeddings/oleObject1055.bin"/><Relationship Id="rId15" Type="http://schemas.openxmlformats.org/officeDocument/2006/relationships/oleObject" Target="../embeddings/oleObject1065.bin"/><Relationship Id="rId23" Type="http://schemas.openxmlformats.org/officeDocument/2006/relationships/oleObject" Target="../embeddings/oleObject1073.bin"/><Relationship Id="rId10" Type="http://schemas.openxmlformats.org/officeDocument/2006/relationships/oleObject" Target="../embeddings/oleObject1060.bin"/><Relationship Id="rId19" Type="http://schemas.openxmlformats.org/officeDocument/2006/relationships/oleObject" Target="../embeddings/oleObject1069.bin"/><Relationship Id="rId4" Type="http://schemas.openxmlformats.org/officeDocument/2006/relationships/oleObject" Target="../embeddings/oleObject1054.bin"/><Relationship Id="rId9" Type="http://schemas.openxmlformats.org/officeDocument/2006/relationships/oleObject" Target="../embeddings/oleObject1059.bin"/><Relationship Id="rId14" Type="http://schemas.openxmlformats.org/officeDocument/2006/relationships/oleObject" Target="../embeddings/oleObject1064.bin"/><Relationship Id="rId22" Type="http://schemas.openxmlformats.org/officeDocument/2006/relationships/oleObject" Target="../embeddings/oleObject1072.bin"/><Relationship Id="rId27" Type="http://schemas.openxmlformats.org/officeDocument/2006/relationships/oleObject" Target="../embeddings/oleObject1077.bin"/></Relationships>
</file>

<file path=ppt/slides/_rels/slide212.xml.rels><?xml version="1.0" encoding="UTF-8" standalone="yes"?>
<Relationships xmlns="http://schemas.openxmlformats.org/package/2006/relationships"><Relationship Id="rId8" Type="http://schemas.openxmlformats.org/officeDocument/2006/relationships/oleObject" Target="../embeddings/oleObject1083.bin"/><Relationship Id="rId13" Type="http://schemas.openxmlformats.org/officeDocument/2006/relationships/oleObject" Target="../embeddings/oleObject1088.bin"/><Relationship Id="rId18" Type="http://schemas.openxmlformats.org/officeDocument/2006/relationships/oleObject" Target="../embeddings/oleObject1093.bin"/><Relationship Id="rId26" Type="http://schemas.openxmlformats.org/officeDocument/2006/relationships/oleObject" Target="../embeddings/oleObject1101.bin"/><Relationship Id="rId3" Type="http://schemas.openxmlformats.org/officeDocument/2006/relationships/oleObject" Target="../embeddings/oleObject1078.bin"/><Relationship Id="rId21" Type="http://schemas.openxmlformats.org/officeDocument/2006/relationships/oleObject" Target="../embeddings/oleObject1096.bin"/><Relationship Id="rId7" Type="http://schemas.openxmlformats.org/officeDocument/2006/relationships/oleObject" Target="../embeddings/oleObject1082.bin"/><Relationship Id="rId12" Type="http://schemas.openxmlformats.org/officeDocument/2006/relationships/oleObject" Target="../embeddings/oleObject1087.bin"/><Relationship Id="rId17" Type="http://schemas.openxmlformats.org/officeDocument/2006/relationships/oleObject" Target="../embeddings/oleObject1092.bin"/><Relationship Id="rId25" Type="http://schemas.openxmlformats.org/officeDocument/2006/relationships/oleObject" Target="../embeddings/oleObject1100.bin"/><Relationship Id="rId33" Type="http://schemas.openxmlformats.org/officeDocument/2006/relationships/oleObject" Target="../embeddings/oleObject1108.bin"/><Relationship Id="rId2" Type="http://schemas.openxmlformats.org/officeDocument/2006/relationships/slideLayout" Target="../slideLayouts/slideLayout1.xml"/><Relationship Id="rId16" Type="http://schemas.openxmlformats.org/officeDocument/2006/relationships/oleObject" Target="../embeddings/oleObject1091.bin"/><Relationship Id="rId20" Type="http://schemas.openxmlformats.org/officeDocument/2006/relationships/oleObject" Target="../embeddings/oleObject1095.bin"/><Relationship Id="rId29" Type="http://schemas.openxmlformats.org/officeDocument/2006/relationships/oleObject" Target="../embeddings/oleObject1104.bin"/><Relationship Id="rId1" Type="http://schemas.openxmlformats.org/officeDocument/2006/relationships/vmlDrawing" Target="../drawings/vmlDrawing145.vml"/><Relationship Id="rId6" Type="http://schemas.openxmlformats.org/officeDocument/2006/relationships/oleObject" Target="../embeddings/oleObject1081.bin"/><Relationship Id="rId11" Type="http://schemas.openxmlformats.org/officeDocument/2006/relationships/oleObject" Target="../embeddings/oleObject1086.bin"/><Relationship Id="rId24" Type="http://schemas.openxmlformats.org/officeDocument/2006/relationships/oleObject" Target="../embeddings/oleObject1099.bin"/><Relationship Id="rId32" Type="http://schemas.openxmlformats.org/officeDocument/2006/relationships/oleObject" Target="../embeddings/oleObject1107.bin"/><Relationship Id="rId5" Type="http://schemas.openxmlformats.org/officeDocument/2006/relationships/oleObject" Target="../embeddings/oleObject1080.bin"/><Relationship Id="rId15" Type="http://schemas.openxmlformats.org/officeDocument/2006/relationships/oleObject" Target="../embeddings/oleObject1090.bin"/><Relationship Id="rId23" Type="http://schemas.openxmlformats.org/officeDocument/2006/relationships/oleObject" Target="../embeddings/oleObject1098.bin"/><Relationship Id="rId28" Type="http://schemas.openxmlformats.org/officeDocument/2006/relationships/oleObject" Target="../embeddings/oleObject1103.bin"/><Relationship Id="rId10" Type="http://schemas.openxmlformats.org/officeDocument/2006/relationships/oleObject" Target="../embeddings/oleObject1085.bin"/><Relationship Id="rId19" Type="http://schemas.openxmlformats.org/officeDocument/2006/relationships/oleObject" Target="../embeddings/oleObject1094.bin"/><Relationship Id="rId31" Type="http://schemas.openxmlformats.org/officeDocument/2006/relationships/oleObject" Target="../embeddings/oleObject1106.bin"/><Relationship Id="rId4" Type="http://schemas.openxmlformats.org/officeDocument/2006/relationships/oleObject" Target="../embeddings/oleObject1079.bin"/><Relationship Id="rId9" Type="http://schemas.openxmlformats.org/officeDocument/2006/relationships/oleObject" Target="../embeddings/oleObject1084.bin"/><Relationship Id="rId14" Type="http://schemas.openxmlformats.org/officeDocument/2006/relationships/oleObject" Target="../embeddings/oleObject1089.bin"/><Relationship Id="rId22" Type="http://schemas.openxmlformats.org/officeDocument/2006/relationships/oleObject" Target="../embeddings/oleObject1097.bin"/><Relationship Id="rId27" Type="http://schemas.openxmlformats.org/officeDocument/2006/relationships/oleObject" Target="../embeddings/oleObject1102.bin"/><Relationship Id="rId30" Type="http://schemas.openxmlformats.org/officeDocument/2006/relationships/oleObject" Target="../embeddings/oleObject1105.bin"/></Relationships>
</file>

<file path=ppt/slides/_rels/slide213.xml.rels><?xml version="1.0" encoding="UTF-8" standalone="yes"?>
<Relationships xmlns="http://schemas.openxmlformats.org/package/2006/relationships"><Relationship Id="rId8" Type="http://schemas.openxmlformats.org/officeDocument/2006/relationships/oleObject" Target="../embeddings/oleObject1114.bin"/><Relationship Id="rId3" Type="http://schemas.openxmlformats.org/officeDocument/2006/relationships/oleObject" Target="../embeddings/oleObject1109.bin"/><Relationship Id="rId7" Type="http://schemas.openxmlformats.org/officeDocument/2006/relationships/oleObject" Target="../embeddings/oleObject1113.bin"/><Relationship Id="rId2" Type="http://schemas.openxmlformats.org/officeDocument/2006/relationships/slideLayout" Target="../slideLayouts/slideLayout1.xml"/><Relationship Id="rId1" Type="http://schemas.openxmlformats.org/officeDocument/2006/relationships/vmlDrawing" Target="../drawings/vmlDrawing146.vml"/><Relationship Id="rId6" Type="http://schemas.openxmlformats.org/officeDocument/2006/relationships/oleObject" Target="../embeddings/oleObject1112.bin"/><Relationship Id="rId5" Type="http://schemas.openxmlformats.org/officeDocument/2006/relationships/oleObject" Target="../embeddings/oleObject1111.bin"/><Relationship Id="rId4" Type="http://schemas.openxmlformats.org/officeDocument/2006/relationships/oleObject" Target="../embeddings/oleObject1110.bin"/></Relationships>
</file>

<file path=ppt/slides/_rels/slide214.xml.rels><?xml version="1.0" encoding="UTF-8" standalone="yes"?>
<Relationships xmlns="http://schemas.openxmlformats.org/package/2006/relationships"><Relationship Id="rId3" Type="http://schemas.openxmlformats.org/officeDocument/2006/relationships/oleObject" Target="../embeddings/oleObject1115.bin"/><Relationship Id="rId7" Type="http://schemas.openxmlformats.org/officeDocument/2006/relationships/oleObject" Target="../embeddings/oleObject1119.bin"/><Relationship Id="rId2" Type="http://schemas.openxmlformats.org/officeDocument/2006/relationships/slideLayout" Target="../slideLayouts/slideLayout1.xml"/><Relationship Id="rId1" Type="http://schemas.openxmlformats.org/officeDocument/2006/relationships/vmlDrawing" Target="../drawings/vmlDrawing147.vml"/><Relationship Id="rId6" Type="http://schemas.openxmlformats.org/officeDocument/2006/relationships/oleObject" Target="../embeddings/oleObject1118.bin"/><Relationship Id="rId5" Type="http://schemas.openxmlformats.org/officeDocument/2006/relationships/oleObject" Target="../embeddings/oleObject1117.bin"/><Relationship Id="rId4" Type="http://schemas.openxmlformats.org/officeDocument/2006/relationships/oleObject" Target="../embeddings/oleObject1116.bin"/></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2" Type="http://schemas.openxmlformats.org/officeDocument/2006/relationships/image" Target="../media/image729.png"/><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1120.bin"/><Relationship Id="rId2" Type="http://schemas.openxmlformats.org/officeDocument/2006/relationships/slideLayout" Target="../slideLayouts/slideLayout1.xml"/><Relationship Id="rId1" Type="http://schemas.openxmlformats.org/officeDocument/2006/relationships/vmlDrawing" Target="../drawings/vmlDrawing148.vml"/><Relationship Id="rId6" Type="http://schemas.openxmlformats.org/officeDocument/2006/relationships/oleObject" Target="../embeddings/oleObject1123.bin"/><Relationship Id="rId5" Type="http://schemas.openxmlformats.org/officeDocument/2006/relationships/oleObject" Target="../embeddings/oleObject1122.bin"/><Relationship Id="rId4" Type="http://schemas.openxmlformats.org/officeDocument/2006/relationships/oleObject" Target="../embeddings/oleObject1121.bin"/></Relationships>
</file>

<file path=ppt/slides/_rels/slide2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ontrol" Target="../activeX/activeX7.xml"/><Relationship Id="rId1" Type="http://schemas.openxmlformats.org/officeDocument/2006/relationships/vmlDrawing" Target="../drawings/vmlDrawing149.v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1.xml"/><Relationship Id="rId1" Type="http://schemas.openxmlformats.org/officeDocument/2006/relationships/vmlDrawing" Target="../drawings/vmlDrawing10.vml"/></Relationships>
</file>

<file path=ppt/slides/_rels/slide22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1124.bin"/><Relationship Id="rId2" Type="http://schemas.openxmlformats.org/officeDocument/2006/relationships/slideLayout" Target="../slideLayouts/slideLayout1.xml"/><Relationship Id="rId1" Type="http://schemas.openxmlformats.org/officeDocument/2006/relationships/vmlDrawing" Target="../drawings/vmlDrawing150.vml"/></Relationships>
</file>

<file path=ppt/slides/_rels/slide222.xml.rels><?xml version="1.0" encoding="UTF-8" standalone="yes"?>
<Relationships xmlns="http://schemas.openxmlformats.org/package/2006/relationships"><Relationship Id="rId3" Type="http://schemas.openxmlformats.org/officeDocument/2006/relationships/oleObject" Target="../embeddings/oleObject1125.bin"/><Relationship Id="rId2" Type="http://schemas.openxmlformats.org/officeDocument/2006/relationships/slideLayout" Target="../slideLayouts/slideLayout1.xml"/><Relationship Id="rId1" Type="http://schemas.openxmlformats.org/officeDocument/2006/relationships/vmlDrawing" Target="../drawings/vmlDrawing151.vml"/><Relationship Id="rId6" Type="http://schemas.openxmlformats.org/officeDocument/2006/relationships/oleObject" Target="../embeddings/oleObject1128.bin"/><Relationship Id="rId5" Type="http://schemas.openxmlformats.org/officeDocument/2006/relationships/oleObject" Target="../embeddings/oleObject1127.bin"/><Relationship Id="rId4" Type="http://schemas.openxmlformats.org/officeDocument/2006/relationships/oleObject" Target="../embeddings/oleObject1126.bin"/></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1129.bin"/><Relationship Id="rId7" Type="http://schemas.openxmlformats.org/officeDocument/2006/relationships/oleObject" Target="../embeddings/oleObject1133.bin"/><Relationship Id="rId2" Type="http://schemas.openxmlformats.org/officeDocument/2006/relationships/slideLayout" Target="../slideLayouts/slideLayout1.xml"/><Relationship Id="rId1" Type="http://schemas.openxmlformats.org/officeDocument/2006/relationships/vmlDrawing" Target="../drawings/vmlDrawing152.vml"/><Relationship Id="rId6" Type="http://schemas.openxmlformats.org/officeDocument/2006/relationships/oleObject" Target="../embeddings/oleObject1132.bin"/><Relationship Id="rId5" Type="http://schemas.openxmlformats.org/officeDocument/2006/relationships/oleObject" Target="../embeddings/oleObject1131.bin"/><Relationship Id="rId4" Type="http://schemas.openxmlformats.org/officeDocument/2006/relationships/oleObject" Target="../embeddings/oleObject1130.bin"/></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8" Type="http://schemas.openxmlformats.org/officeDocument/2006/relationships/oleObject" Target="../embeddings/oleObject1139.bin"/><Relationship Id="rId3" Type="http://schemas.openxmlformats.org/officeDocument/2006/relationships/oleObject" Target="../embeddings/oleObject1134.bin"/><Relationship Id="rId7" Type="http://schemas.openxmlformats.org/officeDocument/2006/relationships/oleObject" Target="../embeddings/oleObject1138.bin"/><Relationship Id="rId2" Type="http://schemas.openxmlformats.org/officeDocument/2006/relationships/slideLayout" Target="../slideLayouts/slideLayout1.xml"/><Relationship Id="rId1" Type="http://schemas.openxmlformats.org/officeDocument/2006/relationships/vmlDrawing" Target="../drawings/vmlDrawing153.vml"/><Relationship Id="rId6" Type="http://schemas.openxmlformats.org/officeDocument/2006/relationships/oleObject" Target="../embeddings/oleObject1137.bin"/><Relationship Id="rId5" Type="http://schemas.openxmlformats.org/officeDocument/2006/relationships/oleObject" Target="../embeddings/oleObject1136.bin"/><Relationship Id="rId4" Type="http://schemas.openxmlformats.org/officeDocument/2006/relationships/oleObject" Target="../embeddings/oleObject1135.bin"/></Relationships>
</file>

<file path=ppt/slides/_rels/slide226.xml.rels><?xml version="1.0" encoding="UTF-8" standalone="yes"?>
<Relationships xmlns="http://schemas.openxmlformats.org/package/2006/relationships"><Relationship Id="rId8" Type="http://schemas.openxmlformats.org/officeDocument/2006/relationships/oleObject" Target="../embeddings/oleObject1145.bin"/><Relationship Id="rId3" Type="http://schemas.openxmlformats.org/officeDocument/2006/relationships/oleObject" Target="../embeddings/oleObject1140.bin"/><Relationship Id="rId7" Type="http://schemas.openxmlformats.org/officeDocument/2006/relationships/oleObject" Target="../embeddings/oleObject1144.bin"/><Relationship Id="rId2" Type="http://schemas.openxmlformats.org/officeDocument/2006/relationships/slideLayout" Target="../slideLayouts/slideLayout1.xml"/><Relationship Id="rId1" Type="http://schemas.openxmlformats.org/officeDocument/2006/relationships/vmlDrawing" Target="../drawings/vmlDrawing154.vml"/><Relationship Id="rId6" Type="http://schemas.openxmlformats.org/officeDocument/2006/relationships/oleObject" Target="../embeddings/oleObject1143.bin"/><Relationship Id="rId5" Type="http://schemas.openxmlformats.org/officeDocument/2006/relationships/oleObject" Target="../embeddings/oleObject1142.bin"/><Relationship Id="rId4" Type="http://schemas.openxmlformats.org/officeDocument/2006/relationships/oleObject" Target="../embeddings/oleObject1141.bin"/></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1146.bin"/><Relationship Id="rId7" Type="http://schemas.openxmlformats.org/officeDocument/2006/relationships/oleObject" Target="../embeddings/oleObject1150.bin"/><Relationship Id="rId2" Type="http://schemas.openxmlformats.org/officeDocument/2006/relationships/slideLayout" Target="../slideLayouts/slideLayout3.xml"/><Relationship Id="rId1" Type="http://schemas.openxmlformats.org/officeDocument/2006/relationships/vmlDrawing" Target="../drawings/vmlDrawing155.vml"/><Relationship Id="rId6" Type="http://schemas.openxmlformats.org/officeDocument/2006/relationships/oleObject" Target="../embeddings/oleObject1149.bin"/><Relationship Id="rId5" Type="http://schemas.openxmlformats.org/officeDocument/2006/relationships/oleObject" Target="../embeddings/oleObject1148.bin"/><Relationship Id="rId4" Type="http://schemas.openxmlformats.org/officeDocument/2006/relationships/oleObject" Target="../embeddings/oleObject1147.bin"/></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ontrol" Target="../activeX/activeX1.xml"/><Relationship Id="rId1" Type="http://schemas.openxmlformats.org/officeDocument/2006/relationships/vmlDrawing" Target="../drawings/vmlDrawing11.vml"/><Relationship Id="rId6" Type="http://schemas.openxmlformats.org/officeDocument/2006/relationships/oleObject" Target="../embeddings/oleObject88.bin"/><Relationship Id="rId5" Type="http://schemas.openxmlformats.org/officeDocument/2006/relationships/oleObject" Target="../embeddings/oleObject87.bin"/><Relationship Id="rId4" Type="http://schemas.openxmlformats.org/officeDocument/2006/relationships/oleObject" Target="../embeddings/oleObject86.bin"/></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1151.bin"/><Relationship Id="rId2" Type="http://schemas.openxmlformats.org/officeDocument/2006/relationships/slideLayout" Target="../slideLayouts/slideLayout1.xml"/><Relationship Id="rId1" Type="http://schemas.openxmlformats.org/officeDocument/2006/relationships/vmlDrawing" Target="../drawings/vmlDrawing156.vml"/></Relationships>
</file>

<file path=ppt/slides/_rels/slide231.xml.rels><?xml version="1.0" encoding="UTF-8" standalone="yes"?>
<Relationships xmlns="http://schemas.openxmlformats.org/package/2006/relationships"><Relationship Id="rId3" Type="http://schemas.openxmlformats.org/officeDocument/2006/relationships/oleObject" Target="../embeddings/oleObject1152.bin"/><Relationship Id="rId2" Type="http://schemas.openxmlformats.org/officeDocument/2006/relationships/slideLayout" Target="../slideLayouts/slideLayout1.xml"/><Relationship Id="rId1" Type="http://schemas.openxmlformats.org/officeDocument/2006/relationships/vmlDrawing" Target="../drawings/vmlDrawing157.vml"/></Relationships>
</file>

<file path=ppt/slides/_rels/slide232.xml.rels><?xml version="1.0" encoding="UTF-8" standalone="yes"?>
<Relationships xmlns="http://schemas.openxmlformats.org/package/2006/relationships"><Relationship Id="rId3" Type="http://schemas.openxmlformats.org/officeDocument/2006/relationships/image" Target="../media/image756.jpeg"/><Relationship Id="rId2" Type="http://schemas.openxmlformats.org/officeDocument/2006/relationships/image" Target="../media/image755.jpeg"/><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3" Type="http://schemas.openxmlformats.org/officeDocument/2006/relationships/oleObject" Target="../embeddings/oleObject1153.bin"/><Relationship Id="rId2" Type="http://schemas.openxmlformats.org/officeDocument/2006/relationships/slideLayout" Target="../slideLayouts/slideLayout1.xml"/><Relationship Id="rId1" Type="http://schemas.openxmlformats.org/officeDocument/2006/relationships/vmlDrawing" Target="../drawings/vmlDrawing158.vml"/><Relationship Id="rId4" Type="http://schemas.openxmlformats.org/officeDocument/2006/relationships/image" Target="../media/image758.jpeg"/></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1154.bin"/><Relationship Id="rId7" Type="http://schemas.openxmlformats.org/officeDocument/2006/relationships/oleObject" Target="../embeddings/oleObject1158.bin"/><Relationship Id="rId2" Type="http://schemas.openxmlformats.org/officeDocument/2006/relationships/slideLayout" Target="../slideLayouts/slideLayout1.xml"/><Relationship Id="rId1" Type="http://schemas.openxmlformats.org/officeDocument/2006/relationships/vmlDrawing" Target="../drawings/vmlDrawing159.vml"/><Relationship Id="rId6" Type="http://schemas.openxmlformats.org/officeDocument/2006/relationships/oleObject" Target="../embeddings/oleObject1157.bin"/><Relationship Id="rId5" Type="http://schemas.openxmlformats.org/officeDocument/2006/relationships/oleObject" Target="../embeddings/oleObject1156.bin"/><Relationship Id="rId4" Type="http://schemas.openxmlformats.org/officeDocument/2006/relationships/oleObject" Target="../embeddings/oleObject1155.bin"/></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1159.bin"/><Relationship Id="rId7" Type="http://schemas.openxmlformats.org/officeDocument/2006/relationships/oleObject" Target="../embeddings/oleObject1162.bin"/><Relationship Id="rId2" Type="http://schemas.openxmlformats.org/officeDocument/2006/relationships/slideLayout" Target="../slideLayouts/slideLayout1.xml"/><Relationship Id="rId1" Type="http://schemas.openxmlformats.org/officeDocument/2006/relationships/vmlDrawing" Target="../drawings/vmlDrawing160.vml"/><Relationship Id="rId6" Type="http://schemas.openxmlformats.org/officeDocument/2006/relationships/oleObject" Target="../embeddings/oleObject1161.bin"/><Relationship Id="rId5" Type="http://schemas.openxmlformats.org/officeDocument/2006/relationships/image" Target="../media/image766.png"/><Relationship Id="rId4" Type="http://schemas.openxmlformats.org/officeDocument/2006/relationships/oleObject" Target="../embeddings/oleObject1160.bin"/></Relationships>
</file>

<file path=ppt/slides/_rels/slide237.xml.rels><?xml version="1.0" encoding="UTF-8" standalone="yes"?>
<Relationships xmlns="http://schemas.openxmlformats.org/package/2006/relationships"><Relationship Id="rId3" Type="http://schemas.openxmlformats.org/officeDocument/2006/relationships/oleObject" Target="../embeddings/oleObject1163.bin"/><Relationship Id="rId7" Type="http://schemas.openxmlformats.org/officeDocument/2006/relationships/oleObject" Target="../embeddings/oleObject1166.bin"/><Relationship Id="rId2" Type="http://schemas.openxmlformats.org/officeDocument/2006/relationships/slideLayout" Target="../slideLayouts/slideLayout1.xml"/><Relationship Id="rId1" Type="http://schemas.openxmlformats.org/officeDocument/2006/relationships/vmlDrawing" Target="../drawings/vmlDrawing161.vml"/><Relationship Id="rId6" Type="http://schemas.openxmlformats.org/officeDocument/2006/relationships/image" Target="../media/image767.png"/><Relationship Id="rId5" Type="http://schemas.openxmlformats.org/officeDocument/2006/relationships/oleObject" Target="../embeddings/oleObject1165.bin"/><Relationship Id="rId4" Type="http://schemas.openxmlformats.org/officeDocument/2006/relationships/oleObject" Target="../embeddings/oleObject1164.bin"/></Relationships>
</file>

<file path=ppt/slides/_rels/slide238.xml.rels><?xml version="1.0" encoding="UTF-8" standalone="yes"?>
<Relationships xmlns="http://schemas.openxmlformats.org/package/2006/relationships"><Relationship Id="rId2" Type="http://schemas.openxmlformats.org/officeDocument/2006/relationships/image" Target="../media/image768.png"/><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1167.bin"/><Relationship Id="rId7" Type="http://schemas.openxmlformats.org/officeDocument/2006/relationships/oleObject" Target="../embeddings/oleObject1171.bin"/><Relationship Id="rId2" Type="http://schemas.openxmlformats.org/officeDocument/2006/relationships/slideLayout" Target="../slideLayouts/slideLayout1.xml"/><Relationship Id="rId1" Type="http://schemas.openxmlformats.org/officeDocument/2006/relationships/vmlDrawing" Target="../drawings/vmlDrawing162.vml"/><Relationship Id="rId6" Type="http://schemas.openxmlformats.org/officeDocument/2006/relationships/oleObject" Target="../embeddings/oleObject1170.bin"/><Relationship Id="rId5" Type="http://schemas.openxmlformats.org/officeDocument/2006/relationships/oleObject" Target="../embeddings/oleObject1169.bin"/><Relationship Id="rId4" Type="http://schemas.openxmlformats.org/officeDocument/2006/relationships/oleObject" Target="../embeddings/oleObject1168.bin"/></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ontrol" Target="../activeX/activeX2.xml"/><Relationship Id="rId1" Type="http://schemas.openxmlformats.org/officeDocument/2006/relationships/vmlDrawing" Target="../drawings/vmlDrawing12.vml"/><Relationship Id="rId6" Type="http://schemas.openxmlformats.org/officeDocument/2006/relationships/oleObject" Target="../embeddings/oleObject91.bin"/><Relationship Id="rId5" Type="http://schemas.openxmlformats.org/officeDocument/2006/relationships/oleObject" Target="../embeddings/oleObject90.bin"/><Relationship Id="rId4" Type="http://schemas.openxmlformats.org/officeDocument/2006/relationships/oleObject" Target="../embeddings/oleObject89.bin"/></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1172.bin"/><Relationship Id="rId7" Type="http://schemas.openxmlformats.org/officeDocument/2006/relationships/oleObject" Target="../embeddings/oleObject1176.bin"/><Relationship Id="rId2" Type="http://schemas.openxmlformats.org/officeDocument/2006/relationships/slideLayout" Target="../slideLayouts/slideLayout1.xml"/><Relationship Id="rId1" Type="http://schemas.openxmlformats.org/officeDocument/2006/relationships/vmlDrawing" Target="../drawings/vmlDrawing163.vml"/><Relationship Id="rId6" Type="http://schemas.openxmlformats.org/officeDocument/2006/relationships/oleObject" Target="../embeddings/oleObject1175.bin"/><Relationship Id="rId5" Type="http://schemas.openxmlformats.org/officeDocument/2006/relationships/oleObject" Target="../embeddings/oleObject1174.bin"/><Relationship Id="rId4" Type="http://schemas.openxmlformats.org/officeDocument/2006/relationships/oleObject" Target="../embeddings/oleObject1173.bin"/></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1177.bin"/><Relationship Id="rId2" Type="http://schemas.openxmlformats.org/officeDocument/2006/relationships/slideLayout" Target="../slideLayouts/slideLayout1.xml"/><Relationship Id="rId1" Type="http://schemas.openxmlformats.org/officeDocument/2006/relationships/vmlDrawing" Target="../drawings/vmlDrawing164.vml"/><Relationship Id="rId4" Type="http://schemas.openxmlformats.org/officeDocument/2006/relationships/oleObject" Target="../embeddings/oleObject1178.bin"/></Relationships>
</file>

<file path=ppt/slides/_rels/slide243.xml.rels><?xml version="1.0" encoding="UTF-8" standalone="yes"?>
<Relationships xmlns="http://schemas.openxmlformats.org/package/2006/relationships"><Relationship Id="rId3" Type="http://schemas.openxmlformats.org/officeDocument/2006/relationships/oleObject" Target="../embeddings/oleObject1179.bin"/><Relationship Id="rId2" Type="http://schemas.openxmlformats.org/officeDocument/2006/relationships/slideLayout" Target="../slideLayouts/slideLayout4.xml"/><Relationship Id="rId1" Type="http://schemas.openxmlformats.org/officeDocument/2006/relationships/vmlDrawing" Target="../drawings/vmlDrawing165.vml"/></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1180.bin"/><Relationship Id="rId2" Type="http://schemas.openxmlformats.org/officeDocument/2006/relationships/slideLayout" Target="../slideLayouts/slideLayout1.xml"/><Relationship Id="rId1" Type="http://schemas.openxmlformats.org/officeDocument/2006/relationships/vmlDrawing" Target="../drawings/vmlDrawing166.vml"/><Relationship Id="rId5" Type="http://schemas.openxmlformats.org/officeDocument/2006/relationships/oleObject" Target="../embeddings/oleObject1182.bin"/><Relationship Id="rId4" Type="http://schemas.openxmlformats.org/officeDocument/2006/relationships/oleObject" Target="../embeddings/oleObject1181.bin"/></Relationships>
</file>

<file path=ppt/slides/_rels/slide245.xml.rels><?xml version="1.0" encoding="UTF-8" standalone="yes"?>
<Relationships xmlns="http://schemas.openxmlformats.org/package/2006/relationships"><Relationship Id="rId8" Type="http://schemas.openxmlformats.org/officeDocument/2006/relationships/oleObject" Target="../embeddings/oleObject1188.bin"/><Relationship Id="rId3" Type="http://schemas.openxmlformats.org/officeDocument/2006/relationships/oleObject" Target="../embeddings/oleObject1183.bin"/><Relationship Id="rId7" Type="http://schemas.openxmlformats.org/officeDocument/2006/relationships/oleObject" Target="../embeddings/oleObject1187.bin"/><Relationship Id="rId12" Type="http://schemas.openxmlformats.org/officeDocument/2006/relationships/oleObject" Target="../embeddings/oleObject1192.bin"/><Relationship Id="rId2" Type="http://schemas.openxmlformats.org/officeDocument/2006/relationships/slideLayout" Target="../slideLayouts/slideLayout1.xml"/><Relationship Id="rId1" Type="http://schemas.openxmlformats.org/officeDocument/2006/relationships/vmlDrawing" Target="../drawings/vmlDrawing167.vml"/><Relationship Id="rId6" Type="http://schemas.openxmlformats.org/officeDocument/2006/relationships/oleObject" Target="../embeddings/oleObject1186.bin"/><Relationship Id="rId11" Type="http://schemas.openxmlformats.org/officeDocument/2006/relationships/oleObject" Target="../embeddings/oleObject1191.bin"/><Relationship Id="rId5" Type="http://schemas.openxmlformats.org/officeDocument/2006/relationships/oleObject" Target="../embeddings/oleObject1185.bin"/><Relationship Id="rId10" Type="http://schemas.openxmlformats.org/officeDocument/2006/relationships/oleObject" Target="../embeddings/oleObject1190.bin"/><Relationship Id="rId4" Type="http://schemas.openxmlformats.org/officeDocument/2006/relationships/oleObject" Target="../embeddings/oleObject1184.bin"/><Relationship Id="rId9" Type="http://schemas.openxmlformats.org/officeDocument/2006/relationships/oleObject" Target="../embeddings/oleObject1189.bin"/></Relationships>
</file>

<file path=ppt/slides/_rels/slide246.xml.rels><?xml version="1.0" encoding="UTF-8" standalone="yes"?>
<Relationships xmlns="http://schemas.openxmlformats.org/package/2006/relationships"><Relationship Id="rId8" Type="http://schemas.openxmlformats.org/officeDocument/2006/relationships/oleObject" Target="../embeddings/oleObject1198.bin"/><Relationship Id="rId3" Type="http://schemas.openxmlformats.org/officeDocument/2006/relationships/oleObject" Target="../embeddings/oleObject1193.bin"/><Relationship Id="rId7" Type="http://schemas.openxmlformats.org/officeDocument/2006/relationships/oleObject" Target="../embeddings/oleObject1197.bin"/><Relationship Id="rId12" Type="http://schemas.openxmlformats.org/officeDocument/2006/relationships/oleObject" Target="../embeddings/oleObject1202.bin"/><Relationship Id="rId2" Type="http://schemas.openxmlformats.org/officeDocument/2006/relationships/slideLayout" Target="../slideLayouts/slideLayout1.xml"/><Relationship Id="rId1" Type="http://schemas.openxmlformats.org/officeDocument/2006/relationships/vmlDrawing" Target="../drawings/vmlDrawing168.vml"/><Relationship Id="rId6" Type="http://schemas.openxmlformats.org/officeDocument/2006/relationships/oleObject" Target="../embeddings/oleObject1196.bin"/><Relationship Id="rId11" Type="http://schemas.openxmlformats.org/officeDocument/2006/relationships/oleObject" Target="../embeddings/oleObject1201.bin"/><Relationship Id="rId5" Type="http://schemas.openxmlformats.org/officeDocument/2006/relationships/oleObject" Target="../embeddings/oleObject1195.bin"/><Relationship Id="rId10" Type="http://schemas.openxmlformats.org/officeDocument/2006/relationships/oleObject" Target="../embeddings/oleObject1200.bin"/><Relationship Id="rId4" Type="http://schemas.openxmlformats.org/officeDocument/2006/relationships/oleObject" Target="../embeddings/oleObject1194.bin"/><Relationship Id="rId9" Type="http://schemas.openxmlformats.org/officeDocument/2006/relationships/oleObject" Target="../embeddings/oleObject1199.bin"/></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3" Type="http://schemas.openxmlformats.org/officeDocument/2006/relationships/oleObject" Target="../embeddings/oleObject1203.bin"/><Relationship Id="rId2" Type="http://schemas.openxmlformats.org/officeDocument/2006/relationships/slideLayout" Target="../slideLayouts/slideLayout1.xml"/><Relationship Id="rId1" Type="http://schemas.openxmlformats.org/officeDocument/2006/relationships/vmlDrawing" Target="../drawings/vmlDrawing169.vml"/><Relationship Id="rId4" Type="http://schemas.openxmlformats.org/officeDocument/2006/relationships/oleObject" Target="../embeddings/oleObject1204.bin"/></Relationships>
</file>

<file path=ppt/slides/_rels/slide2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zh.wikipedia.org/wiki/File:Thomas_Young_(scientist).jpg" TargetMode="Externa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3" Type="http://schemas.openxmlformats.org/officeDocument/2006/relationships/oleObject" Target="../embeddings/oleObject1205.bin"/><Relationship Id="rId2" Type="http://schemas.openxmlformats.org/officeDocument/2006/relationships/slideLayout" Target="../slideLayouts/slideLayout1.xml"/><Relationship Id="rId1" Type="http://schemas.openxmlformats.org/officeDocument/2006/relationships/vmlDrawing" Target="../drawings/vmlDrawing170.vml"/></Relationships>
</file>

<file path=ppt/slides/_rels/slide251.xml.rels><?xml version="1.0" encoding="UTF-8" standalone="yes"?>
<Relationships xmlns="http://schemas.openxmlformats.org/package/2006/relationships"><Relationship Id="rId3" Type="http://schemas.openxmlformats.org/officeDocument/2006/relationships/oleObject" Target="../embeddings/oleObject1206.bin"/><Relationship Id="rId7" Type="http://schemas.openxmlformats.org/officeDocument/2006/relationships/oleObject" Target="../embeddings/oleObject1210.bin"/><Relationship Id="rId2" Type="http://schemas.openxmlformats.org/officeDocument/2006/relationships/slideLayout" Target="../slideLayouts/slideLayout1.xml"/><Relationship Id="rId1" Type="http://schemas.openxmlformats.org/officeDocument/2006/relationships/vmlDrawing" Target="../drawings/vmlDrawing171.vml"/><Relationship Id="rId6" Type="http://schemas.openxmlformats.org/officeDocument/2006/relationships/oleObject" Target="../embeddings/oleObject1209.bin"/><Relationship Id="rId5" Type="http://schemas.openxmlformats.org/officeDocument/2006/relationships/oleObject" Target="../embeddings/oleObject1208.bin"/><Relationship Id="rId4" Type="http://schemas.openxmlformats.org/officeDocument/2006/relationships/oleObject" Target="../embeddings/oleObject1207.bin"/></Relationships>
</file>

<file path=ppt/slides/_rels/slide252.xml.rels><?xml version="1.0" encoding="UTF-8" standalone="yes"?>
<Relationships xmlns="http://schemas.openxmlformats.org/package/2006/relationships"><Relationship Id="rId3" Type="http://schemas.openxmlformats.org/officeDocument/2006/relationships/oleObject" Target="../embeddings/oleObject1211.bin"/><Relationship Id="rId2" Type="http://schemas.openxmlformats.org/officeDocument/2006/relationships/slideLayout" Target="../slideLayouts/slideLayout1.xml"/><Relationship Id="rId1" Type="http://schemas.openxmlformats.org/officeDocument/2006/relationships/vmlDrawing" Target="../drawings/vmlDrawing172.vml"/><Relationship Id="rId6" Type="http://schemas.openxmlformats.org/officeDocument/2006/relationships/oleObject" Target="../embeddings/oleObject1214.bin"/><Relationship Id="rId5" Type="http://schemas.openxmlformats.org/officeDocument/2006/relationships/oleObject" Target="../embeddings/oleObject1213.bin"/><Relationship Id="rId4" Type="http://schemas.openxmlformats.org/officeDocument/2006/relationships/oleObject" Target="../embeddings/oleObject1212.bin"/></Relationships>
</file>

<file path=ppt/slides/_rels/slide253.xml.rels><?xml version="1.0" encoding="UTF-8" standalone="yes"?>
<Relationships xmlns="http://schemas.openxmlformats.org/package/2006/relationships"><Relationship Id="rId3" Type="http://schemas.openxmlformats.org/officeDocument/2006/relationships/oleObject" Target="../embeddings/oleObject1215.bin"/><Relationship Id="rId2" Type="http://schemas.openxmlformats.org/officeDocument/2006/relationships/slideLayout" Target="../slideLayouts/slideLayout1.xml"/><Relationship Id="rId1" Type="http://schemas.openxmlformats.org/officeDocument/2006/relationships/vmlDrawing" Target="../drawings/vmlDrawing173.vml"/></Relationships>
</file>

<file path=ppt/slides/_rels/slide254.xml.rels><?xml version="1.0" encoding="UTF-8" standalone="yes"?>
<Relationships xmlns="http://schemas.openxmlformats.org/package/2006/relationships"><Relationship Id="rId8" Type="http://schemas.openxmlformats.org/officeDocument/2006/relationships/oleObject" Target="../embeddings/oleObject1221.bin"/><Relationship Id="rId3" Type="http://schemas.openxmlformats.org/officeDocument/2006/relationships/oleObject" Target="../embeddings/oleObject1216.bin"/><Relationship Id="rId7" Type="http://schemas.openxmlformats.org/officeDocument/2006/relationships/oleObject" Target="../embeddings/oleObject1220.bin"/><Relationship Id="rId2" Type="http://schemas.openxmlformats.org/officeDocument/2006/relationships/slideLayout" Target="../slideLayouts/slideLayout1.xml"/><Relationship Id="rId1" Type="http://schemas.openxmlformats.org/officeDocument/2006/relationships/vmlDrawing" Target="../drawings/vmlDrawing174.vml"/><Relationship Id="rId6" Type="http://schemas.openxmlformats.org/officeDocument/2006/relationships/oleObject" Target="../embeddings/oleObject1219.bin"/><Relationship Id="rId5" Type="http://schemas.openxmlformats.org/officeDocument/2006/relationships/oleObject" Target="../embeddings/oleObject1218.bin"/><Relationship Id="rId4" Type="http://schemas.openxmlformats.org/officeDocument/2006/relationships/oleObject" Target="../embeddings/oleObject1217.bin"/><Relationship Id="rId9" Type="http://schemas.openxmlformats.org/officeDocument/2006/relationships/oleObject" Target="../embeddings/oleObject1222.bin"/></Relationships>
</file>

<file path=ppt/slides/_rels/slide255.xml.rels><?xml version="1.0" encoding="UTF-8" standalone="yes"?>
<Relationships xmlns="http://schemas.openxmlformats.org/package/2006/relationships"><Relationship Id="rId3" Type="http://schemas.openxmlformats.org/officeDocument/2006/relationships/oleObject" Target="../embeddings/oleObject1223.bin"/><Relationship Id="rId2" Type="http://schemas.openxmlformats.org/officeDocument/2006/relationships/slideLayout" Target="../slideLayouts/slideLayout1.xml"/><Relationship Id="rId1" Type="http://schemas.openxmlformats.org/officeDocument/2006/relationships/vmlDrawing" Target="../drawings/vmlDrawing175.v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3.xml"/><Relationship Id="rId1" Type="http://schemas.openxmlformats.org/officeDocument/2006/relationships/vmlDrawing" Target="../drawings/vmlDrawing13.vml"/><Relationship Id="rId6" Type="http://schemas.openxmlformats.org/officeDocument/2006/relationships/oleObject" Target="../embeddings/oleObject95.bin"/><Relationship Id="rId5" Type="http://schemas.openxmlformats.org/officeDocument/2006/relationships/oleObject" Target="../embeddings/oleObject94.bin"/><Relationship Id="rId4" Type="http://schemas.openxmlformats.org/officeDocument/2006/relationships/oleObject" Target="../embeddings/oleObject93.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01.bin"/><Relationship Id="rId3" Type="http://schemas.openxmlformats.org/officeDocument/2006/relationships/oleObject" Target="../embeddings/oleObject96.bin"/><Relationship Id="rId7" Type="http://schemas.openxmlformats.org/officeDocument/2006/relationships/oleObject" Target="../embeddings/oleObject100.bin"/><Relationship Id="rId12" Type="http://schemas.openxmlformats.org/officeDocument/2006/relationships/oleObject" Target="../embeddings/oleObject105.bin"/><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oleObject" Target="../embeddings/oleObject99.bin"/><Relationship Id="rId11" Type="http://schemas.openxmlformats.org/officeDocument/2006/relationships/oleObject" Target="../embeddings/oleObject104.bin"/><Relationship Id="rId5" Type="http://schemas.openxmlformats.org/officeDocument/2006/relationships/oleObject" Target="../embeddings/oleObject98.bin"/><Relationship Id="rId10" Type="http://schemas.openxmlformats.org/officeDocument/2006/relationships/oleObject" Target="../embeddings/oleObject103.bin"/><Relationship Id="rId4" Type="http://schemas.openxmlformats.org/officeDocument/2006/relationships/oleObject" Target="../embeddings/oleObject97.bin"/><Relationship Id="rId9" Type="http://schemas.openxmlformats.org/officeDocument/2006/relationships/oleObject" Target="../embeddings/oleObject102.bin"/></Relationships>
</file>

<file path=ppt/slides/_rels/slide3.xml.rels><?xml version="1.0" encoding="UTF-8" standalone="yes"?>
<Relationships xmlns="http://schemas.openxmlformats.org/package/2006/relationships"><Relationship Id="rId3" Type="http://schemas.openxmlformats.org/officeDocument/2006/relationships/hyperlink" Target="11-11&#21453;&#23556;&#20809;&#21644;&#25240;&#23556;&#20809;&#30340;&#20559;&#25391;.ppt" TargetMode="External"/><Relationship Id="rId7" Type="http://schemas.openxmlformats.org/officeDocument/2006/relationships/hyperlink" Target="11-14&#20960;&#20309;&#20809;&#23398;.ppt" TargetMode="External"/><Relationship Id="rId2" Type="http://schemas.openxmlformats.org/officeDocument/2006/relationships/hyperlink" Target="11-12&#21452;&#25240;&#23556;.ppt" TargetMode="External"/><Relationship Id="rId1" Type="http://schemas.openxmlformats.org/officeDocument/2006/relationships/slideLayout" Target="../slideLayouts/slideLayout2.xml"/><Relationship Id="rId6" Type="http://schemas.openxmlformats.org/officeDocument/2006/relationships/hyperlink" Target="11-8&#22278;&#23380;&#34893;&#23556;%20&#20809;&#23398;&#20202;&#22120;&#30340;&#20998;&#36776;&#29575;.ppt" TargetMode="External"/><Relationship Id="rId5" Type="http://schemas.openxmlformats.org/officeDocument/2006/relationships/hyperlink" Target="11-9&#34893;&#23556;&#20809;&#26629;.ppt" TargetMode="External"/><Relationship Id="rId4" Type="http://schemas.openxmlformats.org/officeDocument/2006/relationships/hyperlink" Target="11-10&#20809;&#30340;&#20559;&#25391;&#24615;%20&#39532;&#21525;&#26031;&#23450;&#24459;.pp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11.bin"/><Relationship Id="rId3" Type="http://schemas.openxmlformats.org/officeDocument/2006/relationships/oleObject" Target="../embeddings/oleObject106.bin"/><Relationship Id="rId7" Type="http://schemas.openxmlformats.org/officeDocument/2006/relationships/oleObject" Target="../embeddings/oleObject110.bin"/><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oleObject" Target="../embeddings/oleObject109.bin"/><Relationship Id="rId5" Type="http://schemas.openxmlformats.org/officeDocument/2006/relationships/oleObject" Target="../embeddings/oleObject108.bin"/><Relationship Id="rId4" Type="http://schemas.openxmlformats.org/officeDocument/2006/relationships/oleObject" Target="../embeddings/oleObject107.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oleObject" Target="../embeddings/oleObject115.bin"/><Relationship Id="rId5" Type="http://schemas.openxmlformats.org/officeDocument/2006/relationships/oleObject" Target="../embeddings/oleObject114.bin"/><Relationship Id="rId4" Type="http://schemas.openxmlformats.org/officeDocument/2006/relationships/oleObject" Target="../embeddings/oleObject113.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21.bin"/><Relationship Id="rId3" Type="http://schemas.openxmlformats.org/officeDocument/2006/relationships/oleObject" Target="../embeddings/oleObject116.bin"/><Relationship Id="rId7" Type="http://schemas.openxmlformats.org/officeDocument/2006/relationships/oleObject" Target="../embeddings/oleObject120.bin"/><Relationship Id="rId12" Type="http://schemas.openxmlformats.org/officeDocument/2006/relationships/oleObject" Target="../embeddings/oleObject125.bin"/><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oleObject" Target="../embeddings/oleObject119.bin"/><Relationship Id="rId11" Type="http://schemas.openxmlformats.org/officeDocument/2006/relationships/oleObject" Target="../embeddings/oleObject124.bin"/><Relationship Id="rId5" Type="http://schemas.openxmlformats.org/officeDocument/2006/relationships/oleObject" Target="../embeddings/oleObject118.bin"/><Relationship Id="rId10" Type="http://schemas.openxmlformats.org/officeDocument/2006/relationships/oleObject" Target="../embeddings/oleObject123.bin"/><Relationship Id="rId4" Type="http://schemas.openxmlformats.org/officeDocument/2006/relationships/oleObject" Target="../embeddings/oleObject117.bin"/><Relationship Id="rId9" Type="http://schemas.openxmlformats.org/officeDocument/2006/relationships/oleObject" Target="../embeddings/oleObject122.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31.bin"/><Relationship Id="rId3" Type="http://schemas.openxmlformats.org/officeDocument/2006/relationships/oleObject" Target="../embeddings/oleObject126.bin"/><Relationship Id="rId7" Type="http://schemas.openxmlformats.org/officeDocument/2006/relationships/oleObject" Target="../embeddings/oleObject130.bin"/><Relationship Id="rId2" Type="http://schemas.openxmlformats.org/officeDocument/2006/relationships/slideLayout" Target="../slideLayouts/slideLayout1.xml"/><Relationship Id="rId1" Type="http://schemas.openxmlformats.org/officeDocument/2006/relationships/vmlDrawing" Target="../drawings/vmlDrawing18.vml"/><Relationship Id="rId6" Type="http://schemas.openxmlformats.org/officeDocument/2006/relationships/oleObject" Target="../embeddings/oleObject129.bin"/><Relationship Id="rId11" Type="http://schemas.openxmlformats.org/officeDocument/2006/relationships/oleObject" Target="../embeddings/oleObject134.bin"/><Relationship Id="rId5" Type="http://schemas.openxmlformats.org/officeDocument/2006/relationships/oleObject" Target="../embeddings/oleObject128.bin"/><Relationship Id="rId10" Type="http://schemas.openxmlformats.org/officeDocument/2006/relationships/oleObject" Target="../embeddings/oleObject133.bin"/><Relationship Id="rId4" Type="http://schemas.openxmlformats.org/officeDocument/2006/relationships/oleObject" Target="../embeddings/oleObject127.bin"/><Relationship Id="rId9" Type="http://schemas.openxmlformats.org/officeDocument/2006/relationships/oleObject" Target="../embeddings/oleObject132.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40.bin"/><Relationship Id="rId3" Type="http://schemas.openxmlformats.org/officeDocument/2006/relationships/oleObject" Target="../embeddings/oleObject135.bin"/><Relationship Id="rId7" Type="http://schemas.openxmlformats.org/officeDocument/2006/relationships/oleObject" Target="../embeddings/oleObject139.bin"/><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oleObject" Target="../embeddings/oleObject138.bin"/><Relationship Id="rId5" Type="http://schemas.openxmlformats.org/officeDocument/2006/relationships/oleObject" Target="../embeddings/oleObject137.bin"/><Relationship Id="rId4" Type="http://schemas.openxmlformats.org/officeDocument/2006/relationships/oleObject" Target="../embeddings/oleObject136.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46.bin"/><Relationship Id="rId3" Type="http://schemas.openxmlformats.org/officeDocument/2006/relationships/oleObject" Target="../embeddings/oleObject141.bin"/><Relationship Id="rId7" Type="http://schemas.openxmlformats.org/officeDocument/2006/relationships/oleObject" Target="../embeddings/oleObject145.bin"/><Relationship Id="rId12" Type="http://schemas.openxmlformats.org/officeDocument/2006/relationships/oleObject" Target="../embeddings/oleObject150.bin"/><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oleObject" Target="../embeddings/oleObject144.bin"/><Relationship Id="rId11" Type="http://schemas.openxmlformats.org/officeDocument/2006/relationships/oleObject" Target="../embeddings/oleObject149.bin"/><Relationship Id="rId5" Type="http://schemas.openxmlformats.org/officeDocument/2006/relationships/oleObject" Target="../embeddings/oleObject143.bin"/><Relationship Id="rId10" Type="http://schemas.openxmlformats.org/officeDocument/2006/relationships/oleObject" Target="../embeddings/oleObject148.bin"/><Relationship Id="rId4" Type="http://schemas.openxmlformats.org/officeDocument/2006/relationships/oleObject" Target="../embeddings/oleObject142.bin"/><Relationship Id="rId9" Type="http://schemas.openxmlformats.org/officeDocument/2006/relationships/oleObject" Target="../embeddings/oleObject147.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56.bin"/><Relationship Id="rId3" Type="http://schemas.openxmlformats.org/officeDocument/2006/relationships/oleObject" Target="../embeddings/oleObject151.bin"/><Relationship Id="rId7" Type="http://schemas.openxmlformats.org/officeDocument/2006/relationships/oleObject" Target="../embeddings/oleObject155.bin"/><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oleObject" Target="../embeddings/oleObject154.bin"/><Relationship Id="rId5" Type="http://schemas.openxmlformats.org/officeDocument/2006/relationships/oleObject" Target="../embeddings/oleObject153.bin"/><Relationship Id="rId4" Type="http://schemas.openxmlformats.org/officeDocument/2006/relationships/oleObject" Target="../embeddings/oleObject152.bin"/><Relationship Id="rId9" Type="http://schemas.openxmlformats.org/officeDocument/2006/relationships/oleObject" Target="../embeddings/oleObject157.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63.bin"/><Relationship Id="rId3" Type="http://schemas.openxmlformats.org/officeDocument/2006/relationships/oleObject" Target="../embeddings/oleObject158.bin"/><Relationship Id="rId7" Type="http://schemas.openxmlformats.org/officeDocument/2006/relationships/oleObject" Target="../embeddings/oleObject162.bin"/><Relationship Id="rId2" Type="http://schemas.openxmlformats.org/officeDocument/2006/relationships/slideLayout" Target="../slideLayouts/slideLayout1.xml"/><Relationship Id="rId1" Type="http://schemas.openxmlformats.org/officeDocument/2006/relationships/vmlDrawing" Target="../drawings/vmlDrawing22.vml"/><Relationship Id="rId6" Type="http://schemas.openxmlformats.org/officeDocument/2006/relationships/oleObject" Target="../embeddings/oleObject161.bin"/><Relationship Id="rId5" Type="http://schemas.openxmlformats.org/officeDocument/2006/relationships/oleObject" Target="../embeddings/oleObject160.bin"/><Relationship Id="rId4" Type="http://schemas.openxmlformats.org/officeDocument/2006/relationships/oleObject" Target="../embeddings/oleObject159.bin"/><Relationship Id="rId9" Type="http://schemas.openxmlformats.org/officeDocument/2006/relationships/oleObject" Target="../embeddings/oleObject164.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3.xml"/><Relationship Id="rId1" Type="http://schemas.openxmlformats.org/officeDocument/2006/relationships/vmlDrawing" Target="../drawings/vmlDrawing23.vml"/><Relationship Id="rId6" Type="http://schemas.openxmlformats.org/officeDocument/2006/relationships/oleObject" Target="../embeddings/oleObject168.bin"/><Relationship Id="rId5" Type="http://schemas.openxmlformats.org/officeDocument/2006/relationships/oleObject" Target="../embeddings/oleObject167.bin"/><Relationship Id="rId4" Type="http://schemas.openxmlformats.org/officeDocument/2006/relationships/oleObject" Target="../embeddings/oleObject166.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69.bin"/><Relationship Id="rId2" Type="http://schemas.openxmlformats.org/officeDocument/2006/relationships/slideLayout" Target="../slideLayouts/slideLayout1.xml"/><Relationship Id="rId1" Type="http://schemas.openxmlformats.org/officeDocument/2006/relationships/vmlDrawing" Target="../drawings/vmlDrawing24.vml"/><Relationship Id="rId5" Type="http://schemas.openxmlformats.org/officeDocument/2006/relationships/oleObject" Target="../embeddings/oleObject171.bin"/><Relationship Id="rId4" Type="http://schemas.openxmlformats.org/officeDocument/2006/relationships/oleObject" Target="../embeddings/oleObject170.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177.bin"/><Relationship Id="rId13" Type="http://schemas.openxmlformats.org/officeDocument/2006/relationships/oleObject" Target="../embeddings/oleObject182.bin"/><Relationship Id="rId3" Type="http://schemas.openxmlformats.org/officeDocument/2006/relationships/oleObject" Target="../embeddings/oleObject172.bin"/><Relationship Id="rId7" Type="http://schemas.openxmlformats.org/officeDocument/2006/relationships/oleObject" Target="../embeddings/oleObject176.bin"/><Relationship Id="rId12" Type="http://schemas.openxmlformats.org/officeDocument/2006/relationships/oleObject" Target="../embeddings/oleObject181.bin"/><Relationship Id="rId2" Type="http://schemas.openxmlformats.org/officeDocument/2006/relationships/slideLayout" Target="../slideLayouts/slideLayout1.xml"/><Relationship Id="rId1" Type="http://schemas.openxmlformats.org/officeDocument/2006/relationships/vmlDrawing" Target="../drawings/vmlDrawing25.vml"/><Relationship Id="rId6" Type="http://schemas.openxmlformats.org/officeDocument/2006/relationships/oleObject" Target="../embeddings/oleObject175.bin"/><Relationship Id="rId11" Type="http://schemas.openxmlformats.org/officeDocument/2006/relationships/oleObject" Target="../embeddings/oleObject180.bin"/><Relationship Id="rId5" Type="http://schemas.openxmlformats.org/officeDocument/2006/relationships/oleObject" Target="../embeddings/oleObject174.bin"/><Relationship Id="rId10" Type="http://schemas.openxmlformats.org/officeDocument/2006/relationships/oleObject" Target="../embeddings/oleObject179.bin"/><Relationship Id="rId4" Type="http://schemas.openxmlformats.org/officeDocument/2006/relationships/oleObject" Target="../embeddings/oleObject173.bin"/><Relationship Id="rId9" Type="http://schemas.openxmlformats.org/officeDocument/2006/relationships/oleObject" Target="../embeddings/oleObject178.bin"/><Relationship Id="rId14" Type="http://schemas.openxmlformats.org/officeDocument/2006/relationships/oleObject" Target="../embeddings/oleObject183.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89.bin"/><Relationship Id="rId13" Type="http://schemas.openxmlformats.org/officeDocument/2006/relationships/oleObject" Target="../embeddings/oleObject194.bin"/><Relationship Id="rId18" Type="http://schemas.openxmlformats.org/officeDocument/2006/relationships/oleObject" Target="../embeddings/oleObject199.bin"/><Relationship Id="rId3" Type="http://schemas.openxmlformats.org/officeDocument/2006/relationships/oleObject" Target="../embeddings/oleObject184.bin"/><Relationship Id="rId7" Type="http://schemas.openxmlformats.org/officeDocument/2006/relationships/oleObject" Target="../embeddings/oleObject188.bin"/><Relationship Id="rId12" Type="http://schemas.openxmlformats.org/officeDocument/2006/relationships/oleObject" Target="../embeddings/oleObject193.bin"/><Relationship Id="rId17" Type="http://schemas.openxmlformats.org/officeDocument/2006/relationships/oleObject" Target="../embeddings/oleObject198.bin"/><Relationship Id="rId2" Type="http://schemas.openxmlformats.org/officeDocument/2006/relationships/slideLayout" Target="../slideLayouts/slideLayout1.xml"/><Relationship Id="rId16" Type="http://schemas.openxmlformats.org/officeDocument/2006/relationships/oleObject" Target="../embeddings/oleObject197.bin"/><Relationship Id="rId1" Type="http://schemas.openxmlformats.org/officeDocument/2006/relationships/vmlDrawing" Target="../drawings/vmlDrawing26.vml"/><Relationship Id="rId6" Type="http://schemas.openxmlformats.org/officeDocument/2006/relationships/oleObject" Target="../embeddings/oleObject187.bin"/><Relationship Id="rId11" Type="http://schemas.openxmlformats.org/officeDocument/2006/relationships/oleObject" Target="../embeddings/oleObject192.bin"/><Relationship Id="rId5" Type="http://schemas.openxmlformats.org/officeDocument/2006/relationships/oleObject" Target="../embeddings/oleObject186.bin"/><Relationship Id="rId15" Type="http://schemas.openxmlformats.org/officeDocument/2006/relationships/oleObject" Target="../embeddings/oleObject196.bin"/><Relationship Id="rId10" Type="http://schemas.openxmlformats.org/officeDocument/2006/relationships/oleObject" Target="../embeddings/oleObject191.bin"/><Relationship Id="rId4" Type="http://schemas.openxmlformats.org/officeDocument/2006/relationships/oleObject" Target="../embeddings/oleObject185.bin"/><Relationship Id="rId9" Type="http://schemas.openxmlformats.org/officeDocument/2006/relationships/oleObject" Target="../embeddings/oleObject190.bin"/><Relationship Id="rId14" Type="http://schemas.openxmlformats.org/officeDocument/2006/relationships/oleObject" Target="../embeddings/oleObject195.bin"/></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205.bin"/><Relationship Id="rId13" Type="http://schemas.openxmlformats.org/officeDocument/2006/relationships/oleObject" Target="../embeddings/oleObject210.bin"/><Relationship Id="rId18" Type="http://schemas.openxmlformats.org/officeDocument/2006/relationships/oleObject" Target="../embeddings/oleObject215.bin"/><Relationship Id="rId3" Type="http://schemas.openxmlformats.org/officeDocument/2006/relationships/oleObject" Target="../embeddings/oleObject200.bin"/><Relationship Id="rId7" Type="http://schemas.openxmlformats.org/officeDocument/2006/relationships/oleObject" Target="../embeddings/oleObject204.bin"/><Relationship Id="rId12" Type="http://schemas.openxmlformats.org/officeDocument/2006/relationships/oleObject" Target="../embeddings/oleObject209.bin"/><Relationship Id="rId17" Type="http://schemas.openxmlformats.org/officeDocument/2006/relationships/oleObject" Target="../embeddings/oleObject214.bin"/><Relationship Id="rId2" Type="http://schemas.openxmlformats.org/officeDocument/2006/relationships/slideLayout" Target="../slideLayouts/slideLayout1.xml"/><Relationship Id="rId16" Type="http://schemas.openxmlformats.org/officeDocument/2006/relationships/oleObject" Target="../embeddings/oleObject213.bin"/><Relationship Id="rId1" Type="http://schemas.openxmlformats.org/officeDocument/2006/relationships/vmlDrawing" Target="../drawings/vmlDrawing27.vml"/><Relationship Id="rId6" Type="http://schemas.openxmlformats.org/officeDocument/2006/relationships/oleObject" Target="../embeddings/oleObject203.bin"/><Relationship Id="rId11" Type="http://schemas.openxmlformats.org/officeDocument/2006/relationships/oleObject" Target="../embeddings/oleObject208.bin"/><Relationship Id="rId5" Type="http://schemas.openxmlformats.org/officeDocument/2006/relationships/oleObject" Target="../embeddings/oleObject202.bin"/><Relationship Id="rId15" Type="http://schemas.openxmlformats.org/officeDocument/2006/relationships/oleObject" Target="../embeddings/oleObject212.bin"/><Relationship Id="rId10" Type="http://schemas.openxmlformats.org/officeDocument/2006/relationships/oleObject" Target="../embeddings/oleObject207.bin"/><Relationship Id="rId19" Type="http://schemas.openxmlformats.org/officeDocument/2006/relationships/oleObject" Target="../embeddings/oleObject216.bin"/><Relationship Id="rId4" Type="http://schemas.openxmlformats.org/officeDocument/2006/relationships/oleObject" Target="../embeddings/oleObject201.bin"/><Relationship Id="rId9" Type="http://schemas.openxmlformats.org/officeDocument/2006/relationships/oleObject" Target="../embeddings/oleObject206.bin"/><Relationship Id="rId14" Type="http://schemas.openxmlformats.org/officeDocument/2006/relationships/oleObject" Target="../embeddings/oleObject211.bin"/></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22.bin"/><Relationship Id="rId13" Type="http://schemas.openxmlformats.org/officeDocument/2006/relationships/oleObject" Target="../embeddings/oleObject227.bin"/><Relationship Id="rId3" Type="http://schemas.openxmlformats.org/officeDocument/2006/relationships/oleObject" Target="../embeddings/oleObject217.bin"/><Relationship Id="rId7" Type="http://schemas.openxmlformats.org/officeDocument/2006/relationships/oleObject" Target="../embeddings/oleObject221.bin"/><Relationship Id="rId12" Type="http://schemas.openxmlformats.org/officeDocument/2006/relationships/oleObject" Target="../embeddings/oleObject226.bin"/><Relationship Id="rId2" Type="http://schemas.openxmlformats.org/officeDocument/2006/relationships/slideLayout" Target="../slideLayouts/slideLayout1.xml"/><Relationship Id="rId1" Type="http://schemas.openxmlformats.org/officeDocument/2006/relationships/vmlDrawing" Target="../drawings/vmlDrawing28.vml"/><Relationship Id="rId6" Type="http://schemas.openxmlformats.org/officeDocument/2006/relationships/oleObject" Target="../embeddings/oleObject220.bin"/><Relationship Id="rId11" Type="http://schemas.openxmlformats.org/officeDocument/2006/relationships/oleObject" Target="../embeddings/oleObject225.bin"/><Relationship Id="rId5" Type="http://schemas.openxmlformats.org/officeDocument/2006/relationships/oleObject" Target="../embeddings/oleObject219.bin"/><Relationship Id="rId10" Type="http://schemas.openxmlformats.org/officeDocument/2006/relationships/oleObject" Target="../embeddings/oleObject224.bin"/><Relationship Id="rId4" Type="http://schemas.openxmlformats.org/officeDocument/2006/relationships/oleObject" Target="../embeddings/oleObject218.bin"/><Relationship Id="rId9" Type="http://schemas.openxmlformats.org/officeDocument/2006/relationships/oleObject" Target="../embeddings/oleObject223.bin"/><Relationship Id="rId14" Type="http://schemas.openxmlformats.org/officeDocument/2006/relationships/oleObject" Target="../embeddings/oleObject228.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233.bin"/><Relationship Id="rId13" Type="http://schemas.openxmlformats.org/officeDocument/2006/relationships/oleObject" Target="../embeddings/oleObject238.bin"/><Relationship Id="rId3" Type="http://schemas.openxmlformats.org/officeDocument/2006/relationships/image" Target="../media/image150.png"/><Relationship Id="rId7" Type="http://schemas.openxmlformats.org/officeDocument/2006/relationships/oleObject" Target="../embeddings/oleObject232.bin"/><Relationship Id="rId12" Type="http://schemas.openxmlformats.org/officeDocument/2006/relationships/oleObject" Target="../embeddings/oleObject237.bin"/><Relationship Id="rId2" Type="http://schemas.openxmlformats.org/officeDocument/2006/relationships/slideLayout" Target="../slideLayouts/slideLayout1.xml"/><Relationship Id="rId1" Type="http://schemas.openxmlformats.org/officeDocument/2006/relationships/vmlDrawing" Target="../drawings/vmlDrawing29.vml"/><Relationship Id="rId6" Type="http://schemas.openxmlformats.org/officeDocument/2006/relationships/oleObject" Target="../embeddings/oleObject231.bin"/><Relationship Id="rId11" Type="http://schemas.openxmlformats.org/officeDocument/2006/relationships/oleObject" Target="../embeddings/oleObject236.bin"/><Relationship Id="rId5" Type="http://schemas.openxmlformats.org/officeDocument/2006/relationships/oleObject" Target="../embeddings/oleObject230.bin"/><Relationship Id="rId10" Type="http://schemas.openxmlformats.org/officeDocument/2006/relationships/oleObject" Target="../embeddings/oleObject235.bin"/><Relationship Id="rId4" Type="http://schemas.openxmlformats.org/officeDocument/2006/relationships/oleObject" Target="../embeddings/oleObject229.bin"/><Relationship Id="rId9" Type="http://schemas.openxmlformats.org/officeDocument/2006/relationships/oleObject" Target="../embeddings/oleObject234.bin"/><Relationship Id="rId14" Type="http://schemas.openxmlformats.org/officeDocument/2006/relationships/oleObject" Target="../embeddings/oleObject239.bin"/></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40.bin"/><Relationship Id="rId2" Type="http://schemas.openxmlformats.org/officeDocument/2006/relationships/slideLayout" Target="../slideLayouts/slideLayout1.xml"/><Relationship Id="rId1" Type="http://schemas.openxmlformats.org/officeDocument/2006/relationships/vmlDrawing" Target="../drawings/vmlDrawing30.vml"/><Relationship Id="rId6" Type="http://schemas.openxmlformats.org/officeDocument/2006/relationships/oleObject" Target="../embeddings/oleObject243.bin"/><Relationship Id="rId5" Type="http://schemas.openxmlformats.org/officeDocument/2006/relationships/oleObject" Target="../embeddings/oleObject242.bin"/><Relationship Id="rId4" Type="http://schemas.openxmlformats.org/officeDocument/2006/relationships/oleObject" Target="../embeddings/oleObject241.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png"/><Relationship Id="rId1" Type="http://schemas.openxmlformats.org/officeDocument/2006/relationships/slideLayout" Target="../slideLayouts/slideLayout3.xml"/><Relationship Id="rId4" Type="http://schemas.openxmlformats.org/officeDocument/2006/relationships/image" Target="../media/image1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44.bin"/><Relationship Id="rId7" Type="http://schemas.openxmlformats.org/officeDocument/2006/relationships/oleObject" Target="../embeddings/oleObject248.bin"/><Relationship Id="rId2" Type="http://schemas.openxmlformats.org/officeDocument/2006/relationships/slideLayout" Target="../slideLayouts/slideLayout1.xml"/><Relationship Id="rId1" Type="http://schemas.openxmlformats.org/officeDocument/2006/relationships/vmlDrawing" Target="../drawings/vmlDrawing31.vml"/><Relationship Id="rId6" Type="http://schemas.openxmlformats.org/officeDocument/2006/relationships/oleObject" Target="../embeddings/oleObject247.bin"/><Relationship Id="rId5" Type="http://schemas.openxmlformats.org/officeDocument/2006/relationships/oleObject" Target="../embeddings/oleObject246.bin"/><Relationship Id="rId4" Type="http://schemas.openxmlformats.org/officeDocument/2006/relationships/oleObject" Target="../embeddings/oleObject245.bin"/></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49.bin"/><Relationship Id="rId7" Type="http://schemas.openxmlformats.org/officeDocument/2006/relationships/oleObject" Target="../embeddings/oleObject253.bin"/><Relationship Id="rId2" Type="http://schemas.openxmlformats.org/officeDocument/2006/relationships/slideLayout" Target="../slideLayouts/slideLayout1.xml"/><Relationship Id="rId1" Type="http://schemas.openxmlformats.org/officeDocument/2006/relationships/vmlDrawing" Target="../drawings/vmlDrawing32.vml"/><Relationship Id="rId6" Type="http://schemas.openxmlformats.org/officeDocument/2006/relationships/oleObject" Target="../embeddings/oleObject252.bin"/><Relationship Id="rId5" Type="http://schemas.openxmlformats.org/officeDocument/2006/relationships/oleObject" Target="../embeddings/oleObject251.bin"/><Relationship Id="rId4" Type="http://schemas.openxmlformats.org/officeDocument/2006/relationships/oleObject" Target="../embeddings/oleObject250.bin"/></Relationships>
</file>

<file path=ppt/slides/_rels/slide5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vmlDrawing" Target="../drawings/vmlDrawing33.vml"/><Relationship Id="rId6" Type="http://schemas.openxmlformats.org/officeDocument/2006/relationships/oleObject" Target="../embeddings/oleObject256.bin"/><Relationship Id="rId5" Type="http://schemas.openxmlformats.org/officeDocument/2006/relationships/oleObject" Target="../embeddings/oleObject255.bin"/><Relationship Id="rId4" Type="http://schemas.openxmlformats.org/officeDocument/2006/relationships/oleObject" Target="../embeddings/oleObject254.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262.bin"/><Relationship Id="rId3" Type="http://schemas.openxmlformats.org/officeDocument/2006/relationships/oleObject" Target="../embeddings/oleObject257.bin"/><Relationship Id="rId7" Type="http://schemas.openxmlformats.org/officeDocument/2006/relationships/oleObject" Target="../embeddings/oleObject261.bin"/><Relationship Id="rId2" Type="http://schemas.openxmlformats.org/officeDocument/2006/relationships/slideLayout" Target="../slideLayouts/slideLayout1.xml"/><Relationship Id="rId1" Type="http://schemas.openxmlformats.org/officeDocument/2006/relationships/vmlDrawing" Target="../drawings/vmlDrawing34.vml"/><Relationship Id="rId6" Type="http://schemas.openxmlformats.org/officeDocument/2006/relationships/oleObject" Target="../embeddings/oleObject260.bin"/><Relationship Id="rId11" Type="http://schemas.openxmlformats.org/officeDocument/2006/relationships/oleObject" Target="../embeddings/oleObject265.bin"/><Relationship Id="rId5" Type="http://schemas.openxmlformats.org/officeDocument/2006/relationships/oleObject" Target="../embeddings/oleObject259.bin"/><Relationship Id="rId10" Type="http://schemas.openxmlformats.org/officeDocument/2006/relationships/oleObject" Target="../embeddings/oleObject264.bin"/><Relationship Id="rId4" Type="http://schemas.openxmlformats.org/officeDocument/2006/relationships/oleObject" Target="../embeddings/oleObject258.bin"/><Relationship Id="rId9" Type="http://schemas.openxmlformats.org/officeDocument/2006/relationships/oleObject" Target="../embeddings/oleObject263.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271.bin"/><Relationship Id="rId3" Type="http://schemas.openxmlformats.org/officeDocument/2006/relationships/oleObject" Target="../embeddings/oleObject266.bin"/><Relationship Id="rId7" Type="http://schemas.openxmlformats.org/officeDocument/2006/relationships/oleObject" Target="../embeddings/oleObject270.bin"/><Relationship Id="rId12" Type="http://schemas.openxmlformats.org/officeDocument/2006/relationships/oleObject" Target="../embeddings/oleObject274.bin"/><Relationship Id="rId2" Type="http://schemas.openxmlformats.org/officeDocument/2006/relationships/slideLayout" Target="../slideLayouts/slideLayout1.xml"/><Relationship Id="rId1" Type="http://schemas.openxmlformats.org/officeDocument/2006/relationships/vmlDrawing" Target="../drawings/vmlDrawing35.vml"/><Relationship Id="rId6" Type="http://schemas.openxmlformats.org/officeDocument/2006/relationships/oleObject" Target="../embeddings/oleObject269.bin"/><Relationship Id="rId11" Type="http://schemas.openxmlformats.org/officeDocument/2006/relationships/oleObject" Target="../embeddings/oleObject273.bin"/><Relationship Id="rId5" Type="http://schemas.openxmlformats.org/officeDocument/2006/relationships/oleObject" Target="../embeddings/oleObject268.bin"/><Relationship Id="rId10" Type="http://schemas.openxmlformats.org/officeDocument/2006/relationships/oleObject" Target="../embeddings/oleObject272.bin"/><Relationship Id="rId4" Type="http://schemas.openxmlformats.org/officeDocument/2006/relationships/oleObject" Target="../embeddings/oleObject267.bin"/><Relationship Id="rId9" Type="http://schemas.openxmlformats.org/officeDocument/2006/relationships/image" Target="../media/image187.jpeg"/></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280.bin"/><Relationship Id="rId3" Type="http://schemas.openxmlformats.org/officeDocument/2006/relationships/oleObject" Target="../embeddings/oleObject275.bin"/><Relationship Id="rId7" Type="http://schemas.openxmlformats.org/officeDocument/2006/relationships/oleObject" Target="../embeddings/oleObject279.bin"/><Relationship Id="rId12" Type="http://schemas.openxmlformats.org/officeDocument/2006/relationships/oleObject" Target="../embeddings/oleObject284.bin"/><Relationship Id="rId2" Type="http://schemas.openxmlformats.org/officeDocument/2006/relationships/slideLayout" Target="../slideLayouts/slideLayout1.xml"/><Relationship Id="rId1" Type="http://schemas.openxmlformats.org/officeDocument/2006/relationships/vmlDrawing" Target="../drawings/vmlDrawing36.vml"/><Relationship Id="rId6" Type="http://schemas.openxmlformats.org/officeDocument/2006/relationships/oleObject" Target="../embeddings/oleObject278.bin"/><Relationship Id="rId11" Type="http://schemas.openxmlformats.org/officeDocument/2006/relationships/oleObject" Target="../embeddings/oleObject283.bin"/><Relationship Id="rId5" Type="http://schemas.openxmlformats.org/officeDocument/2006/relationships/oleObject" Target="../embeddings/oleObject277.bin"/><Relationship Id="rId10" Type="http://schemas.openxmlformats.org/officeDocument/2006/relationships/oleObject" Target="../embeddings/oleObject282.bin"/><Relationship Id="rId4" Type="http://schemas.openxmlformats.org/officeDocument/2006/relationships/oleObject" Target="../embeddings/oleObject276.bin"/><Relationship Id="rId9" Type="http://schemas.openxmlformats.org/officeDocument/2006/relationships/oleObject" Target="../embeddings/oleObject281.bin"/></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290.bin"/><Relationship Id="rId3" Type="http://schemas.openxmlformats.org/officeDocument/2006/relationships/oleObject" Target="../embeddings/oleObject285.bin"/><Relationship Id="rId7" Type="http://schemas.openxmlformats.org/officeDocument/2006/relationships/oleObject" Target="../embeddings/oleObject289.bin"/><Relationship Id="rId2" Type="http://schemas.openxmlformats.org/officeDocument/2006/relationships/slideLayout" Target="../slideLayouts/slideLayout1.xml"/><Relationship Id="rId1" Type="http://schemas.openxmlformats.org/officeDocument/2006/relationships/vmlDrawing" Target="../drawings/vmlDrawing37.vml"/><Relationship Id="rId6" Type="http://schemas.openxmlformats.org/officeDocument/2006/relationships/oleObject" Target="../embeddings/oleObject288.bin"/><Relationship Id="rId5" Type="http://schemas.openxmlformats.org/officeDocument/2006/relationships/oleObject" Target="../embeddings/oleObject287.bin"/><Relationship Id="rId10" Type="http://schemas.openxmlformats.org/officeDocument/2006/relationships/oleObject" Target="../embeddings/oleObject292.bin"/><Relationship Id="rId4" Type="http://schemas.openxmlformats.org/officeDocument/2006/relationships/oleObject" Target="../embeddings/oleObject286.bin"/><Relationship Id="rId9" Type="http://schemas.openxmlformats.org/officeDocument/2006/relationships/oleObject" Target="../embeddings/oleObject291.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93.bin"/><Relationship Id="rId2" Type="http://schemas.openxmlformats.org/officeDocument/2006/relationships/slideLayout" Target="../slideLayouts/slideLayout1.xml"/><Relationship Id="rId1" Type="http://schemas.openxmlformats.org/officeDocument/2006/relationships/vmlDrawing" Target="../drawings/vmlDrawing38.vml"/><Relationship Id="rId6" Type="http://schemas.openxmlformats.org/officeDocument/2006/relationships/oleObject" Target="../embeddings/oleObject296.bin"/><Relationship Id="rId5" Type="http://schemas.openxmlformats.org/officeDocument/2006/relationships/oleObject" Target="../embeddings/oleObject295.bin"/><Relationship Id="rId4" Type="http://schemas.openxmlformats.org/officeDocument/2006/relationships/oleObject" Target="../embeddings/oleObject294.bin"/></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302.bin"/><Relationship Id="rId13" Type="http://schemas.openxmlformats.org/officeDocument/2006/relationships/oleObject" Target="../embeddings/oleObject307.bin"/><Relationship Id="rId3" Type="http://schemas.openxmlformats.org/officeDocument/2006/relationships/oleObject" Target="../embeddings/oleObject297.bin"/><Relationship Id="rId7" Type="http://schemas.openxmlformats.org/officeDocument/2006/relationships/oleObject" Target="../embeddings/oleObject301.bin"/><Relationship Id="rId12" Type="http://schemas.openxmlformats.org/officeDocument/2006/relationships/oleObject" Target="../embeddings/oleObject306.bin"/><Relationship Id="rId2" Type="http://schemas.openxmlformats.org/officeDocument/2006/relationships/slideLayout" Target="../slideLayouts/slideLayout1.xml"/><Relationship Id="rId1" Type="http://schemas.openxmlformats.org/officeDocument/2006/relationships/vmlDrawing" Target="../drawings/vmlDrawing39.vml"/><Relationship Id="rId6" Type="http://schemas.openxmlformats.org/officeDocument/2006/relationships/oleObject" Target="../embeddings/oleObject300.bin"/><Relationship Id="rId11" Type="http://schemas.openxmlformats.org/officeDocument/2006/relationships/oleObject" Target="../embeddings/oleObject305.bin"/><Relationship Id="rId5" Type="http://schemas.openxmlformats.org/officeDocument/2006/relationships/oleObject" Target="../embeddings/oleObject299.bin"/><Relationship Id="rId10" Type="http://schemas.openxmlformats.org/officeDocument/2006/relationships/oleObject" Target="../embeddings/oleObject304.bin"/><Relationship Id="rId4" Type="http://schemas.openxmlformats.org/officeDocument/2006/relationships/oleObject" Target="../embeddings/oleObject298.bin"/><Relationship Id="rId9" Type="http://schemas.openxmlformats.org/officeDocument/2006/relationships/oleObject" Target="../embeddings/oleObject303.bin"/><Relationship Id="rId14" Type="http://schemas.openxmlformats.org/officeDocument/2006/relationships/oleObject" Target="../embeddings/oleObject308.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314.bin"/><Relationship Id="rId13" Type="http://schemas.openxmlformats.org/officeDocument/2006/relationships/oleObject" Target="../embeddings/oleObject319.bin"/><Relationship Id="rId3" Type="http://schemas.openxmlformats.org/officeDocument/2006/relationships/oleObject" Target="../embeddings/oleObject309.bin"/><Relationship Id="rId7" Type="http://schemas.openxmlformats.org/officeDocument/2006/relationships/oleObject" Target="../embeddings/oleObject313.bin"/><Relationship Id="rId12" Type="http://schemas.openxmlformats.org/officeDocument/2006/relationships/oleObject" Target="../embeddings/oleObject318.bin"/><Relationship Id="rId2" Type="http://schemas.openxmlformats.org/officeDocument/2006/relationships/slideLayout" Target="../slideLayouts/slideLayout3.xml"/><Relationship Id="rId1" Type="http://schemas.openxmlformats.org/officeDocument/2006/relationships/vmlDrawing" Target="../drawings/vmlDrawing40.vml"/><Relationship Id="rId6" Type="http://schemas.openxmlformats.org/officeDocument/2006/relationships/oleObject" Target="../embeddings/oleObject312.bin"/><Relationship Id="rId11" Type="http://schemas.openxmlformats.org/officeDocument/2006/relationships/oleObject" Target="../embeddings/oleObject317.bin"/><Relationship Id="rId5" Type="http://schemas.openxmlformats.org/officeDocument/2006/relationships/oleObject" Target="../embeddings/oleObject311.bin"/><Relationship Id="rId10" Type="http://schemas.openxmlformats.org/officeDocument/2006/relationships/oleObject" Target="../embeddings/oleObject316.bin"/><Relationship Id="rId4" Type="http://schemas.openxmlformats.org/officeDocument/2006/relationships/oleObject" Target="../embeddings/oleObject310.bin"/><Relationship Id="rId9" Type="http://schemas.openxmlformats.org/officeDocument/2006/relationships/oleObject" Target="../embeddings/oleObject315.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324.bin"/><Relationship Id="rId3" Type="http://schemas.openxmlformats.org/officeDocument/2006/relationships/image" Target="../media/image210.gif"/><Relationship Id="rId7" Type="http://schemas.openxmlformats.org/officeDocument/2006/relationships/oleObject" Target="../embeddings/oleObject323.bin"/><Relationship Id="rId2" Type="http://schemas.openxmlformats.org/officeDocument/2006/relationships/slideLayout" Target="../slideLayouts/slideLayout1.xml"/><Relationship Id="rId1" Type="http://schemas.openxmlformats.org/officeDocument/2006/relationships/vmlDrawing" Target="../drawings/vmlDrawing41.vml"/><Relationship Id="rId6" Type="http://schemas.openxmlformats.org/officeDocument/2006/relationships/oleObject" Target="../embeddings/oleObject322.bin"/><Relationship Id="rId5" Type="http://schemas.openxmlformats.org/officeDocument/2006/relationships/oleObject" Target="../embeddings/oleObject321.bin"/><Relationship Id="rId4" Type="http://schemas.openxmlformats.org/officeDocument/2006/relationships/oleObject" Target="../embeddings/oleObject320.bin"/></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ontrol" Target="../activeX/activeX3.xml"/><Relationship Id="rId1" Type="http://schemas.openxmlformats.org/officeDocument/2006/relationships/vmlDrawing" Target="../drawings/vmlDrawing42.v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325.bin"/><Relationship Id="rId2" Type="http://schemas.openxmlformats.org/officeDocument/2006/relationships/slideLayout" Target="../slideLayouts/slideLayout1.xml"/><Relationship Id="rId1" Type="http://schemas.openxmlformats.org/officeDocument/2006/relationships/vmlDrawing" Target="../drawings/vmlDrawing43.v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326.bin"/><Relationship Id="rId2" Type="http://schemas.openxmlformats.org/officeDocument/2006/relationships/slideLayout" Target="../slideLayouts/slideLayout1.xml"/><Relationship Id="rId1" Type="http://schemas.openxmlformats.org/officeDocument/2006/relationships/vmlDrawing" Target="../drawings/vmlDrawing44.vml"/><Relationship Id="rId5" Type="http://schemas.openxmlformats.org/officeDocument/2006/relationships/oleObject" Target="../embeddings/oleObject328.bin"/><Relationship Id="rId4" Type="http://schemas.openxmlformats.org/officeDocument/2006/relationships/oleObject" Target="../embeddings/oleObject327.bin"/></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334.bin"/><Relationship Id="rId3" Type="http://schemas.openxmlformats.org/officeDocument/2006/relationships/oleObject" Target="../embeddings/oleObject329.bin"/><Relationship Id="rId7" Type="http://schemas.openxmlformats.org/officeDocument/2006/relationships/oleObject" Target="../embeddings/oleObject333.bin"/><Relationship Id="rId12" Type="http://schemas.openxmlformats.org/officeDocument/2006/relationships/oleObject" Target="../embeddings/oleObject337.bin"/><Relationship Id="rId2" Type="http://schemas.openxmlformats.org/officeDocument/2006/relationships/slideLayout" Target="../slideLayouts/slideLayout1.xml"/><Relationship Id="rId1" Type="http://schemas.openxmlformats.org/officeDocument/2006/relationships/vmlDrawing" Target="../drawings/vmlDrawing45.vml"/><Relationship Id="rId6" Type="http://schemas.openxmlformats.org/officeDocument/2006/relationships/oleObject" Target="../embeddings/oleObject332.bin"/><Relationship Id="rId11" Type="http://schemas.openxmlformats.org/officeDocument/2006/relationships/oleObject" Target="../embeddings/oleObject336.bin"/><Relationship Id="rId5" Type="http://schemas.openxmlformats.org/officeDocument/2006/relationships/oleObject" Target="../embeddings/oleObject331.bin"/><Relationship Id="rId10" Type="http://schemas.openxmlformats.org/officeDocument/2006/relationships/oleObject" Target="../embeddings/oleObject335.bin"/><Relationship Id="rId4" Type="http://schemas.openxmlformats.org/officeDocument/2006/relationships/oleObject" Target="../embeddings/oleObject330.bin"/><Relationship Id="rId9" Type="http://schemas.openxmlformats.org/officeDocument/2006/relationships/image" Target="../media/image150.png"/></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38.bin"/><Relationship Id="rId7" Type="http://schemas.openxmlformats.org/officeDocument/2006/relationships/oleObject" Target="../embeddings/oleObject342.bin"/><Relationship Id="rId2" Type="http://schemas.openxmlformats.org/officeDocument/2006/relationships/slideLayout" Target="../slideLayouts/slideLayout1.xml"/><Relationship Id="rId1" Type="http://schemas.openxmlformats.org/officeDocument/2006/relationships/vmlDrawing" Target="../drawings/vmlDrawing46.vml"/><Relationship Id="rId6" Type="http://schemas.openxmlformats.org/officeDocument/2006/relationships/oleObject" Target="../embeddings/oleObject341.bin"/><Relationship Id="rId5" Type="http://schemas.openxmlformats.org/officeDocument/2006/relationships/oleObject" Target="../embeddings/oleObject340.bin"/><Relationship Id="rId4" Type="http://schemas.openxmlformats.org/officeDocument/2006/relationships/oleObject" Target="../embeddings/oleObject339.bin"/></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348.bin"/><Relationship Id="rId3" Type="http://schemas.openxmlformats.org/officeDocument/2006/relationships/oleObject" Target="../embeddings/oleObject343.bin"/><Relationship Id="rId7" Type="http://schemas.openxmlformats.org/officeDocument/2006/relationships/oleObject" Target="../embeddings/oleObject347.bin"/><Relationship Id="rId2" Type="http://schemas.openxmlformats.org/officeDocument/2006/relationships/slideLayout" Target="../slideLayouts/slideLayout1.xml"/><Relationship Id="rId1" Type="http://schemas.openxmlformats.org/officeDocument/2006/relationships/vmlDrawing" Target="../drawings/vmlDrawing47.vml"/><Relationship Id="rId6" Type="http://schemas.openxmlformats.org/officeDocument/2006/relationships/oleObject" Target="../embeddings/oleObject346.bin"/><Relationship Id="rId5" Type="http://schemas.openxmlformats.org/officeDocument/2006/relationships/oleObject" Target="../embeddings/oleObject345.bin"/><Relationship Id="rId10" Type="http://schemas.openxmlformats.org/officeDocument/2006/relationships/oleObject" Target="../embeddings/oleObject350.bin"/><Relationship Id="rId4" Type="http://schemas.openxmlformats.org/officeDocument/2006/relationships/oleObject" Target="../embeddings/oleObject344.bin"/><Relationship Id="rId9" Type="http://schemas.openxmlformats.org/officeDocument/2006/relationships/oleObject" Target="../embeddings/oleObject349.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351.bin"/><Relationship Id="rId2" Type="http://schemas.openxmlformats.org/officeDocument/2006/relationships/slideLayout" Target="../slideLayouts/slideLayout1.xml"/><Relationship Id="rId1" Type="http://schemas.openxmlformats.org/officeDocument/2006/relationships/vmlDrawing" Target="../drawings/vmlDrawing48.vml"/><Relationship Id="rId4" Type="http://schemas.openxmlformats.org/officeDocument/2006/relationships/oleObject" Target="../embeddings/oleObject352.bin"/></Relationships>
</file>

<file path=ppt/slides/_rels/slide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vmlDrawing" Target="../drawings/vmlDrawing49.vml"/><Relationship Id="rId6" Type="http://schemas.openxmlformats.org/officeDocument/2006/relationships/oleObject" Target="../embeddings/oleObject355.bin"/><Relationship Id="rId5" Type="http://schemas.openxmlformats.org/officeDocument/2006/relationships/oleObject" Target="../embeddings/oleObject354.bin"/><Relationship Id="rId4" Type="http://schemas.openxmlformats.org/officeDocument/2006/relationships/oleObject" Target="../embeddings/oleObject353.bin"/></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356.bin"/><Relationship Id="rId2" Type="http://schemas.openxmlformats.org/officeDocument/2006/relationships/slideLayout" Target="../slideLayouts/slideLayout1.xml"/><Relationship Id="rId1" Type="http://schemas.openxmlformats.org/officeDocument/2006/relationships/vmlDrawing" Target="../drawings/vmlDrawing50.vml"/><Relationship Id="rId6" Type="http://schemas.openxmlformats.org/officeDocument/2006/relationships/oleObject" Target="../embeddings/oleObject359.bin"/><Relationship Id="rId5" Type="http://schemas.openxmlformats.org/officeDocument/2006/relationships/oleObject" Target="../embeddings/oleObject358.bin"/><Relationship Id="rId4" Type="http://schemas.openxmlformats.org/officeDocument/2006/relationships/oleObject" Target="../embeddings/oleObject357.bin"/></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360.bin"/><Relationship Id="rId7" Type="http://schemas.openxmlformats.org/officeDocument/2006/relationships/oleObject" Target="../embeddings/oleObject364.bin"/><Relationship Id="rId2" Type="http://schemas.openxmlformats.org/officeDocument/2006/relationships/slideLayout" Target="../slideLayouts/slideLayout1.xml"/><Relationship Id="rId1" Type="http://schemas.openxmlformats.org/officeDocument/2006/relationships/vmlDrawing" Target="../drawings/vmlDrawing51.vml"/><Relationship Id="rId6" Type="http://schemas.openxmlformats.org/officeDocument/2006/relationships/oleObject" Target="../embeddings/oleObject363.bin"/><Relationship Id="rId5" Type="http://schemas.openxmlformats.org/officeDocument/2006/relationships/oleObject" Target="../embeddings/oleObject362.bin"/><Relationship Id="rId4" Type="http://schemas.openxmlformats.org/officeDocument/2006/relationships/oleObject" Target="../embeddings/oleObject361.bin"/></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365.bin"/><Relationship Id="rId2" Type="http://schemas.openxmlformats.org/officeDocument/2006/relationships/slideLayout" Target="../slideLayouts/slideLayout1.xml"/><Relationship Id="rId1" Type="http://schemas.openxmlformats.org/officeDocument/2006/relationships/vmlDrawing" Target="../drawings/vmlDrawing52.vml"/><Relationship Id="rId6" Type="http://schemas.openxmlformats.org/officeDocument/2006/relationships/oleObject" Target="../embeddings/oleObject368.bin"/><Relationship Id="rId5" Type="http://schemas.openxmlformats.org/officeDocument/2006/relationships/oleObject" Target="../embeddings/oleObject367.bin"/><Relationship Id="rId4" Type="http://schemas.openxmlformats.org/officeDocument/2006/relationships/oleObject" Target="../embeddings/oleObject366.bin"/></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69.bin"/><Relationship Id="rId2" Type="http://schemas.openxmlformats.org/officeDocument/2006/relationships/slideLayout" Target="../slideLayouts/slideLayout1.xml"/><Relationship Id="rId1" Type="http://schemas.openxmlformats.org/officeDocument/2006/relationships/vmlDrawing" Target="../drawings/vmlDrawing53.v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70.bin"/><Relationship Id="rId2" Type="http://schemas.openxmlformats.org/officeDocument/2006/relationships/slideLayout" Target="../slideLayouts/slideLayout1.xml"/><Relationship Id="rId1" Type="http://schemas.openxmlformats.org/officeDocument/2006/relationships/vmlDrawing" Target="../drawings/vmlDrawing54.vml"/><Relationship Id="rId6" Type="http://schemas.openxmlformats.org/officeDocument/2006/relationships/image" Target="../media/image250.jpeg"/><Relationship Id="rId5" Type="http://schemas.openxmlformats.org/officeDocument/2006/relationships/oleObject" Target="../embeddings/oleObject372.bin"/><Relationship Id="rId4" Type="http://schemas.openxmlformats.org/officeDocument/2006/relationships/oleObject" Target="../embeddings/oleObject371.bin"/></Relationships>
</file>

<file path=ppt/slides/_rels/slide77.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377.bin"/><Relationship Id="rId3" Type="http://schemas.openxmlformats.org/officeDocument/2006/relationships/oleObject" Target="../embeddings/oleObject373.bin"/><Relationship Id="rId7" Type="http://schemas.openxmlformats.org/officeDocument/2006/relationships/oleObject" Target="../embeddings/oleObject376.bin"/><Relationship Id="rId2" Type="http://schemas.openxmlformats.org/officeDocument/2006/relationships/slideLayout" Target="../slideLayouts/slideLayout1.xml"/><Relationship Id="rId1" Type="http://schemas.openxmlformats.org/officeDocument/2006/relationships/vmlDrawing" Target="../drawings/vmlDrawing55.vml"/><Relationship Id="rId6" Type="http://schemas.openxmlformats.org/officeDocument/2006/relationships/oleObject" Target="../embeddings/oleObject375.bin"/><Relationship Id="rId5" Type="http://schemas.openxmlformats.org/officeDocument/2006/relationships/image" Target="../media/image150.png"/><Relationship Id="rId4" Type="http://schemas.openxmlformats.org/officeDocument/2006/relationships/oleObject" Target="../embeddings/oleObject374.bin"/><Relationship Id="rId9" Type="http://schemas.openxmlformats.org/officeDocument/2006/relationships/oleObject" Target="../embeddings/oleObject378.bin"/></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384.bin"/><Relationship Id="rId3" Type="http://schemas.openxmlformats.org/officeDocument/2006/relationships/oleObject" Target="../embeddings/oleObject379.bin"/><Relationship Id="rId7" Type="http://schemas.openxmlformats.org/officeDocument/2006/relationships/oleObject" Target="../embeddings/oleObject383.bin"/><Relationship Id="rId2" Type="http://schemas.openxmlformats.org/officeDocument/2006/relationships/slideLayout" Target="../slideLayouts/slideLayout1.xml"/><Relationship Id="rId1" Type="http://schemas.openxmlformats.org/officeDocument/2006/relationships/vmlDrawing" Target="../drawings/vmlDrawing56.vml"/><Relationship Id="rId6" Type="http://schemas.openxmlformats.org/officeDocument/2006/relationships/oleObject" Target="../embeddings/oleObject382.bin"/><Relationship Id="rId5" Type="http://schemas.openxmlformats.org/officeDocument/2006/relationships/oleObject" Target="../embeddings/oleObject381.bin"/><Relationship Id="rId4" Type="http://schemas.openxmlformats.org/officeDocument/2006/relationships/oleObject" Target="../embeddings/oleObject380.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390.bin"/><Relationship Id="rId3" Type="http://schemas.openxmlformats.org/officeDocument/2006/relationships/oleObject" Target="../embeddings/oleObject385.bin"/><Relationship Id="rId7" Type="http://schemas.openxmlformats.org/officeDocument/2006/relationships/oleObject" Target="../embeddings/oleObject389.bin"/><Relationship Id="rId2" Type="http://schemas.openxmlformats.org/officeDocument/2006/relationships/slideLayout" Target="../slideLayouts/slideLayout1.xml"/><Relationship Id="rId1" Type="http://schemas.openxmlformats.org/officeDocument/2006/relationships/vmlDrawing" Target="../drawings/vmlDrawing57.vml"/><Relationship Id="rId6" Type="http://schemas.openxmlformats.org/officeDocument/2006/relationships/oleObject" Target="../embeddings/oleObject388.bin"/><Relationship Id="rId5" Type="http://schemas.openxmlformats.org/officeDocument/2006/relationships/oleObject" Target="../embeddings/oleObject387.bin"/><Relationship Id="rId4" Type="http://schemas.openxmlformats.org/officeDocument/2006/relationships/oleObject" Target="../embeddings/oleObject386.bin"/><Relationship Id="rId9" Type="http://schemas.openxmlformats.org/officeDocument/2006/relationships/oleObject" Target="../embeddings/oleObject391.bin"/></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397.bin"/><Relationship Id="rId13" Type="http://schemas.openxmlformats.org/officeDocument/2006/relationships/oleObject" Target="../embeddings/oleObject402.bin"/><Relationship Id="rId3" Type="http://schemas.openxmlformats.org/officeDocument/2006/relationships/oleObject" Target="../embeddings/oleObject392.bin"/><Relationship Id="rId7" Type="http://schemas.openxmlformats.org/officeDocument/2006/relationships/oleObject" Target="../embeddings/oleObject396.bin"/><Relationship Id="rId12" Type="http://schemas.openxmlformats.org/officeDocument/2006/relationships/oleObject" Target="../embeddings/oleObject401.bin"/><Relationship Id="rId2" Type="http://schemas.openxmlformats.org/officeDocument/2006/relationships/slideLayout" Target="../slideLayouts/slideLayout1.xml"/><Relationship Id="rId1" Type="http://schemas.openxmlformats.org/officeDocument/2006/relationships/vmlDrawing" Target="../drawings/vmlDrawing58.vml"/><Relationship Id="rId6" Type="http://schemas.openxmlformats.org/officeDocument/2006/relationships/oleObject" Target="../embeddings/oleObject395.bin"/><Relationship Id="rId11" Type="http://schemas.openxmlformats.org/officeDocument/2006/relationships/oleObject" Target="../embeddings/oleObject400.bin"/><Relationship Id="rId5" Type="http://schemas.openxmlformats.org/officeDocument/2006/relationships/oleObject" Target="../embeddings/oleObject394.bin"/><Relationship Id="rId10" Type="http://schemas.openxmlformats.org/officeDocument/2006/relationships/oleObject" Target="../embeddings/oleObject399.bin"/><Relationship Id="rId4" Type="http://schemas.openxmlformats.org/officeDocument/2006/relationships/oleObject" Target="../embeddings/oleObject393.bin"/><Relationship Id="rId9" Type="http://schemas.openxmlformats.org/officeDocument/2006/relationships/oleObject" Target="../embeddings/oleObject398.bin"/></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408.bin"/><Relationship Id="rId3" Type="http://schemas.openxmlformats.org/officeDocument/2006/relationships/oleObject" Target="../embeddings/oleObject403.bin"/><Relationship Id="rId7" Type="http://schemas.openxmlformats.org/officeDocument/2006/relationships/oleObject" Target="../embeddings/oleObject407.bin"/><Relationship Id="rId2" Type="http://schemas.openxmlformats.org/officeDocument/2006/relationships/slideLayout" Target="../slideLayouts/slideLayout1.xml"/><Relationship Id="rId1" Type="http://schemas.openxmlformats.org/officeDocument/2006/relationships/vmlDrawing" Target="../drawings/vmlDrawing59.vml"/><Relationship Id="rId6" Type="http://schemas.openxmlformats.org/officeDocument/2006/relationships/oleObject" Target="../embeddings/oleObject406.bin"/><Relationship Id="rId5" Type="http://schemas.openxmlformats.org/officeDocument/2006/relationships/oleObject" Target="../embeddings/oleObject405.bin"/><Relationship Id="rId10" Type="http://schemas.openxmlformats.org/officeDocument/2006/relationships/oleObject" Target="../embeddings/oleObject410.bin"/><Relationship Id="rId4" Type="http://schemas.openxmlformats.org/officeDocument/2006/relationships/oleObject" Target="../embeddings/oleObject404.bin"/><Relationship Id="rId9" Type="http://schemas.openxmlformats.org/officeDocument/2006/relationships/oleObject" Target="../embeddings/oleObject409.bin"/></Relationships>
</file>

<file path=ppt/slides/_rels/slide8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vmlDrawing" Target="../drawings/vmlDrawing60.vml"/><Relationship Id="rId6" Type="http://schemas.openxmlformats.org/officeDocument/2006/relationships/oleObject" Target="../embeddings/oleObject413.bin"/><Relationship Id="rId5" Type="http://schemas.openxmlformats.org/officeDocument/2006/relationships/oleObject" Target="../embeddings/oleObject412.bin"/><Relationship Id="rId4" Type="http://schemas.openxmlformats.org/officeDocument/2006/relationships/oleObject" Target="../embeddings/oleObject411.bin"/></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414.bin"/><Relationship Id="rId2" Type="http://schemas.openxmlformats.org/officeDocument/2006/relationships/slideLayout" Target="../slideLayouts/slideLayout1.xml"/><Relationship Id="rId1" Type="http://schemas.openxmlformats.org/officeDocument/2006/relationships/vmlDrawing" Target="../drawings/vmlDrawing61.vml"/></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420.bin"/><Relationship Id="rId3" Type="http://schemas.openxmlformats.org/officeDocument/2006/relationships/oleObject" Target="../embeddings/oleObject415.bin"/><Relationship Id="rId7" Type="http://schemas.openxmlformats.org/officeDocument/2006/relationships/oleObject" Target="../embeddings/oleObject419.bin"/><Relationship Id="rId2" Type="http://schemas.openxmlformats.org/officeDocument/2006/relationships/slideLayout" Target="../slideLayouts/slideLayout1.xml"/><Relationship Id="rId1" Type="http://schemas.openxmlformats.org/officeDocument/2006/relationships/vmlDrawing" Target="../drawings/vmlDrawing62.vml"/><Relationship Id="rId6" Type="http://schemas.openxmlformats.org/officeDocument/2006/relationships/oleObject" Target="../embeddings/oleObject418.bin"/><Relationship Id="rId5" Type="http://schemas.openxmlformats.org/officeDocument/2006/relationships/oleObject" Target="../embeddings/oleObject417.bin"/><Relationship Id="rId4" Type="http://schemas.openxmlformats.org/officeDocument/2006/relationships/oleObject" Target="../embeddings/oleObject416.bin"/></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426.bin"/><Relationship Id="rId3" Type="http://schemas.openxmlformats.org/officeDocument/2006/relationships/oleObject" Target="../embeddings/oleObject421.bin"/><Relationship Id="rId7" Type="http://schemas.openxmlformats.org/officeDocument/2006/relationships/oleObject" Target="../embeddings/oleObject425.bin"/><Relationship Id="rId2" Type="http://schemas.openxmlformats.org/officeDocument/2006/relationships/slideLayout" Target="../slideLayouts/slideLayout1.xml"/><Relationship Id="rId1" Type="http://schemas.openxmlformats.org/officeDocument/2006/relationships/vmlDrawing" Target="../drawings/vmlDrawing63.vml"/><Relationship Id="rId6" Type="http://schemas.openxmlformats.org/officeDocument/2006/relationships/oleObject" Target="../embeddings/oleObject424.bin"/><Relationship Id="rId11" Type="http://schemas.openxmlformats.org/officeDocument/2006/relationships/oleObject" Target="../embeddings/oleObject429.bin"/><Relationship Id="rId5" Type="http://schemas.openxmlformats.org/officeDocument/2006/relationships/oleObject" Target="../embeddings/oleObject423.bin"/><Relationship Id="rId10" Type="http://schemas.openxmlformats.org/officeDocument/2006/relationships/oleObject" Target="../embeddings/oleObject428.bin"/><Relationship Id="rId4" Type="http://schemas.openxmlformats.org/officeDocument/2006/relationships/oleObject" Target="../embeddings/oleObject422.bin"/><Relationship Id="rId9" Type="http://schemas.openxmlformats.org/officeDocument/2006/relationships/oleObject" Target="../embeddings/oleObject427.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435.bin"/><Relationship Id="rId3" Type="http://schemas.openxmlformats.org/officeDocument/2006/relationships/oleObject" Target="../embeddings/oleObject430.bin"/><Relationship Id="rId7" Type="http://schemas.openxmlformats.org/officeDocument/2006/relationships/oleObject" Target="../embeddings/oleObject434.bin"/><Relationship Id="rId2" Type="http://schemas.openxmlformats.org/officeDocument/2006/relationships/slideLayout" Target="../slideLayouts/slideLayout1.xml"/><Relationship Id="rId1" Type="http://schemas.openxmlformats.org/officeDocument/2006/relationships/vmlDrawing" Target="../drawings/vmlDrawing64.vml"/><Relationship Id="rId6" Type="http://schemas.openxmlformats.org/officeDocument/2006/relationships/oleObject" Target="../embeddings/oleObject433.bin"/><Relationship Id="rId11" Type="http://schemas.openxmlformats.org/officeDocument/2006/relationships/oleObject" Target="../embeddings/oleObject438.bin"/><Relationship Id="rId5" Type="http://schemas.openxmlformats.org/officeDocument/2006/relationships/oleObject" Target="../embeddings/oleObject432.bin"/><Relationship Id="rId10" Type="http://schemas.openxmlformats.org/officeDocument/2006/relationships/oleObject" Target="../embeddings/oleObject437.bin"/><Relationship Id="rId4" Type="http://schemas.openxmlformats.org/officeDocument/2006/relationships/oleObject" Target="../embeddings/oleObject431.bin"/><Relationship Id="rId9" Type="http://schemas.openxmlformats.org/officeDocument/2006/relationships/oleObject" Target="../embeddings/oleObject436.bin"/></Relationships>
</file>

<file path=ppt/slides/_rels/slide91.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444.bin"/><Relationship Id="rId3" Type="http://schemas.openxmlformats.org/officeDocument/2006/relationships/oleObject" Target="../embeddings/oleObject439.bin"/><Relationship Id="rId7" Type="http://schemas.openxmlformats.org/officeDocument/2006/relationships/oleObject" Target="../embeddings/oleObject443.bin"/><Relationship Id="rId2" Type="http://schemas.openxmlformats.org/officeDocument/2006/relationships/slideLayout" Target="../slideLayouts/slideLayout1.xml"/><Relationship Id="rId1" Type="http://schemas.openxmlformats.org/officeDocument/2006/relationships/vmlDrawing" Target="../drawings/vmlDrawing65.vml"/><Relationship Id="rId6" Type="http://schemas.openxmlformats.org/officeDocument/2006/relationships/oleObject" Target="../embeddings/oleObject442.bin"/><Relationship Id="rId5" Type="http://schemas.openxmlformats.org/officeDocument/2006/relationships/oleObject" Target="../embeddings/oleObject441.bin"/><Relationship Id="rId4" Type="http://schemas.openxmlformats.org/officeDocument/2006/relationships/oleObject" Target="../embeddings/oleObject440.bin"/><Relationship Id="rId9" Type="http://schemas.openxmlformats.org/officeDocument/2006/relationships/oleObject" Target="../embeddings/oleObject445.bin"/></Relationships>
</file>

<file path=ppt/slides/_rels/slide93.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451.bin"/><Relationship Id="rId3" Type="http://schemas.openxmlformats.org/officeDocument/2006/relationships/oleObject" Target="../embeddings/oleObject446.bin"/><Relationship Id="rId7" Type="http://schemas.openxmlformats.org/officeDocument/2006/relationships/oleObject" Target="../embeddings/oleObject450.bin"/><Relationship Id="rId2" Type="http://schemas.openxmlformats.org/officeDocument/2006/relationships/slideLayout" Target="../slideLayouts/slideLayout1.xml"/><Relationship Id="rId1" Type="http://schemas.openxmlformats.org/officeDocument/2006/relationships/vmlDrawing" Target="../drawings/vmlDrawing66.vml"/><Relationship Id="rId6" Type="http://schemas.openxmlformats.org/officeDocument/2006/relationships/oleObject" Target="../embeddings/oleObject449.bin"/><Relationship Id="rId11" Type="http://schemas.openxmlformats.org/officeDocument/2006/relationships/oleObject" Target="../embeddings/oleObject454.bin"/><Relationship Id="rId5" Type="http://schemas.openxmlformats.org/officeDocument/2006/relationships/oleObject" Target="../embeddings/oleObject448.bin"/><Relationship Id="rId10" Type="http://schemas.openxmlformats.org/officeDocument/2006/relationships/oleObject" Target="../embeddings/oleObject453.bin"/><Relationship Id="rId4" Type="http://schemas.openxmlformats.org/officeDocument/2006/relationships/oleObject" Target="../embeddings/oleObject447.bin"/><Relationship Id="rId9" Type="http://schemas.openxmlformats.org/officeDocument/2006/relationships/oleObject" Target="../embeddings/oleObject452.bin"/></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oleObject" Target="../embeddings/oleObject457.bin"/><Relationship Id="rId2" Type="http://schemas.openxmlformats.org/officeDocument/2006/relationships/video" Target="file:///E:\&#25945;&#23398;&#24037;&#20316;\&#35762;&#20041;-&#22823;&#23398;&#29289;&#29702;-&#33487;&#23569;&#22362;\&#35762;&#20041;_Since%202017\&#31532;11&#31456;%20%20&#20809;&#23398;\taiowen1.avi" TargetMode="External"/><Relationship Id="rId1" Type="http://schemas.openxmlformats.org/officeDocument/2006/relationships/vmlDrawing" Target="../drawings/vmlDrawing67.vml"/><Relationship Id="rId6" Type="http://schemas.openxmlformats.org/officeDocument/2006/relationships/image" Target="../media/image305.png"/><Relationship Id="rId5" Type="http://schemas.openxmlformats.org/officeDocument/2006/relationships/oleObject" Target="../embeddings/oleObject456.bin"/><Relationship Id="rId4" Type="http://schemas.openxmlformats.org/officeDocument/2006/relationships/oleObject" Target="../embeddings/oleObject455.bin"/></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463.bin"/><Relationship Id="rId13" Type="http://schemas.openxmlformats.org/officeDocument/2006/relationships/oleObject" Target="../embeddings/oleObject468.bin"/><Relationship Id="rId3" Type="http://schemas.openxmlformats.org/officeDocument/2006/relationships/oleObject" Target="../embeddings/oleObject458.bin"/><Relationship Id="rId7" Type="http://schemas.openxmlformats.org/officeDocument/2006/relationships/oleObject" Target="../embeddings/oleObject462.bin"/><Relationship Id="rId12" Type="http://schemas.openxmlformats.org/officeDocument/2006/relationships/oleObject" Target="../embeddings/oleObject467.bin"/><Relationship Id="rId2" Type="http://schemas.openxmlformats.org/officeDocument/2006/relationships/slideLayout" Target="../slideLayouts/slideLayout1.xml"/><Relationship Id="rId1" Type="http://schemas.openxmlformats.org/officeDocument/2006/relationships/vmlDrawing" Target="../drawings/vmlDrawing68.vml"/><Relationship Id="rId6" Type="http://schemas.openxmlformats.org/officeDocument/2006/relationships/oleObject" Target="../embeddings/oleObject461.bin"/><Relationship Id="rId11" Type="http://schemas.openxmlformats.org/officeDocument/2006/relationships/oleObject" Target="../embeddings/oleObject466.bin"/><Relationship Id="rId5" Type="http://schemas.openxmlformats.org/officeDocument/2006/relationships/oleObject" Target="../embeddings/oleObject460.bin"/><Relationship Id="rId10" Type="http://schemas.openxmlformats.org/officeDocument/2006/relationships/oleObject" Target="../embeddings/oleObject465.bin"/><Relationship Id="rId4" Type="http://schemas.openxmlformats.org/officeDocument/2006/relationships/oleObject" Target="../embeddings/oleObject459.bin"/><Relationship Id="rId9" Type="http://schemas.openxmlformats.org/officeDocument/2006/relationships/oleObject" Target="../embeddings/oleObject464.bin"/></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474.bin"/><Relationship Id="rId3" Type="http://schemas.openxmlformats.org/officeDocument/2006/relationships/oleObject" Target="../embeddings/oleObject469.bin"/><Relationship Id="rId7" Type="http://schemas.openxmlformats.org/officeDocument/2006/relationships/oleObject" Target="../embeddings/oleObject473.bin"/><Relationship Id="rId12" Type="http://schemas.openxmlformats.org/officeDocument/2006/relationships/oleObject" Target="../embeddings/oleObject478.bin"/><Relationship Id="rId2" Type="http://schemas.openxmlformats.org/officeDocument/2006/relationships/slideLayout" Target="../slideLayouts/slideLayout1.xml"/><Relationship Id="rId1" Type="http://schemas.openxmlformats.org/officeDocument/2006/relationships/vmlDrawing" Target="../drawings/vmlDrawing69.vml"/><Relationship Id="rId6" Type="http://schemas.openxmlformats.org/officeDocument/2006/relationships/oleObject" Target="../embeddings/oleObject472.bin"/><Relationship Id="rId11" Type="http://schemas.openxmlformats.org/officeDocument/2006/relationships/oleObject" Target="../embeddings/oleObject477.bin"/><Relationship Id="rId5" Type="http://schemas.openxmlformats.org/officeDocument/2006/relationships/oleObject" Target="../embeddings/oleObject471.bin"/><Relationship Id="rId10" Type="http://schemas.openxmlformats.org/officeDocument/2006/relationships/oleObject" Target="../embeddings/oleObject476.bin"/><Relationship Id="rId4" Type="http://schemas.openxmlformats.org/officeDocument/2006/relationships/oleObject" Target="../embeddings/oleObject470.bin"/><Relationship Id="rId9" Type="http://schemas.openxmlformats.org/officeDocument/2006/relationships/oleObject" Target="../embeddings/oleObject475.bin"/></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479.bin"/><Relationship Id="rId7" Type="http://schemas.openxmlformats.org/officeDocument/2006/relationships/oleObject" Target="../embeddings/oleObject483.bin"/><Relationship Id="rId2" Type="http://schemas.openxmlformats.org/officeDocument/2006/relationships/slideLayout" Target="../slideLayouts/slideLayout1.xml"/><Relationship Id="rId1" Type="http://schemas.openxmlformats.org/officeDocument/2006/relationships/vmlDrawing" Target="../drawings/vmlDrawing70.vml"/><Relationship Id="rId6" Type="http://schemas.openxmlformats.org/officeDocument/2006/relationships/oleObject" Target="../embeddings/oleObject482.bin"/><Relationship Id="rId5" Type="http://schemas.openxmlformats.org/officeDocument/2006/relationships/oleObject" Target="../embeddings/oleObject481.bin"/><Relationship Id="rId4" Type="http://schemas.openxmlformats.org/officeDocument/2006/relationships/oleObject" Target="../embeddings/oleObject480.bin"/></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484.bin"/><Relationship Id="rId7" Type="http://schemas.openxmlformats.org/officeDocument/2006/relationships/oleObject" Target="../embeddings/oleObject488.bin"/><Relationship Id="rId2" Type="http://schemas.openxmlformats.org/officeDocument/2006/relationships/slideLayout" Target="../slideLayouts/slideLayout1.xml"/><Relationship Id="rId1" Type="http://schemas.openxmlformats.org/officeDocument/2006/relationships/vmlDrawing" Target="../drawings/vmlDrawing71.vml"/><Relationship Id="rId6" Type="http://schemas.openxmlformats.org/officeDocument/2006/relationships/oleObject" Target="../embeddings/oleObject487.bin"/><Relationship Id="rId5" Type="http://schemas.openxmlformats.org/officeDocument/2006/relationships/oleObject" Target="../embeddings/oleObject486.bin"/><Relationship Id="rId4" Type="http://schemas.openxmlformats.org/officeDocument/2006/relationships/oleObject" Target="../embeddings/oleObject48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1"/>
          <p:cNvSpPr>
            <a:spLocks noGrp="1"/>
          </p:cNvSpPr>
          <p:nvPr>
            <p:ph type="sldNum" sz="quarter" idx="10"/>
          </p:nvPr>
        </p:nvSpPr>
        <p:spPr/>
        <p:txBody>
          <a:bodyPr/>
          <a:lstStyle/>
          <a:p>
            <a:pPr>
              <a:defRPr/>
            </a:pPr>
            <a:fld id="{2E261B96-C0DC-4B94-AA66-8C2A9EAFA73E}" type="slidenum">
              <a:rPr lang="en-US" altLang="zh-CN"/>
              <a:pPr>
                <a:defRPr/>
              </a:pPr>
              <a:t>1</a:t>
            </a:fld>
            <a:endParaRPr lang="en-US" altLang="zh-CN"/>
          </a:p>
        </p:txBody>
      </p:sp>
      <p:pic>
        <p:nvPicPr>
          <p:cNvPr id="6147" name="Picture 7" descr="C:\Users\qdx\Desktop\img57604051.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grpSp>
        <p:nvGrpSpPr>
          <p:cNvPr id="6148" name="Group 6"/>
          <p:cNvGrpSpPr>
            <a:grpSpLocks/>
          </p:cNvGrpSpPr>
          <p:nvPr/>
        </p:nvGrpSpPr>
        <p:grpSpPr bwMode="auto">
          <a:xfrm>
            <a:off x="1116013" y="1895475"/>
            <a:ext cx="6911975" cy="3105150"/>
            <a:chOff x="703" y="543"/>
            <a:chExt cx="4354" cy="1956"/>
          </a:xfrm>
        </p:grpSpPr>
        <p:sp>
          <p:nvSpPr>
            <p:cNvPr id="19459" name="Rectangle 3"/>
            <p:cNvSpPr>
              <a:spLocks noChangeArrowheads="1"/>
            </p:cNvSpPr>
            <p:nvPr/>
          </p:nvSpPr>
          <p:spPr bwMode="auto">
            <a:xfrm>
              <a:off x="703" y="1503"/>
              <a:ext cx="4354" cy="996"/>
            </a:xfrm>
            <a:prstGeom prst="rect">
              <a:avLst/>
            </a:prstGeom>
            <a:noFill/>
            <a:ln w="9525">
              <a:noFill/>
              <a:miter lim="800000"/>
              <a:headEnd/>
              <a:tailEnd/>
            </a:ln>
            <a:effectLst>
              <a:outerShdw dist="35921" dir="2700000" algn="ctr" rotWithShape="0">
                <a:schemeClr val="bg2"/>
              </a:outerShdw>
            </a:effectLst>
          </p:spPr>
          <p:txBody>
            <a:bodyPr/>
            <a:lstStyle/>
            <a:p>
              <a:pPr algn="ctr">
                <a:lnSpc>
                  <a:spcPct val="120000"/>
                </a:lnSpc>
              </a:pPr>
              <a:r>
                <a:rPr lang="zh-CN" altLang="en-US" sz="9600" b="1">
                  <a:solidFill>
                    <a:srgbClr val="FF9900"/>
                  </a:solidFill>
                  <a:latin typeface="华文细黑" pitchFamily="2" charset="-122"/>
                  <a:ea typeface="华文细黑" pitchFamily="2" charset="-122"/>
                </a:rPr>
                <a:t>光   学　</a:t>
              </a:r>
            </a:p>
          </p:txBody>
        </p:sp>
        <p:sp>
          <p:nvSpPr>
            <p:cNvPr id="19460" name="Rectangle 4"/>
            <p:cNvSpPr>
              <a:spLocks noChangeArrowheads="1"/>
            </p:cNvSpPr>
            <p:nvPr/>
          </p:nvSpPr>
          <p:spPr bwMode="auto">
            <a:xfrm>
              <a:off x="1097" y="543"/>
              <a:ext cx="3552" cy="749"/>
            </a:xfrm>
            <a:prstGeom prst="rect">
              <a:avLst/>
            </a:prstGeom>
            <a:noFill/>
            <a:ln w="9525">
              <a:noFill/>
              <a:miter lim="800000"/>
              <a:headEnd/>
              <a:tailEnd/>
            </a:ln>
            <a:effectLst>
              <a:outerShdw dist="35921" dir="2700000" algn="ctr" rotWithShape="0">
                <a:schemeClr val="bg2"/>
              </a:outerShdw>
            </a:effectLst>
          </p:spPr>
          <p:txBody>
            <a:bodyPr>
              <a:spAutoFit/>
            </a:bodyPr>
            <a:lstStyle/>
            <a:p>
              <a:pPr algn="ctr">
                <a:defRPr/>
              </a:pPr>
              <a:r>
                <a:rPr lang="zh-CN" altLang="en-US" sz="7200" b="1">
                  <a:solidFill>
                    <a:srgbClr val="FF9900"/>
                  </a:solidFill>
                  <a:ea typeface="华文细黑" pitchFamily="2" charset="-122"/>
                </a:rPr>
                <a:t>第  十  一  章</a:t>
              </a: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灯片编号占位符 3"/>
          <p:cNvSpPr>
            <a:spLocks noGrp="1"/>
          </p:cNvSpPr>
          <p:nvPr>
            <p:ph type="sldNum" sz="quarter" idx="10"/>
          </p:nvPr>
        </p:nvSpPr>
        <p:spPr>
          <a:noFill/>
        </p:spPr>
        <p:txBody>
          <a:bodyPr/>
          <a:lstStyle/>
          <a:p>
            <a:fld id="{823C3317-5261-4B35-85CC-F194A7F21D61}" type="slidenum">
              <a:rPr lang="en-US" altLang="zh-CN" smtClean="0"/>
              <a:pPr/>
              <a:t>10</a:t>
            </a:fld>
            <a:endParaRPr lang="en-US" altLang="zh-CN" smtClean="0"/>
          </a:p>
        </p:txBody>
      </p:sp>
      <p:sp>
        <p:nvSpPr>
          <p:cNvPr id="188419" name="Text Box 2"/>
          <p:cNvSpPr txBox="1">
            <a:spLocks noChangeArrowheads="1"/>
          </p:cNvSpPr>
          <p:nvPr/>
        </p:nvSpPr>
        <p:spPr bwMode="auto">
          <a:xfrm>
            <a:off x="827088" y="1125538"/>
            <a:ext cx="5410200" cy="641350"/>
          </a:xfrm>
          <a:prstGeom prst="rect">
            <a:avLst/>
          </a:prstGeom>
          <a:noFill/>
          <a:ln w="9525">
            <a:noFill/>
            <a:miter lim="800000"/>
            <a:headEnd/>
            <a:tailEnd/>
          </a:ln>
        </p:spPr>
        <p:txBody>
          <a:bodyPr>
            <a:spAutoFit/>
          </a:bodyPr>
          <a:lstStyle/>
          <a:p>
            <a:pPr>
              <a:spcBef>
                <a:spcPct val="50000"/>
              </a:spcBef>
            </a:pPr>
            <a:r>
              <a:rPr lang="zh-CN" altLang="en-US" sz="3600" b="1">
                <a:solidFill>
                  <a:srgbClr val="CC0000"/>
                </a:solidFill>
                <a:latin typeface="Times New Roman" pitchFamily="18" charset="0"/>
              </a:rPr>
              <a:t>二    光源</a:t>
            </a:r>
          </a:p>
        </p:txBody>
      </p:sp>
      <p:sp>
        <p:nvSpPr>
          <p:cNvPr id="49160" name="Text Box 8"/>
          <p:cNvSpPr txBox="1">
            <a:spLocks noChangeArrowheads="1"/>
          </p:cNvSpPr>
          <p:nvPr/>
        </p:nvSpPr>
        <p:spPr bwMode="auto">
          <a:xfrm>
            <a:off x="1042988" y="2133600"/>
            <a:ext cx="7696200" cy="676275"/>
          </a:xfrm>
          <a:prstGeom prst="rect">
            <a:avLst/>
          </a:prstGeom>
          <a:noFill/>
          <a:ln w="9525">
            <a:noFill/>
            <a:miter lim="800000"/>
            <a:headEnd/>
            <a:tailEnd/>
          </a:ln>
        </p:spPr>
        <p:txBody>
          <a:bodyPr>
            <a:spAutoFit/>
          </a:bodyPr>
          <a:lstStyle/>
          <a:p>
            <a:pPr>
              <a:lnSpc>
                <a:spcPct val="120000"/>
              </a:lnSpc>
              <a:spcBef>
                <a:spcPct val="50000"/>
              </a:spcBef>
            </a:pPr>
            <a:r>
              <a:rPr lang="zh-CN" altLang="zh-CN" sz="3200" b="1"/>
              <a:t>发光的物体称为光源</a:t>
            </a:r>
            <a:r>
              <a:rPr lang="zh-CN" altLang="en-US" sz="3200" b="1">
                <a:solidFill>
                  <a:srgbClr val="000000"/>
                </a:solidFill>
                <a:latin typeface="Times New Roman" pitchFamily="18" charset="0"/>
              </a:rPr>
              <a:t>。</a:t>
            </a:r>
          </a:p>
        </p:txBody>
      </p:sp>
      <p:sp>
        <p:nvSpPr>
          <p:cNvPr id="49164" name="Rectangle 12"/>
          <p:cNvSpPr>
            <a:spLocks noChangeArrowheads="1"/>
          </p:cNvSpPr>
          <p:nvPr/>
        </p:nvSpPr>
        <p:spPr bwMode="auto">
          <a:xfrm>
            <a:off x="279400" y="3141663"/>
            <a:ext cx="8864600" cy="1066800"/>
          </a:xfrm>
          <a:prstGeom prst="rect">
            <a:avLst/>
          </a:prstGeom>
          <a:noFill/>
          <a:ln w="9525">
            <a:noFill/>
            <a:miter lim="800000"/>
            <a:headEnd/>
            <a:tailEnd/>
          </a:ln>
        </p:spPr>
        <p:txBody>
          <a:bodyPr>
            <a:spAutoFit/>
          </a:bodyPr>
          <a:lstStyle/>
          <a:p>
            <a:r>
              <a:rPr lang="en-US" altLang="zh-CN" sz="3200" b="1"/>
              <a:t>       </a:t>
            </a:r>
            <a:r>
              <a:rPr lang="zh-CN" altLang="en-US" sz="3200" b="1"/>
              <a:t>人们有时也把反射来自光源的光的被照物体当作次级光源，如月亮、反射镜等。</a:t>
            </a:r>
          </a:p>
        </p:txBody>
      </p:sp>
      <p:sp>
        <p:nvSpPr>
          <p:cNvPr id="49165" name="Rectangle 13"/>
          <p:cNvSpPr>
            <a:spLocks noChangeArrowheads="1"/>
          </p:cNvSpPr>
          <p:nvPr/>
        </p:nvSpPr>
        <p:spPr bwMode="auto">
          <a:xfrm>
            <a:off x="279400" y="4724400"/>
            <a:ext cx="8864600" cy="1066800"/>
          </a:xfrm>
          <a:prstGeom prst="rect">
            <a:avLst/>
          </a:prstGeom>
          <a:noFill/>
          <a:ln w="9525">
            <a:noFill/>
            <a:miter lim="800000"/>
            <a:headEnd/>
            <a:tailEnd/>
          </a:ln>
        </p:spPr>
        <p:txBody>
          <a:bodyPr>
            <a:spAutoFit/>
          </a:bodyPr>
          <a:lstStyle/>
          <a:p>
            <a:r>
              <a:rPr lang="en-US" altLang="zh-CN" sz="3200" b="1"/>
              <a:t>       </a:t>
            </a:r>
            <a:r>
              <a:rPr lang="zh-CN" altLang="en-US" sz="3200" b="1"/>
              <a:t>光源从发光机制可分为普通光源和激光光源两大类。</a:t>
            </a:r>
          </a:p>
        </p:txBody>
      </p:sp>
      <p:sp>
        <p:nvSpPr>
          <p:cNvPr id="7"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88424" name="Rectangle 23"/>
          <p:cNvSpPr>
            <a:spLocks noChangeArrowheads="1"/>
          </p:cNvSpPr>
          <p:nvPr/>
        </p:nvSpPr>
        <p:spPr bwMode="auto">
          <a:xfrm>
            <a:off x="5651500" y="65088"/>
            <a:ext cx="3124200" cy="584200"/>
          </a:xfrm>
          <a:prstGeom prst="rect">
            <a:avLst/>
          </a:prstGeom>
          <a:noFill/>
          <a:ln w="9525">
            <a:noFill/>
            <a:miter lim="800000"/>
            <a:headEnd/>
            <a:tailEnd/>
          </a:ln>
        </p:spPr>
        <p:txBody>
          <a:bodyPr>
            <a:spAutoFit/>
          </a:bodyPr>
          <a:lstStyle/>
          <a:p>
            <a:pPr eaLnBrk="0" hangingPunct="0">
              <a:spcBef>
                <a:spcPct val="50000"/>
              </a:spcBef>
            </a:pPr>
            <a:r>
              <a:rPr kumimoji="1" lang="en-US" altLang="zh-CN" sz="3200" b="1">
                <a:solidFill>
                  <a:srgbClr val="000066"/>
                </a:solidFill>
                <a:latin typeface="楷体_GB2312" pitchFamily="49" charset="-122"/>
                <a:ea typeface="楷体_GB2312" pitchFamily="49" charset="-122"/>
              </a:rPr>
              <a:t>11-1  </a:t>
            </a:r>
            <a:r>
              <a:rPr kumimoji="1" lang="zh-CN" altLang="en-US" sz="3200" b="1">
                <a:solidFill>
                  <a:srgbClr val="000066"/>
                </a:solidFill>
                <a:latin typeface="楷体_GB2312" pitchFamily="49" charset="-122"/>
                <a:ea typeface="楷体_GB2312" pitchFamily="49" charset="-122"/>
              </a:rPr>
              <a:t>相干光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91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49164"/>
                                        </p:tgtEl>
                                        <p:attrNameLst>
                                          <p:attrName>style.visibility</p:attrName>
                                        </p:attrNameLst>
                                      </p:cBhvr>
                                      <p:to>
                                        <p:strVal val="visible"/>
                                      </p:to>
                                    </p:set>
                                    <p:animEffect transition="in" filter="blinds(horizontal)">
                                      <p:cBhvr>
                                        <p:cTn id="11" dur="500"/>
                                        <p:tgtEl>
                                          <p:spTgt spid="4916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49165">
                                            <p:txEl>
                                              <p:pRg st="0" end="0"/>
                                            </p:txEl>
                                          </p:spTgt>
                                        </p:tgtEl>
                                        <p:attrNameLst>
                                          <p:attrName>style.visibility</p:attrName>
                                        </p:attrNameLst>
                                      </p:cBhvr>
                                      <p:to>
                                        <p:strVal val="visible"/>
                                      </p:to>
                                    </p:set>
                                    <p:animEffect transition="in" filter="blinds(horizontal)">
                                      <p:cBhvr>
                                        <p:cTn id="16" dur="500"/>
                                        <p:tgtEl>
                                          <p:spTgt spid="491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0" grpId="0" autoUpdateAnimBg="0"/>
      <p:bldP spid="4916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灯片编号占位符 1"/>
          <p:cNvSpPr>
            <a:spLocks noGrp="1"/>
          </p:cNvSpPr>
          <p:nvPr>
            <p:ph type="sldNum" sz="quarter" idx="10"/>
          </p:nvPr>
        </p:nvSpPr>
        <p:spPr>
          <a:noFill/>
        </p:spPr>
        <p:txBody>
          <a:bodyPr/>
          <a:lstStyle/>
          <a:p>
            <a:fld id="{C01EB918-2A9F-4C99-B11D-BD623C00AA2D}" type="slidenum">
              <a:rPr lang="en-US" altLang="zh-CN" smtClean="0"/>
              <a:pPr/>
              <a:t>100</a:t>
            </a:fld>
            <a:endParaRPr lang="en-US" altLang="zh-CN" smtClean="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灯片编号占位符 1"/>
          <p:cNvSpPr>
            <a:spLocks noGrp="1"/>
          </p:cNvSpPr>
          <p:nvPr>
            <p:ph type="sldNum" sz="quarter" idx="10"/>
          </p:nvPr>
        </p:nvSpPr>
        <p:spPr>
          <a:noFill/>
        </p:spPr>
        <p:txBody>
          <a:bodyPr/>
          <a:lstStyle/>
          <a:p>
            <a:fld id="{CC1ACBD4-17AC-4DF8-ABAB-217E994681A9}" type="slidenum">
              <a:rPr lang="en-US" altLang="zh-CN" smtClean="0"/>
              <a:pPr/>
              <a:t>101</a:t>
            </a:fld>
            <a:endParaRPr lang="en-US" altLang="zh-CN" smtClean="0"/>
          </a:p>
        </p:txBody>
      </p:sp>
      <p:sp>
        <p:nvSpPr>
          <p:cNvPr id="210947" name="Text Box 23"/>
          <p:cNvSpPr txBox="1">
            <a:spLocks noChangeArrowheads="1"/>
          </p:cNvSpPr>
          <p:nvPr/>
        </p:nvSpPr>
        <p:spPr bwMode="auto">
          <a:xfrm>
            <a:off x="685800" y="914400"/>
            <a:ext cx="4419600" cy="641350"/>
          </a:xfrm>
          <a:prstGeom prst="rect">
            <a:avLst/>
          </a:prstGeom>
          <a:noFill/>
          <a:ln w="9525">
            <a:noFill/>
            <a:miter lim="800000"/>
            <a:headEnd/>
            <a:tailEnd/>
          </a:ln>
        </p:spPr>
        <p:txBody>
          <a:bodyPr>
            <a:spAutoFit/>
          </a:bodyPr>
          <a:lstStyle/>
          <a:p>
            <a:pPr>
              <a:spcBef>
                <a:spcPct val="50000"/>
              </a:spcBef>
            </a:pPr>
            <a:r>
              <a:rPr lang="zh-CN" altLang="en-US" sz="3600" b="1">
                <a:solidFill>
                  <a:srgbClr val="CC0000"/>
                </a:solidFill>
                <a:latin typeface="宋体" pitchFamily="2" charset="-122"/>
              </a:rPr>
              <a:t>一  光的衍射现象</a:t>
            </a:r>
          </a:p>
        </p:txBody>
      </p:sp>
      <p:pic>
        <p:nvPicPr>
          <p:cNvPr id="210948" name="Picture 59" descr="http://202.205.107.80/wangshangjiaoxue/kejian/daxuewuli/daxuewuli-fanshixi/wuli/17-2.files/slide0129_image009.gif"/>
          <p:cNvPicPr>
            <a:picLocks noChangeAspect="1" noChangeArrowheads="1"/>
          </p:cNvPicPr>
          <p:nvPr/>
        </p:nvPicPr>
        <p:blipFill>
          <a:blip r:embed="rId2" r:link="rId3" cstate="print"/>
          <a:srcRect/>
          <a:stretch>
            <a:fillRect/>
          </a:stretch>
        </p:blipFill>
        <p:spPr bwMode="auto">
          <a:xfrm>
            <a:off x="2011363" y="1600200"/>
            <a:ext cx="715962" cy="2286000"/>
          </a:xfrm>
          <a:prstGeom prst="rect">
            <a:avLst/>
          </a:prstGeom>
          <a:noFill/>
          <a:ln w="9525">
            <a:noFill/>
            <a:miter lim="800000"/>
            <a:headEnd/>
            <a:tailEnd/>
          </a:ln>
        </p:spPr>
      </p:pic>
      <p:grpSp>
        <p:nvGrpSpPr>
          <p:cNvPr id="2" name="Group 70"/>
          <p:cNvGrpSpPr>
            <a:grpSpLocks/>
          </p:cNvGrpSpPr>
          <p:nvPr/>
        </p:nvGrpSpPr>
        <p:grpSpPr bwMode="auto">
          <a:xfrm>
            <a:off x="1524000" y="1978025"/>
            <a:ext cx="2286000" cy="1584325"/>
            <a:chOff x="960" y="1246"/>
            <a:chExt cx="1440" cy="998"/>
          </a:xfrm>
        </p:grpSpPr>
        <p:pic>
          <p:nvPicPr>
            <p:cNvPr id="210960" name="Picture 58" descr="http://202.205.107.80/wangshangjiaoxue/kejian/daxuewuli/daxuewuli-fanshixi/wuli/17-2.files/slide0129_image007.gif"/>
            <p:cNvPicPr>
              <a:picLocks noChangeAspect="1" noChangeArrowheads="1"/>
            </p:cNvPicPr>
            <p:nvPr/>
          </p:nvPicPr>
          <p:blipFill>
            <a:blip r:embed="rId4" r:link="rId5" cstate="print"/>
            <a:srcRect/>
            <a:stretch>
              <a:fillRect/>
            </a:stretch>
          </p:blipFill>
          <p:spPr bwMode="auto">
            <a:xfrm>
              <a:off x="1778" y="1246"/>
              <a:ext cx="622" cy="998"/>
            </a:xfrm>
            <a:prstGeom prst="rect">
              <a:avLst/>
            </a:prstGeom>
            <a:noFill/>
            <a:ln w="9525">
              <a:noFill/>
              <a:miter lim="800000"/>
              <a:headEnd/>
              <a:tailEnd/>
            </a:ln>
          </p:spPr>
        </p:pic>
        <p:pic>
          <p:nvPicPr>
            <p:cNvPr id="210961" name="Picture 60" descr="http://202.205.107.80/wangshangjiaoxue/kejian/daxuewuli/daxuewuli-fanshixi/wuli/17-2.files/slide0129_image013.gif"/>
            <p:cNvPicPr>
              <a:picLocks noChangeAspect="1" noChangeArrowheads="1"/>
            </p:cNvPicPr>
            <p:nvPr/>
          </p:nvPicPr>
          <p:blipFill>
            <a:blip r:embed="rId6" r:link="rId7" cstate="print"/>
            <a:srcRect/>
            <a:stretch>
              <a:fillRect/>
            </a:stretch>
          </p:blipFill>
          <p:spPr bwMode="auto">
            <a:xfrm>
              <a:off x="960" y="1404"/>
              <a:ext cx="750" cy="632"/>
            </a:xfrm>
            <a:prstGeom prst="rect">
              <a:avLst/>
            </a:prstGeom>
            <a:noFill/>
            <a:ln w="9525">
              <a:noFill/>
              <a:miter lim="800000"/>
              <a:headEnd/>
              <a:tailEnd/>
            </a:ln>
          </p:spPr>
        </p:pic>
      </p:grpSp>
      <p:sp>
        <p:nvSpPr>
          <p:cNvPr id="25665" name="Text Box 65"/>
          <p:cNvSpPr txBox="1">
            <a:spLocks noChangeArrowheads="1"/>
          </p:cNvSpPr>
          <p:nvPr/>
        </p:nvSpPr>
        <p:spPr bwMode="auto">
          <a:xfrm>
            <a:off x="609600" y="4114800"/>
            <a:ext cx="7961313" cy="1844675"/>
          </a:xfrm>
          <a:prstGeom prst="rect">
            <a:avLst/>
          </a:prstGeom>
          <a:noFill/>
          <a:ln w="9525">
            <a:noFill/>
            <a:miter lim="800000"/>
            <a:headEnd/>
            <a:tailEnd/>
          </a:ln>
        </p:spPr>
        <p:txBody>
          <a:bodyPr>
            <a:spAutoFit/>
          </a:bodyPr>
          <a:lstStyle/>
          <a:p>
            <a:pPr>
              <a:lnSpc>
                <a:spcPct val="120000"/>
              </a:lnSpc>
              <a:spcBef>
                <a:spcPct val="50000"/>
              </a:spcBef>
            </a:pPr>
            <a:r>
              <a:rPr lang="en-US" altLang="zh-CN" sz="3200" b="1">
                <a:solidFill>
                  <a:srgbClr val="CC0000"/>
                </a:solidFill>
                <a:latin typeface="宋体" pitchFamily="2" charset="-122"/>
              </a:rPr>
              <a:t>    </a:t>
            </a:r>
            <a:r>
              <a:rPr lang="zh-CN" altLang="en-US" sz="3200" b="1">
                <a:latin typeface="宋体" pitchFamily="2" charset="-122"/>
              </a:rPr>
              <a:t>光在传播过程中若遇到尺寸比光的波长大得不多的障碍物时，光会传到障碍物的阴影区并形成明暗变化的光强分布的现象</a:t>
            </a:r>
            <a:endParaRPr lang="zh-CN" altLang="en-US" sz="3200" b="1">
              <a:latin typeface="Times New Roman" pitchFamily="18" charset="0"/>
            </a:endParaRPr>
          </a:p>
        </p:txBody>
      </p:sp>
      <p:grpSp>
        <p:nvGrpSpPr>
          <p:cNvPr id="3" name="Group 69"/>
          <p:cNvGrpSpPr>
            <a:grpSpLocks/>
          </p:cNvGrpSpPr>
          <p:nvPr/>
        </p:nvGrpSpPr>
        <p:grpSpPr bwMode="auto">
          <a:xfrm>
            <a:off x="4648200" y="1663700"/>
            <a:ext cx="2971800" cy="2209800"/>
            <a:chOff x="2928" y="1048"/>
            <a:chExt cx="1872" cy="1392"/>
          </a:xfrm>
        </p:grpSpPr>
        <p:pic>
          <p:nvPicPr>
            <p:cNvPr id="210956" name="Picture 62" descr="http://202.205.107.80/wangshangjiaoxue/kejian/daxuewuli/daxuewuli-fanshixi/wuli/17-2.files/slide0129_image010.gif"/>
            <p:cNvPicPr>
              <a:picLocks noChangeAspect="1" noChangeArrowheads="1"/>
            </p:cNvPicPr>
            <p:nvPr/>
          </p:nvPicPr>
          <p:blipFill>
            <a:blip r:embed="rId8" r:link="rId9" cstate="print"/>
            <a:srcRect/>
            <a:stretch>
              <a:fillRect/>
            </a:stretch>
          </p:blipFill>
          <p:spPr bwMode="auto">
            <a:xfrm>
              <a:off x="3327" y="1123"/>
              <a:ext cx="498" cy="1262"/>
            </a:xfrm>
            <a:prstGeom prst="rect">
              <a:avLst/>
            </a:prstGeom>
            <a:noFill/>
            <a:ln w="9525">
              <a:noFill/>
              <a:miter lim="800000"/>
              <a:headEnd/>
              <a:tailEnd/>
            </a:ln>
          </p:spPr>
        </p:pic>
        <p:pic>
          <p:nvPicPr>
            <p:cNvPr id="210957" name="Picture 63" descr="http://202.205.107.80/wangshangjiaoxue/kejian/daxuewuli/daxuewuli-fanshixi/wuli/17-2.files/slide0129_image012.gif"/>
            <p:cNvPicPr>
              <a:picLocks noChangeAspect="1" noChangeArrowheads="1"/>
            </p:cNvPicPr>
            <p:nvPr/>
          </p:nvPicPr>
          <p:blipFill>
            <a:blip r:embed="rId10" r:link="rId11" cstate="print"/>
            <a:srcRect/>
            <a:stretch>
              <a:fillRect/>
            </a:stretch>
          </p:blipFill>
          <p:spPr bwMode="auto">
            <a:xfrm>
              <a:off x="2928" y="1320"/>
              <a:ext cx="875" cy="757"/>
            </a:xfrm>
            <a:prstGeom prst="rect">
              <a:avLst/>
            </a:prstGeom>
            <a:noFill/>
            <a:ln w="9525">
              <a:noFill/>
              <a:miter lim="800000"/>
              <a:headEnd/>
              <a:tailEnd/>
            </a:ln>
          </p:spPr>
        </p:pic>
        <p:pic>
          <p:nvPicPr>
            <p:cNvPr id="210958" name="Picture 64" descr="http://202.205.107.80/wangshangjiaoxue/kejian/daxuewuli/daxuewuli-fanshixi/wuli/17-2.files/slide0129_image011.gif"/>
            <p:cNvPicPr>
              <a:picLocks noChangeAspect="1" noChangeArrowheads="1"/>
            </p:cNvPicPr>
            <p:nvPr/>
          </p:nvPicPr>
          <p:blipFill>
            <a:blip r:embed="rId12" r:link="rId13" cstate="print"/>
            <a:srcRect/>
            <a:stretch>
              <a:fillRect/>
            </a:stretch>
          </p:blipFill>
          <p:spPr bwMode="auto">
            <a:xfrm>
              <a:off x="3991" y="1048"/>
              <a:ext cx="809" cy="1392"/>
            </a:xfrm>
            <a:prstGeom prst="rect">
              <a:avLst/>
            </a:prstGeom>
            <a:noFill/>
            <a:ln w="9525">
              <a:noFill/>
              <a:miter lim="800000"/>
              <a:headEnd/>
              <a:tailEnd/>
            </a:ln>
          </p:spPr>
        </p:pic>
        <p:pic>
          <p:nvPicPr>
            <p:cNvPr id="210959" name="Picture 68" descr="http://202.205.107.80/wangshangjiaoxue/kejian/daxuewuli/daxuewuli-fanshixi/wuli/17-2.files/slide0129_image012.gif"/>
            <p:cNvPicPr>
              <a:picLocks noChangeAspect="1" noChangeArrowheads="1"/>
            </p:cNvPicPr>
            <p:nvPr/>
          </p:nvPicPr>
          <p:blipFill>
            <a:blip r:embed="rId10" r:link="rId11" cstate="print"/>
            <a:srcRect/>
            <a:stretch>
              <a:fillRect/>
            </a:stretch>
          </p:blipFill>
          <p:spPr bwMode="auto">
            <a:xfrm>
              <a:off x="2928" y="1395"/>
              <a:ext cx="875" cy="757"/>
            </a:xfrm>
            <a:prstGeom prst="rect">
              <a:avLst/>
            </a:prstGeom>
            <a:noFill/>
            <a:ln w="9525">
              <a:noFill/>
              <a:miter lim="800000"/>
              <a:headEnd/>
              <a:tailEnd/>
            </a:ln>
          </p:spPr>
        </p:pic>
      </p:grpSp>
      <p:sp>
        <p:nvSpPr>
          <p:cNvPr id="210952" name="Rectangle 71"/>
          <p:cNvSpPr>
            <a:spLocks noChangeArrowheads="1"/>
          </p:cNvSpPr>
          <p:nvPr/>
        </p:nvSpPr>
        <p:spPr bwMode="auto">
          <a:xfrm>
            <a:off x="2627313" y="1557338"/>
            <a:ext cx="73025" cy="2303462"/>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210953" name="Rectangle 72"/>
          <p:cNvSpPr>
            <a:spLocks noChangeArrowheads="1"/>
          </p:cNvSpPr>
          <p:nvPr/>
        </p:nvSpPr>
        <p:spPr bwMode="auto">
          <a:xfrm>
            <a:off x="5969000" y="1687513"/>
            <a:ext cx="73025" cy="2087562"/>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16"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10955" name="Rectangle 23"/>
          <p:cNvSpPr>
            <a:spLocks noChangeArrowheads="1"/>
          </p:cNvSpPr>
          <p:nvPr/>
        </p:nvSpPr>
        <p:spPr bwMode="auto">
          <a:xfrm>
            <a:off x="58674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11-6  </a:t>
            </a:r>
            <a:r>
              <a:rPr kumimoji="1" lang="zh-CN" altLang="en-US" sz="2800" b="1">
                <a:solidFill>
                  <a:srgbClr val="000066"/>
                </a:solidFill>
                <a:latin typeface="楷体_GB2312" pitchFamily="49" charset="-122"/>
                <a:ea typeface="楷体_GB2312" pitchFamily="49" charset="-122"/>
              </a:rPr>
              <a:t>光的衍射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5665"/>
                                        </p:tgtEl>
                                        <p:attrNameLst>
                                          <p:attrName>style.visibility</p:attrName>
                                        </p:attrNameLst>
                                      </p:cBhvr>
                                      <p:to>
                                        <p:strVal val="visible"/>
                                      </p:to>
                                    </p:set>
                                    <p:animEffect transition="in" filter="blinds(vertical)">
                                      <p:cBhvr>
                                        <p:cTn id="7" dur="500"/>
                                        <p:tgtEl>
                                          <p:spTgt spid="25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65"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灯片编号占位符 1"/>
          <p:cNvSpPr>
            <a:spLocks noGrp="1"/>
          </p:cNvSpPr>
          <p:nvPr>
            <p:ph type="sldNum" sz="quarter" idx="10"/>
          </p:nvPr>
        </p:nvSpPr>
        <p:spPr>
          <a:noFill/>
        </p:spPr>
        <p:txBody>
          <a:bodyPr/>
          <a:lstStyle/>
          <a:p>
            <a:fld id="{51A3D9FA-10D2-4768-86E5-F9DD545385E1}" type="slidenum">
              <a:rPr lang="en-US" altLang="zh-CN" smtClean="0"/>
              <a:pPr/>
              <a:t>102</a:t>
            </a:fld>
            <a:endParaRPr lang="en-US" altLang="zh-CN" smtClean="0"/>
          </a:p>
        </p:txBody>
      </p:sp>
      <p:sp>
        <p:nvSpPr>
          <p:cNvPr id="211971" name="Text Box 7"/>
          <p:cNvSpPr txBox="1">
            <a:spLocks noChangeArrowheads="1"/>
          </p:cNvSpPr>
          <p:nvPr/>
        </p:nvSpPr>
        <p:spPr bwMode="auto">
          <a:xfrm>
            <a:off x="838200" y="914400"/>
            <a:ext cx="6261100" cy="641350"/>
          </a:xfrm>
          <a:prstGeom prst="rect">
            <a:avLst/>
          </a:prstGeom>
          <a:noFill/>
          <a:ln w="9525">
            <a:noFill/>
            <a:miter lim="800000"/>
            <a:headEnd/>
            <a:tailEnd/>
          </a:ln>
        </p:spPr>
        <p:txBody>
          <a:bodyPr>
            <a:spAutoFit/>
          </a:bodyPr>
          <a:lstStyle/>
          <a:p>
            <a:pPr>
              <a:spcBef>
                <a:spcPct val="50000"/>
              </a:spcBef>
            </a:pPr>
            <a:r>
              <a:rPr lang="zh-CN" altLang="en-US" sz="3600" b="1">
                <a:solidFill>
                  <a:srgbClr val="CC0000"/>
                </a:solidFill>
                <a:latin typeface="宋体" pitchFamily="2" charset="-122"/>
              </a:rPr>
              <a:t>二  惠更斯</a:t>
            </a:r>
            <a:r>
              <a:rPr lang="en-US" altLang="zh-CN" sz="3600" b="1">
                <a:solidFill>
                  <a:srgbClr val="CC0000"/>
                </a:solidFill>
                <a:latin typeface="宋体" pitchFamily="2" charset="-122"/>
              </a:rPr>
              <a:t>-</a:t>
            </a:r>
            <a:r>
              <a:rPr lang="zh-CN" altLang="en-US" sz="3600" b="1">
                <a:solidFill>
                  <a:srgbClr val="CC0000"/>
                </a:solidFill>
                <a:latin typeface="宋体" pitchFamily="2" charset="-122"/>
              </a:rPr>
              <a:t>菲涅耳原理</a:t>
            </a:r>
            <a:endParaRPr lang="zh-CN" altLang="en-US" sz="3600">
              <a:latin typeface="宋体" pitchFamily="2" charset="-122"/>
            </a:endParaRPr>
          </a:p>
        </p:txBody>
      </p:sp>
      <p:sp>
        <p:nvSpPr>
          <p:cNvPr id="26663" name="Text Box 39"/>
          <p:cNvSpPr txBox="1">
            <a:spLocks noChangeArrowheads="1"/>
          </p:cNvSpPr>
          <p:nvPr/>
        </p:nvSpPr>
        <p:spPr bwMode="auto">
          <a:xfrm>
            <a:off x="395288" y="1700213"/>
            <a:ext cx="8459787" cy="1554162"/>
          </a:xfrm>
          <a:prstGeom prst="rect">
            <a:avLst/>
          </a:prstGeom>
          <a:noFill/>
          <a:ln w="9525">
            <a:noFill/>
            <a:miter lim="800000"/>
            <a:headEnd/>
            <a:tailEnd/>
          </a:ln>
        </p:spPr>
        <p:txBody>
          <a:bodyPr>
            <a:spAutoFit/>
          </a:bodyPr>
          <a:lstStyle/>
          <a:p>
            <a:r>
              <a:rPr kumimoji="1" lang="en-US" altLang="zh-CN" sz="3200" b="1">
                <a:latin typeface="Times New Roman" pitchFamily="18" charset="0"/>
              </a:rPr>
              <a:t>       </a:t>
            </a:r>
            <a:r>
              <a:rPr kumimoji="1" lang="zh-CN" altLang="en-US" sz="3200" b="1">
                <a:latin typeface="Times New Roman" pitchFamily="18" charset="0"/>
              </a:rPr>
              <a:t>惠更斯提出子波的概念，定性地解释了波的衍射</a:t>
            </a:r>
            <a:r>
              <a:rPr kumimoji="1" lang="en-US" altLang="zh-CN" sz="3200" b="1">
                <a:latin typeface="Times New Roman" pitchFamily="18" charset="0"/>
              </a:rPr>
              <a:t>.</a:t>
            </a:r>
            <a:r>
              <a:rPr kumimoji="1" lang="zh-CN" altLang="en-US" sz="3200" b="1">
                <a:latin typeface="Times New Roman" pitchFamily="18" charset="0"/>
              </a:rPr>
              <a:t>但是惠更斯原理不能定量地给出衍射波在各个方向上的强度</a:t>
            </a:r>
            <a:r>
              <a:rPr kumimoji="1" lang="en-US" altLang="zh-CN" sz="3200" b="1">
                <a:latin typeface="Times New Roman" pitchFamily="18" charset="0"/>
              </a:rPr>
              <a:t>.</a:t>
            </a:r>
            <a:endParaRPr kumimoji="1" lang="en-US" altLang="zh-CN" sz="3200" b="1">
              <a:solidFill>
                <a:srgbClr val="FF0000"/>
              </a:solidFill>
              <a:latin typeface="Times New Roman" pitchFamily="18" charset="0"/>
              <a:cs typeface="Times New Roman" pitchFamily="18" charset="0"/>
            </a:endParaRPr>
          </a:p>
        </p:txBody>
      </p:sp>
      <p:sp>
        <p:nvSpPr>
          <p:cNvPr id="26664" name="Text Box 40"/>
          <p:cNvSpPr txBox="1">
            <a:spLocks noChangeArrowheads="1"/>
          </p:cNvSpPr>
          <p:nvPr/>
        </p:nvSpPr>
        <p:spPr bwMode="auto">
          <a:xfrm>
            <a:off x="395288" y="3429000"/>
            <a:ext cx="8459787" cy="2528888"/>
          </a:xfrm>
          <a:prstGeom prst="rect">
            <a:avLst/>
          </a:prstGeom>
          <a:noFill/>
          <a:ln w="9525">
            <a:noFill/>
            <a:miter lim="800000"/>
            <a:headEnd/>
            <a:tailEnd/>
          </a:ln>
        </p:spPr>
        <p:txBody>
          <a:bodyPr>
            <a:spAutoFit/>
          </a:bodyPr>
          <a:lstStyle/>
          <a:p>
            <a:r>
              <a:rPr kumimoji="1" lang="en-US" altLang="zh-CN" sz="3200" b="1">
                <a:latin typeface="Times New Roman" pitchFamily="18" charset="0"/>
              </a:rPr>
              <a:t>        </a:t>
            </a:r>
            <a:r>
              <a:rPr kumimoji="1" lang="zh-CN" altLang="en-US" sz="3200" b="1">
                <a:latin typeface="Times New Roman" pitchFamily="18" charset="0"/>
              </a:rPr>
              <a:t>菲涅耳根据波的叠加和干涉原理，提出了“子波相干叠加”，即从同一波面各点发出的</a:t>
            </a:r>
            <a:r>
              <a:rPr kumimoji="1" lang="zh-CN" altLang="en-US" sz="3200" b="1">
                <a:solidFill>
                  <a:srgbClr val="0000FF"/>
                </a:solidFill>
                <a:latin typeface="Times New Roman" pitchFamily="18" charset="0"/>
              </a:rPr>
              <a:t>子波是相干波</a:t>
            </a:r>
            <a:r>
              <a:rPr kumimoji="1" lang="zh-CN" altLang="en-US" sz="3200" b="1">
                <a:latin typeface="Times New Roman" pitchFamily="18" charset="0"/>
              </a:rPr>
              <a:t>，在传播到空间某处时，各子波相干叠加的结果，决定了该处的波振幅</a:t>
            </a:r>
            <a:r>
              <a:rPr kumimoji="1" lang="en-US" altLang="zh-CN" sz="3200" b="1">
                <a:latin typeface="Times New Roman" pitchFamily="18" charset="0"/>
              </a:rPr>
              <a:t>.</a:t>
            </a:r>
          </a:p>
          <a:p>
            <a:r>
              <a:rPr kumimoji="1" lang="en-US" altLang="zh-CN" sz="3200" b="1">
                <a:latin typeface="Times New Roman" pitchFamily="18" charset="0"/>
              </a:rPr>
              <a:t>                                       </a:t>
            </a:r>
            <a:r>
              <a:rPr kumimoji="1" lang="en-US" altLang="zh-CN" sz="3200" b="1">
                <a:solidFill>
                  <a:srgbClr val="FF0000"/>
                </a:solidFill>
                <a:latin typeface="Times New Roman" pitchFamily="18" charset="0"/>
                <a:cs typeface="Times New Roman" pitchFamily="18" charset="0"/>
              </a:rPr>
              <a:t>——</a:t>
            </a:r>
            <a:r>
              <a:rPr kumimoji="1" lang="zh-CN" altLang="en-US" sz="3200" b="1">
                <a:solidFill>
                  <a:srgbClr val="FF0000"/>
                </a:solidFill>
                <a:latin typeface="Times New Roman" pitchFamily="18" charset="0"/>
              </a:rPr>
              <a:t>惠更斯</a:t>
            </a:r>
            <a:r>
              <a:rPr kumimoji="1" lang="en-US" altLang="zh-CN" sz="3200" b="1">
                <a:solidFill>
                  <a:srgbClr val="FF0000"/>
                </a:solidFill>
                <a:latin typeface="Times New Roman" pitchFamily="18" charset="0"/>
                <a:cs typeface="Times New Roman" pitchFamily="18" charset="0"/>
              </a:rPr>
              <a:t>–</a:t>
            </a:r>
            <a:r>
              <a:rPr kumimoji="1" lang="zh-CN" altLang="en-US" sz="3200" b="1">
                <a:solidFill>
                  <a:srgbClr val="FF0000"/>
                </a:solidFill>
                <a:latin typeface="Times New Roman" pitchFamily="18" charset="0"/>
                <a:cs typeface="Times New Roman" pitchFamily="18" charset="0"/>
              </a:rPr>
              <a:t>菲涅耳原理</a:t>
            </a:r>
          </a:p>
        </p:txBody>
      </p:sp>
      <p:sp>
        <p:nvSpPr>
          <p:cNvPr id="6"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11975" name="Rectangle 23"/>
          <p:cNvSpPr>
            <a:spLocks noChangeArrowheads="1"/>
          </p:cNvSpPr>
          <p:nvPr/>
        </p:nvSpPr>
        <p:spPr bwMode="auto">
          <a:xfrm>
            <a:off x="58674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11-6  </a:t>
            </a:r>
            <a:r>
              <a:rPr kumimoji="1" lang="zh-CN" altLang="en-US" sz="2800" b="1">
                <a:solidFill>
                  <a:srgbClr val="000066"/>
                </a:solidFill>
                <a:latin typeface="楷体_GB2312" pitchFamily="49" charset="-122"/>
                <a:ea typeface="楷体_GB2312" pitchFamily="49" charset="-122"/>
              </a:rPr>
              <a:t>光的衍射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63"/>
                                        </p:tgtEl>
                                        <p:attrNameLst>
                                          <p:attrName>style.visibility</p:attrName>
                                        </p:attrNameLst>
                                      </p:cBhvr>
                                      <p:to>
                                        <p:strVal val="visible"/>
                                      </p:to>
                                    </p:set>
                                    <p:animEffect transition="in" filter="blinds(horizontal)">
                                      <p:cBhvr>
                                        <p:cTn id="7" dur="500"/>
                                        <p:tgtEl>
                                          <p:spTgt spid="2666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664"/>
                                        </p:tgtEl>
                                        <p:attrNameLst>
                                          <p:attrName>style.visibility</p:attrName>
                                        </p:attrNameLst>
                                      </p:cBhvr>
                                      <p:to>
                                        <p:strVal val="visible"/>
                                      </p:to>
                                    </p:set>
                                    <p:animEffect transition="in" filter="blinds(horizontal)">
                                      <p:cBhvr>
                                        <p:cTn id="12" dur="500"/>
                                        <p:tgtEl>
                                          <p:spTgt spid="26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63" grpId="0" autoUpdateAnimBg="0"/>
      <p:bldP spid="26664"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65" name="灯片编号占位符 1"/>
          <p:cNvSpPr>
            <a:spLocks noGrp="1"/>
          </p:cNvSpPr>
          <p:nvPr>
            <p:ph type="sldNum" sz="quarter" idx="10"/>
          </p:nvPr>
        </p:nvSpPr>
        <p:spPr>
          <a:noFill/>
        </p:spPr>
        <p:txBody>
          <a:bodyPr/>
          <a:lstStyle/>
          <a:p>
            <a:fld id="{231CF992-1D34-418A-9972-617DE4AD3A66}" type="slidenum">
              <a:rPr lang="en-US" altLang="zh-CN" smtClean="0"/>
              <a:pPr/>
              <a:t>103</a:t>
            </a:fld>
            <a:endParaRPr lang="en-US" altLang="zh-CN" smtClean="0"/>
          </a:p>
        </p:txBody>
      </p:sp>
      <p:grpSp>
        <p:nvGrpSpPr>
          <p:cNvPr id="2" name="Group 2"/>
          <p:cNvGrpSpPr>
            <a:grpSpLocks/>
          </p:cNvGrpSpPr>
          <p:nvPr/>
        </p:nvGrpSpPr>
        <p:grpSpPr bwMode="auto">
          <a:xfrm>
            <a:off x="838200" y="1646238"/>
            <a:ext cx="7607300" cy="2667000"/>
            <a:chOff x="288" y="768"/>
            <a:chExt cx="5232" cy="1680"/>
          </a:xfrm>
        </p:grpSpPr>
        <p:sp>
          <p:nvSpPr>
            <p:cNvPr id="74785" name="Rectangle 3"/>
            <p:cNvSpPr>
              <a:spLocks noChangeArrowheads="1"/>
            </p:cNvSpPr>
            <p:nvPr/>
          </p:nvSpPr>
          <p:spPr bwMode="auto">
            <a:xfrm>
              <a:off x="288" y="768"/>
              <a:ext cx="5232" cy="1680"/>
            </a:xfrm>
            <a:prstGeom prst="rect">
              <a:avLst/>
            </a:prstGeom>
            <a:solidFill>
              <a:schemeClr val="bg1"/>
            </a:solidFill>
            <a:ln w="9525">
              <a:solidFill>
                <a:srgbClr val="006666"/>
              </a:solidFill>
              <a:miter lim="800000"/>
              <a:headEnd/>
              <a:tailEnd type="none" w="sm" len="lg"/>
            </a:ln>
          </p:spPr>
          <p:txBody>
            <a:bodyPr wrap="none" anchor="ctr"/>
            <a:lstStyle/>
            <a:p>
              <a:endParaRPr lang="zh-CN" altLang="en-US"/>
            </a:p>
          </p:txBody>
        </p:sp>
        <p:grpSp>
          <p:nvGrpSpPr>
            <p:cNvPr id="3" name="Group 4"/>
            <p:cNvGrpSpPr>
              <a:grpSpLocks/>
            </p:cNvGrpSpPr>
            <p:nvPr/>
          </p:nvGrpSpPr>
          <p:grpSpPr bwMode="auto">
            <a:xfrm>
              <a:off x="352" y="920"/>
              <a:ext cx="1615" cy="1503"/>
              <a:chOff x="352" y="920"/>
              <a:chExt cx="1615" cy="1503"/>
            </a:xfrm>
          </p:grpSpPr>
          <p:sp>
            <p:nvSpPr>
              <p:cNvPr id="74787" name="Freeform 5"/>
              <p:cNvSpPr>
                <a:spLocks/>
              </p:cNvSpPr>
              <p:nvPr/>
            </p:nvSpPr>
            <p:spPr bwMode="auto">
              <a:xfrm>
                <a:off x="352" y="920"/>
                <a:ext cx="1615" cy="1503"/>
              </a:xfrm>
              <a:custGeom>
                <a:avLst/>
                <a:gdLst>
                  <a:gd name="T0" fmla="*/ 9 w 1615"/>
                  <a:gd name="T1" fmla="*/ 711 h 1503"/>
                  <a:gd name="T2" fmla="*/ 278 w 1615"/>
                  <a:gd name="T3" fmla="*/ 322 h 1503"/>
                  <a:gd name="T4" fmla="*/ 518 w 1615"/>
                  <a:gd name="T5" fmla="*/ 105 h 1503"/>
                  <a:gd name="T6" fmla="*/ 712 w 1615"/>
                  <a:gd name="T7" fmla="*/ 8 h 1503"/>
                  <a:gd name="T8" fmla="*/ 934 w 1615"/>
                  <a:gd name="T9" fmla="*/ 55 h 1503"/>
                  <a:gd name="T10" fmla="*/ 1198 w 1615"/>
                  <a:gd name="T11" fmla="*/ 217 h 1503"/>
                  <a:gd name="T12" fmla="*/ 1460 w 1615"/>
                  <a:gd name="T13" fmla="*/ 584 h 1503"/>
                  <a:gd name="T14" fmla="*/ 1580 w 1615"/>
                  <a:gd name="T15" fmla="*/ 1122 h 1503"/>
                  <a:gd name="T16" fmla="*/ 1580 w 1615"/>
                  <a:gd name="T17" fmla="*/ 1175 h 1503"/>
                  <a:gd name="T18" fmla="*/ 1370 w 1615"/>
                  <a:gd name="T19" fmla="*/ 1130 h 1503"/>
                  <a:gd name="T20" fmla="*/ 1131 w 1615"/>
                  <a:gd name="T21" fmla="*/ 1190 h 1503"/>
                  <a:gd name="T22" fmla="*/ 892 w 1615"/>
                  <a:gd name="T23" fmla="*/ 1369 h 1503"/>
                  <a:gd name="T24" fmla="*/ 735 w 1615"/>
                  <a:gd name="T25" fmla="*/ 1481 h 1503"/>
                  <a:gd name="T26" fmla="*/ 712 w 1615"/>
                  <a:gd name="T27" fmla="*/ 1234 h 1503"/>
                  <a:gd name="T28" fmla="*/ 630 w 1615"/>
                  <a:gd name="T29" fmla="*/ 973 h 1503"/>
                  <a:gd name="T30" fmla="*/ 331 w 1615"/>
                  <a:gd name="T31" fmla="*/ 733 h 1503"/>
                  <a:gd name="T32" fmla="*/ 9 w 1615"/>
                  <a:gd name="T33" fmla="*/ 711 h 15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15"/>
                  <a:gd name="T52" fmla="*/ 0 h 1503"/>
                  <a:gd name="T53" fmla="*/ 1615 w 1615"/>
                  <a:gd name="T54" fmla="*/ 1503 h 150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15" h="1503">
                    <a:moveTo>
                      <a:pt x="9" y="711"/>
                    </a:moveTo>
                    <a:cubicBezTo>
                      <a:pt x="0" y="646"/>
                      <a:pt x="193" y="423"/>
                      <a:pt x="278" y="322"/>
                    </a:cubicBezTo>
                    <a:cubicBezTo>
                      <a:pt x="363" y="221"/>
                      <a:pt x="446" y="157"/>
                      <a:pt x="518" y="105"/>
                    </a:cubicBezTo>
                    <a:cubicBezTo>
                      <a:pt x="590" y="53"/>
                      <a:pt x="643" y="16"/>
                      <a:pt x="712" y="8"/>
                    </a:cubicBezTo>
                    <a:cubicBezTo>
                      <a:pt x="781" y="0"/>
                      <a:pt x="853" y="20"/>
                      <a:pt x="934" y="55"/>
                    </a:cubicBezTo>
                    <a:cubicBezTo>
                      <a:pt x="1015" y="90"/>
                      <a:pt x="1110" y="129"/>
                      <a:pt x="1198" y="217"/>
                    </a:cubicBezTo>
                    <a:cubicBezTo>
                      <a:pt x="1286" y="305"/>
                      <a:pt x="1396" y="433"/>
                      <a:pt x="1460" y="584"/>
                    </a:cubicBezTo>
                    <a:cubicBezTo>
                      <a:pt x="1524" y="735"/>
                      <a:pt x="1560" y="1024"/>
                      <a:pt x="1580" y="1122"/>
                    </a:cubicBezTo>
                    <a:cubicBezTo>
                      <a:pt x="1600" y="1220"/>
                      <a:pt x="1615" y="1174"/>
                      <a:pt x="1580" y="1175"/>
                    </a:cubicBezTo>
                    <a:cubicBezTo>
                      <a:pt x="1545" y="1176"/>
                      <a:pt x="1445" y="1128"/>
                      <a:pt x="1370" y="1130"/>
                    </a:cubicBezTo>
                    <a:cubicBezTo>
                      <a:pt x="1295" y="1132"/>
                      <a:pt x="1211" y="1150"/>
                      <a:pt x="1131" y="1190"/>
                    </a:cubicBezTo>
                    <a:cubicBezTo>
                      <a:pt x="1051" y="1230"/>
                      <a:pt x="958" y="1321"/>
                      <a:pt x="892" y="1369"/>
                    </a:cubicBezTo>
                    <a:cubicBezTo>
                      <a:pt x="826" y="1417"/>
                      <a:pt x="765" y="1503"/>
                      <a:pt x="735" y="1481"/>
                    </a:cubicBezTo>
                    <a:cubicBezTo>
                      <a:pt x="705" y="1459"/>
                      <a:pt x="729" y="1319"/>
                      <a:pt x="712" y="1234"/>
                    </a:cubicBezTo>
                    <a:cubicBezTo>
                      <a:pt x="695" y="1149"/>
                      <a:pt x="693" y="1056"/>
                      <a:pt x="630" y="973"/>
                    </a:cubicBezTo>
                    <a:cubicBezTo>
                      <a:pt x="567" y="890"/>
                      <a:pt x="434" y="777"/>
                      <a:pt x="331" y="733"/>
                    </a:cubicBezTo>
                    <a:cubicBezTo>
                      <a:pt x="228" y="689"/>
                      <a:pt x="76" y="716"/>
                      <a:pt x="9" y="711"/>
                    </a:cubicBezTo>
                    <a:close/>
                  </a:path>
                </a:pathLst>
              </a:custGeom>
              <a:gradFill rotWithShape="0">
                <a:gsLst>
                  <a:gs pos="0">
                    <a:srgbClr val="FFFFFF"/>
                  </a:gs>
                  <a:gs pos="100000">
                    <a:srgbClr val="99CCFF"/>
                  </a:gs>
                </a:gsLst>
                <a:path path="rect">
                  <a:fillToRect l="50000" t="50000" r="50000" b="50000"/>
                </a:path>
              </a:gradFill>
              <a:ln w="19050">
                <a:solidFill>
                  <a:srgbClr val="0066FF"/>
                </a:solidFill>
                <a:round/>
                <a:headEnd/>
                <a:tailEnd type="none" w="sm" len="lg"/>
              </a:ln>
            </p:spPr>
            <p:txBody>
              <a:bodyPr wrap="none"/>
              <a:lstStyle/>
              <a:p>
                <a:endParaRPr lang="zh-CN" altLang="en-US"/>
              </a:p>
            </p:txBody>
          </p:sp>
          <p:graphicFrame>
            <p:nvGraphicFramePr>
              <p:cNvPr id="74764" name="Object 6"/>
              <p:cNvGraphicFramePr>
                <a:graphicFrameLocks noChangeAspect="1"/>
              </p:cNvGraphicFramePr>
              <p:nvPr/>
            </p:nvGraphicFramePr>
            <p:xfrm>
              <a:off x="1140" y="1914"/>
              <a:ext cx="197" cy="248"/>
            </p:xfrm>
            <a:graphic>
              <a:graphicData uri="http://schemas.openxmlformats.org/presentationml/2006/ole">
                <p:oleObj spid="_x0000_s90124" name="公式" r:id="rId3" imgW="139680" imgH="177480" progId="">
                  <p:embed/>
                </p:oleObj>
              </a:graphicData>
            </a:graphic>
          </p:graphicFrame>
        </p:grpSp>
      </p:grpSp>
      <p:sp>
        <p:nvSpPr>
          <p:cNvPr id="74767" name="Text Box 7"/>
          <p:cNvSpPr txBox="1">
            <a:spLocks noChangeArrowheads="1"/>
          </p:cNvSpPr>
          <p:nvPr/>
        </p:nvSpPr>
        <p:spPr bwMode="auto">
          <a:xfrm>
            <a:off x="838200" y="914400"/>
            <a:ext cx="6261100" cy="641350"/>
          </a:xfrm>
          <a:prstGeom prst="rect">
            <a:avLst/>
          </a:prstGeom>
          <a:noFill/>
          <a:ln w="9525">
            <a:noFill/>
            <a:miter lim="800000"/>
            <a:headEnd/>
            <a:tailEnd/>
          </a:ln>
        </p:spPr>
        <p:txBody>
          <a:bodyPr>
            <a:spAutoFit/>
          </a:bodyPr>
          <a:lstStyle/>
          <a:p>
            <a:pPr>
              <a:spcBef>
                <a:spcPct val="50000"/>
              </a:spcBef>
            </a:pPr>
            <a:r>
              <a:rPr lang="zh-CN" altLang="en-US" sz="3600" b="1">
                <a:solidFill>
                  <a:srgbClr val="CC0000"/>
                </a:solidFill>
                <a:latin typeface="宋体" pitchFamily="2" charset="-122"/>
              </a:rPr>
              <a:t>惠更斯</a:t>
            </a:r>
            <a:r>
              <a:rPr lang="en-US" altLang="zh-CN" sz="3600" b="1">
                <a:solidFill>
                  <a:srgbClr val="CC0000"/>
                </a:solidFill>
                <a:latin typeface="宋体" pitchFamily="2" charset="-122"/>
              </a:rPr>
              <a:t>-</a:t>
            </a:r>
            <a:r>
              <a:rPr lang="zh-CN" altLang="en-US" sz="3600" b="1">
                <a:solidFill>
                  <a:srgbClr val="CC0000"/>
                </a:solidFill>
                <a:latin typeface="宋体" pitchFamily="2" charset="-122"/>
              </a:rPr>
              <a:t>菲涅耳原理</a:t>
            </a:r>
            <a:endParaRPr lang="zh-CN" altLang="en-US" sz="3600">
              <a:latin typeface="宋体" pitchFamily="2" charset="-122"/>
            </a:endParaRPr>
          </a:p>
        </p:txBody>
      </p:sp>
      <p:grpSp>
        <p:nvGrpSpPr>
          <p:cNvPr id="4" name="Group 17"/>
          <p:cNvGrpSpPr>
            <a:grpSpLocks/>
          </p:cNvGrpSpPr>
          <p:nvPr/>
        </p:nvGrpSpPr>
        <p:grpSpPr bwMode="auto">
          <a:xfrm>
            <a:off x="5180013" y="2924175"/>
            <a:ext cx="3824287" cy="1160463"/>
            <a:chOff x="3274" y="1573"/>
            <a:chExt cx="2630" cy="731"/>
          </a:xfrm>
        </p:grpSpPr>
        <p:graphicFrame>
          <p:nvGraphicFramePr>
            <p:cNvPr id="74763" name="Object 18"/>
            <p:cNvGraphicFramePr>
              <a:graphicFrameLocks noChangeAspect="1"/>
            </p:cNvGraphicFramePr>
            <p:nvPr/>
          </p:nvGraphicFramePr>
          <p:xfrm>
            <a:off x="3274" y="1610"/>
            <a:ext cx="337" cy="259"/>
          </p:xfrm>
          <a:graphic>
            <a:graphicData uri="http://schemas.openxmlformats.org/presentationml/2006/ole">
              <p:oleObj spid="_x0000_s90123" name="公式" r:id="rId4" imgW="228600" imgH="177480" progId="">
                <p:embed/>
              </p:oleObj>
            </a:graphicData>
          </a:graphic>
        </p:graphicFrame>
        <p:sp>
          <p:nvSpPr>
            <p:cNvPr id="74784" name="Text Box 19"/>
            <p:cNvSpPr txBox="1">
              <a:spLocks noChangeArrowheads="1"/>
            </p:cNvSpPr>
            <p:nvPr/>
          </p:nvSpPr>
          <p:spPr bwMode="auto">
            <a:xfrm>
              <a:off x="3648" y="1573"/>
              <a:ext cx="2256" cy="731"/>
            </a:xfrm>
            <a:prstGeom prst="rect">
              <a:avLst/>
            </a:prstGeom>
            <a:noFill/>
            <a:ln w="9525">
              <a:noFill/>
              <a:miter lim="800000"/>
              <a:headEnd/>
              <a:tailEnd/>
            </a:ln>
          </p:spPr>
          <p:txBody>
            <a:bodyPr>
              <a:spAutoFit/>
            </a:bodyPr>
            <a:lstStyle/>
            <a:p>
              <a:pPr>
                <a:spcBef>
                  <a:spcPct val="50000"/>
                </a:spcBef>
              </a:pPr>
              <a:r>
                <a:rPr lang="zh-CN" altLang="en-US" sz="2800" b="1">
                  <a:latin typeface="宋体" pitchFamily="2" charset="-122"/>
                </a:rPr>
                <a:t>：波阵面上面元 </a:t>
              </a:r>
            </a:p>
            <a:p>
              <a:pPr>
                <a:spcBef>
                  <a:spcPct val="50000"/>
                </a:spcBef>
              </a:pPr>
              <a:r>
                <a:rPr lang="zh-CN" altLang="en-US" sz="2800" b="1">
                  <a:latin typeface="宋体" pitchFamily="2" charset="-122"/>
                </a:rPr>
                <a:t>   </a:t>
              </a:r>
              <a:r>
                <a:rPr lang="en-US" altLang="zh-CN" sz="2800" b="1">
                  <a:latin typeface="宋体" pitchFamily="2" charset="-122"/>
                </a:rPr>
                <a:t>(</a:t>
              </a:r>
              <a:r>
                <a:rPr lang="zh-CN" altLang="en-US" sz="2800" b="1">
                  <a:latin typeface="宋体" pitchFamily="2" charset="-122"/>
                </a:rPr>
                <a:t>子波波源</a:t>
              </a:r>
              <a:r>
                <a:rPr lang="en-US" altLang="zh-CN" sz="2800" b="1">
                  <a:latin typeface="宋体" pitchFamily="2" charset="-122"/>
                </a:rPr>
                <a:t>)</a:t>
              </a:r>
            </a:p>
          </p:txBody>
        </p:sp>
      </p:grpSp>
      <p:grpSp>
        <p:nvGrpSpPr>
          <p:cNvPr id="5" name="Group 38"/>
          <p:cNvGrpSpPr>
            <a:grpSpLocks/>
          </p:cNvGrpSpPr>
          <p:nvPr/>
        </p:nvGrpSpPr>
        <p:grpSpPr bwMode="auto">
          <a:xfrm>
            <a:off x="1016000" y="4437063"/>
            <a:ext cx="8128000" cy="1506537"/>
            <a:chOff x="640" y="2795"/>
            <a:chExt cx="5120" cy="949"/>
          </a:xfrm>
        </p:grpSpPr>
        <p:sp>
          <p:nvSpPr>
            <p:cNvPr id="74783" name="Text Box 21"/>
            <p:cNvSpPr txBox="1">
              <a:spLocks noChangeArrowheads="1"/>
            </p:cNvSpPr>
            <p:nvPr/>
          </p:nvSpPr>
          <p:spPr bwMode="auto">
            <a:xfrm>
              <a:off x="640" y="2918"/>
              <a:ext cx="5120" cy="826"/>
            </a:xfrm>
            <a:prstGeom prst="rect">
              <a:avLst/>
            </a:prstGeom>
            <a:noFill/>
            <a:ln w="9525">
              <a:noFill/>
              <a:miter lim="800000"/>
              <a:headEnd/>
              <a:tailEnd/>
            </a:ln>
          </p:spPr>
          <p:txBody>
            <a:bodyPr>
              <a:spAutoFit/>
            </a:bodyPr>
            <a:lstStyle/>
            <a:p>
              <a:pPr>
                <a:spcBef>
                  <a:spcPct val="50000"/>
                </a:spcBef>
              </a:pPr>
              <a:r>
                <a:rPr lang="zh-CN" altLang="en-US" sz="3200" b="1">
                  <a:latin typeface="宋体" pitchFamily="2" charset="-122"/>
                </a:rPr>
                <a:t>子波在  点引起的振动振幅     并与   </a:t>
              </a:r>
            </a:p>
            <a:p>
              <a:pPr>
                <a:spcBef>
                  <a:spcPct val="50000"/>
                </a:spcBef>
              </a:pPr>
              <a:r>
                <a:rPr lang="zh-CN" altLang="en-US" sz="3200" b="1">
                  <a:latin typeface="宋体" pitchFamily="2" charset="-122"/>
                </a:rPr>
                <a:t>有关 </a:t>
              </a:r>
              <a:r>
                <a:rPr lang="en-US" altLang="zh-CN" sz="3200" b="1">
                  <a:latin typeface="宋体" pitchFamily="2" charset="-122"/>
                </a:rPr>
                <a:t>.</a:t>
              </a:r>
            </a:p>
          </p:txBody>
        </p:sp>
        <p:graphicFrame>
          <p:nvGraphicFramePr>
            <p:cNvPr id="74760" name="Object 22"/>
            <p:cNvGraphicFramePr>
              <a:graphicFrameLocks noChangeAspect="1"/>
            </p:cNvGraphicFramePr>
            <p:nvPr/>
          </p:nvGraphicFramePr>
          <p:xfrm>
            <a:off x="3833" y="2795"/>
            <a:ext cx="550" cy="635"/>
          </p:xfrm>
          <a:graphic>
            <a:graphicData uri="http://schemas.openxmlformats.org/presentationml/2006/ole">
              <p:oleObj spid="_x0000_s90120" name="公式" r:id="rId5" imgW="368280" imgH="393480" progId="">
                <p:embed/>
              </p:oleObj>
            </a:graphicData>
          </a:graphic>
        </p:graphicFrame>
        <p:graphicFrame>
          <p:nvGraphicFramePr>
            <p:cNvPr id="74761" name="Object 23"/>
            <p:cNvGraphicFramePr>
              <a:graphicFrameLocks noChangeAspect="1"/>
            </p:cNvGraphicFramePr>
            <p:nvPr/>
          </p:nvGraphicFramePr>
          <p:xfrm>
            <a:off x="5088" y="2957"/>
            <a:ext cx="196" cy="288"/>
          </p:xfrm>
          <a:graphic>
            <a:graphicData uri="http://schemas.openxmlformats.org/presentationml/2006/ole">
              <p:oleObj spid="_x0000_s90121" name="公式" r:id="rId6" imgW="177480" imgH="241200" progId="">
                <p:embed/>
              </p:oleObj>
            </a:graphicData>
          </a:graphic>
        </p:graphicFrame>
        <p:graphicFrame>
          <p:nvGraphicFramePr>
            <p:cNvPr id="74762" name="Object 24"/>
            <p:cNvGraphicFramePr>
              <a:graphicFrameLocks noChangeAspect="1"/>
            </p:cNvGraphicFramePr>
            <p:nvPr/>
          </p:nvGraphicFramePr>
          <p:xfrm>
            <a:off x="1488" y="2957"/>
            <a:ext cx="283" cy="336"/>
          </p:xfrm>
          <a:graphic>
            <a:graphicData uri="http://schemas.openxmlformats.org/presentationml/2006/ole">
              <p:oleObj spid="_x0000_s90122" name="Equation" r:id="rId7" imgW="152280" imgH="164880" progId="">
                <p:embed/>
              </p:oleObj>
            </a:graphicData>
          </a:graphic>
        </p:graphicFrame>
      </p:grpSp>
      <p:grpSp>
        <p:nvGrpSpPr>
          <p:cNvPr id="6" name="Group 25"/>
          <p:cNvGrpSpPr>
            <a:grpSpLocks/>
          </p:cNvGrpSpPr>
          <p:nvPr/>
        </p:nvGrpSpPr>
        <p:grpSpPr bwMode="auto">
          <a:xfrm>
            <a:off x="5500688" y="1951038"/>
            <a:ext cx="3014662" cy="609600"/>
            <a:chOff x="3494" y="960"/>
            <a:chExt cx="2074" cy="384"/>
          </a:xfrm>
        </p:grpSpPr>
        <p:sp>
          <p:nvSpPr>
            <p:cNvPr id="74782" name="Text Box 26"/>
            <p:cNvSpPr txBox="1">
              <a:spLocks noChangeArrowheads="1"/>
            </p:cNvSpPr>
            <p:nvPr/>
          </p:nvSpPr>
          <p:spPr bwMode="auto">
            <a:xfrm>
              <a:off x="3650" y="969"/>
              <a:ext cx="1918" cy="327"/>
            </a:xfrm>
            <a:prstGeom prst="rect">
              <a:avLst/>
            </a:prstGeom>
            <a:noFill/>
            <a:ln w="9525">
              <a:noFill/>
              <a:miter lim="800000"/>
              <a:headEnd/>
              <a:tailEnd/>
            </a:ln>
          </p:spPr>
          <p:txBody>
            <a:bodyPr>
              <a:spAutoFit/>
            </a:bodyPr>
            <a:lstStyle/>
            <a:p>
              <a:pPr>
                <a:spcBef>
                  <a:spcPct val="50000"/>
                </a:spcBef>
              </a:pPr>
              <a:r>
                <a:rPr lang="zh-CN" altLang="zh-CN" sz="2800" b="1">
                  <a:latin typeface="宋体" pitchFamily="2" charset="-122"/>
                </a:rPr>
                <a:t>：  时刻波阵面 </a:t>
              </a:r>
            </a:p>
          </p:txBody>
        </p:sp>
        <p:graphicFrame>
          <p:nvGraphicFramePr>
            <p:cNvPr id="74758" name="Object 27"/>
            <p:cNvGraphicFramePr>
              <a:graphicFrameLocks noChangeAspect="1"/>
            </p:cNvGraphicFramePr>
            <p:nvPr/>
          </p:nvGraphicFramePr>
          <p:xfrm>
            <a:off x="3928" y="960"/>
            <a:ext cx="224" cy="384"/>
          </p:xfrm>
          <a:graphic>
            <a:graphicData uri="http://schemas.openxmlformats.org/presentationml/2006/ole">
              <p:oleObj spid="_x0000_s90118" name="公式" r:id="rId8" imgW="88560" imgH="152280" progId="">
                <p:embed/>
              </p:oleObj>
            </a:graphicData>
          </a:graphic>
        </p:graphicFrame>
        <p:graphicFrame>
          <p:nvGraphicFramePr>
            <p:cNvPr id="74759" name="Object 28"/>
            <p:cNvGraphicFramePr>
              <a:graphicFrameLocks noChangeAspect="1"/>
            </p:cNvGraphicFramePr>
            <p:nvPr/>
          </p:nvGraphicFramePr>
          <p:xfrm>
            <a:off x="3494" y="1004"/>
            <a:ext cx="197" cy="247"/>
          </p:xfrm>
          <a:graphic>
            <a:graphicData uri="http://schemas.openxmlformats.org/presentationml/2006/ole">
              <p:oleObj spid="_x0000_s90119" name="公式" r:id="rId9" imgW="139680" imgH="177480" progId="">
                <p:embed/>
              </p:oleObj>
            </a:graphicData>
          </a:graphic>
        </p:graphicFrame>
      </p:grpSp>
      <p:grpSp>
        <p:nvGrpSpPr>
          <p:cNvPr id="7" name="Group 29"/>
          <p:cNvGrpSpPr>
            <a:grpSpLocks/>
          </p:cNvGrpSpPr>
          <p:nvPr/>
        </p:nvGrpSpPr>
        <p:grpSpPr bwMode="auto">
          <a:xfrm>
            <a:off x="4095750" y="2374900"/>
            <a:ext cx="511175" cy="847725"/>
            <a:chOff x="2528" y="1152"/>
            <a:chExt cx="352" cy="760"/>
          </a:xfrm>
        </p:grpSpPr>
        <p:sp>
          <p:nvSpPr>
            <p:cNvPr id="74781" name="Text Box 30"/>
            <p:cNvSpPr txBox="1">
              <a:spLocks noChangeArrowheads="1"/>
            </p:cNvSpPr>
            <p:nvPr/>
          </p:nvSpPr>
          <p:spPr bwMode="auto">
            <a:xfrm>
              <a:off x="2540" y="1392"/>
              <a:ext cx="267" cy="520"/>
            </a:xfrm>
            <a:prstGeom prst="rect">
              <a:avLst/>
            </a:prstGeom>
            <a:noFill/>
            <a:ln w="9525">
              <a:noFill/>
              <a:miter lim="800000"/>
              <a:headEnd/>
              <a:tailEnd/>
            </a:ln>
          </p:spPr>
          <p:txBody>
            <a:bodyPr wrap="none">
              <a:spAutoFit/>
            </a:bodyPr>
            <a:lstStyle/>
            <a:p>
              <a:pPr>
                <a:spcBef>
                  <a:spcPct val="50000"/>
                </a:spcBef>
              </a:pPr>
              <a:r>
                <a:rPr lang="en-US" altLang="zh-CN" sz="3200">
                  <a:solidFill>
                    <a:srgbClr val="0000FF"/>
                  </a:solidFill>
                  <a:latin typeface="Times New Roman" pitchFamily="18" charset="0"/>
                </a:rPr>
                <a:t>*</a:t>
              </a:r>
            </a:p>
          </p:txBody>
        </p:sp>
        <p:graphicFrame>
          <p:nvGraphicFramePr>
            <p:cNvPr id="74757" name="Object 31"/>
            <p:cNvGraphicFramePr>
              <a:graphicFrameLocks noChangeAspect="1"/>
            </p:cNvGraphicFramePr>
            <p:nvPr/>
          </p:nvGraphicFramePr>
          <p:xfrm>
            <a:off x="2528" y="1152"/>
            <a:ext cx="352" cy="382"/>
          </p:xfrm>
          <a:graphic>
            <a:graphicData uri="http://schemas.openxmlformats.org/presentationml/2006/ole">
              <p:oleObj spid="_x0000_s90117" name="Equation" r:id="rId10" imgW="152280" imgH="164880" progId="">
                <p:embed/>
              </p:oleObj>
            </a:graphicData>
          </a:graphic>
        </p:graphicFrame>
      </p:grpSp>
      <p:grpSp>
        <p:nvGrpSpPr>
          <p:cNvPr id="8" name="Group 37"/>
          <p:cNvGrpSpPr>
            <a:grpSpLocks/>
          </p:cNvGrpSpPr>
          <p:nvPr/>
        </p:nvGrpSpPr>
        <p:grpSpPr bwMode="auto">
          <a:xfrm>
            <a:off x="1460500" y="1828800"/>
            <a:ext cx="2771775" cy="1217613"/>
            <a:chOff x="920" y="1152"/>
            <a:chExt cx="1746" cy="767"/>
          </a:xfrm>
        </p:grpSpPr>
        <p:sp>
          <p:nvSpPr>
            <p:cNvPr id="74775" name="Line 11"/>
            <p:cNvSpPr>
              <a:spLocks noChangeShapeType="1"/>
            </p:cNvSpPr>
            <p:nvPr/>
          </p:nvSpPr>
          <p:spPr bwMode="auto">
            <a:xfrm>
              <a:off x="1359" y="1822"/>
              <a:ext cx="1307" cy="0"/>
            </a:xfrm>
            <a:prstGeom prst="line">
              <a:avLst/>
            </a:prstGeom>
            <a:noFill/>
            <a:ln w="28575">
              <a:solidFill>
                <a:srgbClr val="CC0099"/>
              </a:solidFill>
              <a:round/>
              <a:headEnd/>
              <a:tailEnd type="triangle" w="sm" len="lg"/>
            </a:ln>
          </p:spPr>
          <p:txBody>
            <a:bodyPr wrap="none" anchor="ctr"/>
            <a:lstStyle/>
            <a:p>
              <a:endParaRPr lang="zh-CN" altLang="en-US"/>
            </a:p>
          </p:txBody>
        </p:sp>
        <p:grpSp>
          <p:nvGrpSpPr>
            <p:cNvPr id="9" name="Group 36"/>
            <p:cNvGrpSpPr>
              <a:grpSpLocks/>
            </p:cNvGrpSpPr>
            <p:nvPr/>
          </p:nvGrpSpPr>
          <p:grpSpPr bwMode="auto">
            <a:xfrm>
              <a:off x="920" y="1152"/>
              <a:ext cx="1437" cy="767"/>
              <a:chOff x="920" y="1152"/>
              <a:chExt cx="1437" cy="767"/>
            </a:xfrm>
          </p:grpSpPr>
          <p:sp>
            <p:nvSpPr>
              <p:cNvPr id="74777" name="Oval 9" descr="宽下对角线"/>
              <p:cNvSpPr>
                <a:spLocks noChangeArrowheads="1"/>
              </p:cNvSpPr>
              <p:nvPr/>
            </p:nvSpPr>
            <p:spPr bwMode="auto">
              <a:xfrm rot="1151328">
                <a:off x="1231" y="1727"/>
                <a:ext cx="270" cy="192"/>
              </a:xfrm>
              <a:prstGeom prst="ellipse">
                <a:avLst/>
              </a:prstGeom>
              <a:pattFill prst="wdDnDiag">
                <a:fgClr>
                  <a:srgbClr val="FF0000"/>
                </a:fgClr>
                <a:bgClr>
                  <a:schemeClr val="bg1"/>
                </a:bgClr>
              </a:pattFill>
              <a:ln w="19050">
                <a:solidFill>
                  <a:srgbClr val="FF0000"/>
                </a:solidFill>
                <a:round/>
                <a:headEnd/>
                <a:tailEnd/>
              </a:ln>
            </p:spPr>
            <p:txBody>
              <a:bodyPr wrap="none" anchor="ctr"/>
              <a:lstStyle/>
              <a:p>
                <a:endParaRPr lang="zh-CN" altLang="en-US"/>
              </a:p>
            </p:txBody>
          </p:sp>
          <p:sp>
            <p:nvSpPr>
              <p:cNvPr id="74778" name="Line 10"/>
              <p:cNvSpPr>
                <a:spLocks noChangeShapeType="1"/>
              </p:cNvSpPr>
              <p:nvPr/>
            </p:nvSpPr>
            <p:spPr bwMode="auto">
              <a:xfrm flipV="1">
                <a:off x="1359" y="1294"/>
                <a:ext cx="316" cy="528"/>
              </a:xfrm>
              <a:prstGeom prst="line">
                <a:avLst/>
              </a:prstGeom>
              <a:noFill/>
              <a:ln w="28575">
                <a:solidFill>
                  <a:srgbClr val="CC00CC"/>
                </a:solidFill>
                <a:round/>
                <a:headEnd/>
                <a:tailEnd type="triangle" w="sm" len="lg"/>
              </a:ln>
            </p:spPr>
            <p:txBody>
              <a:bodyPr wrap="none" anchor="ctr"/>
              <a:lstStyle/>
              <a:p>
                <a:endParaRPr lang="zh-CN" altLang="en-US"/>
              </a:p>
            </p:txBody>
          </p:sp>
          <p:sp>
            <p:nvSpPr>
              <p:cNvPr id="74779" name="Arc 12"/>
              <p:cNvSpPr>
                <a:spLocks/>
              </p:cNvSpPr>
              <p:nvPr/>
            </p:nvSpPr>
            <p:spPr bwMode="auto">
              <a:xfrm>
                <a:off x="1450" y="1584"/>
                <a:ext cx="135" cy="289"/>
              </a:xfrm>
              <a:custGeom>
                <a:avLst/>
                <a:gdLst>
                  <a:gd name="T0" fmla="*/ 0 w 21271"/>
                  <a:gd name="T1" fmla="*/ 0 h 20387"/>
                  <a:gd name="T2" fmla="*/ 0 w 21271"/>
                  <a:gd name="T3" fmla="*/ 0 h 20387"/>
                  <a:gd name="T4" fmla="*/ 0 w 21271"/>
                  <a:gd name="T5" fmla="*/ 0 h 20387"/>
                  <a:gd name="T6" fmla="*/ 0 60000 65536"/>
                  <a:gd name="T7" fmla="*/ 0 60000 65536"/>
                  <a:gd name="T8" fmla="*/ 0 60000 65536"/>
                  <a:gd name="T9" fmla="*/ 0 w 21271"/>
                  <a:gd name="T10" fmla="*/ 0 h 20387"/>
                  <a:gd name="T11" fmla="*/ 21271 w 21271"/>
                  <a:gd name="T12" fmla="*/ 20387 h 20387"/>
                </a:gdLst>
                <a:ahLst/>
                <a:cxnLst>
                  <a:cxn ang="T6">
                    <a:pos x="T0" y="T1"/>
                  </a:cxn>
                  <a:cxn ang="T7">
                    <a:pos x="T2" y="T3"/>
                  </a:cxn>
                  <a:cxn ang="T8">
                    <a:pos x="T4" y="T5"/>
                  </a:cxn>
                </a:cxnLst>
                <a:rect l="T9" t="T10" r="T11" b="T12"/>
                <a:pathLst>
                  <a:path w="21271" h="20387" fill="none" extrusionOk="0">
                    <a:moveTo>
                      <a:pt x="7137" y="0"/>
                    </a:moveTo>
                    <a:cubicBezTo>
                      <a:pt x="14509" y="2581"/>
                      <a:pt x="19913" y="8941"/>
                      <a:pt x="21271" y="16632"/>
                    </a:cubicBezTo>
                  </a:path>
                  <a:path w="21271" h="20387" stroke="0" extrusionOk="0">
                    <a:moveTo>
                      <a:pt x="7137" y="0"/>
                    </a:moveTo>
                    <a:cubicBezTo>
                      <a:pt x="14509" y="2581"/>
                      <a:pt x="19913" y="8941"/>
                      <a:pt x="21271" y="16632"/>
                    </a:cubicBezTo>
                    <a:lnTo>
                      <a:pt x="0" y="20387"/>
                    </a:lnTo>
                    <a:close/>
                  </a:path>
                </a:pathLst>
              </a:custGeom>
              <a:noFill/>
              <a:ln w="38100">
                <a:solidFill>
                  <a:schemeClr val="tx1"/>
                </a:solidFill>
                <a:round/>
                <a:headEnd/>
                <a:tailEnd/>
              </a:ln>
            </p:spPr>
            <p:txBody>
              <a:bodyPr wrap="none" anchor="ctr"/>
              <a:lstStyle/>
              <a:p>
                <a:endParaRPr lang="zh-CN" altLang="en-US"/>
              </a:p>
            </p:txBody>
          </p:sp>
          <p:graphicFrame>
            <p:nvGraphicFramePr>
              <p:cNvPr id="74754" name="Object 13"/>
              <p:cNvGraphicFramePr>
                <a:graphicFrameLocks noChangeAspect="1"/>
              </p:cNvGraphicFramePr>
              <p:nvPr/>
            </p:nvGraphicFramePr>
            <p:xfrm>
              <a:off x="1605" y="1573"/>
              <a:ext cx="143" cy="211"/>
            </p:xfrm>
            <a:graphic>
              <a:graphicData uri="http://schemas.openxmlformats.org/presentationml/2006/ole">
                <p:oleObj spid="_x0000_s90114" name="Equation" r:id="rId11" imgW="126720" imgH="177480" progId="">
                  <p:embed/>
                </p:oleObj>
              </a:graphicData>
            </a:graphic>
          </p:graphicFrame>
          <p:graphicFrame>
            <p:nvGraphicFramePr>
              <p:cNvPr id="74755" name="Object 14"/>
              <p:cNvGraphicFramePr>
                <a:graphicFrameLocks noChangeAspect="1"/>
              </p:cNvGraphicFramePr>
              <p:nvPr/>
            </p:nvGraphicFramePr>
            <p:xfrm>
              <a:off x="920" y="1633"/>
              <a:ext cx="224" cy="183"/>
            </p:xfrm>
            <a:graphic>
              <a:graphicData uri="http://schemas.openxmlformats.org/presentationml/2006/ole">
                <p:oleObj spid="_x0000_s90115" name="公式" r:id="rId12" imgW="228600" imgH="177480" progId="">
                  <p:embed/>
                </p:oleObj>
              </a:graphicData>
            </a:graphic>
          </p:graphicFrame>
          <p:graphicFrame>
            <p:nvGraphicFramePr>
              <p:cNvPr id="74756" name="Object 15"/>
              <p:cNvGraphicFramePr>
                <a:graphicFrameLocks noChangeAspect="1"/>
              </p:cNvGraphicFramePr>
              <p:nvPr/>
            </p:nvGraphicFramePr>
            <p:xfrm>
              <a:off x="2124" y="1584"/>
              <a:ext cx="233" cy="190"/>
            </p:xfrm>
            <a:graphic>
              <a:graphicData uri="http://schemas.openxmlformats.org/presentationml/2006/ole">
                <p:oleObj spid="_x0000_s90116" name="公式" r:id="rId13" imgW="152280" imgH="177480" progId="">
                  <p:embed/>
                </p:oleObj>
              </a:graphicData>
            </a:graphic>
          </p:graphicFrame>
          <p:sp>
            <p:nvSpPr>
              <p:cNvPr id="74780" name="Text Box 35"/>
              <p:cNvSpPr txBox="1">
                <a:spLocks noChangeArrowheads="1"/>
              </p:cNvSpPr>
              <p:nvPr/>
            </p:nvSpPr>
            <p:spPr bwMode="auto">
              <a:xfrm>
                <a:off x="1680" y="1152"/>
                <a:ext cx="240" cy="288"/>
              </a:xfrm>
              <a:prstGeom prst="rect">
                <a:avLst/>
              </a:prstGeom>
              <a:noFill/>
              <a:ln w="9525">
                <a:noFill/>
                <a:miter lim="800000"/>
                <a:headEnd/>
                <a:tailEnd/>
              </a:ln>
            </p:spPr>
            <p:txBody>
              <a:bodyPr>
                <a:spAutoFit/>
              </a:bodyPr>
              <a:lstStyle/>
              <a:p>
                <a:pPr>
                  <a:spcBef>
                    <a:spcPct val="50000"/>
                  </a:spcBef>
                </a:pPr>
                <a:r>
                  <a:rPr lang="en-US" altLang="zh-CN" sz="2400" b="1" i="1">
                    <a:latin typeface="Times New Roman" pitchFamily="18" charset="0"/>
                  </a:rPr>
                  <a:t>e</a:t>
                </a:r>
              </a:p>
            </p:txBody>
          </p:sp>
        </p:grpSp>
      </p:grpSp>
      <p:sp>
        <p:nvSpPr>
          <p:cNvPr id="34"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74774" name="Rectangle 23"/>
          <p:cNvSpPr>
            <a:spLocks noChangeArrowheads="1"/>
          </p:cNvSpPr>
          <p:nvPr/>
        </p:nvSpPr>
        <p:spPr bwMode="auto">
          <a:xfrm>
            <a:off x="58674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11-6  </a:t>
            </a:r>
            <a:r>
              <a:rPr kumimoji="1" lang="zh-CN" altLang="en-US" sz="2800" b="1">
                <a:solidFill>
                  <a:srgbClr val="000066"/>
                </a:solidFill>
                <a:latin typeface="楷体_GB2312" pitchFamily="49" charset="-122"/>
                <a:ea typeface="楷体_GB2312" pitchFamily="49" charset="-122"/>
              </a:rPr>
              <a:t>光的衍射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linds(horizontal)">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7" name="灯片编号占位符 1"/>
          <p:cNvSpPr>
            <a:spLocks noGrp="1"/>
          </p:cNvSpPr>
          <p:nvPr>
            <p:ph type="sldNum" sz="quarter" idx="10"/>
          </p:nvPr>
        </p:nvSpPr>
        <p:spPr>
          <a:noFill/>
        </p:spPr>
        <p:txBody>
          <a:bodyPr/>
          <a:lstStyle/>
          <a:p>
            <a:fld id="{C95613A6-9E38-40B3-B522-FEDCDE6E711D}" type="slidenum">
              <a:rPr lang="en-US" altLang="zh-CN" smtClean="0"/>
              <a:pPr/>
              <a:t>104</a:t>
            </a:fld>
            <a:endParaRPr lang="en-US" altLang="zh-CN" smtClean="0"/>
          </a:p>
        </p:txBody>
      </p:sp>
      <p:grpSp>
        <p:nvGrpSpPr>
          <p:cNvPr id="2" name="Group 2"/>
          <p:cNvGrpSpPr>
            <a:grpSpLocks/>
          </p:cNvGrpSpPr>
          <p:nvPr/>
        </p:nvGrpSpPr>
        <p:grpSpPr bwMode="auto">
          <a:xfrm>
            <a:off x="838200" y="946150"/>
            <a:ext cx="7607300" cy="2667000"/>
            <a:chOff x="288" y="768"/>
            <a:chExt cx="5232" cy="1680"/>
          </a:xfrm>
        </p:grpSpPr>
        <p:sp>
          <p:nvSpPr>
            <p:cNvPr id="75805" name="Rectangle 3"/>
            <p:cNvSpPr>
              <a:spLocks noChangeArrowheads="1"/>
            </p:cNvSpPr>
            <p:nvPr/>
          </p:nvSpPr>
          <p:spPr bwMode="auto">
            <a:xfrm>
              <a:off x="288" y="768"/>
              <a:ext cx="5232" cy="1680"/>
            </a:xfrm>
            <a:prstGeom prst="rect">
              <a:avLst/>
            </a:prstGeom>
            <a:solidFill>
              <a:schemeClr val="bg1"/>
            </a:solidFill>
            <a:ln w="9525">
              <a:solidFill>
                <a:srgbClr val="006666"/>
              </a:solidFill>
              <a:miter lim="800000"/>
              <a:headEnd/>
              <a:tailEnd type="none" w="sm" len="lg"/>
            </a:ln>
          </p:spPr>
          <p:txBody>
            <a:bodyPr wrap="none" anchor="ctr"/>
            <a:lstStyle/>
            <a:p>
              <a:endParaRPr lang="zh-CN" altLang="en-US"/>
            </a:p>
          </p:txBody>
        </p:sp>
        <p:grpSp>
          <p:nvGrpSpPr>
            <p:cNvPr id="3" name="Group 4"/>
            <p:cNvGrpSpPr>
              <a:grpSpLocks/>
            </p:cNvGrpSpPr>
            <p:nvPr/>
          </p:nvGrpSpPr>
          <p:grpSpPr bwMode="auto">
            <a:xfrm>
              <a:off x="352" y="920"/>
              <a:ext cx="1615" cy="1503"/>
              <a:chOff x="352" y="920"/>
              <a:chExt cx="1615" cy="1503"/>
            </a:xfrm>
          </p:grpSpPr>
          <p:sp>
            <p:nvSpPr>
              <p:cNvPr id="75807" name="Freeform 5"/>
              <p:cNvSpPr>
                <a:spLocks/>
              </p:cNvSpPr>
              <p:nvPr/>
            </p:nvSpPr>
            <p:spPr bwMode="auto">
              <a:xfrm>
                <a:off x="352" y="920"/>
                <a:ext cx="1615" cy="1503"/>
              </a:xfrm>
              <a:custGeom>
                <a:avLst/>
                <a:gdLst>
                  <a:gd name="T0" fmla="*/ 9 w 1615"/>
                  <a:gd name="T1" fmla="*/ 711 h 1503"/>
                  <a:gd name="T2" fmla="*/ 278 w 1615"/>
                  <a:gd name="T3" fmla="*/ 322 h 1503"/>
                  <a:gd name="T4" fmla="*/ 518 w 1615"/>
                  <a:gd name="T5" fmla="*/ 105 h 1503"/>
                  <a:gd name="T6" fmla="*/ 712 w 1615"/>
                  <a:gd name="T7" fmla="*/ 8 h 1503"/>
                  <a:gd name="T8" fmla="*/ 934 w 1615"/>
                  <a:gd name="T9" fmla="*/ 55 h 1503"/>
                  <a:gd name="T10" fmla="*/ 1198 w 1615"/>
                  <a:gd name="T11" fmla="*/ 217 h 1503"/>
                  <a:gd name="T12" fmla="*/ 1460 w 1615"/>
                  <a:gd name="T13" fmla="*/ 584 h 1503"/>
                  <a:gd name="T14" fmla="*/ 1580 w 1615"/>
                  <a:gd name="T15" fmla="*/ 1122 h 1503"/>
                  <a:gd name="T16" fmla="*/ 1580 w 1615"/>
                  <a:gd name="T17" fmla="*/ 1175 h 1503"/>
                  <a:gd name="T18" fmla="*/ 1370 w 1615"/>
                  <a:gd name="T19" fmla="*/ 1130 h 1503"/>
                  <a:gd name="T20" fmla="*/ 1131 w 1615"/>
                  <a:gd name="T21" fmla="*/ 1190 h 1503"/>
                  <a:gd name="T22" fmla="*/ 892 w 1615"/>
                  <a:gd name="T23" fmla="*/ 1369 h 1503"/>
                  <a:gd name="T24" fmla="*/ 735 w 1615"/>
                  <a:gd name="T25" fmla="*/ 1481 h 1503"/>
                  <a:gd name="T26" fmla="*/ 712 w 1615"/>
                  <a:gd name="T27" fmla="*/ 1234 h 1503"/>
                  <a:gd name="T28" fmla="*/ 630 w 1615"/>
                  <a:gd name="T29" fmla="*/ 973 h 1503"/>
                  <a:gd name="T30" fmla="*/ 331 w 1615"/>
                  <a:gd name="T31" fmla="*/ 733 h 1503"/>
                  <a:gd name="T32" fmla="*/ 9 w 1615"/>
                  <a:gd name="T33" fmla="*/ 711 h 15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15"/>
                  <a:gd name="T52" fmla="*/ 0 h 1503"/>
                  <a:gd name="T53" fmla="*/ 1615 w 1615"/>
                  <a:gd name="T54" fmla="*/ 1503 h 150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15" h="1503">
                    <a:moveTo>
                      <a:pt x="9" y="711"/>
                    </a:moveTo>
                    <a:cubicBezTo>
                      <a:pt x="0" y="646"/>
                      <a:pt x="193" y="423"/>
                      <a:pt x="278" y="322"/>
                    </a:cubicBezTo>
                    <a:cubicBezTo>
                      <a:pt x="363" y="221"/>
                      <a:pt x="446" y="157"/>
                      <a:pt x="518" y="105"/>
                    </a:cubicBezTo>
                    <a:cubicBezTo>
                      <a:pt x="590" y="53"/>
                      <a:pt x="643" y="16"/>
                      <a:pt x="712" y="8"/>
                    </a:cubicBezTo>
                    <a:cubicBezTo>
                      <a:pt x="781" y="0"/>
                      <a:pt x="853" y="20"/>
                      <a:pt x="934" y="55"/>
                    </a:cubicBezTo>
                    <a:cubicBezTo>
                      <a:pt x="1015" y="90"/>
                      <a:pt x="1110" y="129"/>
                      <a:pt x="1198" y="217"/>
                    </a:cubicBezTo>
                    <a:cubicBezTo>
                      <a:pt x="1286" y="305"/>
                      <a:pt x="1396" y="433"/>
                      <a:pt x="1460" y="584"/>
                    </a:cubicBezTo>
                    <a:cubicBezTo>
                      <a:pt x="1524" y="735"/>
                      <a:pt x="1560" y="1024"/>
                      <a:pt x="1580" y="1122"/>
                    </a:cubicBezTo>
                    <a:cubicBezTo>
                      <a:pt x="1600" y="1220"/>
                      <a:pt x="1615" y="1174"/>
                      <a:pt x="1580" y="1175"/>
                    </a:cubicBezTo>
                    <a:cubicBezTo>
                      <a:pt x="1545" y="1176"/>
                      <a:pt x="1445" y="1128"/>
                      <a:pt x="1370" y="1130"/>
                    </a:cubicBezTo>
                    <a:cubicBezTo>
                      <a:pt x="1295" y="1132"/>
                      <a:pt x="1211" y="1150"/>
                      <a:pt x="1131" y="1190"/>
                    </a:cubicBezTo>
                    <a:cubicBezTo>
                      <a:pt x="1051" y="1230"/>
                      <a:pt x="958" y="1321"/>
                      <a:pt x="892" y="1369"/>
                    </a:cubicBezTo>
                    <a:cubicBezTo>
                      <a:pt x="826" y="1417"/>
                      <a:pt x="765" y="1503"/>
                      <a:pt x="735" y="1481"/>
                    </a:cubicBezTo>
                    <a:cubicBezTo>
                      <a:pt x="705" y="1459"/>
                      <a:pt x="729" y="1319"/>
                      <a:pt x="712" y="1234"/>
                    </a:cubicBezTo>
                    <a:cubicBezTo>
                      <a:pt x="695" y="1149"/>
                      <a:pt x="693" y="1056"/>
                      <a:pt x="630" y="973"/>
                    </a:cubicBezTo>
                    <a:cubicBezTo>
                      <a:pt x="567" y="890"/>
                      <a:pt x="434" y="777"/>
                      <a:pt x="331" y="733"/>
                    </a:cubicBezTo>
                    <a:cubicBezTo>
                      <a:pt x="228" y="689"/>
                      <a:pt x="76" y="716"/>
                      <a:pt x="9" y="711"/>
                    </a:cubicBezTo>
                    <a:close/>
                  </a:path>
                </a:pathLst>
              </a:custGeom>
              <a:gradFill rotWithShape="0">
                <a:gsLst>
                  <a:gs pos="0">
                    <a:srgbClr val="FFFFFF"/>
                  </a:gs>
                  <a:gs pos="100000">
                    <a:srgbClr val="99CCFF"/>
                  </a:gs>
                </a:gsLst>
                <a:path path="rect">
                  <a:fillToRect l="50000" t="50000" r="50000" b="50000"/>
                </a:path>
              </a:gradFill>
              <a:ln w="19050">
                <a:solidFill>
                  <a:srgbClr val="0066FF"/>
                </a:solidFill>
                <a:round/>
                <a:headEnd/>
                <a:tailEnd type="none" w="sm" len="lg"/>
              </a:ln>
            </p:spPr>
            <p:txBody>
              <a:bodyPr wrap="none"/>
              <a:lstStyle/>
              <a:p>
                <a:endParaRPr lang="zh-CN" altLang="en-US"/>
              </a:p>
            </p:txBody>
          </p:sp>
          <p:graphicFrame>
            <p:nvGraphicFramePr>
              <p:cNvPr id="75786" name="Object 6"/>
              <p:cNvGraphicFramePr>
                <a:graphicFrameLocks noChangeAspect="1"/>
              </p:cNvGraphicFramePr>
              <p:nvPr/>
            </p:nvGraphicFramePr>
            <p:xfrm>
              <a:off x="1140" y="1914"/>
              <a:ext cx="197" cy="248"/>
            </p:xfrm>
            <a:graphic>
              <a:graphicData uri="http://schemas.openxmlformats.org/presentationml/2006/ole">
                <p:oleObj spid="_x0000_s91146" name="公式" r:id="rId3" imgW="139680" imgH="177480" progId="">
                  <p:embed/>
                </p:oleObj>
              </a:graphicData>
            </a:graphic>
          </p:graphicFrame>
        </p:grpSp>
      </p:grpSp>
      <p:grpSp>
        <p:nvGrpSpPr>
          <p:cNvPr id="4" name="Group 8"/>
          <p:cNvGrpSpPr>
            <a:grpSpLocks/>
          </p:cNvGrpSpPr>
          <p:nvPr/>
        </p:nvGrpSpPr>
        <p:grpSpPr bwMode="auto">
          <a:xfrm>
            <a:off x="5180013" y="2224088"/>
            <a:ext cx="3824287" cy="1160462"/>
            <a:chOff x="3274" y="1573"/>
            <a:chExt cx="2630" cy="731"/>
          </a:xfrm>
        </p:grpSpPr>
        <p:graphicFrame>
          <p:nvGraphicFramePr>
            <p:cNvPr id="75785" name="Object 9"/>
            <p:cNvGraphicFramePr>
              <a:graphicFrameLocks noChangeAspect="1"/>
            </p:cNvGraphicFramePr>
            <p:nvPr/>
          </p:nvGraphicFramePr>
          <p:xfrm>
            <a:off x="3274" y="1610"/>
            <a:ext cx="337" cy="259"/>
          </p:xfrm>
          <a:graphic>
            <a:graphicData uri="http://schemas.openxmlformats.org/presentationml/2006/ole">
              <p:oleObj spid="_x0000_s91145" name="公式" r:id="rId4" imgW="228600" imgH="177480" progId="">
                <p:embed/>
              </p:oleObj>
            </a:graphicData>
          </a:graphic>
        </p:graphicFrame>
        <p:sp>
          <p:nvSpPr>
            <p:cNvPr id="75804" name="Text Box 10"/>
            <p:cNvSpPr txBox="1">
              <a:spLocks noChangeArrowheads="1"/>
            </p:cNvSpPr>
            <p:nvPr/>
          </p:nvSpPr>
          <p:spPr bwMode="auto">
            <a:xfrm>
              <a:off x="3648" y="1573"/>
              <a:ext cx="2256" cy="731"/>
            </a:xfrm>
            <a:prstGeom prst="rect">
              <a:avLst/>
            </a:prstGeom>
            <a:noFill/>
            <a:ln w="9525">
              <a:noFill/>
              <a:miter lim="800000"/>
              <a:headEnd/>
              <a:tailEnd/>
            </a:ln>
          </p:spPr>
          <p:txBody>
            <a:bodyPr>
              <a:spAutoFit/>
            </a:bodyPr>
            <a:lstStyle/>
            <a:p>
              <a:pPr>
                <a:spcBef>
                  <a:spcPct val="50000"/>
                </a:spcBef>
              </a:pPr>
              <a:r>
                <a:rPr lang="zh-CN" altLang="en-US" sz="2800" b="1">
                  <a:latin typeface="宋体" pitchFamily="2" charset="-122"/>
                </a:rPr>
                <a:t>：波阵面上面元 </a:t>
              </a:r>
            </a:p>
            <a:p>
              <a:pPr>
                <a:spcBef>
                  <a:spcPct val="50000"/>
                </a:spcBef>
              </a:pPr>
              <a:r>
                <a:rPr lang="zh-CN" altLang="en-US" sz="2800" b="1">
                  <a:latin typeface="宋体" pitchFamily="2" charset="-122"/>
                </a:rPr>
                <a:t>   </a:t>
              </a:r>
              <a:r>
                <a:rPr lang="en-US" altLang="zh-CN" sz="2800" b="1">
                  <a:latin typeface="宋体" pitchFamily="2" charset="-122"/>
                </a:rPr>
                <a:t>(</a:t>
              </a:r>
              <a:r>
                <a:rPr lang="zh-CN" altLang="en-US" sz="2800" b="1">
                  <a:latin typeface="宋体" pitchFamily="2" charset="-122"/>
                </a:rPr>
                <a:t>子波波源</a:t>
              </a:r>
              <a:r>
                <a:rPr lang="en-US" altLang="zh-CN" sz="2800" b="1">
                  <a:latin typeface="宋体" pitchFamily="2" charset="-122"/>
                </a:rPr>
                <a:t>)</a:t>
              </a:r>
            </a:p>
          </p:txBody>
        </p:sp>
      </p:grpSp>
      <p:grpSp>
        <p:nvGrpSpPr>
          <p:cNvPr id="5" name="Group 16"/>
          <p:cNvGrpSpPr>
            <a:grpSpLocks/>
          </p:cNvGrpSpPr>
          <p:nvPr/>
        </p:nvGrpSpPr>
        <p:grpSpPr bwMode="auto">
          <a:xfrm>
            <a:off x="5500688" y="1250950"/>
            <a:ext cx="3014662" cy="609600"/>
            <a:chOff x="3494" y="960"/>
            <a:chExt cx="2074" cy="384"/>
          </a:xfrm>
        </p:grpSpPr>
        <p:sp>
          <p:nvSpPr>
            <p:cNvPr id="75803" name="Text Box 17"/>
            <p:cNvSpPr txBox="1">
              <a:spLocks noChangeArrowheads="1"/>
            </p:cNvSpPr>
            <p:nvPr/>
          </p:nvSpPr>
          <p:spPr bwMode="auto">
            <a:xfrm>
              <a:off x="3650" y="969"/>
              <a:ext cx="1918" cy="327"/>
            </a:xfrm>
            <a:prstGeom prst="rect">
              <a:avLst/>
            </a:prstGeom>
            <a:noFill/>
            <a:ln w="9525">
              <a:noFill/>
              <a:miter lim="800000"/>
              <a:headEnd/>
              <a:tailEnd/>
            </a:ln>
          </p:spPr>
          <p:txBody>
            <a:bodyPr>
              <a:spAutoFit/>
            </a:bodyPr>
            <a:lstStyle/>
            <a:p>
              <a:pPr>
                <a:spcBef>
                  <a:spcPct val="50000"/>
                </a:spcBef>
              </a:pPr>
              <a:r>
                <a:rPr lang="zh-CN" altLang="zh-CN" sz="2800" b="1">
                  <a:latin typeface="宋体" pitchFamily="2" charset="-122"/>
                </a:rPr>
                <a:t>：  时刻波阵面 </a:t>
              </a:r>
            </a:p>
          </p:txBody>
        </p:sp>
        <p:graphicFrame>
          <p:nvGraphicFramePr>
            <p:cNvPr id="75783" name="Object 18"/>
            <p:cNvGraphicFramePr>
              <a:graphicFrameLocks noChangeAspect="1"/>
            </p:cNvGraphicFramePr>
            <p:nvPr/>
          </p:nvGraphicFramePr>
          <p:xfrm>
            <a:off x="3928" y="960"/>
            <a:ext cx="224" cy="384"/>
          </p:xfrm>
          <a:graphic>
            <a:graphicData uri="http://schemas.openxmlformats.org/presentationml/2006/ole">
              <p:oleObj spid="_x0000_s91143" name="Equation" r:id="rId5" imgW="88560" imgH="152280" progId="">
                <p:embed/>
              </p:oleObj>
            </a:graphicData>
          </a:graphic>
        </p:graphicFrame>
        <p:graphicFrame>
          <p:nvGraphicFramePr>
            <p:cNvPr id="75784" name="Object 19"/>
            <p:cNvGraphicFramePr>
              <a:graphicFrameLocks noChangeAspect="1"/>
            </p:cNvGraphicFramePr>
            <p:nvPr/>
          </p:nvGraphicFramePr>
          <p:xfrm>
            <a:off x="3494" y="1004"/>
            <a:ext cx="197" cy="247"/>
          </p:xfrm>
          <a:graphic>
            <a:graphicData uri="http://schemas.openxmlformats.org/presentationml/2006/ole">
              <p:oleObj spid="_x0000_s91144" name="公式" r:id="rId6" imgW="139680" imgH="177480" progId="">
                <p:embed/>
              </p:oleObj>
            </a:graphicData>
          </a:graphic>
        </p:graphicFrame>
      </p:grpSp>
      <p:grpSp>
        <p:nvGrpSpPr>
          <p:cNvPr id="6" name="Group 20"/>
          <p:cNvGrpSpPr>
            <a:grpSpLocks/>
          </p:cNvGrpSpPr>
          <p:nvPr/>
        </p:nvGrpSpPr>
        <p:grpSpPr bwMode="auto">
          <a:xfrm>
            <a:off x="4095750" y="1674813"/>
            <a:ext cx="511175" cy="847725"/>
            <a:chOff x="2528" y="1152"/>
            <a:chExt cx="352" cy="760"/>
          </a:xfrm>
        </p:grpSpPr>
        <p:sp>
          <p:nvSpPr>
            <p:cNvPr id="75802" name="Text Box 21"/>
            <p:cNvSpPr txBox="1">
              <a:spLocks noChangeArrowheads="1"/>
            </p:cNvSpPr>
            <p:nvPr/>
          </p:nvSpPr>
          <p:spPr bwMode="auto">
            <a:xfrm>
              <a:off x="2540" y="1392"/>
              <a:ext cx="267" cy="520"/>
            </a:xfrm>
            <a:prstGeom prst="rect">
              <a:avLst/>
            </a:prstGeom>
            <a:noFill/>
            <a:ln w="9525">
              <a:noFill/>
              <a:miter lim="800000"/>
              <a:headEnd/>
              <a:tailEnd/>
            </a:ln>
          </p:spPr>
          <p:txBody>
            <a:bodyPr wrap="none">
              <a:spAutoFit/>
            </a:bodyPr>
            <a:lstStyle/>
            <a:p>
              <a:pPr>
                <a:spcBef>
                  <a:spcPct val="50000"/>
                </a:spcBef>
              </a:pPr>
              <a:r>
                <a:rPr lang="en-US" altLang="zh-CN" sz="3200">
                  <a:solidFill>
                    <a:srgbClr val="0000FF"/>
                  </a:solidFill>
                  <a:latin typeface="Times New Roman" pitchFamily="18" charset="0"/>
                </a:rPr>
                <a:t>*</a:t>
              </a:r>
            </a:p>
          </p:txBody>
        </p:sp>
        <p:graphicFrame>
          <p:nvGraphicFramePr>
            <p:cNvPr id="75782" name="Object 22"/>
            <p:cNvGraphicFramePr>
              <a:graphicFrameLocks noChangeAspect="1"/>
            </p:cNvGraphicFramePr>
            <p:nvPr/>
          </p:nvGraphicFramePr>
          <p:xfrm>
            <a:off x="2528" y="1152"/>
            <a:ext cx="352" cy="382"/>
          </p:xfrm>
          <a:graphic>
            <a:graphicData uri="http://schemas.openxmlformats.org/presentationml/2006/ole">
              <p:oleObj spid="_x0000_s91142" name="Equation" r:id="rId7" imgW="152280" imgH="164880" progId="">
                <p:embed/>
              </p:oleObj>
            </a:graphicData>
          </a:graphic>
        </p:graphicFrame>
      </p:grpSp>
      <p:grpSp>
        <p:nvGrpSpPr>
          <p:cNvPr id="7" name="Group 23"/>
          <p:cNvGrpSpPr>
            <a:grpSpLocks/>
          </p:cNvGrpSpPr>
          <p:nvPr/>
        </p:nvGrpSpPr>
        <p:grpSpPr bwMode="auto">
          <a:xfrm>
            <a:off x="1460500" y="1128713"/>
            <a:ext cx="2771775" cy="1217612"/>
            <a:chOff x="920" y="1152"/>
            <a:chExt cx="1746" cy="767"/>
          </a:xfrm>
        </p:grpSpPr>
        <p:sp>
          <p:nvSpPr>
            <p:cNvPr id="75796" name="Line 24"/>
            <p:cNvSpPr>
              <a:spLocks noChangeShapeType="1"/>
            </p:cNvSpPr>
            <p:nvPr/>
          </p:nvSpPr>
          <p:spPr bwMode="auto">
            <a:xfrm>
              <a:off x="1359" y="1822"/>
              <a:ext cx="1307" cy="0"/>
            </a:xfrm>
            <a:prstGeom prst="line">
              <a:avLst/>
            </a:prstGeom>
            <a:noFill/>
            <a:ln w="28575">
              <a:solidFill>
                <a:srgbClr val="CC0099"/>
              </a:solidFill>
              <a:round/>
              <a:headEnd/>
              <a:tailEnd type="triangle" w="sm" len="lg"/>
            </a:ln>
          </p:spPr>
          <p:txBody>
            <a:bodyPr wrap="none" anchor="ctr"/>
            <a:lstStyle/>
            <a:p>
              <a:endParaRPr lang="zh-CN" altLang="en-US"/>
            </a:p>
          </p:txBody>
        </p:sp>
        <p:grpSp>
          <p:nvGrpSpPr>
            <p:cNvPr id="8" name="Group 25"/>
            <p:cNvGrpSpPr>
              <a:grpSpLocks/>
            </p:cNvGrpSpPr>
            <p:nvPr/>
          </p:nvGrpSpPr>
          <p:grpSpPr bwMode="auto">
            <a:xfrm>
              <a:off x="920" y="1152"/>
              <a:ext cx="1437" cy="767"/>
              <a:chOff x="920" y="1152"/>
              <a:chExt cx="1437" cy="767"/>
            </a:xfrm>
          </p:grpSpPr>
          <p:sp>
            <p:nvSpPr>
              <p:cNvPr id="75798" name="Oval 26" descr="宽下对角线"/>
              <p:cNvSpPr>
                <a:spLocks noChangeArrowheads="1"/>
              </p:cNvSpPr>
              <p:nvPr/>
            </p:nvSpPr>
            <p:spPr bwMode="auto">
              <a:xfrm rot="1151328">
                <a:off x="1231" y="1727"/>
                <a:ext cx="270" cy="192"/>
              </a:xfrm>
              <a:prstGeom prst="ellipse">
                <a:avLst/>
              </a:prstGeom>
              <a:pattFill prst="wdDnDiag">
                <a:fgClr>
                  <a:srgbClr val="FF0000"/>
                </a:fgClr>
                <a:bgClr>
                  <a:schemeClr val="bg1"/>
                </a:bgClr>
              </a:pattFill>
              <a:ln w="19050">
                <a:solidFill>
                  <a:srgbClr val="FF0000"/>
                </a:solidFill>
                <a:round/>
                <a:headEnd/>
                <a:tailEnd/>
              </a:ln>
            </p:spPr>
            <p:txBody>
              <a:bodyPr wrap="none" anchor="ctr"/>
              <a:lstStyle/>
              <a:p>
                <a:endParaRPr lang="zh-CN" altLang="en-US"/>
              </a:p>
            </p:txBody>
          </p:sp>
          <p:sp>
            <p:nvSpPr>
              <p:cNvPr id="75799" name="Line 27"/>
              <p:cNvSpPr>
                <a:spLocks noChangeShapeType="1"/>
              </p:cNvSpPr>
              <p:nvPr/>
            </p:nvSpPr>
            <p:spPr bwMode="auto">
              <a:xfrm flipV="1">
                <a:off x="1359" y="1294"/>
                <a:ext cx="316" cy="528"/>
              </a:xfrm>
              <a:prstGeom prst="line">
                <a:avLst/>
              </a:prstGeom>
              <a:noFill/>
              <a:ln w="28575">
                <a:solidFill>
                  <a:srgbClr val="CC00CC"/>
                </a:solidFill>
                <a:round/>
                <a:headEnd/>
                <a:tailEnd type="triangle" w="sm" len="lg"/>
              </a:ln>
            </p:spPr>
            <p:txBody>
              <a:bodyPr wrap="none" anchor="ctr"/>
              <a:lstStyle/>
              <a:p>
                <a:endParaRPr lang="zh-CN" altLang="en-US"/>
              </a:p>
            </p:txBody>
          </p:sp>
          <p:sp>
            <p:nvSpPr>
              <p:cNvPr id="75800" name="Arc 28"/>
              <p:cNvSpPr>
                <a:spLocks/>
              </p:cNvSpPr>
              <p:nvPr/>
            </p:nvSpPr>
            <p:spPr bwMode="auto">
              <a:xfrm>
                <a:off x="1450" y="1584"/>
                <a:ext cx="135" cy="289"/>
              </a:xfrm>
              <a:custGeom>
                <a:avLst/>
                <a:gdLst>
                  <a:gd name="T0" fmla="*/ 0 w 21271"/>
                  <a:gd name="T1" fmla="*/ 0 h 20387"/>
                  <a:gd name="T2" fmla="*/ 0 w 21271"/>
                  <a:gd name="T3" fmla="*/ 0 h 20387"/>
                  <a:gd name="T4" fmla="*/ 0 w 21271"/>
                  <a:gd name="T5" fmla="*/ 0 h 20387"/>
                  <a:gd name="T6" fmla="*/ 0 60000 65536"/>
                  <a:gd name="T7" fmla="*/ 0 60000 65536"/>
                  <a:gd name="T8" fmla="*/ 0 60000 65536"/>
                  <a:gd name="T9" fmla="*/ 0 w 21271"/>
                  <a:gd name="T10" fmla="*/ 0 h 20387"/>
                  <a:gd name="T11" fmla="*/ 21271 w 21271"/>
                  <a:gd name="T12" fmla="*/ 20387 h 20387"/>
                </a:gdLst>
                <a:ahLst/>
                <a:cxnLst>
                  <a:cxn ang="T6">
                    <a:pos x="T0" y="T1"/>
                  </a:cxn>
                  <a:cxn ang="T7">
                    <a:pos x="T2" y="T3"/>
                  </a:cxn>
                  <a:cxn ang="T8">
                    <a:pos x="T4" y="T5"/>
                  </a:cxn>
                </a:cxnLst>
                <a:rect l="T9" t="T10" r="T11" b="T12"/>
                <a:pathLst>
                  <a:path w="21271" h="20387" fill="none" extrusionOk="0">
                    <a:moveTo>
                      <a:pt x="7137" y="0"/>
                    </a:moveTo>
                    <a:cubicBezTo>
                      <a:pt x="14509" y="2581"/>
                      <a:pt x="19913" y="8941"/>
                      <a:pt x="21271" y="16632"/>
                    </a:cubicBezTo>
                  </a:path>
                  <a:path w="21271" h="20387" stroke="0" extrusionOk="0">
                    <a:moveTo>
                      <a:pt x="7137" y="0"/>
                    </a:moveTo>
                    <a:cubicBezTo>
                      <a:pt x="14509" y="2581"/>
                      <a:pt x="19913" y="8941"/>
                      <a:pt x="21271" y="16632"/>
                    </a:cubicBezTo>
                    <a:lnTo>
                      <a:pt x="0" y="20387"/>
                    </a:lnTo>
                    <a:close/>
                  </a:path>
                </a:pathLst>
              </a:custGeom>
              <a:noFill/>
              <a:ln w="38100">
                <a:solidFill>
                  <a:schemeClr val="tx1"/>
                </a:solidFill>
                <a:round/>
                <a:headEnd/>
                <a:tailEnd/>
              </a:ln>
            </p:spPr>
            <p:txBody>
              <a:bodyPr wrap="none" anchor="ctr"/>
              <a:lstStyle/>
              <a:p>
                <a:endParaRPr lang="zh-CN" altLang="en-US"/>
              </a:p>
            </p:txBody>
          </p:sp>
          <p:graphicFrame>
            <p:nvGraphicFramePr>
              <p:cNvPr id="75779" name="Object 29"/>
              <p:cNvGraphicFramePr>
                <a:graphicFrameLocks noChangeAspect="1"/>
              </p:cNvGraphicFramePr>
              <p:nvPr/>
            </p:nvGraphicFramePr>
            <p:xfrm>
              <a:off x="1605" y="1573"/>
              <a:ext cx="143" cy="211"/>
            </p:xfrm>
            <a:graphic>
              <a:graphicData uri="http://schemas.openxmlformats.org/presentationml/2006/ole">
                <p:oleObj spid="_x0000_s91139" name="Equation" r:id="rId8" imgW="126720" imgH="177480" progId="">
                  <p:embed/>
                </p:oleObj>
              </a:graphicData>
            </a:graphic>
          </p:graphicFrame>
          <p:graphicFrame>
            <p:nvGraphicFramePr>
              <p:cNvPr id="75780" name="Object 30"/>
              <p:cNvGraphicFramePr>
                <a:graphicFrameLocks noChangeAspect="1"/>
              </p:cNvGraphicFramePr>
              <p:nvPr/>
            </p:nvGraphicFramePr>
            <p:xfrm>
              <a:off x="920" y="1633"/>
              <a:ext cx="224" cy="183"/>
            </p:xfrm>
            <a:graphic>
              <a:graphicData uri="http://schemas.openxmlformats.org/presentationml/2006/ole">
                <p:oleObj spid="_x0000_s91140" name="公式" r:id="rId9" imgW="228600" imgH="177480" progId="">
                  <p:embed/>
                </p:oleObj>
              </a:graphicData>
            </a:graphic>
          </p:graphicFrame>
          <p:graphicFrame>
            <p:nvGraphicFramePr>
              <p:cNvPr id="75781" name="Object 4"/>
              <p:cNvGraphicFramePr>
                <a:graphicFrameLocks noChangeAspect="1"/>
              </p:cNvGraphicFramePr>
              <p:nvPr/>
            </p:nvGraphicFramePr>
            <p:xfrm>
              <a:off x="2124" y="1584"/>
              <a:ext cx="233" cy="190"/>
            </p:xfrm>
            <a:graphic>
              <a:graphicData uri="http://schemas.openxmlformats.org/presentationml/2006/ole">
                <p:oleObj spid="_x0000_s91141" name="公式" r:id="rId10" imgW="152280" imgH="177480" progId="">
                  <p:embed/>
                </p:oleObj>
              </a:graphicData>
            </a:graphic>
          </p:graphicFrame>
          <p:sp>
            <p:nvSpPr>
              <p:cNvPr id="75801" name="Text Box 32"/>
              <p:cNvSpPr txBox="1">
                <a:spLocks noChangeArrowheads="1"/>
              </p:cNvSpPr>
              <p:nvPr/>
            </p:nvSpPr>
            <p:spPr bwMode="auto">
              <a:xfrm>
                <a:off x="1680" y="1152"/>
                <a:ext cx="240" cy="288"/>
              </a:xfrm>
              <a:prstGeom prst="rect">
                <a:avLst/>
              </a:prstGeom>
              <a:noFill/>
              <a:ln w="9525">
                <a:noFill/>
                <a:miter lim="800000"/>
                <a:headEnd/>
                <a:tailEnd/>
              </a:ln>
            </p:spPr>
            <p:txBody>
              <a:bodyPr>
                <a:spAutoFit/>
              </a:bodyPr>
              <a:lstStyle/>
              <a:p>
                <a:pPr>
                  <a:spcBef>
                    <a:spcPct val="50000"/>
                  </a:spcBef>
                </a:pPr>
                <a:r>
                  <a:rPr lang="en-US" altLang="zh-CN" sz="2400" b="1" i="1">
                    <a:latin typeface="Times New Roman" pitchFamily="18" charset="0"/>
                  </a:rPr>
                  <a:t>e</a:t>
                </a:r>
              </a:p>
            </p:txBody>
          </p:sp>
        </p:grpSp>
      </p:grpSp>
      <p:sp>
        <p:nvSpPr>
          <p:cNvPr id="75793" name="Text Box 33"/>
          <p:cNvSpPr txBox="1">
            <a:spLocks noChangeArrowheads="1"/>
          </p:cNvSpPr>
          <p:nvPr/>
        </p:nvSpPr>
        <p:spPr bwMode="auto">
          <a:xfrm>
            <a:off x="609600" y="3614738"/>
            <a:ext cx="7961313" cy="1260475"/>
          </a:xfrm>
          <a:prstGeom prst="rect">
            <a:avLst/>
          </a:prstGeom>
          <a:noFill/>
          <a:ln w="9525">
            <a:noFill/>
            <a:miter lim="800000"/>
            <a:headEnd/>
            <a:tailEnd/>
          </a:ln>
        </p:spPr>
        <p:txBody>
          <a:bodyPr>
            <a:spAutoFit/>
          </a:bodyPr>
          <a:lstStyle/>
          <a:p>
            <a:pPr>
              <a:lnSpc>
                <a:spcPct val="120000"/>
              </a:lnSpc>
              <a:spcBef>
                <a:spcPct val="50000"/>
              </a:spcBef>
            </a:pPr>
            <a:r>
              <a:rPr lang="en-US" altLang="zh-CN" sz="3200" b="1">
                <a:solidFill>
                  <a:srgbClr val="CC0000"/>
                </a:solidFill>
                <a:latin typeface="宋体" pitchFamily="2" charset="-122"/>
              </a:rPr>
              <a:t>    </a:t>
            </a:r>
            <a:r>
              <a:rPr lang="zh-CN" altLang="en-US" sz="3200" b="1">
                <a:solidFill>
                  <a:srgbClr val="CC0000"/>
                </a:solidFill>
                <a:latin typeface="宋体" pitchFamily="2" charset="-122"/>
              </a:rPr>
              <a:t>菲涅耳指出</a:t>
            </a:r>
            <a:r>
              <a:rPr lang="zh-CN" altLang="en-US" sz="3200" b="1">
                <a:latin typeface="宋体" pitchFamily="2" charset="-122"/>
              </a:rPr>
              <a:t>  波场中各点的强度由各子波在该点的相干叠加决定</a:t>
            </a:r>
            <a:r>
              <a:rPr lang="en-US" altLang="zh-CN" sz="3200" b="1">
                <a:latin typeface="Times New Roman" pitchFamily="18" charset="0"/>
              </a:rPr>
              <a:t>.</a:t>
            </a:r>
          </a:p>
        </p:txBody>
      </p:sp>
      <p:sp>
        <p:nvSpPr>
          <p:cNvPr id="29" name="Oval 20"/>
          <p:cNvSpPr>
            <a:spLocks noChangeArrowheads="1"/>
          </p:cNvSpPr>
          <p:nvPr/>
        </p:nvSpPr>
        <p:spPr bwMode="auto">
          <a:xfrm>
            <a:off x="4953000" y="642938"/>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75795" name="Rectangle 23"/>
          <p:cNvSpPr>
            <a:spLocks noChangeArrowheads="1"/>
          </p:cNvSpPr>
          <p:nvPr/>
        </p:nvSpPr>
        <p:spPr bwMode="auto">
          <a:xfrm>
            <a:off x="58674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11-6  </a:t>
            </a:r>
            <a:r>
              <a:rPr kumimoji="1" lang="zh-CN" altLang="en-US" sz="2800" b="1">
                <a:solidFill>
                  <a:srgbClr val="000066"/>
                </a:solidFill>
                <a:latin typeface="楷体_GB2312" pitchFamily="49" charset="-122"/>
                <a:ea typeface="楷体_GB2312" pitchFamily="49" charset="-122"/>
              </a:rPr>
              <a:t>光的衍射</a:t>
            </a:r>
          </a:p>
        </p:txBody>
      </p:sp>
      <p:graphicFrame>
        <p:nvGraphicFramePr>
          <p:cNvPr id="75778" name="Object 31"/>
          <p:cNvGraphicFramePr>
            <a:graphicFrameLocks noChangeAspect="1"/>
          </p:cNvGraphicFramePr>
          <p:nvPr/>
        </p:nvGraphicFramePr>
        <p:xfrm>
          <a:off x="1785938" y="5018088"/>
          <a:ext cx="5303837" cy="1054100"/>
        </p:xfrm>
        <a:graphic>
          <a:graphicData uri="http://schemas.openxmlformats.org/presentationml/2006/ole">
            <p:oleObj spid="_x0000_s91138" name="Equation" r:id="rId11" imgW="1981080" imgH="393480" progId="Equation.DSMT4">
              <p:embed/>
            </p:oleObj>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灯片编号占位符 1"/>
          <p:cNvSpPr>
            <a:spLocks noGrp="1"/>
          </p:cNvSpPr>
          <p:nvPr>
            <p:ph type="sldNum" sz="quarter" idx="10"/>
          </p:nvPr>
        </p:nvSpPr>
        <p:spPr>
          <a:noFill/>
        </p:spPr>
        <p:txBody>
          <a:bodyPr/>
          <a:lstStyle/>
          <a:p>
            <a:fld id="{BC470E8D-0E98-482E-A90B-F86CB38DBB8F}" type="slidenum">
              <a:rPr lang="en-US" altLang="zh-CN" smtClean="0"/>
              <a:pPr/>
              <a:t>105</a:t>
            </a:fld>
            <a:endParaRPr lang="en-US" altLang="zh-CN" smtClean="0"/>
          </a:p>
        </p:txBody>
      </p:sp>
      <p:sp>
        <p:nvSpPr>
          <p:cNvPr id="76805" name="Text Box 2"/>
          <p:cNvSpPr txBox="1">
            <a:spLocks noChangeArrowheads="1"/>
          </p:cNvSpPr>
          <p:nvPr/>
        </p:nvSpPr>
        <p:spPr bwMode="auto">
          <a:xfrm>
            <a:off x="766763" y="985838"/>
            <a:ext cx="6853237" cy="641350"/>
          </a:xfrm>
          <a:prstGeom prst="rect">
            <a:avLst/>
          </a:prstGeom>
          <a:noFill/>
          <a:ln w="9525">
            <a:noFill/>
            <a:miter lim="800000"/>
            <a:headEnd/>
            <a:tailEnd/>
          </a:ln>
        </p:spPr>
        <p:txBody>
          <a:bodyPr>
            <a:spAutoFit/>
          </a:bodyPr>
          <a:lstStyle/>
          <a:p>
            <a:pPr>
              <a:spcBef>
                <a:spcPct val="50000"/>
              </a:spcBef>
            </a:pPr>
            <a:r>
              <a:rPr lang="zh-CN" altLang="en-US" sz="3600" b="1">
                <a:solidFill>
                  <a:srgbClr val="CC0000"/>
                </a:solidFill>
                <a:latin typeface="宋体" pitchFamily="2" charset="-122"/>
              </a:rPr>
              <a:t>三  菲涅耳衍射和夫琅禾费衍射</a:t>
            </a:r>
          </a:p>
        </p:txBody>
      </p:sp>
      <p:grpSp>
        <p:nvGrpSpPr>
          <p:cNvPr id="2" name="Group 3"/>
          <p:cNvGrpSpPr>
            <a:grpSpLocks/>
          </p:cNvGrpSpPr>
          <p:nvPr/>
        </p:nvGrpSpPr>
        <p:grpSpPr bwMode="auto">
          <a:xfrm>
            <a:off x="4664075" y="1824038"/>
            <a:ext cx="4251325" cy="2819400"/>
            <a:chOff x="2928" y="720"/>
            <a:chExt cx="2976" cy="1776"/>
          </a:xfrm>
        </p:grpSpPr>
        <p:sp>
          <p:nvSpPr>
            <p:cNvPr id="76833" name="Rectangle 4"/>
            <p:cNvSpPr>
              <a:spLocks noChangeArrowheads="1"/>
            </p:cNvSpPr>
            <p:nvPr/>
          </p:nvSpPr>
          <p:spPr bwMode="auto">
            <a:xfrm>
              <a:off x="2928" y="720"/>
              <a:ext cx="2688" cy="1776"/>
            </a:xfrm>
            <a:prstGeom prst="rect">
              <a:avLst/>
            </a:prstGeom>
            <a:solidFill>
              <a:schemeClr val="bg1"/>
            </a:solidFill>
            <a:ln w="9525">
              <a:solidFill>
                <a:srgbClr val="006666"/>
              </a:solidFill>
              <a:miter lim="800000"/>
              <a:headEnd/>
              <a:tailEnd type="none" w="sm" len="lg"/>
            </a:ln>
          </p:spPr>
          <p:txBody>
            <a:bodyPr wrap="none" anchor="ctr"/>
            <a:lstStyle/>
            <a:p>
              <a:endParaRPr lang="zh-CN" altLang="en-US"/>
            </a:p>
          </p:txBody>
        </p:sp>
        <p:sp>
          <p:nvSpPr>
            <p:cNvPr id="28677" name="Rectangle 5"/>
            <p:cNvSpPr>
              <a:spLocks noChangeArrowheads="1"/>
            </p:cNvSpPr>
            <p:nvPr/>
          </p:nvSpPr>
          <p:spPr bwMode="auto">
            <a:xfrm>
              <a:off x="2928" y="720"/>
              <a:ext cx="2688"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a:defRPr/>
              </a:pPr>
              <a:r>
                <a:rPr lang="zh-CN" altLang="en-US" sz="2800" b="1">
                  <a:latin typeface="Times New Roman" pitchFamily="18" charset="0"/>
                </a:rPr>
                <a:t>夫 琅 禾 费  衍 射</a:t>
              </a:r>
            </a:p>
          </p:txBody>
        </p:sp>
        <p:grpSp>
          <p:nvGrpSpPr>
            <p:cNvPr id="3" name="Group 6"/>
            <p:cNvGrpSpPr>
              <a:grpSpLocks/>
            </p:cNvGrpSpPr>
            <p:nvPr/>
          </p:nvGrpSpPr>
          <p:grpSpPr bwMode="auto">
            <a:xfrm>
              <a:off x="4320" y="1200"/>
              <a:ext cx="48" cy="864"/>
              <a:chOff x="4272" y="1104"/>
              <a:chExt cx="48" cy="864"/>
            </a:xfrm>
          </p:grpSpPr>
          <p:sp>
            <p:nvSpPr>
              <p:cNvPr id="76861" name="Rectangle 7" descr="栎木"/>
              <p:cNvSpPr>
                <a:spLocks noChangeArrowheads="1"/>
              </p:cNvSpPr>
              <p:nvPr/>
            </p:nvSpPr>
            <p:spPr bwMode="auto">
              <a:xfrm>
                <a:off x="4272" y="1632"/>
                <a:ext cx="48" cy="336"/>
              </a:xfrm>
              <a:prstGeom prst="rect">
                <a:avLst/>
              </a:prstGeom>
              <a:blipFill dpi="0" rotWithShape="0">
                <a:blip r:embed="rId3" cstate="print"/>
                <a:srcRect/>
                <a:tile tx="0" ty="0" sx="100000" sy="100000" flip="none" algn="tl"/>
              </a:blipFill>
              <a:ln w="19050">
                <a:solidFill>
                  <a:schemeClr val="tx1"/>
                </a:solidFill>
                <a:miter lim="800000"/>
                <a:headEnd/>
                <a:tailEnd/>
              </a:ln>
            </p:spPr>
            <p:txBody>
              <a:bodyPr wrap="none" anchor="ctr"/>
              <a:lstStyle/>
              <a:p>
                <a:endParaRPr lang="zh-CN" altLang="en-US"/>
              </a:p>
            </p:txBody>
          </p:sp>
          <p:sp>
            <p:nvSpPr>
              <p:cNvPr id="76862" name="Rectangle 8" descr="栎木"/>
              <p:cNvSpPr>
                <a:spLocks noChangeArrowheads="1"/>
              </p:cNvSpPr>
              <p:nvPr/>
            </p:nvSpPr>
            <p:spPr bwMode="auto">
              <a:xfrm>
                <a:off x="4272" y="1104"/>
                <a:ext cx="48" cy="336"/>
              </a:xfrm>
              <a:prstGeom prst="rect">
                <a:avLst/>
              </a:prstGeom>
              <a:blipFill dpi="0" rotWithShape="0">
                <a:blip r:embed="rId3" cstate="print"/>
                <a:srcRect/>
                <a:tile tx="0" ty="0" sx="100000" sy="100000" flip="none" algn="tl"/>
              </a:blipFill>
              <a:ln w="19050">
                <a:solidFill>
                  <a:schemeClr val="tx1"/>
                </a:solidFill>
                <a:miter lim="800000"/>
                <a:headEnd/>
                <a:tailEnd/>
              </a:ln>
            </p:spPr>
            <p:txBody>
              <a:bodyPr wrap="none" anchor="ctr"/>
              <a:lstStyle/>
              <a:p>
                <a:endParaRPr lang="zh-CN" altLang="en-US"/>
              </a:p>
            </p:txBody>
          </p:sp>
        </p:grpSp>
        <p:grpSp>
          <p:nvGrpSpPr>
            <p:cNvPr id="4" name="Group 9"/>
            <p:cNvGrpSpPr>
              <a:grpSpLocks/>
            </p:cNvGrpSpPr>
            <p:nvPr/>
          </p:nvGrpSpPr>
          <p:grpSpPr bwMode="auto">
            <a:xfrm>
              <a:off x="3312" y="1344"/>
              <a:ext cx="1008" cy="576"/>
              <a:chOff x="3600" y="1248"/>
              <a:chExt cx="672" cy="576"/>
            </a:xfrm>
          </p:grpSpPr>
          <p:sp>
            <p:nvSpPr>
              <p:cNvPr id="76847" name="Line 10"/>
              <p:cNvSpPr>
                <a:spLocks noChangeShapeType="1"/>
              </p:cNvSpPr>
              <p:nvPr/>
            </p:nvSpPr>
            <p:spPr bwMode="auto">
              <a:xfrm>
                <a:off x="3840" y="1344"/>
                <a:ext cx="432" cy="0"/>
              </a:xfrm>
              <a:prstGeom prst="line">
                <a:avLst/>
              </a:prstGeom>
              <a:noFill/>
              <a:ln w="28575">
                <a:solidFill>
                  <a:srgbClr val="0000FF"/>
                </a:solidFill>
                <a:round/>
                <a:headEnd/>
                <a:tailEnd type="none" w="sm" len="lg"/>
              </a:ln>
            </p:spPr>
            <p:txBody>
              <a:bodyPr wrap="none" anchor="ctr"/>
              <a:lstStyle/>
              <a:p>
                <a:endParaRPr lang="zh-CN" altLang="en-US"/>
              </a:p>
            </p:txBody>
          </p:sp>
          <p:sp>
            <p:nvSpPr>
              <p:cNvPr id="76848" name="Line 11"/>
              <p:cNvSpPr>
                <a:spLocks noChangeShapeType="1"/>
              </p:cNvSpPr>
              <p:nvPr/>
            </p:nvSpPr>
            <p:spPr bwMode="auto">
              <a:xfrm>
                <a:off x="3840" y="1440"/>
                <a:ext cx="432" cy="0"/>
              </a:xfrm>
              <a:prstGeom prst="line">
                <a:avLst/>
              </a:prstGeom>
              <a:noFill/>
              <a:ln w="28575">
                <a:solidFill>
                  <a:srgbClr val="0000FF"/>
                </a:solidFill>
                <a:round/>
                <a:headEnd/>
                <a:tailEnd type="none" w="sm" len="lg"/>
              </a:ln>
            </p:spPr>
            <p:txBody>
              <a:bodyPr wrap="none" anchor="ctr"/>
              <a:lstStyle/>
              <a:p>
                <a:endParaRPr lang="zh-CN" altLang="en-US"/>
              </a:p>
            </p:txBody>
          </p:sp>
          <p:sp>
            <p:nvSpPr>
              <p:cNvPr id="76849" name="Line 12"/>
              <p:cNvSpPr>
                <a:spLocks noChangeShapeType="1"/>
              </p:cNvSpPr>
              <p:nvPr/>
            </p:nvSpPr>
            <p:spPr bwMode="auto">
              <a:xfrm>
                <a:off x="3840" y="1536"/>
                <a:ext cx="432" cy="0"/>
              </a:xfrm>
              <a:prstGeom prst="line">
                <a:avLst/>
              </a:prstGeom>
              <a:noFill/>
              <a:ln w="28575">
                <a:solidFill>
                  <a:srgbClr val="0000FF"/>
                </a:solidFill>
                <a:round/>
                <a:headEnd/>
                <a:tailEnd type="none" w="sm" len="lg"/>
              </a:ln>
            </p:spPr>
            <p:txBody>
              <a:bodyPr wrap="none" anchor="ctr"/>
              <a:lstStyle/>
              <a:p>
                <a:endParaRPr lang="zh-CN" altLang="en-US"/>
              </a:p>
            </p:txBody>
          </p:sp>
          <p:sp>
            <p:nvSpPr>
              <p:cNvPr id="76850" name="Line 13"/>
              <p:cNvSpPr>
                <a:spLocks noChangeShapeType="1"/>
              </p:cNvSpPr>
              <p:nvPr/>
            </p:nvSpPr>
            <p:spPr bwMode="auto">
              <a:xfrm>
                <a:off x="3840" y="1632"/>
                <a:ext cx="432" cy="0"/>
              </a:xfrm>
              <a:prstGeom prst="line">
                <a:avLst/>
              </a:prstGeom>
              <a:noFill/>
              <a:ln w="28575">
                <a:solidFill>
                  <a:srgbClr val="0000FF"/>
                </a:solidFill>
                <a:round/>
                <a:headEnd/>
                <a:tailEnd type="none" w="sm" len="lg"/>
              </a:ln>
            </p:spPr>
            <p:txBody>
              <a:bodyPr wrap="none" anchor="ctr"/>
              <a:lstStyle/>
              <a:p>
                <a:endParaRPr lang="zh-CN" altLang="en-US"/>
              </a:p>
            </p:txBody>
          </p:sp>
          <p:sp>
            <p:nvSpPr>
              <p:cNvPr id="76851" name="Line 14"/>
              <p:cNvSpPr>
                <a:spLocks noChangeShapeType="1"/>
              </p:cNvSpPr>
              <p:nvPr/>
            </p:nvSpPr>
            <p:spPr bwMode="auto">
              <a:xfrm>
                <a:off x="3840" y="1728"/>
                <a:ext cx="432" cy="0"/>
              </a:xfrm>
              <a:prstGeom prst="line">
                <a:avLst/>
              </a:prstGeom>
              <a:noFill/>
              <a:ln w="28575">
                <a:solidFill>
                  <a:srgbClr val="0000FF"/>
                </a:solidFill>
                <a:round/>
                <a:headEnd/>
                <a:tailEnd type="none" w="sm" len="lg"/>
              </a:ln>
            </p:spPr>
            <p:txBody>
              <a:bodyPr wrap="none" anchor="ctr"/>
              <a:lstStyle/>
              <a:p>
                <a:endParaRPr lang="zh-CN" altLang="en-US"/>
              </a:p>
            </p:txBody>
          </p:sp>
          <p:sp>
            <p:nvSpPr>
              <p:cNvPr id="76852" name="Line 15"/>
              <p:cNvSpPr>
                <a:spLocks noChangeShapeType="1"/>
              </p:cNvSpPr>
              <p:nvPr/>
            </p:nvSpPr>
            <p:spPr bwMode="auto">
              <a:xfrm>
                <a:off x="3840" y="1824"/>
                <a:ext cx="432" cy="0"/>
              </a:xfrm>
              <a:prstGeom prst="line">
                <a:avLst/>
              </a:prstGeom>
              <a:noFill/>
              <a:ln w="28575">
                <a:solidFill>
                  <a:srgbClr val="0000FF"/>
                </a:solidFill>
                <a:round/>
                <a:headEnd/>
                <a:tailEnd type="none" w="sm" len="lg"/>
              </a:ln>
            </p:spPr>
            <p:txBody>
              <a:bodyPr wrap="none" anchor="ctr"/>
              <a:lstStyle/>
              <a:p>
                <a:endParaRPr lang="zh-CN" altLang="en-US"/>
              </a:p>
            </p:txBody>
          </p:sp>
          <p:sp>
            <p:nvSpPr>
              <p:cNvPr id="76853" name="Line 16"/>
              <p:cNvSpPr>
                <a:spLocks noChangeShapeType="1"/>
              </p:cNvSpPr>
              <p:nvPr/>
            </p:nvSpPr>
            <p:spPr bwMode="auto">
              <a:xfrm>
                <a:off x="3840" y="1248"/>
                <a:ext cx="432" cy="0"/>
              </a:xfrm>
              <a:prstGeom prst="line">
                <a:avLst/>
              </a:prstGeom>
              <a:noFill/>
              <a:ln w="28575">
                <a:solidFill>
                  <a:srgbClr val="0000FF"/>
                </a:solidFill>
                <a:round/>
                <a:headEnd/>
                <a:tailEnd type="none" w="sm" len="lg"/>
              </a:ln>
            </p:spPr>
            <p:txBody>
              <a:bodyPr wrap="none" anchor="ctr"/>
              <a:lstStyle/>
              <a:p>
                <a:endParaRPr lang="zh-CN" altLang="en-US"/>
              </a:p>
            </p:txBody>
          </p:sp>
          <p:sp>
            <p:nvSpPr>
              <p:cNvPr id="76854" name="Line 17"/>
              <p:cNvSpPr>
                <a:spLocks noChangeShapeType="1"/>
              </p:cNvSpPr>
              <p:nvPr/>
            </p:nvSpPr>
            <p:spPr bwMode="auto">
              <a:xfrm>
                <a:off x="3600" y="1344"/>
                <a:ext cx="432"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76855" name="Line 18"/>
              <p:cNvSpPr>
                <a:spLocks noChangeShapeType="1"/>
              </p:cNvSpPr>
              <p:nvPr/>
            </p:nvSpPr>
            <p:spPr bwMode="auto">
              <a:xfrm>
                <a:off x="3600" y="1440"/>
                <a:ext cx="432"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76856" name="Line 19"/>
              <p:cNvSpPr>
                <a:spLocks noChangeShapeType="1"/>
              </p:cNvSpPr>
              <p:nvPr/>
            </p:nvSpPr>
            <p:spPr bwMode="auto">
              <a:xfrm>
                <a:off x="3600" y="1536"/>
                <a:ext cx="432"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76857" name="Line 20"/>
              <p:cNvSpPr>
                <a:spLocks noChangeShapeType="1"/>
              </p:cNvSpPr>
              <p:nvPr/>
            </p:nvSpPr>
            <p:spPr bwMode="auto">
              <a:xfrm>
                <a:off x="3600" y="1632"/>
                <a:ext cx="432"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76858" name="Line 21"/>
              <p:cNvSpPr>
                <a:spLocks noChangeShapeType="1"/>
              </p:cNvSpPr>
              <p:nvPr/>
            </p:nvSpPr>
            <p:spPr bwMode="auto">
              <a:xfrm>
                <a:off x="3600" y="1728"/>
                <a:ext cx="432"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76859" name="Line 22"/>
              <p:cNvSpPr>
                <a:spLocks noChangeShapeType="1"/>
              </p:cNvSpPr>
              <p:nvPr/>
            </p:nvSpPr>
            <p:spPr bwMode="auto">
              <a:xfrm>
                <a:off x="3600" y="1824"/>
                <a:ext cx="432"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76860" name="Line 23"/>
              <p:cNvSpPr>
                <a:spLocks noChangeShapeType="1"/>
              </p:cNvSpPr>
              <p:nvPr/>
            </p:nvSpPr>
            <p:spPr bwMode="auto">
              <a:xfrm>
                <a:off x="3600" y="1248"/>
                <a:ext cx="432" cy="0"/>
              </a:xfrm>
              <a:prstGeom prst="line">
                <a:avLst/>
              </a:prstGeom>
              <a:noFill/>
              <a:ln w="28575">
                <a:solidFill>
                  <a:srgbClr val="0000FF"/>
                </a:solidFill>
                <a:round/>
                <a:headEnd/>
                <a:tailEnd type="triangle" w="sm" len="lg"/>
              </a:ln>
            </p:spPr>
            <p:txBody>
              <a:bodyPr wrap="none" anchor="ctr"/>
              <a:lstStyle/>
              <a:p>
                <a:endParaRPr lang="zh-CN" altLang="en-US"/>
              </a:p>
            </p:txBody>
          </p:sp>
        </p:grpSp>
        <p:sp>
          <p:nvSpPr>
            <p:cNvPr id="76837" name="Rectangle 24"/>
            <p:cNvSpPr>
              <a:spLocks noChangeArrowheads="1"/>
            </p:cNvSpPr>
            <p:nvPr/>
          </p:nvSpPr>
          <p:spPr bwMode="auto">
            <a:xfrm>
              <a:off x="2976" y="2169"/>
              <a:ext cx="2928" cy="308"/>
            </a:xfrm>
            <a:prstGeom prst="rect">
              <a:avLst/>
            </a:prstGeom>
            <a:noFill/>
            <a:ln w="9525">
              <a:noFill/>
              <a:miter lim="800000"/>
              <a:headEnd/>
              <a:tailEnd/>
            </a:ln>
          </p:spPr>
          <p:txBody>
            <a:bodyPr>
              <a:spAutoFit/>
            </a:bodyPr>
            <a:lstStyle/>
            <a:p>
              <a:r>
                <a:rPr lang="zh-CN" altLang="en-US" sz="2600" b="1">
                  <a:latin typeface="Times New Roman" pitchFamily="18" charset="0"/>
                </a:rPr>
                <a:t>光源、屏与缝相距无限远</a:t>
              </a:r>
            </a:p>
          </p:txBody>
        </p:sp>
        <p:sp>
          <p:nvSpPr>
            <p:cNvPr id="76838" name="Text Box 25"/>
            <p:cNvSpPr txBox="1">
              <a:spLocks noChangeArrowheads="1"/>
            </p:cNvSpPr>
            <p:nvPr/>
          </p:nvSpPr>
          <p:spPr bwMode="auto">
            <a:xfrm>
              <a:off x="4368" y="1056"/>
              <a:ext cx="380" cy="327"/>
            </a:xfrm>
            <a:prstGeom prst="rect">
              <a:avLst/>
            </a:prstGeom>
            <a:noFill/>
            <a:ln w="9525">
              <a:noFill/>
              <a:miter lim="800000"/>
              <a:headEnd/>
              <a:tailEnd/>
            </a:ln>
          </p:spPr>
          <p:txBody>
            <a:bodyPr wrap="none">
              <a:spAutoFit/>
            </a:bodyPr>
            <a:lstStyle/>
            <a:p>
              <a:pPr>
                <a:spcBef>
                  <a:spcPct val="50000"/>
                </a:spcBef>
              </a:pPr>
              <a:r>
                <a:rPr lang="zh-CN" altLang="zh-CN" sz="2800" b="1">
                  <a:latin typeface="Times New Roman" pitchFamily="18" charset="0"/>
                </a:rPr>
                <a:t>缝</a:t>
              </a:r>
              <a:endParaRPr lang="zh-CN" altLang="en-US" sz="2800">
                <a:latin typeface="Times New Roman" pitchFamily="18" charset="0"/>
              </a:endParaRPr>
            </a:p>
          </p:txBody>
        </p:sp>
        <p:grpSp>
          <p:nvGrpSpPr>
            <p:cNvPr id="5" name="Group 26"/>
            <p:cNvGrpSpPr>
              <a:grpSpLocks/>
            </p:cNvGrpSpPr>
            <p:nvPr/>
          </p:nvGrpSpPr>
          <p:grpSpPr bwMode="auto">
            <a:xfrm>
              <a:off x="4320" y="1236"/>
              <a:ext cx="960" cy="492"/>
              <a:chOff x="4320" y="1236"/>
              <a:chExt cx="816" cy="492"/>
            </a:xfrm>
          </p:grpSpPr>
          <p:sp>
            <p:nvSpPr>
              <p:cNvPr id="76840" name="Line 27"/>
              <p:cNvSpPr>
                <a:spLocks noChangeShapeType="1"/>
              </p:cNvSpPr>
              <p:nvPr/>
            </p:nvSpPr>
            <p:spPr bwMode="auto">
              <a:xfrm flipV="1">
                <a:off x="4368" y="1344"/>
                <a:ext cx="432" cy="192"/>
              </a:xfrm>
              <a:prstGeom prst="line">
                <a:avLst/>
              </a:prstGeom>
              <a:noFill/>
              <a:ln w="28575">
                <a:solidFill>
                  <a:srgbClr val="0000FF"/>
                </a:solidFill>
                <a:round/>
                <a:headEnd/>
                <a:tailEnd type="triangle" w="sm" len="lg"/>
              </a:ln>
            </p:spPr>
            <p:txBody>
              <a:bodyPr wrap="none" anchor="ctr"/>
              <a:lstStyle/>
              <a:p>
                <a:endParaRPr lang="zh-CN" altLang="en-US"/>
              </a:p>
            </p:txBody>
          </p:sp>
          <p:sp>
            <p:nvSpPr>
              <p:cNvPr id="76841" name="Line 28"/>
              <p:cNvSpPr>
                <a:spLocks noChangeShapeType="1"/>
              </p:cNvSpPr>
              <p:nvPr/>
            </p:nvSpPr>
            <p:spPr bwMode="auto">
              <a:xfrm flipV="1">
                <a:off x="4320" y="1440"/>
                <a:ext cx="457" cy="192"/>
              </a:xfrm>
              <a:prstGeom prst="line">
                <a:avLst/>
              </a:prstGeom>
              <a:noFill/>
              <a:ln w="28575">
                <a:solidFill>
                  <a:srgbClr val="0000FF"/>
                </a:solidFill>
                <a:round/>
                <a:headEnd/>
                <a:tailEnd type="triangle" w="sm" len="lg"/>
              </a:ln>
            </p:spPr>
            <p:txBody>
              <a:bodyPr wrap="none" anchor="ctr"/>
              <a:lstStyle/>
              <a:p>
                <a:endParaRPr lang="zh-CN" altLang="en-US"/>
              </a:p>
            </p:txBody>
          </p:sp>
          <p:sp>
            <p:nvSpPr>
              <p:cNvPr id="76842" name="Line 29"/>
              <p:cNvSpPr>
                <a:spLocks noChangeShapeType="1"/>
              </p:cNvSpPr>
              <p:nvPr/>
            </p:nvSpPr>
            <p:spPr bwMode="auto">
              <a:xfrm flipV="1">
                <a:off x="4320" y="1536"/>
                <a:ext cx="457" cy="192"/>
              </a:xfrm>
              <a:prstGeom prst="line">
                <a:avLst/>
              </a:prstGeom>
              <a:noFill/>
              <a:ln w="28575">
                <a:solidFill>
                  <a:srgbClr val="0000FF"/>
                </a:solidFill>
                <a:round/>
                <a:headEnd/>
                <a:tailEnd type="triangle" w="sm" len="lg"/>
              </a:ln>
            </p:spPr>
            <p:txBody>
              <a:bodyPr wrap="none" anchor="ctr"/>
              <a:lstStyle/>
              <a:p>
                <a:endParaRPr lang="zh-CN" altLang="en-US"/>
              </a:p>
            </p:txBody>
          </p:sp>
          <p:grpSp>
            <p:nvGrpSpPr>
              <p:cNvPr id="6" name="Group 30"/>
              <p:cNvGrpSpPr>
                <a:grpSpLocks/>
              </p:cNvGrpSpPr>
              <p:nvPr/>
            </p:nvGrpSpPr>
            <p:grpSpPr bwMode="auto">
              <a:xfrm rot="-300000">
                <a:off x="4512" y="1236"/>
                <a:ext cx="624" cy="384"/>
                <a:chOff x="4272" y="1248"/>
                <a:chExt cx="480" cy="384"/>
              </a:xfrm>
            </p:grpSpPr>
            <p:sp>
              <p:nvSpPr>
                <p:cNvPr id="76844" name="Line 31"/>
                <p:cNvSpPr>
                  <a:spLocks noChangeShapeType="1"/>
                </p:cNvSpPr>
                <p:nvPr/>
              </p:nvSpPr>
              <p:spPr bwMode="auto">
                <a:xfrm flipV="1">
                  <a:off x="4320" y="1248"/>
                  <a:ext cx="432" cy="192"/>
                </a:xfrm>
                <a:prstGeom prst="line">
                  <a:avLst/>
                </a:prstGeom>
                <a:noFill/>
                <a:ln w="28575">
                  <a:solidFill>
                    <a:srgbClr val="0000FF"/>
                  </a:solidFill>
                  <a:round/>
                  <a:headEnd/>
                  <a:tailEnd type="none" w="sm" len="lg"/>
                </a:ln>
              </p:spPr>
              <p:txBody>
                <a:bodyPr wrap="none" anchor="ctr"/>
                <a:lstStyle/>
                <a:p>
                  <a:endParaRPr lang="zh-CN" altLang="en-US"/>
                </a:p>
              </p:txBody>
            </p:sp>
            <p:sp>
              <p:nvSpPr>
                <p:cNvPr id="76845" name="Line 32"/>
                <p:cNvSpPr>
                  <a:spLocks noChangeShapeType="1"/>
                </p:cNvSpPr>
                <p:nvPr/>
              </p:nvSpPr>
              <p:spPr bwMode="auto">
                <a:xfrm flipV="1">
                  <a:off x="4272" y="1344"/>
                  <a:ext cx="457" cy="192"/>
                </a:xfrm>
                <a:prstGeom prst="line">
                  <a:avLst/>
                </a:prstGeom>
                <a:noFill/>
                <a:ln w="28575">
                  <a:solidFill>
                    <a:srgbClr val="0000FF"/>
                  </a:solidFill>
                  <a:round/>
                  <a:headEnd/>
                  <a:tailEnd type="none" w="sm" len="lg"/>
                </a:ln>
              </p:spPr>
              <p:txBody>
                <a:bodyPr wrap="none" anchor="ctr"/>
                <a:lstStyle/>
                <a:p>
                  <a:endParaRPr lang="zh-CN" altLang="en-US"/>
                </a:p>
              </p:txBody>
            </p:sp>
            <p:sp>
              <p:nvSpPr>
                <p:cNvPr id="76846" name="Line 33"/>
                <p:cNvSpPr>
                  <a:spLocks noChangeShapeType="1"/>
                </p:cNvSpPr>
                <p:nvPr/>
              </p:nvSpPr>
              <p:spPr bwMode="auto">
                <a:xfrm flipV="1">
                  <a:off x="4272" y="1440"/>
                  <a:ext cx="457" cy="192"/>
                </a:xfrm>
                <a:prstGeom prst="line">
                  <a:avLst/>
                </a:prstGeom>
                <a:noFill/>
                <a:ln w="28575">
                  <a:solidFill>
                    <a:srgbClr val="0000FF"/>
                  </a:solidFill>
                  <a:round/>
                  <a:headEnd/>
                  <a:tailEnd type="none" w="sm" len="lg"/>
                </a:ln>
              </p:spPr>
              <p:txBody>
                <a:bodyPr wrap="none" anchor="ctr"/>
                <a:lstStyle/>
                <a:p>
                  <a:endParaRPr lang="zh-CN" altLang="en-US"/>
                </a:p>
              </p:txBody>
            </p:sp>
          </p:grpSp>
        </p:grpSp>
      </p:grpSp>
      <p:grpSp>
        <p:nvGrpSpPr>
          <p:cNvPr id="7" name="Group 34"/>
          <p:cNvGrpSpPr>
            <a:grpSpLocks/>
          </p:cNvGrpSpPr>
          <p:nvPr/>
        </p:nvGrpSpPr>
        <p:grpSpPr bwMode="auto">
          <a:xfrm>
            <a:off x="609600" y="1824038"/>
            <a:ext cx="4183063" cy="2819400"/>
            <a:chOff x="144" y="720"/>
            <a:chExt cx="2928" cy="1776"/>
          </a:xfrm>
        </p:grpSpPr>
        <p:grpSp>
          <p:nvGrpSpPr>
            <p:cNvPr id="8" name="Group 35"/>
            <p:cNvGrpSpPr>
              <a:grpSpLocks/>
            </p:cNvGrpSpPr>
            <p:nvPr/>
          </p:nvGrpSpPr>
          <p:grpSpPr bwMode="auto">
            <a:xfrm>
              <a:off x="192" y="720"/>
              <a:ext cx="2688" cy="1776"/>
              <a:chOff x="144" y="720"/>
              <a:chExt cx="2688" cy="1776"/>
            </a:xfrm>
          </p:grpSpPr>
          <p:sp>
            <p:nvSpPr>
              <p:cNvPr id="76812" name="Rectangle 36"/>
              <p:cNvSpPr>
                <a:spLocks noChangeArrowheads="1"/>
              </p:cNvSpPr>
              <p:nvPr/>
            </p:nvSpPr>
            <p:spPr bwMode="auto">
              <a:xfrm>
                <a:off x="144" y="720"/>
                <a:ext cx="2688" cy="1776"/>
              </a:xfrm>
              <a:prstGeom prst="rect">
                <a:avLst/>
              </a:prstGeom>
              <a:solidFill>
                <a:schemeClr val="bg1"/>
              </a:solidFill>
              <a:ln w="9525">
                <a:solidFill>
                  <a:srgbClr val="006666"/>
                </a:solidFill>
                <a:miter lim="800000"/>
                <a:headEnd/>
                <a:tailEnd type="none" w="sm" len="lg"/>
              </a:ln>
            </p:spPr>
            <p:txBody>
              <a:bodyPr wrap="none" anchor="ctr"/>
              <a:lstStyle/>
              <a:p>
                <a:endParaRPr lang="zh-CN" altLang="en-US"/>
              </a:p>
            </p:txBody>
          </p:sp>
          <p:sp>
            <p:nvSpPr>
              <p:cNvPr id="28709" name="Rectangle 37"/>
              <p:cNvSpPr>
                <a:spLocks noChangeArrowheads="1"/>
              </p:cNvSpPr>
              <p:nvPr/>
            </p:nvSpPr>
            <p:spPr bwMode="auto">
              <a:xfrm>
                <a:off x="144" y="720"/>
                <a:ext cx="2688"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a:defRPr/>
                </a:pPr>
                <a:r>
                  <a:rPr lang="zh-CN" altLang="en-US" sz="2800" b="1">
                    <a:latin typeface="Times New Roman" pitchFamily="18" charset="0"/>
                  </a:rPr>
                  <a:t>菲 涅 耳 衍 射</a:t>
                </a:r>
              </a:p>
            </p:txBody>
          </p:sp>
          <p:grpSp>
            <p:nvGrpSpPr>
              <p:cNvPr id="9" name="Group 38"/>
              <p:cNvGrpSpPr>
                <a:grpSpLocks/>
              </p:cNvGrpSpPr>
              <p:nvPr/>
            </p:nvGrpSpPr>
            <p:grpSpPr bwMode="auto">
              <a:xfrm>
                <a:off x="445" y="1104"/>
                <a:ext cx="2089" cy="1056"/>
                <a:chOff x="445" y="1056"/>
                <a:chExt cx="2089" cy="1056"/>
              </a:xfrm>
            </p:grpSpPr>
            <p:grpSp>
              <p:nvGrpSpPr>
                <p:cNvPr id="10" name="Group 39"/>
                <p:cNvGrpSpPr>
                  <a:grpSpLocks/>
                </p:cNvGrpSpPr>
                <p:nvPr/>
              </p:nvGrpSpPr>
              <p:grpSpPr bwMode="auto">
                <a:xfrm>
                  <a:off x="1296" y="1200"/>
                  <a:ext cx="48" cy="864"/>
                  <a:chOff x="1296" y="1200"/>
                  <a:chExt cx="48" cy="864"/>
                </a:xfrm>
              </p:grpSpPr>
              <p:sp>
                <p:nvSpPr>
                  <p:cNvPr id="76831" name="Rectangle 40" descr="栎木"/>
                  <p:cNvSpPr>
                    <a:spLocks noChangeArrowheads="1"/>
                  </p:cNvSpPr>
                  <p:nvPr/>
                </p:nvSpPr>
                <p:spPr bwMode="auto">
                  <a:xfrm>
                    <a:off x="1296" y="1200"/>
                    <a:ext cx="48" cy="336"/>
                  </a:xfrm>
                  <a:prstGeom prst="rect">
                    <a:avLst/>
                  </a:prstGeom>
                  <a:blipFill dpi="0" rotWithShape="0">
                    <a:blip r:embed="rId3" cstate="print"/>
                    <a:srcRect/>
                    <a:tile tx="0" ty="0" sx="100000" sy="100000" flip="none" algn="tl"/>
                  </a:blipFill>
                  <a:ln w="19050">
                    <a:solidFill>
                      <a:schemeClr val="tx1"/>
                    </a:solidFill>
                    <a:miter lim="800000"/>
                    <a:headEnd/>
                    <a:tailEnd/>
                  </a:ln>
                </p:spPr>
                <p:txBody>
                  <a:bodyPr wrap="none" anchor="ctr"/>
                  <a:lstStyle/>
                  <a:p>
                    <a:endParaRPr lang="zh-CN" altLang="en-US"/>
                  </a:p>
                </p:txBody>
              </p:sp>
              <p:sp>
                <p:nvSpPr>
                  <p:cNvPr id="76832" name="Rectangle 41" descr="栎木"/>
                  <p:cNvSpPr>
                    <a:spLocks noChangeArrowheads="1"/>
                  </p:cNvSpPr>
                  <p:nvPr/>
                </p:nvSpPr>
                <p:spPr bwMode="auto">
                  <a:xfrm>
                    <a:off x="1296" y="1728"/>
                    <a:ext cx="48" cy="336"/>
                  </a:xfrm>
                  <a:prstGeom prst="rect">
                    <a:avLst/>
                  </a:prstGeom>
                  <a:blipFill dpi="0" rotWithShape="0">
                    <a:blip r:embed="rId3" cstate="print"/>
                    <a:srcRect/>
                    <a:tile tx="0" ty="0" sx="100000" sy="100000" flip="none" algn="tl"/>
                  </a:blipFill>
                  <a:ln w="19050">
                    <a:solidFill>
                      <a:schemeClr val="tx1"/>
                    </a:solidFill>
                    <a:miter lim="800000"/>
                    <a:headEnd/>
                    <a:tailEnd/>
                  </a:ln>
                </p:spPr>
                <p:txBody>
                  <a:bodyPr wrap="none" anchor="ctr"/>
                  <a:lstStyle/>
                  <a:p>
                    <a:endParaRPr lang="zh-CN" altLang="en-US"/>
                  </a:p>
                </p:txBody>
              </p:sp>
            </p:grpSp>
            <p:grpSp>
              <p:nvGrpSpPr>
                <p:cNvPr id="11" name="Group 42"/>
                <p:cNvGrpSpPr>
                  <a:grpSpLocks/>
                </p:cNvGrpSpPr>
                <p:nvPr/>
              </p:nvGrpSpPr>
              <p:grpSpPr bwMode="auto">
                <a:xfrm>
                  <a:off x="576" y="1440"/>
                  <a:ext cx="768" cy="384"/>
                  <a:chOff x="576" y="1440"/>
                  <a:chExt cx="768" cy="384"/>
                </a:xfrm>
              </p:grpSpPr>
              <p:sp>
                <p:nvSpPr>
                  <p:cNvPr id="76823" name="Line 43"/>
                  <p:cNvSpPr>
                    <a:spLocks noChangeShapeType="1"/>
                  </p:cNvSpPr>
                  <p:nvPr/>
                </p:nvSpPr>
                <p:spPr bwMode="auto">
                  <a:xfrm>
                    <a:off x="672" y="1632"/>
                    <a:ext cx="432"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76824" name="Line 44"/>
                  <p:cNvSpPr>
                    <a:spLocks noChangeShapeType="1"/>
                  </p:cNvSpPr>
                  <p:nvPr/>
                </p:nvSpPr>
                <p:spPr bwMode="auto">
                  <a:xfrm>
                    <a:off x="960" y="1632"/>
                    <a:ext cx="384" cy="0"/>
                  </a:xfrm>
                  <a:prstGeom prst="line">
                    <a:avLst/>
                  </a:prstGeom>
                  <a:noFill/>
                  <a:ln w="28575">
                    <a:solidFill>
                      <a:srgbClr val="0000FF"/>
                    </a:solidFill>
                    <a:round/>
                    <a:headEnd/>
                    <a:tailEnd type="none" w="sm" len="lg"/>
                  </a:ln>
                </p:spPr>
                <p:txBody>
                  <a:bodyPr wrap="none" anchor="ctr"/>
                  <a:lstStyle/>
                  <a:p>
                    <a:endParaRPr lang="zh-CN" altLang="en-US"/>
                  </a:p>
                </p:txBody>
              </p:sp>
              <p:sp>
                <p:nvSpPr>
                  <p:cNvPr id="76825" name="Line 45"/>
                  <p:cNvSpPr>
                    <a:spLocks noChangeShapeType="1"/>
                  </p:cNvSpPr>
                  <p:nvPr/>
                </p:nvSpPr>
                <p:spPr bwMode="auto">
                  <a:xfrm>
                    <a:off x="576" y="1632"/>
                    <a:ext cx="720" cy="192"/>
                  </a:xfrm>
                  <a:prstGeom prst="line">
                    <a:avLst/>
                  </a:prstGeom>
                  <a:noFill/>
                  <a:ln w="28575">
                    <a:solidFill>
                      <a:srgbClr val="0000FF"/>
                    </a:solidFill>
                    <a:round/>
                    <a:headEnd/>
                    <a:tailEnd type="none" w="sm" len="lg"/>
                  </a:ln>
                </p:spPr>
                <p:txBody>
                  <a:bodyPr wrap="none" anchor="ctr"/>
                  <a:lstStyle/>
                  <a:p>
                    <a:endParaRPr lang="zh-CN" altLang="en-US"/>
                  </a:p>
                </p:txBody>
              </p:sp>
              <p:sp>
                <p:nvSpPr>
                  <p:cNvPr id="76826" name="Line 46"/>
                  <p:cNvSpPr>
                    <a:spLocks noChangeShapeType="1"/>
                  </p:cNvSpPr>
                  <p:nvPr/>
                </p:nvSpPr>
                <p:spPr bwMode="auto">
                  <a:xfrm flipV="1">
                    <a:off x="576" y="1440"/>
                    <a:ext cx="720" cy="192"/>
                  </a:xfrm>
                  <a:prstGeom prst="line">
                    <a:avLst/>
                  </a:prstGeom>
                  <a:noFill/>
                  <a:ln w="28575">
                    <a:solidFill>
                      <a:srgbClr val="0000FF"/>
                    </a:solidFill>
                    <a:round/>
                    <a:headEnd/>
                    <a:tailEnd type="none" w="sm" len="lg"/>
                  </a:ln>
                </p:spPr>
                <p:txBody>
                  <a:bodyPr wrap="none" anchor="ctr"/>
                  <a:lstStyle/>
                  <a:p>
                    <a:endParaRPr lang="zh-CN" altLang="en-US"/>
                  </a:p>
                </p:txBody>
              </p:sp>
              <p:sp>
                <p:nvSpPr>
                  <p:cNvPr id="76827" name="Line 47"/>
                  <p:cNvSpPr>
                    <a:spLocks noChangeShapeType="1"/>
                  </p:cNvSpPr>
                  <p:nvPr/>
                </p:nvSpPr>
                <p:spPr bwMode="auto">
                  <a:xfrm flipV="1">
                    <a:off x="576" y="1536"/>
                    <a:ext cx="720" cy="96"/>
                  </a:xfrm>
                  <a:prstGeom prst="line">
                    <a:avLst/>
                  </a:prstGeom>
                  <a:noFill/>
                  <a:ln w="28575">
                    <a:solidFill>
                      <a:srgbClr val="0000FF"/>
                    </a:solidFill>
                    <a:round/>
                    <a:headEnd/>
                    <a:tailEnd type="none" w="sm" len="lg"/>
                  </a:ln>
                </p:spPr>
                <p:txBody>
                  <a:bodyPr wrap="none" anchor="ctr"/>
                  <a:lstStyle/>
                  <a:p>
                    <a:endParaRPr lang="zh-CN" altLang="en-US"/>
                  </a:p>
                </p:txBody>
              </p:sp>
              <p:sp>
                <p:nvSpPr>
                  <p:cNvPr id="76828" name="Line 48"/>
                  <p:cNvSpPr>
                    <a:spLocks noChangeShapeType="1"/>
                  </p:cNvSpPr>
                  <p:nvPr/>
                </p:nvSpPr>
                <p:spPr bwMode="auto">
                  <a:xfrm>
                    <a:off x="576" y="1632"/>
                    <a:ext cx="720" cy="96"/>
                  </a:xfrm>
                  <a:prstGeom prst="line">
                    <a:avLst/>
                  </a:prstGeom>
                  <a:noFill/>
                  <a:ln w="28575">
                    <a:solidFill>
                      <a:srgbClr val="0000FF"/>
                    </a:solidFill>
                    <a:round/>
                    <a:headEnd/>
                    <a:tailEnd type="none" w="sm" len="lg"/>
                  </a:ln>
                </p:spPr>
                <p:txBody>
                  <a:bodyPr wrap="none" anchor="ctr"/>
                  <a:lstStyle/>
                  <a:p>
                    <a:endParaRPr lang="zh-CN" altLang="en-US"/>
                  </a:p>
                </p:txBody>
              </p:sp>
              <p:sp>
                <p:nvSpPr>
                  <p:cNvPr id="76829" name="Line 49"/>
                  <p:cNvSpPr>
                    <a:spLocks noChangeShapeType="1"/>
                  </p:cNvSpPr>
                  <p:nvPr/>
                </p:nvSpPr>
                <p:spPr bwMode="auto">
                  <a:xfrm flipV="1">
                    <a:off x="720" y="1488"/>
                    <a:ext cx="384" cy="96"/>
                  </a:xfrm>
                  <a:prstGeom prst="line">
                    <a:avLst/>
                  </a:prstGeom>
                  <a:noFill/>
                  <a:ln w="28575">
                    <a:solidFill>
                      <a:srgbClr val="0000FF"/>
                    </a:solidFill>
                    <a:round/>
                    <a:headEnd/>
                    <a:tailEnd type="triangle" w="sm" len="lg"/>
                  </a:ln>
                </p:spPr>
                <p:txBody>
                  <a:bodyPr wrap="none" anchor="ctr"/>
                  <a:lstStyle/>
                  <a:p>
                    <a:endParaRPr lang="zh-CN" altLang="en-US"/>
                  </a:p>
                </p:txBody>
              </p:sp>
              <p:sp>
                <p:nvSpPr>
                  <p:cNvPr id="76830" name="Line 50"/>
                  <p:cNvSpPr>
                    <a:spLocks noChangeShapeType="1"/>
                  </p:cNvSpPr>
                  <p:nvPr/>
                </p:nvSpPr>
                <p:spPr bwMode="auto">
                  <a:xfrm>
                    <a:off x="768" y="1680"/>
                    <a:ext cx="336" cy="96"/>
                  </a:xfrm>
                  <a:prstGeom prst="line">
                    <a:avLst/>
                  </a:prstGeom>
                  <a:noFill/>
                  <a:ln w="28575">
                    <a:solidFill>
                      <a:srgbClr val="0000FF"/>
                    </a:solidFill>
                    <a:round/>
                    <a:headEnd/>
                    <a:tailEnd type="triangle" w="sm" len="lg"/>
                  </a:ln>
                </p:spPr>
                <p:txBody>
                  <a:bodyPr wrap="none" anchor="ctr"/>
                  <a:lstStyle/>
                  <a:p>
                    <a:endParaRPr lang="zh-CN" altLang="en-US"/>
                  </a:p>
                </p:txBody>
              </p:sp>
            </p:grpSp>
            <p:grpSp>
              <p:nvGrpSpPr>
                <p:cNvPr id="12" name="Group 51"/>
                <p:cNvGrpSpPr>
                  <a:grpSpLocks/>
                </p:cNvGrpSpPr>
                <p:nvPr/>
              </p:nvGrpSpPr>
              <p:grpSpPr bwMode="auto">
                <a:xfrm>
                  <a:off x="1296" y="1344"/>
                  <a:ext cx="864" cy="384"/>
                  <a:chOff x="1296" y="1344"/>
                  <a:chExt cx="864" cy="384"/>
                </a:xfrm>
              </p:grpSpPr>
              <p:sp>
                <p:nvSpPr>
                  <p:cNvPr id="76820" name="Line 52"/>
                  <p:cNvSpPr>
                    <a:spLocks noChangeShapeType="1"/>
                  </p:cNvSpPr>
                  <p:nvPr/>
                </p:nvSpPr>
                <p:spPr bwMode="auto">
                  <a:xfrm flipV="1">
                    <a:off x="1344" y="1344"/>
                    <a:ext cx="816" cy="288"/>
                  </a:xfrm>
                  <a:prstGeom prst="line">
                    <a:avLst/>
                  </a:prstGeom>
                  <a:noFill/>
                  <a:ln w="28575">
                    <a:solidFill>
                      <a:srgbClr val="0000FF"/>
                    </a:solidFill>
                    <a:round/>
                    <a:headEnd/>
                    <a:tailEnd type="none" w="sm" len="lg"/>
                  </a:ln>
                </p:spPr>
                <p:txBody>
                  <a:bodyPr wrap="none" anchor="ctr"/>
                  <a:lstStyle/>
                  <a:p>
                    <a:endParaRPr lang="zh-CN" altLang="en-US"/>
                  </a:p>
                </p:txBody>
              </p:sp>
              <p:sp>
                <p:nvSpPr>
                  <p:cNvPr id="76821" name="Line 53"/>
                  <p:cNvSpPr>
                    <a:spLocks noChangeShapeType="1"/>
                  </p:cNvSpPr>
                  <p:nvPr/>
                </p:nvSpPr>
                <p:spPr bwMode="auto">
                  <a:xfrm flipV="1">
                    <a:off x="1296" y="1344"/>
                    <a:ext cx="864" cy="192"/>
                  </a:xfrm>
                  <a:prstGeom prst="line">
                    <a:avLst/>
                  </a:prstGeom>
                  <a:noFill/>
                  <a:ln w="28575">
                    <a:solidFill>
                      <a:srgbClr val="0000FF"/>
                    </a:solidFill>
                    <a:round/>
                    <a:headEnd/>
                    <a:tailEnd type="none" w="sm" len="lg"/>
                  </a:ln>
                </p:spPr>
                <p:txBody>
                  <a:bodyPr wrap="none" anchor="ctr"/>
                  <a:lstStyle/>
                  <a:p>
                    <a:endParaRPr lang="zh-CN" altLang="en-US"/>
                  </a:p>
                </p:txBody>
              </p:sp>
              <p:sp>
                <p:nvSpPr>
                  <p:cNvPr id="76822" name="Line 54"/>
                  <p:cNvSpPr>
                    <a:spLocks noChangeShapeType="1"/>
                  </p:cNvSpPr>
                  <p:nvPr/>
                </p:nvSpPr>
                <p:spPr bwMode="auto">
                  <a:xfrm flipV="1">
                    <a:off x="1296" y="1344"/>
                    <a:ext cx="864" cy="384"/>
                  </a:xfrm>
                  <a:prstGeom prst="line">
                    <a:avLst/>
                  </a:prstGeom>
                  <a:noFill/>
                  <a:ln w="28575">
                    <a:solidFill>
                      <a:srgbClr val="0000FF"/>
                    </a:solidFill>
                    <a:round/>
                    <a:headEnd/>
                    <a:tailEnd type="none" w="sm" len="lg"/>
                  </a:ln>
                </p:spPr>
                <p:txBody>
                  <a:bodyPr wrap="none" anchor="ctr"/>
                  <a:lstStyle/>
                  <a:p>
                    <a:endParaRPr lang="zh-CN" altLang="en-US"/>
                  </a:p>
                </p:txBody>
              </p:sp>
            </p:grpSp>
            <p:sp>
              <p:nvSpPr>
                <p:cNvPr id="76818" name="Text Box 55"/>
                <p:cNvSpPr txBox="1">
                  <a:spLocks noChangeArrowheads="1"/>
                </p:cNvSpPr>
                <p:nvPr/>
              </p:nvSpPr>
              <p:spPr bwMode="auto">
                <a:xfrm>
                  <a:off x="1344" y="1056"/>
                  <a:ext cx="380" cy="327"/>
                </a:xfrm>
                <a:prstGeom prst="rect">
                  <a:avLst/>
                </a:prstGeom>
                <a:noFill/>
                <a:ln w="9525">
                  <a:noFill/>
                  <a:miter lim="800000"/>
                  <a:headEnd/>
                  <a:tailEnd/>
                </a:ln>
              </p:spPr>
              <p:txBody>
                <a:bodyPr wrap="none">
                  <a:spAutoFit/>
                </a:bodyPr>
                <a:lstStyle/>
                <a:p>
                  <a:pPr>
                    <a:spcBef>
                      <a:spcPct val="50000"/>
                    </a:spcBef>
                  </a:pPr>
                  <a:r>
                    <a:rPr lang="zh-CN" altLang="zh-CN" sz="2800" b="1">
                      <a:latin typeface="Times New Roman" pitchFamily="18" charset="0"/>
                    </a:rPr>
                    <a:t>缝</a:t>
                  </a:r>
                  <a:endParaRPr lang="zh-CN" altLang="en-US" sz="2800">
                    <a:latin typeface="Times New Roman" pitchFamily="18" charset="0"/>
                  </a:endParaRPr>
                </a:p>
              </p:txBody>
            </p:sp>
            <p:graphicFrame>
              <p:nvGraphicFramePr>
                <p:cNvPr id="76802" name="Object 56"/>
                <p:cNvGraphicFramePr>
                  <a:graphicFrameLocks noChangeAspect="1"/>
                </p:cNvGraphicFramePr>
                <p:nvPr/>
              </p:nvGraphicFramePr>
              <p:xfrm>
                <a:off x="2295" y="1096"/>
                <a:ext cx="239" cy="264"/>
              </p:xfrm>
              <a:graphic>
                <a:graphicData uri="http://schemas.openxmlformats.org/presentationml/2006/ole">
                  <p:oleObj spid="_x0000_s92162" name="公式" r:id="rId4" imgW="114120" imgH="126720" progId="">
                    <p:embed/>
                  </p:oleObj>
                </a:graphicData>
              </a:graphic>
            </p:graphicFrame>
            <p:graphicFrame>
              <p:nvGraphicFramePr>
                <p:cNvPr id="76803" name="Object 57"/>
                <p:cNvGraphicFramePr>
                  <a:graphicFrameLocks noChangeAspect="1"/>
                </p:cNvGraphicFramePr>
                <p:nvPr/>
              </p:nvGraphicFramePr>
              <p:xfrm>
                <a:off x="445" y="1269"/>
                <a:ext cx="202" cy="277"/>
              </p:xfrm>
              <a:graphic>
                <a:graphicData uri="http://schemas.openxmlformats.org/presentationml/2006/ole">
                  <p:oleObj spid="_x0000_s92163" name="公式" r:id="rId5" imgW="101520" imgH="139680" progId="">
                    <p:embed/>
                  </p:oleObj>
                </a:graphicData>
              </a:graphic>
            </p:graphicFrame>
            <p:sp>
              <p:nvSpPr>
                <p:cNvPr id="28730" name="Rectangle 58"/>
                <p:cNvSpPr>
                  <a:spLocks noChangeArrowheads="1"/>
                </p:cNvSpPr>
                <p:nvPr/>
              </p:nvSpPr>
              <p:spPr bwMode="auto">
                <a:xfrm>
                  <a:off x="2159" y="1152"/>
                  <a:ext cx="48" cy="960"/>
                </a:xfrm>
                <a:prstGeom prst="rect">
                  <a:avLst/>
                </a:prstGeom>
                <a:gradFill rotWithShape="0">
                  <a:gsLst>
                    <a:gs pos="0">
                      <a:schemeClr val="bg1"/>
                    </a:gs>
                    <a:gs pos="100000">
                      <a:schemeClr val="bg1">
                        <a:gamma/>
                        <a:shade val="80000"/>
                        <a:invGamma/>
                      </a:schemeClr>
                    </a:gs>
                  </a:gsLst>
                  <a:lin ang="0" scaled="1"/>
                </a:gradFill>
                <a:ln w="19050">
                  <a:solidFill>
                    <a:schemeClr val="tx1"/>
                  </a:solidFill>
                  <a:miter lim="800000"/>
                  <a:headEnd/>
                  <a:tailEnd/>
                </a:ln>
                <a:effectLst/>
              </p:spPr>
              <p:txBody>
                <a:bodyPr wrap="none" anchor="ctr"/>
                <a:lstStyle/>
                <a:p>
                  <a:pPr>
                    <a:defRPr/>
                  </a:pPr>
                  <a:endParaRPr lang="zh-CN" altLang="en-US"/>
                </a:p>
              </p:txBody>
            </p:sp>
          </p:grpSp>
        </p:grpSp>
        <p:sp>
          <p:nvSpPr>
            <p:cNvPr id="76811" name="Text Box 59"/>
            <p:cNvSpPr txBox="1">
              <a:spLocks noChangeArrowheads="1"/>
            </p:cNvSpPr>
            <p:nvPr/>
          </p:nvSpPr>
          <p:spPr bwMode="auto">
            <a:xfrm>
              <a:off x="144" y="2169"/>
              <a:ext cx="2928" cy="308"/>
            </a:xfrm>
            <a:prstGeom prst="rect">
              <a:avLst/>
            </a:prstGeom>
            <a:noFill/>
            <a:ln w="9525">
              <a:noFill/>
              <a:miter lim="800000"/>
              <a:headEnd/>
              <a:tailEnd/>
            </a:ln>
          </p:spPr>
          <p:txBody>
            <a:bodyPr>
              <a:spAutoFit/>
            </a:bodyPr>
            <a:lstStyle/>
            <a:p>
              <a:pPr>
                <a:spcBef>
                  <a:spcPct val="50000"/>
                </a:spcBef>
              </a:pPr>
              <a:r>
                <a:rPr lang="zh-CN" altLang="en-US" sz="2600" b="1">
                  <a:latin typeface="Times New Roman" pitchFamily="18" charset="0"/>
                </a:rPr>
                <a:t>光源、屏与缝相距有限远</a:t>
              </a:r>
            </a:p>
          </p:txBody>
        </p:sp>
      </p:grpSp>
      <p:sp>
        <p:nvSpPr>
          <p:cNvPr id="61"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76809" name="Rectangle 23"/>
          <p:cNvSpPr>
            <a:spLocks noChangeArrowheads="1"/>
          </p:cNvSpPr>
          <p:nvPr/>
        </p:nvSpPr>
        <p:spPr bwMode="auto">
          <a:xfrm>
            <a:off x="58674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11-6  </a:t>
            </a:r>
            <a:r>
              <a:rPr kumimoji="1" lang="zh-CN" altLang="en-US" sz="2800" b="1">
                <a:solidFill>
                  <a:srgbClr val="000066"/>
                </a:solidFill>
                <a:latin typeface="楷体_GB2312" pitchFamily="49" charset="-122"/>
                <a:ea typeface="楷体_GB2312" pitchFamily="49" charset="-122"/>
              </a:rPr>
              <a:t>光的衍射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1" name="灯片编号占位符 1"/>
          <p:cNvSpPr>
            <a:spLocks noGrp="1"/>
          </p:cNvSpPr>
          <p:nvPr>
            <p:ph type="sldNum" sz="quarter" idx="10"/>
          </p:nvPr>
        </p:nvSpPr>
        <p:spPr>
          <a:noFill/>
        </p:spPr>
        <p:txBody>
          <a:bodyPr/>
          <a:lstStyle/>
          <a:p>
            <a:fld id="{19E2F909-3637-4C55-A1A3-8C7DB37B0EE9}" type="slidenum">
              <a:rPr lang="en-US" altLang="zh-CN" smtClean="0"/>
              <a:pPr/>
              <a:t>106</a:t>
            </a:fld>
            <a:endParaRPr lang="en-US" altLang="zh-CN" smtClean="0"/>
          </a:p>
        </p:txBody>
      </p:sp>
      <p:grpSp>
        <p:nvGrpSpPr>
          <p:cNvPr id="2" name="Group 1026"/>
          <p:cNvGrpSpPr>
            <a:grpSpLocks/>
          </p:cNvGrpSpPr>
          <p:nvPr/>
        </p:nvGrpSpPr>
        <p:grpSpPr bwMode="auto">
          <a:xfrm>
            <a:off x="762000" y="1447800"/>
            <a:ext cx="7696200" cy="2819400"/>
            <a:chOff x="192" y="2592"/>
            <a:chExt cx="5424" cy="1776"/>
          </a:xfrm>
        </p:grpSpPr>
        <p:sp>
          <p:nvSpPr>
            <p:cNvPr id="77835" name="Rectangle 1027"/>
            <p:cNvSpPr>
              <a:spLocks noChangeArrowheads="1"/>
            </p:cNvSpPr>
            <p:nvPr/>
          </p:nvSpPr>
          <p:spPr bwMode="auto">
            <a:xfrm>
              <a:off x="192" y="2592"/>
              <a:ext cx="5424" cy="1488"/>
            </a:xfrm>
            <a:prstGeom prst="rect">
              <a:avLst/>
            </a:prstGeom>
            <a:solidFill>
              <a:schemeClr val="bg1"/>
            </a:solidFill>
            <a:ln w="9525">
              <a:solidFill>
                <a:srgbClr val="006666"/>
              </a:solidFill>
              <a:miter lim="800000"/>
              <a:headEnd/>
              <a:tailEnd type="none" w="sm" len="lg"/>
            </a:ln>
          </p:spPr>
          <p:txBody>
            <a:bodyPr wrap="none" anchor="ctr"/>
            <a:lstStyle/>
            <a:p>
              <a:endParaRPr lang="zh-CN" altLang="en-US"/>
            </a:p>
          </p:txBody>
        </p:sp>
        <p:grpSp>
          <p:nvGrpSpPr>
            <p:cNvPr id="3" name="Group 1028"/>
            <p:cNvGrpSpPr>
              <a:grpSpLocks/>
            </p:cNvGrpSpPr>
            <p:nvPr/>
          </p:nvGrpSpPr>
          <p:grpSpPr bwMode="auto">
            <a:xfrm>
              <a:off x="2448" y="2928"/>
              <a:ext cx="73" cy="1056"/>
              <a:chOff x="2400" y="2928"/>
              <a:chExt cx="48" cy="1056"/>
            </a:xfrm>
          </p:grpSpPr>
          <p:sp>
            <p:nvSpPr>
              <p:cNvPr id="77869" name="Rectangle 1029" descr="栎木"/>
              <p:cNvSpPr>
                <a:spLocks noChangeArrowheads="1"/>
              </p:cNvSpPr>
              <p:nvPr/>
            </p:nvSpPr>
            <p:spPr bwMode="auto">
              <a:xfrm>
                <a:off x="2400" y="2928"/>
                <a:ext cx="48" cy="384"/>
              </a:xfrm>
              <a:prstGeom prst="rect">
                <a:avLst/>
              </a:prstGeom>
              <a:blipFill dpi="0" rotWithShape="0">
                <a:blip r:embed="rId3" cstate="print"/>
                <a:srcRect/>
                <a:tile tx="0" ty="0" sx="100000" sy="100000" flip="none" algn="tl"/>
              </a:blipFill>
              <a:ln w="19050">
                <a:solidFill>
                  <a:schemeClr val="tx1"/>
                </a:solidFill>
                <a:miter lim="800000"/>
                <a:headEnd/>
                <a:tailEnd/>
              </a:ln>
            </p:spPr>
            <p:txBody>
              <a:bodyPr wrap="none" anchor="ctr"/>
              <a:lstStyle/>
              <a:p>
                <a:endParaRPr lang="zh-CN" altLang="en-US"/>
              </a:p>
            </p:txBody>
          </p:sp>
          <p:sp>
            <p:nvSpPr>
              <p:cNvPr id="77870" name="Rectangle 1030" descr="栎木"/>
              <p:cNvSpPr>
                <a:spLocks noChangeArrowheads="1"/>
              </p:cNvSpPr>
              <p:nvPr/>
            </p:nvSpPr>
            <p:spPr bwMode="auto">
              <a:xfrm>
                <a:off x="2400" y="3696"/>
                <a:ext cx="48" cy="288"/>
              </a:xfrm>
              <a:prstGeom prst="rect">
                <a:avLst/>
              </a:prstGeom>
              <a:blipFill dpi="0" rotWithShape="0">
                <a:blip r:embed="rId3" cstate="print"/>
                <a:srcRect/>
                <a:tile tx="0" ty="0" sx="100000" sy="100000" flip="none" algn="tl"/>
              </a:blipFill>
              <a:ln w="19050">
                <a:solidFill>
                  <a:schemeClr val="tx1"/>
                </a:solidFill>
                <a:miter lim="800000"/>
                <a:headEnd/>
                <a:tailEnd/>
              </a:ln>
            </p:spPr>
            <p:txBody>
              <a:bodyPr wrap="none" anchor="ctr"/>
              <a:lstStyle/>
              <a:p>
                <a:endParaRPr lang="zh-CN" altLang="en-US"/>
              </a:p>
            </p:txBody>
          </p:sp>
        </p:grpSp>
        <p:grpSp>
          <p:nvGrpSpPr>
            <p:cNvPr id="4" name="Group 1031"/>
            <p:cNvGrpSpPr>
              <a:grpSpLocks/>
            </p:cNvGrpSpPr>
            <p:nvPr/>
          </p:nvGrpSpPr>
          <p:grpSpPr bwMode="auto">
            <a:xfrm>
              <a:off x="1872" y="3312"/>
              <a:ext cx="624" cy="384"/>
              <a:chOff x="1824" y="3312"/>
              <a:chExt cx="624" cy="384"/>
            </a:xfrm>
          </p:grpSpPr>
          <p:sp>
            <p:nvSpPr>
              <p:cNvPr id="77864" name="Line 1032"/>
              <p:cNvSpPr>
                <a:spLocks noChangeShapeType="1"/>
              </p:cNvSpPr>
              <p:nvPr/>
            </p:nvSpPr>
            <p:spPr bwMode="auto">
              <a:xfrm>
                <a:off x="1872" y="3312"/>
                <a:ext cx="576" cy="0"/>
              </a:xfrm>
              <a:prstGeom prst="line">
                <a:avLst/>
              </a:prstGeom>
              <a:noFill/>
              <a:ln w="28575">
                <a:solidFill>
                  <a:srgbClr val="0000FF"/>
                </a:solidFill>
                <a:round/>
                <a:headEnd/>
                <a:tailEnd type="none" w="sm" len="lg"/>
              </a:ln>
            </p:spPr>
            <p:txBody>
              <a:bodyPr wrap="none" anchor="ctr"/>
              <a:lstStyle/>
              <a:p>
                <a:endParaRPr lang="zh-CN" altLang="en-US"/>
              </a:p>
            </p:txBody>
          </p:sp>
          <p:sp>
            <p:nvSpPr>
              <p:cNvPr id="77865" name="Line 1033"/>
              <p:cNvSpPr>
                <a:spLocks noChangeShapeType="1"/>
              </p:cNvSpPr>
              <p:nvPr/>
            </p:nvSpPr>
            <p:spPr bwMode="auto">
              <a:xfrm>
                <a:off x="1872" y="3408"/>
                <a:ext cx="576" cy="0"/>
              </a:xfrm>
              <a:prstGeom prst="line">
                <a:avLst/>
              </a:prstGeom>
              <a:noFill/>
              <a:ln w="28575">
                <a:solidFill>
                  <a:srgbClr val="0000FF"/>
                </a:solidFill>
                <a:round/>
                <a:headEnd/>
                <a:tailEnd type="none" w="sm" len="lg"/>
              </a:ln>
            </p:spPr>
            <p:txBody>
              <a:bodyPr wrap="none" anchor="ctr"/>
              <a:lstStyle/>
              <a:p>
                <a:endParaRPr lang="zh-CN" altLang="en-US"/>
              </a:p>
            </p:txBody>
          </p:sp>
          <p:sp>
            <p:nvSpPr>
              <p:cNvPr id="77866" name="Line 1034"/>
              <p:cNvSpPr>
                <a:spLocks noChangeShapeType="1"/>
              </p:cNvSpPr>
              <p:nvPr/>
            </p:nvSpPr>
            <p:spPr bwMode="auto">
              <a:xfrm>
                <a:off x="1824" y="3504"/>
                <a:ext cx="576" cy="0"/>
              </a:xfrm>
              <a:prstGeom prst="line">
                <a:avLst/>
              </a:prstGeom>
              <a:noFill/>
              <a:ln w="28575">
                <a:solidFill>
                  <a:srgbClr val="0000FF"/>
                </a:solidFill>
                <a:round/>
                <a:headEnd/>
                <a:tailEnd type="none" w="sm" len="lg"/>
              </a:ln>
            </p:spPr>
            <p:txBody>
              <a:bodyPr wrap="none" anchor="ctr"/>
              <a:lstStyle/>
              <a:p>
                <a:endParaRPr lang="zh-CN" altLang="en-US"/>
              </a:p>
            </p:txBody>
          </p:sp>
          <p:sp>
            <p:nvSpPr>
              <p:cNvPr id="77867" name="Line 1035"/>
              <p:cNvSpPr>
                <a:spLocks noChangeShapeType="1"/>
              </p:cNvSpPr>
              <p:nvPr/>
            </p:nvSpPr>
            <p:spPr bwMode="auto">
              <a:xfrm>
                <a:off x="1872" y="3600"/>
                <a:ext cx="576" cy="0"/>
              </a:xfrm>
              <a:prstGeom prst="line">
                <a:avLst/>
              </a:prstGeom>
              <a:noFill/>
              <a:ln w="28575">
                <a:solidFill>
                  <a:srgbClr val="0000FF"/>
                </a:solidFill>
                <a:round/>
                <a:headEnd/>
                <a:tailEnd type="none" w="sm" len="lg"/>
              </a:ln>
            </p:spPr>
            <p:txBody>
              <a:bodyPr wrap="none" anchor="ctr"/>
              <a:lstStyle/>
              <a:p>
                <a:endParaRPr lang="zh-CN" altLang="en-US"/>
              </a:p>
            </p:txBody>
          </p:sp>
          <p:sp>
            <p:nvSpPr>
              <p:cNvPr id="77868" name="Line 1036"/>
              <p:cNvSpPr>
                <a:spLocks noChangeShapeType="1"/>
              </p:cNvSpPr>
              <p:nvPr/>
            </p:nvSpPr>
            <p:spPr bwMode="auto">
              <a:xfrm>
                <a:off x="1872" y="3696"/>
                <a:ext cx="576" cy="0"/>
              </a:xfrm>
              <a:prstGeom prst="line">
                <a:avLst/>
              </a:prstGeom>
              <a:noFill/>
              <a:ln w="28575">
                <a:solidFill>
                  <a:srgbClr val="0000FF"/>
                </a:solidFill>
                <a:round/>
                <a:headEnd/>
                <a:tailEnd type="none" w="sm" len="lg"/>
              </a:ln>
            </p:spPr>
            <p:txBody>
              <a:bodyPr wrap="none" anchor="ctr"/>
              <a:lstStyle/>
              <a:p>
                <a:endParaRPr lang="zh-CN" altLang="en-US"/>
              </a:p>
            </p:txBody>
          </p:sp>
        </p:grpSp>
        <p:grpSp>
          <p:nvGrpSpPr>
            <p:cNvPr id="5" name="Group 1037"/>
            <p:cNvGrpSpPr>
              <a:grpSpLocks/>
            </p:cNvGrpSpPr>
            <p:nvPr/>
          </p:nvGrpSpPr>
          <p:grpSpPr bwMode="auto">
            <a:xfrm>
              <a:off x="2448" y="3120"/>
              <a:ext cx="1296" cy="576"/>
              <a:chOff x="2400" y="3120"/>
              <a:chExt cx="1296" cy="576"/>
            </a:xfrm>
          </p:grpSpPr>
          <p:sp>
            <p:nvSpPr>
              <p:cNvPr id="77859" name="Line 1038"/>
              <p:cNvSpPr>
                <a:spLocks noChangeShapeType="1"/>
              </p:cNvSpPr>
              <p:nvPr/>
            </p:nvSpPr>
            <p:spPr bwMode="auto">
              <a:xfrm flipV="1">
                <a:off x="2400" y="3120"/>
                <a:ext cx="1200" cy="192"/>
              </a:xfrm>
              <a:prstGeom prst="line">
                <a:avLst/>
              </a:prstGeom>
              <a:noFill/>
              <a:ln w="28575">
                <a:solidFill>
                  <a:srgbClr val="0000FF"/>
                </a:solidFill>
                <a:round/>
                <a:headEnd/>
                <a:tailEnd type="none" w="sm" len="lg"/>
              </a:ln>
            </p:spPr>
            <p:txBody>
              <a:bodyPr wrap="none" anchor="ctr"/>
              <a:lstStyle/>
              <a:p>
                <a:endParaRPr lang="zh-CN" altLang="en-US"/>
              </a:p>
            </p:txBody>
          </p:sp>
          <p:sp>
            <p:nvSpPr>
              <p:cNvPr id="77860" name="Line 1039"/>
              <p:cNvSpPr>
                <a:spLocks noChangeShapeType="1"/>
              </p:cNvSpPr>
              <p:nvPr/>
            </p:nvSpPr>
            <p:spPr bwMode="auto">
              <a:xfrm flipV="1">
                <a:off x="2400" y="3216"/>
                <a:ext cx="1200" cy="192"/>
              </a:xfrm>
              <a:prstGeom prst="line">
                <a:avLst/>
              </a:prstGeom>
              <a:noFill/>
              <a:ln w="28575">
                <a:solidFill>
                  <a:srgbClr val="0000FF"/>
                </a:solidFill>
                <a:round/>
                <a:headEnd/>
                <a:tailEnd type="none" w="sm" len="lg"/>
              </a:ln>
            </p:spPr>
            <p:txBody>
              <a:bodyPr wrap="none" anchor="ctr"/>
              <a:lstStyle/>
              <a:p>
                <a:endParaRPr lang="zh-CN" altLang="en-US"/>
              </a:p>
            </p:txBody>
          </p:sp>
          <p:sp>
            <p:nvSpPr>
              <p:cNvPr id="77861" name="Line 1040"/>
              <p:cNvSpPr>
                <a:spLocks noChangeShapeType="1"/>
              </p:cNvSpPr>
              <p:nvPr/>
            </p:nvSpPr>
            <p:spPr bwMode="auto">
              <a:xfrm flipV="1">
                <a:off x="2400" y="3312"/>
                <a:ext cx="1200" cy="192"/>
              </a:xfrm>
              <a:prstGeom prst="line">
                <a:avLst/>
              </a:prstGeom>
              <a:noFill/>
              <a:ln w="28575">
                <a:solidFill>
                  <a:srgbClr val="0000FF"/>
                </a:solidFill>
                <a:round/>
                <a:headEnd/>
                <a:tailEnd type="none" w="sm" len="lg"/>
              </a:ln>
            </p:spPr>
            <p:txBody>
              <a:bodyPr wrap="none" anchor="ctr"/>
              <a:lstStyle/>
              <a:p>
                <a:endParaRPr lang="zh-CN" altLang="en-US"/>
              </a:p>
            </p:txBody>
          </p:sp>
          <p:sp>
            <p:nvSpPr>
              <p:cNvPr id="77862" name="Line 1041"/>
              <p:cNvSpPr>
                <a:spLocks noChangeShapeType="1"/>
              </p:cNvSpPr>
              <p:nvPr/>
            </p:nvSpPr>
            <p:spPr bwMode="auto">
              <a:xfrm flipV="1">
                <a:off x="2400" y="3408"/>
                <a:ext cx="1200" cy="192"/>
              </a:xfrm>
              <a:prstGeom prst="line">
                <a:avLst/>
              </a:prstGeom>
              <a:noFill/>
              <a:ln w="28575">
                <a:solidFill>
                  <a:srgbClr val="0000FF"/>
                </a:solidFill>
                <a:round/>
                <a:headEnd/>
                <a:tailEnd type="none" w="sm" len="lg"/>
              </a:ln>
            </p:spPr>
            <p:txBody>
              <a:bodyPr wrap="none" anchor="ctr"/>
              <a:lstStyle/>
              <a:p>
                <a:endParaRPr lang="zh-CN" altLang="en-US"/>
              </a:p>
            </p:txBody>
          </p:sp>
          <p:sp>
            <p:nvSpPr>
              <p:cNvPr id="77863" name="Line 1042"/>
              <p:cNvSpPr>
                <a:spLocks noChangeShapeType="1"/>
              </p:cNvSpPr>
              <p:nvPr/>
            </p:nvSpPr>
            <p:spPr bwMode="auto">
              <a:xfrm flipV="1">
                <a:off x="2400" y="3504"/>
                <a:ext cx="1296" cy="192"/>
              </a:xfrm>
              <a:prstGeom prst="line">
                <a:avLst/>
              </a:prstGeom>
              <a:noFill/>
              <a:ln w="28575">
                <a:solidFill>
                  <a:srgbClr val="0000FF"/>
                </a:solidFill>
                <a:round/>
                <a:headEnd/>
                <a:tailEnd type="none" w="sm" len="lg"/>
              </a:ln>
            </p:spPr>
            <p:txBody>
              <a:bodyPr wrap="none" anchor="ctr"/>
              <a:lstStyle/>
              <a:p>
                <a:endParaRPr lang="zh-CN" altLang="en-US"/>
              </a:p>
            </p:txBody>
          </p:sp>
        </p:grpSp>
        <p:grpSp>
          <p:nvGrpSpPr>
            <p:cNvPr id="6" name="Group 1043"/>
            <p:cNvGrpSpPr>
              <a:grpSpLocks/>
            </p:cNvGrpSpPr>
            <p:nvPr/>
          </p:nvGrpSpPr>
          <p:grpSpPr bwMode="auto">
            <a:xfrm>
              <a:off x="1200" y="3312"/>
              <a:ext cx="720" cy="384"/>
              <a:chOff x="1152" y="3312"/>
              <a:chExt cx="720" cy="384"/>
            </a:xfrm>
          </p:grpSpPr>
          <p:sp>
            <p:nvSpPr>
              <p:cNvPr id="77854" name="Line 1044"/>
              <p:cNvSpPr>
                <a:spLocks noChangeShapeType="1"/>
              </p:cNvSpPr>
              <p:nvPr/>
            </p:nvSpPr>
            <p:spPr bwMode="auto">
              <a:xfrm flipV="1">
                <a:off x="1152" y="3312"/>
                <a:ext cx="720" cy="192"/>
              </a:xfrm>
              <a:prstGeom prst="line">
                <a:avLst/>
              </a:prstGeom>
              <a:noFill/>
              <a:ln w="28575">
                <a:solidFill>
                  <a:srgbClr val="0000FF"/>
                </a:solidFill>
                <a:round/>
                <a:headEnd/>
                <a:tailEnd type="none" w="sm" len="lg"/>
              </a:ln>
            </p:spPr>
            <p:txBody>
              <a:bodyPr wrap="none" anchor="ctr"/>
              <a:lstStyle/>
              <a:p>
                <a:endParaRPr lang="zh-CN" altLang="en-US"/>
              </a:p>
            </p:txBody>
          </p:sp>
          <p:sp>
            <p:nvSpPr>
              <p:cNvPr id="77855" name="Line 1045"/>
              <p:cNvSpPr>
                <a:spLocks noChangeShapeType="1"/>
              </p:cNvSpPr>
              <p:nvPr/>
            </p:nvSpPr>
            <p:spPr bwMode="auto">
              <a:xfrm>
                <a:off x="1152" y="3504"/>
                <a:ext cx="720" cy="0"/>
              </a:xfrm>
              <a:prstGeom prst="line">
                <a:avLst/>
              </a:prstGeom>
              <a:noFill/>
              <a:ln w="28575">
                <a:solidFill>
                  <a:srgbClr val="0000FF"/>
                </a:solidFill>
                <a:round/>
                <a:headEnd/>
                <a:tailEnd type="none" w="sm" len="lg"/>
              </a:ln>
            </p:spPr>
            <p:txBody>
              <a:bodyPr wrap="none" anchor="ctr"/>
              <a:lstStyle/>
              <a:p>
                <a:endParaRPr lang="zh-CN" altLang="en-US"/>
              </a:p>
            </p:txBody>
          </p:sp>
          <p:sp>
            <p:nvSpPr>
              <p:cNvPr id="77856" name="Line 1046"/>
              <p:cNvSpPr>
                <a:spLocks noChangeShapeType="1"/>
              </p:cNvSpPr>
              <p:nvPr/>
            </p:nvSpPr>
            <p:spPr bwMode="auto">
              <a:xfrm flipV="1">
                <a:off x="1152" y="3408"/>
                <a:ext cx="720" cy="96"/>
              </a:xfrm>
              <a:prstGeom prst="line">
                <a:avLst/>
              </a:prstGeom>
              <a:noFill/>
              <a:ln w="28575">
                <a:solidFill>
                  <a:srgbClr val="0000FF"/>
                </a:solidFill>
                <a:round/>
                <a:headEnd/>
                <a:tailEnd type="none" w="sm" len="lg"/>
              </a:ln>
            </p:spPr>
            <p:txBody>
              <a:bodyPr wrap="none" anchor="ctr"/>
              <a:lstStyle/>
              <a:p>
                <a:endParaRPr lang="zh-CN" altLang="en-US"/>
              </a:p>
            </p:txBody>
          </p:sp>
          <p:sp>
            <p:nvSpPr>
              <p:cNvPr id="77857" name="Line 1047"/>
              <p:cNvSpPr>
                <a:spLocks noChangeShapeType="1"/>
              </p:cNvSpPr>
              <p:nvPr/>
            </p:nvSpPr>
            <p:spPr bwMode="auto">
              <a:xfrm>
                <a:off x="1152" y="3504"/>
                <a:ext cx="720" cy="96"/>
              </a:xfrm>
              <a:prstGeom prst="line">
                <a:avLst/>
              </a:prstGeom>
              <a:noFill/>
              <a:ln w="28575">
                <a:solidFill>
                  <a:srgbClr val="0000FF"/>
                </a:solidFill>
                <a:round/>
                <a:headEnd/>
                <a:tailEnd type="none" w="sm" len="lg"/>
              </a:ln>
            </p:spPr>
            <p:txBody>
              <a:bodyPr wrap="none" anchor="ctr"/>
              <a:lstStyle/>
              <a:p>
                <a:endParaRPr lang="zh-CN" altLang="en-US"/>
              </a:p>
            </p:txBody>
          </p:sp>
          <p:sp>
            <p:nvSpPr>
              <p:cNvPr id="77858" name="Line 1048"/>
              <p:cNvSpPr>
                <a:spLocks noChangeShapeType="1"/>
              </p:cNvSpPr>
              <p:nvPr/>
            </p:nvSpPr>
            <p:spPr bwMode="auto">
              <a:xfrm>
                <a:off x="1152" y="3504"/>
                <a:ext cx="720" cy="192"/>
              </a:xfrm>
              <a:prstGeom prst="line">
                <a:avLst/>
              </a:prstGeom>
              <a:noFill/>
              <a:ln w="28575">
                <a:solidFill>
                  <a:srgbClr val="0000FF"/>
                </a:solidFill>
                <a:round/>
                <a:headEnd/>
                <a:tailEnd type="none" w="sm" len="lg"/>
              </a:ln>
            </p:spPr>
            <p:txBody>
              <a:bodyPr wrap="none" anchor="ctr"/>
              <a:lstStyle/>
              <a:p>
                <a:endParaRPr lang="zh-CN" altLang="en-US"/>
              </a:p>
            </p:txBody>
          </p:sp>
        </p:grpSp>
        <p:graphicFrame>
          <p:nvGraphicFramePr>
            <p:cNvPr id="77826" name="Object 1049"/>
            <p:cNvGraphicFramePr>
              <a:graphicFrameLocks noChangeAspect="1"/>
            </p:cNvGraphicFramePr>
            <p:nvPr/>
          </p:nvGraphicFramePr>
          <p:xfrm>
            <a:off x="1810" y="2924"/>
            <a:ext cx="246" cy="289"/>
          </p:xfrm>
          <a:graphic>
            <a:graphicData uri="http://schemas.openxmlformats.org/presentationml/2006/ole">
              <p:oleObj spid="_x0000_s93186" name="公式" r:id="rId4" imgW="139680" imgH="164880" progId="">
                <p:embed/>
              </p:oleObj>
            </a:graphicData>
          </a:graphic>
        </p:graphicFrame>
        <p:graphicFrame>
          <p:nvGraphicFramePr>
            <p:cNvPr id="77827" name="Object 1050"/>
            <p:cNvGraphicFramePr>
              <a:graphicFrameLocks noChangeAspect="1"/>
            </p:cNvGraphicFramePr>
            <p:nvPr/>
          </p:nvGraphicFramePr>
          <p:xfrm>
            <a:off x="3574" y="2690"/>
            <a:ext cx="289" cy="289"/>
          </p:xfrm>
          <a:graphic>
            <a:graphicData uri="http://schemas.openxmlformats.org/presentationml/2006/ole">
              <p:oleObj spid="_x0000_s93187" name="公式" r:id="rId5" imgW="164880" imgH="164880" progId="">
                <p:embed/>
              </p:oleObj>
            </a:graphicData>
          </a:graphic>
        </p:graphicFrame>
        <p:grpSp>
          <p:nvGrpSpPr>
            <p:cNvPr id="7" name="Group 1051"/>
            <p:cNvGrpSpPr>
              <a:grpSpLocks/>
            </p:cNvGrpSpPr>
            <p:nvPr/>
          </p:nvGrpSpPr>
          <p:grpSpPr bwMode="auto">
            <a:xfrm>
              <a:off x="3648" y="3120"/>
              <a:ext cx="1296" cy="384"/>
              <a:chOff x="3600" y="3120"/>
              <a:chExt cx="1296" cy="384"/>
            </a:xfrm>
          </p:grpSpPr>
          <p:sp>
            <p:nvSpPr>
              <p:cNvPr id="77849" name="Line 1052"/>
              <p:cNvSpPr>
                <a:spLocks noChangeShapeType="1"/>
              </p:cNvSpPr>
              <p:nvPr/>
            </p:nvSpPr>
            <p:spPr bwMode="auto">
              <a:xfrm flipV="1">
                <a:off x="3600" y="3312"/>
                <a:ext cx="1296" cy="96"/>
              </a:xfrm>
              <a:prstGeom prst="line">
                <a:avLst/>
              </a:prstGeom>
              <a:noFill/>
              <a:ln w="28575">
                <a:solidFill>
                  <a:srgbClr val="0000FF"/>
                </a:solidFill>
                <a:round/>
                <a:headEnd/>
                <a:tailEnd type="none" w="sm" len="lg"/>
              </a:ln>
            </p:spPr>
            <p:txBody>
              <a:bodyPr wrap="none" anchor="ctr"/>
              <a:lstStyle/>
              <a:p>
                <a:endParaRPr lang="zh-CN" altLang="en-US"/>
              </a:p>
            </p:txBody>
          </p:sp>
          <p:sp>
            <p:nvSpPr>
              <p:cNvPr id="77850" name="Line 1053"/>
              <p:cNvSpPr>
                <a:spLocks noChangeShapeType="1"/>
              </p:cNvSpPr>
              <p:nvPr/>
            </p:nvSpPr>
            <p:spPr bwMode="auto">
              <a:xfrm>
                <a:off x="3600" y="3312"/>
                <a:ext cx="1296" cy="0"/>
              </a:xfrm>
              <a:prstGeom prst="line">
                <a:avLst/>
              </a:prstGeom>
              <a:noFill/>
              <a:ln w="28575">
                <a:solidFill>
                  <a:srgbClr val="0000FF"/>
                </a:solidFill>
                <a:round/>
                <a:headEnd/>
                <a:tailEnd type="none" w="sm" len="lg"/>
              </a:ln>
            </p:spPr>
            <p:txBody>
              <a:bodyPr wrap="none" anchor="ctr"/>
              <a:lstStyle/>
              <a:p>
                <a:endParaRPr lang="zh-CN" altLang="en-US"/>
              </a:p>
            </p:txBody>
          </p:sp>
          <p:sp>
            <p:nvSpPr>
              <p:cNvPr id="77851" name="Line 1054"/>
              <p:cNvSpPr>
                <a:spLocks noChangeShapeType="1"/>
              </p:cNvSpPr>
              <p:nvPr/>
            </p:nvSpPr>
            <p:spPr bwMode="auto">
              <a:xfrm>
                <a:off x="3600" y="3216"/>
                <a:ext cx="1296" cy="96"/>
              </a:xfrm>
              <a:prstGeom prst="line">
                <a:avLst/>
              </a:prstGeom>
              <a:noFill/>
              <a:ln w="28575">
                <a:solidFill>
                  <a:srgbClr val="0000FF"/>
                </a:solidFill>
                <a:round/>
                <a:headEnd/>
                <a:tailEnd type="none" w="sm" len="lg"/>
              </a:ln>
            </p:spPr>
            <p:txBody>
              <a:bodyPr wrap="none" anchor="ctr"/>
              <a:lstStyle/>
              <a:p>
                <a:endParaRPr lang="zh-CN" altLang="en-US"/>
              </a:p>
            </p:txBody>
          </p:sp>
          <p:sp>
            <p:nvSpPr>
              <p:cNvPr id="77852" name="Line 1055"/>
              <p:cNvSpPr>
                <a:spLocks noChangeShapeType="1"/>
              </p:cNvSpPr>
              <p:nvPr/>
            </p:nvSpPr>
            <p:spPr bwMode="auto">
              <a:xfrm>
                <a:off x="3600" y="3120"/>
                <a:ext cx="1296" cy="192"/>
              </a:xfrm>
              <a:prstGeom prst="line">
                <a:avLst/>
              </a:prstGeom>
              <a:noFill/>
              <a:ln w="28575">
                <a:solidFill>
                  <a:srgbClr val="0000FF"/>
                </a:solidFill>
                <a:round/>
                <a:headEnd/>
                <a:tailEnd type="none" w="sm" len="lg"/>
              </a:ln>
            </p:spPr>
            <p:txBody>
              <a:bodyPr wrap="none" anchor="ctr"/>
              <a:lstStyle/>
              <a:p>
                <a:endParaRPr lang="zh-CN" altLang="en-US"/>
              </a:p>
            </p:txBody>
          </p:sp>
          <p:sp>
            <p:nvSpPr>
              <p:cNvPr id="77853" name="Line 1056"/>
              <p:cNvSpPr>
                <a:spLocks noChangeShapeType="1"/>
              </p:cNvSpPr>
              <p:nvPr/>
            </p:nvSpPr>
            <p:spPr bwMode="auto">
              <a:xfrm flipV="1">
                <a:off x="3600" y="3312"/>
                <a:ext cx="1296" cy="192"/>
              </a:xfrm>
              <a:prstGeom prst="line">
                <a:avLst/>
              </a:prstGeom>
              <a:noFill/>
              <a:ln w="28575">
                <a:solidFill>
                  <a:srgbClr val="0000FF"/>
                </a:solidFill>
                <a:round/>
                <a:headEnd/>
                <a:tailEnd type="none" w="sm" len="lg"/>
              </a:ln>
            </p:spPr>
            <p:txBody>
              <a:bodyPr wrap="none" anchor="ctr"/>
              <a:lstStyle/>
              <a:p>
                <a:endParaRPr lang="zh-CN" altLang="en-US"/>
              </a:p>
            </p:txBody>
          </p:sp>
        </p:grpSp>
        <p:sp>
          <p:nvSpPr>
            <p:cNvPr id="29729" name="Rectangle 1057"/>
            <p:cNvSpPr>
              <a:spLocks noChangeArrowheads="1"/>
            </p:cNvSpPr>
            <p:nvPr/>
          </p:nvSpPr>
          <p:spPr bwMode="auto">
            <a:xfrm>
              <a:off x="192" y="2592"/>
              <a:ext cx="768" cy="1488"/>
            </a:xfrm>
            <a:prstGeom prst="rect">
              <a:avLst/>
            </a:prstGeom>
            <a:gradFill rotWithShape="0">
              <a:gsLst>
                <a:gs pos="0">
                  <a:schemeClr val="accent1"/>
                </a:gs>
                <a:gs pos="50000">
                  <a:schemeClr val="accent1">
                    <a:gamma/>
                    <a:tint val="0"/>
                    <a:invGamma/>
                  </a:schemeClr>
                </a:gs>
                <a:gs pos="100000">
                  <a:schemeClr val="accent1"/>
                </a:gs>
              </a:gsLst>
              <a:lin ang="0" scaled="1"/>
            </a:gradFill>
            <a:ln w="9525">
              <a:solidFill>
                <a:srgbClr val="006666"/>
              </a:solidFill>
              <a:miter lim="800000"/>
              <a:headEnd/>
              <a:tailEnd type="none" w="sm" len="lg"/>
            </a:ln>
            <a:effectLst/>
          </p:spPr>
          <p:txBody>
            <a:bodyPr wrap="none" anchor="ctr"/>
            <a:lstStyle/>
            <a:p>
              <a:pPr>
                <a:defRPr/>
              </a:pPr>
              <a:endParaRPr lang="zh-CN" altLang="en-US"/>
            </a:p>
          </p:txBody>
        </p:sp>
        <p:grpSp>
          <p:nvGrpSpPr>
            <p:cNvPr id="8" name="Group 1058"/>
            <p:cNvGrpSpPr>
              <a:grpSpLocks/>
            </p:cNvGrpSpPr>
            <p:nvPr/>
          </p:nvGrpSpPr>
          <p:grpSpPr bwMode="auto">
            <a:xfrm>
              <a:off x="242" y="2640"/>
              <a:ext cx="698" cy="1728"/>
              <a:chOff x="118" y="2496"/>
              <a:chExt cx="698" cy="1728"/>
            </a:xfrm>
          </p:grpSpPr>
          <p:sp>
            <p:nvSpPr>
              <p:cNvPr id="77847" name="Text Box 1059"/>
              <p:cNvSpPr txBox="1">
                <a:spLocks noChangeArrowheads="1"/>
              </p:cNvSpPr>
              <p:nvPr/>
            </p:nvSpPr>
            <p:spPr bwMode="auto">
              <a:xfrm>
                <a:off x="118" y="2496"/>
                <a:ext cx="431" cy="1728"/>
              </a:xfrm>
              <a:prstGeom prst="rect">
                <a:avLst/>
              </a:prstGeom>
              <a:noFill/>
              <a:ln w="9525">
                <a:noFill/>
                <a:miter lim="800000"/>
                <a:headEnd/>
                <a:tailEnd type="none" w="sm" len="lg"/>
              </a:ln>
            </p:spPr>
            <p:txBody>
              <a:bodyPr vert="eaVert">
                <a:spAutoFit/>
              </a:bodyPr>
              <a:lstStyle/>
              <a:p>
                <a:r>
                  <a:rPr lang="zh-CN" altLang="zh-CN" sz="2800" b="1">
                    <a:latin typeface="Times New Roman" pitchFamily="18" charset="0"/>
                  </a:rPr>
                  <a:t>在实验中实现</a:t>
                </a:r>
                <a:endParaRPr lang="zh-CN" altLang="en-US" sz="2800" b="1">
                  <a:latin typeface="Times New Roman" pitchFamily="18" charset="0"/>
                </a:endParaRPr>
              </a:p>
            </p:txBody>
          </p:sp>
          <p:sp>
            <p:nvSpPr>
              <p:cNvPr id="77848" name="Text Box 1060"/>
              <p:cNvSpPr txBox="1">
                <a:spLocks noChangeArrowheads="1"/>
              </p:cNvSpPr>
              <p:nvPr/>
            </p:nvSpPr>
            <p:spPr bwMode="auto">
              <a:xfrm>
                <a:off x="386" y="2496"/>
                <a:ext cx="430" cy="1632"/>
              </a:xfrm>
              <a:prstGeom prst="rect">
                <a:avLst/>
              </a:prstGeom>
              <a:noFill/>
              <a:ln w="9525">
                <a:noFill/>
                <a:miter lim="800000"/>
                <a:headEnd/>
                <a:tailEnd type="none" w="sm" len="lg"/>
              </a:ln>
            </p:spPr>
            <p:txBody>
              <a:bodyPr vert="eaVert">
                <a:spAutoFit/>
              </a:bodyPr>
              <a:lstStyle/>
              <a:p>
                <a:pPr>
                  <a:spcBef>
                    <a:spcPct val="50000"/>
                  </a:spcBef>
                </a:pPr>
                <a:r>
                  <a:rPr lang="zh-CN" altLang="en-US" sz="2800" b="1">
                    <a:latin typeface="Times New Roman" pitchFamily="18" charset="0"/>
                  </a:rPr>
                  <a:t>夫琅禾费衍射</a:t>
                </a:r>
              </a:p>
            </p:txBody>
          </p:sp>
        </p:grpSp>
        <p:graphicFrame>
          <p:nvGraphicFramePr>
            <p:cNvPr id="77828" name="Object 1061"/>
            <p:cNvGraphicFramePr>
              <a:graphicFrameLocks noChangeAspect="1"/>
            </p:cNvGraphicFramePr>
            <p:nvPr/>
          </p:nvGraphicFramePr>
          <p:xfrm>
            <a:off x="1128" y="3157"/>
            <a:ext cx="201" cy="277"/>
          </p:xfrm>
          <a:graphic>
            <a:graphicData uri="http://schemas.openxmlformats.org/presentationml/2006/ole">
              <p:oleObj spid="_x0000_s93188" name="公式" r:id="rId6" imgW="101520" imgH="139680" progId="">
                <p:embed/>
              </p:oleObj>
            </a:graphicData>
          </a:graphic>
        </p:graphicFrame>
        <p:graphicFrame>
          <p:nvGraphicFramePr>
            <p:cNvPr id="77829" name="Object 1062"/>
            <p:cNvGraphicFramePr>
              <a:graphicFrameLocks noChangeAspect="1"/>
            </p:cNvGraphicFramePr>
            <p:nvPr/>
          </p:nvGraphicFramePr>
          <p:xfrm>
            <a:off x="2590" y="2727"/>
            <a:ext cx="263" cy="265"/>
          </p:xfrm>
          <a:graphic>
            <a:graphicData uri="http://schemas.openxmlformats.org/presentationml/2006/ole">
              <p:oleObj spid="_x0000_s93189" name="公式" r:id="rId7" imgW="126720" imgH="126720" progId="">
                <p:embed/>
              </p:oleObj>
            </a:graphicData>
          </a:graphic>
        </p:graphicFrame>
        <p:sp>
          <p:nvSpPr>
            <p:cNvPr id="29735" name="Rectangle 1063"/>
            <p:cNvSpPr>
              <a:spLocks noChangeArrowheads="1"/>
            </p:cNvSpPr>
            <p:nvPr/>
          </p:nvSpPr>
          <p:spPr bwMode="auto">
            <a:xfrm>
              <a:off x="4944" y="2880"/>
              <a:ext cx="48" cy="1152"/>
            </a:xfrm>
            <a:prstGeom prst="rect">
              <a:avLst/>
            </a:prstGeom>
            <a:gradFill rotWithShape="0">
              <a:gsLst>
                <a:gs pos="0">
                  <a:schemeClr val="bg1"/>
                </a:gs>
                <a:gs pos="100000">
                  <a:schemeClr val="bg1">
                    <a:gamma/>
                    <a:shade val="80000"/>
                    <a:invGamma/>
                  </a:schemeClr>
                </a:gs>
              </a:gsLst>
              <a:lin ang="0" scaled="1"/>
            </a:gradFill>
            <a:ln w="19050">
              <a:solidFill>
                <a:schemeClr val="tx1"/>
              </a:solidFill>
              <a:miter lim="800000"/>
              <a:headEnd/>
              <a:tailEnd/>
            </a:ln>
            <a:effectLst/>
          </p:spPr>
          <p:txBody>
            <a:bodyPr wrap="none" anchor="ctr"/>
            <a:lstStyle/>
            <a:p>
              <a:pPr>
                <a:defRPr/>
              </a:pPr>
              <a:endParaRPr lang="zh-CN" altLang="en-US"/>
            </a:p>
          </p:txBody>
        </p:sp>
        <p:graphicFrame>
          <p:nvGraphicFramePr>
            <p:cNvPr id="77830" name="Object 1064"/>
            <p:cNvGraphicFramePr>
              <a:graphicFrameLocks noChangeAspect="1"/>
            </p:cNvGraphicFramePr>
            <p:nvPr/>
          </p:nvGraphicFramePr>
          <p:xfrm>
            <a:off x="5067" y="2727"/>
            <a:ext cx="238" cy="265"/>
          </p:xfrm>
          <a:graphic>
            <a:graphicData uri="http://schemas.openxmlformats.org/presentationml/2006/ole">
              <p:oleObj spid="_x0000_s93190" name="公式" r:id="rId8" imgW="114120" imgH="126720" progId="">
                <p:embed/>
              </p:oleObj>
            </a:graphicData>
          </a:graphic>
        </p:graphicFrame>
        <p:sp>
          <p:nvSpPr>
            <p:cNvPr id="77844" name="Oval 1065"/>
            <p:cNvSpPr>
              <a:spLocks noChangeArrowheads="1"/>
            </p:cNvSpPr>
            <p:nvPr/>
          </p:nvSpPr>
          <p:spPr bwMode="auto">
            <a:xfrm>
              <a:off x="1824" y="3216"/>
              <a:ext cx="144" cy="576"/>
            </a:xfrm>
            <a:prstGeom prst="ellipse">
              <a:avLst/>
            </a:prstGeom>
            <a:solidFill>
              <a:srgbClr val="66FFFF">
                <a:alpha val="50195"/>
              </a:srgbClr>
            </a:solidFill>
            <a:ln w="28575">
              <a:solidFill>
                <a:srgbClr val="006666"/>
              </a:solidFill>
              <a:round/>
              <a:headEnd/>
              <a:tailEnd/>
            </a:ln>
          </p:spPr>
          <p:txBody>
            <a:bodyPr wrap="none" anchor="ctr"/>
            <a:lstStyle/>
            <a:p>
              <a:endParaRPr lang="zh-CN" altLang="en-US"/>
            </a:p>
          </p:txBody>
        </p:sp>
        <p:sp>
          <p:nvSpPr>
            <p:cNvPr id="77845" name="Oval 1066"/>
            <p:cNvSpPr>
              <a:spLocks noChangeArrowheads="1"/>
            </p:cNvSpPr>
            <p:nvPr/>
          </p:nvSpPr>
          <p:spPr bwMode="auto">
            <a:xfrm>
              <a:off x="3552" y="2976"/>
              <a:ext cx="192" cy="1056"/>
            </a:xfrm>
            <a:prstGeom prst="ellipse">
              <a:avLst/>
            </a:prstGeom>
            <a:solidFill>
              <a:srgbClr val="66FFFF">
                <a:alpha val="50195"/>
              </a:srgbClr>
            </a:solidFill>
            <a:ln w="28575">
              <a:solidFill>
                <a:srgbClr val="006666"/>
              </a:solidFill>
              <a:round/>
              <a:headEnd/>
              <a:tailEnd/>
            </a:ln>
          </p:spPr>
          <p:txBody>
            <a:bodyPr wrap="none" anchor="ctr"/>
            <a:lstStyle/>
            <a:p>
              <a:endParaRPr lang="zh-CN" altLang="en-US"/>
            </a:p>
          </p:txBody>
        </p:sp>
        <p:sp>
          <p:nvSpPr>
            <p:cNvPr id="77846" name="Line 1067"/>
            <p:cNvSpPr>
              <a:spLocks noChangeShapeType="1"/>
            </p:cNvSpPr>
            <p:nvPr/>
          </p:nvSpPr>
          <p:spPr bwMode="auto">
            <a:xfrm>
              <a:off x="1200" y="3504"/>
              <a:ext cx="4272" cy="0"/>
            </a:xfrm>
            <a:prstGeom prst="line">
              <a:avLst/>
            </a:prstGeom>
            <a:noFill/>
            <a:ln w="19050">
              <a:solidFill>
                <a:schemeClr val="tx1"/>
              </a:solidFill>
              <a:prstDash val="lgDashDot"/>
              <a:round/>
              <a:headEnd/>
              <a:tailEnd type="none" w="sm" len="lg"/>
            </a:ln>
          </p:spPr>
          <p:txBody>
            <a:bodyPr wrap="none" anchor="ctr"/>
            <a:lstStyle/>
            <a:p>
              <a:endParaRPr lang="zh-CN" altLang="en-US"/>
            </a:p>
          </p:txBody>
        </p:sp>
      </p:grpSp>
      <p:sp>
        <p:nvSpPr>
          <p:cNvPr id="45"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77834" name="Rectangle 23"/>
          <p:cNvSpPr>
            <a:spLocks noChangeArrowheads="1"/>
          </p:cNvSpPr>
          <p:nvPr/>
        </p:nvSpPr>
        <p:spPr bwMode="auto">
          <a:xfrm>
            <a:off x="58674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11-6  </a:t>
            </a:r>
            <a:r>
              <a:rPr kumimoji="1" lang="zh-CN" altLang="en-US" sz="2800" b="1">
                <a:solidFill>
                  <a:srgbClr val="000066"/>
                </a:solidFill>
                <a:latin typeface="楷体_GB2312" pitchFamily="49" charset="-122"/>
                <a:ea typeface="楷体_GB2312" pitchFamily="49" charset="-122"/>
              </a:rPr>
              <a:t>光的衍射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灯片编号占位符 1"/>
          <p:cNvSpPr>
            <a:spLocks noGrp="1"/>
          </p:cNvSpPr>
          <p:nvPr>
            <p:ph type="sldNum" sz="quarter" idx="10"/>
          </p:nvPr>
        </p:nvSpPr>
        <p:spPr>
          <a:noFill/>
        </p:spPr>
        <p:txBody>
          <a:bodyPr/>
          <a:lstStyle/>
          <a:p>
            <a:fld id="{81D24244-A743-4B98-809E-440D1432CCC0}" type="slidenum">
              <a:rPr lang="en-US" altLang="zh-CN" smtClean="0"/>
              <a:pPr/>
              <a:t>107</a:t>
            </a:fld>
            <a:endParaRPr lang="en-US" altLang="zh-CN" smtClean="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灯片编号占位符 1"/>
          <p:cNvSpPr>
            <a:spLocks noGrp="1"/>
          </p:cNvSpPr>
          <p:nvPr>
            <p:ph type="sldNum" sz="quarter" idx="10"/>
          </p:nvPr>
        </p:nvSpPr>
        <p:spPr>
          <a:noFill/>
        </p:spPr>
        <p:txBody>
          <a:bodyPr/>
          <a:lstStyle/>
          <a:p>
            <a:fld id="{3642D8B6-22FF-442F-A110-588B0177A8DE}" type="slidenum">
              <a:rPr lang="en-US" altLang="zh-CN" smtClean="0"/>
              <a:pPr/>
              <a:t>108</a:t>
            </a:fld>
            <a:endParaRPr lang="en-US" altLang="zh-CN" smtClean="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60" name="Rectangle 4"/>
          <p:cNvSpPr>
            <a:spLocks noChangeArrowheads="1"/>
          </p:cNvSpPr>
          <p:nvPr/>
        </p:nvSpPr>
        <p:spPr bwMode="auto">
          <a:xfrm>
            <a:off x="466725" y="4492625"/>
            <a:ext cx="9107488" cy="579438"/>
          </a:xfrm>
          <a:prstGeom prst="rect">
            <a:avLst/>
          </a:prstGeom>
          <a:noFill/>
          <a:ln w="9525">
            <a:noFill/>
            <a:miter lim="800000"/>
            <a:headEnd/>
            <a:tailEnd/>
          </a:ln>
        </p:spPr>
        <p:txBody>
          <a:bodyPr lIns="0" anchor="ctr">
            <a:spAutoFit/>
          </a:bodyPr>
          <a:lstStyle/>
          <a:p>
            <a:r>
              <a:rPr lang="zh-CN" altLang="en-US" sz="3200" b="1"/>
              <a:t>以波前</a:t>
            </a:r>
            <a:r>
              <a:rPr lang="en-US" altLang="zh-CN" sz="3200" b="1"/>
              <a:t>AB</a:t>
            </a:r>
            <a:r>
              <a:rPr lang="zh-CN" altLang="en-US" sz="3200" b="1"/>
              <a:t>上各点为波源向各个方向发射子波 </a:t>
            </a:r>
          </a:p>
        </p:txBody>
      </p:sp>
      <p:sp>
        <p:nvSpPr>
          <p:cNvPr id="69640" name="Rectangle 8"/>
          <p:cNvSpPr>
            <a:spLocks noChangeArrowheads="1"/>
          </p:cNvSpPr>
          <p:nvPr/>
        </p:nvSpPr>
        <p:spPr bwMode="auto">
          <a:xfrm>
            <a:off x="466725" y="5064125"/>
            <a:ext cx="8677275" cy="579438"/>
          </a:xfrm>
          <a:prstGeom prst="rect">
            <a:avLst/>
          </a:prstGeom>
          <a:noFill/>
          <a:ln w="9525">
            <a:noFill/>
            <a:miter lim="800000"/>
            <a:headEnd/>
            <a:tailEnd/>
          </a:ln>
        </p:spPr>
        <p:txBody>
          <a:bodyPr lIns="0" anchor="ctr">
            <a:spAutoFit/>
          </a:bodyPr>
          <a:lstStyle/>
          <a:p>
            <a:r>
              <a:rPr lang="zh-CN" altLang="en-US" sz="3200" b="1"/>
              <a:t>子波射线与入射方向的夹角</a:t>
            </a:r>
            <a:r>
              <a:rPr lang="el-GR" altLang="zh-CN" sz="3200" b="1" i="1">
                <a:cs typeface="Arial" charset="0"/>
              </a:rPr>
              <a:t>θ</a:t>
            </a:r>
            <a:r>
              <a:rPr lang="zh-CN" altLang="en-US" sz="3200" b="1"/>
              <a:t>称为</a:t>
            </a:r>
            <a:r>
              <a:rPr lang="zh-CN" altLang="en-US" sz="3200" b="1">
                <a:solidFill>
                  <a:srgbClr val="CC0000"/>
                </a:solidFill>
              </a:rPr>
              <a:t>衍射角</a:t>
            </a:r>
            <a:r>
              <a:rPr lang="zh-CN" altLang="en-US" sz="3200" b="1"/>
              <a:t> </a:t>
            </a:r>
          </a:p>
        </p:txBody>
      </p:sp>
      <p:sp>
        <p:nvSpPr>
          <p:cNvPr id="69641" name="Rectangle 9"/>
          <p:cNvSpPr>
            <a:spLocks noChangeArrowheads="1"/>
          </p:cNvSpPr>
          <p:nvPr/>
        </p:nvSpPr>
        <p:spPr bwMode="auto">
          <a:xfrm>
            <a:off x="466725" y="5589588"/>
            <a:ext cx="9361488" cy="579437"/>
          </a:xfrm>
          <a:prstGeom prst="rect">
            <a:avLst/>
          </a:prstGeom>
          <a:noFill/>
          <a:ln w="9525">
            <a:noFill/>
            <a:miter lim="800000"/>
            <a:headEnd/>
            <a:tailEnd/>
          </a:ln>
        </p:spPr>
        <p:txBody>
          <a:bodyPr lIns="0" anchor="ctr">
            <a:spAutoFit/>
          </a:bodyPr>
          <a:lstStyle/>
          <a:p>
            <a:r>
              <a:rPr lang="zh-CN" altLang="en-US" sz="3200" b="1"/>
              <a:t>相同衍射角的子波射线经过透镜会聚于同一点</a:t>
            </a:r>
          </a:p>
        </p:txBody>
      </p:sp>
      <p:grpSp>
        <p:nvGrpSpPr>
          <p:cNvPr id="2" name="Group 2"/>
          <p:cNvGrpSpPr>
            <a:grpSpLocks/>
          </p:cNvGrpSpPr>
          <p:nvPr/>
        </p:nvGrpSpPr>
        <p:grpSpPr bwMode="auto">
          <a:xfrm>
            <a:off x="1116013" y="692150"/>
            <a:ext cx="7081837" cy="3671888"/>
            <a:chOff x="198" y="480"/>
            <a:chExt cx="5370" cy="2976"/>
          </a:xfrm>
        </p:grpSpPr>
        <p:sp>
          <p:nvSpPr>
            <p:cNvPr id="78910" name="Rectangle 3"/>
            <p:cNvSpPr>
              <a:spLocks noChangeArrowheads="1"/>
            </p:cNvSpPr>
            <p:nvPr/>
          </p:nvSpPr>
          <p:spPr bwMode="auto">
            <a:xfrm>
              <a:off x="240" y="480"/>
              <a:ext cx="5328" cy="2976"/>
            </a:xfrm>
            <a:prstGeom prst="rect">
              <a:avLst/>
            </a:prstGeom>
            <a:solidFill>
              <a:schemeClr val="bg1"/>
            </a:solidFill>
            <a:ln w="9525">
              <a:solidFill>
                <a:schemeClr val="tx2"/>
              </a:solidFill>
              <a:miter lim="800000"/>
              <a:headEnd/>
              <a:tailEnd type="none" w="sm" len="lg"/>
            </a:ln>
          </p:spPr>
          <p:txBody>
            <a:bodyPr wrap="none" anchor="ctr"/>
            <a:lstStyle/>
            <a:p>
              <a:pPr algn="ctr"/>
              <a:endParaRPr lang="zh-CN" altLang="zh-CN" i="1"/>
            </a:p>
          </p:txBody>
        </p:sp>
        <p:sp>
          <p:nvSpPr>
            <p:cNvPr id="8" name="Text Box 4"/>
            <p:cNvSpPr txBox="1">
              <a:spLocks noChangeArrowheads="1"/>
            </p:cNvSpPr>
            <p:nvPr/>
          </p:nvSpPr>
          <p:spPr bwMode="auto">
            <a:xfrm>
              <a:off x="198" y="480"/>
              <a:ext cx="471" cy="2976"/>
            </a:xfrm>
            <a:prstGeom prst="rect">
              <a:avLst/>
            </a:prstGeom>
            <a:gradFill rotWithShape="0">
              <a:gsLst>
                <a:gs pos="0">
                  <a:schemeClr val="accent1"/>
                </a:gs>
                <a:gs pos="50000">
                  <a:srgbClr val="FFFFFF"/>
                </a:gs>
                <a:gs pos="100000">
                  <a:schemeClr val="accent1"/>
                </a:gs>
              </a:gsLst>
              <a:lin ang="0" scaled="1"/>
            </a:gradFill>
            <a:ln w="9525">
              <a:solidFill>
                <a:srgbClr val="006666"/>
              </a:solidFill>
              <a:miter lim="800000"/>
              <a:headEnd/>
              <a:tailEnd type="none" w="sm" len="lg"/>
            </a:ln>
            <a:effectLst/>
          </p:spPr>
          <p:txBody>
            <a:bodyPr vert="eaVert">
              <a:spAutoFit/>
            </a:bodyPr>
            <a:lstStyle/>
            <a:p>
              <a:pPr algn="ctr">
                <a:defRPr/>
              </a:pPr>
              <a:r>
                <a:rPr lang="zh-CN" altLang="en-US" sz="2800" b="1">
                  <a:solidFill>
                    <a:srgbClr val="000000"/>
                  </a:solidFill>
                  <a:latin typeface="Times New Roman" pitchFamily="18" charset="0"/>
                </a:rPr>
                <a:t>夫 琅 禾 费 单 缝 衍 射</a:t>
              </a:r>
              <a:endParaRPr lang="zh-CN" altLang="en-US" sz="2800" b="1">
                <a:solidFill>
                  <a:srgbClr val="000000"/>
                </a:solidFill>
              </a:endParaRPr>
            </a:p>
          </p:txBody>
        </p:sp>
      </p:grpSp>
      <p:grpSp>
        <p:nvGrpSpPr>
          <p:cNvPr id="3" name="Group 5"/>
          <p:cNvGrpSpPr>
            <a:grpSpLocks/>
          </p:cNvGrpSpPr>
          <p:nvPr/>
        </p:nvGrpSpPr>
        <p:grpSpPr bwMode="auto">
          <a:xfrm>
            <a:off x="2295525" y="2122488"/>
            <a:ext cx="3227388" cy="946150"/>
            <a:chOff x="768" y="2112"/>
            <a:chExt cx="2448" cy="768"/>
          </a:xfrm>
        </p:grpSpPr>
        <p:sp>
          <p:nvSpPr>
            <p:cNvPr id="78900" name="Line 6"/>
            <p:cNvSpPr>
              <a:spLocks noChangeShapeType="1"/>
            </p:cNvSpPr>
            <p:nvPr/>
          </p:nvSpPr>
          <p:spPr bwMode="auto">
            <a:xfrm flipV="1">
              <a:off x="1056" y="2112"/>
              <a:ext cx="2112"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78901" name="Line 7"/>
            <p:cNvSpPr>
              <a:spLocks noChangeShapeType="1"/>
            </p:cNvSpPr>
            <p:nvPr/>
          </p:nvSpPr>
          <p:spPr bwMode="auto">
            <a:xfrm flipV="1">
              <a:off x="1008" y="2304"/>
              <a:ext cx="2208"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78902" name="Line 8"/>
            <p:cNvSpPr>
              <a:spLocks noChangeShapeType="1"/>
            </p:cNvSpPr>
            <p:nvPr/>
          </p:nvSpPr>
          <p:spPr bwMode="auto">
            <a:xfrm>
              <a:off x="1008" y="2496"/>
              <a:ext cx="2208"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78903" name="Line 9"/>
            <p:cNvSpPr>
              <a:spLocks noChangeShapeType="1"/>
            </p:cNvSpPr>
            <p:nvPr/>
          </p:nvSpPr>
          <p:spPr bwMode="auto">
            <a:xfrm flipV="1">
              <a:off x="1008" y="2688"/>
              <a:ext cx="2208"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78904" name="Line 10"/>
            <p:cNvSpPr>
              <a:spLocks noChangeShapeType="1"/>
            </p:cNvSpPr>
            <p:nvPr/>
          </p:nvSpPr>
          <p:spPr bwMode="auto">
            <a:xfrm>
              <a:off x="1056" y="2880"/>
              <a:ext cx="2160"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78905" name="Line 11"/>
            <p:cNvSpPr>
              <a:spLocks noChangeShapeType="1"/>
            </p:cNvSpPr>
            <p:nvPr/>
          </p:nvSpPr>
          <p:spPr bwMode="auto">
            <a:xfrm flipH="1">
              <a:off x="768" y="2112"/>
              <a:ext cx="384" cy="0"/>
            </a:xfrm>
            <a:prstGeom prst="line">
              <a:avLst/>
            </a:prstGeom>
            <a:noFill/>
            <a:ln w="19050">
              <a:solidFill>
                <a:srgbClr val="0000FF"/>
              </a:solidFill>
              <a:round/>
              <a:headEnd type="triangle" w="sm" len="lg"/>
              <a:tailEnd type="none" w="sm" len="lg"/>
            </a:ln>
          </p:spPr>
          <p:txBody>
            <a:bodyPr wrap="none" anchor="ctr"/>
            <a:lstStyle/>
            <a:p>
              <a:endParaRPr lang="zh-CN" altLang="en-US"/>
            </a:p>
          </p:txBody>
        </p:sp>
        <p:sp>
          <p:nvSpPr>
            <p:cNvPr id="78906" name="Line 12"/>
            <p:cNvSpPr>
              <a:spLocks noChangeShapeType="1"/>
            </p:cNvSpPr>
            <p:nvPr/>
          </p:nvSpPr>
          <p:spPr bwMode="auto">
            <a:xfrm flipH="1">
              <a:off x="768" y="2304"/>
              <a:ext cx="384" cy="0"/>
            </a:xfrm>
            <a:prstGeom prst="line">
              <a:avLst/>
            </a:prstGeom>
            <a:noFill/>
            <a:ln w="19050">
              <a:solidFill>
                <a:srgbClr val="0000FF"/>
              </a:solidFill>
              <a:round/>
              <a:headEnd type="triangle" w="sm" len="lg"/>
              <a:tailEnd type="none" w="sm" len="lg"/>
            </a:ln>
          </p:spPr>
          <p:txBody>
            <a:bodyPr wrap="none" anchor="ctr"/>
            <a:lstStyle/>
            <a:p>
              <a:endParaRPr lang="zh-CN" altLang="en-US"/>
            </a:p>
          </p:txBody>
        </p:sp>
        <p:sp>
          <p:nvSpPr>
            <p:cNvPr id="78907" name="Line 13"/>
            <p:cNvSpPr>
              <a:spLocks noChangeShapeType="1"/>
            </p:cNvSpPr>
            <p:nvPr/>
          </p:nvSpPr>
          <p:spPr bwMode="auto">
            <a:xfrm flipH="1">
              <a:off x="768" y="2496"/>
              <a:ext cx="384" cy="0"/>
            </a:xfrm>
            <a:prstGeom prst="line">
              <a:avLst/>
            </a:prstGeom>
            <a:noFill/>
            <a:ln w="19050">
              <a:solidFill>
                <a:srgbClr val="0000FF"/>
              </a:solidFill>
              <a:round/>
              <a:headEnd type="triangle" w="sm" len="lg"/>
              <a:tailEnd type="none" w="sm" len="lg"/>
            </a:ln>
          </p:spPr>
          <p:txBody>
            <a:bodyPr wrap="none" anchor="ctr"/>
            <a:lstStyle/>
            <a:p>
              <a:endParaRPr lang="zh-CN" altLang="en-US"/>
            </a:p>
          </p:txBody>
        </p:sp>
        <p:sp>
          <p:nvSpPr>
            <p:cNvPr id="78908" name="Line 14"/>
            <p:cNvSpPr>
              <a:spLocks noChangeShapeType="1"/>
            </p:cNvSpPr>
            <p:nvPr/>
          </p:nvSpPr>
          <p:spPr bwMode="auto">
            <a:xfrm flipH="1">
              <a:off x="768" y="2688"/>
              <a:ext cx="384" cy="0"/>
            </a:xfrm>
            <a:prstGeom prst="line">
              <a:avLst/>
            </a:prstGeom>
            <a:noFill/>
            <a:ln w="19050">
              <a:solidFill>
                <a:srgbClr val="0000FF"/>
              </a:solidFill>
              <a:round/>
              <a:headEnd type="triangle" w="sm" len="lg"/>
              <a:tailEnd type="none" w="sm" len="lg"/>
            </a:ln>
          </p:spPr>
          <p:txBody>
            <a:bodyPr wrap="none" anchor="ctr"/>
            <a:lstStyle/>
            <a:p>
              <a:endParaRPr lang="zh-CN" altLang="en-US"/>
            </a:p>
          </p:txBody>
        </p:sp>
        <p:sp>
          <p:nvSpPr>
            <p:cNvPr id="78909" name="Line 15"/>
            <p:cNvSpPr>
              <a:spLocks noChangeShapeType="1"/>
            </p:cNvSpPr>
            <p:nvPr/>
          </p:nvSpPr>
          <p:spPr bwMode="auto">
            <a:xfrm flipH="1">
              <a:off x="768" y="2880"/>
              <a:ext cx="384" cy="0"/>
            </a:xfrm>
            <a:prstGeom prst="line">
              <a:avLst/>
            </a:prstGeom>
            <a:noFill/>
            <a:ln w="19050">
              <a:solidFill>
                <a:srgbClr val="0000FF"/>
              </a:solidFill>
              <a:round/>
              <a:headEnd type="triangle" w="sm" len="lg"/>
              <a:tailEnd type="none" w="sm" len="lg"/>
            </a:ln>
          </p:spPr>
          <p:txBody>
            <a:bodyPr wrap="none" anchor="ctr"/>
            <a:lstStyle/>
            <a:p>
              <a:endParaRPr lang="zh-CN" altLang="en-US"/>
            </a:p>
          </p:txBody>
        </p:sp>
      </p:grpSp>
      <p:grpSp>
        <p:nvGrpSpPr>
          <p:cNvPr id="4" name="Group 16"/>
          <p:cNvGrpSpPr>
            <a:grpSpLocks/>
          </p:cNvGrpSpPr>
          <p:nvPr/>
        </p:nvGrpSpPr>
        <p:grpSpPr bwMode="auto">
          <a:xfrm>
            <a:off x="5537200" y="2132013"/>
            <a:ext cx="1962150" cy="946150"/>
            <a:chOff x="3168" y="2112"/>
            <a:chExt cx="1488" cy="768"/>
          </a:xfrm>
        </p:grpSpPr>
        <p:sp>
          <p:nvSpPr>
            <p:cNvPr id="78895" name="Line 17"/>
            <p:cNvSpPr>
              <a:spLocks noChangeShapeType="1"/>
            </p:cNvSpPr>
            <p:nvPr/>
          </p:nvSpPr>
          <p:spPr bwMode="auto">
            <a:xfrm flipV="1">
              <a:off x="3168" y="2496"/>
              <a:ext cx="1488" cy="384"/>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78896" name="Line 18"/>
            <p:cNvSpPr>
              <a:spLocks noChangeShapeType="1"/>
            </p:cNvSpPr>
            <p:nvPr/>
          </p:nvSpPr>
          <p:spPr bwMode="auto">
            <a:xfrm flipV="1">
              <a:off x="3168" y="2496"/>
              <a:ext cx="1488" cy="19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78897" name="Line 19"/>
            <p:cNvSpPr>
              <a:spLocks noChangeShapeType="1"/>
            </p:cNvSpPr>
            <p:nvPr/>
          </p:nvSpPr>
          <p:spPr bwMode="auto">
            <a:xfrm>
              <a:off x="3216" y="2304"/>
              <a:ext cx="1440" cy="19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78898" name="Line 20"/>
            <p:cNvSpPr>
              <a:spLocks noChangeShapeType="1"/>
            </p:cNvSpPr>
            <p:nvPr/>
          </p:nvSpPr>
          <p:spPr bwMode="auto">
            <a:xfrm>
              <a:off x="3168" y="2112"/>
              <a:ext cx="1488" cy="384"/>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78899" name="Line 21"/>
            <p:cNvSpPr>
              <a:spLocks noChangeShapeType="1"/>
            </p:cNvSpPr>
            <p:nvPr/>
          </p:nvSpPr>
          <p:spPr bwMode="auto">
            <a:xfrm>
              <a:off x="3216" y="2496"/>
              <a:ext cx="1440" cy="0"/>
            </a:xfrm>
            <a:prstGeom prst="line">
              <a:avLst/>
            </a:prstGeom>
            <a:noFill/>
            <a:ln w="19050">
              <a:solidFill>
                <a:srgbClr val="0000FF"/>
              </a:solidFill>
              <a:round/>
              <a:headEnd type="none" w="sm" len="lg"/>
              <a:tailEnd type="none" w="sm" len="lg"/>
            </a:ln>
          </p:spPr>
          <p:txBody>
            <a:bodyPr wrap="none" anchor="ctr"/>
            <a:lstStyle/>
            <a:p>
              <a:endParaRPr lang="zh-CN" altLang="en-US"/>
            </a:p>
          </p:txBody>
        </p:sp>
      </p:grpSp>
      <p:grpSp>
        <p:nvGrpSpPr>
          <p:cNvPr id="5" name="Group 22"/>
          <p:cNvGrpSpPr>
            <a:grpSpLocks/>
          </p:cNvGrpSpPr>
          <p:nvPr/>
        </p:nvGrpSpPr>
        <p:grpSpPr bwMode="auto">
          <a:xfrm>
            <a:off x="3563938" y="1627188"/>
            <a:ext cx="3940175" cy="1441450"/>
            <a:chOff x="1668" y="1744"/>
            <a:chExt cx="2988" cy="1169"/>
          </a:xfrm>
        </p:grpSpPr>
        <p:sp>
          <p:nvSpPr>
            <p:cNvPr id="78885" name="Line 23"/>
            <p:cNvSpPr>
              <a:spLocks noChangeShapeType="1"/>
            </p:cNvSpPr>
            <p:nvPr/>
          </p:nvSpPr>
          <p:spPr bwMode="auto">
            <a:xfrm flipV="1">
              <a:off x="1668" y="1744"/>
              <a:ext cx="1420" cy="390"/>
            </a:xfrm>
            <a:prstGeom prst="line">
              <a:avLst/>
            </a:prstGeom>
            <a:noFill/>
            <a:ln w="19050">
              <a:solidFill>
                <a:srgbClr val="FF6600"/>
              </a:solidFill>
              <a:round/>
              <a:headEnd type="none" w="sm" len="lg"/>
              <a:tailEnd type="none" w="sm" len="lg"/>
            </a:ln>
          </p:spPr>
          <p:txBody>
            <a:bodyPr wrap="none" anchor="ctr"/>
            <a:lstStyle/>
            <a:p>
              <a:endParaRPr lang="zh-CN" altLang="en-US"/>
            </a:p>
          </p:txBody>
        </p:sp>
        <p:sp>
          <p:nvSpPr>
            <p:cNvPr id="78886" name="Line 24"/>
            <p:cNvSpPr>
              <a:spLocks noChangeShapeType="1"/>
            </p:cNvSpPr>
            <p:nvPr/>
          </p:nvSpPr>
          <p:spPr bwMode="auto">
            <a:xfrm flipV="1">
              <a:off x="1668" y="1939"/>
              <a:ext cx="1420" cy="390"/>
            </a:xfrm>
            <a:prstGeom prst="line">
              <a:avLst/>
            </a:prstGeom>
            <a:noFill/>
            <a:ln w="19050">
              <a:solidFill>
                <a:srgbClr val="FF6600"/>
              </a:solidFill>
              <a:round/>
              <a:headEnd type="none" w="sm" len="lg"/>
              <a:tailEnd type="none" w="sm" len="lg"/>
            </a:ln>
          </p:spPr>
          <p:txBody>
            <a:bodyPr wrap="none" anchor="ctr"/>
            <a:lstStyle/>
            <a:p>
              <a:endParaRPr lang="zh-CN" altLang="en-US"/>
            </a:p>
          </p:txBody>
        </p:sp>
        <p:sp>
          <p:nvSpPr>
            <p:cNvPr id="78887" name="Line 25"/>
            <p:cNvSpPr>
              <a:spLocks noChangeShapeType="1"/>
            </p:cNvSpPr>
            <p:nvPr/>
          </p:nvSpPr>
          <p:spPr bwMode="auto">
            <a:xfrm flipV="1">
              <a:off x="1668" y="2134"/>
              <a:ext cx="1420" cy="389"/>
            </a:xfrm>
            <a:prstGeom prst="line">
              <a:avLst/>
            </a:prstGeom>
            <a:noFill/>
            <a:ln w="19050">
              <a:solidFill>
                <a:srgbClr val="FF6600"/>
              </a:solidFill>
              <a:round/>
              <a:headEnd type="none" w="sm" len="lg"/>
              <a:tailEnd type="none" w="sm" len="lg"/>
            </a:ln>
          </p:spPr>
          <p:txBody>
            <a:bodyPr wrap="none" anchor="ctr"/>
            <a:lstStyle/>
            <a:p>
              <a:endParaRPr lang="zh-CN" altLang="en-US"/>
            </a:p>
          </p:txBody>
        </p:sp>
        <p:sp>
          <p:nvSpPr>
            <p:cNvPr id="78888" name="Line 26"/>
            <p:cNvSpPr>
              <a:spLocks noChangeShapeType="1"/>
            </p:cNvSpPr>
            <p:nvPr/>
          </p:nvSpPr>
          <p:spPr bwMode="auto">
            <a:xfrm flipV="1">
              <a:off x="1668" y="2329"/>
              <a:ext cx="1420" cy="389"/>
            </a:xfrm>
            <a:prstGeom prst="line">
              <a:avLst/>
            </a:prstGeom>
            <a:noFill/>
            <a:ln w="19050">
              <a:solidFill>
                <a:srgbClr val="FF6600"/>
              </a:solidFill>
              <a:round/>
              <a:headEnd type="none" w="sm" len="lg"/>
              <a:tailEnd type="none" w="sm" len="lg"/>
            </a:ln>
          </p:spPr>
          <p:txBody>
            <a:bodyPr wrap="none" anchor="ctr"/>
            <a:lstStyle/>
            <a:p>
              <a:endParaRPr lang="zh-CN" altLang="en-US"/>
            </a:p>
          </p:txBody>
        </p:sp>
        <p:sp>
          <p:nvSpPr>
            <p:cNvPr id="78889" name="Line 27"/>
            <p:cNvSpPr>
              <a:spLocks noChangeShapeType="1"/>
            </p:cNvSpPr>
            <p:nvPr/>
          </p:nvSpPr>
          <p:spPr bwMode="auto">
            <a:xfrm flipV="1">
              <a:off x="1668" y="2134"/>
              <a:ext cx="2953" cy="779"/>
            </a:xfrm>
            <a:prstGeom prst="line">
              <a:avLst/>
            </a:prstGeom>
            <a:noFill/>
            <a:ln w="19050">
              <a:solidFill>
                <a:srgbClr val="FF6600"/>
              </a:solidFill>
              <a:round/>
              <a:headEnd type="none" w="sm" len="lg"/>
              <a:tailEnd type="none" w="sm" len="lg"/>
            </a:ln>
          </p:spPr>
          <p:txBody>
            <a:bodyPr wrap="none" anchor="ctr"/>
            <a:lstStyle/>
            <a:p>
              <a:endParaRPr lang="zh-CN" altLang="en-US"/>
            </a:p>
          </p:txBody>
        </p:sp>
        <p:grpSp>
          <p:nvGrpSpPr>
            <p:cNvPr id="6" name="Group 28"/>
            <p:cNvGrpSpPr>
              <a:grpSpLocks/>
            </p:cNvGrpSpPr>
            <p:nvPr/>
          </p:nvGrpSpPr>
          <p:grpSpPr bwMode="auto">
            <a:xfrm>
              <a:off x="3088" y="1744"/>
              <a:ext cx="1568" cy="585"/>
              <a:chOff x="3088" y="1744"/>
              <a:chExt cx="1533" cy="585"/>
            </a:xfrm>
          </p:grpSpPr>
          <p:sp>
            <p:nvSpPr>
              <p:cNvPr id="78891" name="Line 29"/>
              <p:cNvSpPr>
                <a:spLocks noChangeShapeType="1"/>
              </p:cNvSpPr>
              <p:nvPr/>
            </p:nvSpPr>
            <p:spPr bwMode="auto">
              <a:xfrm flipV="1">
                <a:off x="3088" y="2134"/>
                <a:ext cx="1533" cy="195"/>
              </a:xfrm>
              <a:prstGeom prst="line">
                <a:avLst/>
              </a:prstGeom>
              <a:noFill/>
              <a:ln w="19050">
                <a:solidFill>
                  <a:srgbClr val="FF6600"/>
                </a:solidFill>
                <a:round/>
                <a:headEnd type="none" w="sm" len="lg"/>
                <a:tailEnd type="none" w="sm" len="lg"/>
              </a:ln>
            </p:spPr>
            <p:txBody>
              <a:bodyPr wrap="none" anchor="ctr"/>
              <a:lstStyle/>
              <a:p>
                <a:endParaRPr lang="zh-CN" altLang="en-US"/>
              </a:p>
            </p:txBody>
          </p:sp>
          <p:sp>
            <p:nvSpPr>
              <p:cNvPr id="78892" name="Line 30"/>
              <p:cNvSpPr>
                <a:spLocks noChangeShapeType="1"/>
              </p:cNvSpPr>
              <p:nvPr/>
            </p:nvSpPr>
            <p:spPr bwMode="auto">
              <a:xfrm>
                <a:off x="3088" y="2134"/>
                <a:ext cx="1533" cy="0"/>
              </a:xfrm>
              <a:prstGeom prst="line">
                <a:avLst/>
              </a:prstGeom>
              <a:noFill/>
              <a:ln w="19050">
                <a:solidFill>
                  <a:srgbClr val="FF6600"/>
                </a:solidFill>
                <a:round/>
                <a:headEnd type="none" w="sm" len="lg"/>
                <a:tailEnd type="none" w="sm" len="lg"/>
              </a:ln>
            </p:spPr>
            <p:txBody>
              <a:bodyPr wrap="none" anchor="ctr"/>
              <a:lstStyle/>
              <a:p>
                <a:endParaRPr lang="zh-CN" altLang="en-US"/>
              </a:p>
            </p:txBody>
          </p:sp>
          <p:sp>
            <p:nvSpPr>
              <p:cNvPr id="78893" name="Line 31"/>
              <p:cNvSpPr>
                <a:spLocks noChangeShapeType="1"/>
              </p:cNvSpPr>
              <p:nvPr/>
            </p:nvSpPr>
            <p:spPr bwMode="auto">
              <a:xfrm>
                <a:off x="3088" y="1939"/>
                <a:ext cx="1533" cy="195"/>
              </a:xfrm>
              <a:prstGeom prst="line">
                <a:avLst/>
              </a:prstGeom>
              <a:noFill/>
              <a:ln w="19050">
                <a:solidFill>
                  <a:srgbClr val="FF6600"/>
                </a:solidFill>
                <a:round/>
                <a:headEnd type="none" w="sm" len="lg"/>
                <a:tailEnd type="none" w="sm" len="lg"/>
              </a:ln>
            </p:spPr>
            <p:txBody>
              <a:bodyPr wrap="none" anchor="ctr"/>
              <a:lstStyle/>
              <a:p>
                <a:endParaRPr lang="zh-CN" altLang="en-US"/>
              </a:p>
            </p:txBody>
          </p:sp>
          <p:sp>
            <p:nvSpPr>
              <p:cNvPr id="78894" name="Line 32"/>
              <p:cNvSpPr>
                <a:spLocks noChangeShapeType="1"/>
              </p:cNvSpPr>
              <p:nvPr/>
            </p:nvSpPr>
            <p:spPr bwMode="auto">
              <a:xfrm>
                <a:off x="3088" y="1744"/>
                <a:ext cx="1533" cy="390"/>
              </a:xfrm>
              <a:prstGeom prst="line">
                <a:avLst/>
              </a:prstGeom>
              <a:noFill/>
              <a:ln w="19050">
                <a:solidFill>
                  <a:srgbClr val="FF6600"/>
                </a:solidFill>
                <a:round/>
                <a:headEnd type="none" w="sm" len="lg"/>
                <a:tailEnd type="none" w="sm" len="lg"/>
              </a:ln>
            </p:spPr>
            <p:txBody>
              <a:bodyPr wrap="none" anchor="ctr"/>
              <a:lstStyle/>
              <a:p>
                <a:endParaRPr lang="zh-CN" altLang="en-US"/>
              </a:p>
            </p:txBody>
          </p:sp>
        </p:grpSp>
      </p:grpSp>
      <p:graphicFrame>
        <p:nvGraphicFramePr>
          <p:cNvPr id="78850" name="Object 2"/>
          <p:cNvGraphicFramePr>
            <a:graphicFrameLocks noChangeAspect="1"/>
          </p:cNvGraphicFramePr>
          <p:nvPr/>
        </p:nvGraphicFramePr>
        <p:xfrm>
          <a:off x="7624763" y="2635250"/>
          <a:ext cx="441325" cy="515938"/>
        </p:xfrm>
        <a:graphic>
          <a:graphicData uri="http://schemas.openxmlformats.org/presentationml/2006/ole">
            <p:oleObj spid="_x0000_s94210" name="公式" r:id="rId3" imgW="101520" imgH="114120" progId="">
              <p:embed/>
            </p:oleObj>
          </a:graphicData>
        </a:graphic>
      </p:graphicFrame>
      <p:grpSp>
        <p:nvGrpSpPr>
          <p:cNvPr id="7" name="Group 40"/>
          <p:cNvGrpSpPr>
            <a:grpSpLocks/>
          </p:cNvGrpSpPr>
          <p:nvPr/>
        </p:nvGrpSpPr>
        <p:grpSpPr bwMode="auto">
          <a:xfrm>
            <a:off x="3206750" y="904875"/>
            <a:ext cx="4325938" cy="2967038"/>
            <a:chOff x="1711" y="621"/>
            <a:chExt cx="3281" cy="2403"/>
          </a:xfrm>
        </p:grpSpPr>
        <p:sp>
          <p:nvSpPr>
            <p:cNvPr id="78880" name="Line 41"/>
            <p:cNvSpPr>
              <a:spLocks noChangeShapeType="1"/>
            </p:cNvSpPr>
            <p:nvPr/>
          </p:nvSpPr>
          <p:spPr bwMode="auto">
            <a:xfrm>
              <a:off x="3456" y="1104"/>
              <a:ext cx="1536" cy="0"/>
            </a:xfrm>
            <a:prstGeom prst="line">
              <a:avLst/>
            </a:prstGeom>
            <a:noFill/>
            <a:ln w="19050">
              <a:solidFill>
                <a:schemeClr val="tx1"/>
              </a:solidFill>
              <a:prstDash val="dash"/>
              <a:round/>
              <a:headEnd type="triangle" w="sm" len="lg"/>
              <a:tailEnd type="triangle" w="sm" len="lg"/>
            </a:ln>
          </p:spPr>
          <p:txBody>
            <a:bodyPr wrap="none" anchor="ctr"/>
            <a:lstStyle/>
            <a:p>
              <a:endParaRPr lang="zh-CN" altLang="en-US"/>
            </a:p>
          </p:txBody>
        </p:sp>
        <p:graphicFrame>
          <p:nvGraphicFramePr>
            <p:cNvPr id="78856" name="Object 3"/>
            <p:cNvGraphicFramePr>
              <a:graphicFrameLocks noChangeAspect="1"/>
            </p:cNvGraphicFramePr>
            <p:nvPr/>
          </p:nvGraphicFramePr>
          <p:xfrm>
            <a:off x="4063" y="768"/>
            <a:ext cx="305" cy="336"/>
          </p:xfrm>
          <a:graphic>
            <a:graphicData uri="http://schemas.openxmlformats.org/presentationml/2006/ole">
              <p:oleObj spid="_x0000_s94216" name="公式" r:id="rId4" imgW="215640" imgH="304560" progId="">
                <p:embed/>
              </p:oleObj>
            </a:graphicData>
          </a:graphic>
        </p:graphicFrame>
        <p:graphicFrame>
          <p:nvGraphicFramePr>
            <p:cNvPr id="78857" name="Object 4"/>
            <p:cNvGraphicFramePr>
              <a:graphicFrameLocks noChangeAspect="1"/>
            </p:cNvGraphicFramePr>
            <p:nvPr/>
          </p:nvGraphicFramePr>
          <p:xfrm>
            <a:off x="3260" y="710"/>
            <a:ext cx="263" cy="259"/>
          </p:xfrm>
          <a:graphic>
            <a:graphicData uri="http://schemas.openxmlformats.org/presentationml/2006/ole">
              <p:oleObj spid="_x0000_s94217" name="公式" r:id="rId5" imgW="114120" imgH="126720" progId="">
                <p:embed/>
              </p:oleObj>
            </a:graphicData>
          </a:graphic>
        </p:graphicFrame>
        <p:sp>
          <p:nvSpPr>
            <p:cNvPr id="78881" name="Oval 44"/>
            <p:cNvSpPr>
              <a:spLocks noChangeArrowheads="1"/>
            </p:cNvSpPr>
            <p:nvPr/>
          </p:nvSpPr>
          <p:spPr bwMode="auto">
            <a:xfrm>
              <a:off x="3319" y="1022"/>
              <a:ext cx="170" cy="1947"/>
            </a:xfrm>
            <a:prstGeom prst="ellipse">
              <a:avLst/>
            </a:prstGeom>
            <a:solidFill>
              <a:srgbClr val="00FFCC">
                <a:alpha val="50195"/>
              </a:srgbClr>
            </a:solidFill>
            <a:ln w="19050">
              <a:solidFill>
                <a:srgbClr val="006666"/>
              </a:solidFill>
              <a:round/>
              <a:headEnd/>
              <a:tailEnd/>
            </a:ln>
          </p:spPr>
          <p:txBody>
            <a:bodyPr wrap="none" anchor="ctr"/>
            <a:lstStyle/>
            <a:p>
              <a:endParaRPr lang="zh-CN" altLang="en-US"/>
            </a:p>
          </p:txBody>
        </p:sp>
        <p:sp>
          <p:nvSpPr>
            <p:cNvPr id="43" name="Rectangle 45"/>
            <p:cNvSpPr>
              <a:spLocks noChangeArrowheads="1"/>
            </p:cNvSpPr>
            <p:nvPr/>
          </p:nvSpPr>
          <p:spPr bwMode="auto">
            <a:xfrm>
              <a:off x="4944" y="816"/>
              <a:ext cx="48" cy="2208"/>
            </a:xfrm>
            <a:prstGeom prst="rect">
              <a:avLst/>
            </a:prstGeom>
            <a:gradFill rotWithShape="0">
              <a:gsLst>
                <a:gs pos="0">
                  <a:schemeClr val="bg1"/>
                </a:gs>
                <a:gs pos="100000">
                  <a:schemeClr val="bg1">
                    <a:gamma/>
                    <a:shade val="0"/>
                    <a:invGamma/>
                  </a:schemeClr>
                </a:gs>
              </a:gsLst>
              <a:lin ang="0" scaled="1"/>
            </a:gradFill>
            <a:ln w="19050">
              <a:solidFill>
                <a:schemeClr val="tx1"/>
              </a:solidFill>
              <a:miter lim="800000"/>
              <a:headEnd/>
              <a:tailEnd/>
            </a:ln>
            <a:effectLst/>
          </p:spPr>
          <p:txBody>
            <a:bodyPr wrap="none" anchor="ctr"/>
            <a:lstStyle/>
            <a:p>
              <a:pPr>
                <a:defRPr/>
              </a:pPr>
              <a:endParaRPr lang="zh-CN" altLang="en-US"/>
            </a:p>
          </p:txBody>
        </p:sp>
        <p:graphicFrame>
          <p:nvGraphicFramePr>
            <p:cNvPr id="78858" name="Object 5"/>
            <p:cNvGraphicFramePr>
              <a:graphicFrameLocks noChangeAspect="1"/>
            </p:cNvGraphicFramePr>
            <p:nvPr/>
          </p:nvGraphicFramePr>
          <p:xfrm>
            <a:off x="4652" y="621"/>
            <a:ext cx="269" cy="298"/>
          </p:xfrm>
          <a:graphic>
            <a:graphicData uri="http://schemas.openxmlformats.org/presentationml/2006/ole">
              <p:oleObj spid="_x0000_s94218" name="公式" r:id="rId6" imgW="114120" imgH="126720" progId="">
                <p:embed/>
              </p:oleObj>
            </a:graphicData>
          </a:graphic>
        </p:graphicFrame>
        <p:sp>
          <p:nvSpPr>
            <p:cNvPr id="78883" name="Rectangle 47" descr="栎木"/>
            <p:cNvSpPr>
              <a:spLocks noChangeArrowheads="1"/>
            </p:cNvSpPr>
            <p:nvPr/>
          </p:nvSpPr>
          <p:spPr bwMode="auto">
            <a:xfrm>
              <a:off x="1956" y="1056"/>
              <a:ext cx="60" cy="528"/>
            </a:xfrm>
            <a:prstGeom prst="rect">
              <a:avLst/>
            </a:prstGeom>
            <a:blipFill dpi="0" rotWithShape="0">
              <a:blip r:embed="rId7" cstate="print"/>
              <a:srcRect/>
              <a:tile tx="0" ty="0" sx="100000" sy="100000" flip="none" algn="tl"/>
            </a:blipFill>
            <a:ln w="19050">
              <a:solidFill>
                <a:schemeClr val="tx1"/>
              </a:solidFill>
              <a:miter lim="800000"/>
              <a:headEnd/>
              <a:tailEnd/>
            </a:ln>
          </p:spPr>
          <p:txBody>
            <a:bodyPr wrap="none" anchor="ctr"/>
            <a:lstStyle/>
            <a:p>
              <a:endParaRPr lang="zh-CN" altLang="en-US"/>
            </a:p>
          </p:txBody>
        </p:sp>
        <p:sp>
          <p:nvSpPr>
            <p:cNvPr id="78884" name="Rectangle 48" descr="栎木"/>
            <p:cNvSpPr>
              <a:spLocks noChangeArrowheads="1"/>
            </p:cNvSpPr>
            <p:nvPr/>
          </p:nvSpPr>
          <p:spPr bwMode="auto">
            <a:xfrm>
              <a:off x="1968" y="2352"/>
              <a:ext cx="48" cy="576"/>
            </a:xfrm>
            <a:prstGeom prst="rect">
              <a:avLst/>
            </a:prstGeom>
            <a:blipFill dpi="0" rotWithShape="0">
              <a:blip r:embed="rId7" cstate="print"/>
              <a:srcRect/>
              <a:tile tx="0" ty="0" sx="100000" sy="100000" flip="none" algn="tl"/>
            </a:blipFill>
            <a:ln w="19050">
              <a:solidFill>
                <a:schemeClr val="tx1"/>
              </a:solidFill>
              <a:miter lim="800000"/>
              <a:headEnd/>
              <a:tailEnd/>
            </a:ln>
          </p:spPr>
          <p:txBody>
            <a:bodyPr wrap="none" anchor="ctr"/>
            <a:lstStyle/>
            <a:p>
              <a:endParaRPr lang="zh-CN" altLang="en-US"/>
            </a:p>
          </p:txBody>
        </p:sp>
        <p:graphicFrame>
          <p:nvGraphicFramePr>
            <p:cNvPr id="78859" name="Object 6"/>
            <p:cNvGraphicFramePr>
              <a:graphicFrameLocks noChangeAspect="1"/>
            </p:cNvGraphicFramePr>
            <p:nvPr/>
          </p:nvGraphicFramePr>
          <p:xfrm>
            <a:off x="1711" y="711"/>
            <a:ext cx="265" cy="265"/>
          </p:xfrm>
          <a:graphic>
            <a:graphicData uri="http://schemas.openxmlformats.org/presentationml/2006/ole">
              <p:oleObj spid="_x0000_s94219" name="公式" r:id="rId8" imgW="126720" imgH="126720" progId="">
                <p:embed/>
              </p:oleObj>
            </a:graphicData>
          </a:graphic>
        </p:graphicFrame>
      </p:grpSp>
      <p:grpSp>
        <p:nvGrpSpPr>
          <p:cNvPr id="9" name="Group 50"/>
          <p:cNvGrpSpPr>
            <a:grpSpLocks/>
          </p:cNvGrpSpPr>
          <p:nvPr/>
        </p:nvGrpSpPr>
        <p:grpSpPr bwMode="auto">
          <a:xfrm>
            <a:off x="3233738" y="1844675"/>
            <a:ext cx="265112" cy="1495425"/>
            <a:chOff x="1939" y="1440"/>
            <a:chExt cx="178" cy="1104"/>
          </a:xfrm>
        </p:grpSpPr>
        <p:graphicFrame>
          <p:nvGraphicFramePr>
            <p:cNvPr id="78854" name="Object 7"/>
            <p:cNvGraphicFramePr>
              <a:graphicFrameLocks noChangeAspect="1"/>
            </p:cNvGraphicFramePr>
            <p:nvPr/>
          </p:nvGraphicFramePr>
          <p:xfrm>
            <a:off x="1943" y="1440"/>
            <a:ext cx="174" cy="192"/>
          </p:xfrm>
          <a:graphic>
            <a:graphicData uri="http://schemas.openxmlformats.org/presentationml/2006/ole">
              <p:oleObj spid="_x0000_s94214" name="Equation" r:id="rId9" imgW="152280" imgH="164880" progId="">
                <p:embed/>
              </p:oleObj>
            </a:graphicData>
          </a:graphic>
        </p:graphicFrame>
        <p:graphicFrame>
          <p:nvGraphicFramePr>
            <p:cNvPr id="78855" name="Object 8"/>
            <p:cNvGraphicFramePr>
              <a:graphicFrameLocks noChangeAspect="1"/>
            </p:cNvGraphicFramePr>
            <p:nvPr/>
          </p:nvGraphicFramePr>
          <p:xfrm>
            <a:off x="1939" y="2352"/>
            <a:ext cx="173" cy="192"/>
          </p:xfrm>
          <a:graphic>
            <a:graphicData uri="http://schemas.openxmlformats.org/presentationml/2006/ole">
              <p:oleObj spid="_x0000_s94215" name="Equation" r:id="rId10" imgW="152280" imgH="164880" progId="">
                <p:embed/>
              </p:oleObj>
            </a:graphicData>
          </a:graphic>
        </p:graphicFrame>
      </p:grpSp>
      <p:graphicFrame>
        <p:nvGraphicFramePr>
          <p:cNvPr id="57" name="Object 10"/>
          <p:cNvGraphicFramePr>
            <a:graphicFrameLocks noChangeAspect="1"/>
          </p:cNvGraphicFramePr>
          <p:nvPr/>
        </p:nvGraphicFramePr>
        <p:xfrm>
          <a:off x="7624763" y="1916113"/>
          <a:ext cx="344487" cy="427037"/>
        </p:xfrm>
        <a:graphic>
          <a:graphicData uri="http://schemas.openxmlformats.org/presentationml/2006/ole">
            <p:oleObj spid="_x0000_s94211" name="公式" r:id="rId11" imgW="126720" imgH="152280" progId="">
              <p:embed/>
            </p:oleObj>
          </a:graphicData>
        </a:graphic>
      </p:graphicFrame>
      <p:grpSp>
        <p:nvGrpSpPr>
          <p:cNvPr id="10" name="Group 62"/>
          <p:cNvGrpSpPr>
            <a:grpSpLocks/>
          </p:cNvGrpSpPr>
          <p:nvPr/>
        </p:nvGrpSpPr>
        <p:grpSpPr bwMode="auto">
          <a:xfrm>
            <a:off x="2398713" y="1339850"/>
            <a:ext cx="617537" cy="1724025"/>
            <a:chOff x="1344" y="1056"/>
            <a:chExt cx="417" cy="1273"/>
          </a:xfrm>
        </p:grpSpPr>
        <p:sp>
          <p:nvSpPr>
            <p:cNvPr id="78878" name="Freeform 63"/>
            <p:cNvSpPr>
              <a:spLocks/>
            </p:cNvSpPr>
            <p:nvPr/>
          </p:nvSpPr>
          <p:spPr bwMode="auto">
            <a:xfrm>
              <a:off x="1759" y="1624"/>
              <a:ext cx="2" cy="705"/>
            </a:xfrm>
            <a:custGeom>
              <a:avLst/>
              <a:gdLst>
                <a:gd name="T0" fmla="*/ 2 w 2"/>
                <a:gd name="T1" fmla="*/ 0 h 774"/>
                <a:gd name="T2" fmla="*/ 0 w 2"/>
                <a:gd name="T3" fmla="*/ 334 h 774"/>
                <a:gd name="T4" fmla="*/ 0 60000 65536"/>
                <a:gd name="T5" fmla="*/ 0 60000 65536"/>
                <a:gd name="T6" fmla="*/ 0 w 2"/>
                <a:gd name="T7" fmla="*/ 0 h 774"/>
                <a:gd name="T8" fmla="*/ 2 w 2"/>
                <a:gd name="T9" fmla="*/ 774 h 774"/>
              </a:gdLst>
              <a:ahLst/>
              <a:cxnLst>
                <a:cxn ang="T4">
                  <a:pos x="T0" y="T1"/>
                </a:cxn>
                <a:cxn ang="T5">
                  <a:pos x="T2" y="T3"/>
                </a:cxn>
              </a:cxnLst>
              <a:rect l="T6" t="T7" r="T8" b="T9"/>
              <a:pathLst>
                <a:path w="2" h="774">
                  <a:moveTo>
                    <a:pt x="2" y="0"/>
                  </a:moveTo>
                  <a:lnTo>
                    <a:pt x="0" y="774"/>
                  </a:lnTo>
                </a:path>
              </a:pathLst>
            </a:custGeom>
            <a:noFill/>
            <a:ln w="19050">
              <a:solidFill>
                <a:schemeClr val="tx1"/>
              </a:solidFill>
              <a:prstDash val="dash"/>
              <a:round/>
              <a:headEnd type="triangle" w="sm" len="lg"/>
              <a:tailEnd type="triangle" w="sm" len="lg"/>
            </a:ln>
          </p:spPr>
          <p:txBody>
            <a:bodyPr wrap="none" anchor="ctr"/>
            <a:lstStyle/>
            <a:p>
              <a:endParaRPr lang="zh-CN" altLang="en-US"/>
            </a:p>
          </p:txBody>
        </p:sp>
        <p:sp>
          <p:nvSpPr>
            <p:cNvPr id="78879" name="AutoShape 64"/>
            <p:cNvSpPr>
              <a:spLocks noChangeArrowheads="1"/>
            </p:cNvSpPr>
            <p:nvPr/>
          </p:nvSpPr>
          <p:spPr bwMode="auto">
            <a:xfrm>
              <a:off x="1344" y="1056"/>
              <a:ext cx="273" cy="289"/>
            </a:xfrm>
            <a:prstGeom prst="wedgeRoundRectCallout">
              <a:avLst>
                <a:gd name="adj1" fmla="val 101282"/>
                <a:gd name="adj2" fmla="val 250347"/>
                <a:gd name="adj3" fmla="val 16667"/>
              </a:avLst>
            </a:prstGeom>
            <a:solidFill>
              <a:srgbClr val="D3EBED"/>
            </a:solidFill>
            <a:ln w="9525">
              <a:solidFill>
                <a:schemeClr val="tx1"/>
              </a:solidFill>
              <a:miter lim="800000"/>
              <a:headEnd/>
              <a:tailEnd/>
            </a:ln>
          </p:spPr>
          <p:txBody>
            <a:bodyPr/>
            <a:lstStyle/>
            <a:p>
              <a:pPr algn="ctr"/>
              <a:endParaRPr lang="zh-CN" altLang="zh-CN" sz="2800" b="1">
                <a:solidFill>
                  <a:srgbClr val="1C1C1C"/>
                </a:solidFill>
                <a:latin typeface="Times New Roman" pitchFamily="18" charset="0"/>
              </a:endParaRPr>
            </a:p>
          </p:txBody>
        </p:sp>
        <p:graphicFrame>
          <p:nvGraphicFramePr>
            <p:cNvPr id="78853" name="Object 12"/>
            <p:cNvGraphicFramePr>
              <a:graphicFrameLocks noChangeAspect="1"/>
            </p:cNvGraphicFramePr>
            <p:nvPr/>
          </p:nvGraphicFramePr>
          <p:xfrm>
            <a:off x="1392" y="1056"/>
            <a:ext cx="182" cy="288"/>
          </p:xfrm>
          <a:graphic>
            <a:graphicData uri="http://schemas.openxmlformats.org/presentationml/2006/ole">
              <p:oleObj spid="_x0000_s94213" name="Equation" r:id="rId12" imgW="164880" imgH="253800" progId="">
                <p:embed/>
              </p:oleObj>
            </a:graphicData>
          </a:graphic>
        </p:graphicFrame>
      </p:grpSp>
      <p:grpSp>
        <p:nvGrpSpPr>
          <p:cNvPr id="11" name="Group 66"/>
          <p:cNvGrpSpPr>
            <a:grpSpLocks/>
          </p:cNvGrpSpPr>
          <p:nvPr/>
        </p:nvGrpSpPr>
        <p:grpSpPr bwMode="auto">
          <a:xfrm>
            <a:off x="3736975" y="1320800"/>
            <a:ext cx="1393825" cy="811213"/>
            <a:chOff x="2256" y="1031"/>
            <a:chExt cx="937" cy="599"/>
          </a:xfrm>
        </p:grpSpPr>
        <p:sp>
          <p:nvSpPr>
            <p:cNvPr id="78873" name="Arc 67"/>
            <p:cNvSpPr>
              <a:spLocks/>
            </p:cNvSpPr>
            <p:nvPr/>
          </p:nvSpPr>
          <p:spPr bwMode="auto">
            <a:xfrm>
              <a:off x="2605" y="1498"/>
              <a:ext cx="42" cy="13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00"/>
              </a:solidFill>
              <a:round/>
              <a:headEnd type="none" w="sm" len="lg"/>
              <a:tailEnd type="none" w="sm" len="lg"/>
            </a:ln>
          </p:spPr>
          <p:txBody>
            <a:bodyPr wrap="none" anchor="ctr"/>
            <a:lstStyle/>
            <a:p>
              <a:endParaRPr lang="zh-CN" altLang="en-US"/>
            </a:p>
          </p:txBody>
        </p:sp>
        <p:grpSp>
          <p:nvGrpSpPr>
            <p:cNvPr id="12" name="Group 68"/>
            <p:cNvGrpSpPr>
              <a:grpSpLocks/>
            </p:cNvGrpSpPr>
            <p:nvPr/>
          </p:nvGrpSpPr>
          <p:grpSpPr bwMode="auto">
            <a:xfrm>
              <a:off x="2256" y="1031"/>
              <a:ext cx="937" cy="293"/>
              <a:chOff x="2304" y="1007"/>
              <a:chExt cx="937" cy="293"/>
            </a:xfrm>
          </p:grpSpPr>
          <p:sp>
            <p:nvSpPr>
              <p:cNvPr id="78875" name="AutoShape 69"/>
              <p:cNvSpPr>
                <a:spLocks noChangeArrowheads="1"/>
              </p:cNvSpPr>
              <p:nvPr/>
            </p:nvSpPr>
            <p:spPr bwMode="auto">
              <a:xfrm>
                <a:off x="2304" y="1008"/>
                <a:ext cx="816" cy="264"/>
              </a:xfrm>
              <a:prstGeom prst="wedgeRoundRectCallout">
                <a:avLst>
                  <a:gd name="adj1" fmla="val 4532"/>
                  <a:gd name="adj2" fmla="val 143181"/>
                  <a:gd name="adj3" fmla="val 16667"/>
                </a:avLst>
              </a:prstGeom>
              <a:solidFill>
                <a:srgbClr val="D3EBED"/>
              </a:solidFill>
              <a:ln w="9525">
                <a:solidFill>
                  <a:schemeClr val="tx1"/>
                </a:solidFill>
                <a:miter lim="800000"/>
                <a:headEnd/>
                <a:tailEnd/>
              </a:ln>
            </p:spPr>
            <p:txBody>
              <a:bodyPr/>
              <a:lstStyle/>
              <a:p>
                <a:pPr algn="ctr"/>
                <a:endParaRPr lang="zh-CN" altLang="zh-CN" sz="2800" b="1">
                  <a:solidFill>
                    <a:srgbClr val="1C1C1C"/>
                  </a:solidFill>
                  <a:latin typeface="Times New Roman" pitchFamily="18" charset="0"/>
                </a:endParaRPr>
              </a:p>
            </p:txBody>
          </p:sp>
          <p:grpSp>
            <p:nvGrpSpPr>
              <p:cNvPr id="13" name="Group 70"/>
              <p:cNvGrpSpPr>
                <a:grpSpLocks/>
              </p:cNvGrpSpPr>
              <p:nvPr/>
            </p:nvGrpSpPr>
            <p:grpSpPr bwMode="auto">
              <a:xfrm>
                <a:off x="2337" y="1007"/>
                <a:ext cx="904" cy="293"/>
                <a:chOff x="2312" y="1056"/>
                <a:chExt cx="904" cy="293"/>
              </a:xfrm>
            </p:grpSpPr>
            <p:graphicFrame>
              <p:nvGraphicFramePr>
                <p:cNvPr id="78852" name="Object 13"/>
                <p:cNvGraphicFramePr>
                  <a:graphicFrameLocks noChangeAspect="1"/>
                </p:cNvGraphicFramePr>
                <p:nvPr/>
              </p:nvGraphicFramePr>
              <p:xfrm>
                <a:off x="2927" y="1083"/>
                <a:ext cx="153" cy="217"/>
              </p:xfrm>
              <a:graphic>
                <a:graphicData uri="http://schemas.openxmlformats.org/presentationml/2006/ole">
                  <p:oleObj spid="_x0000_s94212" name="公式" r:id="rId13" imgW="177480" imgH="241200" progId="">
                    <p:embed/>
                  </p:oleObj>
                </a:graphicData>
              </a:graphic>
            </p:graphicFrame>
            <p:sp>
              <p:nvSpPr>
                <p:cNvPr id="78877" name="Text Box 72"/>
                <p:cNvSpPr txBox="1">
                  <a:spLocks noChangeArrowheads="1"/>
                </p:cNvSpPr>
                <p:nvPr/>
              </p:nvSpPr>
              <p:spPr bwMode="auto">
                <a:xfrm>
                  <a:off x="2312" y="1056"/>
                  <a:ext cx="904" cy="293"/>
                </a:xfrm>
                <a:prstGeom prst="rect">
                  <a:avLst/>
                </a:prstGeom>
                <a:noFill/>
                <a:ln w="9525">
                  <a:noFill/>
                  <a:miter lim="800000"/>
                  <a:headEnd/>
                  <a:tailEnd/>
                </a:ln>
              </p:spPr>
              <p:txBody>
                <a:bodyPr>
                  <a:spAutoFit/>
                </a:bodyPr>
                <a:lstStyle/>
                <a:p>
                  <a:pPr>
                    <a:spcBef>
                      <a:spcPct val="50000"/>
                    </a:spcBef>
                  </a:pPr>
                  <a:r>
                    <a:rPr lang="zh-CN" altLang="en-US" sz="2000" b="1">
                      <a:solidFill>
                        <a:srgbClr val="FF0000"/>
                      </a:solidFill>
                      <a:latin typeface="Times New Roman" pitchFamily="18" charset="0"/>
                    </a:rPr>
                    <a:t>衍射角</a:t>
                  </a:r>
                  <a:endParaRPr lang="zh-CN" altLang="en-US" sz="2000" b="1">
                    <a:latin typeface="Times New Roman" pitchFamily="18" charset="0"/>
                  </a:endParaRPr>
                </a:p>
              </p:txBody>
            </p:sp>
          </p:grpSp>
        </p:grpSp>
      </p:grpSp>
      <p:sp>
        <p:nvSpPr>
          <p:cNvPr id="62"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78872" name="Rectangle 23"/>
          <p:cNvSpPr>
            <a:spLocks noChangeArrowheads="1"/>
          </p:cNvSpPr>
          <p:nvPr/>
        </p:nvSpPr>
        <p:spPr bwMode="auto">
          <a:xfrm>
            <a:off x="60198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640"/>
                                        </p:tgtEl>
                                        <p:attrNameLst>
                                          <p:attrName>style.visibility</p:attrName>
                                        </p:attrNameLst>
                                      </p:cBhvr>
                                      <p:to>
                                        <p:strVal val="visible"/>
                                      </p:to>
                                    </p:set>
                                    <p:animEffect transition="in" filter="blinds(horizontal)">
                                      <p:cBhvr>
                                        <p:cTn id="7" dur="500"/>
                                        <p:tgtEl>
                                          <p:spTgt spid="696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9641"/>
                                        </p:tgtEl>
                                        <p:attrNameLst>
                                          <p:attrName>style.visibility</p:attrName>
                                        </p:attrNameLst>
                                      </p:cBhvr>
                                      <p:to>
                                        <p:strVal val="visible"/>
                                      </p:to>
                                    </p:set>
                                    <p:animEffect transition="in" filter="blinds(horizontal)">
                                      <p:cBhvr>
                                        <p:cTn id="12" dur="500"/>
                                        <p:tgtEl>
                                          <p:spTgt spid="69641"/>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strips(upRigh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blinds(horizontal)">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strips(down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4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out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42"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arn(outHorizont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p:bldP spid="696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灯片编号占位符 2"/>
          <p:cNvSpPr>
            <a:spLocks noGrp="1"/>
          </p:cNvSpPr>
          <p:nvPr>
            <p:ph type="sldNum" sz="quarter" idx="10"/>
          </p:nvPr>
        </p:nvSpPr>
        <p:spPr>
          <a:noFill/>
        </p:spPr>
        <p:txBody>
          <a:bodyPr/>
          <a:lstStyle/>
          <a:p>
            <a:fld id="{D7F3842A-E428-42BF-9583-19ED17484AD1}" type="slidenum">
              <a:rPr lang="en-US" altLang="zh-CN" smtClean="0"/>
              <a:pPr/>
              <a:t>11</a:t>
            </a:fld>
            <a:endParaRPr lang="en-US" altLang="zh-CN" smtClean="0"/>
          </a:p>
        </p:txBody>
      </p:sp>
      <p:sp>
        <p:nvSpPr>
          <p:cNvPr id="4101" name="Text Box 3"/>
          <p:cNvSpPr txBox="1">
            <a:spLocks noChangeArrowheads="1"/>
          </p:cNvSpPr>
          <p:nvPr/>
        </p:nvSpPr>
        <p:spPr bwMode="auto">
          <a:xfrm>
            <a:off x="1042988" y="549275"/>
            <a:ext cx="5976937" cy="676275"/>
          </a:xfrm>
          <a:prstGeom prst="rect">
            <a:avLst/>
          </a:prstGeom>
          <a:noFill/>
          <a:ln w="9525">
            <a:noFill/>
            <a:miter lim="800000"/>
            <a:headEnd/>
            <a:tailEnd/>
          </a:ln>
        </p:spPr>
        <p:txBody>
          <a:bodyPr>
            <a:spAutoFit/>
          </a:bodyPr>
          <a:lstStyle/>
          <a:p>
            <a:pPr>
              <a:lnSpc>
                <a:spcPct val="120000"/>
              </a:lnSpc>
              <a:spcBef>
                <a:spcPct val="50000"/>
              </a:spcBef>
            </a:pPr>
            <a:r>
              <a:rPr lang="en-US" altLang="zh-CN" sz="3200" b="1">
                <a:solidFill>
                  <a:srgbClr val="0000FF"/>
                </a:solidFill>
              </a:rPr>
              <a:t>1</a:t>
            </a:r>
            <a:r>
              <a:rPr lang="zh-CN" altLang="en-US" sz="3200" b="1">
                <a:solidFill>
                  <a:srgbClr val="0000FF"/>
                </a:solidFill>
              </a:rPr>
              <a:t>、普通光源</a:t>
            </a:r>
          </a:p>
        </p:txBody>
      </p:sp>
      <p:sp>
        <p:nvSpPr>
          <p:cNvPr id="4102" name="Rectangle 7"/>
          <p:cNvSpPr>
            <a:spLocks noChangeArrowheads="1"/>
          </p:cNvSpPr>
          <p:nvPr/>
        </p:nvSpPr>
        <p:spPr bwMode="auto">
          <a:xfrm>
            <a:off x="250825" y="1268413"/>
            <a:ext cx="4508500" cy="4965700"/>
          </a:xfrm>
          <a:prstGeom prst="rect">
            <a:avLst/>
          </a:prstGeom>
          <a:noFill/>
          <a:ln w="9525">
            <a:noFill/>
            <a:miter lim="800000"/>
            <a:headEnd/>
            <a:tailEnd/>
          </a:ln>
        </p:spPr>
        <p:txBody>
          <a:bodyPr>
            <a:spAutoFit/>
          </a:bodyPr>
          <a:lstStyle/>
          <a:p>
            <a:r>
              <a:rPr lang="en-US" altLang="zh-CN" sz="3200" b="1"/>
              <a:t>       </a:t>
            </a:r>
            <a:r>
              <a:rPr lang="zh-CN" altLang="en-US" sz="3200" b="1"/>
              <a:t>通常原子总是处在最低的能级</a:t>
            </a:r>
            <a:r>
              <a:rPr lang="en-US" altLang="zh-CN" sz="3200" b="1" i="1">
                <a:latin typeface="Times New Roman" pitchFamily="18" charset="0"/>
              </a:rPr>
              <a:t>E</a:t>
            </a:r>
            <a:r>
              <a:rPr lang="en-US" altLang="zh-CN" sz="3200" b="1" baseline="-25000">
                <a:latin typeface="Times New Roman" pitchFamily="18" charset="0"/>
              </a:rPr>
              <a:t>1</a:t>
            </a:r>
            <a:r>
              <a:rPr lang="zh-CN" altLang="en-US" sz="3200" b="1"/>
              <a:t>上。如果在外界作用下，原子吸收了外界能量跃迁到较高的能级上。然后，原子就会自发地辐射出光子，回到低激发态或基态。这种现象称为</a:t>
            </a:r>
            <a:r>
              <a:rPr lang="zh-CN" altLang="en-US" sz="3200" b="1">
                <a:solidFill>
                  <a:srgbClr val="CC0000"/>
                </a:solidFill>
              </a:rPr>
              <a:t>自发辐射</a:t>
            </a:r>
            <a:r>
              <a:rPr lang="zh-CN" altLang="en-US" sz="3200" b="1"/>
              <a:t>。普通光源的发光以自发辐射为主。</a:t>
            </a:r>
          </a:p>
        </p:txBody>
      </p:sp>
      <p:grpSp>
        <p:nvGrpSpPr>
          <p:cNvPr id="2" name="Group 9"/>
          <p:cNvGrpSpPr>
            <a:grpSpLocks/>
          </p:cNvGrpSpPr>
          <p:nvPr/>
        </p:nvGrpSpPr>
        <p:grpSpPr bwMode="auto">
          <a:xfrm>
            <a:off x="4572000" y="1427163"/>
            <a:ext cx="4421188" cy="3657600"/>
            <a:chOff x="239" y="1200"/>
            <a:chExt cx="2785" cy="2304"/>
          </a:xfrm>
        </p:grpSpPr>
        <p:sp>
          <p:nvSpPr>
            <p:cNvPr id="4106" name="Rectangle 10"/>
            <p:cNvSpPr>
              <a:spLocks noChangeArrowheads="1"/>
            </p:cNvSpPr>
            <p:nvPr/>
          </p:nvSpPr>
          <p:spPr bwMode="auto">
            <a:xfrm>
              <a:off x="240" y="1200"/>
              <a:ext cx="2784" cy="2304"/>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4107" name="Line 11"/>
            <p:cNvSpPr>
              <a:spLocks noChangeShapeType="1"/>
            </p:cNvSpPr>
            <p:nvPr/>
          </p:nvSpPr>
          <p:spPr bwMode="auto">
            <a:xfrm>
              <a:off x="855" y="1488"/>
              <a:ext cx="1488" cy="0"/>
            </a:xfrm>
            <a:prstGeom prst="line">
              <a:avLst/>
            </a:prstGeom>
            <a:noFill/>
            <a:ln w="38100">
              <a:solidFill>
                <a:srgbClr val="0000FF"/>
              </a:solidFill>
              <a:round/>
              <a:headEnd/>
              <a:tailEnd type="none" w="sm" len="lg"/>
            </a:ln>
          </p:spPr>
          <p:txBody>
            <a:bodyPr wrap="none" anchor="ctr"/>
            <a:lstStyle/>
            <a:p>
              <a:endParaRPr lang="zh-CN" altLang="en-US"/>
            </a:p>
          </p:txBody>
        </p:sp>
        <p:sp>
          <p:nvSpPr>
            <p:cNvPr id="4108" name="Line 12"/>
            <p:cNvSpPr>
              <a:spLocks noChangeShapeType="1"/>
            </p:cNvSpPr>
            <p:nvPr/>
          </p:nvSpPr>
          <p:spPr bwMode="auto">
            <a:xfrm>
              <a:off x="855" y="1584"/>
              <a:ext cx="1488" cy="0"/>
            </a:xfrm>
            <a:prstGeom prst="line">
              <a:avLst/>
            </a:prstGeom>
            <a:noFill/>
            <a:ln w="38100">
              <a:solidFill>
                <a:srgbClr val="0000FF"/>
              </a:solidFill>
              <a:round/>
              <a:headEnd/>
              <a:tailEnd type="none" w="sm" len="lg"/>
            </a:ln>
          </p:spPr>
          <p:txBody>
            <a:bodyPr wrap="none" anchor="ctr"/>
            <a:lstStyle/>
            <a:p>
              <a:endParaRPr lang="zh-CN" altLang="en-US"/>
            </a:p>
          </p:txBody>
        </p:sp>
        <p:sp>
          <p:nvSpPr>
            <p:cNvPr id="4109" name="Line 13"/>
            <p:cNvSpPr>
              <a:spLocks noChangeShapeType="1"/>
            </p:cNvSpPr>
            <p:nvPr/>
          </p:nvSpPr>
          <p:spPr bwMode="auto">
            <a:xfrm>
              <a:off x="855" y="1824"/>
              <a:ext cx="1488" cy="0"/>
            </a:xfrm>
            <a:prstGeom prst="line">
              <a:avLst/>
            </a:prstGeom>
            <a:noFill/>
            <a:ln w="38100">
              <a:solidFill>
                <a:srgbClr val="0000FF"/>
              </a:solidFill>
              <a:round/>
              <a:headEnd/>
              <a:tailEnd type="none" w="sm" len="lg"/>
            </a:ln>
          </p:spPr>
          <p:txBody>
            <a:bodyPr wrap="none" anchor="ctr"/>
            <a:lstStyle/>
            <a:p>
              <a:endParaRPr lang="zh-CN" altLang="en-US"/>
            </a:p>
          </p:txBody>
        </p:sp>
        <p:sp>
          <p:nvSpPr>
            <p:cNvPr id="4110" name="Line 14"/>
            <p:cNvSpPr>
              <a:spLocks noChangeShapeType="1"/>
            </p:cNvSpPr>
            <p:nvPr/>
          </p:nvSpPr>
          <p:spPr bwMode="auto">
            <a:xfrm>
              <a:off x="855" y="2208"/>
              <a:ext cx="1488" cy="0"/>
            </a:xfrm>
            <a:prstGeom prst="line">
              <a:avLst/>
            </a:prstGeom>
            <a:noFill/>
            <a:ln w="38100">
              <a:solidFill>
                <a:srgbClr val="0000FF"/>
              </a:solidFill>
              <a:round/>
              <a:headEnd/>
              <a:tailEnd type="none" w="sm" len="lg"/>
            </a:ln>
          </p:spPr>
          <p:txBody>
            <a:bodyPr wrap="none" anchor="ctr"/>
            <a:lstStyle/>
            <a:p>
              <a:endParaRPr lang="zh-CN" altLang="en-US"/>
            </a:p>
          </p:txBody>
        </p:sp>
        <p:sp>
          <p:nvSpPr>
            <p:cNvPr id="4111" name="Line 15"/>
            <p:cNvSpPr>
              <a:spLocks noChangeShapeType="1"/>
            </p:cNvSpPr>
            <p:nvPr/>
          </p:nvSpPr>
          <p:spPr bwMode="auto">
            <a:xfrm>
              <a:off x="855" y="2976"/>
              <a:ext cx="1488" cy="0"/>
            </a:xfrm>
            <a:prstGeom prst="line">
              <a:avLst/>
            </a:prstGeom>
            <a:noFill/>
            <a:ln w="38100">
              <a:solidFill>
                <a:srgbClr val="0000FF"/>
              </a:solidFill>
              <a:round/>
              <a:headEnd/>
              <a:tailEnd type="none" w="sm" len="lg"/>
            </a:ln>
          </p:spPr>
          <p:txBody>
            <a:bodyPr wrap="none" anchor="ctr"/>
            <a:lstStyle/>
            <a:p>
              <a:endParaRPr lang="zh-CN" altLang="en-US"/>
            </a:p>
          </p:txBody>
        </p:sp>
        <p:sp>
          <p:nvSpPr>
            <p:cNvPr id="4112" name="Line 16"/>
            <p:cNvSpPr>
              <a:spLocks noChangeShapeType="1"/>
            </p:cNvSpPr>
            <p:nvPr/>
          </p:nvSpPr>
          <p:spPr bwMode="auto">
            <a:xfrm>
              <a:off x="855" y="1440"/>
              <a:ext cx="1488" cy="0"/>
            </a:xfrm>
            <a:prstGeom prst="line">
              <a:avLst/>
            </a:prstGeom>
            <a:noFill/>
            <a:ln w="38100">
              <a:solidFill>
                <a:srgbClr val="0000FF"/>
              </a:solidFill>
              <a:round/>
              <a:headEnd/>
              <a:tailEnd type="none" w="sm" len="lg"/>
            </a:ln>
          </p:spPr>
          <p:txBody>
            <a:bodyPr wrap="none" anchor="ctr"/>
            <a:lstStyle/>
            <a:p>
              <a:endParaRPr lang="zh-CN" altLang="en-US"/>
            </a:p>
          </p:txBody>
        </p:sp>
        <p:sp>
          <p:nvSpPr>
            <p:cNvPr id="50193" name="Text Box 17"/>
            <p:cNvSpPr txBox="1">
              <a:spLocks noChangeArrowheads="1"/>
            </p:cNvSpPr>
            <p:nvPr/>
          </p:nvSpPr>
          <p:spPr bwMode="auto">
            <a:xfrm>
              <a:off x="240" y="3168"/>
              <a:ext cx="2784"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defRPr/>
              </a:pPr>
              <a:r>
                <a:rPr lang="zh-CN" altLang="en-US" sz="2800" b="1">
                  <a:solidFill>
                    <a:srgbClr val="000000"/>
                  </a:solidFill>
                  <a:latin typeface="Times New Roman" pitchFamily="18" charset="0"/>
                </a:rPr>
                <a:t>原子能级及发光跃迁</a:t>
              </a:r>
            </a:p>
          </p:txBody>
        </p:sp>
        <p:sp>
          <p:nvSpPr>
            <p:cNvPr id="4114" name="Text Box 18"/>
            <p:cNvSpPr txBox="1">
              <a:spLocks noChangeArrowheads="1"/>
            </p:cNvSpPr>
            <p:nvPr/>
          </p:nvSpPr>
          <p:spPr bwMode="auto">
            <a:xfrm>
              <a:off x="279" y="2736"/>
              <a:ext cx="1209" cy="327"/>
            </a:xfrm>
            <a:prstGeom prst="rect">
              <a:avLst/>
            </a:prstGeom>
            <a:noFill/>
            <a:ln w="9525">
              <a:noFill/>
              <a:miter lim="800000"/>
              <a:headEnd/>
              <a:tailEnd/>
            </a:ln>
          </p:spPr>
          <p:txBody>
            <a:bodyPr>
              <a:spAutoFit/>
            </a:bodyPr>
            <a:lstStyle/>
            <a:p>
              <a:pPr>
                <a:spcBef>
                  <a:spcPct val="50000"/>
                </a:spcBef>
              </a:pPr>
              <a:r>
                <a:rPr lang="zh-CN" altLang="en-US" sz="2800" b="1">
                  <a:solidFill>
                    <a:srgbClr val="000000"/>
                  </a:solidFill>
                  <a:latin typeface="Times New Roman" pitchFamily="18" charset="0"/>
                </a:rPr>
                <a:t>基态</a:t>
              </a:r>
            </a:p>
          </p:txBody>
        </p:sp>
        <p:sp>
          <p:nvSpPr>
            <p:cNvPr id="4115" name="Text Box 19"/>
            <p:cNvSpPr txBox="1">
              <a:spLocks noChangeArrowheads="1"/>
            </p:cNvSpPr>
            <p:nvPr/>
          </p:nvSpPr>
          <p:spPr bwMode="auto">
            <a:xfrm>
              <a:off x="239" y="1536"/>
              <a:ext cx="385" cy="1008"/>
            </a:xfrm>
            <a:prstGeom prst="rect">
              <a:avLst/>
            </a:prstGeom>
            <a:noFill/>
            <a:ln w="9525">
              <a:noFill/>
              <a:miter lim="800000"/>
              <a:headEnd/>
              <a:tailEnd/>
            </a:ln>
          </p:spPr>
          <p:txBody>
            <a:bodyPr vert="eaVert">
              <a:spAutoFit/>
            </a:bodyPr>
            <a:lstStyle/>
            <a:p>
              <a:pPr>
                <a:spcBef>
                  <a:spcPct val="50000"/>
                </a:spcBef>
              </a:pPr>
              <a:r>
                <a:rPr lang="zh-CN" altLang="en-US" sz="2800" b="1">
                  <a:solidFill>
                    <a:srgbClr val="000000"/>
                  </a:solidFill>
                  <a:latin typeface="Times New Roman" pitchFamily="18" charset="0"/>
                </a:rPr>
                <a:t>激发态</a:t>
              </a:r>
            </a:p>
          </p:txBody>
        </p:sp>
        <p:sp>
          <p:nvSpPr>
            <p:cNvPr id="4116" name="AutoShape 20"/>
            <p:cNvSpPr>
              <a:spLocks/>
            </p:cNvSpPr>
            <p:nvPr/>
          </p:nvSpPr>
          <p:spPr bwMode="auto">
            <a:xfrm>
              <a:off x="624" y="1392"/>
              <a:ext cx="144" cy="864"/>
            </a:xfrm>
            <a:prstGeom prst="leftBrace">
              <a:avLst>
                <a:gd name="adj1" fmla="val 50000"/>
                <a:gd name="adj2" fmla="val 50000"/>
              </a:avLst>
            </a:prstGeom>
            <a:noFill/>
            <a:ln w="28575">
              <a:solidFill>
                <a:srgbClr val="FF0000"/>
              </a:solidFill>
              <a:round/>
              <a:headEnd/>
              <a:tailEnd type="none" w="sm" len="lg"/>
            </a:ln>
          </p:spPr>
          <p:txBody>
            <a:bodyPr wrap="none" anchor="ctr"/>
            <a:lstStyle/>
            <a:p>
              <a:endParaRPr lang="zh-CN" altLang="en-US"/>
            </a:p>
          </p:txBody>
        </p:sp>
        <p:sp>
          <p:nvSpPr>
            <p:cNvPr id="4117" name="Line 21"/>
            <p:cNvSpPr>
              <a:spLocks noChangeShapeType="1"/>
            </p:cNvSpPr>
            <p:nvPr/>
          </p:nvSpPr>
          <p:spPr bwMode="auto">
            <a:xfrm>
              <a:off x="855" y="1392"/>
              <a:ext cx="1488" cy="0"/>
            </a:xfrm>
            <a:prstGeom prst="line">
              <a:avLst/>
            </a:prstGeom>
            <a:noFill/>
            <a:ln w="28575">
              <a:solidFill>
                <a:srgbClr val="0000FF"/>
              </a:solidFill>
              <a:round/>
              <a:headEnd/>
              <a:tailEnd type="none" w="sm" len="lg"/>
            </a:ln>
          </p:spPr>
          <p:txBody>
            <a:bodyPr wrap="none" anchor="ctr"/>
            <a:lstStyle/>
            <a:p>
              <a:endParaRPr lang="zh-CN" altLang="en-US"/>
            </a:p>
          </p:txBody>
        </p:sp>
        <p:graphicFrame>
          <p:nvGraphicFramePr>
            <p:cNvPr id="4099" name="Object 3"/>
            <p:cNvGraphicFramePr>
              <a:graphicFrameLocks noChangeAspect="1"/>
            </p:cNvGraphicFramePr>
            <p:nvPr/>
          </p:nvGraphicFramePr>
          <p:xfrm>
            <a:off x="2350" y="1440"/>
            <a:ext cx="325" cy="384"/>
          </p:xfrm>
          <a:graphic>
            <a:graphicData uri="http://schemas.openxmlformats.org/presentationml/2006/ole">
              <p:oleObj spid="_x0000_s19459" name="Equation" r:id="rId3" imgW="279360" imgH="330120" progId="">
                <p:embed/>
              </p:oleObj>
            </a:graphicData>
          </a:graphic>
        </p:graphicFrame>
      </p:grpSp>
      <p:graphicFrame>
        <p:nvGraphicFramePr>
          <p:cNvPr id="4098" name="Object 2"/>
          <p:cNvGraphicFramePr>
            <a:graphicFrameLocks noGrp="1" noChangeAspect="1"/>
          </p:cNvGraphicFramePr>
          <p:nvPr>
            <p:ph/>
          </p:nvPr>
        </p:nvGraphicFramePr>
        <p:xfrm>
          <a:off x="6011863" y="5445125"/>
          <a:ext cx="1728787" cy="481013"/>
        </p:xfrm>
        <a:graphic>
          <a:graphicData uri="http://schemas.openxmlformats.org/presentationml/2006/ole">
            <p:oleObj spid="_x0000_s19458" name="公式" r:id="rId4" imgW="914400" imgH="253800" progId="">
              <p:embed/>
            </p:oleObj>
          </a:graphicData>
        </a:graphic>
      </p:graphicFrame>
      <p:sp>
        <p:nvSpPr>
          <p:cNvPr id="20"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4105" name="Rectangle 23"/>
          <p:cNvSpPr>
            <a:spLocks noChangeArrowheads="1"/>
          </p:cNvSpPr>
          <p:nvPr/>
        </p:nvSpPr>
        <p:spPr bwMode="auto">
          <a:xfrm>
            <a:off x="5651500" y="65088"/>
            <a:ext cx="3124200" cy="584200"/>
          </a:xfrm>
          <a:prstGeom prst="rect">
            <a:avLst/>
          </a:prstGeom>
          <a:noFill/>
          <a:ln w="9525">
            <a:noFill/>
            <a:miter lim="800000"/>
            <a:headEnd/>
            <a:tailEnd/>
          </a:ln>
        </p:spPr>
        <p:txBody>
          <a:bodyPr>
            <a:spAutoFit/>
          </a:bodyPr>
          <a:lstStyle/>
          <a:p>
            <a:pPr eaLnBrk="0" hangingPunct="0">
              <a:spcBef>
                <a:spcPct val="50000"/>
              </a:spcBef>
            </a:pPr>
            <a:r>
              <a:rPr kumimoji="1" lang="en-US" altLang="zh-CN" sz="3200" b="1">
                <a:solidFill>
                  <a:srgbClr val="000066"/>
                </a:solidFill>
                <a:latin typeface="楷体_GB2312" pitchFamily="49" charset="-122"/>
                <a:ea typeface="楷体_GB2312" pitchFamily="49" charset="-122"/>
              </a:rPr>
              <a:t>11-1  </a:t>
            </a:r>
            <a:r>
              <a:rPr kumimoji="1" lang="zh-CN" altLang="en-US" sz="3200" b="1">
                <a:solidFill>
                  <a:srgbClr val="000066"/>
                </a:solidFill>
                <a:latin typeface="楷体_GB2312" pitchFamily="49" charset="-122"/>
                <a:ea typeface="楷体_GB2312" pitchFamily="49" charset="-122"/>
              </a:rPr>
              <a:t>相干光</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9" name="灯片编号占位符 1"/>
          <p:cNvSpPr>
            <a:spLocks noGrp="1"/>
          </p:cNvSpPr>
          <p:nvPr>
            <p:ph type="sldNum" sz="quarter" idx="10"/>
          </p:nvPr>
        </p:nvSpPr>
        <p:spPr>
          <a:noFill/>
        </p:spPr>
        <p:txBody>
          <a:bodyPr/>
          <a:lstStyle/>
          <a:p>
            <a:fld id="{3CAA7D0F-9D29-4B65-9864-B77A53208CD4}" type="slidenum">
              <a:rPr lang="en-US" altLang="zh-CN" smtClean="0"/>
              <a:pPr/>
              <a:t>110</a:t>
            </a:fld>
            <a:endParaRPr lang="en-US" altLang="zh-CN" smtClean="0"/>
          </a:p>
        </p:txBody>
      </p:sp>
      <p:grpSp>
        <p:nvGrpSpPr>
          <p:cNvPr id="2" name="Group 2"/>
          <p:cNvGrpSpPr>
            <a:grpSpLocks/>
          </p:cNvGrpSpPr>
          <p:nvPr/>
        </p:nvGrpSpPr>
        <p:grpSpPr bwMode="auto">
          <a:xfrm>
            <a:off x="1476375" y="765175"/>
            <a:ext cx="6389688" cy="3527425"/>
            <a:chOff x="141" y="480"/>
            <a:chExt cx="5427" cy="2976"/>
          </a:xfrm>
        </p:grpSpPr>
        <p:sp>
          <p:nvSpPr>
            <p:cNvPr id="79910" name="Rectangle 3"/>
            <p:cNvSpPr>
              <a:spLocks noChangeArrowheads="1"/>
            </p:cNvSpPr>
            <p:nvPr/>
          </p:nvSpPr>
          <p:spPr bwMode="auto">
            <a:xfrm>
              <a:off x="240" y="480"/>
              <a:ext cx="5328" cy="2976"/>
            </a:xfrm>
            <a:prstGeom prst="rect">
              <a:avLst/>
            </a:prstGeom>
            <a:solidFill>
              <a:schemeClr val="bg1"/>
            </a:solidFill>
            <a:ln w="9525">
              <a:solidFill>
                <a:schemeClr val="tx2"/>
              </a:solidFill>
              <a:miter lim="800000"/>
              <a:headEnd/>
              <a:tailEnd type="none" w="sm" len="lg"/>
            </a:ln>
          </p:spPr>
          <p:txBody>
            <a:bodyPr wrap="none" anchor="ctr"/>
            <a:lstStyle/>
            <a:p>
              <a:endParaRPr lang="zh-CN" altLang="en-US"/>
            </a:p>
          </p:txBody>
        </p:sp>
        <p:sp>
          <p:nvSpPr>
            <p:cNvPr id="34820" name="Text Box 4"/>
            <p:cNvSpPr txBox="1">
              <a:spLocks noChangeArrowheads="1"/>
            </p:cNvSpPr>
            <p:nvPr/>
          </p:nvSpPr>
          <p:spPr bwMode="auto">
            <a:xfrm>
              <a:off x="141" y="480"/>
              <a:ext cx="527" cy="2976"/>
            </a:xfrm>
            <a:prstGeom prst="rect">
              <a:avLst/>
            </a:prstGeom>
            <a:gradFill rotWithShape="0">
              <a:gsLst>
                <a:gs pos="0">
                  <a:schemeClr val="accent1"/>
                </a:gs>
                <a:gs pos="50000">
                  <a:srgbClr val="FFFFFF"/>
                </a:gs>
                <a:gs pos="100000">
                  <a:schemeClr val="accent1"/>
                </a:gs>
              </a:gsLst>
              <a:lin ang="0" scaled="1"/>
            </a:gradFill>
            <a:ln w="9525">
              <a:solidFill>
                <a:srgbClr val="006666"/>
              </a:solidFill>
              <a:miter lim="800000"/>
              <a:headEnd/>
              <a:tailEnd type="none" w="sm" len="lg"/>
            </a:ln>
            <a:effectLst/>
          </p:spPr>
          <p:txBody>
            <a:bodyPr vert="eaVert">
              <a:spAutoFit/>
            </a:bodyPr>
            <a:lstStyle/>
            <a:p>
              <a:pPr algn="ctr">
                <a:defRPr/>
              </a:pPr>
              <a:r>
                <a:rPr lang="zh-CN" altLang="en-US" sz="2800" b="1">
                  <a:solidFill>
                    <a:srgbClr val="000000"/>
                  </a:solidFill>
                  <a:latin typeface="Times New Roman" pitchFamily="18" charset="0"/>
                </a:rPr>
                <a:t>夫 琅 禾 费 单 缝 衍 射</a:t>
              </a:r>
              <a:endParaRPr lang="zh-CN" altLang="en-US" sz="2800" b="1">
                <a:solidFill>
                  <a:srgbClr val="000000"/>
                </a:solidFill>
              </a:endParaRPr>
            </a:p>
          </p:txBody>
        </p:sp>
      </p:grpSp>
      <p:grpSp>
        <p:nvGrpSpPr>
          <p:cNvPr id="3" name="Group 5"/>
          <p:cNvGrpSpPr>
            <a:grpSpLocks/>
          </p:cNvGrpSpPr>
          <p:nvPr/>
        </p:nvGrpSpPr>
        <p:grpSpPr bwMode="auto">
          <a:xfrm>
            <a:off x="2657475" y="2133600"/>
            <a:ext cx="2882900" cy="909638"/>
            <a:chOff x="768" y="2112"/>
            <a:chExt cx="2448" cy="768"/>
          </a:xfrm>
        </p:grpSpPr>
        <p:sp>
          <p:nvSpPr>
            <p:cNvPr id="79900" name="Line 6"/>
            <p:cNvSpPr>
              <a:spLocks noChangeShapeType="1"/>
            </p:cNvSpPr>
            <p:nvPr/>
          </p:nvSpPr>
          <p:spPr bwMode="auto">
            <a:xfrm flipV="1">
              <a:off x="1056" y="2112"/>
              <a:ext cx="2112"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79901" name="Line 7"/>
            <p:cNvSpPr>
              <a:spLocks noChangeShapeType="1"/>
            </p:cNvSpPr>
            <p:nvPr/>
          </p:nvSpPr>
          <p:spPr bwMode="auto">
            <a:xfrm flipV="1">
              <a:off x="1008" y="2304"/>
              <a:ext cx="2208"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79902" name="Line 8"/>
            <p:cNvSpPr>
              <a:spLocks noChangeShapeType="1"/>
            </p:cNvSpPr>
            <p:nvPr/>
          </p:nvSpPr>
          <p:spPr bwMode="auto">
            <a:xfrm>
              <a:off x="1008" y="2496"/>
              <a:ext cx="2208"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79903" name="Line 9"/>
            <p:cNvSpPr>
              <a:spLocks noChangeShapeType="1"/>
            </p:cNvSpPr>
            <p:nvPr/>
          </p:nvSpPr>
          <p:spPr bwMode="auto">
            <a:xfrm flipV="1">
              <a:off x="1008" y="2688"/>
              <a:ext cx="2208"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79904" name="Line 10"/>
            <p:cNvSpPr>
              <a:spLocks noChangeShapeType="1"/>
            </p:cNvSpPr>
            <p:nvPr/>
          </p:nvSpPr>
          <p:spPr bwMode="auto">
            <a:xfrm>
              <a:off x="1056" y="2880"/>
              <a:ext cx="2160"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79905" name="Line 11"/>
            <p:cNvSpPr>
              <a:spLocks noChangeShapeType="1"/>
            </p:cNvSpPr>
            <p:nvPr/>
          </p:nvSpPr>
          <p:spPr bwMode="auto">
            <a:xfrm flipH="1">
              <a:off x="768" y="2112"/>
              <a:ext cx="384" cy="0"/>
            </a:xfrm>
            <a:prstGeom prst="line">
              <a:avLst/>
            </a:prstGeom>
            <a:noFill/>
            <a:ln w="19050">
              <a:solidFill>
                <a:srgbClr val="0000FF"/>
              </a:solidFill>
              <a:round/>
              <a:headEnd type="triangle" w="sm" len="lg"/>
              <a:tailEnd type="none" w="sm" len="lg"/>
            </a:ln>
          </p:spPr>
          <p:txBody>
            <a:bodyPr wrap="none" anchor="ctr"/>
            <a:lstStyle/>
            <a:p>
              <a:endParaRPr lang="zh-CN" altLang="en-US"/>
            </a:p>
          </p:txBody>
        </p:sp>
        <p:sp>
          <p:nvSpPr>
            <p:cNvPr id="79906" name="Line 12"/>
            <p:cNvSpPr>
              <a:spLocks noChangeShapeType="1"/>
            </p:cNvSpPr>
            <p:nvPr/>
          </p:nvSpPr>
          <p:spPr bwMode="auto">
            <a:xfrm flipH="1">
              <a:off x="768" y="2304"/>
              <a:ext cx="384" cy="0"/>
            </a:xfrm>
            <a:prstGeom prst="line">
              <a:avLst/>
            </a:prstGeom>
            <a:noFill/>
            <a:ln w="19050">
              <a:solidFill>
                <a:srgbClr val="0000FF"/>
              </a:solidFill>
              <a:round/>
              <a:headEnd type="triangle" w="sm" len="lg"/>
              <a:tailEnd type="none" w="sm" len="lg"/>
            </a:ln>
          </p:spPr>
          <p:txBody>
            <a:bodyPr wrap="none" anchor="ctr"/>
            <a:lstStyle/>
            <a:p>
              <a:endParaRPr lang="zh-CN" altLang="en-US"/>
            </a:p>
          </p:txBody>
        </p:sp>
        <p:sp>
          <p:nvSpPr>
            <p:cNvPr id="79907" name="Line 13"/>
            <p:cNvSpPr>
              <a:spLocks noChangeShapeType="1"/>
            </p:cNvSpPr>
            <p:nvPr/>
          </p:nvSpPr>
          <p:spPr bwMode="auto">
            <a:xfrm flipH="1">
              <a:off x="768" y="2496"/>
              <a:ext cx="384" cy="0"/>
            </a:xfrm>
            <a:prstGeom prst="line">
              <a:avLst/>
            </a:prstGeom>
            <a:noFill/>
            <a:ln w="19050">
              <a:solidFill>
                <a:srgbClr val="0000FF"/>
              </a:solidFill>
              <a:round/>
              <a:headEnd type="triangle" w="sm" len="lg"/>
              <a:tailEnd type="none" w="sm" len="lg"/>
            </a:ln>
          </p:spPr>
          <p:txBody>
            <a:bodyPr wrap="none" anchor="ctr"/>
            <a:lstStyle/>
            <a:p>
              <a:endParaRPr lang="zh-CN" altLang="en-US"/>
            </a:p>
          </p:txBody>
        </p:sp>
        <p:sp>
          <p:nvSpPr>
            <p:cNvPr id="79908" name="Line 14"/>
            <p:cNvSpPr>
              <a:spLocks noChangeShapeType="1"/>
            </p:cNvSpPr>
            <p:nvPr/>
          </p:nvSpPr>
          <p:spPr bwMode="auto">
            <a:xfrm flipH="1">
              <a:off x="768" y="2688"/>
              <a:ext cx="384" cy="0"/>
            </a:xfrm>
            <a:prstGeom prst="line">
              <a:avLst/>
            </a:prstGeom>
            <a:noFill/>
            <a:ln w="19050">
              <a:solidFill>
                <a:srgbClr val="0000FF"/>
              </a:solidFill>
              <a:round/>
              <a:headEnd type="triangle" w="sm" len="lg"/>
              <a:tailEnd type="none" w="sm" len="lg"/>
            </a:ln>
          </p:spPr>
          <p:txBody>
            <a:bodyPr wrap="none" anchor="ctr"/>
            <a:lstStyle/>
            <a:p>
              <a:endParaRPr lang="zh-CN" altLang="en-US"/>
            </a:p>
          </p:txBody>
        </p:sp>
        <p:sp>
          <p:nvSpPr>
            <p:cNvPr id="79909" name="Line 15"/>
            <p:cNvSpPr>
              <a:spLocks noChangeShapeType="1"/>
            </p:cNvSpPr>
            <p:nvPr/>
          </p:nvSpPr>
          <p:spPr bwMode="auto">
            <a:xfrm flipH="1">
              <a:off x="768" y="2880"/>
              <a:ext cx="384" cy="0"/>
            </a:xfrm>
            <a:prstGeom prst="line">
              <a:avLst/>
            </a:prstGeom>
            <a:noFill/>
            <a:ln w="19050">
              <a:solidFill>
                <a:srgbClr val="0000FF"/>
              </a:solidFill>
              <a:round/>
              <a:headEnd type="triangle" w="sm" len="lg"/>
              <a:tailEnd type="none" w="sm" len="lg"/>
            </a:ln>
          </p:spPr>
          <p:txBody>
            <a:bodyPr wrap="none" anchor="ctr"/>
            <a:lstStyle/>
            <a:p>
              <a:endParaRPr lang="zh-CN" altLang="en-US"/>
            </a:p>
          </p:txBody>
        </p:sp>
      </p:grpSp>
      <p:grpSp>
        <p:nvGrpSpPr>
          <p:cNvPr id="4" name="Group 16"/>
          <p:cNvGrpSpPr>
            <a:grpSpLocks/>
          </p:cNvGrpSpPr>
          <p:nvPr/>
        </p:nvGrpSpPr>
        <p:grpSpPr bwMode="auto">
          <a:xfrm>
            <a:off x="5754688" y="2133600"/>
            <a:ext cx="1752600" cy="909638"/>
            <a:chOff x="3168" y="2112"/>
            <a:chExt cx="1488" cy="768"/>
          </a:xfrm>
        </p:grpSpPr>
        <p:sp>
          <p:nvSpPr>
            <p:cNvPr id="79895" name="Line 17"/>
            <p:cNvSpPr>
              <a:spLocks noChangeShapeType="1"/>
            </p:cNvSpPr>
            <p:nvPr/>
          </p:nvSpPr>
          <p:spPr bwMode="auto">
            <a:xfrm flipV="1">
              <a:off x="3168" y="2496"/>
              <a:ext cx="1488" cy="384"/>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79896" name="Line 18"/>
            <p:cNvSpPr>
              <a:spLocks noChangeShapeType="1"/>
            </p:cNvSpPr>
            <p:nvPr/>
          </p:nvSpPr>
          <p:spPr bwMode="auto">
            <a:xfrm flipV="1">
              <a:off x="3168" y="2496"/>
              <a:ext cx="1488" cy="19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79897" name="Line 19"/>
            <p:cNvSpPr>
              <a:spLocks noChangeShapeType="1"/>
            </p:cNvSpPr>
            <p:nvPr/>
          </p:nvSpPr>
          <p:spPr bwMode="auto">
            <a:xfrm>
              <a:off x="3216" y="2304"/>
              <a:ext cx="1440" cy="19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79898" name="Line 20"/>
            <p:cNvSpPr>
              <a:spLocks noChangeShapeType="1"/>
            </p:cNvSpPr>
            <p:nvPr/>
          </p:nvSpPr>
          <p:spPr bwMode="auto">
            <a:xfrm>
              <a:off x="3168" y="2112"/>
              <a:ext cx="1488" cy="384"/>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79899" name="Line 21"/>
            <p:cNvSpPr>
              <a:spLocks noChangeShapeType="1"/>
            </p:cNvSpPr>
            <p:nvPr/>
          </p:nvSpPr>
          <p:spPr bwMode="auto">
            <a:xfrm>
              <a:off x="3216" y="2496"/>
              <a:ext cx="1440" cy="0"/>
            </a:xfrm>
            <a:prstGeom prst="line">
              <a:avLst/>
            </a:prstGeom>
            <a:noFill/>
            <a:ln w="19050">
              <a:solidFill>
                <a:srgbClr val="0000FF"/>
              </a:solidFill>
              <a:round/>
              <a:headEnd type="none" w="sm" len="lg"/>
              <a:tailEnd type="none" w="sm" len="lg"/>
            </a:ln>
          </p:spPr>
          <p:txBody>
            <a:bodyPr wrap="none" anchor="ctr"/>
            <a:lstStyle/>
            <a:p>
              <a:endParaRPr lang="zh-CN" altLang="en-US"/>
            </a:p>
          </p:txBody>
        </p:sp>
      </p:grpSp>
      <p:graphicFrame>
        <p:nvGraphicFramePr>
          <p:cNvPr id="34863" name="Object 2"/>
          <p:cNvGraphicFramePr>
            <a:graphicFrameLocks noChangeAspect="1"/>
          </p:cNvGraphicFramePr>
          <p:nvPr/>
        </p:nvGraphicFramePr>
        <p:xfrm>
          <a:off x="7481888" y="2492375"/>
          <a:ext cx="360362" cy="420688"/>
        </p:xfrm>
        <a:graphic>
          <a:graphicData uri="http://schemas.openxmlformats.org/presentationml/2006/ole">
            <p:oleObj spid="_x0000_s95234" name="公式" r:id="rId3" imgW="101520" imgH="114120" progId="">
              <p:embed/>
            </p:oleObj>
          </a:graphicData>
        </a:graphic>
      </p:graphicFrame>
      <p:grpSp>
        <p:nvGrpSpPr>
          <p:cNvPr id="5" name="Group 48"/>
          <p:cNvGrpSpPr>
            <a:grpSpLocks/>
          </p:cNvGrpSpPr>
          <p:nvPr/>
        </p:nvGrpSpPr>
        <p:grpSpPr bwMode="auto">
          <a:xfrm>
            <a:off x="3665538" y="981075"/>
            <a:ext cx="3862387" cy="2847975"/>
            <a:chOff x="1711" y="621"/>
            <a:chExt cx="3281" cy="2403"/>
          </a:xfrm>
        </p:grpSpPr>
        <p:sp>
          <p:nvSpPr>
            <p:cNvPr id="79890" name="Line 49"/>
            <p:cNvSpPr>
              <a:spLocks noChangeShapeType="1"/>
            </p:cNvSpPr>
            <p:nvPr/>
          </p:nvSpPr>
          <p:spPr bwMode="auto">
            <a:xfrm>
              <a:off x="3456" y="1104"/>
              <a:ext cx="1536" cy="0"/>
            </a:xfrm>
            <a:prstGeom prst="line">
              <a:avLst/>
            </a:prstGeom>
            <a:noFill/>
            <a:ln w="19050">
              <a:solidFill>
                <a:schemeClr val="tx1"/>
              </a:solidFill>
              <a:prstDash val="dash"/>
              <a:round/>
              <a:headEnd type="triangle" w="sm" len="lg"/>
              <a:tailEnd type="triangle" w="sm" len="lg"/>
            </a:ln>
          </p:spPr>
          <p:txBody>
            <a:bodyPr wrap="none" anchor="ctr"/>
            <a:lstStyle/>
            <a:p>
              <a:endParaRPr lang="zh-CN" altLang="en-US"/>
            </a:p>
          </p:txBody>
        </p:sp>
        <p:graphicFrame>
          <p:nvGraphicFramePr>
            <p:cNvPr id="79875" name="Object 3"/>
            <p:cNvGraphicFramePr>
              <a:graphicFrameLocks noChangeAspect="1"/>
            </p:cNvGraphicFramePr>
            <p:nvPr/>
          </p:nvGraphicFramePr>
          <p:xfrm>
            <a:off x="4063" y="768"/>
            <a:ext cx="305" cy="336"/>
          </p:xfrm>
          <a:graphic>
            <a:graphicData uri="http://schemas.openxmlformats.org/presentationml/2006/ole">
              <p:oleObj spid="_x0000_s95235" name="公式" r:id="rId4" imgW="215640" imgH="304560" progId="">
                <p:embed/>
              </p:oleObj>
            </a:graphicData>
          </a:graphic>
        </p:graphicFrame>
        <p:graphicFrame>
          <p:nvGraphicFramePr>
            <p:cNvPr id="79876" name="Object 4"/>
            <p:cNvGraphicFramePr>
              <a:graphicFrameLocks noChangeAspect="1"/>
            </p:cNvGraphicFramePr>
            <p:nvPr/>
          </p:nvGraphicFramePr>
          <p:xfrm>
            <a:off x="3260" y="710"/>
            <a:ext cx="263" cy="259"/>
          </p:xfrm>
          <a:graphic>
            <a:graphicData uri="http://schemas.openxmlformats.org/presentationml/2006/ole">
              <p:oleObj spid="_x0000_s95236" name="公式" r:id="rId5" imgW="114120" imgH="126720" progId="">
                <p:embed/>
              </p:oleObj>
            </a:graphicData>
          </a:graphic>
        </p:graphicFrame>
        <p:sp>
          <p:nvSpPr>
            <p:cNvPr id="79891" name="Oval 52"/>
            <p:cNvSpPr>
              <a:spLocks noChangeArrowheads="1"/>
            </p:cNvSpPr>
            <p:nvPr/>
          </p:nvSpPr>
          <p:spPr bwMode="auto">
            <a:xfrm>
              <a:off x="3319" y="1022"/>
              <a:ext cx="170" cy="1947"/>
            </a:xfrm>
            <a:prstGeom prst="ellipse">
              <a:avLst/>
            </a:prstGeom>
            <a:solidFill>
              <a:srgbClr val="00FFCC">
                <a:alpha val="50195"/>
              </a:srgbClr>
            </a:solidFill>
            <a:ln w="19050">
              <a:solidFill>
                <a:srgbClr val="006666"/>
              </a:solidFill>
              <a:round/>
              <a:headEnd/>
              <a:tailEnd/>
            </a:ln>
          </p:spPr>
          <p:txBody>
            <a:bodyPr wrap="none" anchor="ctr"/>
            <a:lstStyle/>
            <a:p>
              <a:endParaRPr lang="zh-CN" altLang="en-US"/>
            </a:p>
          </p:txBody>
        </p:sp>
        <p:sp>
          <p:nvSpPr>
            <p:cNvPr id="34869" name="Rectangle 53"/>
            <p:cNvSpPr>
              <a:spLocks noChangeArrowheads="1"/>
            </p:cNvSpPr>
            <p:nvPr/>
          </p:nvSpPr>
          <p:spPr bwMode="auto">
            <a:xfrm>
              <a:off x="4943" y="817"/>
              <a:ext cx="49" cy="2207"/>
            </a:xfrm>
            <a:prstGeom prst="rect">
              <a:avLst/>
            </a:prstGeom>
            <a:gradFill rotWithShape="0">
              <a:gsLst>
                <a:gs pos="0">
                  <a:schemeClr val="bg1"/>
                </a:gs>
                <a:gs pos="100000">
                  <a:schemeClr val="bg1">
                    <a:gamma/>
                    <a:shade val="0"/>
                    <a:invGamma/>
                  </a:schemeClr>
                </a:gs>
              </a:gsLst>
              <a:lin ang="0" scaled="1"/>
            </a:gradFill>
            <a:ln w="19050">
              <a:solidFill>
                <a:schemeClr val="tx1"/>
              </a:solidFill>
              <a:miter lim="800000"/>
              <a:headEnd/>
              <a:tailEnd/>
            </a:ln>
            <a:effectLst/>
          </p:spPr>
          <p:txBody>
            <a:bodyPr wrap="none" anchor="ctr"/>
            <a:lstStyle/>
            <a:p>
              <a:pPr>
                <a:defRPr/>
              </a:pPr>
              <a:endParaRPr lang="zh-CN" altLang="en-US"/>
            </a:p>
          </p:txBody>
        </p:sp>
        <p:graphicFrame>
          <p:nvGraphicFramePr>
            <p:cNvPr id="79877" name="Object 5"/>
            <p:cNvGraphicFramePr>
              <a:graphicFrameLocks noChangeAspect="1"/>
            </p:cNvGraphicFramePr>
            <p:nvPr/>
          </p:nvGraphicFramePr>
          <p:xfrm>
            <a:off x="4652" y="621"/>
            <a:ext cx="269" cy="298"/>
          </p:xfrm>
          <a:graphic>
            <a:graphicData uri="http://schemas.openxmlformats.org/presentationml/2006/ole">
              <p:oleObj spid="_x0000_s95237" name="公式" r:id="rId6" imgW="114120" imgH="126720" progId="">
                <p:embed/>
              </p:oleObj>
            </a:graphicData>
          </a:graphic>
        </p:graphicFrame>
        <p:sp>
          <p:nvSpPr>
            <p:cNvPr id="79893" name="Rectangle 55" descr="栎木"/>
            <p:cNvSpPr>
              <a:spLocks noChangeArrowheads="1"/>
            </p:cNvSpPr>
            <p:nvPr/>
          </p:nvSpPr>
          <p:spPr bwMode="auto">
            <a:xfrm>
              <a:off x="1956" y="1056"/>
              <a:ext cx="60" cy="528"/>
            </a:xfrm>
            <a:prstGeom prst="rect">
              <a:avLst/>
            </a:prstGeom>
            <a:blipFill dpi="0" rotWithShape="0">
              <a:blip r:embed="rId7" cstate="print"/>
              <a:srcRect/>
              <a:tile tx="0" ty="0" sx="100000" sy="100000" flip="none" algn="tl"/>
            </a:blipFill>
            <a:ln w="19050">
              <a:solidFill>
                <a:schemeClr val="tx1"/>
              </a:solidFill>
              <a:miter lim="800000"/>
              <a:headEnd/>
              <a:tailEnd/>
            </a:ln>
          </p:spPr>
          <p:txBody>
            <a:bodyPr wrap="none" anchor="ctr"/>
            <a:lstStyle/>
            <a:p>
              <a:endParaRPr lang="zh-CN" altLang="en-US"/>
            </a:p>
          </p:txBody>
        </p:sp>
        <p:sp>
          <p:nvSpPr>
            <p:cNvPr id="79894" name="Rectangle 56" descr="栎木"/>
            <p:cNvSpPr>
              <a:spLocks noChangeArrowheads="1"/>
            </p:cNvSpPr>
            <p:nvPr/>
          </p:nvSpPr>
          <p:spPr bwMode="auto">
            <a:xfrm>
              <a:off x="1968" y="2352"/>
              <a:ext cx="48" cy="576"/>
            </a:xfrm>
            <a:prstGeom prst="rect">
              <a:avLst/>
            </a:prstGeom>
            <a:blipFill dpi="0" rotWithShape="0">
              <a:blip r:embed="rId7" cstate="print"/>
              <a:srcRect/>
              <a:tile tx="0" ty="0" sx="100000" sy="100000" flip="none" algn="tl"/>
            </a:blipFill>
            <a:ln w="19050">
              <a:solidFill>
                <a:schemeClr val="tx1"/>
              </a:solidFill>
              <a:miter lim="800000"/>
              <a:headEnd/>
              <a:tailEnd/>
            </a:ln>
          </p:spPr>
          <p:txBody>
            <a:bodyPr wrap="none" anchor="ctr"/>
            <a:lstStyle/>
            <a:p>
              <a:endParaRPr lang="zh-CN" altLang="en-US"/>
            </a:p>
          </p:txBody>
        </p:sp>
        <p:graphicFrame>
          <p:nvGraphicFramePr>
            <p:cNvPr id="79878" name="Object 6"/>
            <p:cNvGraphicFramePr>
              <a:graphicFrameLocks noChangeAspect="1"/>
            </p:cNvGraphicFramePr>
            <p:nvPr/>
          </p:nvGraphicFramePr>
          <p:xfrm>
            <a:off x="1711" y="711"/>
            <a:ext cx="265" cy="265"/>
          </p:xfrm>
          <a:graphic>
            <a:graphicData uri="http://schemas.openxmlformats.org/presentationml/2006/ole">
              <p:oleObj spid="_x0000_s95238" name="公式" r:id="rId8" imgW="126720" imgH="126720" progId="">
                <p:embed/>
              </p:oleObj>
            </a:graphicData>
          </a:graphic>
        </p:graphicFrame>
      </p:grpSp>
      <p:sp>
        <p:nvSpPr>
          <p:cNvPr id="34903" name="Text Box 87"/>
          <p:cNvSpPr txBox="1">
            <a:spLocks noChangeArrowheads="1"/>
          </p:cNvSpPr>
          <p:nvPr/>
        </p:nvSpPr>
        <p:spPr bwMode="auto">
          <a:xfrm>
            <a:off x="2411413" y="4292600"/>
            <a:ext cx="5545137" cy="579438"/>
          </a:xfrm>
          <a:prstGeom prst="rect">
            <a:avLst/>
          </a:prstGeom>
          <a:noFill/>
          <a:ln w="9525">
            <a:noFill/>
            <a:miter lim="800000"/>
            <a:headEnd/>
            <a:tailEnd/>
          </a:ln>
        </p:spPr>
        <p:txBody>
          <a:bodyPr>
            <a:spAutoFit/>
          </a:bodyPr>
          <a:lstStyle/>
          <a:p>
            <a:r>
              <a:rPr lang="zh-CN" altLang="en-US" sz="3200" b="1"/>
              <a:t>透镜不引起附加光程差</a:t>
            </a:r>
          </a:p>
        </p:txBody>
      </p:sp>
      <p:sp>
        <p:nvSpPr>
          <p:cNvPr id="34904" name="Text Box 88"/>
          <p:cNvSpPr txBox="1">
            <a:spLocks noChangeArrowheads="1"/>
          </p:cNvSpPr>
          <p:nvPr/>
        </p:nvSpPr>
        <p:spPr bwMode="auto">
          <a:xfrm>
            <a:off x="755650" y="4797425"/>
            <a:ext cx="9001125" cy="579438"/>
          </a:xfrm>
          <a:prstGeom prst="rect">
            <a:avLst/>
          </a:prstGeom>
          <a:noFill/>
          <a:ln w="9525">
            <a:noFill/>
            <a:miter lim="800000"/>
            <a:headEnd/>
            <a:tailEnd/>
          </a:ln>
        </p:spPr>
        <p:txBody>
          <a:bodyPr>
            <a:spAutoFit/>
          </a:bodyPr>
          <a:lstStyle/>
          <a:p>
            <a:r>
              <a:rPr lang="zh-CN" altLang="en-US" sz="3200" b="1"/>
              <a:t>与入射光平行的子波射线会聚于点</a:t>
            </a:r>
            <a:r>
              <a:rPr lang="en-US" altLang="zh-CN" sz="3200" b="1" i="1">
                <a:latin typeface="Times New Roman" pitchFamily="18" charset="0"/>
              </a:rPr>
              <a:t>O </a:t>
            </a:r>
            <a:r>
              <a:rPr lang="zh-CN" altLang="en-US" sz="3200" b="1"/>
              <a:t>，同相</a:t>
            </a:r>
          </a:p>
        </p:txBody>
      </p:sp>
      <p:sp>
        <p:nvSpPr>
          <p:cNvPr id="34905" name="Rectangle 89"/>
          <p:cNvSpPr>
            <a:spLocks noChangeArrowheads="1"/>
          </p:cNvSpPr>
          <p:nvPr/>
        </p:nvSpPr>
        <p:spPr bwMode="auto">
          <a:xfrm>
            <a:off x="755650" y="5297488"/>
            <a:ext cx="5616575" cy="579437"/>
          </a:xfrm>
          <a:prstGeom prst="rect">
            <a:avLst/>
          </a:prstGeom>
          <a:noFill/>
          <a:ln w="9525">
            <a:noFill/>
            <a:miter lim="800000"/>
            <a:headEnd/>
            <a:tailEnd/>
          </a:ln>
        </p:spPr>
        <p:txBody>
          <a:bodyPr anchor="ctr">
            <a:spAutoFit/>
          </a:bodyPr>
          <a:lstStyle/>
          <a:p>
            <a:r>
              <a:rPr lang="zh-CN" altLang="en-US" sz="3200" b="1"/>
              <a:t>干涉加强，形成</a:t>
            </a:r>
            <a:r>
              <a:rPr lang="zh-CN" altLang="en-US" sz="3200" b="1">
                <a:solidFill>
                  <a:srgbClr val="FF0000"/>
                </a:solidFill>
              </a:rPr>
              <a:t>亮条纹</a:t>
            </a:r>
            <a:r>
              <a:rPr lang="zh-CN" altLang="en-US" sz="3200" b="1"/>
              <a:t>。 </a:t>
            </a:r>
          </a:p>
        </p:txBody>
      </p:sp>
      <p:sp>
        <p:nvSpPr>
          <p:cNvPr id="34906" name="Rectangle 90"/>
          <p:cNvSpPr>
            <a:spLocks noChangeArrowheads="1"/>
          </p:cNvSpPr>
          <p:nvPr/>
        </p:nvSpPr>
        <p:spPr bwMode="auto">
          <a:xfrm>
            <a:off x="827088" y="5805488"/>
            <a:ext cx="8316912" cy="579437"/>
          </a:xfrm>
          <a:prstGeom prst="rect">
            <a:avLst/>
          </a:prstGeom>
          <a:noFill/>
          <a:ln w="9525">
            <a:noFill/>
            <a:miter lim="800000"/>
            <a:headEnd/>
            <a:tailEnd/>
          </a:ln>
        </p:spPr>
        <p:txBody>
          <a:bodyPr lIns="0" anchor="ctr">
            <a:spAutoFit/>
          </a:bodyPr>
          <a:lstStyle/>
          <a:p>
            <a:r>
              <a:rPr lang="zh-CN" altLang="en-US" sz="3200" b="1"/>
              <a:t>称为</a:t>
            </a:r>
            <a:r>
              <a:rPr lang="zh-CN" altLang="en-US" sz="3200" b="1">
                <a:solidFill>
                  <a:srgbClr val="FF0000"/>
                </a:solidFill>
              </a:rPr>
              <a:t>中央亮条纹</a:t>
            </a:r>
            <a:r>
              <a:rPr lang="en-US" altLang="zh-CN" sz="3200" b="1"/>
              <a:t>, </a:t>
            </a:r>
            <a:r>
              <a:rPr lang="zh-CN" altLang="en-US" sz="3200" b="1"/>
              <a:t>其对应的光强为</a:t>
            </a:r>
            <a:r>
              <a:rPr lang="zh-CN" altLang="en-US" sz="3200" b="1">
                <a:solidFill>
                  <a:srgbClr val="FF0000"/>
                </a:solidFill>
              </a:rPr>
              <a:t>主极大</a:t>
            </a:r>
            <a:r>
              <a:rPr lang="zh-CN" altLang="en-US" sz="3200" b="1"/>
              <a:t>。</a:t>
            </a:r>
          </a:p>
        </p:txBody>
      </p:sp>
      <p:sp>
        <p:nvSpPr>
          <p:cNvPr id="38"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79889" name="Rectangle 23"/>
          <p:cNvSpPr>
            <a:spLocks noChangeArrowheads="1"/>
          </p:cNvSpPr>
          <p:nvPr/>
        </p:nvSpPr>
        <p:spPr bwMode="auto">
          <a:xfrm>
            <a:off x="60198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ppt_w/2"/>
                                          </p:val>
                                        </p:tav>
                                        <p:tav tm="100000">
                                          <p:val>
                                            <p:strVal val="#ppt_x"/>
                                          </p:val>
                                        </p:tav>
                                      </p:tavLst>
                                    </p:anim>
                                    <p:anim calcmode="lin" valueType="num">
                                      <p:cBhvr>
                                        <p:cTn id="13" dur="500" fill="hold"/>
                                        <p:tgtEl>
                                          <p:spTgt spid="3"/>
                                        </p:tgtEl>
                                        <p:attrNameLst>
                                          <p:attrName>ppt_y</p:attrName>
                                        </p:attrNameLst>
                                      </p:cBhvr>
                                      <p:tavLst>
                                        <p:tav tm="0">
                                          <p:val>
                                            <p:strVal val="#ppt_y"/>
                                          </p:val>
                                        </p:tav>
                                        <p:tav tm="100000">
                                          <p:val>
                                            <p:strVal val="#ppt_y"/>
                                          </p:val>
                                        </p:tav>
                                      </p:tavLst>
                                    </p:anim>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7"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ppt_w/2"/>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486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4903"/>
                                        </p:tgtEl>
                                        <p:attrNameLst>
                                          <p:attrName>style.visibility</p:attrName>
                                        </p:attrNameLst>
                                      </p:cBhvr>
                                      <p:to>
                                        <p:strVal val="visible"/>
                                      </p:to>
                                    </p:set>
                                    <p:animEffect transition="in" filter="blinds(horizontal)">
                                      <p:cBhvr>
                                        <p:cTn id="32" dur="500"/>
                                        <p:tgtEl>
                                          <p:spTgt spid="3490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4904"/>
                                        </p:tgtEl>
                                        <p:attrNameLst>
                                          <p:attrName>style.visibility</p:attrName>
                                        </p:attrNameLst>
                                      </p:cBhvr>
                                      <p:to>
                                        <p:strVal val="visible"/>
                                      </p:to>
                                    </p:set>
                                    <p:animEffect transition="in" filter="blinds(horizontal)">
                                      <p:cBhvr>
                                        <p:cTn id="37" dur="500"/>
                                        <p:tgtEl>
                                          <p:spTgt spid="3490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4905"/>
                                        </p:tgtEl>
                                        <p:attrNameLst>
                                          <p:attrName>style.visibility</p:attrName>
                                        </p:attrNameLst>
                                      </p:cBhvr>
                                      <p:to>
                                        <p:strVal val="visible"/>
                                      </p:to>
                                    </p:set>
                                    <p:animEffect transition="in" filter="blinds(horizontal)">
                                      <p:cBhvr>
                                        <p:cTn id="42" dur="500"/>
                                        <p:tgtEl>
                                          <p:spTgt spid="3490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4906">
                                            <p:txEl>
                                              <p:pRg st="0" end="0"/>
                                            </p:txEl>
                                          </p:spTgt>
                                        </p:tgtEl>
                                        <p:attrNameLst>
                                          <p:attrName>style.visibility</p:attrName>
                                        </p:attrNameLst>
                                      </p:cBhvr>
                                      <p:to>
                                        <p:strVal val="visible"/>
                                      </p:to>
                                    </p:set>
                                    <p:animEffect transition="in" filter="blinds(horizontal)">
                                      <p:cBhvr>
                                        <p:cTn id="47" dur="500"/>
                                        <p:tgtEl>
                                          <p:spTgt spid="3490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03" grpId="0"/>
      <p:bldP spid="34904" grpId="0"/>
      <p:bldP spid="3490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11" name="灯片编号占位符 1"/>
          <p:cNvSpPr>
            <a:spLocks noGrp="1"/>
          </p:cNvSpPr>
          <p:nvPr>
            <p:ph type="sldNum" sz="quarter" idx="10"/>
          </p:nvPr>
        </p:nvSpPr>
        <p:spPr>
          <a:noFill/>
        </p:spPr>
        <p:txBody>
          <a:bodyPr/>
          <a:lstStyle/>
          <a:p>
            <a:fld id="{7A3E6F56-E895-404C-BF5C-A7CCDBAFB706}" type="slidenum">
              <a:rPr lang="en-US" altLang="zh-CN" smtClean="0"/>
              <a:pPr/>
              <a:t>111</a:t>
            </a:fld>
            <a:endParaRPr lang="en-US" altLang="zh-CN" smtClean="0"/>
          </a:p>
        </p:txBody>
      </p:sp>
      <p:grpSp>
        <p:nvGrpSpPr>
          <p:cNvPr id="2" name="Group 2"/>
          <p:cNvGrpSpPr>
            <a:grpSpLocks/>
          </p:cNvGrpSpPr>
          <p:nvPr/>
        </p:nvGrpSpPr>
        <p:grpSpPr bwMode="auto">
          <a:xfrm>
            <a:off x="1116013" y="692150"/>
            <a:ext cx="7081837" cy="3671888"/>
            <a:chOff x="198" y="480"/>
            <a:chExt cx="5370" cy="2976"/>
          </a:xfrm>
        </p:grpSpPr>
        <p:sp>
          <p:nvSpPr>
            <p:cNvPr id="80966" name="Rectangle 3"/>
            <p:cNvSpPr>
              <a:spLocks noChangeArrowheads="1"/>
            </p:cNvSpPr>
            <p:nvPr/>
          </p:nvSpPr>
          <p:spPr bwMode="auto">
            <a:xfrm>
              <a:off x="240" y="480"/>
              <a:ext cx="5328" cy="2976"/>
            </a:xfrm>
            <a:prstGeom prst="rect">
              <a:avLst/>
            </a:prstGeom>
            <a:solidFill>
              <a:schemeClr val="bg1"/>
            </a:solidFill>
            <a:ln w="9525">
              <a:solidFill>
                <a:schemeClr val="tx2"/>
              </a:solidFill>
              <a:miter lim="800000"/>
              <a:headEnd/>
              <a:tailEnd type="none" w="sm" len="lg"/>
            </a:ln>
          </p:spPr>
          <p:txBody>
            <a:bodyPr wrap="none" anchor="ctr"/>
            <a:lstStyle/>
            <a:p>
              <a:pPr algn="ctr"/>
              <a:endParaRPr lang="zh-CN" altLang="zh-CN" i="1"/>
            </a:p>
          </p:txBody>
        </p:sp>
        <p:sp>
          <p:nvSpPr>
            <p:cNvPr id="73732" name="Text Box 4"/>
            <p:cNvSpPr txBox="1">
              <a:spLocks noChangeArrowheads="1"/>
            </p:cNvSpPr>
            <p:nvPr/>
          </p:nvSpPr>
          <p:spPr bwMode="auto">
            <a:xfrm>
              <a:off x="198" y="480"/>
              <a:ext cx="471" cy="2976"/>
            </a:xfrm>
            <a:prstGeom prst="rect">
              <a:avLst/>
            </a:prstGeom>
            <a:gradFill rotWithShape="0">
              <a:gsLst>
                <a:gs pos="0">
                  <a:schemeClr val="accent1"/>
                </a:gs>
                <a:gs pos="50000">
                  <a:srgbClr val="FFFFFF"/>
                </a:gs>
                <a:gs pos="100000">
                  <a:schemeClr val="accent1"/>
                </a:gs>
              </a:gsLst>
              <a:lin ang="0" scaled="1"/>
            </a:gradFill>
            <a:ln w="9525">
              <a:solidFill>
                <a:srgbClr val="006666"/>
              </a:solidFill>
              <a:miter lim="800000"/>
              <a:headEnd/>
              <a:tailEnd type="none" w="sm" len="lg"/>
            </a:ln>
            <a:effectLst/>
          </p:spPr>
          <p:txBody>
            <a:bodyPr vert="eaVert">
              <a:spAutoFit/>
            </a:bodyPr>
            <a:lstStyle/>
            <a:p>
              <a:pPr algn="ctr">
                <a:defRPr/>
              </a:pPr>
              <a:r>
                <a:rPr lang="zh-CN" altLang="en-US" sz="2800" b="1">
                  <a:solidFill>
                    <a:srgbClr val="000000"/>
                  </a:solidFill>
                  <a:latin typeface="Times New Roman" pitchFamily="18" charset="0"/>
                </a:rPr>
                <a:t>夫 琅 禾 费 单 缝 衍 射</a:t>
              </a:r>
              <a:endParaRPr lang="zh-CN" altLang="en-US" sz="2800" b="1">
                <a:solidFill>
                  <a:srgbClr val="000000"/>
                </a:solidFill>
              </a:endParaRPr>
            </a:p>
          </p:txBody>
        </p:sp>
      </p:grpSp>
      <p:grpSp>
        <p:nvGrpSpPr>
          <p:cNvPr id="3" name="Group 5"/>
          <p:cNvGrpSpPr>
            <a:grpSpLocks/>
          </p:cNvGrpSpPr>
          <p:nvPr/>
        </p:nvGrpSpPr>
        <p:grpSpPr bwMode="auto">
          <a:xfrm>
            <a:off x="2295525" y="2122488"/>
            <a:ext cx="3227388" cy="946150"/>
            <a:chOff x="768" y="2112"/>
            <a:chExt cx="2448" cy="768"/>
          </a:xfrm>
        </p:grpSpPr>
        <p:sp>
          <p:nvSpPr>
            <p:cNvPr id="80956" name="Line 6"/>
            <p:cNvSpPr>
              <a:spLocks noChangeShapeType="1"/>
            </p:cNvSpPr>
            <p:nvPr/>
          </p:nvSpPr>
          <p:spPr bwMode="auto">
            <a:xfrm flipV="1">
              <a:off x="1056" y="2112"/>
              <a:ext cx="2112"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0957" name="Line 7"/>
            <p:cNvSpPr>
              <a:spLocks noChangeShapeType="1"/>
            </p:cNvSpPr>
            <p:nvPr/>
          </p:nvSpPr>
          <p:spPr bwMode="auto">
            <a:xfrm flipV="1">
              <a:off x="1008" y="2304"/>
              <a:ext cx="2208"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0958" name="Line 8"/>
            <p:cNvSpPr>
              <a:spLocks noChangeShapeType="1"/>
            </p:cNvSpPr>
            <p:nvPr/>
          </p:nvSpPr>
          <p:spPr bwMode="auto">
            <a:xfrm>
              <a:off x="1008" y="2496"/>
              <a:ext cx="2208"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0959" name="Line 9"/>
            <p:cNvSpPr>
              <a:spLocks noChangeShapeType="1"/>
            </p:cNvSpPr>
            <p:nvPr/>
          </p:nvSpPr>
          <p:spPr bwMode="auto">
            <a:xfrm flipV="1">
              <a:off x="1008" y="2688"/>
              <a:ext cx="2208"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0960" name="Line 10"/>
            <p:cNvSpPr>
              <a:spLocks noChangeShapeType="1"/>
            </p:cNvSpPr>
            <p:nvPr/>
          </p:nvSpPr>
          <p:spPr bwMode="auto">
            <a:xfrm>
              <a:off x="1056" y="2880"/>
              <a:ext cx="2160"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0961" name="Line 11"/>
            <p:cNvSpPr>
              <a:spLocks noChangeShapeType="1"/>
            </p:cNvSpPr>
            <p:nvPr/>
          </p:nvSpPr>
          <p:spPr bwMode="auto">
            <a:xfrm flipH="1">
              <a:off x="768" y="2112"/>
              <a:ext cx="384" cy="0"/>
            </a:xfrm>
            <a:prstGeom prst="line">
              <a:avLst/>
            </a:prstGeom>
            <a:noFill/>
            <a:ln w="19050">
              <a:solidFill>
                <a:srgbClr val="0000FF"/>
              </a:solidFill>
              <a:round/>
              <a:headEnd type="triangle" w="sm" len="lg"/>
              <a:tailEnd type="none" w="sm" len="lg"/>
            </a:ln>
          </p:spPr>
          <p:txBody>
            <a:bodyPr wrap="none" anchor="ctr"/>
            <a:lstStyle/>
            <a:p>
              <a:endParaRPr lang="zh-CN" altLang="en-US"/>
            </a:p>
          </p:txBody>
        </p:sp>
        <p:sp>
          <p:nvSpPr>
            <p:cNvPr id="80962" name="Line 12"/>
            <p:cNvSpPr>
              <a:spLocks noChangeShapeType="1"/>
            </p:cNvSpPr>
            <p:nvPr/>
          </p:nvSpPr>
          <p:spPr bwMode="auto">
            <a:xfrm flipH="1">
              <a:off x="768" y="2304"/>
              <a:ext cx="384" cy="0"/>
            </a:xfrm>
            <a:prstGeom prst="line">
              <a:avLst/>
            </a:prstGeom>
            <a:noFill/>
            <a:ln w="19050">
              <a:solidFill>
                <a:srgbClr val="0000FF"/>
              </a:solidFill>
              <a:round/>
              <a:headEnd type="triangle" w="sm" len="lg"/>
              <a:tailEnd type="none" w="sm" len="lg"/>
            </a:ln>
          </p:spPr>
          <p:txBody>
            <a:bodyPr wrap="none" anchor="ctr"/>
            <a:lstStyle/>
            <a:p>
              <a:endParaRPr lang="zh-CN" altLang="en-US"/>
            </a:p>
          </p:txBody>
        </p:sp>
        <p:sp>
          <p:nvSpPr>
            <p:cNvPr id="80963" name="Line 13"/>
            <p:cNvSpPr>
              <a:spLocks noChangeShapeType="1"/>
            </p:cNvSpPr>
            <p:nvPr/>
          </p:nvSpPr>
          <p:spPr bwMode="auto">
            <a:xfrm flipH="1">
              <a:off x="768" y="2496"/>
              <a:ext cx="384" cy="0"/>
            </a:xfrm>
            <a:prstGeom prst="line">
              <a:avLst/>
            </a:prstGeom>
            <a:noFill/>
            <a:ln w="19050">
              <a:solidFill>
                <a:srgbClr val="0000FF"/>
              </a:solidFill>
              <a:round/>
              <a:headEnd type="triangle" w="sm" len="lg"/>
              <a:tailEnd type="none" w="sm" len="lg"/>
            </a:ln>
          </p:spPr>
          <p:txBody>
            <a:bodyPr wrap="none" anchor="ctr"/>
            <a:lstStyle/>
            <a:p>
              <a:endParaRPr lang="zh-CN" altLang="en-US"/>
            </a:p>
          </p:txBody>
        </p:sp>
        <p:sp>
          <p:nvSpPr>
            <p:cNvPr id="80964" name="Line 14"/>
            <p:cNvSpPr>
              <a:spLocks noChangeShapeType="1"/>
            </p:cNvSpPr>
            <p:nvPr/>
          </p:nvSpPr>
          <p:spPr bwMode="auto">
            <a:xfrm flipH="1">
              <a:off x="768" y="2688"/>
              <a:ext cx="384" cy="0"/>
            </a:xfrm>
            <a:prstGeom prst="line">
              <a:avLst/>
            </a:prstGeom>
            <a:noFill/>
            <a:ln w="19050">
              <a:solidFill>
                <a:srgbClr val="0000FF"/>
              </a:solidFill>
              <a:round/>
              <a:headEnd type="triangle" w="sm" len="lg"/>
              <a:tailEnd type="none" w="sm" len="lg"/>
            </a:ln>
          </p:spPr>
          <p:txBody>
            <a:bodyPr wrap="none" anchor="ctr"/>
            <a:lstStyle/>
            <a:p>
              <a:endParaRPr lang="zh-CN" altLang="en-US"/>
            </a:p>
          </p:txBody>
        </p:sp>
        <p:sp>
          <p:nvSpPr>
            <p:cNvPr id="80965" name="Line 15"/>
            <p:cNvSpPr>
              <a:spLocks noChangeShapeType="1"/>
            </p:cNvSpPr>
            <p:nvPr/>
          </p:nvSpPr>
          <p:spPr bwMode="auto">
            <a:xfrm flipH="1">
              <a:off x="768" y="2880"/>
              <a:ext cx="384" cy="0"/>
            </a:xfrm>
            <a:prstGeom prst="line">
              <a:avLst/>
            </a:prstGeom>
            <a:noFill/>
            <a:ln w="19050">
              <a:solidFill>
                <a:srgbClr val="0000FF"/>
              </a:solidFill>
              <a:round/>
              <a:headEnd type="triangle" w="sm" len="lg"/>
              <a:tailEnd type="none" w="sm" len="lg"/>
            </a:ln>
          </p:spPr>
          <p:txBody>
            <a:bodyPr wrap="none" anchor="ctr"/>
            <a:lstStyle/>
            <a:p>
              <a:endParaRPr lang="zh-CN" altLang="en-US"/>
            </a:p>
          </p:txBody>
        </p:sp>
      </p:grpSp>
      <p:grpSp>
        <p:nvGrpSpPr>
          <p:cNvPr id="4" name="Group 16"/>
          <p:cNvGrpSpPr>
            <a:grpSpLocks/>
          </p:cNvGrpSpPr>
          <p:nvPr/>
        </p:nvGrpSpPr>
        <p:grpSpPr bwMode="auto">
          <a:xfrm>
            <a:off x="5537200" y="2132013"/>
            <a:ext cx="1962150" cy="946150"/>
            <a:chOff x="3168" y="2112"/>
            <a:chExt cx="1488" cy="768"/>
          </a:xfrm>
        </p:grpSpPr>
        <p:sp>
          <p:nvSpPr>
            <p:cNvPr id="80951" name="Line 17"/>
            <p:cNvSpPr>
              <a:spLocks noChangeShapeType="1"/>
            </p:cNvSpPr>
            <p:nvPr/>
          </p:nvSpPr>
          <p:spPr bwMode="auto">
            <a:xfrm flipV="1">
              <a:off x="3168" y="2496"/>
              <a:ext cx="1488" cy="384"/>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0952" name="Line 18"/>
            <p:cNvSpPr>
              <a:spLocks noChangeShapeType="1"/>
            </p:cNvSpPr>
            <p:nvPr/>
          </p:nvSpPr>
          <p:spPr bwMode="auto">
            <a:xfrm flipV="1">
              <a:off x="3168" y="2496"/>
              <a:ext cx="1488" cy="19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0953" name="Line 19"/>
            <p:cNvSpPr>
              <a:spLocks noChangeShapeType="1"/>
            </p:cNvSpPr>
            <p:nvPr/>
          </p:nvSpPr>
          <p:spPr bwMode="auto">
            <a:xfrm>
              <a:off x="3216" y="2304"/>
              <a:ext cx="1440" cy="19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0954" name="Line 20"/>
            <p:cNvSpPr>
              <a:spLocks noChangeShapeType="1"/>
            </p:cNvSpPr>
            <p:nvPr/>
          </p:nvSpPr>
          <p:spPr bwMode="auto">
            <a:xfrm>
              <a:off x="3168" y="2112"/>
              <a:ext cx="1488" cy="384"/>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0955" name="Line 21"/>
            <p:cNvSpPr>
              <a:spLocks noChangeShapeType="1"/>
            </p:cNvSpPr>
            <p:nvPr/>
          </p:nvSpPr>
          <p:spPr bwMode="auto">
            <a:xfrm>
              <a:off x="3216" y="2496"/>
              <a:ext cx="1440" cy="0"/>
            </a:xfrm>
            <a:prstGeom prst="line">
              <a:avLst/>
            </a:prstGeom>
            <a:noFill/>
            <a:ln w="19050">
              <a:solidFill>
                <a:srgbClr val="0000FF"/>
              </a:solidFill>
              <a:round/>
              <a:headEnd type="none" w="sm" len="lg"/>
              <a:tailEnd type="none" w="sm" len="lg"/>
            </a:ln>
          </p:spPr>
          <p:txBody>
            <a:bodyPr wrap="none" anchor="ctr"/>
            <a:lstStyle/>
            <a:p>
              <a:endParaRPr lang="zh-CN" altLang="en-US"/>
            </a:p>
          </p:txBody>
        </p:sp>
      </p:grpSp>
      <p:grpSp>
        <p:nvGrpSpPr>
          <p:cNvPr id="5" name="Group 22"/>
          <p:cNvGrpSpPr>
            <a:grpSpLocks/>
          </p:cNvGrpSpPr>
          <p:nvPr/>
        </p:nvGrpSpPr>
        <p:grpSpPr bwMode="auto">
          <a:xfrm>
            <a:off x="3563938" y="1627188"/>
            <a:ext cx="3940175" cy="1441450"/>
            <a:chOff x="1668" y="1744"/>
            <a:chExt cx="2988" cy="1169"/>
          </a:xfrm>
        </p:grpSpPr>
        <p:sp>
          <p:nvSpPr>
            <p:cNvPr id="80941" name="Line 23"/>
            <p:cNvSpPr>
              <a:spLocks noChangeShapeType="1"/>
            </p:cNvSpPr>
            <p:nvPr/>
          </p:nvSpPr>
          <p:spPr bwMode="auto">
            <a:xfrm flipV="1">
              <a:off x="1668" y="1744"/>
              <a:ext cx="1420" cy="390"/>
            </a:xfrm>
            <a:prstGeom prst="line">
              <a:avLst/>
            </a:prstGeom>
            <a:noFill/>
            <a:ln w="19050">
              <a:solidFill>
                <a:srgbClr val="FF6600"/>
              </a:solidFill>
              <a:round/>
              <a:headEnd type="none" w="sm" len="lg"/>
              <a:tailEnd type="none" w="sm" len="lg"/>
            </a:ln>
          </p:spPr>
          <p:txBody>
            <a:bodyPr wrap="none" anchor="ctr"/>
            <a:lstStyle/>
            <a:p>
              <a:endParaRPr lang="zh-CN" altLang="en-US"/>
            </a:p>
          </p:txBody>
        </p:sp>
        <p:sp>
          <p:nvSpPr>
            <p:cNvPr id="80942" name="Line 24"/>
            <p:cNvSpPr>
              <a:spLocks noChangeShapeType="1"/>
            </p:cNvSpPr>
            <p:nvPr/>
          </p:nvSpPr>
          <p:spPr bwMode="auto">
            <a:xfrm flipV="1">
              <a:off x="1668" y="1939"/>
              <a:ext cx="1420" cy="390"/>
            </a:xfrm>
            <a:prstGeom prst="line">
              <a:avLst/>
            </a:prstGeom>
            <a:noFill/>
            <a:ln w="19050">
              <a:solidFill>
                <a:srgbClr val="FF6600"/>
              </a:solidFill>
              <a:round/>
              <a:headEnd type="none" w="sm" len="lg"/>
              <a:tailEnd type="none" w="sm" len="lg"/>
            </a:ln>
          </p:spPr>
          <p:txBody>
            <a:bodyPr wrap="none" anchor="ctr"/>
            <a:lstStyle/>
            <a:p>
              <a:endParaRPr lang="zh-CN" altLang="en-US"/>
            </a:p>
          </p:txBody>
        </p:sp>
        <p:sp>
          <p:nvSpPr>
            <p:cNvPr id="80943" name="Line 25"/>
            <p:cNvSpPr>
              <a:spLocks noChangeShapeType="1"/>
            </p:cNvSpPr>
            <p:nvPr/>
          </p:nvSpPr>
          <p:spPr bwMode="auto">
            <a:xfrm flipV="1">
              <a:off x="1668" y="2134"/>
              <a:ext cx="1420" cy="389"/>
            </a:xfrm>
            <a:prstGeom prst="line">
              <a:avLst/>
            </a:prstGeom>
            <a:noFill/>
            <a:ln w="19050">
              <a:solidFill>
                <a:srgbClr val="FF6600"/>
              </a:solidFill>
              <a:round/>
              <a:headEnd type="none" w="sm" len="lg"/>
              <a:tailEnd type="none" w="sm" len="lg"/>
            </a:ln>
          </p:spPr>
          <p:txBody>
            <a:bodyPr wrap="none" anchor="ctr"/>
            <a:lstStyle/>
            <a:p>
              <a:endParaRPr lang="zh-CN" altLang="en-US"/>
            </a:p>
          </p:txBody>
        </p:sp>
        <p:sp>
          <p:nvSpPr>
            <p:cNvPr id="80944" name="Line 26"/>
            <p:cNvSpPr>
              <a:spLocks noChangeShapeType="1"/>
            </p:cNvSpPr>
            <p:nvPr/>
          </p:nvSpPr>
          <p:spPr bwMode="auto">
            <a:xfrm flipV="1">
              <a:off x="1668" y="2329"/>
              <a:ext cx="1420" cy="389"/>
            </a:xfrm>
            <a:prstGeom prst="line">
              <a:avLst/>
            </a:prstGeom>
            <a:noFill/>
            <a:ln w="19050">
              <a:solidFill>
                <a:srgbClr val="FF6600"/>
              </a:solidFill>
              <a:round/>
              <a:headEnd type="none" w="sm" len="lg"/>
              <a:tailEnd type="none" w="sm" len="lg"/>
            </a:ln>
          </p:spPr>
          <p:txBody>
            <a:bodyPr wrap="none" anchor="ctr"/>
            <a:lstStyle/>
            <a:p>
              <a:endParaRPr lang="zh-CN" altLang="en-US"/>
            </a:p>
          </p:txBody>
        </p:sp>
        <p:sp>
          <p:nvSpPr>
            <p:cNvPr id="80945" name="Line 27"/>
            <p:cNvSpPr>
              <a:spLocks noChangeShapeType="1"/>
            </p:cNvSpPr>
            <p:nvPr/>
          </p:nvSpPr>
          <p:spPr bwMode="auto">
            <a:xfrm flipV="1">
              <a:off x="1668" y="2134"/>
              <a:ext cx="2953" cy="779"/>
            </a:xfrm>
            <a:prstGeom prst="line">
              <a:avLst/>
            </a:prstGeom>
            <a:noFill/>
            <a:ln w="19050">
              <a:solidFill>
                <a:srgbClr val="FF6600"/>
              </a:solidFill>
              <a:round/>
              <a:headEnd type="none" w="sm" len="lg"/>
              <a:tailEnd type="none" w="sm" len="lg"/>
            </a:ln>
          </p:spPr>
          <p:txBody>
            <a:bodyPr wrap="none" anchor="ctr"/>
            <a:lstStyle/>
            <a:p>
              <a:endParaRPr lang="zh-CN" altLang="en-US"/>
            </a:p>
          </p:txBody>
        </p:sp>
        <p:grpSp>
          <p:nvGrpSpPr>
            <p:cNvPr id="6" name="Group 28"/>
            <p:cNvGrpSpPr>
              <a:grpSpLocks/>
            </p:cNvGrpSpPr>
            <p:nvPr/>
          </p:nvGrpSpPr>
          <p:grpSpPr bwMode="auto">
            <a:xfrm>
              <a:off x="3088" y="1744"/>
              <a:ext cx="1568" cy="585"/>
              <a:chOff x="3088" y="1744"/>
              <a:chExt cx="1533" cy="585"/>
            </a:xfrm>
          </p:grpSpPr>
          <p:sp>
            <p:nvSpPr>
              <p:cNvPr id="80947" name="Line 29"/>
              <p:cNvSpPr>
                <a:spLocks noChangeShapeType="1"/>
              </p:cNvSpPr>
              <p:nvPr/>
            </p:nvSpPr>
            <p:spPr bwMode="auto">
              <a:xfrm flipV="1">
                <a:off x="3088" y="2134"/>
                <a:ext cx="1533" cy="195"/>
              </a:xfrm>
              <a:prstGeom prst="line">
                <a:avLst/>
              </a:prstGeom>
              <a:noFill/>
              <a:ln w="19050">
                <a:solidFill>
                  <a:srgbClr val="FF6600"/>
                </a:solidFill>
                <a:round/>
                <a:headEnd type="none" w="sm" len="lg"/>
                <a:tailEnd type="none" w="sm" len="lg"/>
              </a:ln>
            </p:spPr>
            <p:txBody>
              <a:bodyPr wrap="none" anchor="ctr"/>
              <a:lstStyle/>
              <a:p>
                <a:endParaRPr lang="zh-CN" altLang="en-US"/>
              </a:p>
            </p:txBody>
          </p:sp>
          <p:sp>
            <p:nvSpPr>
              <p:cNvPr id="80948" name="Line 30"/>
              <p:cNvSpPr>
                <a:spLocks noChangeShapeType="1"/>
              </p:cNvSpPr>
              <p:nvPr/>
            </p:nvSpPr>
            <p:spPr bwMode="auto">
              <a:xfrm>
                <a:off x="3088" y="2134"/>
                <a:ext cx="1533" cy="0"/>
              </a:xfrm>
              <a:prstGeom prst="line">
                <a:avLst/>
              </a:prstGeom>
              <a:noFill/>
              <a:ln w="19050">
                <a:solidFill>
                  <a:srgbClr val="FF6600"/>
                </a:solidFill>
                <a:round/>
                <a:headEnd type="none" w="sm" len="lg"/>
                <a:tailEnd type="none" w="sm" len="lg"/>
              </a:ln>
            </p:spPr>
            <p:txBody>
              <a:bodyPr wrap="none" anchor="ctr"/>
              <a:lstStyle/>
              <a:p>
                <a:endParaRPr lang="zh-CN" altLang="en-US"/>
              </a:p>
            </p:txBody>
          </p:sp>
          <p:sp>
            <p:nvSpPr>
              <p:cNvPr id="80949" name="Line 31"/>
              <p:cNvSpPr>
                <a:spLocks noChangeShapeType="1"/>
              </p:cNvSpPr>
              <p:nvPr/>
            </p:nvSpPr>
            <p:spPr bwMode="auto">
              <a:xfrm>
                <a:off x="3088" y="1939"/>
                <a:ext cx="1533" cy="195"/>
              </a:xfrm>
              <a:prstGeom prst="line">
                <a:avLst/>
              </a:prstGeom>
              <a:noFill/>
              <a:ln w="19050">
                <a:solidFill>
                  <a:srgbClr val="FF6600"/>
                </a:solidFill>
                <a:round/>
                <a:headEnd type="none" w="sm" len="lg"/>
                <a:tailEnd type="none" w="sm" len="lg"/>
              </a:ln>
            </p:spPr>
            <p:txBody>
              <a:bodyPr wrap="none" anchor="ctr"/>
              <a:lstStyle/>
              <a:p>
                <a:endParaRPr lang="zh-CN" altLang="en-US"/>
              </a:p>
            </p:txBody>
          </p:sp>
          <p:sp>
            <p:nvSpPr>
              <p:cNvPr id="80950" name="Line 32"/>
              <p:cNvSpPr>
                <a:spLocks noChangeShapeType="1"/>
              </p:cNvSpPr>
              <p:nvPr/>
            </p:nvSpPr>
            <p:spPr bwMode="auto">
              <a:xfrm>
                <a:off x="3088" y="1744"/>
                <a:ext cx="1533" cy="390"/>
              </a:xfrm>
              <a:prstGeom prst="line">
                <a:avLst/>
              </a:prstGeom>
              <a:noFill/>
              <a:ln w="19050">
                <a:solidFill>
                  <a:srgbClr val="FF6600"/>
                </a:solidFill>
                <a:round/>
                <a:headEnd type="none" w="sm" len="lg"/>
                <a:tailEnd type="none" w="sm" len="lg"/>
              </a:ln>
            </p:spPr>
            <p:txBody>
              <a:bodyPr wrap="none" anchor="ctr"/>
              <a:lstStyle/>
              <a:p>
                <a:endParaRPr lang="zh-CN" altLang="en-US"/>
              </a:p>
            </p:txBody>
          </p:sp>
        </p:grpSp>
      </p:grpSp>
      <p:graphicFrame>
        <p:nvGraphicFramePr>
          <p:cNvPr id="80898" name="Object 2"/>
          <p:cNvGraphicFramePr>
            <a:graphicFrameLocks noChangeAspect="1"/>
          </p:cNvGraphicFramePr>
          <p:nvPr/>
        </p:nvGraphicFramePr>
        <p:xfrm>
          <a:off x="7624763" y="2635250"/>
          <a:ext cx="441325" cy="515938"/>
        </p:xfrm>
        <a:graphic>
          <a:graphicData uri="http://schemas.openxmlformats.org/presentationml/2006/ole">
            <p:oleObj spid="_x0000_s96258" name="公式" r:id="rId3" imgW="101520" imgH="114120" progId="">
              <p:embed/>
            </p:oleObj>
          </a:graphicData>
        </a:graphic>
      </p:graphicFrame>
      <p:grpSp>
        <p:nvGrpSpPr>
          <p:cNvPr id="7" name="Group 40"/>
          <p:cNvGrpSpPr>
            <a:grpSpLocks/>
          </p:cNvGrpSpPr>
          <p:nvPr/>
        </p:nvGrpSpPr>
        <p:grpSpPr bwMode="auto">
          <a:xfrm>
            <a:off x="3206750" y="904875"/>
            <a:ext cx="4325938" cy="2967038"/>
            <a:chOff x="1711" y="621"/>
            <a:chExt cx="3281" cy="2403"/>
          </a:xfrm>
        </p:grpSpPr>
        <p:sp>
          <p:nvSpPr>
            <p:cNvPr id="80936" name="Line 41"/>
            <p:cNvSpPr>
              <a:spLocks noChangeShapeType="1"/>
            </p:cNvSpPr>
            <p:nvPr/>
          </p:nvSpPr>
          <p:spPr bwMode="auto">
            <a:xfrm>
              <a:off x="3456" y="1104"/>
              <a:ext cx="1536" cy="0"/>
            </a:xfrm>
            <a:prstGeom prst="line">
              <a:avLst/>
            </a:prstGeom>
            <a:noFill/>
            <a:ln w="19050">
              <a:solidFill>
                <a:schemeClr val="tx1"/>
              </a:solidFill>
              <a:prstDash val="dash"/>
              <a:round/>
              <a:headEnd type="triangle" w="sm" len="lg"/>
              <a:tailEnd type="triangle" w="sm" len="lg"/>
            </a:ln>
          </p:spPr>
          <p:txBody>
            <a:bodyPr wrap="none" anchor="ctr"/>
            <a:lstStyle/>
            <a:p>
              <a:endParaRPr lang="zh-CN" altLang="en-US"/>
            </a:p>
          </p:txBody>
        </p:sp>
        <p:graphicFrame>
          <p:nvGraphicFramePr>
            <p:cNvPr id="80907" name="Object 11"/>
            <p:cNvGraphicFramePr>
              <a:graphicFrameLocks noChangeAspect="1"/>
            </p:cNvGraphicFramePr>
            <p:nvPr/>
          </p:nvGraphicFramePr>
          <p:xfrm>
            <a:off x="4063" y="768"/>
            <a:ext cx="305" cy="336"/>
          </p:xfrm>
          <a:graphic>
            <a:graphicData uri="http://schemas.openxmlformats.org/presentationml/2006/ole">
              <p:oleObj spid="_x0000_s96267" name="公式" r:id="rId4" imgW="215640" imgH="304560" progId="">
                <p:embed/>
              </p:oleObj>
            </a:graphicData>
          </a:graphic>
        </p:graphicFrame>
        <p:graphicFrame>
          <p:nvGraphicFramePr>
            <p:cNvPr id="80908" name="Object 12"/>
            <p:cNvGraphicFramePr>
              <a:graphicFrameLocks noChangeAspect="1"/>
            </p:cNvGraphicFramePr>
            <p:nvPr/>
          </p:nvGraphicFramePr>
          <p:xfrm>
            <a:off x="3260" y="710"/>
            <a:ext cx="263" cy="259"/>
          </p:xfrm>
          <a:graphic>
            <a:graphicData uri="http://schemas.openxmlformats.org/presentationml/2006/ole">
              <p:oleObj spid="_x0000_s96268" name="公式" r:id="rId5" imgW="114120" imgH="126720" progId="">
                <p:embed/>
              </p:oleObj>
            </a:graphicData>
          </a:graphic>
        </p:graphicFrame>
        <p:sp>
          <p:nvSpPr>
            <p:cNvPr id="80937" name="Oval 44"/>
            <p:cNvSpPr>
              <a:spLocks noChangeArrowheads="1"/>
            </p:cNvSpPr>
            <p:nvPr/>
          </p:nvSpPr>
          <p:spPr bwMode="auto">
            <a:xfrm>
              <a:off x="3319" y="1022"/>
              <a:ext cx="170" cy="1947"/>
            </a:xfrm>
            <a:prstGeom prst="ellipse">
              <a:avLst/>
            </a:prstGeom>
            <a:solidFill>
              <a:srgbClr val="00FFCC">
                <a:alpha val="50195"/>
              </a:srgbClr>
            </a:solidFill>
            <a:ln w="19050">
              <a:solidFill>
                <a:srgbClr val="006666"/>
              </a:solidFill>
              <a:round/>
              <a:headEnd/>
              <a:tailEnd/>
            </a:ln>
          </p:spPr>
          <p:txBody>
            <a:bodyPr wrap="none" anchor="ctr"/>
            <a:lstStyle/>
            <a:p>
              <a:endParaRPr lang="zh-CN" altLang="en-US"/>
            </a:p>
          </p:txBody>
        </p:sp>
        <p:sp>
          <p:nvSpPr>
            <p:cNvPr id="73773" name="Rectangle 45"/>
            <p:cNvSpPr>
              <a:spLocks noChangeArrowheads="1"/>
            </p:cNvSpPr>
            <p:nvPr/>
          </p:nvSpPr>
          <p:spPr bwMode="auto">
            <a:xfrm>
              <a:off x="4944" y="816"/>
              <a:ext cx="48" cy="2208"/>
            </a:xfrm>
            <a:prstGeom prst="rect">
              <a:avLst/>
            </a:prstGeom>
            <a:gradFill rotWithShape="0">
              <a:gsLst>
                <a:gs pos="0">
                  <a:schemeClr val="bg1"/>
                </a:gs>
                <a:gs pos="100000">
                  <a:schemeClr val="bg1">
                    <a:gamma/>
                    <a:shade val="0"/>
                    <a:invGamma/>
                  </a:schemeClr>
                </a:gs>
              </a:gsLst>
              <a:lin ang="0" scaled="1"/>
            </a:gradFill>
            <a:ln w="19050">
              <a:solidFill>
                <a:schemeClr val="tx1"/>
              </a:solidFill>
              <a:miter lim="800000"/>
              <a:headEnd/>
              <a:tailEnd/>
            </a:ln>
            <a:effectLst/>
          </p:spPr>
          <p:txBody>
            <a:bodyPr wrap="none" anchor="ctr"/>
            <a:lstStyle/>
            <a:p>
              <a:pPr>
                <a:defRPr/>
              </a:pPr>
              <a:endParaRPr lang="zh-CN" altLang="en-US"/>
            </a:p>
          </p:txBody>
        </p:sp>
        <p:graphicFrame>
          <p:nvGraphicFramePr>
            <p:cNvPr id="80909" name="Object 13"/>
            <p:cNvGraphicFramePr>
              <a:graphicFrameLocks noChangeAspect="1"/>
            </p:cNvGraphicFramePr>
            <p:nvPr/>
          </p:nvGraphicFramePr>
          <p:xfrm>
            <a:off x="4652" y="621"/>
            <a:ext cx="269" cy="298"/>
          </p:xfrm>
          <a:graphic>
            <a:graphicData uri="http://schemas.openxmlformats.org/presentationml/2006/ole">
              <p:oleObj spid="_x0000_s96269" name="公式" r:id="rId6" imgW="114120" imgH="126720" progId="">
                <p:embed/>
              </p:oleObj>
            </a:graphicData>
          </a:graphic>
        </p:graphicFrame>
        <p:sp>
          <p:nvSpPr>
            <p:cNvPr id="80939" name="Rectangle 47" descr="栎木"/>
            <p:cNvSpPr>
              <a:spLocks noChangeArrowheads="1"/>
            </p:cNvSpPr>
            <p:nvPr/>
          </p:nvSpPr>
          <p:spPr bwMode="auto">
            <a:xfrm>
              <a:off x="1956" y="1056"/>
              <a:ext cx="60" cy="528"/>
            </a:xfrm>
            <a:prstGeom prst="rect">
              <a:avLst/>
            </a:prstGeom>
            <a:blipFill dpi="0" rotWithShape="0">
              <a:blip r:embed="rId7" cstate="print"/>
              <a:srcRect/>
              <a:tile tx="0" ty="0" sx="100000" sy="100000" flip="none" algn="tl"/>
            </a:blipFill>
            <a:ln w="19050">
              <a:solidFill>
                <a:schemeClr val="tx1"/>
              </a:solidFill>
              <a:miter lim="800000"/>
              <a:headEnd/>
              <a:tailEnd/>
            </a:ln>
          </p:spPr>
          <p:txBody>
            <a:bodyPr wrap="none" anchor="ctr"/>
            <a:lstStyle/>
            <a:p>
              <a:endParaRPr lang="zh-CN" altLang="en-US"/>
            </a:p>
          </p:txBody>
        </p:sp>
        <p:sp>
          <p:nvSpPr>
            <p:cNvPr id="80940" name="Rectangle 48" descr="栎木"/>
            <p:cNvSpPr>
              <a:spLocks noChangeArrowheads="1"/>
            </p:cNvSpPr>
            <p:nvPr/>
          </p:nvSpPr>
          <p:spPr bwMode="auto">
            <a:xfrm>
              <a:off x="1968" y="2352"/>
              <a:ext cx="48" cy="576"/>
            </a:xfrm>
            <a:prstGeom prst="rect">
              <a:avLst/>
            </a:prstGeom>
            <a:blipFill dpi="0" rotWithShape="0">
              <a:blip r:embed="rId7" cstate="print"/>
              <a:srcRect/>
              <a:tile tx="0" ty="0" sx="100000" sy="100000" flip="none" algn="tl"/>
            </a:blipFill>
            <a:ln w="19050">
              <a:solidFill>
                <a:schemeClr val="tx1"/>
              </a:solidFill>
              <a:miter lim="800000"/>
              <a:headEnd/>
              <a:tailEnd/>
            </a:ln>
          </p:spPr>
          <p:txBody>
            <a:bodyPr wrap="none" anchor="ctr"/>
            <a:lstStyle/>
            <a:p>
              <a:endParaRPr lang="zh-CN" altLang="en-US"/>
            </a:p>
          </p:txBody>
        </p:sp>
        <p:graphicFrame>
          <p:nvGraphicFramePr>
            <p:cNvPr id="80910" name="Object 14"/>
            <p:cNvGraphicFramePr>
              <a:graphicFrameLocks noChangeAspect="1"/>
            </p:cNvGraphicFramePr>
            <p:nvPr/>
          </p:nvGraphicFramePr>
          <p:xfrm>
            <a:off x="1711" y="711"/>
            <a:ext cx="265" cy="265"/>
          </p:xfrm>
          <a:graphic>
            <a:graphicData uri="http://schemas.openxmlformats.org/presentationml/2006/ole">
              <p:oleObj spid="_x0000_s96270" name="公式" r:id="rId8" imgW="126720" imgH="126720" progId="">
                <p:embed/>
              </p:oleObj>
            </a:graphicData>
          </a:graphic>
        </p:graphicFrame>
      </p:grpSp>
      <p:grpSp>
        <p:nvGrpSpPr>
          <p:cNvPr id="8" name="Group 50"/>
          <p:cNvGrpSpPr>
            <a:grpSpLocks/>
          </p:cNvGrpSpPr>
          <p:nvPr/>
        </p:nvGrpSpPr>
        <p:grpSpPr bwMode="auto">
          <a:xfrm>
            <a:off x="3233738" y="1844675"/>
            <a:ext cx="935037" cy="1900238"/>
            <a:chOff x="1939" y="1440"/>
            <a:chExt cx="629" cy="1403"/>
          </a:xfrm>
        </p:grpSpPr>
        <p:sp>
          <p:nvSpPr>
            <p:cNvPr id="80934" name="Line 51"/>
            <p:cNvSpPr>
              <a:spLocks noChangeShapeType="1"/>
            </p:cNvSpPr>
            <p:nvPr/>
          </p:nvSpPr>
          <p:spPr bwMode="auto">
            <a:xfrm>
              <a:off x="2142" y="1629"/>
              <a:ext cx="426" cy="1137"/>
            </a:xfrm>
            <a:prstGeom prst="line">
              <a:avLst/>
            </a:prstGeom>
            <a:noFill/>
            <a:ln w="19050">
              <a:solidFill>
                <a:schemeClr val="tx1"/>
              </a:solidFill>
              <a:prstDash val="dash"/>
              <a:round/>
              <a:headEnd type="none" w="sm" len="lg"/>
              <a:tailEnd type="none" w="sm" len="lg"/>
            </a:ln>
          </p:spPr>
          <p:txBody>
            <a:bodyPr wrap="none" anchor="ctr"/>
            <a:lstStyle/>
            <a:p>
              <a:endParaRPr lang="zh-CN" altLang="en-US"/>
            </a:p>
          </p:txBody>
        </p:sp>
        <p:sp>
          <p:nvSpPr>
            <p:cNvPr id="80935" name="Freeform 52"/>
            <p:cNvSpPr>
              <a:spLocks/>
            </p:cNvSpPr>
            <p:nvPr/>
          </p:nvSpPr>
          <p:spPr bwMode="auto">
            <a:xfrm>
              <a:off x="2185" y="2329"/>
              <a:ext cx="191" cy="514"/>
            </a:xfrm>
            <a:custGeom>
              <a:avLst/>
              <a:gdLst>
                <a:gd name="T0" fmla="*/ 0 w 216"/>
                <a:gd name="T1" fmla="*/ 0 h 564"/>
                <a:gd name="T2" fmla="*/ 71 w 216"/>
                <a:gd name="T3" fmla="*/ 245 h 564"/>
                <a:gd name="T4" fmla="*/ 0 60000 65536"/>
                <a:gd name="T5" fmla="*/ 0 60000 65536"/>
                <a:gd name="T6" fmla="*/ 0 w 216"/>
                <a:gd name="T7" fmla="*/ 0 h 564"/>
                <a:gd name="T8" fmla="*/ 216 w 216"/>
                <a:gd name="T9" fmla="*/ 564 h 564"/>
              </a:gdLst>
              <a:ahLst/>
              <a:cxnLst>
                <a:cxn ang="T4">
                  <a:pos x="T0" y="T1"/>
                </a:cxn>
                <a:cxn ang="T5">
                  <a:pos x="T2" y="T3"/>
                </a:cxn>
              </a:cxnLst>
              <a:rect l="T6" t="T7" r="T8" b="T9"/>
              <a:pathLst>
                <a:path w="216" h="564">
                  <a:moveTo>
                    <a:pt x="0" y="0"/>
                  </a:moveTo>
                  <a:lnTo>
                    <a:pt x="216" y="564"/>
                  </a:lnTo>
                </a:path>
              </a:pathLst>
            </a:custGeom>
            <a:noFill/>
            <a:ln w="19050">
              <a:solidFill>
                <a:schemeClr val="tx1"/>
              </a:solidFill>
              <a:prstDash val="dash"/>
              <a:round/>
              <a:headEnd type="none" w="sm" len="lg"/>
              <a:tailEnd type="none" w="sm" len="lg"/>
            </a:ln>
          </p:spPr>
          <p:txBody>
            <a:bodyPr wrap="none" anchor="ctr"/>
            <a:lstStyle/>
            <a:p>
              <a:endParaRPr lang="zh-CN" altLang="en-US"/>
            </a:p>
          </p:txBody>
        </p:sp>
        <p:graphicFrame>
          <p:nvGraphicFramePr>
            <p:cNvPr id="80905" name="Object 9"/>
            <p:cNvGraphicFramePr>
              <a:graphicFrameLocks noChangeAspect="1"/>
            </p:cNvGraphicFramePr>
            <p:nvPr/>
          </p:nvGraphicFramePr>
          <p:xfrm>
            <a:off x="1943" y="1440"/>
            <a:ext cx="174" cy="192"/>
          </p:xfrm>
          <a:graphic>
            <a:graphicData uri="http://schemas.openxmlformats.org/presentationml/2006/ole">
              <p:oleObj spid="_x0000_s96265" name="Equation" r:id="rId9" imgW="152280" imgH="164880" progId="">
                <p:embed/>
              </p:oleObj>
            </a:graphicData>
          </a:graphic>
        </p:graphicFrame>
        <p:graphicFrame>
          <p:nvGraphicFramePr>
            <p:cNvPr id="80906" name="Object 10"/>
            <p:cNvGraphicFramePr>
              <a:graphicFrameLocks noChangeAspect="1"/>
            </p:cNvGraphicFramePr>
            <p:nvPr/>
          </p:nvGraphicFramePr>
          <p:xfrm>
            <a:off x="1939" y="2352"/>
            <a:ext cx="173" cy="192"/>
          </p:xfrm>
          <a:graphic>
            <a:graphicData uri="http://schemas.openxmlformats.org/presentationml/2006/ole">
              <p:oleObj spid="_x0000_s96266" name="Equation" r:id="rId10" imgW="152280" imgH="164880" progId="">
                <p:embed/>
              </p:oleObj>
            </a:graphicData>
          </a:graphic>
        </p:graphicFrame>
      </p:grpSp>
      <p:grpSp>
        <p:nvGrpSpPr>
          <p:cNvPr id="9" name="Group 55"/>
          <p:cNvGrpSpPr>
            <a:grpSpLocks/>
          </p:cNvGrpSpPr>
          <p:nvPr/>
        </p:nvGrpSpPr>
        <p:grpSpPr bwMode="auto">
          <a:xfrm>
            <a:off x="3448050" y="3500438"/>
            <a:ext cx="1900238" cy="498475"/>
            <a:chOff x="1824" y="2522"/>
            <a:chExt cx="1440" cy="406"/>
          </a:xfrm>
        </p:grpSpPr>
        <p:graphicFrame>
          <p:nvGraphicFramePr>
            <p:cNvPr id="80904" name="Object 8"/>
            <p:cNvGraphicFramePr>
              <a:graphicFrameLocks noChangeAspect="1"/>
            </p:cNvGraphicFramePr>
            <p:nvPr/>
          </p:nvGraphicFramePr>
          <p:xfrm>
            <a:off x="2448" y="2617"/>
            <a:ext cx="816" cy="311"/>
          </p:xfrm>
          <a:graphic>
            <a:graphicData uri="http://schemas.openxmlformats.org/presentationml/2006/ole">
              <p:oleObj spid="_x0000_s96264" name="公式" r:id="rId11" imgW="660240" imgH="253800" progId="">
                <p:embed/>
              </p:oleObj>
            </a:graphicData>
          </a:graphic>
        </p:graphicFrame>
        <p:sp>
          <p:nvSpPr>
            <p:cNvPr id="80932" name="Line 57"/>
            <p:cNvSpPr>
              <a:spLocks noChangeShapeType="1"/>
            </p:cNvSpPr>
            <p:nvPr/>
          </p:nvSpPr>
          <p:spPr bwMode="auto">
            <a:xfrm flipV="1">
              <a:off x="1824" y="2688"/>
              <a:ext cx="336" cy="144"/>
            </a:xfrm>
            <a:prstGeom prst="line">
              <a:avLst/>
            </a:prstGeom>
            <a:noFill/>
            <a:ln w="28575">
              <a:solidFill>
                <a:srgbClr val="CC00CC"/>
              </a:solidFill>
              <a:round/>
              <a:headEnd/>
              <a:tailEnd type="triangle" w="sm" len="lg"/>
            </a:ln>
          </p:spPr>
          <p:txBody>
            <a:bodyPr wrap="none"/>
            <a:lstStyle/>
            <a:p>
              <a:endParaRPr lang="zh-CN" altLang="en-US"/>
            </a:p>
          </p:txBody>
        </p:sp>
        <p:sp>
          <p:nvSpPr>
            <p:cNvPr id="80933" name="Line 58"/>
            <p:cNvSpPr>
              <a:spLocks noChangeShapeType="1"/>
            </p:cNvSpPr>
            <p:nvPr/>
          </p:nvSpPr>
          <p:spPr bwMode="auto">
            <a:xfrm flipH="1">
              <a:off x="2352" y="2522"/>
              <a:ext cx="288" cy="96"/>
            </a:xfrm>
            <a:prstGeom prst="line">
              <a:avLst/>
            </a:prstGeom>
            <a:noFill/>
            <a:ln w="28575">
              <a:solidFill>
                <a:srgbClr val="CC00CC"/>
              </a:solidFill>
              <a:round/>
              <a:headEnd/>
              <a:tailEnd type="triangle" w="sm" len="lg"/>
            </a:ln>
          </p:spPr>
          <p:txBody>
            <a:bodyPr wrap="none"/>
            <a:lstStyle/>
            <a:p>
              <a:endParaRPr lang="zh-CN" altLang="en-US"/>
            </a:p>
          </p:txBody>
        </p:sp>
      </p:grpSp>
      <p:graphicFrame>
        <p:nvGraphicFramePr>
          <p:cNvPr id="73787" name="Object 3"/>
          <p:cNvGraphicFramePr>
            <a:graphicFrameLocks noChangeAspect="1"/>
          </p:cNvGraphicFramePr>
          <p:nvPr/>
        </p:nvGraphicFramePr>
        <p:xfrm>
          <a:off x="7624763" y="1916113"/>
          <a:ext cx="344487" cy="427037"/>
        </p:xfrm>
        <a:graphic>
          <a:graphicData uri="http://schemas.openxmlformats.org/presentationml/2006/ole">
            <p:oleObj spid="_x0000_s96259" name="公式" r:id="rId12" imgW="126720" imgH="152280" progId="">
              <p:embed/>
            </p:oleObj>
          </a:graphicData>
        </a:graphic>
      </p:graphicFrame>
      <p:graphicFrame>
        <p:nvGraphicFramePr>
          <p:cNvPr id="73788" name="Object 4"/>
          <p:cNvGraphicFramePr>
            <a:graphicFrameLocks noChangeAspect="1"/>
          </p:cNvGraphicFramePr>
          <p:nvPr/>
        </p:nvGraphicFramePr>
        <p:xfrm>
          <a:off x="4024313" y="2995613"/>
          <a:ext cx="277812" cy="330200"/>
        </p:xfrm>
        <a:graphic>
          <a:graphicData uri="http://schemas.openxmlformats.org/presentationml/2006/ole">
            <p:oleObj spid="_x0000_s96260" name="Equation" r:id="rId13" imgW="152280" imgH="177480" progId="">
              <p:embed/>
            </p:oleObj>
          </a:graphicData>
        </a:graphic>
      </p:graphicFrame>
      <p:grpSp>
        <p:nvGrpSpPr>
          <p:cNvPr id="10" name="Group 62"/>
          <p:cNvGrpSpPr>
            <a:grpSpLocks/>
          </p:cNvGrpSpPr>
          <p:nvPr/>
        </p:nvGrpSpPr>
        <p:grpSpPr bwMode="auto">
          <a:xfrm>
            <a:off x="2398713" y="1339850"/>
            <a:ext cx="617537" cy="1724025"/>
            <a:chOff x="1344" y="1056"/>
            <a:chExt cx="417" cy="1273"/>
          </a:xfrm>
        </p:grpSpPr>
        <p:sp>
          <p:nvSpPr>
            <p:cNvPr id="80930" name="Freeform 63"/>
            <p:cNvSpPr>
              <a:spLocks/>
            </p:cNvSpPr>
            <p:nvPr/>
          </p:nvSpPr>
          <p:spPr bwMode="auto">
            <a:xfrm>
              <a:off x="1759" y="1624"/>
              <a:ext cx="2" cy="705"/>
            </a:xfrm>
            <a:custGeom>
              <a:avLst/>
              <a:gdLst>
                <a:gd name="T0" fmla="*/ 2 w 2"/>
                <a:gd name="T1" fmla="*/ 0 h 774"/>
                <a:gd name="T2" fmla="*/ 0 w 2"/>
                <a:gd name="T3" fmla="*/ 334 h 774"/>
                <a:gd name="T4" fmla="*/ 0 60000 65536"/>
                <a:gd name="T5" fmla="*/ 0 60000 65536"/>
                <a:gd name="T6" fmla="*/ 0 w 2"/>
                <a:gd name="T7" fmla="*/ 0 h 774"/>
                <a:gd name="T8" fmla="*/ 2 w 2"/>
                <a:gd name="T9" fmla="*/ 774 h 774"/>
              </a:gdLst>
              <a:ahLst/>
              <a:cxnLst>
                <a:cxn ang="T4">
                  <a:pos x="T0" y="T1"/>
                </a:cxn>
                <a:cxn ang="T5">
                  <a:pos x="T2" y="T3"/>
                </a:cxn>
              </a:cxnLst>
              <a:rect l="T6" t="T7" r="T8" b="T9"/>
              <a:pathLst>
                <a:path w="2" h="774">
                  <a:moveTo>
                    <a:pt x="2" y="0"/>
                  </a:moveTo>
                  <a:lnTo>
                    <a:pt x="0" y="774"/>
                  </a:lnTo>
                </a:path>
              </a:pathLst>
            </a:custGeom>
            <a:noFill/>
            <a:ln w="19050">
              <a:solidFill>
                <a:schemeClr val="tx1"/>
              </a:solidFill>
              <a:prstDash val="dash"/>
              <a:round/>
              <a:headEnd type="triangle" w="sm" len="lg"/>
              <a:tailEnd type="triangle" w="sm" len="lg"/>
            </a:ln>
          </p:spPr>
          <p:txBody>
            <a:bodyPr wrap="none" anchor="ctr"/>
            <a:lstStyle/>
            <a:p>
              <a:endParaRPr lang="zh-CN" altLang="en-US"/>
            </a:p>
          </p:txBody>
        </p:sp>
        <p:sp>
          <p:nvSpPr>
            <p:cNvPr id="80931" name="AutoShape 64"/>
            <p:cNvSpPr>
              <a:spLocks noChangeArrowheads="1"/>
            </p:cNvSpPr>
            <p:nvPr/>
          </p:nvSpPr>
          <p:spPr bwMode="auto">
            <a:xfrm>
              <a:off x="1344" y="1056"/>
              <a:ext cx="273" cy="289"/>
            </a:xfrm>
            <a:prstGeom prst="wedgeRoundRectCallout">
              <a:avLst>
                <a:gd name="adj1" fmla="val 101282"/>
                <a:gd name="adj2" fmla="val 250347"/>
                <a:gd name="adj3" fmla="val 16667"/>
              </a:avLst>
            </a:prstGeom>
            <a:solidFill>
              <a:srgbClr val="D3EBED"/>
            </a:solidFill>
            <a:ln w="9525">
              <a:solidFill>
                <a:schemeClr val="tx1"/>
              </a:solidFill>
              <a:miter lim="800000"/>
              <a:headEnd/>
              <a:tailEnd/>
            </a:ln>
          </p:spPr>
          <p:txBody>
            <a:bodyPr/>
            <a:lstStyle/>
            <a:p>
              <a:pPr algn="ctr"/>
              <a:endParaRPr lang="zh-CN" altLang="zh-CN" sz="2800" b="1">
                <a:solidFill>
                  <a:srgbClr val="1C1C1C"/>
                </a:solidFill>
                <a:latin typeface="Times New Roman" pitchFamily="18" charset="0"/>
              </a:endParaRPr>
            </a:p>
          </p:txBody>
        </p:sp>
        <p:graphicFrame>
          <p:nvGraphicFramePr>
            <p:cNvPr id="80903" name="Object 7"/>
            <p:cNvGraphicFramePr>
              <a:graphicFrameLocks noChangeAspect="1"/>
            </p:cNvGraphicFramePr>
            <p:nvPr/>
          </p:nvGraphicFramePr>
          <p:xfrm>
            <a:off x="1392" y="1056"/>
            <a:ext cx="182" cy="288"/>
          </p:xfrm>
          <a:graphic>
            <a:graphicData uri="http://schemas.openxmlformats.org/presentationml/2006/ole">
              <p:oleObj spid="_x0000_s96263" name="Equation" r:id="rId14" imgW="164880" imgH="253800" progId="">
                <p:embed/>
              </p:oleObj>
            </a:graphicData>
          </a:graphic>
        </p:graphicFrame>
      </p:grpSp>
      <p:grpSp>
        <p:nvGrpSpPr>
          <p:cNvPr id="11" name="Group 66"/>
          <p:cNvGrpSpPr>
            <a:grpSpLocks/>
          </p:cNvGrpSpPr>
          <p:nvPr/>
        </p:nvGrpSpPr>
        <p:grpSpPr bwMode="auto">
          <a:xfrm>
            <a:off x="3736975" y="1320800"/>
            <a:ext cx="1393825" cy="811213"/>
            <a:chOff x="2256" y="1031"/>
            <a:chExt cx="937" cy="599"/>
          </a:xfrm>
        </p:grpSpPr>
        <p:sp>
          <p:nvSpPr>
            <p:cNvPr id="80925" name="Arc 67"/>
            <p:cNvSpPr>
              <a:spLocks/>
            </p:cNvSpPr>
            <p:nvPr/>
          </p:nvSpPr>
          <p:spPr bwMode="auto">
            <a:xfrm>
              <a:off x="2605" y="1498"/>
              <a:ext cx="42" cy="13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00"/>
              </a:solidFill>
              <a:round/>
              <a:headEnd type="none" w="sm" len="lg"/>
              <a:tailEnd type="none" w="sm" len="lg"/>
            </a:ln>
          </p:spPr>
          <p:txBody>
            <a:bodyPr wrap="none" anchor="ctr"/>
            <a:lstStyle/>
            <a:p>
              <a:endParaRPr lang="zh-CN" altLang="en-US"/>
            </a:p>
          </p:txBody>
        </p:sp>
        <p:grpSp>
          <p:nvGrpSpPr>
            <p:cNvPr id="12" name="Group 68"/>
            <p:cNvGrpSpPr>
              <a:grpSpLocks/>
            </p:cNvGrpSpPr>
            <p:nvPr/>
          </p:nvGrpSpPr>
          <p:grpSpPr bwMode="auto">
            <a:xfrm>
              <a:off x="2256" y="1031"/>
              <a:ext cx="937" cy="293"/>
              <a:chOff x="2304" y="1007"/>
              <a:chExt cx="937" cy="293"/>
            </a:xfrm>
          </p:grpSpPr>
          <p:sp>
            <p:nvSpPr>
              <p:cNvPr id="80927" name="AutoShape 69"/>
              <p:cNvSpPr>
                <a:spLocks noChangeArrowheads="1"/>
              </p:cNvSpPr>
              <p:nvPr/>
            </p:nvSpPr>
            <p:spPr bwMode="auto">
              <a:xfrm>
                <a:off x="2304" y="1008"/>
                <a:ext cx="816" cy="264"/>
              </a:xfrm>
              <a:prstGeom prst="wedgeRoundRectCallout">
                <a:avLst>
                  <a:gd name="adj1" fmla="val 4532"/>
                  <a:gd name="adj2" fmla="val 143181"/>
                  <a:gd name="adj3" fmla="val 16667"/>
                </a:avLst>
              </a:prstGeom>
              <a:solidFill>
                <a:srgbClr val="D3EBED"/>
              </a:solidFill>
              <a:ln w="9525">
                <a:solidFill>
                  <a:schemeClr val="tx1"/>
                </a:solidFill>
                <a:miter lim="800000"/>
                <a:headEnd/>
                <a:tailEnd/>
              </a:ln>
            </p:spPr>
            <p:txBody>
              <a:bodyPr/>
              <a:lstStyle/>
              <a:p>
                <a:pPr algn="ctr"/>
                <a:endParaRPr lang="zh-CN" altLang="zh-CN" sz="2800" b="1">
                  <a:solidFill>
                    <a:srgbClr val="1C1C1C"/>
                  </a:solidFill>
                  <a:latin typeface="Times New Roman" pitchFamily="18" charset="0"/>
                </a:endParaRPr>
              </a:p>
            </p:txBody>
          </p:sp>
          <p:grpSp>
            <p:nvGrpSpPr>
              <p:cNvPr id="13" name="Group 70"/>
              <p:cNvGrpSpPr>
                <a:grpSpLocks/>
              </p:cNvGrpSpPr>
              <p:nvPr/>
            </p:nvGrpSpPr>
            <p:grpSpPr bwMode="auto">
              <a:xfrm>
                <a:off x="2337" y="1007"/>
                <a:ext cx="904" cy="293"/>
                <a:chOff x="2312" y="1056"/>
                <a:chExt cx="904" cy="293"/>
              </a:xfrm>
            </p:grpSpPr>
            <p:graphicFrame>
              <p:nvGraphicFramePr>
                <p:cNvPr id="80902" name="Object 6"/>
                <p:cNvGraphicFramePr>
                  <a:graphicFrameLocks noChangeAspect="1"/>
                </p:cNvGraphicFramePr>
                <p:nvPr/>
              </p:nvGraphicFramePr>
              <p:xfrm>
                <a:off x="2851" y="1089"/>
                <a:ext cx="153" cy="217"/>
              </p:xfrm>
              <a:graphic>
                <a:graphicData uri="http://schemas.openxmlformats.org/presentationml/2006/ole">
                  <p:oleObj spid="_x0000_s96262" name="公式" r:id="rId15" imgW="177480" imgH="241200" progId="">
                    <p:embed/>
                  </p:oleObj>
                </a:graphicData>
              </a:graphic>
            </p:graphicFrame>
            <p:sp>
              <p:nvSpPr>
                <p:cNvPr id="80929" name="Text Box 72"/>
                <p:cNvSpPr txBox="1">
                  <a:spLocks noChangeArrowheads="1"/>
                </p:cNvSpPr>
                <p:nvPr/>
              </p:nvSpPr>
              <p:spPr bwMode="auto">
                <a:xfrm>
                  <a:off x="2312" y="1056"/>
                  <a:ext cx="904" cy="293"/>
                </a:xfrm>
                <a:prstGeom prst="rect">
                  <a:avLst/>
                </a:prstGeom>
                <a:noFill/>
                <a:ln w="9525">
                  <a:noFill/>
                  <a:miter lim="800000"/>
                  <a:headEnd/>
                  <a:tailEnd/>
                </a:ln>
              </p:spPr>
              <p:txBody>
                <a:bodyPr>
                  <a:spAutoFit/>
                </a:bodyPr>
                <a:lstStyle/>
                <a:p>
                  <a:pPr>
                    <a:spcBef>
                      <a:spcPct val="50000"/>
                    </a:spcBef>
                  </a:pPr>
                  <a:r>
                    <a:rPr lang="zh-CN" altLang="en-US" sz="2000" b="1">
                      <a:solidFill>
                        <a:srgbClr val="FF0000"/>
                      </a:solidFill>
                      <a:latin typeface="Times New Roman" pitchFamily="18" charset="0"/>
                    </a:rPr>
                    <a:t>衍射角</a:t>
                  </a:r>
                  <a:endParaRPr lang="zh-CN" altLang="en-US" sz="2000" b="1">
                    <a:latin typeface="Times New Roman" pitchFamily="18" charset="0"/>
                  </a:endParaRPr>
                </a:p>
              </p:txBody>
            </p:sp>
          </p:grpSp>
        </p:grpSp>
      </p:grpSp>
      <p:sp>
        <p:nvSpPr>
          <p:cNvPr id="73803" name="Rectangle 75"/>
          <p:cNvSpPr>
            <a:spLocks noChangeArrowheads="1"/>
          </p:cNvSpPr>
          <p:nvPr/>
        </p:nvSpPr>
        <p:spPr bwMode="auto">
          <a:xfrm>
            <a:off x="936625" y="4365625"/>
            <a:ext cx="7523163" cy="579438"/>
          </a:xfrm>
          <a:prstGeom prst="rect">
            <a:avLst/>
          </a:prstGeom>
          <a:noFill/>
          <a:ln w="9525">
            <a:noFill/>
            <a:miter lim="800000"/>
            <a:headEnd/>
            <a:tailEnd/>
          </a:ln>
        </p:spPr>
        <p:txBody>
          <a:bodyPr wrap="none" lIns="0" anchor="ctr">
            <a:spAutoFit/>
          </a:bodyPr>
          <a:lstStyle/>
          <a:p>
            <a:r>
              <a:rPr lang="zh-CN" altLang="en-US" sz="3200" b="1"/>
              <a:t>垂直子波射线的平面</a:t>
            </a:r>
            <a:r>
              <a:rPr lang="en-US" altLang="zh-CN" sz="3200" b="1" i="1"/>
              <a:t>AC</a:t>
            </a:r>
            <a:r>
              <a:rPr lang="zh-CN" altLang="en-US" sz="3200" b="1"/>
              <a:t>到点</a:t>
            </a:r>
            <a:r>
              <a:rPr lang="en-US" altLang="zh-CN" sz="3200" b="1"/>
              <a:t>Q</a:t>
            </a:r>
            <a:r>
              <a:rPr lang="zh-CN" altLang="en-US" sz="3200" b="1"/>
              <a:t>的光程相等</a:t>
            </a:r>
          </a:p>
        </p:txBody>
      </p:sp>
      <p:sp>
        <p:nvSpPr>
          <p:cNvPr id="73804" name="Rectangle 76"/>
          <p:cNvSpPr>
            <a:spLocks noChangeArrowheads="1"/>
          </p:cNvSpPr>
          <p:nvPr/>
        </p:nvSpPr>
        <p:spPr bwMode="auto">
          <a:xfrm>
            <a:off x="971550" y="4868863"/>
            <a:ext cx="8064500" cy="1066800"/>
          </a:xfrm>
          <a:prstGeom prst="rect">
            <a:avLst/>
          </a:prstGeom>
          <a:noFill/>
          <a:ln w="9525">
            <a:noFill/>
            <a:miter lim="800000"/>
            <a:headEnd/>
            <a:tailEnd/>
          </a:ln>
        </p:spPr>
        <p:txBody>
          <a:bodyPr lIns="0" anchor="ctr">
            <a:spAutoFit/>
          </a:bodyPr>
          <a:lstStyle/>
          <a:p>
            <a:r>
              <a:rPr lang="zh-CN" altLang="en-US" sz="3200" b="1"/>
              <a:t>任意两条平行子波射线到达点</a:t>
            </a:r>
            <a:r>
              <a:rPr lang="en-US" altLang="zh-CN" sz="3200" b="1"/>
              <a:t>Q</a:t>
            </a:r>
            <a:r>
              <a:rPr lang="zh-CN" altLang="en-US" sz="3200" b="1"/>
              <a:t>的光程差，等于它们从波源到达平面</a:t>
            </a:r>
            <a:r>
              <a:rPr lang="en-US" altLang="zh-CN" sz="3200" b="1" i="1"/>
              <a:t>AC</a:t>
            </a:r>
            <a:r>
              <a:rPr lang="zh-CN" altLang="en-US" sz="3200" b="1"/>
              <a:t>的光程差： </a:t>
            </a:r>
          </a:p>
        </p:txBody>
      </p:sp>
      <p:graphicFrame>
        <p:nvGraphicFramePr>
          <p:cNvPr id="73805" name="Object 5"/>
          <p:cNvGraphicFramePr>
            <a:graphicFrameLocks noChangeAspect="1"/>
          </p:cNvGraphicFramePr>
          <p:nvPr/>
        </p:nvGraphicFramePr>
        <p:xfrm>
          <a:off x="1763713" y="5805488"/>
          <a:ext cx="5689600" cy="609600"/>
        </p:xfrm>
        <a:graphic>
          <a:graphicData uri="http://schemas.openxmlformats.org/presentationml/2006/ole">
            <p:oleObj spid="_x0000_s96261" name="Equation" r:id="rId16" imgW="2019240" imgH="215640" progId="Equation.DSMT4">
              <p:embed/>
            </p:oleObj>
          </a:graphicData>
        </a:graphic>
      </p:graphicFrame>
      <p:sp>
        <p:nvSpPr>
          <p:cNvPr id="70"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80924" name="Rectangle 23"/>
          <p:cNvSpPr>
            <a:spLocks noChangeArrowheads="1"/>
          </p:cNvSpPr>
          <p:nvPr/>
        </p:nvSpPr>
        <p:spPr bwMode="auto">
          <a:xfrm>
            <a:off x="60198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3787"/>
                                        </p:tgtEl>
                                        <p:attrNameLst>
                                          <p:attrName>style.visibility</p:attrName>
                                        </p:attrNameLst>
                                      </p:cBhvr>
                                      <p:to>
                                        <p:strVal val="visible"/>
                                      </p:to>
                                    </p:set>
                                    <p:animEffect transition="in" filter="blinds(horizontal)">
                                      <p:cBhvr>
                                        <p:cTn id="12" dur="500"/>
                                        <p:tgtEl>
                                          <p:spTgt spid="7378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trips(down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out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3788"/>
                                        </p:tgtEl>
                                        <p:attrNameLst>
                                          <p:attrName>style.visibility</p:attrName>
                                        </p:attrNameLst>
                                      </p:cBhvr>
                                      <p:to>
                                        <p:strVal val="visible"/>
                                      </p:to>
                                    </p:set>
                                    <p:animEffect transition="in" filter="blinds(horizontal)">
                                      <p:cBhvr>
                                        <p:cTn id="27" dur="500"/>
                                        <p:tgtEl>
                                          <p:spTgt spid="7378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3803"/>
                                        </p:tgtEl>
                                        <p:attrNameLst>
                                          <p:attrName>style.visibility</p:attrName>
                                        </p:attrNameLst>
                                      </p:cBhvr>
                                      <p:to>
                                        <p:strVal val="visible"/>
                                      </p:to>
                                    </p:set>
                                    <p:animEffect transition="in" filter="blinds(horizontal)">
                                      <p:cBhvr>
                                        <p:cTn id="32" dur="500"/>
                                        <p:tgtEl>
                                          <p:spTgt spid="7380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3804"/>
                                        </p:tgtEl>
                                        <p:attrNameLst>
                                          <p:attrName>style.visibility</p:attrName>
                                        </p:attrNameLst>
                                      </p:cBhvr>
                                      <p:to>
                                        <p:strVal val="visible"/>
                                      </p:to>
                                    </p:set>
                                    <p:animEffect transition="in" filter="blinds(horizontal)">
                                      <p:cBhvr>
                                        <p:cTn id="37" dur="500"/>
                                        <p:tgtEl>
                                          <p:spTgt spid="7380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3805"/>
                                        </p:tgtEl>
                                        <p:attrNameLst>
                                          <p:attrName>style.visibility</p:attrName>
                                        </p:attrNameLst>
                                      </p:cBhvr>
                                      <p:to>
                                        <p:strVal val="visible"/>
                                      </p:to>
                                    </p:set>
                                    <p:animEffect transition="in" filter="blinds(horizontal)">
                                      <p:cBhvr>
                                        <p:cTn id="42" dur="500"/>
                                        <p:tgtEl>
                                          <p:spTgt spid="73805"/>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42"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arn(outHorizontal)">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box(in)">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0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3" name="灯片编号占位符 1"/>
          <p:cNvSpPr>
            <a:spLocks noGrp="1"/>
          </p:cNvSpPr>
          <p:nvPr>
            <p:ph type="sldNum" sz="quarter" idx="10"/>
          </p:nvPr>
        </p:nvSpPr>
        <p:spPr>
          <a:noFill/>
        </p:spPr>
        <p:txBody>
          <a:bodyPr/>
          <a:lstStyle/>
          <a:p>
            <a:fld id="{26EF938C-A7D7-4773-B033-AB0592103138}" type="slidenum">
              <a:rPr lang="en-US" altLang="zh-CN" smtClean="0"/>
              <a:pPr/>
              <a:t>112</a:t>
            </a:fld>
            <a:endParaRPr lang="en-US" altLang="zh-CN" smtClean="0"/>
          </a:p>
        </p:txBody>
      </p:sp>
      <p:graphicFrame>
        <p:nvGraphicFramePr>
          <p:cNvPr id="35867" name="Object 2"/>
          <p:cNvGraphicFramePr>
            <a:graphicFrameLocks noChangeAspect="1"/>
          </p:cNvGraphicFramePr>
          <p:nvPr/>
        </p:nvGraphicFramePr>
        <p:xfrm>
          <a:off x="323850" y="4152900"/>
          <a:ext cx="3128963" cy="815975"/>
        </p:xfrm>
        <a:graphic>
          <a:graphicData uri="http://schemas.openxmlformats.org/presentationml/2006/ole">
            <p:oleObj spid="_x0000_s97282" name="Equation" r:id="rId3" imgW="1041120" imgH="304560" progId="">
              <p:embed/>
            </p:oleObj>
          </a:graphicData>
        </a:graphic>
      </p:graphicFrame>
      <p:sp>
        <p:nvSpPr>
          <p:cNvPr id="81944" name="Text Box 29"/>
          <p:cNvSpPr txBox="1">
            <a:spLocks noChangeArrowheads="1"/>
          </p:cNvSpPr>
          <p:nvPr/>
        </p:nvSpPr>
        <p:spPr bwMode="auto">
          <a:xfrm>
            <a:off x="827088" y="549275"/>
            <a:ext cx="3284537" cy="641350"/>
          </a:xfrm>
          <a:prstGeom prst="rect">
            <a:avLst/>
          </a:prstGeom>
          <a:noFill/>
          <a:ln w="9525">
            <a:noFill/>
            <a:miter lim="800000"/>
            <a:headEnd/>
            <a:tailEnd/>
          </a:ln>
        </p:spPr>
        <p:txBody>
          <a:bodyPr>
            <a:spAutoFit/>
          </a:bodyPr>
          <a:lstStyle/>
          <a:p>
            <a:pPr>
              <a:spcBef>
                <a:spcPct val="50000"/>
              </a:spcBef>
            </a:pPr>
            <a:r>
              <a:rPr lang="zh-CN" altLang="en-US" sz="3600" b="1">
                <a:solidFill>
                  <a:srgbClr val="CC0000"/>
                </a:solidFill>
                <a:latin typeface="Times New Roman" pitchFamily="18" charset="0"/>
              </a:rPr>
              <a:t>一   半波带法</a:t>
            </a:r>
          </a:p>
        </p:txBody>
      </p:sp>
      <p:grpSp>
        <p:nvGrpSpPr>
          <p:cNvPr id="2" name="Group 61"/>
          <p:cNvGrpSpPr>
            <a:grpSpLocks/>
          </p:cNvGrpSpPr>
          <p:nvPr/>
        </p:nvGrpSpPr>
        <p:grpSpPr bwMode="auto">
          <a:xfrm>
            <a:off x="671513" y="2373313"/>
            <a:ext cx="2470150" cy="1900237"/>
            <a:chOff x="288" y="1152"/>
            <a:chExt cx="1660" cy="1385"/>
          </a:xfrm>
        </p:grpSpPr>
        <p:sp>
          <p:nvSpPr>
            <p:cNvPr id="81993" name="Rectangle 62" descr="浅色上对角线"/>
            <p:cNvSpPr>
              <a:spLocks noChangeArrowheads="1"/>
            </p:cNvSpPr>
            <p:nvPr/>
          </p:nvSpPr>
          <p:spPr bwMode="auto">
            <a:xfrm>
              <a:off x="624" y="1296"/>
              <a:ext cx="1008" cy="384"/>
            </a:xfrm>
            <a:prstGeom prst="rect">
              <a:avLst/>
            </a:prstGeom>
            <a:pattFill prst="ltUpDiag">
              <a:fgClr>
                <a:srgbClr val="CC00CC"/>
              </a:fgClr>
              <a:bgClr>
                <a:schemeClr val="bg1"/>
              </a:bgClr>
            </a:pattFill>
            <a:ln w="19050">
              <a:solidFill>
                <a:schemeClr val="tx1"/>
              </a:solidFill>
              <a:miter lim="800000"/>
              <a:headEnd/>
              <a:tailEnd/>
            </a:ln>
          </p:spPr>
          <p:txBody>
            <a:bodyPr wrap="none" anchor="ctr"/>
            <a:lstStyle/>
            <a:p>
              <a:endParaRPr lang="zh-CN" altLang="en-US"/>
            </a:p>
          </p:txBody>
        </p:sp>
        <p:sp>
          <p:nvSpPr>
            <p:cNvPr id="81994" name="Line 63"/>
            <p:cNvSpPr>
              <a:spLocks noChangeShapeType="1"/>
            </p:cNvSpPr>
            <p:nvPr/>
          </p:nvSpPr>
          <p:spPr bwMode="auto">
            <a:xfrm flipH="1">
              <a:off x="288" y="1296"/>
              <a:ext cx="336" cy="0"/>
            </a:xfrm>
            <a:prstGeom prst="line">
              <a:avLst/>
            </a:prstGeom>
            <a:noFill/>
            <a:ln w="12700">
              <a:solidFill>
                <a:schemeClr val="tx1"/>
              </a:solidFill>
              <a:round/>
              <a:headEnd type="none" w="sm" len="lg"/>
              <a:tailEnd type="none" w="sm" len="lg"/>
            </a:ln>
          </p:spPr>
          <p:txBody>
            <a:bodyPr wrap="none" anchor="ctr"/>
            <a:lstStyle/>
            <a:p>
              <a:endParaRPr lang="zh-CN" altLang="en-US"/>
            </a:p>
          </p:txBody>
        </p:sp>
        <p:sp>
          <p:nvSpPr>
            <p:cNvPr id="81995" name="Line 64"/>
            <p:cNvSpPr>
              <a:spLocks noChangeShapeType="1"/>
            </p:cNvSpPr>
            <p:nvPr/>
          </p:nvSpPr>
          <p:spPr bwMode="auto">
            <a:xfrm flipH="1">
              <a:off x="288" y="2064"/>
              <a:ext cx="336" cy="0"/>
            </a:xfrm>
            <a:prstGeom prst="line">
              <a:avLst/>
            </a:prstGeom>
            <a:noFill/>
            <a:ln w="12700">
              <a:solidFill>
                <a:schemeClr val="tx1"/>
              </a:solidFill>
              <a:round/>
              <a:headEnd type="none" w="sm" len="lg"/>
              <a:tailEnd type="none" w="sm" len="lg"/>
            </a:ln>
          </p:spPr>
          <p:txBody>
            <a:bodyPr wrap="none" anchor="ctr"/>
            <a:lstStyle/>
            <a:p>
              <a:endParaRPr lang="zh-CN" altLang="en-US"/>
            </a:p>
          </p:txBody>
        </p:sp>
        <p:sp>
          <p:nvSpPr>
            <p:cNvPr id="81996" name="Line 65"/>
            <p:cNvSpPr>
              <a:spLocks noChangeShapeType="1"/>
            </p:cNvSpPr>
            <p:nvPr/>
          </p:nvSpPr>
          <p:spPr bwMode="auto">
            <a:xfrm>
              <a:off x="384" y="1296"/>
              <a:ext cx="0" cy="768"/>
            </a:xfrm>
            <a:prstGeom prst="line">
              <a:avLst/>
            </a:prstGeom>
            <a:noFill/>
            <a:ln w="19050">
              <a:solidFill>
                <a:schemeClr val="tx1"/>
              </a:solidFill>
              <a:prstDash val="dash"/>
              <a:round/>
              <a:headEnd type="triangle" w="sm" len="lg"/>
              <a:tailEnd type="triangle" w="sm" len="lg"/>
            </a:ln>
          </p:spPr>
          <p:txBody>
            <a:bodyPr wrap="none" anchor="ctr"/>
            <a:lstStyle/>
            <a:p>
              <a:endParaRPr lang="zh-CN" altLang="en-US"/>
            </a:p>
          </p:txBody>
        </p:sp>
        <p:graphicFrame>
          <p:nvGraphicFramePr>
            <p:cNvPr id="81940" name="Object 20"/>
            <p:cNvGraphicFramePr>
              <a:graphicFrameLocks noChangeAspect="1"/>
            </p:cNvGraphicFramePr>
            <p:nvPr/>
          </p:nvGraphicFramePr>
          <p:xfrm>
            <a:off x="374" y="1488"/>
            <a:ext cx="202" cy="314"/>
          </p:xfrm>
          <a:graphic>
            <a:graphicData uri="http://schemas.openxmlformats.org/presentationml/2006/ole">
              <p:oleObj spid="_x0000_s97300" name="公式" r:id="rId4" imgW="164880" imgH="253800" progId="">
                <p:embed/>
              </p:oleObj>
            </a:graphicData>
          </a:graphic>
        </p:graphicFrame>
        <p:sp>
          <p:nvSpPr>
            <p:cNvPr id="81997" name="Line 67"/>
            <p:cNvSpPr>
              <a:spLocks noChangeShapeType="1"/>
            </p:cNvSpPr>
            <p:nvPr/>
          </p:nvSpPr>
          <p:spPr bwMode="auto">
            <a:xfrm>
              <a:off x="624" y="2208"/>
              <a:ext cx="1008" cy="0"/>
            </a:xfrm>
            <a:prstGeom prst="line">
              <a:avLst/>
            </a:prstGeom>
            <a:noFill/>
            <a:ln w="12700">
              <a:solidFill>
                <a:schemeClr val="tx1"/>
              </a:solidFill>
              <a:round/>
              <a:headEnd type="triangle" w="sm" len="lg"/>
              <a:tailEnd type="triangle" w="sm" len="lg"/>
            </a:ln>
          </p:spPr>
          <p:txBody>
            <a:bodyPr wrap="none" anchor="ctr"/>
            <a:lstStyle/>
            <a:p>
              <a:endParaRPr lang="zh-CN" altLang="en-US"/>
            </a:p>
          </p:txBody>
        </p:sp>
        <p:sp>
          <p:nvSpPr>
            <p:cNvPr id="81998" name="Text Box 68"/>
            <p:cNvSpPr txBox="1">
              <a:spLocks noChangeArrowheads="1"/>
            </p:cNvSpPr>
            <p:nvPr/>
          </p:nvSpPr>
          <p:spPr bwMode="auto">
            <a:xfrm>
              <a:off x="816" y="2159"/>
              <a:ext cx="604" cy="378"/>
            </a:xfrm>
            <a:prstGeom prst="rect">
              <a:avLst/>
            </a:prstGeom>
            <a:noFill/>
            <a:ln w="9525">
              <a:noFill/>
              <a:miter lim="800000"/>
              <a:headEnd/>
              <a:tailEnd/>
            </a:ln>
          </p:spPr>
          <p:txBody>
            <a:bodyPr wrap="none">
              <a:spAutoFit/>
            </a:bodyPr>
            <a:lstStyle/>
            <a:p>
              <a:pPr>
                <a:spcBef>
                  <a:spcPct val="50000"/>
                </a:spcBef>
              </a:pPr>
              <a:r>
                <a:rPr lang="zh-CN" altLang="en-US" sz="2800" b="1">
                  <a:solidFill>
                    <a:srgbClr val="000000"/>
                  </a:solidFill>
                  <a:latin typeface="Times New Roman" pitchFamily="18" charset="0"/>
                </a:rPr>
                <a:t>缝长</a:t>
              </a:r>
            </a:p>
          </p:txBody>
        </p:sp>
        <p:graphicFrame>
          <p:nvGraphicFramePr>
            <p:cNvPr id="81941" name="Object 21"/>
            <p:cNvGraphicFramePr>
              <a:graphicFrameLocks noChangeAspect="1"/>
            </p:cNvGraphicFramePr>
            <p:nvPr/>
          </p:nvGraphicFramePr>
          <p:xfrm>
            <a:off x="1637" y="1152"/>
            <a:ext cx="311" cy="336"/>
          </p:xfrm>
          <a:graphic>
            <a:graphicData uri="http://schemas.openxmlformats.org/presentationml/2006/ole">
              <p:oleObj spid="_x0000_s97301" name="Equation" r:id="rId5" imgW="152280" imgH="164880" progId="">
                <p:embed/>
              </p:oleObj>
            </a:graphicData>
          </a:graphic>
        </p:graphicFrame>
        <p:graphicFrame>
          <p:nvGraphicFramePr>
            <p:cNvPr id="81942" name="Object 22"/>
            <p:cNvGraphicFramePr>
              <a:graphicFrameLocks noChangeAspect="1"/>
            </p:cNvGraphicFramePr>
            <p:nvPr/>
          </p:nvGraphicFramePr>
          <p:xfrm>
            <a:off x="1633" y="1872"/>
            <a:ext cx="267" cy="288"/>
          </p:xfrm>
          <a:graphic>
            <a:graphicData uri="http://schemas.openxmlformats.org/presentationml/2006/ole">
              <p:oleObj spid="_x0000_s97302" name="Equation" r:id="rId6" imgW="152280" imgH="164880" progId="">
                <p:embed/>
              </p:oleObj>
            </a:graphicData>
          </a:graphic>
        </p:graphicFrame>
        <p:sp>
          <p:nvSpPr>
            <p:cNvPr id="81999" name="Rectangle 71" descr="浅色下对角线"/>
            <p:cNvSpPr>
              <a:spLocks noChangeArrowheads="1"/>
            </p:cNvSpPr>
            <p:nvPr/>
          </p:nvSpPr>
          <p:spPr bwMode="auto">
            <a:xfrm>
              <a:off x="624" y="1680"/>
              <a:ext cx="1008" cy="384"/>
            </a:xfrm>
            <a:prstGeom prst="rect">
              <a:avLst/>
            </a:prstGeom>
            <a:pattFill prst="ltDnDiag">
              <a:fgClr>
                <a:srgbClr val="CC00CC"/>
              </a:fgClr>
              <a:bgClr>
                <a:schemeClr val="bg1"/>
              </a:bgClr>
            </a:pattFill>
            <a:ln w="19050">
              <a:solidFill>
                <a:schemeClr val="tx1"/>
              </a:solidFill>
              <a:miter lim="800000"/>
              <a:headEnd/>
              <a:tailEnd/>
            </a:ln>
          </p:spPr>
          <p:txBody>
            <a:bodyPr wrap="none" anchor="ctr"/>
            <a:lstStyle/>
            <a:p>
              <a:endParaRPr lang="zh-CN" altLang="en-US"/>
            </a:p>
          </p:txBody>
        </p:sp>
        <p:sp>
          <p:nvSpPr>
            <p:cNvPr id="82000" name="Line 72"/>
            <p:cNvSpPr>
              <a:spLocks noChangeShapeType="1"/>
            </p:cNvSpPr>
            <p:nvPr/>
          </p:nvSpPr>
          <p:spPr bwMode="auto">
            <a:xfrm>
              <a:off x="624" y="2064"/>
              <a:ext cx="0" cy="240"/>
            </a:xfrm>
            <a:prstGeom prst="line">
              <a:avLst/>
            </a:prstGeom>
            <a:noFill/>
            <a:ln w="12700">
              <a:solidFill>
                <a:schemeClr val="tx1"/>
              </a:solidFill>
              <a:prstDash val="dash"/>
              <a:round/>
              <a:headEnd/>
              <a:tailEnd type="none" w="sm" len="lg"/>
            </a:ln>
          </p:spPr>
          <p:txBody>
            <a:bodyPr wrap="none"/>
            <a:lstStyle/>
            <a:p>
              <a:endParaRPr lang="zh-CN" altLang="en-US"/>
            </a:p>
          </p:txBody>
        </p:sp>
        <p:sp>
          <p:nvSpPr>
            <p:cNvPr id="82001" name="Line 73"/>
            <p:cNvSpPr>
              <a:spLocks noChangeShapeType="1"/>
            </p:cNvSpPr>
            <p:nvPr/>
          </p:nvSpPr>
          <p:spPr bwMode="auto">
            <a:xfrm>
              <a:off x="1630" y="2064"/>
              <a:ext cx="2" cy="240"/>
            </a:xfrm>
            <a:prstGeom prst="line">
              <a:avLst/>
            </a:prstGeom>
            <a:noFill/>
            <a:ln w="12700">
              <a:solidFill>
                <a:schemeClr val="tx1"/>
              </a:solidFill>
              <a:prstDash val="dash"/>
              <a:round/>
              <a:headEnd/>
              <a:tailEnd type="none" w="sm" len="lg"/>
            </a:ln>
          </p:spPr>
          <p:txBody>
            <a:bodyPr wrap="none"/>
            <a:lstStyle/>
            <a:p>
              <a:endParaRPr lang="zh-CN" altLang="en-US"/>
            </a:p>
          </p:txBody>
        </p:sp>
      </p:grpSp>
      <p:grpSp>
        <p:nvGrpSpPr>
          <p:cNvPr id="3" name="Group 153"/>
          <p:cNvGrpSpPr>
            <a:grpSpLocks/>
          </p:cNvGrpSpPr>
          <p:nvPr/>
        </p:nvGrpSpPr>
        <p:grpSpPr bwMode="auto">
          <a:xfrm>
            <a:off x="3851275" y="2352675"/>
            <a:ext cx="4784725" cy="2663825"/>
            <a:chOff x="2336" y="618"/>
            <a:chExt cx="3014" cy="1678"/>
          </a:xfrm>
        </p:grpSpPr>
        <p:sp>
          <p:nvSpPr>
            <p:cNvPr id="81958" name="Rectangle 6"/>
            <p:cNvSpPr>
              <a:spLocks noChangeArrowheads="1"/>
            </p:cNvSpPr>
            <p:nvPr/>
          </p:nvSpPr>
          <p:spPr bwMode="auto">
            <a:xfrm>
              <a:off x="2336" y="618"/>
              <a:ext cx="3014" cy="1678"/>
            </a:xfrm>
            <a:prstGeom prst="rect">
              <a:avLst/>
            </a:prstGeom>
            <a:solidFill>
              <a:schemeClr val="bg1"/>
            </a:solidFill>
            <a:ln w="9525">
              <a:solidFill>
                <a:schemeClr val="tx2"/>
              </a:solidFill>
              <a:miter lim="800000"/>
              <a:headEnd/>
              <a:tailEnd type="none" w="sm" len="lg"/>
            </a:ln>
          </p:spPr>
          <p:txBody>
            <a:bodyPr wrap="none" anchor="ctr"/>
            <a:lstStyle/>
            <a:p>
              <a:endParaRPr lang="zh-CN" altLang="en-US"/>
            </a:p>
          </p:txBody>
        </p:sp>
        <p:sp>
          <p:nvSpPr>
            <p:cNvPr id="81959" name="Line 7"/>
            <p:cNvSpPr>
              <a:spLocks noChangeShapeType="1"/>
            </p:cNvSpPr>
            <p:nvPr/>
          </p:nvSpPr>
          <p:spPr bwMode="auto">
            <a:xfrm>
              <a:off x="2471" y="1531"/>
              <a:ext cx="2834" cy="0"/>
            </a:xfrm>
            <a:prstGeom prst="line">
              <a:avLst/>
            </a:prstGeom>
            <a:noFill/>
            <a:ln w="19050">
              <a:solidFill>
                <a:schemeClr val="tx1"/>
              </a:solidFill>
              <a:prstDash val="lgDashDot"/>
              <a:round/>
              <a:headEnd type="none" w="sm" len="lg"/>
              <a:tailEnd type="none" w="sm" len="lg"/>
            </a:ln>
          </p:spPr>
          <p:txBody>
            <a:bodyPr wrap="none" anchor="ctr"/>
            <a:lstStyle/>
            <a:p>
              <a:endParaRPr lang="zh-CN" altLang="en-US"/>
            </a:p>
          </p:txBody>
        </p:sp>
        <p:sp>
          <p:nvSpPr>
            <p:cNvPr id="35848" name="Rectangle 8"/>
            <p:cNvSpPr>
              <a:spLocks noChangeArrowheads="1"/>
            </p:cNvSpPr>
            <p:nvPr/>
          </p:nvSpPr>
          <p:spPr bwMode="auto">
            <a:xfrm>
              <a:off x="5019" y="660"/>
              <a:ext cx="32" cy="1535"/>
            </a:xfrm>
            <a:prstGeom prst="rect">
              <a:avLst/>
            </a:prstGeom>
            <a:gradFill rotWithShape="0">
              <a:gsLst>
                <a:gs pos="0">
                  <a:schemeClr val="bg1"/>
                </a:gs>
                <a:gs pos="100000">
                  <a:schemeClr val="bg1">
                    <a:gamma/>
                    <a:shade val="0"/>
                    <a:invGamma/>
                  </a:schemeClr>
                </a:gs>
              </a:gsLst>
              <a:lin ang="0" scaled="1"/>
            </a:gradFill>
            <a:ln w="19050">
              <a:solidFill>
                <a:schemeClr val="tx1"/>
              </a:solidFill>
              <a:miter lim="800000"/>
              <a:headEnd/>
              <a:tailEnd/>
            </a:ln>
            <a:effectLst/>
          </p:spPr>
          <p:txBody>
            <a:bodyPr wrap="none" anchor="ctr"/>
            <a:lstStyle/>
            <a:p>
              <a:pPr>
                <a:defRPr/>
              </a:pPr>
              <a:endParaRPr lang="zh-CN" altLang="en-US"/>
            </a:p>
          </p:txBody>
        </p:sp>
        <p:graphicFrame>
          <p:nvGraphicFramePr>
            <p:cNvPr id="81929" name="Object 9"/>
            <p:cNvGraphicFramePr>
              <a:graphicFrameLocks noChangeAspect="1"/>
            </p:cNvGraphicFramePr>
            <p:nvPr/>
          </p:nvGraphicFramePr>
          <p:xfrm>
            <a:off x="5095" y="1580"/>
            <a:ext cx="165" cy="200"/>
          </p:xfrm>
          <a:graphic>
            <a:graphicData uri="http://schemas.openxmlformats.org/presentationml/2006/ole">
              <p:oleObj spid="_x0000_s97289" name="Equation" r:id="rId7" imgW="164880" imgH="190440" progId="">
                <p:embed/>
              </p:oleObj>
            </a:graphicData>
          </a:graphic>
        </p:graphicFrame>
        <p:graphicFrame>
          <p:nvGraphicFramePr>
            <p:cNvPr id="81930" name="Object 10"/>
            <p:cNvGraphicFramePr>
              <a:graphicFrameLocks noChangeAspect="1"/>
            </p:cNvGraphicFramePr>
            <p:nvPr/>
          </p:nvGraphicFramePr>
          <p:xfrm>
            <a:off x="4749" y="670"/>
            <a:ext cx="178" cy="207"/>
          </p:xfrm>
          <a:graphic>
            <a:graphicData uri="http://schemas.openxmlformats.org/presentationml/2006/ole">
              <p:oleObj spid="_x0000_s97290" name="公式" r:id="rId8" imgW="114120" imgH="126720" progId="">
                <p:embed/>
              </p:oleObj>
            </a:graphicData>
          </a:graphic>
        </p:graphicFrame>
        <p:sp>
          <p:nvSpPr>
            <p:cNvPr id="35851" name="Rectangle 11"/>
            <p:cNvSpPr>
              <a:spLocks noChangeArrowheads="1"/>
            </p:cNvSpPr>
            <p:nvPr/>
          </p:nvSpPr>
          <p:spPr bwMode="auto">
            <a:xfrm>
              <a:off x="3045" y="869"/>
              <a:ext cx="56" cy="330"/>
            </a:xfrm>
            <a:prstGeom prst="rect">
              <a:avLst/>
            </a:prstGeom>
            <a:gradFill rotWithShape="0">
              <a:gsLst>
                <a:gs pos="0">
                  <a:schemeClr val="tx1"/>
                </a:gs>
                <a:gs pos="50000">
                  <a:schemeClr val="tx1">
                    <a:gamma/>
                    <a:tint val="20000"/>
                    <a:invGamma/>
                  </a:schemeClr>
                </a:gs>
                <a:gs pos="100000">
                  <a:schemeClr val="tx1"/>
                </a:gs>
              </a:gsLst>
              <a:lin ang="0" scaled="1"/>
            </a:gradFill>
            <a:ln w="19050">
              <a:solidFill>
                <a:schemeClr val="tx1"/>
              </a:solidFill>
              <a:miter lim="800000"/>
              <a:headEnd/>
              <a:tailEnd/>
            </a:ln>
            <a:effectLst/>
          </p:spPr>
          <p:txBody>
            <a:bodyPr wrap="none" anchor="ctr"/>
            <a:lstStyle/>
            <a:p>
              <a:pPr>
                <a:defRPr/>
              </a:pPr>
              <a:endParaRPr lang="zh-CN" altLang="en-US"/>
            </a:p>
          </p:txBody>
        </p:sp>
        <p:graphicFrame>
          <p:nvGraphicFramePr>
            <p:cNvPr id="81931" name="Object 11"/>
            <p:cNvGraphicFramePr>
              <a:graphicFrameLocks noChangeAspect="1"/>
            </p:cNvGraphicFramePr>
            <p:nvPr/>
          </p:nvGraphicFramePr>
          <p:xfrm>
            <a:off x="2828" y="663"/>
            <a:ext cx="175" cy="184"/>
          </p:xfrm>
          <a:graphic>
            <a:graphicData uri="http://schemas.openxmlformats.org/presentationml/2006/ole">
              <p:oleObj spid="_x0000_s97291" name="公式" r:id="rId9" imgW="126720" imgH="126720" progId="">
                <p:embed/>
              </p:oleObj>
            </a:graphicData>
          </a:graphic>
        </p:graphicFrame>
        <p:sp>
          <p:nvSpPr>
            <p:cNvPr id="81962" name="Line 13"/>
            <p:cNvSpPr>
              <a:spLocks noChangeShapeType="1"/>
            </p:cNvSpPr>
            <p:nvPr/>
          </p:nvSpPr>
          <p:spPr bwMode="auto">
            <a:xfrm>
              <a:off x="2612" y="1528"/>
              <a:ext cx="489" cy="3"/>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1963" name="Line 14"/>
            <p:cNvSpPr>
              <a:spLocks noChangeShapeType="1"/>
            </p:cNvSpPr>
            <p:nvPr/>
          </p:nvSpPr>
          <p:spPr bwMode="auto">
            <a:xfrm flipH="1">
              <a:off x="2453" y="1194"/>
              <a:ext cx="254" cy="0"/>
            </a:xfrm>
            <a:prstGeom prst="line">
              <a:avLst/>
            </a:prstGeom>
            <a:noFill/>
            <a:ln w="19050">
              <a:solidFill>
                <a:srgbClr val="0000FF"/>
              </a:solidFill>
              <a:round/>
              <a:headEnd type="triangle" w="sm" len="lg"/>
              <a:tailEnd type="none" w="sm" len="lg"/>
            </a:ln>
          </p:spPr>
          <p:txBody>
            <a:bodyPr wrap="none" anchor="ctr"/>
            <a:lstStyle/>
            <a:p>
              <a:endParaRPr lang="zh-CN" altLang="en-US"/>
            </a:p>
          </p:txBody>
        </p:sp>
        <p:sp>
          <p:nvSpPr>
            <p:cNvPr id="81964" name="Line 15"/>
            <p:cNvSpPr>
              <a:spLocks noChangeShapeType="1"/>
            </p:cNvSpPr>
            <p:nvPr/>
          </p:nvSpPr>
          <p:spPr bwMode="auto">
            <a:xfrm flipH="1">
              <a:off x="2453" y="1528"/>
              <a:ext cx="254" cy="0"/>
            </a:xfrm>
            <a:prstGeom prst="line">
              <a:avLst/>
            </a:prstGeom>
            <a:noFill/>
            <a:ln w="19050">
              <a:solidFill>
                <a:srgbClr val="0000FF"/>
              </a:solidFill>
              <a:round/>
              <a:headEnd type="triangle" w="sm" len="lg"/>
              <a:tailEnd type="none" w="sm" len="lg"/>
            </a:ln>
          </p:spPr>
          <p:txBody>
            <a:bodyPr wrap="none" anchor="ctr"/>
            <a:lstStyle/>
            <a:p>
              <a:endParaRPr lang="zh-CN" altLang="en-US"/>
            </a:p>
          </p:txBody>
        </p:sp>
        <p:sp>
          <p:nvSpPr>
            <p:cNvPr id="81965" name="Line 16"/>
            <p:cNvSpPr>
              <a:spLocks noChangeShapeType="1"/>
            </p:cNvSpPr>
            <p:nvPr/>
          </p:nvSpPr>
          <p:spPr bwMode="auto">
            <a:xfrm flipH="1">
              <a:off x="2453" y="1863"/>
              <a:ext cx="254" cy="0"/>
            </a:xfrm>
            <a:prstGeom prst="line">
              <a:avLst/>
            </a:prstGeom>
            <a:noFill/>
            <a:ln w="19050">
              <a:solidFill>
                <a:srgbClr val="0000FF"/>
              </a:solidFill>
              <a:round/>
              <a:headEnd type="triangle" w="sm" len="lg"/>
              <a:tailEnd type="none" w="sm" len="lg"/>
            </a:ln>
          </p:spPr>
          <p:txBody>
            <a:bodyPr wrap="none" anchor="ctr"/>
            <a:lstStyle/>
            <a:p>
              <a:endParaRPr lang="zh-CN" altLang="en-US"/>
            </a:p>
          </p:txBody>
        </p:sp>
        <p:graphicFrame>
          <p:nvGraphicFramePr>
            <p:cNvPr id="81932" name="Object 12"/>
            <p:cNvGraphicFramePr>
              <a:graphicFrameLocks noChangeAspect="1"/>
            </p:cNvGraphicFramePr>
            <p:nvPr/>
          </p:nvGraphicFramePr>
          <p:xfrm>
            <a:off x="2798" y="942"/>
            <a:ext cx="221" cy="226"/>
          </p:xfrm>
          <a:graphic>
            <a:graphicData uri="http://schemas.openxmlformats.org/presentationml/2006/ole">
              <p:oleObj spid="_x0000_s97292" name="公式" r:id="rId10" imgW="114120" imgH="126720" progId="">
                <p:embed/>
              </p:oleObj>
            </a:graphicData>
          </a:graphic>
        </p:graphicFrame>
        <p:graphicFrame>
          <p:nvGraphicFramePr>
            <p:cNvPr id="81933" name="Object 13"/>
            <p:cNvGraphicFramePr>
              <a:graphicFrameLocks noChangeAspect="1"/>
            </p:cNvGraphicFramePr>
            <p:nvPr/>
          </p:nvGraphicFramePr>
          <p:xfrm>
            <a:off x="2798" y="1855"/>
            <a:ext cx="221" cy="226"/>
          </p:xfrm>
          <a:graphic>
            <a:graphicData uri="http://schemas.openxmlformats.org/presentationml/2006/ole">
              <p:oleObj spid="_x0000_s97293" name="公式" r:id="rId11" imgW="114120" imgH="126720" progId="">
                <p:embed/>
              </p:oleObj>
            </a:graphicData>
          </a:graphic>
        </p:graphicFrame>
        <p:sp>
          <p:nvSpPr>
            <p:cNvPr id="35859" name="Rectangle 19"/>
            <p:cNvSpPr>
              <a:spLocks noChangeArrowheads="1"/>
            </p:cNvSpPr>
            <p:nvPr/>
          </p:nvSpPr>
          <p:spPr bwMode="auto">
            <a:xfrm>
              <a:off x="3052" y="1863"/>
              <a:ext cx="49" cy="306"/>
            </a:xfrm>
            <a:prstGeom prst="rect">
              <a:avLst/>
            </a:prstGeom>
            <a:gradFill rotWithShape="0">
              <a:gsLst>
                <a:gs pos="0">
                  <a:schemeClr val="tx1"/>
                </a:gs>
                <a:gs pos="50000">
                  <a:schemeClr val="tx1">
                    <a:gamma/>
                    <a:tint val="20000"/>
                    <a:invGamma/>
                  </a:schemeClr>
                </a:gs>
                <a:gs pos="100000">
                  <a:schemeClr val="tx1"/>
                </a:gs>
              </a:gsLst>
              <a:lin ang="0" scaled="1"/>
            </a:gradFill>
            <a:ln w="19050">
              <a:solidFill>
                <a:schemeClr val="tx1"/>
              </a:solidFill>
              <a:miter lim="800000"/>
              <a:headEnd/>
              <a:tailEnd/>
            </a:ln>
            <a:effectLst/>
          </p:spPr>
          <p:txBody>
            <a:bodyPr wrap="none" anchor="ctr"/>
            <a:lstStyle/>
            <a:p>
              <a:pPr>
                <a:defRPr/>
              </a:pPr>
              <a:endParaRPr lang="zh-CN" altLang="en-US"/>
            </a:p>
          </p:txBody>
        </p:sp>
        <p:graphicFrame>
          <p:nvGraphicFramePr>
            <p:cNvPr id="81934" name="Object 14"/>
            <p:cNvGraphicFramePr>
              <a:graphicFrameLocks noChangeAspect="1"/>
            </p:cNvGraphicFramePr>
            <p:nvPr/>
          </p:nvGraphicFramePr>
          <p:xfrm>
            <a:off x="5035" y="1033"/>
            <a:ext cx="270" cy="332"/>
          </p:xfrm>
          <a:graphic>
            <a:graphicData uri="http://schemas.openxmlformats.org/presentationml/2006/ole">
              <p:oleObj spid="_x0000_s97294" name="Equation" r:id="rId12" imgW="152280" imgH="203040" progId="">
                <p:embed/>
              </p:oleObj>
            </a:graphicData>
          </a:graphic>
        </p:graphicFrame>
        <p:grpSp>
          <p:nvGrpSpPr>
            <p:cNvPr id="4" name="Group 21"/>
            <p:cNvGrpSpPr>
              <a:grpSpLocks/>
            </p:cNvGrpSpPr>
            <p:nvPr/>
          </p:nvGrpSpPr>
          <p:grpSpPr bwMode="auto">
            <a:xfrm>
              <a:off x="3326" y="742"/>
              <a:ext cx="270" cy="291"/>
              <a:chOff x="3456" y="528"/>
              <a:chExt cx="288" cy="336"/>
            </a:xfrm>
          </p:grpSpPr>
          <p:sp>
            <p:nvSpPr>
              <p:cNvPr id="81992" name="AutoShape 22"/>
              <p:cNvSpPr>
                <a:spLocks noChangeArrowheads="1"/>
              </p:cNvSpPr>
              <p:nvPr/>
            </p:nvSpPr>
            <p:spPr bwMode="auto">
              <a:xfrm>
                <a:off x="3456" y="528"/>
                <a:ext cx="288" cy="336"/>
              </a:xfrm>
              <a:prstGeom prst="wedgeRoundRectCallout">
                <a:avLst>
                  <a:gd name="adj1" fmla="val -10069"/>
                  <a:gd name="adj2" fmla="val 100894"/>
                  <a:gd name="adj3" fmla="val 16667"/>
                </a:avLst>
              </a:prstGeom>
              <a:gradFill rotWithShape="0">
                <a:gsLst>
                  <a:gs pos="0">
                    <a:schemeClr val="accent1"/>
                  </a:gs>
                  <a:gs pos="100000">
                    <a:schemeClr val="bg1"/>
                  </a:gs>
                </a:gsLst>
                <a:lin ang="5400000" scaled="1"/>
              </a:gradFill>
              <a:ln w="9525">
                <a:solidFill>
                  <a:schemeClr val="tx2"/>
                </a:solidFill>
                <a:miter lim="800000"/>
                <a:headEnd/>
                <a:tailEnd type="none" w="sm" len="lg"/>
              </a:ln>
            </p:spPr>
            <p:txBody>
              <a:bodyPr/>
              <a:lstStyle/>
              <a:p>
                <a:pPr algn="ctr">
                  <a:spcBef>
                    <a:spcPct val="50000"/>
                  </a:spcBef>
                </a:pPr>
                <a:endParaRPr lang="zh-CN" altLang="zh-CN" sz="2800" b="1"/>
              </a:p>
            </p:txBody>
          </p:sp>
          <p:graphicFrame>
            <p:nvGraphicFramePr>
              <p:cNvPr id="81939" name="Object 19"/>
              <p:cNvGraphicFramePr>
                <a:graphicFrameLocks noChangeAspect="1"/>
              </p:cNvGraphicFramePr>
              <p:nvPr/>
            </p:nvGraphicFramePr>
            <p:xfrm>
              <a:off x="3534" y="613"/>
              <a:ext cx="152" cy="213"/>
            </p:xfrm>
            <a:graphic>
              <a:graphicData uri="http://schemas.openxmlformats.org/presentationml/2006/ole">
                <p:oleObj spid="_x0000_s97299" name="公式" r:id="rId13" imgW="126720" imgH="177480" progId="">
                  <p:embed/>
                </p:oleObj>
              </a:graphicData>
            </a:graphic>
          </p:graphicFrame>
        </p:grpSp>
        <p:grpSp>
          <p:nvGrpSpPr>
            <p:cNvPr id="5" name="Group 24"/>
            <p:cNvGrpSpPr>
              <a:grpSpLocks/>
            </p:cNvGrpSpPr>
            <p:nvPr/>
          </p:nvGrpSpPr>
          <p:grpSpPr bwMode="auto">
            <a:xfrm>
              <a:off x="2622" y="1194"/>
              <a:ext cx="434" cy="669"/>
              <a:chOff x="2705" y="1050"/>
              <a:chExt cx="463" cy="774"/>
            </a:xfrm>
          </p:grpSpPr>
          <p:sp>
            <p:nvSpPr>
              <p:cNvPr id="81990" name="Line 25"/>
              <p:cNvSpPr>
                <a:spLocks noChangeShapeType="1"/>
              </p:cNvSpPr>
              <p:nvPr/>
            </p:nvSpPr>
            <p:spPr bwMode="auto">
              <a:xfrm flipV="1">
                <a:off x="2705" y="1050"/>
                <a:ext cx="453"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1991" name="Line 26"/>
              <p:cNvSpPr>
                <a:spLocks noChangeShapeType="1"/>
              </p:cNvSpPr>
              <p:nvPr/>
            </p:nvSpPr>
            <p:spPr bwMode="auto">
              <a:xfrm>
                <a:off x="2705" y="1824"/>
                <a:ext cx="463" cy="0"/>
              </a:xfrm>
              <a:prstGeom prst="line">
                <a:avLst/>
              </a:prstGeom>
              <a:noFill/>
              <a:ln w="19050">
                <a:solidFill>
                  <a:srgbClr val="0000FF"/>
                </a:solidFill>
                <a:round/>
                <a:headEnd type="none" w="sm" len="lg"/>
                <a:tailEnd type="none" w="sm" len="lg"/>
              </a:ln>
            </p:spPr>
            <p:txBody>
              <a:bodyPr wrap="none" anchor="ctr"/>
              <a:lstStyle/>
              <a:p>
                <a:endParaRPr lang="zh-CN" altLang="en-US"/>
              </a:p>
            </p:txBody>
          </p:sp>
        </p:grpSp>
        <p:grpSp>
          <p:nvGrpSpPr>
            <p:cNvPr id="6" name="Group 146"/>
            <p:cNvGrpSpPr>
              <a:grpSpLocks/>
            </p:cNvGrpSpPr>
            <p:nvPr/>
          </p:nvGrpSpPr>
          <p:grpSpPr bwMode="auto">
            <a:xfrm>
              <a:off x="2846" y="1144"/>
              <a:ext cx="994" cy="1053"/>
              <a:chOff x="2894" y="1144"/>
              <a:chExt cx="994" cy="1053"/>
            </a:xfrm>
          </p:grpSpPr>
          <p:grpSp>
            <p:nvGrpSpPr>
              <p:cNvPr id="7" name="Group 138"/>
              <p:cNvGrpSpPr>
                <a:grpSpLocks/>
              </p:cNvGrpSpPr>
              <p:nvPr/>
            </p:nvGrpSpPr>
            <p:grpSpPr bwMode="auto">
              <a:xfrm>
                <a:off x="2894" y="1144"/>
                <a:ext cx="661" cy="1037"/>
                <a:chOff x="2894" y="1144"/>
                <a:chExt cx="661" cy="1037"/>
              </a:xfrm>
            </p:grpSpPr>
            <p:graphicFrame>
              <p:nvGraphicFramePr>
                <p:cNvPr id="81937" name="Object 17"/>
                <p:cNvGraphicFramePr>
                  <a:graphicFrameLocks noChangeAspect="1"/>
                </p:cNvGraphicFramePr>
                <p:nvPr/>
              </p:nvGraphicFramePr>
              <p:xfrm>
                <a:off x="3362" y="1585"/>
                <a:ext cx="193" cy="196"/>
              </p:xfrm>
              <a:graphic>
                <a:graphicData uri="http://schemas.openxmlformats.org/presentationml/2006/ole">
                  <p:oleObj spid="_x0000_s97297" name="公式" r:id="rId14" imgW="126720" imgH="139680" progId="">
                    <p:embed/>
                  </p:oleObj>
                </a:graphicData>
              </a:graphic>
            </p:graphicFrame>
            <p:graphicFrame>
              <p:nvGraphicFramePr>
                <p:cNvPr id="81938" name="Object 18"/>
                <p:cNvGraphicFramePr>
                  <a:graphicFrameLocks noChangeAspect="1"/>
                </p:cNvGraphicFramePr>
                <p:nvPr/>
              </p:nvGraphicFramePr>
              <p:xfrm>
                <a:off x="2894" y="1266"/>
                <a:ext cx="282" cy="254"/>
              </p:xfrm>
              <a:graphic>
                <a:graphicData uri="http://schemas.openxmlformats.org/presentationml/2006/ole">
                  <p:oleObj spid="_x0000_s97298" name="公式" r:id="rId15" imgW="139680" imgH="164880" progId="">
                    <p:embed/>
                  </p:oleObj>
                </a:graphicData>
              </a:graphic>
            </p:graphicFrame>
            <p:sp>
              <p:nvSpPr>
                <p:cNvPr id="81985" name="Freeform 116" descr="浅色上对角线"/>
                <p:cNvSpPr>
                  <a:spLocks/>
                </p:cNvSpPr>
                <p:nvPr/>
              </p:nvSpPr>
              <p:spPr bwMode="auto">
                <a:xfrm>
                  <a:off x="3160" y="1144"/>
                  <a:ext cx="270" cy="1037"/>
                </a:xfrm>
                <a:custGeom>
                  <a:avLst/>
                  <a:gdLst>
                    <a:gd name="T0" fmla="*/ 0 w 288"/>
                    <a:gd name="T1" fmla="*/ 0 h 1200"/>
                    <a:gd name="T2" fmla="*/ 161 w 288"/>
                    <a:gd name="T3" fmla="*/ 310 h 1200"/>
                    <a:gd name="T4" fmla="*/ 107 w 288"/>
                    <a:gd name="T5" fmla="*/ 321 h 1200"/>
                    <a:gd name="T6" fmla="*/ 0 w 288"/>
                    <a:gd name="T7" fmla="*/ 116 h 1200"/>
                    <a:gd name="T8" fmla="*/ 0 w 288"/>
                    <a:gd name="T9" fmla="*/ 12 h 1200"/>
                    <a:gd name="T10" fmla="*/ 0 60000 65536"/>
                    <a:gd name="T11" fmla="*/ 0 60000 65536"/>
                    <a:gd name="T12" fmla="*/ 0 60000 65536"/>
                    <a:gd name="T13" fmla="*/ 0 60000 65536"/>
                    <a:gd name="T14" fmla="*/ 0 60000 65536"/>
                    <a:gd name="T15" fmla="*/ 0 w 288"/>
                    <a:gd name="T16" fmla="*/ 0 h 1200"/>
                    <a:gd name="T17" fmla="*/ 288 w 288"/>
                    <a:gd name="T18" fmla="*/ 1200 h 1200"/>
                  </a:gdLst>
                  <a:ahLst/>
                  <a:cxnLst>
                    <a:cxn ang="T10">
                      <a:pos x="T0" y="T1"/>
                    </a:cxn>
                    <a:cxn ang="T11">
                      <a:pos x="T2" y="T3"/>
                    </a:cxn>
                    <a:cxn ang="T12">
                      <a:pos x="T4" y="T5"/>
                    </a:cxn>
                    <a:cxn ang="T13">
                      <a:pos x="T6" y="T7"/>
                    </a:cxn>
                    <a:cxn ang="T14">
                      <a:pos x="T8" y="T9"/>
                    </a:cxn>
                  </a:cxnLst>
                  <a:rect l="T15" t="T16" r="T17" b="T18"/>
                  <a:pathLst>
                    <a:path w="288" h="1200">
                      <a:moveTo>
                        <a:pt x="0" y="0"/>
                      </a:moveTo>
                      <a:lnTo>
                        <a:pt x="288" y="1152"/>
                      </a:lnTo>
                      <a:lnTo>
                        <a:pt x="192" y="1200"/>
                      </a:lnTo>
                      <a:lnTo>
                        <a:pt x="0" y="432"/>
                      </a:lnTo>
                      <a:lnTo>
                        <a:pt x="0" y="48"/>
                      </a:lnTo>
                    </a:path>
                  </a:pathLst>
                </a:custGeom>
                <a:pattFill prst="ltUpDiag">
                  <a:fgClr>
                    <a:schemeClr val="tx1"/>
                  </a:fgClr>
                  <a:bgClr>
                    <a:srgbClr val="FFDDFF"/>
                  </a:bgClr>
                </a:pattFill>
                <a:ln w="9525">
                  <a:noFill/>
                  <a:round/>
                  <a:headEnd/>
                  <a:tailEnd type="triangle" w="sm" len="lg"/>
                </a:ln>
              </p:spPr>
              <p:txBody>
                <a:bodyPr wrap="none"/>
                <a:lstStyle/>
                <a:p>
                  <a:endParaRPr lang="zh-CN" altLang="en-US"/>
                </a:p>
              </p:txBody>
            </p:sp>
            <p:sp>
              <p:nvSpPr>
                <p:cNvPr id="81986" name="Freeform 117" descr="浅色下对角线"/>
                <p:cNvSpPr>
                  <a:spLocks/>
                </p:cNvSpPr>
                <p:nvPr/>
              </p:nvSpPr>
              <p:spPr bwMode="auto">
                <a:xfrm>
                  <a:off x="3160" y="1517"/>
                  <a:ext cx="180" cy="664"/>
                </a:xfrm>
                <a:custGeom>
                  <a:avLst/>
                  <a:gdLst>
                    <a:gd name="T0" fmla="*/ 107 w 192"/>
                    <a:gd name="T1" fmla="*/ 207 h 768"/>
                    <a:gd name="T2" fmla="*/ 0 w 192"/>
                    <a:gd name="T3" fmla="*/ 0 h 768"/>
                    <a:gd name="T4" fmla="*/ 0 w 192"/>
                    <a:gd name="T5" fmla="*/ 103 h 768"/>
                    <a:gd name="T6" fmla="*/ 53 w 192"/>
                    <a:gd name="T7" fmla="*/ 207 h 768"/>
                    <a:gd name="T8" fmla="*/ 107 w 192"/>
                    <a:gd name="T9" fmla="*/ 207 h 768"/>
                    <a:gd name="T10" fmla="*/ 0 60000 65536"/>
                    <a:gd name="T11" fmla="*/ 0 60000 65536"/>
                    <a:gd name="T12" fmla="*/ 0 60000 65536"/>
                    <a:gd name="T13" fmla="*/ 0 60000 65536"/>
                    <a:gd name="T14" fmla="*/ 0 60000 65536"/>
                    <a:gd name="T15" fmla="*/ 0 w 192"/>
                    <a:gd name="T16" fmla="*/ 0 h 768"/>
                    <a:gd name="T17" fmla="*/ 192 w 192"/>
                    <a:gd name="T18" fmla="*/ 768 h 768"/>
                  </a:gdLst>
                  <a:ahLst/>
                  <a:cxnLst>
                    <a:cxn ang="T10">
                      <a:pos x="T0" y="T1"/>
                    </a:cxn>
                    <a:cxn ang="T11">
                      <a:pos x="T2" y="T3"/>
                    </a:cxn>
                    <a:cxn ang="T12">
                      <a:pos x="T4" y="T5"/>
                    </a:cxn>
                    <a:cxn ang="T13">
                      <a:pos x="T6" y="T7"/>
                    </a:cxn>
                    <a:cxn ang="T14">
                      <a:pos x="T8" y="T9"/>
                    </a:cxn>
                  </a:cxnLst>
                  <a:rect l="T15" t="T16" r="T17" b="T18"/>
                  <a:pathLst>
                    <a:path w="192" h="768">
                      <a:moveTo>
                        <a:pt x="192" y="768"/>
                      </a:moveTo>
                      <a:lnTo>
                        <a:pt x="0" y="0"/>
                      </a:lnTo>
                      <a:lnTo>
                        <a:pt x="0" y="384"/>
                      </a:lnTo>
                      <a:lnTo>
                        <a:pt x="96" y="768"/>
                      </a:lnTo>
                      <a:lnTo>
                        <a:pt x="192" y="768"/>
                      </a:lnTo>
                      <a:close/>
                    </a:path>
                  </a:pathLst>
                </a:custGeom>
                <a:pattFill prst="ltDnDiag">
                  <a:fgClr>
                    <a:schemeClr val="tx1"/>
                  </a:fgClr>
                  <a:bgClr>
                    <a:srgbClr val="FFDDFF"/>
                  </a:bgClr>
                </a:pattFill>
                <a:ln w="9525">
                  <a:noFill/>
                  <a:round/>
                  <a:headEnd/>
                  <a:tailEnd type="none" w="sm" len="lg"/>
                </a:ln>
              </p:spPr>
              <p:txBody>
                <a:bodyPr wrap="none"/>
                <a:lstStyle/>
                <a:p>
                  <a:endParaRPr lang="zh-CN" altLang="en-US"/>
                </a:p>
              </p:txBody>
            </p:sp>
            <p:sp>
              <p:nvSpPr>
                <p:cNvPr id="81987" name="Line 118"/>
                <p:cNvSpPr>
                  <a:spLocks noChangeShapeType="1"/>
                </p:cNvSpPr>
                <p:nvPr/>
              </p:nvSpPr>
              <p:spPr bwMode="auto">
                <a:xfrm>
                  <a:off x="3160" y="1185"/>
                  <a:ext cx="270" cy="955"/>
                </a:xfrm>
                <a:prstGeom prst="line">
                  <a:avLst/>
                </a:prstGeom>
                <a:noFill/>
                <a:ln w="19050">
                  <a:solidFill>
                    <a:schemeClr val="tx1"/>
                  </a:solidFill>
                  <a:round/>
                  <a:headEnd/>
                  <a:tailEnd type="none" w="sm" len="lg"/>
                </a:ln>
              </p:spPr>
              <p:txBody>
                <a:bodyPr wrap="none"/>
                <a:lstStyle/>
                <a:p>
                  <a:endParaRPr lang="zh-CN" altLang="en-US"/>
                </a:p>
              </p:txBody>
            </p:sp>
            <p:sp>
              <p:nvSpPr>
                <p:cNvPr id="81988" name="Line 119"/>
                <p:cNvSpPr>
                  <a:spLocks noChangeShapeType="1"/>
                </p:cNvSpPr>
                <p:nvPr/>
              </p:nvSpPr>
              <p:spPr bwMode="auto">
                <a:xfrm>
                  <a:off x="3160" y="1517"/>
                  <a:ext cx="180" cy="664"/>
                </a:xfrm>
                <a:prstGeom prst="line">
                  <a:avLst/>
                </a:prstGeom>
                <a:noFill/>
                <a:ln w="19050">
                  <a:solidFill>
                    <a:schemeClr val="tx1"/>
                  </a:solidFill>
                  <a:round/>
                  <a:headEnd/>
                  <a:tailEnd type="none" w="sm" len="lg"/>
                </a:ln>
              </p:spPr>
              <p:txBody>
                <a:bodyPr wrap="none"/>
                <a:lstStyle/>
                <a:p>
                  <a:endParaRPr lang="zh-CN" altLang="en-US"/>
                </a:p>
              </p:txBody>
            </p:sp>
            <p:sp>
              <p:nvSpPr>
                <p:cNvPr id="81989" name="Line 120"/>
                <p:cNvSpPr>
                  <a:spLocks noChangeShapeType="1"/>
                </p:cNvSpPr>
                <p:nvPr/>
              </p:nvSpPr>
              <p:spPr bwMode="auto">
                <a:xfrm>
                  <a:off x="3169" y="1849"/>
                  <a:ext cx="90" cy="332"/>
                </a:xfrm>
                <a:prstGeom prst="line">
                  <a:avLst/>
                </a:prstGeom>
                <a:noFill/>
                <a:ln w="19050">
                  <a:solidFill>
                    <a:schemeClr val="tx1"/>
                  </a:solidFill>
                  <a:round/>
                  <a:headEnd/>
                  <a:tailEnd type="none" w="sm" len="lg"/>
                </a:ln>
              </p:spPr>
              <p:txBody>
                <a:bodyPr wrap="none"/>
                <a:lstStyle/>
                <a:p>
                  <a:endParaRPr lang="zh-CN" altLang="en-US"/>
                </a:p>
              </p:txBody>
            </p:sp>
          </p:grpSp>
          <p:grpSp>
            <p:nvGrpSpPr>
              <p:cNvPr id="8" name="Group 145"/>
              <p:cNvGrpSpPr>
                <a:grpSpLocks/>
              </p:cNvGrpSpPr>
              <p:nvPr/>
            </p:nvGrpSpPr>
            <p:grpSpPr bwMode="auto">
              <a:xfrm>
                <a:off x="3075" y="1968"/>
                <a:ext cx="813" cy="229"/>
                <a:chOff x="3075" y="1968"/>
                <a:chExt cx="813" cy="229"/>
              </a:xfrm>
            </p:grpSpPr>
            <p:graphicFrame>
              <p:nvGraphicFramePr>
                <p:cNvPr id="81936" name="Object 16"/>
                <p:cNvGraphicFramePr>
                  <a:graphicFrameLocks noChangeAspect="1"/>
                </p:cNvGraphicFramePr>
                <p:nvPr/>
              </p:nvGraphicFramePr>
              <p:xfrm>
                <a:off x="3456" y="2016"/>
                <a:ext cx="432" cy="181"/>
              </p:xfrm>
              <a:graphic>
                <a:graphicData uri="http://schemas.openxmlformats.org/presentationml/2006/ole">
                  <p:oleObj spid="_x0000_s97296" name="Equation" r:id="rId16" imgW="304560" imgH="177480" progId="">
                    <p:embed/>
                  </p:oleObj>
                </a:graphicData>
              </a:graphic>
            </p:graphicFrame>
            <p:grpSp>
              <p:nvGrpSpPr>
                <p:cNvPr id="9" name="Group 144"/>
                <p:cNvGrpSpPr>
                  <a:grpSpLocks/>
                </p:cNvGrpSpPr>
                <p:nvPr/>
              </p:nvGrpSpPr>
              <p:grpSpPr bwMode="auto">
                <a:xfrm>
                  <a:off x="3075" y="1968"/>
                  <a:ext cx="528" cy="144"/>
                  <a:chOff x="3120" y="1968"/>
                  <a:chExt cx="535" cy="159"/>
                </a:xfrm>
              </p:grpSpPr>
              <p:sp>
                <p:nvSpPr>
                  <p:cNvPr id="81983" name="Line 121"/>
                  <p:cNvSpPr>
                    <a:spLocks noChangeShapeType="1"/>
                  </p:cNvSpPr>
                  <p:nvPr/>
                </p:nvSpPr>
                <p:spPr bwMode="auto">
                  <a:xfrm flipV="1">
                    <a:off x="3120" y="2060"/>
                    <a:ext cx="223" cy="67"/>
                  </a:xfrm>
                  <a:prstGeom prst="line">
                    <a:avLst/>
                  </a:prstGeom>
                  <a:noFill/>
                  <a:ln w="38100">
                    <a:solidFill>
                      <a:srgbClr val="FF0000"/>
                    </a:solidFill>
                    <a:round/>
                    <a:headEnd/>
                    <a:tailEnd type="triangle" w="sm" len="lg"/>
                  </a:ln>
                </p:spPr>
                <p:txBody>
                  <a:bodyPr wrap="none" anchor="ctr"/>
                  <a:lstStyle/>
                  <a:p>
                    <a:endParaRPr lang="zh-CN" altLang="en-US"/>
                  </a:p>
                </p:txBody>
              </p:sp>
              <p:sp>
                <p:nvSpPr>
                  <p:cNvPr id="81984" name="Line 137"/>
                  <p:cNvSpPr>
                    <a:spLocks noChangeShapeType="1"/>
                  </p:cNvSpPr>
                  <p:nvPr/>
                </p:nvSpPr>
                <p:spPr bwMode="auto">
                  <a:xfrm flipH="1">
                    <a:off x="3418" y="1968"/>
                    <a:ext cx="237" cy="71"/>
                  </a:xfrm>
                  <a:prstGeom prst="line">
                    <a:avLst/>
                  </a:prstGeom>
                  <a:noFill/>
                  <a:ln w="38100">
                    <a:solidFill>
                      <a:srgbClr val="FF0000"/>
                    </a:solidFill>
                    <a:round/>
                    <a:headEnd/>
                    <a:tailEnd type="triangle" w="sm" len="lg"/>
                  </a:ln>
                </p:spPr>
                <p:txBody>
                  <a:bodyPr wrap="none" anchor="ctr"/>
                  <a:lstStyle/>
                  <a:p>
                    <a:endParaRPr lang="zh-CN" altLang="en-US"/>
                  </a:p>
                </p:txBody>
              </p:sp>
            </p:grpSp>
          </p:grpSp>
        </p:grpSp>
        <p:grpSp>
          <p:nvGrpSpPr>
            <p:cNvPr id="10" name="Group 152"/>
            <p:cNvGrpSpPr>
              <a:grpSpLocks/>
            </p:cNvGrpSpPr>
            <p:nvPr/>
          </p:nvGrpSpPr>
          <p:grpSpPr bwMode="auto">
            <a:xfrm>
              <a:off x="3085" y="970"/>
              <a:ext cx="1965" cy="878"/>
              <a:chOff x="3085" y="970"/>
              <a:chExt cx="1965" cy="878"/>
            </a:xfrm>
          </p:grpSpPr>
          <p:sp>
            <p:nvSpPr>
              <p:cNvPr id="81974" name="Freeform 124"/>
              <p:cNvSpPr>
                <a:spLocks/>
              </p:cNvSpPr>
              <p:nvPr/>
            </p:nvSpPr>
            <p:spPr bwMode="auto">
              <a:xfrm>
                <a:off x="3085" y="1008"/>
                <a:ext cx="995" cy="184"/>
              </a:xfrm>
              <a:custGeom>
                <a:avLst/>
                <a:gdLst>
                  <a:gd name="T0" fmla="*/ 0 w 995"/>
                  <a:gd name="T1" fmla="*/ 184 h 184"/>
                  <a:gd name="T2" fmla="*/ 995 w 995"/>
                  <a:gd name="T3" fmla="*/ 0 h 184"/>
                  <a:gd name="T4" fmla="*/ 0 60000 65536"/>
                  <a:gd name="T5" fmla="*/ 0 60000 65536"/>
                  <a:gd name="T6" fmla="*/ 0 w 995"/>
                  <a:gd name="T7" fmla="*/ 0 h 184"/>
                  <a:gd name="T8" fmla="*/ 995 w 995"/>
                  <a:gd name="T9" fmla="*/ 184 h 184"/>
                </a:gdLst>
                <a:ahLst/>
                <a:cxnLst>
                  <a:cxn ang="T4">
                    <a:pos x="T0" y="T1"/>
                  </a:cxn>
                  <a:cxn ang="T5">
                    <a:pos x="T2" y="T3"/>
                  </a:cxn>
                </a:cxnLst>
                <a:rect l="T6" t="T7" r="T8" b="T9"/>
                <a:pathLst>
                  <a:path w="995" h="184">
                    <a:moveTo>
                      <a:pt x="0" y="184"/>
                    </a:moveTo>
                    <a:lnTo>
                      <a:pt x="995" y="0"/>
                    </a:lnTo>
                  </a:path>
                </a:pathLst>
              </a:custGeom>
              <a:noFill/>
              <a:ln w="19050">
                <a:solidFill>
                  <a:srgbClr val="0000FF"/>
                </a:solidFill>
                <a:round/>
                <a:headEnd type="none" w="sm" len="lg"/>
                <a:tailEnd type="none" w="sm" len="lg"/>
              </a:ln>
            </p:spPr>
            <p:txBody>
              <a:bodyPr wrap="none" anchor="ctr"/>
              <a:lstStyle/>
              <a:p>
                <a:endParaRPr lang="zh-CN" altLang="en-US"/>
              </a:p>
            </p:txBody>
          </p:sp>
          <p:sp>
            <p:nvSpPr>
              <p:cNvPr id="81975" name="Freeform 125"/>
              <p:cNvSpPr>
                <a:spLocks/>
              </p:cNvSpPr>
              <p:nvPr/>
            </p:nvSpPr>
            <p:spPr bwMode="auto">
              <a:xfrm>
                <a:off x="4096" y="1226"/>
                <a:ext cx="954" cy="454"/>
              </a:xfrm>
              <a:custGeom>
                <a:avLst/>
                <a:gdLst>
                  <a:gd name="T0" fmla="*/ 0 w 954"/>
                  <a:gd name="T1" fmla="*/ 454 h 454"/>
                  <a:gd name="T2" fmla="*/ 954 w 954"/>
                  <a:gd name="T3" fmla="*/ 0 h 454"/>
                  <a:gd name="T4" fmla="*/ 0 60000 65536"/>
                  <a:gd name="T5" fmla="*/ 0 60000 65536"/>
                  <a:gd name="T6" fmla="*/ 0 w 954"/>
                  <a:gd name="T7" fmla="*/ 0 h 454"/>
                  <a:gd name="T8" fmla="*/ 954 w 954"/>
                  <a:gd name="T9" fmla="*/ 454 h 454"/>
                </a:gdLst>
                <a:ahLst/>
                <a:cxnLst>
                  <a:cxn ang="T4">
                    <a:pos x="T0" y="T1"/>
                  </a:cxn>
                  <a:cxn ang="T5">
                    <a:pos x="T2" y="T3"/>
                  </a:cxn>
                </a:cxnLst>
                <a:rect l="T6" t="T7" r="T8" b="T9"/>
                <a:pathLst>
                  <a:path w="954" h="454">
                    <a:moveTo>
                      <a:pt x="0" y="454"/>
                    </a:moveTo>
                    <a:lnTo>
                      <a:pt x="954" y="0"/>
                    </a:lnTo>
                  </a:path>
                </a:pathLst>
              </a:custGeom>
              <a:noFill/>
              <a:ln w="19050">
                <a:solidFill>
                  <a:srgbClr val="0000FF"/>
                </a:solidFill>
                <a:round/>
                <a:headEnd type="none" w="sm" len="lg"/>
                <a:tailEnd type="none" w="sm" len="lg"/>
              </a:ln>
            </p:spPr>
            <p:txBody>
              <a:bodyPr wrap="none" anchor="ctr"/>
              <a:lstStyle/>
              <a:p>
                <a:endParaRPr lang="zh-CN" altLang="en-US"/>
              </a:p>
            </p:txBody>
          </p:sp>
          <p:sp>
            <p:nvSpPr>
              <p:cNvPr id="81976" name="Line 126"/>
              <p:cNvSpPr>
                <a:spLocks noChangeShapeType="1"/>
              </p:cNvSpPr>
              <p:nvPr/>
            </p:nvSpPr>
            <p:spPr bwMode="auto">
              <a:xfrm rot="-282648">
                <a:off x="4096" y="970"/>
                <a:ext cx="923" cy="295"/>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1977" name="Freeform 127"/>
              <p:cNvSpPr>
                <a:spLocks/>
              </p:cNvSpPr>
              <p:nvPr/>
            </p:nvSpPr>
            <p:spPr bwMode="auto">
              <a:xfrm>
                <a:off x="3112" y="1336"/>
                <a:ext cx="1000" cy="176"/>
              </a:xfrm>
              <a:custGeom>
                <a:avLst/>
                <a:gdLst>
                  <a:gd name="T0" fmla="*/ 0 w 1000"/>
                  <a:gd name="T1" fmla="*/ 176 h 176"/>
                  <a:gd name="T2" fmla="*/ 1000 w 1000"/>
                  <a:gd name="T3" fmla="*/ 0 h 176"/>
                  <a:gd name="T4" fmla="*/ 0 60000 65536"/>
                  <a:gd name="T5" fmla="*/ 0 60000 65536"/>
                  <a:gd name="T6" fmla="*/ 0 w 1000"/>
                  <a:gd name="T7" fmla="*/ 0 h 176"/>
                  <a:gd name="T8" fmla="*/ 1000 w 1000"/>
                  <a:gd name="T9" fmla="*/ 176 h 176"/>
                </a:gdLst>
                <a:ahLst/>
                <a:cxnLst>
                  <a:cxn ang="T4">
                    <a:pos x="T0" y="T1"/>
                  </a:cxn>
                  <a:cxn ang="T5">
                    <a:pos x="T2" y="T3"/>
                  </a:cxn>
                </a:cxnLst>
                <a:rect l="T6" t="T7" r="T8" b="T9"/>
                <a:pathLst>
                  <a:path w="1000" h="176">
                    <a:moveTo>
                      <a:pt x="0" y="176"/>
                    </a:moveTo>
                    <a:lnTo>
                      <a:pt x="1000" y="0"/>
                    </a:lnTo>
                  </a:path>
                </a:pathLst>
              </a:custGeom>
              <a:noFill/>
              <a:ln w="19050">
                <a:solidFill>
                  <a:srgbClr val="0000FF"/>
                </a:solidFill>
                <a:round/>
                <a:headEnd type="none" w="sm" len="lg"/>
                <a:tailEnd type="none" w="sm" len="lg"/>
              </a:ln>
            </p:spPr>
            <p:txBody>
              <a:bodyPr wrap="none" anchor="ctr"/>
              <a:lstStyle/>
              <a:p>
                <a:endParaRPr lang="zh-CN" altLang="en-US"/>
              </a:p>
            </p:txBody>
          </p:sp>
          <p:sp>
            <p:nvSpPr>
              <p:cNvPr id="81978" name="Freeform 128"/>
              <p:cNvSpPr>
                <a:spLocks/>
              </p:cNvSpPr>
              <p:nvPr/>
            </p:nvSpPr>
            <p:spPr bwMode="auto">
              <a:xfrm>
                <a:off x="3112" y="1684"/>
                <a:ext cx="984" cy="164"/>
              </a:xfrm>
              <a:custGeom>
                <a:avLst/>
                <a:gdLst>
                  <a:gd name="T0" fmla="*/ 0 w 984"/>
                  <a:gd name="T1" fmla="*/ 164 h 164"/>
                  <a:gd name="T2" fmla="*/ 984 w 984"/>
                  <a:gd name="T3" fmla="*/ 0 h 164"/>
                  <a:gd name="T4" fmla="*/ 0 60000 65536"/>
                  <a:gd name="T5" fmla="*/ 0 60000 65536"/>
                  <a:gd name="T6" fmla="*/ 0 w 984"/>
                  <a:gd name="T7" fmla="*/ 0 h 164"/>
                  <a:gd name="T8" fmla="*/ 984 w 984"/>
                  <a:gd name="T9" fmla="*/ 164 h 164"/>
                </a:gdLst>
                <a:ahLst/>
                <a:cxnLst>
                  <a:cxn ang="T4">
                    <a:pos x="T0" y="T1"/>
                  </a:cxn>
                  <a:cxn ang="T5">
                    <a:pos x="T2" y="T3"/>
                  </a:cxn>
                </a:cxnLst>
                <a:rect l="T6" t="T7" r="T8" b="T9"/>
                <a:pathLst>
                  <a:path w="984" h="164">
                    <a:moveTo>
                      <a:pt x="0" y="164"/>
                    </a:moveTo>
                    <a:lnTo>
                      <a:pt x="984" y="0"/>
                    </a:lnTo>
                  </a:path>
                </a:pathLst>
              </a:custGeom>
              <a:noFill/>
              <a:ln w="19050">
                <a:solidFill>
                  <a:srgbClr val="0000FF"/>
                </a:solidFill>
                <a:round/>
                <a:headEnd type="none" w="sm" len="lg"/>
                <a:tailEnd type="none" w="sm" len="lg"/>
              </a:ln>
            </p:spPr>
            <p:txBody>
              <a:bodyPr wrap="none" anchor="ctr"/>
              <a:lstStyle/>
              <a:p>
                <a:endParaRPr lang="zh-CN" altLang="en-US"/>
              </a:p>
            </p:txBody>
          </p:sp>
          <p:sp>
            <p:nvSpPr>
              <p:cNvPr id="81979" name="Freeform 129"/>
              <p:cNvSpPr>
                <a:spLocks/>
              </p:cNvSpPr>
              <p:nvPr/>
            </p:nvSpPr>
            <p:spPr bwMode="auto">
              <a:xfrm>
                <a:off x="4104" y="1228"/>
                <a:ext cx="913" cy="108"/>
              </a:xfrm>
              <a:custGeom>
                <a:avLst/>
                <a:gdLst>
                  <a:gd name="T0" fmla="*/ 0 w 913"/>
                  <a:gd name="T1" fmla="*/ 108 h 108"/>
                  <a:gd name="T2" fmla="*/ 913 w 913"/>
                  <a:gd name="T3" fmla="*/ 0 h 108"/>
                  <a:gd name="T4" fmla="*/ 0 60000 65536"/>
                  <a:gd name="T5" fmla="*/ 0 60000 65536"/>
                  <a:gd name="T6" fmla="*/ 0 w 913"/>
                  <a:gd name="T7" fmla="*/ 0 h 108"/>
                  <a:gd name="T8" fmla="*/ 913 w 913"/>
                  <a:gd name="T9" fmla="*/ 108 h 108"/>
                </a:gdLst>
                <a:ahLst/>
                <a:cxnLst>
                  <a:cxn ang="T4">
                    <a:pos x="T0" y="T1"/>
                  </a:cxn>
                  <a:cxn ang="T5">
                    <a:pos x="T2" y="T3"/>
                  </a:cxn>
                </a:cxnLst>
                <a:rect l="T6" t="T7" r="T8" b="T9"/>
                <a:pathLst>
                  <a:path w="913" h="108">
                    <a:moveTo>
                      <a:pt x="0" y="108"/>
                    </a:moveTo>
                    <a:lnTo>
                      <a:pt x="913" y="0"/>
                    </a:lnTo>
                  </a:path>
                </a:pathLst>
              </a:custGeom>
              <a:noFill/>
              <a:ln w="19050">
                <a:solidFill>
                  <a:srgbClr val="0000FF"/>
                </a:solidFill>
                <a:round/>
                <a:headEnd type="none" w="sm" len="lg"/>
                <a:tailEnd type="none" w="sm" len="lg"/>
              </a:ln>
            </p:spPr>
            <p:txBody>
              <a:bodyPr wrap="none" anchor="ctr"/>
              <a:lstStyle/>
              <a:p>
                <a:endParaRPr lang="zh-CN" altLang="en-US"/>
              </a:p>
            </p:txBody>
          </p:sp>
        </p:grpSp>
        <p:sp>
          <p:nvSpPr>
            <p:cNvPr id="81971" name="Line 109"/>
            <p:cNvSpPr>
              <a:spLocks noChangeShapeType="1"/>
            </p:cNvSpPr>
            <p:nvPr/>
          </p:nvSpPr>
          <p:spPr bwMode="auto">
            <a:xfrm>
              <a:off x="3122" y="1185"/>
              <a:ext cx="720" cy="0"/>
            </a:xfrm>
            <a:prstGeom prst="line">
              <a:avLst/>
            </a:prstGeom>
            <a:noFill/>
            <a:ln w="9525">
              <a:solidFill>
                <a:schemeClr val="tx1"/>
              </a:solidFill>
              <a:prstDash val="dash"/>
              <a:round/>
              <a:headEnd/>
              <a:tailEnd/>
            </a:ln>
          </p:spPr>
          <p:txBody>
            <a:bodyPr wrap="none"/>
            <a:lstStyle/>
            <a:p>
              <a:endParaRPr lang="zh-CN" altLang="en-US"/>
            </a:p>
          </p:txBody>
        </p:sp>
        <p:grpSp>
          <p:nvGrpSpPr>
            <p:cNvPr id="11" name="Group 130"/>
            <p:cNvGrpSpPr>
              <a:grpSpLocks/>
            </p:cNvGrpSpPr>
            <p:nvPr/>
          </p:nvGrpSpPr>
          <p:grpSpPr bwMode="auto">
            <a:xfrm>
              <a:off x="3727" y="633"/>
              <a:ext cx="395" cy="1529"/>
              <a:chOff x="3861" y="418"/>
              <a:chExt cx="422" cy="1768"/>
            </a:xfrm>
          </p:grpSpPr>
          <p:graphicFrame>
            <p:nvGraphicFramePr>
              <p:cNvPr id="81935" name="Object 15"/>
              <p:cNvGraphicFramePr>
                <a:graphicFrameLocks noChangeAspect="1"/>
              </p:cNvGraphicFramePr>
              <p:nvPr/>
            </p:nvGraphicFramePr>
            <p:xfrm>
              <a:off x="3861" y="418"/>
              <a:ext cx="198" cy="220"/>
            </p:xfrm>
            <a:graphic>
              <a:graphicData uri="http://schemas.openxmlformats.org/presentationml/2006/ole">
                <p:oleObj spid="_x0000_s97295" name="公式" r:id="rId17" imgW="114120" imgH="126720" progId="">
                  <p:embed/>
                </p:oleObj>
              </a:graphicData>
            </a:graphic>
          </p:graphicFrame>
          <p:sp>
            <p:nvSpPr>
              <p:cNvPr id="81973" name="Oval 132"/>
              <p:cNvSpPr>
                <a:spLocks noChangeArrowheads="1"/>
              </p:cNvSpPr>
              <p:nvPr/>
            </p:nvSpPr>
            <p:spPr bwMode="auto">
              <a:xfrm>
                <a:off x="4032" y="528"/>
                <a:ext cx="251" cy="1658"/>
              </a:xfrm>
              <a:prstGeom prst="ellipse">
                <a:avLst/>
              </a:prstGeom>
              <a:solidFill>
                <a:srgbClr val="00FFCC">
                  <a:alpha val="50195"/>
                </a:srgbClr>
              </a:solidFill>
              <a:ln w="19050">
                <a:solidFill>
                  <a:srgbClr val="006666"/>
                </a:solidFill>
                <a:round/>
                <a:headEnd/>
                <a:tailEnd/>
              </a:ln>
            </p:spPr>
            <p:txBody>
              <a:bodyPr wrap="none" anchor="ctr"/>
              <a:lstStyle/>
              <a:p>
                <a:endParaRPr lang="zh-CN" altLang="en-US"/>
              </a:p>
            </p:txBody>
          </p:sp>
        </p:grpSp>
      </p:grpSp>
      <p:sp>
        <p:nvSpPr>
          <p:cNvPr id="35994" name="Text Box 154"/>
          <p:cNvSpPr txBox="1">
            <a:spLocks noChangeArrowheads="1"/>
          </p:cNvSpPr>
          <p:nvPr/>
        </p:nvSpPr>
        <p:spPr bwMode="auto">
          <a:xfrm>
            <a:off x="684213" y="1200150"/>
            <a:ext cx="2366962" cy="528638"/>
          </a:xfrm>
          <a:prstGeom prst="rect">
            <a:avLst/>
          </a:prstGeom>
          <a:gradFill rotWithShape="0">
            <a:gsLst>
              <a:gs pos="0">
                <a:srgbClr val="FFE7FF"/>
              </a:gs>
              <a:gs pos="50000">
                <a:srgbClr val="FFFFFF"/>
              </a:gs>
              <a:gs pos="100000">
                <a:srgbClr val="FFE7FF"/>
              </a:gs>
            </a:gsLst>
            <a:lin ang="5400000" scaled="1"/>
          </a:gradFill>
          <a:ln w="9525">
            <a:solidFill>
              <a:srgbClr val="CC00CC"/>
            </a:solidFill>
            <a:miter lim="800000"/>
            <a:headEnd/>
            <a:tailEnd type="none" w="sm" len="lg"/>
          </a:ln>
        </p:spPr>
        <p:txBody>
          <a:bodyPr>
            <a:spAutoFit/>
          </a:bodyPr>
          <a:lstStyle/>
          <a:p>
            <a:pPr algn="ctr">
              <a:spcBef>
                <a:spcPct val="50000"/>
              </a:spcBef>
            </a:pPr>
            <a:r>
              <a:rPr lang="zh-CN" altLang="en-US" sz="2800" b="1">
                <a:solidFill>
                  <a:srgbClr val="000000"/>
                </a:solidFill>
              </a:rPr>
              <a:t>菲涅耳波带法</a:t>
            </a:r>
          </a:p>
        </p:txBody>
      </p:sp>
      <p:grpSp>
        <p:nvGrpSpPr>
          <p:cNvPr id="12" name="Group 155"/>
          <p:cNvGrpSpPr>
            <a:grpSpLocks/>
          </p:cNvGrpSpPr>
          <p:nvPr/>
        </p:nvGrpSpPr>
        <p:grpSpPr bwMode="auto">
          <a:xfrm>
            <a:off x="1908175" y="1776413"/>
            <a:ext cx="6248400" cy="519112"/>
            <a:chOff x="1332" y="3029"/>
            <a:chExt cx="3792" cy="327"/>
          </a:xfrm>
        </p:grpSpPr>
        <p:sp>
          <p:nvSpPr>
            <p:cNvPr id="81957" name="Rectangle 156"/>
            <p:cNvSpPr>
              <a:spLocks noChangeArrowheads="1"/>
            </p:cNvSpPr>
            <p:nvPr/>
          </p:nvSpPr>
          <p:spPr bwMode="auto">
            <a:xfrm>
              <a:off x="1332" y="3029"/>
              <a:ext cx="3792" cy="327"/>
            </a:xfrm>
            <a:prstGeom prst="rect">
              <a:avLst/>
            </a:prstGeom>
            <a:noFill/>
            <a:ln w="9525">
              <a:noFill/>
              <a:miter lim="800000"/>
              <a:headEnd/>
              <a:tailEnd/>
            </a:ln>
          </p:spPr>
          <p:txBody>
            <a:bodyPr>
              <a:spAutoFit/>
            </a:bodyPr>
            <a:lstStyle/>
            <a:p>
              <a:pPr>
                <a:spcBef>
                  <a:spcPct val="50000"/>
                </a:spcBef>
              </a:pPr>
              <a:r>
                <a:rPr lang="zh-CN" altLang="en-US" sz="2800" b="1">
                  <a:solidFill>
                    <a:schemeClr val="accent2"/>
                  </a:solidFill>
                  <a:latin typeface="宋体" pitchFamily="2" charset="-122"/>
                </a:rPr>
                <a:t>（衍射角  ：向上为正，向下为负）</a:t>
              </a:r>
            </a:p>
          </p:txBody>
        </p:sp>
        <p:graphicFrame>
          <p:nvGraphicFramePr>
            <p:cNvPr id="81928" name="Object 8"/>
            <p:cNvGraphicFramePr>
              <a:graphicFrameLocks noChangeAspect="1"/>
            </p:cNvGraphicFramePr>
            <p:nvPr/>
          </p:nvGraphicFramePr>
          <p:xfrm>
            <a:off x="2356" y="3073"/>
            <a:ext cx="188" cy="262"/>
          </p:xfrm>
          <a:graphic>
            <a:graphicData uri="http://schemas.openxmlformats.org/presentationml/2006/ole">
              <p:oleObj spid="_x0000_s97288" name="公式" r:id="rId18" imgW="177480" imgH="241200" progId="">
                <p:embed/>
              </p:oleObj>
            </a:graphicData>
          </a:graphic>
        </p:graphicFrame>
      </p:grpSp>
      <p:graphicFrame>
        <p:nvGraphicFramePr>
          <p:cNvPr id="35998" name="Object 3"/>
          <p:cNvGraphicFramePr>
            <a:graphicFrameLocks noChangeAspect="1"/>
          </p:cNvGraphicFramePr>
          <p:nvPr/>
        </p:nvGraphicFramePr>
        <p:xfrm>
          <a:off x="3192463" y="1198563"/>
          <a:ext cx="1908175" cy="469900"/>
        </p:xfrm>
        <a:graphic>
          <a:graphicData uri="http://schemas.openxmlformats.org/presentationml/2006/ole">
            <p:oleObj spid="_x0000_s97283" name="Equation" r:id="rId19" imgW="787320" imgH="177480" progId="">
              <p:embed/>
            </p:oleObj>
          </a:graphicData>
        </a:graphic>
      </p:graphicFrame>
      <p:graphicFrame>
        <p:nvGraphicFramePr>
          <p:cNvPr id="35999" name="Object 4"/>
          <p:cNvGraphicFramePr>
            <a:graphicFrameLocks noChangeAspect="1"/>
          </p:cNvGraphicFramePr>
          <p:nvPr/>
        </p:nvGraphicFramePr>
        <p:xfrm>
          <a:off x="5076825" y="984250"/>
          <a:ext cx="3657600" cy="960438"/>
        </p:xfrm>
        <a:graphic>
          <a:graphicData uri="http://schemas.openxmlformats.org/presentationml/2006/ole">
            <p:oleObj spid="_x0000_s97284" name="Equation" r:id="rId20" imgW="2641320" imgH="723600" progId="">
              <p:embed/>
            </p:oleObj>
          </a:graphicData>
        </a:graphic>
      </p:graphicFrame>
      <p:grpSp>
        <p:nvGrpSpPr>
          <p:cNvPr id="13" name="Group 168"/>
          <p:cNvGrpSpPr>
            <a:grpSpLocks/>
          </p:cNvGrpSpPr>
          <p:nvPr/>
        </p:nvGrpSpPr>
        <p:grpSpPr bwMode="auto">
          <a:xfrm>
            <a:off x="611188" y="4941888"/>
            <a:ext cx="6057900" cy="1108075"/>
            <a:chOff x="340" y="3294"/>
            <a:chExt cx="3816" cy="698"/>
          </a:xfrm>
        </p:grpSpPr>
        <p:graphicFrame>
          <p:nvGraphicFramePr>
            <p:cNvPr id="81927" name="Object 7"/>
            <p:cNvGraphicFramePr>
              <a:graphicFrameLocks noChangeAspect="1"/>
            </p:cNvGraphicFramePr>
            <p:nvPr/>
          </p:nvGraphicFramePr>
          <p:xfrm>
            <a:off x="340" y="3294"/>
            <a:ext cx="1315" cy="698"/>
          </p:xfrm>
          <a:graphic>
            <a:graphicData uri="http://schemas.openxmlformats.org/presentationml/2006/ole">
              <p:oleObj spid="_x0000_s97287" name="公式" r:id="rId21" imgW="799920" imgH="393480" progId="">
                <p:embed/>
              </p:oleObj>
            </a:graphicData>
          </a:graphic>
        </p:graphicFrame>
        <p:sp>
          <p:nvSpPr>
            <p:cNvPr id="36002" name="Text Box 162"/>
            <p:cNvSpPr txBox="1">
              <a:spLocks noChangeArrowheads="1"/>
            </p:cNvSpPr>
            <p:nvPr/>
          </p:nvSpPr>
          <p:spPr bwMode="auto">
            <a:xfrm>
              <a:off x="1837" y="3475"/>
              <a:ext cx="2319" cy="327"/>
            </a:xfrm>
            <a:prstGeom prst="rect">
              <a:avLst/>
            </a:prstGeom>
            <a:noFill/>
            <a:ln w="9525">
              <a:noFill/>
              <a:miter lim="800000"/>
              <a:headEnd/>
              <a:tailEnd/>
            </a:ln>
            <a:effectLst/>
          </p:spPr>
          <p:txBody>
            <a:bodyPr>
              <a:spAutoFit/>
            </a:bodyPr>
            <a:lstStyle/>
            <a:p>
              <a:pPr>
                <a:spcBef>
                  <a:spcPct val="50000"/>
                </a:spcBef>
                <a:defRPr/>
              </a:pPr>
              <a:r>
                <a:rPr lang="zh-CN" altLang="en-US" sz="2800" b="1" dirty="0">
                  <a:solidFill>
                    <a:srgbClr val="FF0000"/>
                  </a:solidFill>
                  <a:latin typeface="Times New Roman" pitchFamily="18" charset="0"/>
                </a:rPr>
                <a:t>干涉相消</a:t>
              </a:r>
              <a:r>
                <a:rPr lang="en-US" altLang="zh-CN" sz="2800" b="1" dirty="0">
                  <a:solidFill>
                    <a:srgbClr val="FF0000"/>
                  </a:solidFill>
                  <a:latin typeface="宋体" pitchFamily="2" charset="-122"/>
                </a:rPr>
                <a:t>(</a:t>
              </a:r>
              <a:r>
                <a:rPr lang="zh-CN" altLang="en-US" sz="2800" b="1" dirty="0">
                  <a:solidFill>
                    <a:srgbClr val="FF0000"/>
                  </a:solidFill>
                  <a:effectLst>
                    <a:outerShdw blurRad="38100" dist="38100" dir="2700000" algn="tl">
                      <a:srgbClr val="C0C0C0"/>
                    </a:outerShdw>
                  </a:effectLst>
                  <a:latin typeface="宋体" pitchFamily="2" charset="-122"/>
                </a:rPr>
                <a:t>暗纹</a:t>
              </a:r>
              <a:r>
                <a:rPr lang="en-US" altLang="zh-CN" sz="2800" b="1" dirty="0">
                  <a:solidFill>
                    <a:srgbClr val="FF0000"/>
                  </a:solidFill>
                  <a:effectLst>
                    <a:outerShdw blurRad="38100" dist="38100" dir="2700000" algn="tl">
                      <a:srgbClr val="C0C0C0"/>
                    </a:outerShdw>
                  </a:effectLst>
                  <a:latin typeface="宋体" pitchFamily="2" charset="-122"/>
                </a:rPr>
                <a:t>)</a:t>
              </a:r>
              <a:endParaRPr lang="en-US" altLang="zh-CN" sz="2800" b="1" dirty="0">
                <a:solidFill>
                  <a:srgbClr val="FF0000"/>
                </a:solidFill>
                <a:latin typeface="宋体" pitchFamily="2" charset="-122"/>
              </a:endParaRPr>
            </a:p>
          </p:txBody>
        </p:sp>
      </p:grpSp>
      <p:grpSp>
        <p:nvGrpSpPr>
          <p:cNvPr id="14" name="Group 163"/>
          <p:cNvGrpSpPr>
            <a:grpSpLocks/>
          </p:cNvGrpSpPr>
          <p:nvPr/>
        </p:nvGrpSpPr>
        <p:grpSpPr bwMode="auto">
          <a:xfrm>
            <a:off x="6011863" y="5229225"/>
            <a:ext cx="2263775" cy="585788"/>
            <a:chOff x="4190" y="2524"/>
            <a:chExt cx="1426" cy="369"/>
          </a:xfrm>
        </p:grpSpPr>
        <p:sp>
          <p:nvSpPr>
            <p:cNvPr id="36004" name="Rectangle 164"/>
            <p:cNvSpPr>
              <a:spLocks noChangeArrowheads="1"/>
            </p:cNvSpPr>
            <p:nvPr/>
          </p:nvSpPr>
          <p:spPr bwMode="auto">
            <a:xfrm>
              <a:off x="4190" y="2524"/>
              <a:ext cx="1330" cy="356"/>
            </a:xfrm>
            <a:prstGeom prst="rect">
              <a:avLst/>
            </a:prstGeom>
            <a:gradFill rotWithShape="0">
              <a:gsLst>
                <a:gs pos="0">
                  <a:srgbClr val="D6ECEE"/>
                </a:gs>
                <a:gs pos="50000">
                  <a:schemeClr val="bg1"/>
                </a:gs>
                <a:gs pos="100000">
                  <a:srgbClr val="D6ECEE"/>
                </a:gs>
              </a:gsLst>
              <a:lin ang="5400000" scaled="1"/>
            </a:gradFill>
            <a:ln w="9525">
              <a:solidFill>
                <a:srgbClr val="0000FF"/>
              </a:solidFill>
              <a:miter lim="800000"/>
              <a:headEnd/>
              <a:tailEnd type="none" w="sm" len="lg"/>
            </a:ln>
            <a:effectLst/>
          </p:spPr>
          <p:txBody>
            <a:bodyPr wrap="none" anchor="ctr"/>
            <a:lstStyle/>
            <a:p>
              <a:pPr>
                <a:defRPr/>
              </a:pPr>
              <a:endParaRPr lang="zh-CN" altLang="en-US"/>
            </a:p>
          </p:txBody>
        </p:sp>
        <p:grpSp>
          <p:nvGrpSpPr>
            <p:cNvPr id="15" name="Group 165"/>
            <p:cNvGrpSpPr>
              <a:grpSpLocks/>
            </p:cNvGrpSpPr>
            <p:nvPr/>
          </p:nvGrpSpPr>
          <p:grpSpPr bwMode="auto">
            <a:xfrm>
              <a:off x="4196" y="2534"/>
              <a:ext cx="1420" cy="359"/>
              <a:chOff x="4196" y="2534"/>
              <a:chExt cx="1420" cy="359"/>
            </a:xfrm>
          </p:grpSpPr>
          <p:sp>
            <p:nvSpPr>
              <p:cNvPr id="81955" name="Text Box 166"/>
              <p:cNvSpPr txBox="1">
                <a:spLocks noChangeArrowheads="1"/>
              </p:cNvSpPr>
              <p:nvPr/>
            </p:nvSpPr>
            <p:spPr bwMode="auto">
              <a:xfrm>
                <a:off x="4196" y="2566"/>
                <a:ext cx="1420" cy="327"/>
              </a:xfrm>
              <a:prstGeom prst="rect">
                <a:avLst/>
              </a:prstGeom>
              <a:noFill/>
              <a:ln w="9525">
                <a:noFill/>
                <a:miter lim="800000"/>
                <a:headEnd/>
                <a:tailEnd type="none" w="sm" len="lg"/>
              </a:ln>
            </p:spPr>
            <p:txBody>
              <a:bodyPr>
                <a:spAutoFit/>
              </a:bodyPr>
              <a:lstStyle/>
              <a:p>
                <a:pPr>
                  <a:spcBef>
                    <a:spcPct val="50000"/>
                  </a:spcBef>
                </a:pPr>
                <a:r>
                  <a:rPr lang="en-US" altLang="zh-CN" sz="2800" b="1"/>
                  <a:t>     </a:t>
                </a:r>
                <a:r>
                  <a:rPr lang="zh-CN" altLang="en-US" sz="2800" b="1"/>
                  <a:t>个半波带</a:t>
                </a:r>
              </a:p>
            </p:txBody>
          </p:sp>
          <p:graphicFrame>
            <p:nvGraphicFramePr>
              <p:cNvPr id="81926" name="Object 6"/>
              <p:cNvGraphicFramePr>
                <a:graphicFrameLocks noChangeAspect="1"/>
              </p:cNvGraphicFramePr>
              <p:nvPr/>
            </p:nvGraphicFramePr>
            <p:xfrm>
              <a:off x="4202" y="2534"/>
              <a:ext cx="406" cy="346"/>
            </p:xfrm>
            <a:graphic>
              <a:graphicData uri="http://schemas.openxmlformats.org/presentationml/2006/ole">
                <p:oleObj spid="_x0000_s97286" name="Equation" r:id="rId22" imgW="203040" imgH="177480" progId="">
                  <p:embed/>
                </p:oleObj>
              </a:graphicData>
            </a:graphic>
          </p:graphicFrame>
        </p:grpSp>
      </p:grpSp>
      <p:graphicFrame>
        <p:nvGraphicFramePr>
          <p:cNvPr id="36009" name="Object 5"/>
          <p:cNvGraphicFramePr>
            <a:graphicFrameLocks noChangeAspect="1"/>
          </p:cNvGraphicFramePr>
          <p:nvPr/>
        </p:nvGraphicFramePr>
        <p:xfrm>
          <a:off x="3132138" y="5876925"/>
          <a:ext cx="2586037" cy="438150"/>
        </p:xfrm>
        <a:graphic>
          <a:graphicData uri="http://schemas.openxmlformats.org/presentationml/2006/ole">
            <p:oleObj spid="_x0000_s97285" name="Equation" r:id="rId23" imgW="1396800" imgH="330120" progId="">
              <p:embed/>
            </p:oleObj>
          </a:graphicData>
        </a:graphic>
      </p:graphicFrame>
      <p:sp>
        <p:nvSpPr>
          <p:cNvPr id="80"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81952" name="Rectangle 23"/>
          <p:cNvSpPr>
            <a:spLocks noChangeArrowheads="1"/>
          </p:cNvSpPr>
          <p:nvPr/>
        </p:nvSpPr>
        <p:spPr bwMode="auto">
          <a:xfrm>
            <a:off x="60198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994"/>
                                        </p:tgtEl>
                                        <p:attrNameLst>
                                          <p:attrName>style.visibility</p:attrName>
                                        </p:attrNameLst>
                                      </p:cBhvr>
                                      <p:to>
                                        <p:strVal val="visible"/>
                                      </p:to>
                                    </p:set>
                                    <p:animEffect transition="in" filter="blinds(horizontal)">
                                      <p:cBhvr>
                                        <p:cTn id="7" dur="500"/>
                                        <p:tgtEl>
                                          <p:spTgt spid="359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998"/>
                                        </p:tgtEl>
                                        <p:attrNameLst>
                                          <p:attrName>style.visibility</p:attrName>
                                        </p:attrNameLst>
                                      </p:cBhvr>
                                      <p:to>
                                        <p:strVal val="visible"/>
                                      </p:to>
                                    </p:set>
                                    <p:animEffect transition="in" filter="blinds(horizontal)">
                                      <p:cBhvr>
                                        <p:cTn id="12" dur="500"/>
                                        <p:tgtEl>
                                          <p:spTgt spid="3599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999"/>
                                        </p:tgtEl>
                                        <p:attrNameLst>
                                          <p:attrName>style.visibility</p:attrName>
                                        </p:attrNameLst>
                                      </p:cBhvr>
                                      <p:to>
                                        <p:strVal val="visible"/>
                                      </p:to>
                                    </p:set>
                                    <p:animEffect transition="in" filter="blinds(horizontal)">
                                      <p:cBhvr>
                                        <p:cTn id="17" dur="500"/>
                                        <p:tgtEl>
                                          <p:spTgt spid="3599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5867"/>
                                        </p:tgtEl>
                                        <p:attrNameLst>
                                          <p:attrName>style.visibility</p:attrName>
                                        </p:attrNameLst>
                                      </p:cBhvr>
                                      <p:to>
                                        <p:strVal val="visible"/>
                                      </p:to>
                                    </p:set>
                                    <p:animEffect transition="in" filter="blinds(horizontal)">
                                      <p:cBhvr>
                                        <p:cTn id="36" dur="500"/>
                                        <p:tgtEl>
                                          <p:spTgt spid="35867"/>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linds(horizontal)">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blinds(horizontal)">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36009"/>
                                        </p:tgtEl>
                                        <p:attrNameLst>
                                          <p:attrName>style.visibility</p:attrName>
                                        </p:attrNameLst>
                                      </p:cBhvr>
                                      <p:to>
                                        <p:strVal val="visible"/>
                                      </p:to>
                                    </p:set>
                                    <p:animEffect transition="in" filter="blinds(horizontal)">
                                      <p:cBhvr>
                                        <p:cTn id="51" dur="500"/>
                                        <p:tgtEl>
                                          <p:spTgt spid="360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94" grpId="0" animBg="1"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66" name="灯片编号占位符 1"/>
          <p:cNvSpPr>
            <a:spLocks noGrp="1"/>
          </p:cNvSpPr>
          <p:nvPr>
            <p:ph type="sldNum" sz="quarter" idx="10"/>
          </p:nvPr>
        </p:nvSpPr>
        <p:spPr>
          <a:noFill/>
        </p:spPr>
        <p:txBody>
          <a:bodyPr/>
          <a:lstStyle/>
          <a:p>
            <a:fld id="{B8FCD6E7-5294-443C-A9EA-8119A0AC3A35}" type="slidenum">
              <a:rPr lang="en-US" altLang="zh-CN" smtClean="0"/>
              <a:pPr/>
              <a:t>113</a:t>
            </a:fld>
            <a:endParaRPr lang="en-US" altLang="zh-CN" smtClean="0"/>
          </a:p>
        </p:txBody>
      </p:sp>
      <p:graphicFrame>
        <p:nvGraphicFramePr>
          <p:cNvPr id="79914" name="Object 2"/>
          <p:cNvGraphicFramePr>
            <a:graphicFrameLocks noChangeAspect="1"/>
          </p:cNvGraphicFramePr>
          <p:nvPr/>
        </p:nvGraphicFramePr>
        <p:xfrm>
          <a:off x="709613" y="3716338"/>
          <a:ext cx="3505200" cy="809625"/>
        </p:xfrm>
        <a:graphic>
          <a:graphicData uri="http://schemas.openxmlformats.org/presentationml/2006/ole">
            <p:oleObj spid="_x0000_s98306" name="Equation" r:id="rId3" imgW="1333440" imgH="304560" progId="">
              <p:embed/>
            </p:oleObj>
          </a:graphicData>
        </a:graphic>
      </p:graphicFrame>
      <p:graphicFrame>
        <p:nvGraphicFramePr>
          <p:cNvPr id="79916" name="Object 3"/>
          <p:cNvGraphicFramePr>
            <a:graphicFrameLocks noChangeAspect="1"/>
          </p:cNvGraphicFramePr>
          <p:nvPr/>
        </p:nvGraphicFramePr>
        <p:xfrm>
          <a:off x="4427538" y="3933825"/>
          <a:ext cx="2586037" cy="438150"/>
        </p:xfrm>
        <a:graphic>
          <a:graphicData uri="http://schemas.openxmlformats.org/presentationml/2006/ole">
            <p:oleObj spid="_x0000_s98307" name="Equation" r:id="rId4" imgW="1396800" imgH="330120" progId="">
              <p:embed/>
            </p:oleObj>
          </a:graphicData>
        </a:graphic>
      </p:graphicFrame>
      <p:grpSp>
        <p:nvGrpSpPr>
          <p:cNvPr id="2" name="Group 63"/>
          <p:cNvGrpSpPr>
            <a:grpSpLocks/>
          </p:cNvGrpSpPr>
          <p:nvPr/>
        </p:nvGrpSpPr>
        <p:grpSpPr bwMode="auto">
          <a:xfrm>
            <a:off x="755650" y="1484313"/>
            <a:ext cx="2470150" cy="1382712"/>
            <a:chOff x="359" y="2400"/>
            <a:chExt cx="1660" cy="1008"/>
          </a:xfrm>
        </p:grpSpPr>
        <p:sp>
          <p:nvSpPr>
            <p:cNvPr id="83020" name="Rectangle 64" descr="浅色上对角线"/>
            <p:cNvSpPr>
              <a:spLocks noChangeArrowheads="1"/>
            </p:cNvSpPr>
            <p:nvPr/>
          </p:nvSpPr>
          <p:spPr bwMode="auto">
            <a:xfrm>
              <a:off x="694" y="2544"/>
              <a:ext cx="1007" cy="256"/>
            </a:xfrm>
            <a:prstGeom prst="rect">
              <a:avLst/>
            </a:prstGeom>
            <a:pattFill prst="ltUpDiag">
              <a:fgClr>
                <a:srgbClr val="009900"/>
              </a:fgClr>
              <a:bgClr>
                <a:schemeClr val="bg1"/>
              </a:bgClr>
            </a:pattFill>
            <a:ln w="19050">
              <a:solidFill>
                <a:schemeClr val="tx1"/>
              </a:solidFill>
              <a:miter lim="800000"/>
              <a:headEnd/>
              <a:tailEnd/>
            </a:ln>
          </p:spPr>
          <p:txBody>
            <a:bodyPr wrap="none" anchor="ctr"/>
            <a:lstStyle/>
            <a:p>
              <a:endParaRPr lang="zh-CN" altLang="en-US"/>
            </a:p>
          </p:txBody>
        </p:sp>
        <p:sp>
          <p:nvSpPr>
            <p:cNvPr id="83021" name="Rectangle 65" descr="浅色下对角线"/>
            <p:cNvSpPr>
              <a:spLocks noChangeArrowheads="1"/>
            </p:cNvSpPr>
            <p:nvPr/>
          </p:nvSpPr>
          <p:spPr bwMode="auto">
            <a:xfrm>
              <a:off x="694" y="2800"/>
              <a:ext cx="1007" cy="256"/>
            </a:xfrm>
            <a:prstGeom prst="rect">
              <a:avLst/>
            </a:prstGeom>
            <a:pattFill prst="ltDnDiag">
              <a:fgClr>
                <a:srgbClr val="009900"/>
              </a:fgClr>
              <a:bgClr>
                <a:schemeClr val="bg1"/>
              </a:bgClr>
            </a:pattFill>
            <a:ln w="19050">
              <a:solidFill>
                <a:schemeClr val="tx1"/>
              </a:solidFill>
              <a:miter lim="800000"/>
              <a:headEnd/>
              <a:tailEnd/>
            </a:ln>
          </p:spPr>
          <p:txBody>
            <a:bodyPr wrap="none" anchor="ctr"/>
            <a:lstStyle/>
            <a:p>
              <a:endParaRPr lang="zh-CN" altLang="en-US"/>
            </a:p>
          </p:txBody>
        </p:sp>
        <p:sp>
          <p:nvSpPr>
            <p:cNvPr id="83022" name="Rectangle 66" descr="浅色上对角线"/>
            <p:cNvSpPr>
              <a:spLocks noChangeArrowheads="1"/>
            </p:cNvSpPr>
            <p:nvPr/>
          </p:nvSpPr>
          <p:spPr bwMode="auto">
            <a:xfrm>
              <a:off x="694" y="3056"/>
              <a:ext cx="1007" cy="256"/>
            </a:xfrm>
            <a:prstGeom prst="rect">
              <a:avLst/>
            </a:prstGeom>
            <a:pattFill prst="ltUpDiag">
              <a:fgClr>
                <a:srgbClr val="009900"/>
              </a:fgClr>
              <a:bgClr>
                <a:schemeClr val="bg1"/>
              </a:bgClr>
            </a:pattFill>
            <a:ln w="19050">
              <a:solidFill>
                <a:schemeClr val="tx1"/>
              </a:solidFill>
              <a:miter lim="800000"/>
              <a:headEnd/>
              <a:tailEnd/>
            </a:ln>
          </p:spPr>
          <p:txBody>
            <a:bodyPr wrap="none" anchor="ctr"/>
            <a:lstStyle/>
            <a:p>
              <a:endParaRPr lang="zh-CN" altLang="en-US"/>
            </a:p>
          </p:txBody>
        </p:sp>
        <p:grpSp>
          <p:nvGrpSpPr>
            <p:cNvPr id="3" name="Group 67"/>
            <p:cNvGrpSpPr>
              <a:grpSpLocks/>
            </p:cNvGrpSpPr>
            <p:nvPr/>
          </p:nvGrpSpPr>
          <p:grpSpPr bwMode="auto">
            <a:xfrm>
              <a:off x="359" y="2544"/>
              <a:ext cx="336" cy="768"/>
              <a:chOff x="359" y="2544"/>
              <a:chExt cx="336" cy="768"/>
            </a:xfrm>
          </p:grpSpPr>
          <p:sp>
            <p:nvSpPr>
              <p:cNvPr id="83024" name="Line 68"/>
              <p:cNvSpPr>
                <a:spLocks noChangeShapeType="1"/>
              </p:cNvSpPr>
              <p:nvPr/>
            </p:nvSpPr>
            <p:spPr bwMode="auto">
              <a:xfrm flipH="1">
                <a:off x="359" y="2544"/>
                <a:ext cx="336" cy="0"/>
              </a:xfrm>
              <a:prstGeom prst="line">
                <a:avLst/>
              </a:prstGeom>
              <a:noFill/>
              <a:ln w="12700">
                <a:solidFill>
                  <a:schemeClr val="tx1"/>
                </a:solidFill>
                <a:round/>
                <a:headEnd type="none" w="sm" len="lg"/>
                <a:tailEnd type="none" w="sm" len="lg"/>
              </a:ln>
            </p:spPr>
            <p:txBody>
              <a:bodyPr wrap="none" anchor="ctr"/>
              <a:lstStyle/>
              <a:p>
                <a:endParaRPr lang="zh-CN" altLang="en-US"/>
              </a:p>
            </p:txBody>
          </p:sp>
          <p:sp>
            <p:nvSpPr>
              <p:cNvPr id="83025" name="Line 69"/>
              <p:cNvSpPr>
                <a:spLocks noChangeShapeType="1"/>
              </p:cNvSpPr>
              <p:nvPr/>
            </p:nvSpPr>
            <p:spPr bwMode="auto">
              <a:xfrm flipH="1">
                <a:off x="359" y="3312"/>
                <a:ext cx="336" cy="0"/>
              </a:xfrm>
              <a:prstGeom prst="line">
                <a:avLst/>
              </a:prstGeom>
              <a:noFill/>
              <a:ln w="12700">
                <a:solidFill>
                  <a:schemeClr val="tx1"/>
                </a:solidFill>
                <a:round/>
                <a:headEnd type="none" w="sm" len="lg"/>
                <a:tailEnd type="none" w="sm" len="lg"/>
              </a:ln>
            </p:spPr>
            <p:txBody>
              <a:bodyPr wrap="none" anchor="ctr"/>
              <a:lstStyle/>
              <a:p>
                <a:endParaRPr lang="zh-CN" altLang="en-US"/>
              </a:p>
            </p:txBody>
          </p:sp>
          <p:sp>
            <p:nvSpPr>
              <p:cNvPr id="83026" name="Line 70"/>
              <p:cNvSpPr>
                <a:spLocks noChangeShapeType="1"/>
              </p:cNvSpPr>
              <p:nvPr/>
            </p:nvSpPr>
            <p:spPr bwMode="auto">
              <a:xfrm>
                <a:off x="455" y="2544"/>
                <a:ext cx="0" cy="768"/>
              </a:xfrm>
              <a:prstGeom prst="line">
                <a:avLst/>
              </a:prstGeom>
              <a:noFill/>
              <a:ln w="19050">
                <a:solidFill>
                  <a:schemeClr val="tx1"/>
                </a:solidFill>
                <a:prstDash val="dash"/>
                <a:round/>
                <a:headEnd type="triangle" w="sm" len="lg"/>
                <a:tailEnd type="triangle" w="sm" len="lg"/>
              </a:ln>
            </p:spPr>
            <p:txBody>
              <a:bodyPr wrap="none" anchor="ctr"/>
              <a:lstStyle/>
              <a:p>
                <a:endParaRPr lang="zh-CN" altLang="en-US"/>
              </a:p>
            </p:txBody>
          </p:sp>
          <p:graphicFrame>
            <p:nvGraphicFramePr>
              <p:cNvPr id="82965" name="Object 21"/>
              <p:cNvGraphicFramePr>
                <a:graphicFrameLocks noChangeAspect="1"/>
              </p:cNvGraphicFramePr>
              <p:nvPr/>
            </p:nvGraphicFramePr>
            <p:xfrm>
              <a:off x="445" y="2736"/>
              <a:ext cx="202" cy="314"/>
            </p:xfrm>
            <a:graphic>
              <a:graphicData uri="http://schemas.openxmlformats.org/presentationml/2006/ole">
                <p:oleObj spid="_x0000_s98325" name="公式" r:id="rId5" imgW="164880" imgH="253800" progId="">
                  <p:embed/>
                </p:oleObj>
              </a:graphicData>
            </a:graphic>
          </p:graphicFrame>
        </p:grpSp>
        <p:graphicFrame>
          <p:nvGraphicFramePr>
            <p:cNvPr id="82963" name="Object 19"/>
            <p:cNvGraphicFramePr>
              <a:graphicFrameLocks noChangeAspect="1"/>
            </p:cNvGraphicFramePr>
            <p:nvPr/>
          </p:nvGraphicFramePr>
          <p:xfrm>
            <a:off x="1708" y="2400"/>
            <a:ext cx="311" cy="336"/>
          </p:xfrm>
          <a:graphic>
            <a:graphicData uri="http://schemas.openxmlformats.org/presentationml/2006/ole">
              <p:oleObj spid="_x0000_s98323" name="Equation" r:id="rId6" imgW="152280" imgH="164880" progId="">
                <p:embed/>
              </p:oleObj>
            </a:graphicData>
          </a:graphic>
        </p:graphicFrame>
        <p:graphicFrame>
          <p:nvGraphicFramePr>
            <p:cNvPr id="82964" name="Object 20"/>
            <p:cNvGraphicFramePr>
              <a:graphicFrameLocks noChangeAspect="1"/>
            </p:cNvGraphicFramePr>
            <p:nvPr/>
          </p:nvGraphicFramePr>
          <p:xfrm>
            <a:off x="1704" y="3120"/>
            <a:ext cx="267" cy="288"/>
          </p:xfrm>
          <a:graphic>
            <a:graphicData uri="http://schemas.openxmlformats.org/presentationml/2006/ole">
              <p:oleObj spid="_x0000_s98324" name="Equation" r:id="rId7" imgW="152280" imgH="164880" progId="">
                <p:embed/>
              </p:oleObj>
            </a:graphicData>
          </a:graphic>
        </p:graphicFrame>
      </p:grpSp>
      <p:grpSp>
        <p:nvGrpSpPr>
          <p:cNvPr id="4" name="Group 134"/>
          <p:cNvGrpSpPr>
            <a:grpSpLocks/>
          </p:cNvGrpSpPr>
          <p:nvPr/>
        </p:nvGrpSpPr>
        <p:grpSpPr bwMode="auto">
          <a:xfrm>
            <a:off x="3563938" y="981075"/>
            <a:ext cx="4784725" cy="2617788"/>
            <a:chOff x="2336" y="2205"/>
            <a:chExt cx="3014" cy="1649"/>
          </a:xfrm>
        </p:grpSpPr>
        <p:sp>
          <p:nvSpPr>
            <p:cNvPr id="82979" name="Rectangle 6"/>
            <p:cNvSpPr>
              <a:spLocks noChangeArrowheads="1"/>
            </p:cNvSpPr>
            <p:nvPr/>
          </p:nvSpPr>
          <p:spPr bwMode="auto">
            <a:xfrm>
              <a:off x="2336" y="2205"/>
              <a:ext cx="3014" cy="1649"/>
            </a:xfrm>
            <a:prstGeom prst="rect">
              <a:avLst/>
            </a:prstGeom>
            <a:solidFill>
              <a:schemeClr val="bg1"/>
            </a:solidFill>
            <a:ln w="9525">
              <a:solidFill>
                <a:schemeClr val="tx2"/>
              </a:solidFill>
              <a:miter lim="800000"/>
              <a:headEnd/>
              <a:tailEnd type="none" w="sm" len="lg"/>
            </a:ln>
          </p:spPr>
          <p:txBody>
            <a:bodyPr wrap="none" anchor="ctr"/>
            <a:lstStyle/>
            <a:p>
              <a:endParaRPr lang="zh-CN" altLang="en-US"/>
            </a:p>
          </p:txBody>
        </p:sp>
        <p:grpSp>
          <p:nvGrpSpPr>
            <p:cNvPr id="5" name="Group 45"/>
            <p:cNvGrpSpPr>
              <a:grpSpLocks/>
            </p:cNvGrpSpPr>
            <p:nvPr/>
          </p:nvGrpSpPr>
          <p:grpSpPr bwMode="auto">
            <a:xfrm>
              <a:off x="2888" y="2761"/>
              <a:ext cx="1030" cy="1041"/>
              <a:chOff x="2936" y="2761"/>
              <a:chExt cx="1030" cy="1041"/>
            </a:xfrm>
          </p:grpSpPr>
          <p:graphicFrame>
            <p:nvGraphicFramePr>
              <p:cNvPr id="82959" name="Object 15"/>
              <p:cNvGraphicFramePr>
                <a:graphicFrameLocks noChangeAspect="1"/>
              </p:cNvGraphicFramePr>
              <p:nvPr/>
            </p:nvGraphicFramePr>
            <p:xfrm>
              <a:off x="2952" y="2798"/>
              <a:ext cx="179" cy="195"/>
            </p:xfrm>
            <a:graphic>
              <a:graphicData uri="http://schemas.openxmlformats.org/presentationml/2006/ole">
                <p:oleObj spid="_x0000_s98319" name="公式" r:id="rId8" imgW="139680" imgH="164880" progId="">
                  <p:embed/>
                </p:oleObj>
              </a:graphicData>
            </a:graphic>
          </p:graphicFrame>
          <p:graphicFrame>
            <p:nvGraphicFramePr>
              <p:cNvPr id="82960" name="Object 16"/>
              <p:cNvGraphicFramePr>
                <a:graphicFrameLocks noChangeAspect="1"/>
              </p:cNvGraphicFramePr>
              <p:nvPr/>
            </p:nvGraphicFramePr>
            <p:xfrm>
              <a:off x="2936" y="3200"/>
              <a:ext cx="181" cy="180"/>
            </p:xfrm>
            <a:graphic>
              <a:graphicData uri="http://schemas.openxmlformats.org/presentationml/2006/ole">
                <p:oleObj spid="_x0000_s98320" name="公式" r:id="rId9" imgW="152280" imgH="164880" progId="">
                  <p:embed/>
                </p:oleObj>
              </a:graphicData>
            </a:graphic>
          </p:graphicFrame>
          <p:graphicFrame>
            <p:nvGraphicFramePr>
              <p:cNvPr id="82961" name="Object 17"/>
              <p:cNvGraphicFramePr>
                <a:graphicFrameLocks noChangeAspect="1"/>
              </p:cNvGraphicFramePr>
              <p:nvPr/>
            </p:nvGraphicFramePr>
            <p:xfrm>
              <a:off x="3429" y="3150"/>
              <a:ext cx="192" cy="195"/>
            </p:xfrm>
            <a:graphic>
              <a:graphicData uri="http://schemas.openxmlformats.org/presentationml/2006/ole">
                <p:oleObj spid="_x0000_s98321" name="公式" r:id="rId10" imgW="126720" imgH="139680" progId="">
                  <p:embed/>
                </p:oleObj>
              </a:graphicData>
            </a:graphic>
          </p:graphicFrame>
          <p:grpSp>
            <p:nvGrpSpPr>
              <p:cNvPr id="6" name="Group 49"/>
              <p:cNvGrpSpPr>
                <a:grpSpLocks/>
              </p:cNvGrpSpPr>
              <p:nvPr/>
            </p:nvGrpSpPr>
            <p:grpSpPr bwMode="auto">
              <a:xfrm>
                <a:off x="3170" y="2761"/>
                <a:ext cx="796" cy="1041"/>
                <a:chOff x="3170" y="2761"/>
                <a:chExt cx="796" cy="1041"/>
              </a:xfrm>
            </p:grpSpPr>
            <p:grpSp>
              <p:nvGrpSpPr>
                <p:cNvPr id="7" name="Group 50"/>
                <p:cNvGrpSpPr>
                  <a:grpSpLocks/>
                </p:cNvGrpSpPr>
                <p:nvPr/>
              </p:nvGrpSpPr>
              <p:grpSpPr bwMode="auto">
                <a:xfrm>
                  <a:off x="3170" y="2761"/>
                  <a:ext cx="431" cy="1041"/>
                  <a:chOff x="3216" y="2880"/>
                  <a:chExt cx="460" cy="1204"/>
                </a:xfrm>
              </p:grpSpPr>
              <p:sp>
                <p:nvSpPr>
                  <p:cNvPr id="83012" name="Freeform 51" descr="浅色上对角线"/>
                  <p:cNvSpPr>
                    <a:spLocks/>
                  </p:cNvSpPr>
                  <p:nvPr/>
                </p:nvSpPr>
                <p:spPr bwMode="auto">
                  <a:xfrm>
                    <a:off x="3230" y="3388"/>
                    <a:ext cx="280" cy="686"/>
                  </a:xfrm>
                  <a:custGeom>
                    <a:avLst/>
                    <a:gdLst>
                      <a:gd name="T0" fmla="*/ 0 w 280"/>
                      <a:gd name="T1" fmla="*/ 0 h 686"/>
                      <a:gd name="T2" fmla="*/ 280 w 280"/>
                      <a:gd name="T3" fmla="*/ 668 h 686"/>
                      <a:gd name="T4" fmla="*/ 200 w 280"/>
                      <a:gd name="T5" fmla="*/ 686 h 686"/>
                      <a:gd name="T6" fmla="*/ 20 w 280"/>
                      <a:gd name="T7" fmla="*/ 244 h 686"/>
                      <a:gd name="T8" fmla="*/ 0 w 280"/>
                      <a:gd name="T9" fmla="*/ 0 h 686"/>
                      <a:gd name="T10" fmla="*/ 0 60000 65536"/>
                      <a:gd name="T11" fmla="*/ 0 60000 65536"/>
                      <a:gd name="T12" fmla="*/ 0 60000 65536"/>
                      <a:gd name="T13" fmla="*/ 0 60000 65536"/>
                      <a:gd name="T14" fmla="*/ 0 60000 65536"/>
                      <a:gd name="T15" fmla="*/ 0 w 280"/>
                      <a:gd name="T16" fmla="*/ 0 h 686"/>
                      <a:gd name="T17" fmla="*/ 280 w 280"/>
                      <a:gd name="T18" fmla="*/ 686 h 686"/>
                    </a:gdLst>
                    <a:ahLst/>
                    <a:cxnLst>
                      <a:cxn ang="T10">
                        <a:pos x="T0" y="T1"/>
                      </a:cxn>
                      <a:cxn ang="T11">
                        <a:pos x="T2" y="T3"/>
                      </a:cxn>
                      <a:cxn ang="T12">
                        <a:pos x="T4" y="T5"/>
                      </a:cxn>
                      <a:cxn ang="T13">
                        <a:pos x="T6" y="T7"/>
                      </a:cxn>
                      <a:cxn ang="T14">
                        <a:pos x="T8" y="T9"/>
                      </a:cxn>
                    </a:cxnLst>
                    <a:rect l="T15" t="T16" r="T17" b="T18"/>
                    <a:pathLst>
                      <a:path w="280" h="686">
                        <a:moveTo>
                          <a:pt x="0" y="0"/>
                        </a:moveTo>
                        <a:lnTo>
                          <a:pt x="280" y="668"/>
                        </a:lnTo>
                        <a:lnTo>
                          <a:pt x="200" y="686"/>
                        </a:lnTo>
                        <a:lnTo>
                          <a:pt x="20" y="244"/>
                        </a:lnTo>
                        <a:lnTo>
                          <a:pt x="0" y="0"/>
                        </a:lnTo>
                        <a:close/>
                      </a:path>
                    </a:pathLst>
                  </a:custGeom>
                  <a:pattFill prst="ltUpDiag">
                    <a:fgClr>
                      <a:srgbClr val="009900"/>
                    </a:fgClr>
                    <a:bgClr>
                      <a:schemeClr val="bg1"/>
                    </a:bgClr>
                  </a:pattFill>
                  <a:ln w="9525">
                    <a:noFill/>
                    <a:round/>
                    <a:headEnd/>
                    <a:tailEnd type="none" w="sm" len="lg"/>
                  </a:ln>
                </p:spPr>
                <p:txBody>
                  <a:bodyPr wrap="none"/>
                  <a:lstStyle/>
                  <a:p>
                    <a:endParaRPr lang="zh-CN" altLang="en-US"/>
                  </a:p>
                </p:txBody>
              </p:sp>
              <p:sp>
                <p:nvSpPr>
                  <p:cNvPr id="83013" name="Freeform 52" descr="浅色上对角线"/>
                  <p:cNvSpPr>
                    <a:spLocks/>
                  </p:cNvSpPr>
                  <p:nvPr/>
                </p:nvSpPr>
                <p:spPr bwMode="auto">
                  <a:xfrm>
                    <a:off x="3216" y="2888"/>
                    <a:ext cx="460" cy="1124"/>
                  </a:xfrm>
                  <a:custGeom>
                    <a:avLst/>
                    <a:gdLst>
                      <a:gd name="T0" fmla="*/ 12 w 460"/>
                      <a:gd name="T1" fmla="*/ 0 h 1124"/>
                      <a:gd name="T2" fmla="*/ 460 w 460"/>
                      <a:gd name="T3" fmla="*/ 1084 h 1124"/>
                      <a:gd name="T4" fmla="*/ 380 w 460"/>
                      <a:gd name="T5" fmla="*/ 1124 h 1124"/>
                      <a:gd name="T6" fmla="*/ 0 w 460"/>
                      <a:gd name="T7" fmla="*/ 259 h 1124"/>
                      <a:gd name="T8" fmla="*/ 12 w 460"/>
                      <a:gd name="T9" fmla="*/ 0 h 1124"/>
                      <a:gd name="T10" fmla="*/ 0 60000 65536"/>
                      <a:gd name="T11" fmla="*/ 0 60000 65536"/>
                      <a:gd name="T12" fmla="*/ 0 60000 65536"/>
                      <a:gd name="T13" fmla="*/ 0 60000 65536"/>
                      <a:gd name="T14" fmla="*/ 0 60000 65536"/>
                      <a:gd name="T15" fmla="*/ 0 w 460"/>
                      <a:gd name="T16" fmla="*/ 0 h 1124"/>
                      <a:gd name="T17" fmla="*/ 460 w 460"/>
                      <a:gd name="T18" fmla="*/ 1124 h 1124"/>
                    </a:gdLst>
                    <a:ahLst/>
                    <a:cxnLst>
                      <a:cxn ang="T10">
                        <a:pos x="T0" y="T1"/>
                      </a:cxn>
                      <a:cxn ang="T11">
                        <a:pos x="T2" y="T3"/>
                      </a:cxn>
                      <a:cxn ang="T12">
                        <a:pos x="T4" y="T5"/>
                      </a:cxn>
                      <a:cxn ang="T13">
                        <a:pos x="T6" y="T7"/>
                      </a:cxn>
                      <a:cxn ang="T14">
                        <a:pos x="T8" y="T9"/>
                      </a:cxn>
                    </a:cxnLst>
                    <a:rect l="T15" t="T16" r="T17" b="T18"/>
                    <a:pathLst>
                      <a:path w="460" h="1124">
                        <a:moveTo>
                          <a:pt x="12" y="0"/>
                        </a:moveTo>
                        <a:lnTo>
                          <a:pt x="460" y="1084"/>
                        </a:lnTo>
                        <a:lnTo>
                          <a:pt x="380" y="1124"/>
                        </a:lnTo>
                        <a:lnTo>
                          <a:pt x="0" y="259"/>
                        </a:lnTo>
                        <a:lnTo>
                          <a:pt x="12" y="0"/>
                        </a:lnTo>
                        <a:close/>
                      </a:path>
                    </a:pathLst>
                  </a:custGeom>
                  <a:pattFill prst="ltUpDiag">
                    <a:fgClr>
                      <a:srgbClr val="009900"/>
                    </a:fgClr>
                    <a:bgClr>
                      <a:schemeClr val="bg1"/>
                    </a:bgClr>
                  </a:pattFill>
                  <a:ln w="12700">
                    <a:solidFill>
                      <a:schemeClr val="tx1"/>
                    </a:solidFill>
                    <a:round/>
                    <a:headEnd/>
                    <a:tailEnd type="none" w="sm" len="lg"/>
                  </a:ln>
                </p:spPr>
                <p:txBody>
                  <a:bodyPr wrap="none"/>
                  <a:lstStyle/>
                  <a:p>
                    <a:endParaRPr lang="zh-CN" altLang="en-US"/>
                  </a:p>
                </p:txBody>
              </p:sp>
              <p:sp>
                <p:nvSpPr>
                  <p:cNvPr id="83014" name="Freeform 53" descr="浅色横线"/>
                  <p:cNvSpPr>
                    <a:spLocks/>
                  </p:cNvSpPr>
                  <p:nvPr/>
                </p:nvSpPr>
                <p:spPr bwMode="auto">
                  <a:xfrm>
                    <a:off x="3230" y="3152"/>
                    <a:ext cx="376" cy="892"/>
                  </a:xfrm>
                  <a:custGeom>
                    <a:avLst/>
                    <a:gdLst>
                      <a:gd name="T0" fmla="*/ 0 w 376"/>
                      <a:gd name="T1" fmla="*/ 0 h 892"/>
                      <a:gd name="T2" fmla="*/ 376 w 376"/>
                      <a:gd name="T3" fmla="*/ 864 h 892"/>
                      <a:gd name="T4" fmla="*/ 274 w 376"/>
                      <a:gd name="T5" fmla="*/ 892 h 892"/>
                      <a:gd name="T6" fmla="*/ 48 w 376"/>
                      <a:gd name="T7" fmla="*/ 344 h 892"/>
                      <a:gd name="T8" fmla="*/ 0 w 376"/>
                      <a:gd name="T9" fmla="*/ 240 h 892"/>
                      <a:gd name="T10" fmla="*/ 0 w 376"/>
                      <a:gd name="T11" fmla="*/ 0 h 892"/>
                      <a:gd name="T12" fmla="*/ 0 60000 65536"/>
                      <a:gd name="T13" fmla="*/ 0 60000 65536"/>
                      <a:gd name="T14" fmla="*/ 0 60000 65536"/>
                      <a:gd name="T15" fmla="*/ 0 60000 65536"/>
                      <a:gd name="T16" fmla="*/ 0 60000 65536"/>
                      <a:gd name="T17" fmla="*/ 0 60000 65536"/>
                      <a:gd name="T18" fmla="*/ 0 w 376"/>
                      <a:gd name="T19" fmla="*/ 0 h 892"/>
                      <a:gd name="T20" fmla="*/ 376 w 376"/>
                      <a:gd name="T21" fmla="*/ 892 h 892"/>
                    </a:gdLst>
                    <a:ahLst/>
                    <a:cxnLst>
                      <a:cxn ang="T12">
                        <a:pos x="T0" y="T1"/>
                      </a:cxn>
                      <a:cxn ang="T13">
                        <a:pos x="T2" y="T3"/>
                      </a:cxn>
                      <a:cxn ang="T14">
                        <a:pos x="T4" y="T5"/>
                      </a:cxn>
                      <a:cxn ang="T15">
                        <a:pos x="T6" y="T7"/>
                      </a:cxn>
                      <a:cxn ang="T16">
                        <a:pos x="T8" y="T9"/>
                      </a:cxn>
                      <a:cxn ang="T17">
                        <a:pos x="T10" y="T11"/>
                      </a:cxn>
                    </a:cxnLst>
                    <a:rect l="T18" t="T19" r="T20" b="T21"/>
                    <a:pathLst>
                      <a:path w="376" h="892">
                        <a:moveTo>
                          <a:pt x="0" y="0"/>
                        </a:moveTo>
                        <a:lnTo>
                          <a:pt x="376" y="864"/>
                        </a:lnTo>
                        <a:lnTo>
                          <a:pt x="274" y="892"/>
                        </a:lnTo>
                        <a:lnTo>
                          <a:pt x="48" y="344"/>
                        </a:lnTo>
                        <a:lnTo>
                          <a:pt x="0" y="240"/>
                        </a:lnTo>
                        <a:lnTo>
                          <a:pt x="0" y="0"/>
                        </a:lnTo>
                        <a:close/>
                      </a:path>
                    </a:pathLst>
                  </a:custGeom>
                  <a:pattFill prst="ltHorz">
                    <a:fgClr>
                      <a:srgbClr val="008000"/>
                    </a:fgClr>
                    <a:bgClr>
                      <a:schemeClr val="bg1"/>
                    </a:bgClr>
                  </a:pattFill>
                  <a:ln w="9525">
                    <a:noFill/>
                    <a:round/>
                    <a:headEnd/>
                    <a:tailEnd type="none" w="sm" len="lg"/>
                  </a:ln>
                </p:spPr>
                <p:txBody>
                  <a:bodyPr wrap="none"/>
                  <a:lstStyle/>
                  <a:p>
                    <a:endParaRPr lang="zh-CN" altLang="en-US"/>
                  </a:p>
                </p:txBody>
              </p:sp>
              <p:grpSp>
                <p:nvGrpSpPr>
                  <p:cNvPr id="8" name="Group 54"/>
                  <p:cNvGrpSpPr>
                    <a:grpSpLocks/>
                  </p:cNvGrpSpPr>
                  <p:nvPr/>
                </p:nvGrpSpPr>
                <p:grpSpPr bwMode="auto">
                  <a:xfrm>
                    <a:off x="3216" y="2880"/>
                    <a:ext cx="460" cy="1204"/>
                    <a:chOff x="3236" y="2880"/>
                    <a:chExt cx="460" cy="1204"/>
                  </a:xfrm>
                </p:grpSpPr>
                <p:sp>
                  <p:nvSpPr>
                    <p:cNvPr id="83016" name="Freeform 55" descr="宽上对角线"/>
                    <p:cNvSpPr>
                      <a:spLocks/>
                    </p:cNvSpPr>
                    <p:nvPr/>
                  </p:nvSpPr>
                  <p:spPr bwMode="auto">
                    <a:xfrm>
                      <a:off x="3252" y="3624"/>
                      <a:ext cx="188" cy="460"/>
                    </a:xfrm>
                    <a:custGeom>
                      <a:avLst/>
                      <a:gdLst>
                        <a:gd name="T0" fmla="*/ 0 w 188"/>
                        <a:gd name="T1" fmla="*/ 0 h 460"/>
                        <a:gd name="T2" fmla="*/ 188 w 188"/>
                        <a:gd name="T3" fmla="*/ 460 h 460"/>
                        <a:gd name="T4" fmla="*/ 0 60000 65536"/>
                        <a:gd name="T5" fmla="*/ 0 60000 65536"/>
                        <a:gd name="T6" fmla="*/ 0 w 188"/>
                        <a:gd name="T7" fmla="*/ 0 h 460"/>
                        <a:gd name="T8" fmla="*/ 188 w 188"/>
                        <a:gd name="T9" fmla="*/ 460 h 460"/>
                      </a:gdLst>
                      <a:ahLst/>
                      <a:cxnLst>
                        <a:cxn ang="T4">
                          <a:pos x="T0" y="T1"/>
                        </a:cxn>
                        <a:cxn ang="T5">
                          <a:pos x="T2" y="T3"/>
                        </a:cxn>
                      </a:cxnLst>
                      <a:rect l="T6" t="T7" r="T8" b="T9"/>
                      <a:pathLst>
                        <a:path w="188" h="460">
                          <a:moveTo>
                            <a:pt x="0" y="0"/>
                          </a:moveTo>
                          <a:lnTo>
                            <a:pt x="188" y="460"/>
                          </a:lnTo>
                        </a:path>
                      </a:pathLst>
                    </a:custGeom>
                    <a:pattFill prst="wdUpDiag">
                      <a:fgClr>
                        <a:srgbClr val="009900"/>
                      </a:fgClr>
                      <a:bgClr>
                        <a:schemeClr val="bg1"/>
                      </a:bgClr>
                    </a:pattFill>
                    <a:ln w="19050">
                      <a:solidFill>
                        <a:schemeClr val="tx1"/>
                      </a:solidFill>
                      <a:round/>
                      <a:headEnd/>
                      <a:tailEnd/>
                    </a:ln>
                  </p:spPr>
                  <p:txBody>
                    <a:bodyPr wrap="none" anchor="ctr"/>
                    <a:lstStyle/>
                    <a:p>
                      <a:endParaRPr lang="zh-CN" altLang="en-US"/>
                    </a:p>
                  </p:txBody>
                </p:sp>
                <p:sp>
                  <p:nvSpPr>
                    <p:cNvPr id="83017" name="Freeform 56" descr="宽上对角线"/>
                    <p:cNvSpPr>
                      <a:spLocks/>
                    </p:cNvSpPr>
                    <p:nvPr/>
                  </p:nvSpPr>
                  <p:spPr bwMode="auto">
                    <a:xfrm>
                      <a:off x="3252" y="2880"/>
                      <a:ext cx="444" cy="1092"/>
                    </a:xfrm>
                    <a:custGeom>
                      <a:avLst/>
                      <a:gdLst>
                        <a:gd name="T0" fmla="*/ 0 w 444"/>
                        <a:gd name="T1" fmla="*/ 0 h 1092"/>
                        <a:gd name="T2" fmla="*/ 444 w 444"/>
                        <a:gd name="T3" fmla="*/ 1092 h 1092"/>
                        <a:gd name="T4" fmla="*/ 0 60000 65536"/>
                        <a:gd name="T5" fmla="*/ 0 60000 65536"/>
                        <a:gd name="T6" fmla="*/ 0 w 444"/>
                        <a:gd name="T7" fmla="*/ 0 h 1092"/>
                        <a:gd name="T8" fmla="*/ 444 w 444"/>
                        <a:gd name="T9" fmla="*/ 1092 h 1092"/>
                      </a:gdLst>
                      <a:ahLst/>
                      <a:cxnLst>
                        <a:cxn ang="T4">
                          <a:pos x="T0" y="T1"/>
                        </a:cxn>
                        <a:cxn ang="T5">
                          <a:pos x="T2" y="T3"/>
                        </a:cxn>
                      </a:cxnLst>
                      <a:rect l="T6" t="T7" r="T8" b="T9"/>
                      <a:pathLst>
                        <a:path w="444" h="1092">
                          <a:moveTo>
                            <a:pt x="0" y="0"/>
                          </a:moveTo>
                          <a:lnTo>
                            <a:pt x="444" y="1092"/>
                          </a:lnTo>
                        </a:path>
                      </a:pathLst>
                    </a:custGeom>
                    <a:pattFill prst="wdUpDiag">
                      <a:fgClr>
                        <a:srgbClr val="009900"/>
                      </a:fgClr>
                      <a:bgClr>
                        <a:schemeClr val="bg1"/>
                      </a:bgClr>
                    </a:pattFill>
                    <a:ln w="19050">
                      <a:solidFill>
                        <a:schemeClr val="tx1"/>
                      </a:solidFill>
                      <a:round/>
                      <a:headEnd/>
                      <a:tailEnd/>
                    </a:ln>
                  </p:spPr>
                  <p:txBody>
                    <a:bodyPr wrap="none" anchor="ctr"/>
                    <a:lstStyle/>
                    <a:p>
                      <a:endParaRPr lang="zh-CN" altLang="en-US"/>
                    </a:p>
                  </p:txBody>
                </p:sp>
                <p:sp>
                  <p:nvSpPr>
                    <p:cNvPr id="83018" name="Freeform 57" descr="宽上对角线"/>
                    <p:cNvSpPr>
                      <a:spLocks/>
                    </p:cNvSpPr>
                    <p:nvPr/>
                  </p:nvSpPr>
                  <p:spPr bwMode="auto">
                    <a:xfrm>
                      <a:off x="3236" y="3122"/>
                      <a:ext cx="380" cy="890"/>
                    </a:xfrm>
                    <a:custGeom>
                      <a:avLst/>
                      <a:gdLst>
                        <a:gd name="T0" fmla="*/ 0 w 380"/>
                        <a:gd name="T1" fmla="*/ 0 h 890"/>
                        <a:gd name="T2" fmla="*/ 380 w 380"/>
                        <a:gd name="T3" fmla="*/ 890 h 890"/>
                        <a:gd name="T4" fmla="*/ 0 60000 65536"/>
                        <a:gd name="T5" fmla="*/ 0 60000 65536"/>
                        <a:gd name="T6" fmla="*/ 0 w 380"/>
                        <a:gd name="T7" fmla="*/ 0 h 890"/>
                        <a:gd name="T8" fmla="*/ 380 w 380"/>
                        <a:gd name="T9" fmla="*/ 890 h 890"/>
                      </a:gdLst>
                      <a:ahLst/>
                      <a:cxnLst>
                        <a:cxn ang="T4">
                          <a:pos x="T0" y="T1"/>
                        </a:cxn>
                        <a:cxn ang="T5">
                          <a:pos x="T2" y="T3"/>
                        </a:cxn>
                      </a:cxnLst>
                      <a:rect l="T6" t="T7" r="T8" b="T9"/>
                      <a:pathLst>
                        <a:path w="380" h="890">
                          <a:moveTo>
                            <a:pt x="0" y="0"/>
                          </a:moveTo>
                          <a:lnTo>
                            <a:pt x="380" y="890"/>
                          </a:lnTo>
                        </a:path>
                      </a:pathLst>
                    </a:custGeom>
                    <a:pattFill prst="wdUpDiag">
                      <a:fgClr>
                        <a:srgbClr val="009900"/>
                      </a:fgClr>
                      <a:bgClr>
                        <a:schemeClr val="bg1"/>
                      </a:bgClr>
                    </a:pattFill>
                    <a:ln w="19050">
                      <a:solidFill>
                        <a:schemeClr val="tx1"/>
                      </a:solidFill>
                      <a:round/>
                      <a:headEnd/>
                      <a:tailEnd/>
                    </a:ln>
                  </p:spPr>
                  <p:txBody>
                    <a:bodyPr wrap="none" anchor="ctr"/>
                    <a:lstStyle/>
                    <a:p>
                      <a:endParaRPr lang="zh-CN" altLang="en-US"/>
                    </a:p>
                  </p:txBody>
                </p:sp>
                <p:sp>
                  <p:nvSpPr>
                    <p:cNvPr id="83019" name="Freeform 58" descr="宽上对角线"/>
                    <p:cNvSpPr>
                      <a:spLocks/>
                    </p:cNvSpPr>
                    <p:nvPr/>
                  </p:nvSpPr>
                  <p:spPr bwMode="auto">
                    <a:xfrm>
                      <a:off x="3236" y="3374"/>
                      <a:ext cx="280" cy="676"/>
                    </a:xfrm>
                    <a:custGeom>
                      <a:avLst/>
                      <a:gdLst>
                        <a:gd name="T0" fmla="*/ 0 w 280"/>
                        <a:gd name="T1" fmla="*/ 0 h 676"/>
                        <a:gd name="T2" fmla="*/ 280 w 280"/>
                        <a:gd name="T3" fmla="*/ 676 h 676"/>
                        <a:gd name="T4" fmla="*/ 0 60000 65536"/>
                        <a:gd name="T5" fmla="*/ 0 60000 65536"/>
                        <a:gd name="T6" fmla="*/ 0 w 280"/>
                        <a:gd name="T7" fmla="*/ 0 h 676"/>
                        <a:gd name="T8" fmla="*/ 280 w 280"/>
                        <a:gd name="T9" fmla="*/ 676 h 676"/>
                      </a:gdLst>
                      <a:ahLst/>
                      <a:cxnLst>
                        <a:cxn ang="T4">
                          <a:pos x="T0" y="T1"/>
                        </a:cxn>
                        <a:cxn ang="T5">
                          <a:pos x="T2" y="T3"/>
                        </a:cxn>
                      </a:cxnLst>
                      <a:rect l="T6" t="T7" r="T8" b="T9"/>
                      <a:pathLst>
                        <a:path w="280" h="676">
                          <a:moveTo>
                            <a:pt x="0" y="0"/>
                          </a:moveTo>
                          <a:lnTo>
                            <a:pt x="280" y="676"/>
                          </a:lnTo>
                        </a:path>
                      </a:pathLst>
                    </a:custGeom>
                    <a:pattFill prst="wdUpDiag">
                      <a:fgClr>
                        <a:srgbClr val="009900"/>
                      </a:fgClr>
                      <a:bgClr>
                        <a:schemeClr val="bg1"/>
                      </a:bgClr>
                    </a:pattFill>
                    <a:ln w="19050">
                      <a:solidFill>
                        <a:schemeClr val="tx1"/>
                      </a:solidFill>
                      <a:round/>
                      <a:headEnd/>
                      <a:tailEnd/>
                    </a:ln>
                  </p:spPr>
                  <p:txBody>
                    <a:bodyPr wrap="none" anchor="ctr"/>
                    <a:lstStyle/>
                    <a:p>
                      <a:endParaRPr lang="zh-CN" altLang="en-US"/>
                    </a:p>
                  </p:txBody>
                </p:sp>
              </p:grpSp>
            </p:grpSp>
            <p:grpSp>
              <p:nvGrpSpPr>
                <p:cNvPr id="9" name="Group 59"/>
                <p:cNvGrpSpPr>
                  <a:grpSpLocks/>
                </p:cNvGrpSpPr>
                <p:nvPr/>
              </p:nvGrpSpPr>
              <p:grpSpPr bwMode="auto">
                <a:xfrm>
                  <a:off x="3198" y="3504"/>
                  <a:ext cx="594" cy="159"/>
                  <a:chOff x="3198" y="3454"/>
                  <a:chExt cx="594" cy="209"/>
                </a:xfrm>
              </p:grpSpPr>
              <p:sp>
                <p:nvSpPr>
                  <p:cNvPr id="83010" name="Freeform 60"/>
                  <p:cNvSpPr>
                    <a:spLocks/>
                  </p:cNvSpPr>
                  <p:nvPr/>
                </p:nvSpPr>
                <p:spPr bwMode="auto">
                  <a:xfrm>
                    <a:off x="3198" y="3567"/>
                    <a:ext cx="272" cy="96"/>
                  </a:xfrm>
                  <a:custGeom>
                    <a:avLst/>
                    <a:gdLst>
                      <a:gd name="T0" fmla="*/ 0 w 340"/>
                      <a:gd name="T1" fmla="*/ 8 h 132"/>
                      <a:gd name="T2" fmla="*/ 46 w 340"/>
                      <a:gd name="T3" fmla="*/ 0 h 132"/>
                      <a:gd name="T4" fmla="*/ 0 60000 65536"/>
                      <a:gd name="T5" fmla="*/ 0 60000 65536"/>
                      <a:gd name="T6" fmla="*/ 0 w 340"/>
                      <a:gd name="T7" fmla="*/ 0 h 132"/>
                      <a:gd name="T8" fmla="*/ 340 w 340"/>
                      <a:gd name="T9" fmla="*/ 132 h 132"/>
                    </a:gdLst>
                    <a:ahLst/>
                    <a:cxnLst>
                      <a:cxn ang="T4">
                        <a:pos x="T0" y="T1"/>
                      </a:cxn>
                      <a:cxn ang="T5">
                        <a:pos x="T2" y="T3"/>
                      </a:cxn>
                    </a:cxnLst>
                    <a:rect l="T6" t="T7" r="T8" b="T9"/>
                    <a:pathLst>
                      <a:path w="340" h="132">
                        <a:moveTo>
                          <a:pt x="0" y="132"/>
                        </a:moveTo>
                        <a:lnTo>
                          <a:pt x="340" y="0"/>
                        </a:lnTo>
                      </a:path>
                    </a:pathLst>
                  </a:custGeom>
                  <a:noFill/>
                  <a:ln w="38100">
                    <a:solidFill>
                      <a:srgbClr val="FF0000"/>
                    </a:solidFill>
                    <a:round/>
                    <a:headEnd/>
                    <a:tailEnd type="triangle" w="sm" len="lg"/>
                  </a:ln>
                </p:spPr>
                <p:txBody>
                  <a:bodyPr wrap="none" anchor="ctr"/>
                  <a:lstStyle/>
                  <a:p>
                    <a:endParaRPr lang="zh-CN" altLang="en-US"/>
                  </a:p>
                </p:txBody>
              </p:sp>
              <p:sp>
                <p:nvSpPr>
                  <p:cNvPr id="83011" name="Freeform 61"/>
                  <p:cNvSpPr>
                    <a:spLocks/>
                  </p:cNvSpPr>
                  <p:nvPr/>
                </p:nvSpPr>
                <p:spPr bwMode="auto">
                  <a:xfrm>
                    <a:off x="3519" y="3454"/>
                    <a:ext cx="273" cy="98"/>
                  </a:xfrm>
                  <a:custGeom>
                    <a:avLst/>
                    <a:gdLst>
                      <a:gd name="T0" fmla="*/ 104 w 308"/>
                      <a:gd name="T1" fmla="*/ 0 h 120"/>
                      <a:gd name="T2" fmla="*/ 0 w 308"/>
                      <a:gd name="T3" fmla="*/ 20 h 120"/>
                      <a:gd name="T4" fmla="*/ 0 60000 65536"/>
                      <a:gd name="T5" fmla="*/ 0 60000 65536"/>
                      <a:gd name="T6" fmla="*/ 0 w 308"/>
                      <a:gd name="T7" fmla="*/ 0 h 120"/>
                      <a:gd name="T8" fmla="*/ 308 w 308"/>
                      <a:gd name="T9" fmla="*/ 120 h 120"/>
                    </a:gdLst>
                    <a:ahLst/>
                    <a:cxnLst>
                      <a:cxn ang="T4">
                        <a:pos x="T0" y="T1"/>
                      </a:cxn>
                      <a:cxn ang="T5">
                        <a:pos x="T2" y="T3"/>
                      </a:cxn>
                    </a:cxnLst>
                    <a:rect l="T6" t="T7" r="T8" b="T9"/>
                    <a:pathLst>
                      <a:path w="308" h="120">
                        <a:moveTo>
                          <a:pt x="308" y="0"/>
                        </a:moveTo>
                        <a:lnTo>
                          <a:pt x="0" y="120"/>
                        </a:lnTo>
                      </a:path>
                    </a:pathLst>
                  </a:custGeom>
                  <a:noFill/>
                  <a:ln w="38100">
                    <a:solidFill>
                      <a:srgbClr val="FF0000"/>
                    </a:solidFill>
                    <a:round/>
                    <a:headEnd/>
                    <a:tailEnd type="triangle" w="sm" len="lg"/>
                  </a:ln>
                </p:spPr>
                <p:txBody>
                  <a:bodyPr wrap="none" anchor="ctr"/>
                  <a:lstStyle/>
                  <a:p>
                    <a:endParaRPr lang="zh-CN" altLang="en-US"/>
                  </a:p>
                </p:txBody>
              </p:sp>
            </p:grpSp>
            <p:graphicFrame>
              <p:nvGraphicFramePr>
                <p:cNvPr id="82962" name="Object 18"/>
                <p:cNvGraphicFramePr>
                  <a:graphicFrameLocks noChangeAspect="1"/>
                </p:cNvGraphicFramePr>
                <p:nvPr/>
              </p:nvGraphicFramePr>
              <p:xfrm>
                <a:off x="3600" y="3595"/>
                <a:ext cx="366" cy="197"/>
              </p:xfrm>
              <a:graphic>
                <a:graphicData uri="http://schemas.openxmlformats.org/presentationml/2006/ole">
                  <p:oleObj spid="_x0000_s98322" name="Equation" r:id="rId11" imgW="304560" imgH="177480" progId="">
                    <p:embed/>
                  </p:oleObj>
                </a:graphicData>
              </a:graphic>
            </p:graphicFrame>
          </p:grpSp>
        </p:grpSp>
        <p:grpSp>
          <p:nvGrpSpPr>
            <p:cNvPr id="10" name="Group 100"/>
            <p:cNvGrpSpPr>
              <a:grpSpLocks/>
            </p:cNvGrpSpPr>
            <p:nvPr/>
          </p:nvGrpSpPr>
          <p:grpSpPr bwMode="auto">
            <a:xfrm rot="-83261">
              <a:off x="3076" y="2512"/>
              <a:ext cx="1036" cy="912"/>
              <a:chOff x="3120" y="2688"/>
              <a:chExt cx="912" cy="1008"/>
            </a:xfrm>
          </p:grpSpPr>
          <p:sp>
            <p:nvSpPr>
              <p:cNvPr id="83003" name="Line 101"/>
              <p:cNvSpPr>
                <a:spLocks noChangeShapeType="1"/>
              </p:cNvSpPr>
              <p:nvPr/>
            </p:nvSpPr>
            <p:spPr bwMode="auto">
              <a:xfrm flipV="1">
                <a:off x="3120" y="2688"/>
                <a:ext cx="864" cy="272"/>
              </a:xfrm>
              <a:prstGeom prst="line">
                <a:avLst/>
              </a:prstGeom>
              <a:noFill/>
              <a:ln w="19050">
                <a:solidFill>
                  <a:srgbClr val="0000FF"/>
                </a:solidFill>
                <a:round/>
                <a:headEnd/>
                <a:tailEnd/>
              </a:ln>
            </p:spPr>
            <p:txBody>
              <a:bodyPr wrap="none" anchor="ctr"/>
              <a:lstStyle/>
              <a:p>
                <a:endParaRPr lang="zh-CN" altLang="en-US"/>
              </a:p>
            </p:txBody>
          </p:sp>
          <p:sp>
            <p:nvSpPr>
              <p:cNvPr id="83004" name="Line 102"/>
              <p:cNvSpPr>
                <a:spLocks noChangeShapeType="1"/>
              </p:cNvSpPr>
              <p:nvPr/>
            </p:nvSpPr>
            <p:spPr bwMode="auto">
              <a:xfrm flipV="1">
                <a:off x="3120" y="2928"/>
                <a:ext cx="912" cy="288"/>
              </a:xfrm>
              <a:prstGeom prst="line">
                <a:avLst/>
              </a:prstGeom>
              <a:noFill/>
              <a:ln w="19050">
                <a:solidFill>
                  <a:srgbClr val="0000FF"/>
                </a:solidFill>
                <a:round/>
                <a:headEnd/>
                <a:tailEnd/>
              </a:ln>
            </p:spPr>
            <p:txBody>
              <a:bodyPr wrap="none" anchor="ctr"/>
              <a:lstStyle/>
              <a:p>
                <a:endParaRPr lang="zh-CN" altLang="en-US"/>
              </a:p>
            </p:txBody>
          </p:sp>
          <p:sp>
            <p:nvSpPr>
              <p:cNvPr id="83005" name="Line 103"/>
              <p:cNvSpPr>
                <a:spLocks noChangeShapeType="1"/>
              </p:cNvSpPr>
              <p:nvPr/>
            </p:nvSpPr>
            <p:spPr bwMode="auto">
              <a:xfrm flipV="1">
                <a:off x="3120" y="3168"/>
                <a:ext cx="912" cy="288"/>
              </a:xfrm>
              <a:prstGeom prst="line">
                <a:avLst/>
              </a:prstGeom>
              <a:noFill/>
              <a:ln w="19050">
                <a:solidFill>
                  <a:srgbClr val="0000FF"/>
                </a:solidFill>
                <a:round/>
                <a:headEnd/>
                <a:tailEnd/>
              </a:ln>
            </p:spPr>
            <p:txBody>
              <a:bodyPr wrap="none" anchor="ctr"/>
              <a:lstStyle/>
              <a:p>
                <a:endParaRPr lang="zh-CN" altLang="en-US"/>
              </a:p>
            </p:txBody>
          </p:sp>
          <p:sp>
            <p:nvSpPr>
              <p:cNvPr id="83006" name="Line 104"/>
              <p:cNvSpPr>
                <a:spLocks noChangeShapeType="1"/>
              </p:cNvSpPr>
              <p:nvPr/>
            </p:nvSpPr>
            <p:spPr bwMode="auto">
              <a:xfrm flipV="1">
                <a:off x="3120" y="3408"/>
                <a:ext cx="912" cy="288"/>
              </a:xfrm>
              <a:prstGeom prst="line">
                <a:avLst/>
              </a:prstGeom>
              <a:noFill/>
              <a:ln w="19050">
                <a:solidFill>
                  <a:srgbClr val="0000FF"/>
                </a:solidFill>
                <a:round/>
                <a:headEnd/>
                <a:tailEnd/>
              </a:ln>
            </p:spPr>
            <p:txBody>
              <a:bodyPr wrap="none" anchor="ctr"/>
              <a:lstStyle/>
              <a:p>
                <a:endParaRPr lang="zh-CN" altLang="en-US"/>
              </a:p>
            </p:txBody>
          </p:sp>
        </p:grpSp>
        <p:grpSp>
          <p:nvGrpSpPr>
            <p:cNvPr id="11" name="Group 105"/>
            <p:cNvGrpSpPr>
              <a:grpSpLocks/>
            </p:cNvGrpSpPr>
            <p:nvPr/>
          </p:nvGrpSpPr>
          <p:grpSpPr bwMode="auto">
            <a:xfrm>
              <a:off x="4067" y="2513"/>
              <a:ext cx="989" cy="622"/>
              <a:chOff x="4224" y="2592"/>
              <a:chExt cx="1056" cy="720"/>
            </a:xfrm>
          </p:grpSpPr>
          <p:sp>
            <p:nvSpPr>
              <p:cNvPr id="82999" name="Line 106"/>
              <p:cNvSpPr>
                <a:spLocks noChangeShapeType="1"/>
              </p:cNvSpPr>
              <p:nvPr/>
            </p:nvSpPr>
            <p:spPr bwMode="auto">
              <a:xfrm>
                <a:off x="4272" y="2832"/>
                <a:ext cx="1008" cy="0"/>
              </a:xfrm>
              <a:prstGeom prst="line">
                <a:avLst/>
              </a:prstGeom>
              <a:noFill/>
              <a:ln w="19050">
                <a:solidFill>
                  <a:srgbClr val="0000FF"/>
                </a:solidFill>
                <a:round/>
                <a:headEnd/>
                <a:tailEnd/>
              </a:ln>
            </p:spPr>
            <p:txBody>
              <a:bodyPr wrap="none" anchor="ctr"/>
              <a:lstStyle/>
              <a:p>
                <a:endParaRPr lang="zh-CN" altLang="en-US"/>
              </a:p>
            </p:txBody>
          </p:sp>
          <p:sp>
            <p:nvSpPr>
              <p:cNvPr id="83000" name="Line 107"/>
              <p:cNvSpPr>
                <a:spLocks noChangeShapeType="1"/>
              </p:cNvSpPr>
              <p:nvPr/>
            </p:nvSpPr>
            <p:spPr bwMode="auto">
              <a:xfrm flipV="1">
                <a:off x="4272" y="2832"/>
                <a:ext cx="1008" cy="233"/>
              </a:xfrm>
              <a:prstGeom prst="line">
                <a:avLst/>
              </a:prstGeom>
              <a:noFill/>
              <a:ln w="19050">
                <a:solidFill>
                  <a:srgbClr val="0000FF"/>
                </a:solidFill>
                <a:round/>
                <a:headEnd/>
                <a:tailEnd/>
              </a:ln>
            </p:spPr>
            <p:txBody>
              <a:bodyPr wrap="none" anchor="ctr"/>
              <a:lstStyle/>
              <a:p>
                <a:endParaRPr lang="zh-CN" altLang="en-US"/>
              </a:p>
            </p:txBody>
          </p:sp>
          <p:sp>
            <p:nvSpPr>
              <p:cNvPr id="83001" name="Line 108"/>
              <p:cNvSpPr>
                <a:spLocks noChangeShapeType="1"/>
              </p:cNvSpPr>
              <p:nvPr/>
            </p:nvSpPr>
            <p:spPr bwMode="auto">
              <a:xfrm>
                <a:off x="4224" y="2592"/>
                <a:ext cx="1056" cy="240"/>
              </a:xfrm>
              <a:prstGeom prst="line">
                <a:avLst/>
              </a:prstGeom>
              <a:noFill/>
              <a:ln w="19050">
                <a:solidFill>
                  <a:srgbClr val="0000FF"/>
                </a:solidFill>
                <a:round/>
                <a:headEnd/>
                <a:tailEnd/>
              </a:ln>
            </p:spPr>
            <p:txBody>
              <a:bodyPr wrap="none" anchor="ctr"/>
              <a:lstStyle/>
              <a:p>
                <a:endParaRPr lang="zh-CN" altLang="en-US"/>
              </a:p>
            </p:txBody>
          </p:sp>
          <p:sp>
            <p:nvSpPr>
              <p:cNvPr id="83002" name="Line 109"/>
              <p:cNvSpPr>
                <a:spLocks noChangeShapeType="1"/>
              </p:cNvSpPr>
              <p:nvPr/>
            </p:nvSpPr>
            <p:spPr bwMode="auto">
              <a:xfrm flipV="1">
                <a:off x="4272" y="2832"/>
                <a:ext cx="1008" cy="480"/>
              </a:xfrm>
              <a:prstGeom prst="line">
                <a:avLst/>
              </a:prstGeom>
              <a:noFill/>
              <a:ln w="19050">
                <a:solidFill>
                  <a:srgbClr val="0000FF"/>
                </a:solidFill>
                <a:round/>
                <a:headEnd/>
                <a:tailEnd/>
              </a:ln>
            </p:spPr>
            <p:txBody>
              <a:bodyPr wrap="none" anchor="ctr"/>
              <a:lstStyle/>
              <a:p>
                <a:endParaRPr lang="zh-CN" altLang="en-US"/>
              </a:p>
            </p:txBody>
          </p:sp>
        </p:grpSp>
        <p:sp>
          <p:nvSpPr>
            <p:cNvPr id="82983" name="Line 110"/>
            <p:cNvSpPr>
              <a:spLocks noChangeShapeType="1"/>
            </p:cNvSpPr>
            <p:nvPr/>
          </p:nvSpPr>
          <p:spPr bwMode="auto">
            <a:xfrm>
              <a:off x="2582" y="3094"/>
              <a:ext cx="2744" cy="0"/>
            </a:xfrm>
            <a:prstGeom prst="line">
              <a:avLst/>
            </a:prstGeom>
            <a:noFill/>
            <a:ln w="19050">
              <a:solidFill>
                <a:schemeClr val="tx1"/>
              </a:solidFill>
              <a:prstDash val="lgDashDot"/>
              <a:round/>
              <a:headEnd type="none" w="sm" len="lg"/>
              <a:tailEnd type="none" w="sm" len="lg"/>
            </a:ln>
          </p:spPr>
          <p:txBody>
            <a:bodyPr wrap="none" anchor="ctr"/>
            <a:lstStyle/>
            <a:p>
              <a:endParaRPr lang="zh-CN" altLang="en-US"/>
            </a:p>
          </p:txBody>
        </p:sp>
        <p:sp>
          <p:nvSpPr>
            <p:cNvPr id="79983" name="Rectangle 111"/>
            <p:cNvSpPr>
              <a:spLocks noChangeArrowheads="1"/>
            </p:cNvSpPr>
            <p:nvPr/>
          </p:nvSpPr>
          <p:spPr bwMode="auto">
            <a:xfrm>
              <a:off x="5040" y="2264"/>
              <a:ext cx="32" cy="1535"/>
            </a:xfrm>
            <a:prstGeom prst="rect">
              <a:avLst/>
            </a:prstGeom>
            <a:gradFill rotWithShape="0">
              <a:gsLst>
                <a:gs pos="0">
                  <a:schemeClr val="bg1"/>
                </a:gs>
                <a:gs pos="100000">
                  <a:schemeClr val="bg1">
                    <a:gamma/>
                    <a:shade val="0"/>
                    <a:invGamma/>
                  </a:schemeClr>
                </a:gs>
              </a:gsLst>
              <a:lin ang="0" scaled="1"/>
            </a:gradFill>
            <a:ln w="19050">
              <a:solidFill>
                <a:schemeClr val="tx1"/>
              </a:solidFill>
              <a:miter lim="800000"/>
              <a:headEnd/>
              <a:tailEnd/>
            </a:ln>
            <a:effectLst/>
          </p:spPr>
          <p:txBody>
            <a:bodyPr wrap="none" anchor="ctr"/>
            <a:lstStyle/>
            <a:p>
              <a:pPr>
                <a:defRPr/>
              </a:pPr>
              <a:endParaRPr lang="zh-CN" altLang="en-US"/>
            </a:p>
          </p:txBody>
        </p:sp>
        <p:graphicFrame>
          <p:nvGraphicFramePr>
            <p:cNvPr id="82951" name="Object 7"/>
            <p:cNvGraphicFramePr>
              <a:graphicFrameLocks noChangeAspect="1"/>
            </p:cNvGraphicFramePr>
            <p:nvPr/>
          </p:nvGraphicFramePr>
          <p:xfrm>
            <a:off x="5116" y="3101"/>
            <a:ext cx="165" cy="200"/>
          </p:xfrm>
          <a:graphic>
            <a:graphicData uri="http://schemas.openxmlformats.org/presentationml/2006/ole">
              <p:oleObj spid="_x0000_s98311" name="Equation" r:id="rId12" imgW="164880" imgH="190440" progId="">
                <p:embed/>
              </p:oleObj>
            </a:graphicData>
          </a:graphic>
        </p:graphicFrame>
        <p:sp>
          <p:nvSpPr>
            <p:cNvPr id="79985" name="Rectangle 113"/>
            <p:cNvSpPr>
              <a:spLocks noChangeArrowheads="1"/>
            </p:cNvSpPr>
            <p:nvPr/>
          </p:nvSpPr>
          <p:spPr bwMode="auto">
            <a:xfrm>
              <a:off x="3066" y="2431"/>
              <a:ext cx="56" cy="331"/>
            </a:xfrm>
            <a:prstGeom prst="rect">
              <a:avLst/>
            </a:prstGeom>
            <a:gradFill rotWithShape="0">
              <a:gsLst>
                <a:gs pos="0">
                  <a:schemeClr val="tx1"/>
                </a:gs>
                <a:gs pos="50000">
                  <a:schemeClr val="tx1">
                    <a:gamma/>
                    <a:tint val="20000"/>
                    <a:invGamma/>
                  </a:schemeClr>
                </a:gs>
                <a:gs pos="100000">
                  <a:schemeClr val="tx1"/>
                </a:gs>
              </a:gsLst>
              <a:lin ang="0" scaled="1"/>
            </a:gradFill>
            <a:ln w="19050">
              <a:solidFill>
                <a:schemeClr val="tx1"/>
              </a:solidFill>
              <a:miter lim="800000"/>
              <a:headEnd/>
              <a:tailEnd/>
            </a:ln>
            <a:effectLst/>
          </p:spPr>
          <p:txBody>
            <a:bodyPr wrap="none" anchor="ctr"/>
            <a:lstStyle/>
            <a:p>
              <a:pPr>
                <a:defRPr/>
              </a:pPr>
              <a:endParaRPr lang="zh-CN" altLang="en-US"/>
            </a:p>
          </p:txBody>
        </p:sp>
        <p:sp>
          <p:nvSpPr>
            <p:cNvPr id="79986" name="Rectangle 114"/>
            <p:cNvSpPr>
              <a:spLocks noChangeArrowheads="1"/>
            </p:cNvSpPr>
            <p:nvPr/>
          </p:nvSpPr>
          <p:spPr bwMode="auto">
            <a:xfrm>
              <a:off x="3073" y="3426"/>
              <a:ext cx="49" cy="306"/>
            </a:xfrm>
            <a:prstGeom prst="rect">
              <a:avLst/>
            </a:prstGeom>
            <a:gradFill rotWithShape="0">
              <a:gsLst>
                <a:gs pos="0">
                  <a:schemeClr val="tx1"/>
                </a:gs>
                <a:gs pos="50000">
                  <a:schemeClr val="tx1">
                    <a:gamma/>
                    <a:tint val="20000"/>
                    <a:invGamma/>
                  </a:schemeClr>
                </a:gs>
                <a:gs pos="100000">
                  <a:schemeClr val="tx1"/>
                </a:gs>
              </a:gsLst>
              <a:lin ang="0" scaled="1"/>
            </a:gradFill>
            <a:ln w="19050">
              <a:solidFill>
                <a:schemeClr val="tx1"/>
              </a:solidFill>
              <a:miter lim="800000"/>
              <a:headEnd/>
              <a:tailEnd/>
            </a:ln>
            <a:effectLst/>
          </p:spPr>
          <p:txBody>
            <a:bodyPr wrap="none" anchor="ctr"/>
            <a:lstStyle/>
            <a:p>
              <a:pPr>
                <a:defRPr/>
              </a:pPr>
              <a:endParaRPr lang="zh-CN" altLang="en-US"/>
            </a:p>
          </p:txBody>
        </p:sp>
        <p:graphicFrame>
          <p:nvGraphicFramePr>
            <p:cNvPr id="82952" name="Object 8"/>
            <p:cNvGraphicFramePr>
              <a:graphicFrameLocks noChangeAspect="1"/>
            </p:cNvGraphicFramePr>
            <p:nvPr/>
          </p:nvGraphicFramePr>
          <p:xfrm>
            <a:off x="5056" y="2471"/>
            <a:ext cx="270" cy="332"/>
          </p:xfrm>
          <a:graphic>
            <a:graphicData uri="http://schemas.openxmlformats.org/presentationml/2006/ole">
              <p:oleObj spid="_x0000_s98312" name="Equation" r:id="rId13" imgW="152280" imgH="203040" progId="">
                <p:embed/>
              </p:oleObj>
            </a:graphicData>
          </a:graphic>
        </p:graphicFrame>
        <p:graphicFrame>
          <p:nvGraphicFramePr>
            <p:cNvPr id="82953" name="Object 9"/>
            <p:cNvGraphicFramePr>
              <a:graphicFrameLocks noChangeAspect="1"/>
            </p:cNvGraphicFramePr>
            <p:nvPr/>
          </p:nvGraphicFramePr>
          <p:xfrm>
            <a:off x="2821" y="2504"/>
            <a:ext cx="219" cy="224"/>
          </p:xfrm>
          <a:graphic>
            <a:graphicData uri="http://schemas.openxmlformats.org/presentationml/2006/ole">
              <p:oleObj spid="_x0000_s98313" name="公式" r:id="rId14" imgW="114120" imgH="126720" progId="">
                <p:embed/>
              </p:oleObj>
            </a:graphicData>
          </a:graphic>
        </p:graphicFrame>
        <p:graphicFrame>
          <p:nvGraphicFramePr>
            <p:cNvPr id="82954" name="Object 10"/>
            <p:cNvGraphicFramePr>
              <a:graphicFrameLocks noChangeAspect="1"/>
            </p:cNvGraphicFramePr>
            <p:nvPr/>
          </p:nvGraphicFramePr>
          <p:xfrm>
            <a:off x="2799" y="3418"/>
            <a:ext cx="221" cy="226"/>
          </p:xfrm>
          <a:graphic>
            <a:graphicData uri="http://schemas.openxmlformats.org/presentationml/2006/ole">
              <p:oleObj spid="_x0000_s98314" name="公式" r:id="rId15" imgW="114120" imgH="126720" progId="">
                <p:embed/>
              </p:oleObj>
            </a:graphicData>
          </a:graphic>
        </p:graphicFrame>
        <p:sp>
          <p:nvSpPr>
            <p:cNvPr id="82987" name="Line 118"/>
            <p:cNvSpPr>
              <a:spLocks noChangeShapeType="1"/>
            </p:cNvSpPr>
            <p:nvPr/>
          </p:nvSpPr>
          <p:spPr bwMode="auto">
            <a:xfrm>
              <a:off x="3122" y="2762"/>
              <a:ext cx="675" cy="0"/>
            </a:xfrm>
            <a:prstGeom prst="line">
              <a:avLst/>
            </a:prstGeom>
            <a:noFill/>
            <a:ln w="9525">
              <a:solidFill>
                <a:schemeClr val="tx1"/>
              </a:solidFill>
              <a:prstDash val="dash"/>
              <a:round/>
              <a:headEnd/>
              <a:tailEnd/>
            </a:ln>
          </p:spPr>
          <p:txBody>
            <a:bodyPr wrap="none"/>
            <a:lstStyle/>
            <a:p>
              <a:endParaRPr lang="zh-CN" altLang="en-US"/>
            </a:p>
          </p:txBody>
        </p:sp>
        <p:grpSp>
          <p:nvGrpSpPr>
            <p:cNvPr id="12" name="Group 119"/>
            <p:cNvGrpSpPr>
              <a:grpSpLocks/>
            </p:cNvGrpSpPr>
            <p:nvPr/>
          </p:nvGrpSpPr>
          <p:grpSpPr bwMode="auto">
            <a:xfrm>
              <a:off x="2492" y="2762"/>
              <a:ext cx="603" cy="664"/>
              <a:chOff x="2592" y="2880"/>
              <a:chExt cx="643" cy="768"/>
            </a:xfrm>
          </p:grpSpPr>
          <p:sp>
            <p:nvSpPr>
              <p:cNvPr id="82991" name="Line 120"/>
              <p:cNvSpPr>
                <a:spLocks noChangeShapeType="1"/>
              </p:cNvSpPr>
              <p:nvPr/>
            </p:nvSpPr>
            <p:spPr bwMode="auto">
              <a:xfrm flipV="1">
                <a:off x="2762" y="3168"/>
                <a:ext cx="473"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2992" name="Line 121"/>
              <p:cNvSpPr>
                <a:spLocks noChangeShapeType="1"/>
              </p:cNvSpPr>
              <p:nvPr/>
            </p:nvSpPr>
            <p:spPr bwMode="auto">
              <a:xfrm>
                <a:off x="2762" y="3408"/>
                <a:ext cx="473"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2993" name="Line 122"/>
              <p:cNvSpPr>
                <a:spLocks noChangeShapeType="1"/>
              </p:cNvSpPr>
              <p:nvPr/>
            </p:nvSpPr>
            <p:spPr bwMode="auto">
              <a:xfrm flipV="1">
                <a:off x="2762" y="3648"/>
                <a:ext cx="473"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2994" name="Line 123"/>
              <p:cNvSpPr>
                <a:spLocks noChangeShapeType="1"/>
              </p:cNvSpPr>
              <p:nvPr/>
            </p:nvSpPr>
            <p:spPr bwMode="auto">
              <a:xfrm>
                <a:off x="2772" y="2880"/>
                <a:ext cx="463"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2995" name="Line 124"/>
              <p:cNvSpPr>
                <a:spLocks noChangeShapeType="1"/>
              </p:cNvSpPr>
              <p:nvPr/>
            </p:nvSpPr>
            <p:spPr bwMode="auto">
              <a:xfrm flipH="1">
                <a:off x="2592" y="3168"/>
                <a:ext cx="271" cy="0"/>
              </a:xfrm>
              <a:prstGeom prst="line">
                <a:avLst/>
              </a:prstGeom>
              <a:noFill/>
              <a:ln w="19050">
                <a:solidFill>
                  <a:srgbClr val="0000FF"/>
                </a:solidFill>
                <a:round/>
                <a:headEnd type="triangle" w="sm" len="lg"/>
                <a:tailEnd type="none" w="sm" len="lg"/>
              </a:ln>
            </p:spPr>
            <p:txBody>
              <a:bodyPr wrap="none" anchor="ctr"/>
              <a:lstStyle/>
              <a:p>
                <a:endParaRPr lang="zh-CN" altLang="en-US"/>
              </a:p>
            </p:txBody>
          </p:sp>
          <p:sp>
            <p:nvSpPr>
              <p:cNvPr id="82996" name="Line 125"/>
              <p:cNvSpPr>
                <a:spLocks noChangeShapeType="1"/>
              </p:cNvSpPr>
              <p:nvPr/>
            </p:nvSpPr>
            <p:spPr bwMode="auto">
              <a:xfrm flipH="1">
                <a:off x="2592" y="3408"/>
                <a:ext cx="271" cy="0"/>
              </a:xfrm>
              <a:prstGeom prst="line">
                <a:avLst/>
              </a:prstGeom>
              <a:noFill/>
              <a:ln w="19050">
                <a:solidFill>
                  <a:srgbClr val="0000FF"/>
                </a:solidFill>
                <a:round/>
                <a:headEnd type="triangle" w="sm" len="lg"/>
                <a:tailEnd type="none" w="sm" len="lg"/>
              </a:ln>
            </p:spPr>
            <p:txBody>
              <a:bodyPr wrap="none" anchor="ctr"/>
              <a:lstStyle/>
              <a:p>
                <a:endParaRPr lang="zh-CN" altLang="en-US"/>
              </a:p>
            </p:txBody>
          </p:sp>
          <p:sp>
            <p:nvSpPr>
              <p:cNvPr id="82997" name="Line 126"/>
              <p:cNvSpPr>
                <a:spLocks noChangeShapeType="1"/>
              </p:cNvSpPr>
              <p:nvPr/>
            </p:nvSpPr>
            <p:spPr bwMode="auto">
              <a:xfrm flipH="1">
                <a:off x="2592" y="3647"/>
                <a:ext cx="271" cy="0"/>
              </a:xfrm>
              <a:prstGeom prst="line">
                <a:avLst/>
              </a:prstGeom>
              <a:noFill/>
              <a:ln w="19050">
                <a:solidFill>
                  <a:srgbClr val="0000FF"/>
                </a:solidFill>
                <a:round/>
                <a:headEnd type="triangle" w="sm" len="lg"/>
                <a:tailEnd type="none" w="sm" len="lg"/>
              </a:ln>
            </p:spPr>
            <p:txBody>
              <a:bodyPr wrap="none" anchor="ctr"/>
              <a:lstStyle/>
              <a:p>
                <a:endParaRPr lang="zh-CN" altLang="en-US"/>
              </a:p>
            </p:txBody>
          </p:sp>
          <p:sp>
            <p:nvSpPr>
              <p:cNvPr id="82998" name="Line 127"/>
              <p:cNvSpPr>
                <a:spLocks noChangeShapeType="1"/>
              </p:cNvSpPr>
              <p:nvPr/>
            </p:nvSpPr>
            <p:spPr bwMode="auto">
              <a:xfrm flipH="1">
                <a:off x="2592" y="2880"/>
                <a:ext cx="271" cy="0"/>
              </a:xfrm>
              <a:prstGeom prst="line">
                <a:avLst/>
              </a:prstGeom>
              <a:noFill/>
              <a:ln w="19050">
                <a:solidFill>
                  <a:srgbClr val="0000FF"/>
                </a:solidFill>
                <a:round/>
                <a:headEnd type="triangle" w="sm" len="lg"/>
                <a:tailEnd type="none" w="sm" len="lg"/>
              </a:ln>
            </p:spPr>
            <p:txBody>
              <a:bodyPr wrap="none" anchor="ctr"/>
              <a:lstStyle/>
              <a:p>
                <a:endParaRPr lang="zh-CN" altLang="en-US"/>
              </a:p>
            </p:txBody>
          </p:sp>
        </p:grpSp>
        <p:graphicFrame>
          <p:nvGraphicFramePr>
            <p:cNvPr id="82955" name="Object 11"/>
            <p:cNvGraphicFramePr>
              <a:graphicFrameLocks noChangeAspect="1"/>
            </p:cNvGraphicFramePr>
            <p:nvPr/>
          </p:nvGraphicFramePr>
          <p:xfrm>
            <a:off x="2875" y="2300"/>
            <a:ext cx="175" cy="185"/>
          </p:xfrm>
          <a:graphic>
            <a:graphicData uri="http://schemas.openxmlformats.org/presentationml/2006/ole">
              <p:oleObj spid="_x0000_s98315" name="公式" r:id="rId16" imgW="126720" imgH="126720" progId="">
                <p:embed/>
              </p:oleObj>
            </a:graphicData>
          </a:graphic>
        </p:graphicFrame>
        <p:graphicFrame>
          <p:nvGraphicFramePr>
            <p:cNvPr id="82956" name="Object 12"/>
            <p:cNvGraphicFramePr>
              <a:graphicFrameLocks noChangeAspect="1"/>
            </p:cNvGraphicFramePr>
            <p:nvPr/>
          </p:nvGraphicFramePr>
          <p:xfrm>
            <a:off x="3682" y="2333"/>
            <a:ext cx="185" cy="192"/>
          </p:xfrm>
          <a:graphic>
            <a:graphicData uri="http://schemas.openxmlformats.org/presentationml/2006/ole">
              <p:oleObj spid="_x0000_s98316" name="公式" r:id="rId17" imgW="114120" imgH="126720" progId="">
                <p:embed/>
              </p:oleObj>
            </a:graphicData>
          </a:graphic>
        </p:graphicFrame>
        <p:graphicFrame>
          <p:nvGraphicFramePr>
            <p:cNvPr id="82957" name="Object 13"/>
            <p:cNvGraphicFramePr>
              <a:graphicFrameLocks noChangeAspect="1"/>
            </p:cNvGraphicFramePr>
            <p:nvPr/>
          </p:nvGraphicFramePr>
          <p:xfrm>
            <a:off x="4761" y="2315"/>
            <a:ext cx="178" cy="208"/>
          </p:xfrm>
          <a:graphic>
            <a:graphicData uri="http://schemas.openxmlformats.org/presentationml/2006/ole">
              <p:oleObj spid="_x0000_s98317" name="公式" r:id="rId18" imgW="114120" imgH="126720" progId="">
                <p:embed/>
              </p:oleObj>
            </a:graphicData>
          </a:graphic>
        </p:graphicFrame>
        <p:sp>
          <p:nvSpPr>
            <p:cNvPr id="82989" name="Oval 131"/>
            <p:cNvSpPr>
              <a:spLocks noChangeArrowheads="1"/>
            </p:cNvSpPr>
            <p:nvPr/>
          </p:nvSpPr>
          <p:spPr bwMode="auto">
            <a:xfrm>
              <a:off x="3876" y="2305"/>
              <a:ext cx="236" cy="1433"/>
            </a:xfrm>
            <a:prstGeom prst="ellipse">
              <a:avLst/>
            </a:prstGeom>
            <a:solidFill>
              <a:srgbClr val="00FFCC">
                <a:alpha val="50195"/>
              </a:srgbClr>
            </a:solidFill>
            <a:ln w="19050">
              <a:solidFill>
                <a:srgbClr val="006666"/>
              </a:solidFill>
              <a:round/>
              <a:headEnd/>
              <a:tailEnd/>
            </a:ln>
          </p:spPr>
          <p:txBody>
            <a:bodyPr wrap="none" anchor="ctr"/>
            <a:lstStyle/>
            <a:p>
              <a:endParaRPr lang="zh-CN" altLang="en-US"/>
            </a:p>
          </p:txBody>
        </p:sp>
        <p:sp>
          <p:nvSpPr>
            <p:cNvPr id="82990" name="AutoShape 132"/>
            <p:cNvSpPr>
              <a:spLocks noChangeArrowheads="1"/>
            </p:cNvSpPr>
            <p:nvPr/>
          </p:nvSpPr>
          <p:spPr bwMode="auto">
            <a:xfrm>
              <a:off x="3332" y="2286"/>
              <a:ext cx="270" cy="291"/>
            </a:xfrm>
            <a:prstGeom prst="wedgeRoundRectCallout">
              <a:avLst>
                <a:gd name="adj1" fmla="val -10069"/>
                <a:gd name="adj2" fmla="val 100894"/>
                <a:gd name="adj3" fmla="val 16667"/>
              </a:avLst>
            </a:prstGeom>
            <a:gradFill rotWithShape="0">
              <a:gsLst>
                <a:gs pos="0">
                  <a:schemeClr val="accent1"/>
                </a:gs>
                <a:gs pos="100000">
                  <a:schemeClr val="bg1"/>
                </a:gs>
              </a:gsLst>
              <a:lin ang="5400000" scaled="1"/>
            </a:gradFill>
            <a:ln w="9525">
              <a:solidFill>
                <a:schemeClr val="tx2"/>
              </a:solidFill>
              <a:miter lim="800000"/>
              <a:headEnd/>
              <a:tailEnd type="none" w="sm" len="lg"/>
            </a:ln>
          </p:spPr>
          <p:txBody>
            <a:bodyPr/>
            <a:lstStyle/>
            <a:p>
              <a:pPr algn="ctr">
                <a:spcBef>
                  <a:spcPct val="50000"/>
                </a:spcBef>
              </a:pPr>
              <a:endParaRPr lang="zh-CN" altLang="zh-CN" sz="2800" b="1"/>
            </a:p>
          </p:txBody>
        </p:sp>
        <p:graphicFrame>
          <p:nvGraphicFramePr>
            <p:cNvPr id="82958" name="Object 14"/>
            <p:cNvGraphicFramePr>
              <a:graphicFrameLocks noChangeAspect="1"/>
            </p:cNvGraphicFramePr>
            <p:nvPr/>
          </p:nvGraphicFramePr>
          <p:xfrm>
            <a:off x="3405" y="2360"/>
            <a:ext cx="142" cy="184"/>
          </p:xfrm>
          <a:graphic>
            <a:graphicData uri="http://schemas.openxmlformats.org/presentationml/2006/ole">
              <p:oleObj spid="_x0000_s98318" name="公式" r:id="rId19" imgW="126720" imgH="177480" progId="">
                <p:embed/>
              </p:oleObj>
            </a:graphicData>
          </a:graphic>
        </p:graphicFrame>
      </p:grpSp>
      <p:grpSp>
        <p:nvGrpSpPr>
          <p:cNvPr id="13" name="Group 138"/>
          <p:cNvGrpSpPr>
            <a:grpSpLocks/>
          </p:cNvGrpSpPr>
          <p:nvPr/>
        </p:nvGrpSpPr>
        <p:grpSpPr bwMode="auto">
          <a:xfrm>
            <a:off x="669925" y="4508500"/>
            <a:ext cx="8180388" cy="1047750"/>
            <a:chOff x="422" y="2840"/>
            <a:chExt cx="5153" cy="660"/>
          </a:xfrm>
        </p:grpSpPr>
        <p:graphicFrame>
          <p:nvGraphicFramePr>
            <p:cNvPr id="82950" name="Object 6"/>
            <p:cNvGraphicFramePr>
              <a:graphicFrameLocks noChangeAspect="1"/>
            </p:cNvGraphicFramePr>
            <p:nvPr/>
          </p:nvGraphicFramePr>
          <p:xfrm>
            <a:off x="422" y="2840"/>
            <a:ext cx="2004" cy="660"/>
          </p:xfrm>
          <a:graphic>
            <a:graphicData uri="http://schemas.openxmlformats.org/presentationml/2006/ole">
              <p:oleObj spid="_x0000_s98310" name="公式" r:id="rId20" imgW="1130040" imgH="393480" progId="">
                <p:embed/>
              </p:oleObj>
            </a:graphicData>
          </a:graphic>
        </p:graphicFrame>
        <p:sp>
          <p:nvSpPr>
            <p:cNvPr id="80009" name="Text Box 137"/>
            <p:cNvSpPr txBox="1">
              <a:spLocks noChangeArrowheads="1"/>
            </p:cNvSpPr>
            <p:nvPr/>
          </p:nvSpPr>
          <p:spPr bwMode="auto">
            <a:xfrm>
              <a:off x="2584" y="2991"/>
              <a:ext cx="2991" cy="327"/>
            </a:xfrm>
            <a:prstGeom prst="rect">
              <a:avLst/>
            </a:prstGeom>
            <a:noFill/>
            <a:ln w="9525">
              <a:noFill/>
              <a:miter lim="800000"/>
              <a:headEnd/>
              <a:tailEnd/>
            </a:ln>
            <a:effectLst/>
          </p:spPr>
          <p:txBody>
            <a:bodyPr>
              <a:spAutoFit/>
            </a:bodyPr>
            <a:lstStyle/>
            <a:p>
              <a:pPr>
                <a:spcBef>
                  <a:spcPct val="50000"/>
                </a:spcBef>
                <a:defRPr/>
              </a:pPr>
              <a:r>
                <a:rPr lang="zh-CN" altLang="en-US" sz="2800" b="1">
                  <a:solidFill>
                    <a:srgbClr val="CC0000"/>
                  </a:solidFill>
                  <a:latin typeface="Times New Roman" pitchFamily="18" charset="0"/>
                </a:rPr>
                <a:t>干涉加强</a:t>
              </a:r>
              <a:r>
                <a:rPr lang="en-US" altLang="zh-CN" sz="2800" b="1">
                  <a:solidFill>
                    <a:srgbClr val="CC0000"/>
                  </a:solidFill>
                  <a:latin typeface="宋体" pitchFamily="2" charset="-122"/>
                </a:rPr>
                <a:t>(</a:t>
              </a:r>
              <a:r>
                <a:rPr lang="zh-CN" altLang="en-US" sz="2800" b="1">
                  <a:solidFill>
                    <a:srgbClr val="CC0000"/>
                  </a:solidFill>
                  <a:effectLst>
                    <a:outerShdw blurRad="38100" dist="38100" dir="2700000" algn="tl">
                      <a:srgbClr val="C0C0C0"/>
                    </a:outerShdw>
                  </a:effectLst>
                  <a:latin typeface="宋体" pitchFamily="2" charset="-122"/>
                </a:rPr>
                <a:t>明纹</a:t>
              </a:r>
              <a:r>
                <a:rPr lang="en-US" altLang="zh-CN" sz="2800" b="1">
                  <a:solidFill>
                    <a:srgbClr val="CC0000"/>
                  </a:solidFill>
                  <a:latin typeface="宋体" pitchFamily="2" charset="-122"/>
                </a:rPr>
                <a:t>)</a:t>
              </a:r>
            </a:p>
          </p:txBody>
        </p:sp>
      </p:grpSp>
      <p:grpSp>
        <p:nvGrpSpPr>
          <p:cNvPr id="14" name="Group 139"/>
          <p:cNvGrpSpPr>
            <a:grpSpLocks/>
          </p:cNvGrpSpPr>
          <p:nvPr/>
        </p:nvGrpSpPr>
        <p:grpSpPr bwMode="auto">
          <a:xfrm>
            <a:off x="6821488" y="4581525"/>
            <a:ext cx="2322512" cy="874713"/>
            <a:chOff x="4057" y="2956"/>
            <a:chExt cx="1463" cy="551"/>
          </a:xfrm>
        </p:grpSpPr>
        <p:sp>
          <p:nvSpPr>
            <p:cNvPr id="82976" name="Rectangle 140"/>
            <p:cNvSpPr>
              <a:spLocks noChangeArrowheads="1"/>
            </p:cNvSpPr>
            <p:nvPr/>
          </p:nvSpPr>
          <p:spPr bwMode="auto">
            <a:xfrm>
              <a:off x="4190" y="2956"/>
              <a:ext cx="1330" cy="548"/>
            </a:xfrm>
            <a:prstGeom prst="rect">
              <a:avLst/>
            </a:prstGeom>
            <a:gradFill rotWithShape="0">
              <a:gsLst>
                <a:gs pos="0">
                  <a:srgbClr val="FFEBEB"/>
                </a:gs>
                <a:gs pos="50000">
                  <a:srgbClr val="FFFFFF"/>
                </a:gs>
                <a:gs pos="100000">
                  <a:srgbClr val="FFEBEB"/>
                </a:gs>
              </a:gsLst>
              <a:lin ang="5400000" scaled="1"/>
            </a:gradFill>
            <a:ln w="9525">
              <a:solidFill>
                <a:srgbClr val="FF0000"/>
              </a:solidFill>
              <a:miter lim="800000"/>
              <a:headEnd/>
              <a:tailEnd type="none" w="sm" len="lg"/>
            </a:ln>
          </p:spPr>
          <p:txBody>
            <a:bodyPr wrap="none" anchor="ctr"/>
            <a:lstStyle/>
            <a:p>
              <a:endParaRPr lang="zh-CN" altLang="en-US"/>
            </a:p>
          </p:txBody>
        </p:sp>
        <p:sp>
          <p:nvSpPr>
            <p:cNvPr id="82977" name="Text Box 141"/>
            <p:cNvSpPr txBox="1">
              <a:spLocks noChangeArrowheads="1"/>
            </p:cNvSpPr>
            <p:nvPr/>
          </p:nvSpPr>
          <p:spPr bwMode="auto">
            <a:xfrm>
              <a:off x="4057" y="3181"/>
              <a:ext cx="1419" cy="326"/>
            </a:xfrm>
            <a:prstGeom prst="rect">
              <a:avLst/>
            </a:prstGeom>
            <a:noFill/>
            <a:ln w="9525">
              <a:noFill/>
              <a:miter lim="800000"/>
              <a:headEnd/>
              <a:tailEnd type="none" w="sm" len="lg"/>
            </a:ln>
          </p:spPr>
          <p:txBody>
            <a:bodyPr>
              <a:spAutoFit/>
            </a:bodyPr>
            <a:lstStyle/>
            <a:p>
              <a:pPr>
                <a:spcBef>
                  <a:spcPct val="50000"/>
                </a:spcBef>
              </a:pPr>
              <a:r>
                <a:rPr lang="en-US" altLang="zh-CN" sz="2800" b="1"/>
                <a:t>     </a:t>
              </a:r>
              <a:r>
                <a:rPr lang="zh-CN" altLang="en-US" sz="2800" b="1"/>
                <a:t>个半波带</a:t>
              </a:r>
            </a:p>
          </p:txBody>
        </p:sp>
        <p:graphicFrame>
          <p:nvGraphicFramePr>
            <p:cNvPr id="82949" name="Object 5"/>
            <p:cNvGraphicFramePr>
              <a:graphicFrameLocks noChangeAspect="1"/>
            </p:cNvGraphicFramePr>
            <p:nvPr/>
          </p:nvGraphicFramePr>
          <p:xfrm>
            <a:off x="4424" y="2956"/>
            <a:ext cx="698" cy="310"/>
          </p:xfrm>
          <a:graphic>
            <a:graphicData uri="http://schemas.openxmlformats.org/presentationml/2006/ole">
              <p:oleObj spid="_x0000_s98309" name="Equation" r:id="rId21" imgW="393480" imgH="177480" progId="">
                <p:embed/>
              </p:oleObj>
            </a:graphicData>
          </a:graphic>
        </p:graphicFrame>
      </p:grpSp>
      <p:grpSp>
        <p:nvGrpSpPr>
          <p:cNvPr id="15" name="Group 146"/>
          <p:cNvGrpSpPr>
            <a:grpSpLocks/>
          </p:cNvGrpSpPr>
          <p:nvPr/>
        </p:nvGrpSpPr>
        <p:grpSpPr bwMode="auto">
          <a:xfrm>
            <a:off x="755650" y="5929313"/>
            <a:ext cx="5422900" cy="523875"/>
            <a:chOff x="476" y="3735"/>
            <a:chExt cx="3416" cy="330"/>
          </a:xfrm>
        </p:grpSpPr>
        <p:graphicFrame>
          <p:nvGraphicFramePr>
            <p:cNvPr id="82948" name="Object 4"/>
            <p:cNvGraphicFramePr>
              <a:graphicFrameLocks noChangeAspect="1"/>
            </p:cNvGraphicFramePr>
            <p:nvPr/>
          </p:nvGraphicFramePr>
          <p:xfrm>
            <a:off x="476" y="3735"/>
            <a:ext cx="907" cy="307"/>
          </p:xfrm>
          <a:graphic>
            <a:graphicData uri="http://schemas.openxmlformats.org/presentationml/2006/ole">
              <p:oleObj spid="_x0000_s98308" name="公式" r:id="rId22" imgW="558720" imgH="177480" progId="">
                <p:embed/>
              </p:oleObj>
            </a:graphicData>
          </a:graphic>
        </p:graphicFrame>
        <p:sp>
          <p:nvSpPr>
            <p:cNvPr id="82975" name="Text Box 145"/>
            <p:cNvSpPr txBox="1">
              <a:spLocks noChangeArrowheads="1"/>
            </p:cNvSpPr>
            <p:nvPr/>
          </p:nvSpPr>
          <p:spPr bwMode="auto">
            <a:xfrm>
              <a:off x="2202" y="3735"/>
              <a:ext cx="1690" cy="330"/>
            </a:xfrm>
            <a:prstGeom prst="rect">
              <a:avLst/>
            </a:prstGeom>
            <a:noFill/>
            <a:ln w="9525">
              <a:noFill/>
              <a:miter lim="800000"/>
              <a:headEnd/>
              <a:tailEnd type="none" w="sm" len="lg"/>
            </a:ln>
          </p:spPr>
          <p:txBody>
            <a:bodyPr>
              <a:spAutoFit/>
            </a:bodyPr>
            <a:lstStyle/>
            <a:p>
              <a:pPr>
                <a:spcBef>
                  <a:spcPct val="50000"/>
                </a:spcBef>
              </a:pPr>
              <a:r>
                <a:rPr lang="zh-CN" altLang="en-US" sz="2800" b="1">
                  <a:solidFill>
                    <a:srgbClr val="CC0000"/>
                  </a:solidFill>
                </a:rPr>
                <a:t>中央明纹中心</a:t>
              </a:r>
              <a:endParaRPr lang="zh-CN" altLang="en-US" sz="2400" b="1"/>
            </a:p>
          </p:txBody>
        </p:sp>
      </p:grpSp>
      <p:sp>
        <p:nvSpPr>
          <p:cNvPr id="82972" name="矩形 79"/>
          <p:cNvSpPr>
            <a:spLocks noChangeArrowheads="1"/>
          </p:cNvSpPr>
          <p:nvPr/>
        </p:nvSpPr>
        <p:spPr bwMode="auto">
          <a:xfrm>
            <a:off x="642938" y="5487988"/>
            <a:ext cx="4522787" cy="369887"/>
          </a:xfrm>
          <a:prstGeom prst="rect">
            <a:avLst/>
          </a:prstGeom>
          <a:noFill/>
          <a:ln w="9525">
            <a:noFill/>
            <a:miter lim="800000"/>
            <a:headEnd/>
            <a:tailEnd/>
          </a:ln>
        </p:spPr>
        <p:txBody>
          <a:bodyPr wrap="none">
            <a:spAutoFit/>
          </a:bodyPr>
          <a:lstStyle/>
          <a:p>
            <a:r>
              <a:rPr lang="en-US" altLang="zh-CN" b="1">
                <a:solidFill>
                  <a:srgbClr val="0000FF"/>
                </a:solidFill>
              </a:rPr>
              <a:t>(</a:t>
            </a:r>
            <a:r>
              <a:rPr lang="zh-CN" altLang="en-US" b="1">
                <a:solidFill>
                  <a:srgbClr val="0000FF"/>
                </a:solidFill>
              </a:rPr>
              <a:t>与杨氏干涉条纹的条件在形式上刚好相反</a:t>
            </a:r>
            <a:r>
              <a:rPr lang="en-US" altLang="zh-CN" b="1">
                <a:solidFill>
                  <a:srgbClr val="0000FF"/>
                </a:solidFill>
              </a:rPr>
              <a:t>)</a:t>
            </a:r>
            <a:endParaRPr lang="zh-CN" altLang="en-US">
              <a:solidFill>
                <a:srgbClr val="0000FF"/>
              </a:solidFill>
            </a:endParaRPr>
          </a:p>
        </p:txBody>
      </p:sp>
      <p:sp>
        <p:nvSpPr>
          <p:cNvPr id="81"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82974" name="Rectangle 23"/>
          <p:cNvSpPr>
            <a:spLocks noChangeArrowheads="1"/>
          </p:cNvSpPr>
          <p:nvPr/>
        </p:nvSpPr>
        <p:spPr bwMode="auto">
          <a:xfrm>
            <a:off x="60198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79914"/>
                                        </p:tgtEl>
                                        <p:attrNameLst>
                                          <p:attrName>style.visibility</p:attrName>
                                        </p:attrNameLst>
                                      </p:cBhvr>
                                      <p:to>
                                        <p:strVal val="visible"/>
                                      </p:to>
                                    </p:set>
                                    <p:animEffect transition="in" filter="blinds(horizontal)">
                                      <p:cBhvr>
                                        <p:cTn id="16" dur="500"/>
                                        <p:tgtEl>
                                          <p:spTgt spid="7991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79916"/>
                                        </p:tgtEl>
                                        <p:attrNameLst>
                                          <p:attrName>style.visibility</p:attrName>
                                        </p:attrNameLst>
                                      </p:cBhvr>
                                      <p:to>
                                        <p:strVal val="visible"/>
                                      </p:to>
                                    </p:set>
                                    <p:animEffect transition="in" filter="blinds(horizontal)">
                                      <p:cBhvr>
                                        <p:cTn id="21" dur="500"/>
                                        <p:tgtEl>
                                          <p:spTgt spid="7991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82972"/>
                                        </p:tgtEl>
                                        <p:attrNameLst>
                                          <p:attrName>style.visibility</p:attrName>
                                        </p:attrNameLst>
                                      </p:cBhvr>
                                      <p:to>
                                        <p:strVal val="visible"/>
                                      </p:to>
                                    </p:set>
                                    <p:animEffect transition="in" filter="blinds(horizontal)">
                                      <p:cBhvr>
                                        <p:cTn id="36" dur="500"/>
                                        <p:tgtEl>
                                          <p:spTgt spid="82972"/>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linds(horizontal)">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7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81" name="灯片编号占位符 1"/>
          <p:cNvSpPr>
            <a:spLocks noGrp="1"/>
          </p:cNvSpPr>
          <p:nvPr>
            <p:ph type="sldNum" sz="quarter" idx="10"/>
          </p:nvPr>
        </p:nvSpPr>
        <p:spPr>
          <a:noFill/>
        </p:spPr>
        <p:txBody>
          <a:bodyPr/>
          <a:lstStyle/>
          <a:p>
            <a:fld id="{D32A80F1-09D6-42B5-A699-98BB268501A0}" type="slidenum">
              <a:rPr lang="en-US" altLang="zh-CN" smtClean="0"/>
              <a:pPr/>
              <a:t>114</a:t>
            </a:fld>
            <a:endParaRPr lang="en-US" altLang="zh-CN" smtClean="0"/>
          </a:p>
        </p:txBody>
      </p:sp>
      <p:grpSp>
        <p:nvGrpSpPr>
          <p:cNvPr id="2" name="Group 2"/>
          <p:cNvGrpSpPr>
            <a:grpSpLocks/>
          </p:cNvGrpSpPr>
          <p:nvPr/>
        </p:nvGrpSpPr>
        <p:grpSpPr bwMode="auto">
          <a:xfrm>
            <a:off x="533400" y="2811463"/>
            <a:ext cx="7915275" cy="3360737"/>
            <a:chOff x="240" y="1776"/>
            <a:chExt cx="5328" cy="2352"/>
          </a:xfrm>
        </p:grpSpPr>
        <p:sp>
          <p:nvSpPr>
            <p:cNvPr id="84001" name="Rectangle 3"/>
            <p:cNvSpPr>
              <a:spLocks noChangeArrowheads="1"/>
            </p:cNvSpPr>
            <p:nvPr/>
          </p:nvSpPr>
          <p:spPr bwMode="auto">
            <a:xfrm>
              <a:off x="240" y="1776"/>
              <a:ext cx="5328" cy="2352"/>
            </a:xfrm>
            <a:prstGeom prst="rect">
              <a:avLst/>
            </a:prstGeom>
            <a:solidFill>
              <a:schemeClr val="bg1"/>
            </a:solidFill>
            <a:ln w="9525">
              <a:solidFill>
                <a:schemeClr val="tx2"/>
              </a:solidFill>
              <a:miter lim="800000"/>
              <a:headEnd/>
              <a:tailEnd type="none" w="sm" len="lg"/>
            </a:ln>
          </p:spPr>
          <p:txBody>
            <a:bodyPr wrap="none" anchor="ctr"/>
            <a:lstStyle/>
            <a:p>
              <a:endParaRPr lang="zh-CN" altLang="en-US"/>
            </a:p>
          </p:txBody>
        </p:sp>
        <p:grpSp>
          <p:nvGrpSpPr>
            <p:cNvPr id="3" name="Group 4"/>
            <p:cNvGrpSpPr>
              <a:grpSpLocks/>
            </p:cNvGrpSpPr>
            <p:nvPr/>
          </p:nvGrpSpPr>
          <p:grpSpPr bwMode="auto">
            <a:xfrm>
              <a:off x="432" y="1824"/>
              <a:ext cx="5018" cy="1824"/>
              <a:chOff x="432" y="1824"/>
              <a:chExt cx="5018" cy="1824"/>
            </a:xfrm>
          </p:grpSpPr>
          <p:graphicFrame>
            <p:nvGraphicFramePr>
              <p:cNvPr id="83972" name="Object 5"/>
              <p:cNvGraphicFramePr>
                <a:graphicFrameLocks noChangeAspect="1"/>
              </p:cNvGraphicFramePr>
              <p:nvPr/>
            </p:nvGraphicFramePr>
            <p:xfrm>
              <a:off x="4944" y="3120"/>
              <a:ext cx="506" cy="325"/>
            </p:xfrm>
            <a:graphic>
              <a:graphicData uri="http://schemas.openxmlformats.org/presentationml/2006/ole">
                <p:oleObj spid="_x0000_s99332" name="Equation" r:id="rId3" imgW="330120" imgH="177480" progId="">
                  <p:embed/>
                </p:oleObj>
              </a:graphicData>
            </a:graphic>
          </p:graphicFrame>
          <p:sp>
            <p:nvSpPr>
              <p:cNvPr id="84003" name="Line 6"/>
              <p:cNvSpPr>
                <a:spLocks noChangeShapeType="1"/>
              </p:cNvSpPr>
              <p:nvPr/>
            </p:nvSpPr>
            <p:spPr bwMode="auto">
              <a:xfrm flipV="1">
                <a:off x="2640" y="1824"/>
                <a:ext cx="0" cy="1296"/>
              </a:xfrm>
              <a:prstGeom prst="line">
                <a:avLst/>
              </a:prstGeom>
              <a:noFill/>
              <a:ln w="12700">
                <a:solidFill>
                  <a:schemeClr val="tx1"/>
                </a:solidFill>
                <a:round/>
                <a:headEnd/>
                <a:tailEnd type="triangle" w="sm" len="lg"/>
              </a:ln>
            </p:spPr>
            <p:txBody>
              <a:bodyPr wrap="none" anchor="ctr"/>
              <a:lstStyle/>
              <a:p>
                <a:endParaRPr lang="zh-CN" altLang="en-US"/>
              </a:p>
            </p:txBody>
          </p:sp>
          <p:grpSp>
            <p:nvGrpSpPr>
              <p:cNvPr id="4" name="Group 7"/>
              <p:cNvGrpSpPr>
                <a:grpSpLocks/>
              </p:cNvGrpSpPr>
              <p:nvPr/>
            </p:nvGrpSpPr>
            <p:grpSpPr bwMode="auto">
              <a:xfrm>
                <a:off x="720" y="2976"/>
                <a:ext cx="3888" cy="144"/>
                <a:chOff x="864" y="1632"/>
                <a:chExt cx="3888" cy="96"/>
              </a:xfrm>
            </p:grpSpPr>
            <p:sp>
              <p:nvSpPr>
                <p:cNvPr id="84009" name="Line 8"/>
                <p:cNvSpPr>
                  <a:spLocks noChangeShapeType="1"/>
                </p:cNvSpPr>
                <p:nvPr/>
              </p:nvSpPr>
              <p:spPr bwMode="auto">
                <a:xfrm>
                  <a:off x="3408" y="1632"/>
                  <a:ext cx="0" cy="96"/>
                </a:xfrm>
                <a:prstGeom prst="line">
                  <a:avLst/>
                </a:prstGeom>
                <a:noFill/>
                <a:ln w="12700">
                  <a:solidFill>
                    <a:schemeClr val="tx1"/>
                  </a:solidFill>
                  <a:round/>
                  <a:headEnd/>
                  <a:tailEnd/>
                </a:ln>
              </p:spPr>
              <p:txBody>
                <a:bodyPr wrap="none" anchor="ctr"/>
                <a:lstStyle/>
                <a:p>
                  <a:endParaRPr lang="zh-CN" altLang="en-US"/>
                </a:p>
              </p:txBody>
            </p:sp>
            <p:sp>
              <p:nvSpPr>
                <p:cNvPr id="84010" name="Line 9"/>
                <p:cNvSpPr>
                  <a:spLocks noChangeShapeType="1"/>
                </p:cNvSpPr>
                <p:nvPr/>
              </p:nvSpPr>
              <p:spPr bwMode="auto">
                <a:xfrm>
                  <a:off x="4080" y="1632"/>
                  <a:ext cx="0" cy="96"/>
                </a:xfrm>
                <a:prstGeom prst="line">
                  <a:avLst/>
                </a:prstGeom>
                <a:noFill/>
                <a:ln w="12700">
                  <a:solidFill>
                    <a:schemeClr val="tx1"/>
                  </a:solidFill>
                  <a:round/>
                  <a:headEnd/>
                  <a:tailEnd/>
                </a:ln>
              </p:spPr>
              <p:txBody>
                <a:bodyPr wrap="none" anchor="ctr"/>
                <a:lstStyle/>
                <a:p>
                  <a:endParaRPr lang="zh-CN" altLang="en-US"/>
                </a:p>
              </p:txBody>
            </p:sp>
            <p:sp>
              <p:nvSpPr>
                <p:cNvPr id="84011" name="Line 10"/>
                <p:cNvSpPr>
                  <a:spLocks noChangeShapeType="1"/>
                </p:cNvSpPr>
                <p:nvPr/>
              </p:nvSpPr>
              <p:spPr bwMode="auto">
                <a:xfrm>
                  <a:off x="4752" y="1632"/>
                  <a:ext cx="0" cy="96"/>
                </a:xfrm>
                <a:prstGeom prst="line">
                  <a:avLst/>
                </a:prstGeom>
                <a:noFill/>
                <a:ln w="12700">
                  <a:solidFill>
                    <a:schemeClr val="tx1"/>
                  </a:solidFill>
                  <a:round/>
                  <a:headEnd/>
                  <a:tailEnd/>
                </a:ln>
              </p:spPr>
              <p:txBody>
                <a:bodyPr wrap="none" anchor="ctr"/>
                <a:lstStyle/>
                <a:p>
                  <a:endParaRPr lang="zh-CN" altLang="en-US"/>
                </a:p>
              </p:txBody>
            </p:sp>
            <p:sp>
              <p:nvSpPr>
                <p:cNvPr id="84012" name="Line 11"/>
                <p:cNvSpPr>
                  <a:spLocks noChangeShapeType="1"/>
                </p:cNvSpPr>
                <p:nvPr/>
              </p:nvSpPr>
              <p:spPr bwMode="auto">
                <a:xfrm>
                  <a:off x="2174" y="1632"/>
                  <a:ext cx="0" cy="96"/>
                </a:xfrm>
                <a:prstGeom prst="line">
                  <a:avLst/>
                </a:prstGeom>
                <a:noFill/>
                <a:ln w="12700">
                  <a:solidFill>
                    <a:schemeClr val="tx1"/>
                  </a:solidFill>
                  <a:round/>
                  <a:headEnd/>
                  <a:tailEnd/>
                </a:ln>
              </p:spPr>
              <p:txBody>
                <a:bodyPr wrap="none" anchor="ctr"/>
                <a:lstStyle/>
                <a:p>
                  <a:endParaRPr lang="zh-CN" altLang="en-US"/>
                </a:p>
              </p:txBody>
            </p:sp>
            <p:sp>
              <p:nvSpPr>
                <p:cNvPr id="84013" name="Line 12"/>
                <p:cNvSpPr>
                  <a:spLocks noChangeShapeType="1"/>
                </p:cNvSpPr>
                <p:nvPr/>
              </p:nvSpPr>
              <p:spPr bwMode="auto">
                <a:xfrm>
                  <a:off x="1488" y="1632"/>
                  <a:ext cx="0" cy="96"/>
                </a:xfrm>
                <a:prstGeom prst="line">
                  <a:avLst/>
                </a:prstGeom>
                <a:noFill/>
                <a:ln w="12700">
                  <a:solidFill>
                    <a:schemeClr val="tx1"/>
                  </a:solidFill>
                  <a:round/>
                  <a:headEnd/>
                  <a:tailEnd/>
                </a:ln>
              </p:spPr>
              <p:txBody>
                <a:bodyPr wrap="none" anchor="ctr"/>
                <a:lstStyle/>
                <a:p>
                  <a:endParaRPr lang="zh-CN" altLang="en-US"/>
                </a:p>
              </p:txBody>
            </p:sp>
            <p:sp>
              <p:nvSpPr>
                <p:cNvPr id="84014" name="Line 13"/>
                <p:cNvSpPr>
                  <a:spLocks noChangeShapeType="1"/>
                </p:cNvSpPr>
                <p:nvPr/>
              </p:nvSpPr>
              <p:spPr bwMode="auto">
                <a:xfrm>
                  <a:off x="864" y="1632"/>
                  <a:ext cx="0" cy="96"/>
                </a:xfrm>
                <a:prstGeom prst="line">
                  <a:avLst/>
                </a:prstGeom>
                <a:noFill/>
                <a:ln w="12700">
                  <a:solidFill>
                    <a:schemeClr val="tx1"/>
                  </a:solidFill>
                  <a:round/>
                  <a:headEnd/>
                  <a:tailEnd/>
                </a:ln>
              </p:spPr>
              <p:txBody>
                <a:bodyPr wrap="none" anchor="ctr"/>
                <a:lstStyle/>
                <a:p>
                  <a:endParaRPr lang="zh-CN" altLang="en-US"/>
                </a:p>
              </p:txBody>
            </p:sp>
          </p:grpSp>
          <p:sp>
            <p:nvSpPr>
              <p:cNvPr id="84005" name="Freeform 14"/>
              <p:cNvSpPr>
                <a:spLocks/>
              </p:cNvSpPr>
              <p:nvPr/>
            </p:nvSpPr>
            <p:spPr bwMode="auto">
              <a:xfrm>
                <a:off x="2028" y="2112"/>
                <a:ext cx="1230" cy="1014"/>
              </a:xfrm>
              <a:custGeom>
                <a:avLst/>
                <a:gdLst>
                  <a:gd name="T0" fmla="*/ 0 w 1230"/>
                  <a:gd name="T1" fmla="*/ 1014 h 1014"/>
                  <a:gd name="T2" fmla="*/ 192 w 1230"/>
                  <a:gd name="T3" fmla="*/ 819 h 1014"/>
                  <a:gd name="T4" fmla="*/ 605 w 1230"/>
                  <a:gd name="T5" fmla="*/ 0 h 1014"/>
                  <a:gd name="T6" fmla="*/ 1046 w 1230"/>
                  <a:gd name="T7" fmla="*/ 819 h 1014"/>
                  <a:gd name="T8" fmla="*/ 1230 w 1230"/>
                  <a:gd name="T9" fmla="*/ 1008 h 1014"/>
                  <a:gd name="T10" fmla="*/ 0 60000 65536"/>
                  <a:gd name="T11" fmla="*/ 0 60000 65536"/>
                  <a:gd name="T12" fmla="*/ 0 60000 65536"/>
                  <a:gd name="T13" fmla="*/ 0 60000 65536"/>
                  <a:gd name="T14" fmla="*/ 0 60000 65536"/>
                  <a:gd name="T15" fmla="*/ 0 w 1230"/>
                  <a:gd name="T16" fmla="*/ 0 h 1014"/>
                  <a:gd name="T17" fmla="*/ 1230 w 1230"/>
                  <a:gd name="T18" fmla="*/ 1014 h 1014"/>
                </a:gdLst>
                <a:ahLst/>
                <a:cxnLst>
                  <a:cxn ang="T10">
                    <a:pos x="T0" y="T1"/>
                  </a:cxn>
                  <a:cxn ang="T11">
                    <a:pos x="T2" y="T3"/>
                  </a:cxn>
                  <a:cxn ang="T12">
                    <a:pos x="T4" y="T5"/>
                  </a:cxn>
                  <a:cxn ang="T13">
                    <a:pos x="T6" y="T7"/>
                  </a:cxn>
                  <a:cxn ang="T14">
                    <a:pos x="T8" y="T9"/>
                  </a:cxn>
                </a:cxnLst>
                <a:rect l="T15" t="T16" r="T17" b="T18"/>
                <a:pathLst>
                  <a:path w="1230" h="1014">
                    <a:moveTo>
                      <a:pt x="0" y="1014"/>
                    </a:moveTo>
                    <a:cubicBezTo>
                      <a:pt x="31" y="982"/>
                      <a:pt x="91" y="988"/>
                      <a:pt x="192" y="819"/>
                    </a:cubicBezTo>
                    <a:cubicBezTo>
                      <a:pt x="293" y="650"/>
                      <a:pt x="463" y="0"/>
                      <a:pt x="605" y="0"/>
                    </a:cubicBezTo>
                    <a:cubicBezTo>
                      <a:pt x="747" y="0"/>
                      <a:pt x="942" y="651"/>
                      <a:pt x="1046" y="819"/>
                    </a:cubicBezTo>
                    <a:cubicBezTo>
                      <a:pt x="1150" y="987"/>
                      <a:pt x="1192" y="969"/>
                      <a:pt x="1230" y="1008"/>
                    </a:cubicBezTo>
                  </a:path>
                </a:pathLst>
              </a:custGeom>
              <a:noFill/>
              <a:ln w="28575">
                <a:solidFill>
                  <a:srgbClr val="FF0000"/>
                </a:solidFill>
                <a:round/>
                <a:headEnd/>
                <a:tailEnd/>
              </a:ln>
            </p:spPr>
            <p:txBody>
              <a:bodyPr wrap="none" anchor="ctr"/>
              <a:lstStyle/>
              <a:p>
                <a:endParaRPr lang="zh-CN" altLang="en-US"/>
              </a:p>
            </p:txBody>
          </p:sp>
          <p:graphicFrame>
            <p:nvGraphicFramePr>
              <p:cNvPr id="83973" name="Object 15"/>
              <p:cNvGraphicFramePr>
                <a:graphicFrameLocks noChangeAspect="1"/>
              </p:cNvGraphicFramePr>
              <p:nvPr/>
            </p:nvGraphicFramePr>
            <p:xfrm>
              <a:off x="2688" y="1824"/>
              <a:ext cx="332" cy="336"/>
            </p:xfrm>
            <a:graphic>
              <a:graphicData uri="http://schemas.openxmlformats.org/presentationml/2006/ole">
                <p:oleObj spid="_x0000_s99333" name="公式" r:id="rId4" imgW="164880" imgH="228600" progId="">
                  <p:embed/>
                </p:oleObj>
              </a:graphicData>
            </a:graphic>
          </p:graphicFrame>
          <p:sp>
            <p:nvSpPr>
              <p:cNvPr id="84006" name="Line 16"/>
              <p:cNvSpPr>
                <a:spLocks noChangeShapeType="1"/>
              </p:cNvSpPr>
              <p:nvPr/>
            </p:nvSpPr>
            <p:spPr bwMode="auto">
              <a:xfrm>
                <a:off x="432" y="3120"/>
                <a:ext cx="4800" cy="0"/>
              </a:xfrm>
              <a:prstGeom prst="line">
                <a:avLst/>
              </a:prstGeom>
              <a:noFill/>
              <a:ln w="12700">
                <a:solidFill>
                  <a:schemeClr val="tx1"/>
                </a:solidFill>
                <a:round/>
                <a:headEnd/>
                <a:tailEnd type="triangle" w="sm" len="lg"/>
              </a:ln>
            </p:spPr>
            <p:txBody>
              <a:bodyPr wrap="none" anchor="ctr"/>
              <a:lstStyle/>
              <a:p>
                <a:endParaRPr lang="zh-CN" altLang="en-US"/>
              </a:p>
            </p:txBody>
          </p:sp>
          <p:graphicFrame>
            <p:nvGraphicFramePr>
              <p:cNvPr id="83974" name="Object 17"/>
              <p:cNvGraphicFramePr>
                <a:graphicFrameLocks noChangeAspect="1"/>
              </p:cNvGraphicFramePr>
              <p:nvPr/>
            </p:nvGraphicFramePr>
            <p:xfrm>
              <a:off x="2544" y="3216"/>
              <a:ext cx="208" cy="240"/>
            </p:xfrm>
            <a:graphic>
              <a:graphicData uri="http://schemas.openxmlformats.org/presentationml/2006/ole">
                <p:oleObj spid="_x0000_s99334" name="Equation" r:id="rId5" imgW="164880" imgH="190440" progId="">
                  <p:embed/>
                </p:oleObj>
              </a:graphicData>
            </a:graphic>
          </p:graphicFrame>
          <p:sp>
            <p:nvSpPr>
              <p:cNvPr id="84007" name="Freeform 18"/>
              <p:cNvSpPr>
                <a:spLocks/>
              </p:cNvSpPr>
              <p:nvPr/>
            </p:nvSpPr>
            <p:spPr bwMode="auto">
              <a:xfrm>
                <a:off x="3264" y="2967"/>
                <a:ext cx="1452" cy="161"/>
              </a:xfrm>
              <a:custGeom>
                <a:avLst/>
                <a:gdLst>
                  <a:gd name="T0" fmla="*/ 0 w 1452"/>
                  <a:gd name="T1" fmla="*/ 145 h 161"/>
                  <a:gd name="T2" fmla="*/ 288 w 1452"/>
                  <a:gd name="T3" fmla="*/ 1 h 161"/>
                  <a:gd name="T4" fmla="*/ 689 w 1452"/>
                  <a:gd name="T5" fmla="*/ 153 h 161"/>
                  <a:gd name="T6" fmla="*/ 986 w 1452"/>
                  <a:gd name="T7" fmla="*/ 44 h 161"/>
                  <a:gd name="T8" fmla="*/ 1344 w 1452"/>
                  <a:gd name="T9" fmla="*/ 145 h 161"/>
                  <a:gd name="T10" fmla="*/ 1452 w 1452"/>
                  <a:gd name="T11" fmla="*/ 141 h 161"/>
                  <a:gd name="T12" fmla="*/ 0 60000 65536"/>
                  <a:gd name="T13" fmla="*/ 0 60000 65536"/>
                  <a:gd name="T14" fmla="*/ 0 60000 65536"/>
                  <a:gd name="T15" fmla="*/ 0 60000 65536"/>
                  <a:gd name="T16" fmla="*/ 0 60000 65536"/>
                  <a:gd name="T17" fmla="*/ 0 60000 65536"/>
                  <a:gd name="T18" fmla="*/ 0 w 1452"/>
                  <a:gd name="T19" fmla="*/ 0 h 161"/>
                  <a:gd name="T20" fmla="*/ 1452 w 1452"/>
                  <a:gd name="T21" fmla="*/ 161 h 161"/>
                </a:gdLst>
                <a:ahLst/>
                <a:cxnLst>
                  <a:cxn ang="T12">
                    <a:pos x="T0" y="T1"/>
                  </a:cxn>
                  <a:cxn ang="T13">
                    <a:pos x="T2" y="T3"/>
                  </a:cxn>
                  <a:cxn ang="T14">
                    <a:pos x="T4" y="T5"/>
                  </a:cxn>
                  <a:cxn ang="T15">
                    <a:pos x="T6" y="T7"/>
                  </a:cxn>
                  <a:cxn ang="T16">
                    <a:pos x="T8" y="T9"/>
                  </a:cxn>
                  <a:cxn ang="T17">
                    <a:pos x="T10" y="T11"/>
                  </a:cxn>
                </a:cxnLst>
                <a:rect l="T18" t="T19" r="T20" b="T21"/>
                <a:pathLst>
                  <a:path w="1452" h="161">
                    <a:moveTo>
                      <a:pt x="0" y="145"/>
                    </a:moveTo>
                    <a:cubicBezTo>
                      <a:pt x="88" y="73"/>
                      <a:pt x="173" y="0"/>
                      <a:pt x="288" y="1"/>
                    </a:cubicBezTo>
                    <a:cubicBezTo>
                      <a:pt x="403" y="2"/>
                      <a:pt x="573" y="146"/>
                      <a:pt x="689" y="153"/>
                    </a:cubicBezTo>
                    <a:cubicBezTo>
                      <a:pt x="805" y="160"/>
                      <a:pt x="877" y="45"/>
                      <a:pt x="986" y="44"/>
                    </a:cubicBezTo>
                    <a:cubicBezTo>
                      <a:pt x="1095" y="43"/>
                      <a:pt x="1266" y="129"/>
                      <a:pt x="1344" y="145"/>
                    </a:cubicBezTo>
                    <a:cubicBezTo>
                      <a:pt x="1422" y="161"/>
                      <a:pt x="1430" y="142"/>
                      <a:pt x="1452" y="141"/>
                    </a:cubicBezTo>
                  </a:path>
                </a:pathLst>
              </a:custGeom>
              <a:noFill/>
              <a:ln w="28575">
                <a:solidFill>
                  <a:srgbClr val="FF0000"/>
                </a:solidFill>
                <a:round/>
                <a:headEnd/>
                <a:tailEnd type="none" w="sm" len="lg"/>
              </a:ln>
            </p:spPr>
            <p:txBody>
              <a:bodyPr wrap="none"/>
              <a:lstStyle/>
              <a:p>
                <a:endParaRPr lang="zh-CN" altLang="en-US"/>
              </a:p>
            </p:txBody>
          </p:sp>
          <p:sp>
            <p:nvSpPr>
              <p:cNvPr id="84008" name="Freeform 19"/>
              <p:cNvSpPr>
                <a:spLocks/>
              </p:cNvSpPr>
              <p:nvPr/>
            </p:nvSpPr>
            <p:spPr bwMode="auto">
              <a:xfrm>
                <a:off x="576" y="2961"/>
                <a:ext cx="1446" cy="170"/>
              </a:xfrm>
              <a:custGeom>
                <a:avLst/>
                <a:gdLst>
                  <a:gd name="T0" fmla="*/ 1446 w 1446"/>
                  <a:gd name="T1" fmla="*/ 159 h 170"/>
                  <a:gd name="T2" fmla="*/ 1154 w 1446"/>
                  <a:gd name="T3" fmla="*/ 0 h 170"/>
                  <a:gd name="T4" fmla="*/ 765 w 1446"/>
                  <a:gd name="T5" fmla="*/ 159 h 170"/>
                  <a:gd name="T6" fmla="*/ 477 w 1446"/>
                  <a:gd name="T7" fmla="*/ 40 h 170"/>
                  <a:gd name="T8" fmla="*/ 132 w 1446"/>
                  <a:gd name="T9" fmla="*/ 153 h 170"/>
                  <a:gd name="T10" fmla="*/ 0 w 1446"/>
                  <a:gd name="T11" fmla="*/ 140 h 170"/>
                  <a:gd name="T12" fmla="*/ 0 60000 65536"/>
                  <a:gd name="T13" fmla="*/ 0 60000 65536"/>
                  <a:gd name="T14" fmla="*/ 0 60000 65536"/>
                  <a:gd name="T15" fmla="*/ 0 60000 65536"/>
                  <a:gd name="T16" fmla="*/ 0 60000 65536"/>
                  <a:gd name="T17" fmla="*/ 0 60000 65536"/>
                  <a:gd name="T18" fmla="*/ 0 w 1446"/>
                  <a:gd name="T19" fmla="*/ 0 h 170"/>
                  <a:gd name="T20" fmla="*/ 1446 w 1446"/>
                  <a:gd name="T21" fmla="*/ 170 h 170"/>
                </a:gdLst>
                <a:ahLst/>
                <a:cxnLst>
                  <a:cxn ang="T12">
                    <a:pos x="T0" y="T1"/>
                  </a:cxn>
                  <a:cxn ang="T13">
                    <a:pos x="T2" y="T3"/>
                  </a:cxn>
                  <a:cxn ang="T14">
                    <a:pos x="T4" y="T5"/>
                  </a:cxn>
                  <a:cxn ang="T15">
                    <a:pos x="T6" y="T7"/>
                  </a:cxn>
                  <a:cxn ang="T16">
                    <a:pos x="T8" y="T9"/>
                  </a:cxn>
                  <a:cxn ang="T17">
                    <a:pos x="T10" y="T11"/>
                  </a:cxn>
                </a:cxnLst>
                <a:rect l="T18" t="T19" r="T20" b="T21"/>
                <a:pathLst>
                  <a:path w="1446" h="170">
                    <a:moveTo>
                      <a:pt x="1446" y="159"/>
                    </a:moveTo>
                    <a:cubicBezTo>
                      <a:pt x="1397" y="131"/>
                      <a:pt x="1267" y="0"/>
                      <a:pt x="1154" y="0"/>
                    </a:cubicBezTo>
                    <a:cubicBezTo>
                      <a:pt x="1041" y="0"/>
                      <a:pt x="878" y="152"/>
                      <a:pt x="765" y="159"/>
                    </a:cubicBezTo>
                    <a:cubicBezTo>
                      <a:pt x="652" y="166"/>
                      <a:pt x="582" y="41"/>
                      <a:pt x="477" y="40"/>
                    </a:cubicBezTo>
                    <a:cubicBezTo>
                      <a:pt x="372" y="39"/>
                      <a:pt x="211" y="136"/>
                      <a:pt x="132" y="153"/>
                    </a:cubicBezTo>
                    <a:cubicBezTo>
                      <a:pt x="53" y="170"/>
                      <a:pt x="27" y="143"/>
                      <a:pt x="0" y="140"/>
                    </a:cubicBezTo>
                  </a:path>
                </a:pathLst>
              </a:custGeom>
              <a:noFill/>
              <a:ln w="28575">
                <a:solidFill>
                  <a:srgbClr val="FF0000"/>
                </a:solidFill>
                <a:round/>
                <a:headEnd/>
                <a:tailEnd type="none" w="sm" len="lg"/>
              </a:ln>
            </p:spPr>
            <p:txBody>
              <a:bodyPr wrap="none"/>
              <a:lstStyle/>
              <a:p>
                <a:endParaRPr lang="zh-CN" altLang="en-US"/>
              </a:p>
            </p:txBody>
          </p:sp>
          <p:graphicFrame>
            <p:nvGraphicFramePr>
              <p:cNvPr id="83975" name="Object 20"/>
              <p:cNvGraphicFramePr>
                <a:graphicFrameLocks noChangeAspect="1"/>
              </p:cNvGraphicFramePr>
              <p:nvPr/>
            </p:nvGraphicFramePr>
            <p:xfrm>
              <a:off x="3115" y="3120"/>
              <a:ext cx="245" cy="528"/>
            </p:xfrm>
            <a:graphic>
              <a:graphicData uri="http://schemas.openxmlformats.org/presentationml/2006/ole">
                <p:oleObj spid="_x0000_s99335" name="公式" r:id="rId6" imgW="215640" imgH="609480" progId="">
                  <p:embed/>
                </p:oleObj>
              </a:graphicData>
            </a:graphic>
          </p:graphicFrame>
          <p:graphicFrame>
            <p:nvGraphicFramePr>
              <p:cNvPr id="83976" name="Object 21"/>
              <p:cNvGraphicFramePr>
                <a:graphicFrameLocks noChangeAspect="1"/>
              </p:cNvGraphicFramePr>
              <p:nvPr/>
            </p:nvGraphicFramePr>
            <p:xfrm>
              <a:off x="3648" y="3120"/>
              <a:ext cx="434" cy="528"/>
            </p:xfrm>
            <a:graphic>
              <a:graphicData uri="http://schemas.openxmlformats.org/presentationml/2006/ole">
                <p:oleObj spid="_x0000_s99336" name="公式" r:id="rId7" imgW="380880" imgH="609480" progId="">
                  <p:embed/>
                </p:oleObj>
              </a:graphicData>
            </a:graphic>
          </p:graphicFrame>
          <p:graphicFrame>
            <p:nvGraphicFramePr>
              <p:cNvPr id="83977" name="Object 22"/>
              <p:cNvGraphicFramePr>
                <a:graphicFrameLocks noChangeAspect="1"/>
              </p:cNvGraphicFramePr>
              <p:nvPr/>
            </p:nvGraphicFramePr>
            <p:xfrm>
              <a:off x="4368" y="3120"/>
              <a:ext cx="404" cy="528"/>
            </p:xfrm>
            <a:graphic>
              <a:graphicData uri="http://schemas.openxmlformats.org/presentationml/2006/ole">
                <p:oleObj spid="_x0000_s99337" name="公式" r:id="rId8" imgW="355320" imgH="609480" progId="">
                  <p:embed/>
                </p:oleObj>
              </a:graphicData>
            </a:graphic>
          </p:graphicFrame>
          <p:graphicFrame>
            <p:nvGraphicFramePr>
              <p:cNvPr id="83978" name="Object 23"/>
              <p:cNvGraphicFramePr>
                <a:graphicFrameLocks noChangeAspect="1"/>
              </p:cNvGraphicFramePr>
              <p:nvPr/>
            </p:nvGraphicFramePr>
            <p:xfrm>
              <a:off x="1776" y="3120"/>
              <a:ext cx="352" cy="528"/>
            </p:xfrm>
            <a:graphic>
              <a:graphicData uri="http://schemas.openxmlformats.org/presentationml/2006/ole">
                <p:oleObj spid="_x0000_s99338" name="公式" r:id="rId9" imgW="406080" imgH="609480" progId="">
                  <p:embed/>
                </p:oleObj>
              </a:graphicData>
            </a:graphic>
          </p:graphicFrame>
          <p:graphicFrame>
            <p:nvGraphicFramePr>
              <p:cNvPr id="83979" name="Object 24"/>
              <p:cNvGraphicFramePr>
                <a:graphicFrameLocks noChangeAspect="1"/>
              </p:cNvGraphicFramePr>
              <p:nvPr/>
            </p:nvGraphicFramePr>
            <p:xfrm>
              <a:off x="1056" y="3120"/>
              <a:ext cx="411" cy="528"/>
            </p:xfrm>
            <a:graphic>
              <a:graphicData uri="http://schemas.openxmlformats.org/presentationml/2006/ole">
                <p:oleObj spid="_x0000_s99339" name="公式" r:id="rId10" imgW="558720" imgH="609480" progId="">
                  <p:embed/>
                </p:oleObj>
              </a:graphicData>
            </a:graphic>
          </p:graphicFrame>
          <p:graphicFrame>
            <p:nvGraphicFramePr>
              <p:cNvPr id="83980" name="Object 25"/>
              <p:cNvGraphicFramePr>
                <a:graphicFrameLocks noChangeAspect="1"/>
              </p:cNvGraphicFramePr>
              <p:nvPr/>
            </p:nvGraphicFramePr>
            <p:xfrm>
              <a:off x="528" y="3120"/>
              <a:ext cx="411" cy="528"/>
            </p:xfrm>
            <a:graphic>
              <a:graphicData uri="http://schemas.openxmlformats.org/presentationml/2006/ole">
                <p:oleObj spid="_x0000_s99340" name="公式" r:id="rId11" imgW="545760" imgH="609480" progId="">
                  <p:embed/>
                </p:oleObj>
              </a:graphicData>
            </a:graphic>
          </p:graphicFrame>
        </p:grpSp>
      </p:grpSp>
      <p:sp>
        <p:nvSpPr>
          <p:cNvPr id="83983" name="Text Box 26"/>
          <p:cNvSpPr txBox="1">
            <a:spLocks noChangeArrowheads="1"/>
          </p:cNvSpPr>
          <p:nvPr/>
        </p:nvSpPr>
        <p:spPr bwMode="auto">
          <a:xfrm>
            <a:off x="881063" y="533400"/>
            <a:ext cx="3462337" cy="641350"/>
          </a:xfrm>
          <a:prstGeom prst="rect">
            <a:avLst/>
          </a:prstGeom>
          <a:noFill/>
          <a:ln w="9525">
            <a:noFill/>
            <a:miter lim="800000"/>
            <a:headEnd/>
            <a:tailEnd/>
          </a:ln>
        </p:spPr>
        <p:txBody>
          <a:bodyPr>
            <a:spAutoFit/>
          </a:bodyPr>
          <a:lstStyle/>
          <a:p>
            <a:pPr>
              <a:spcBef>
                <a:spcPct val="50000"/>
              </a:spcBef>
            </a:pPr>
            <a:r>
              <a:rPr lang="zh-CN" altLang="en-US" sz="3600" b="1">
                <a:solidFill>
                  <a:srgbClr val="CC0000"/>
                </a:solidFill>
                <a:latin typeface="宋体" pitchFamily="2" charset="-122"/>
              </a:rPr>
              <a:t>二  光强分布</a:t>
            </a:r>
            <a:endParaRPr lang="zh-CN" altLang="en-US" sz="3600" b="1">
              <a:latin typeface="宋体" pitchFamily="2" charset="-122"/>
            </a:endParaRPr>
          </a:p>
        </p:txBody>
      </p:sp>
      <p:grpSp>
        <p:nvGrpSpPr>
          <p:cNvPr id="5" name="Group 27"/>
          <p:cNvGrpSpPr>
            <a:grpSpLocks/>
          </p:cNvGrpSpPr>
          <p:nvPr/>
        </p:nvGrpSpPr>
        <p:grpSpPr bwMode="auto">
          <a:xfrm>
            <a:off x="1000125" y="5554663"/>
            <a:ext cx="6345238" cy="549275"/>
            <a:chOff x="672" y="2304"/>
            <a:chExt cx="4272" cy="384"/>
          </a:xfrm>
        </p:grpSpPr>
        <p:sp>
          <p:nvSpPr>
            <p:cNvPr id="83991" name="Rectangle 28"/>
            <p:cNvSpPr>
              <a:spLocks noChangeArrowheads="1"/>
            </p:cNvSpPr>
            <p:nvPr/>
          </p:nvSpPr>
          <p:spPr bwMode="auto">
            <a:xfrm>
              <a:off x="672" y="2304"/>
              <a:ext cx="4272" cy="384"/>
            </a:xfrm>
            <a:prstGeom prst="rect">
              <a:avLst/>
            </a:prstGeom>
            <a:solidFill>
              <a:srgbClr val="333333"/>
            </a:solidFill>
            <a:ln w="9525">
              <a:solidFill>
                <a:schemeClr val="tx1"/>
              </a:solidFill>
              <a:miter lim="800000"/>
              <a:headEnd/>
              <a:tailEnd/>
            </a:ln>
          </p:spPr>
          <p:txBody>
            <a:bodyPr wrap="none" anchor="ctr"/>
            <a:lstStyle/>
            <a:p>
              <a:endParaRPr lang="zh-CN" altLang="en-US"/>
            </a:p>
          </p:txBody>
        </p:sp>
        <p:sp>
          <p:nvSpPr>
            <p:cNvPr id="83992" name="Rectangle 29"/>
            <p:cNvSpPr>
              <a:spLocks noChangeArrowheads="1"/>
            </p:cNvSpPr>
            <p:nvPr/>
          </p:nvSpPr>
          <p:spPr bwMode="auto">
            <a:xfrm>
              <a:off x="2208" y="2304"/>
              <a:ext cx="1152" cy="384"/>
            </a:xfrm>
            <a:prstGeom prst="rect">
              <a:avLst/>
            </a:prstGeom>
            <a:gradFill rotWithShape="0">
              <a:gsLst>
                <a:gs pos="0">
                  <a:srgbClr val="292921"/>
                </a:gs>
                <a:gs pos="50000">
                  <a:srgbClr val="FFFFCC"/>
                </a:gs>
                <a:gs pos="100000">
                  <a:srgbClr val="292921"/>
                </a:gs>
              </a:gsLst>
              <a:lin ang="0" scaled="1"/>
            </a:gradFill>
            <a:ln w="9525">
              <a:noFill/>
              <a:miter lim="800000"/>
              <a:headEnd/>
              <a:tailEnd/>
            </a:ln>
          </p:spPr>
          <p:txBody>
            <a:bodyPr wrap="none" anchor="ctr"/>
            <a:lstStyle/>
            <a:p>
              <a:endParaRPr lang="zh-CN" altLang="en-US"/>
            </a:p>
          </p:txBody>
        </p:sp>
        <p:sp>
          <p:nvSpPr>
            <p:cNvPr id="83993" name="Rectangle 30"/>
            <p:cNvSpPr>
              <a:spLocks noChangeArrowheads="1"/>
            </p:cNvSpPr>
            <p:nvPr/>
          </p:nvSpPr>
          <p:spPr bwMode="auto">
            <a:xfrm>
              <a:off x="3552" y="2304"/>
              <a:ext cx="384" cy="384"/>
            </a:xfrm>
            <a:prstGeom prst="rect">
              <a:avLst/>
            </a:prstGeom>
            <a:gradFill rotWithShape="0">
              <a:gsLst>
                <a:gs pos="0">
                  <a:srgbClr val="292921"/>
                </a:gs>
                <a:gs pos="50000">
                  <a:srgbClr val="FFFFCC"/>
                </a:gs>
                <a:gs pos="100000">
                  <a:srgbClr val="292921"/>
                </a:gs>
              </a:gsLst>
              <a:lin ang="0" scaled="1"/>
            </a:gradFill>
            <a:ln w="9525">
              <a:noFill/>
              <a:miter lim="800000"/>
              <a:headEnd/>
              <a:tailEnd/>
            </a:ln>
          </p:spPr>
          <p:txBody>
            <a:bodyPr wrap="none" anchor="ctr"/>
            <a:lstStyle/>
            <a:p>
              <a:endParaRPr lang="zh-CN" altLang="en-US"/>
            </a:p>
          </p:txBody>
        </p:sp>
        <p:sp>
          <p:nvSpPr>
            <p:cNvPr id="83994" name="Rectangle 31"/>
            <p:cNvSpPr>
              <a:spLocks noChangeArrowheads="1"/>
            </p:cNvSpPr>
            <p:nvPr/>
          </p:nvSpPr>
          <p:spPr bwMode="auto">
            <a:xfrm>
              <a:off x="1632" y="2304"/>
              <a:ext cx="384" cy="384"/>
            </a:xfrm>
            <a:prstGeom prst="rect">
              <a:avLst/>
            </a:prstGeom>
            <a:gradFill rotWithShape="0">
              <a:gsLst>
                <a:gs pos="0">
                  <a:srgbClr val="292921"/>
                </a:gs>
                <a:gs pos="50000">
                  <a:srgbClr val="FFFFCC"/>
                </a:gs>
                <a:gs pos="100000">
                  <a:srgbClr val="292921"/>
                </a:gs>
              </a:gsLst>
              <a:lin ang="0" scaled="1"/>
            </a:gradFill>
            <a:ln w="9525">
              <a:noFill/>
              <a:miter lim="800000"/>
              <a:headEnd/>
              <a:tailEnd/>
            </a:ln>
          </p:spPr>
          <p:txBody>
            <a:bodyPr wrap="none" anchor="ctr"/>
            <a:lstStyle/>
            <a:p>
              <a:endParaRPr lang="zh-CN" altLang="en-US"/>
            </a:p>
          </p:txBody>
        </p:sp>
        <p:sp>
          <p:nvSpPr>
            <p:cNvPr id="83995" name="Rectangle 32"/>
            <p:cNvSpPr>
              <a:spLocks noChangeArrowheads="1"/>
            </p:cNvSpPr>
            <p:nvPr/>
          </p:nvSpPr>
          <p:spPr bwMode="auto">
            <a:xfrm>
              <a:off x="4272" y="2304"/>
              <a:ext cx="240" cy="384"/>
            </a:xfrm>
            <a:prstGeom prst="rect">
              <a:avLst/>
            </a:prstGeom>
            <a:gradFill rotWithShape="0">
              <a:gsLst>
                <a:gs pos="0">
                  <a:srgbClr val="292921"/>
                </a:gs>
                <a:gs pos="50000">
                  <a:srgbClr val="FFFFCC"/>
                </a:gs>
                <a:gs pos="100000">
                  <a:srgbClr val="292921"/>
                </a:gs>
              </a:gsLst>
              <a:lin ang="0" scaled="1"/>
            </a:gradFill>
            <a:ln w="9525">
              <a:noFill/>
              <a:miter lim="800000"/>
              <a:headEnd/>
              <a:tailEnd/>
            </a:ln>
          </p:spPr>
          <p:txBody>
            <a:bodyPr wrap="none" anchor="ctr"/>
            <a:lstStyle/>
            <a:p>
              <a:endParaRPr lang="zh-CN" altLang="en-US"/>
            </a:p>
          </p:txBody>
        </p:sp>
        <p:sp>
          <p:nvSpPr>
            <p:cNvPr id="83996" name="Rectangle 33"/>
            <p:cNvSpPr>
              <a:spLocks noChangeArrowheads="1"/>
            </p:cNvSpPr>
            <p:nvPr/>
          </p:nvSpPr>
          <p:spPr bwMode="auto">
            <a:xfrm>
              <a:off x="1104" y="2304"/>
              <a:ext cx="240" cy="384"/>
            </a:xfrm>
            <a:prstGeom prst="rect">
              <a:avLst/>
            </a:prstGeom>
            <a:gradFill rotWithShape="0">
              <a:gsLst>
                <a:gs pos="0">
                  <a:srgbClr val="292921"/>
                </a:gs>
                <a:gs pos="50000">
                  <a:srgbClr val="FFFFCC"/>
                </a:gs>
                <a:gs pos="100000">
                  <a:srgbClr val="292921"/>
                </a:gs>
              </a:gsLst>
              <a:lin ang="0" scaled="1"/>
            </a:gradFill>
            <a:ln w="9525">
              <a:noFill/>
              <a:miter lim="800000"/>
              <a:headEnd/>
              <a:tailEnd/>
            </a:ln>
          </p:spPr>
          <p:txBody>
            <a:bodyPr wrap="none" anchor="ctr"/>
            <a:lstStyle/>
            <a:p>
              <a:endParaRPr lang="zh-CN" altLang="en-US"/>
            </a:p>
          </p:txBody>
        </p:sp>
        <p:sp>
          <p:nvSpPr>
            <p:cNvPr id="83997" name="Rectangle 34"/>
            <p:cNvSpPr>
              <a:spLocks noChangeArrowheads="1"/>
            </p:cNvSpPr>
            <p:nvPr/>
          </p:nvSpPr>
          <p:spPr bwMode="auto">
            <a:xfrm>
              <a:off x="4272" y="2304"/>
              <a:ext cx="240" cy="384"/>
            </a:xfrm>
            <a:prstGeom prst="rect">
              <a:avLst/>
            </a:prstGeom>
            <a:solidFill>
              <a:srgbClr val="292929">
                <a:alpha val="50195"/>
              </a:srgbClr>
            </a:solidFill>
            <a:ln w="9525">
              <a:noFill/>
              <a:miter lim="800000"/>
              <a:headEnd/>
              <a:tailEnd/>
            </a:ln>
          </p:spPr>
          <p:txBody>
            <a:bodyPr wrap="none" anchor="ctr"/>
            <a:lstStyle/>
            <a:p>
              <a:endParaRPr lang="zh-CN" altLang="en-US"/>
            </a:p>
          </p:txBody>
        </p:sp>
        <p:sp>
          <p:nvSpPr>
            <p:cNvPr id="83998" name="Rectangle 35"/>
            <p:cNvSpPr>
              <a:spLocks noChangeArrowheads="1"/>
            </p:cNvSpPr>
            <p:nvPr/>
          </p:nvSpPr>
          <p:spPr bwMode="auto">
            <a:xfrm>
              <a:off x="1104" y="2304"/>
              <a:ext cx="240" cy="384"/>
            </a:xfrm>
            <a:prstGeom prst="rect">
              <a:avLst/>
            </a:prstGeom>
            <a:solidFill>
              <a:srgbClr val="292929">
                <a:alpha val="50195"/>
              </a:srgbClr>
            </a:solidFill>
            <a:ln w="9525">
              <a:noFill/>
              <a:miter lim="800000"/>
              <a:headEnd/>
              <a:tailEnd/>
            </a:ln>
          </p:spPr>
          <p:txBody>
            <a:bodyPr wrap="none" anchor="ctr"/>
            <a:lstStyle/>
            <a:p>
              <a:endParaRPr lang="zh-CN" altLang="en-US"/>
            </a:p>
          </p:txBody>
        </p:sp>
        <p:sp>
          <p:nvSpPr>
            <p:cNvPr id="83999" name="Rectangle 36"/>
            <p:cNvSpPr>
              <a:spLocks noChangeArrowheads="1"/>
            </p:cNvSpPr>
            <p:nvPr/>
          </p:nvSpPr>
          <p:spPr bwMode="auto">
            <a:xfrm>
              <a:off x="1680" y="2304"/>
              <a:ext cx="288" cy="384"/>
            </a:xfrm>
            <a:prstGeom prst="rect">
              <a:avLst/>
            </a:prstGeom>
            <a:solidFill>
              <a:srgbClr val="808080">
                <a:alpha val="50195"/>
              </a:srgbClr>
            </a:solidFill>
            <a:ln w="9525">
              <a:noFill/>
              <a:miter lim="800000"/>
              <a:headEnd/>
              <a:tailEnd/>
            </a:ln>
          </p:spPr>
          <p:txBody>
            <a:bodyPr wrap="none" anchor="ctr"/>
            <a:lstStyle/>
            <a:p>
              <a:endParaRPr lang="zh-CN" altLang="en-US"/>
            </a:p>
          </p:txBody>
        </p:sp>
        <p:sp>
          <p:nvSpPr>
            <p:cNvPr id="84000" name="Rectangle 37"/>
            <p:cNvSpPr>
              <a:spLocks noChangeArrowheads="1"/>
            </p:cNvSpPr>
            <p:nvPr/>
          </p:nvSpPr>
          <p:spPr bwMode="auto">
            <a:xfrm>
              <a:off x="3600" y="2304"/>
              <a:ext cx="288" cy="384"/>
            </a:xfrm>
            <a:prstGeom prst="rect">
              <a:avLst/>
            </a:prstGeom>
            <a:solidFill>
              <a:srgbClr val="808080">
                <a:alpha val="50195"/>
              </a:srgbClr>
            </a:solidFill>
            <a:ln w="9525">
              <a:noFill/>
              <a:miter lim="800000"/>
              <a:headEnd/>
              <a:tailEnd/>
            </a:ln>
          </p:spPr>
          <p:txBody>
            <a:bodyPr wrap="none" anchor="ctr"/>
            <a:lstStyle/>
            <a:p>
              <a:endParaRPr lang="zh-CN" altLang="en-US"/>
            </a:p>
          </p:txBody>
        </p:sp>
      </p:grpSp>
      <p:grpSp>
        <p:nvGrpSpPr>
          <p:cNvPr id="6" name="Group 52"/>
          <p:cNvGrpSpPr>
            <a:grpSpLocks/>
          </p:cNvGrpSpPr>
          <p:nvPr/>
        </p:nvGrpSpPr>
        <p:grpSpPr bwMode="auto">
          <a:xfrm>
            <a:off x="1219200" y="1066800"/>
            <a:ext cx="7772400" cy="1720850"/>
            <a:chOff x="768" y="672"/>
            <a:chExt cx="4896" cy="1084"/>
          </a:xfrm>
        </p:grpSpPr>
        <p:graphicFrame>
          <p:nvGraphicFramePr>
            <p:cNvPr id="83970" name="Object 47"/>
            <p:cNvGraphicFramePr>
              <a:graphicFrameLocks noChangeAspect="1"/>
            </p:cNvGraphicFramePr>
            <p:nvPr/>
          </p:nvGraphicFramePr>
          <p:xfrm>
            <a:off x="1008" y="672"/>
            <a:ext cx="2352" cy="609"/>
          </p:xfrm>
          <a:graphic>
            <a:graphicData uri="http://schemas.openxmlformats.org/presentationml/2006/ole">
              <p:oleObj spid="_x0000_s99330" name="公式" r:id="rId12" imgW="2209680" imgH="609480" progId="">
                <p:embed/>
              </p:oleObj>
            </a:graphicData>
          </a:graphic>
        </p:graphicFrame>
        <p:sp>
          <p:nvSpPr>
            <p:cNvPr id="37936" name="Text Box 48"/>
            <p:cNvSpPr txBox="1">
              <a:spLocks noChangeArrowheads="1"/>
            </p:cNvSpPr>
            <p:nvPr/>
          </p:nvSpPr>
          <p:spPr bwMode="auto">
            <a:xfrm>
              <a:off x="3312" y="768"/>
              <a:ext cx="2352" cy="365"/>
            </a:xfrm>
            <a:prstGeom prst="rect">
              <a:avLst/>
            </a:prstGeom>
            <a:noFill/>
            <a:ln w="9525">
              <a:noFill/>
              <a:miter lim="800000"/>
              <a:headEnd/>
              <a:tailEnd/>
            </a:ln>
            <a:effectLst/>
          </p:spPr>
          <p:txBody>
            <a:bodyPr>
              <a:spAutoFit/>
            </a:bodyPr>
            <a:lstStyle/>
            <a:p>
              <a:pPr>
                <a:spcBef>
                  <a:spcPct val="50000"/>
                </a:spcBef>
                <a:defRPr/>
              </a:pPr>
              <a:r>
                <a:rPr lang="zh-CN" altLang="en-US" sz="3200" b="1">
                  <a:solidFill>
                    <a:srgbClr val="0000CC"/>
                  </a:solidFill>
                  <a:latin typeface="Times New Roman" pitchFamily="18" charset="0"/>
                </a:rPr>
                <a:t>干涉相消（</a:t>
              </a:r>
              <a:r>
                <a:rPr lang="zh-CN" altLang="en-US" sz="3200" b="1">
                  <a:solidFill>
                    <a:srgbClr val="0000CC"/>
                  </a:solidFill>
                  <a:effectLst>
                    <a:outerShdw blurRad="38100" dist="38100" dir="2700000" algn="tl">
                      <a:srgbClr val="C0C0C0"/>
                    </a:outerShdw>
                  </a:effectLst>
                  <a:latin typeface="Times New Roman" pitchFamily="18" charset="0"/>
                </a:rPr>
                <a:t>暗纹</a:t>
              </a:r>
              <a:r>
                <a:rPr lang="zh-CN" altLang="en-US" sz="3200" b="1">
                  <a:solidFill>
                    <a:srgbClr val="0000CC"/>
                  </a:solidFill>
                  <a:latin typeface="Times New Roman" pitchFamily="18" charset="0"/>
                </a:rPr>
                <a:t>）</a:t>
              </a:r>
              <a:endParaRPr lang="zh-CN" altLang="en-US" sz="3200" b="1">
                <a:solidFill>
                  <a:srgbClr val="0000FF"/>
                </a:solidFill>
                <a:latin typeface="Times New Roman" pitchFamily="18" charset="0"/>
              </a:endParaRPr>
            </a:p>
          </p:txBody>
        </p:sp>
        <p:graphicFrame>
          <p:nvGraphicFramePr>
            <p:cNvPr id="83971" name="Object 49"/>
            <p:cNvGraphicFramePr>
              <a:graphicFrameLocks noChangeAspect="1"/>
            </p:cNvGraphicFramePr>
            <p:nvPr/>
          </p:nvGraphicFramePr>
          <p:xfrm>
            <a:off x="1008" y="1152"/>
            <a:ext cx="2016" cy="604"/>
          </p:xfrm>
          <a:graphic>
            <a:graphicData uri="http://schemas.openxmlformats.org/presentationml/2006/ole">
              <p:oleObj spid="_x0000_s99331" name="公式" r:id="rId13" imgW="2019240" imgH="609480" progId="">
                <p:embed/>
              </p:oleObj>
            </a:graphicData>
          </a:graphic>
        </p:graphicFrame>
        <p:sp>
          <p:nvSpPr>
            <p:cNvPr id="37938" name="Text Box 50"/>
            <p:cNvSpPr txBox="1">
              <a:spLocks noChangeArrowheads="1"/>
            </p:cNvSpPr>
            <p:nvPr/>
          </p:nvSpPr>
          <p:spPr bwMode="auto">
            <a:xfrm>
              <a:off x="3312" y="1296"/>
              <a:ext cx="2256" cy="365"/>
            </a:xfrm>
            <a:prstGeom prst="rect">
              <a:avLst/>
            </a:prstGeom>
            <a:noFill/>
            <a:ln w="9525">
              <a:noFill/>
              <a:miter lim="800000"/>
              <a:headEnd/>
              <a:tailEnd/>
            </a:ln>
            <a:effectLst/>
          </p:spPr>
          <p:txBody>
            <a:bodyPr>
              <a:spAutoFit/>
            </a:bodyPr>
            <a:lstStyle/>
            <a:p>
              <a:pPr>
                <a:spcBef>
                  <a:spcPct val="50000"/>
                </a:spcBef>
                <a:defRPr/>
              </a:pPr>
              <a:r>
                <a:rPr lang="zh-CN" altLang="en-US" sz="3200" b="1">
                  <a:solidFill>
                    <a:srgbClr val="CC0000"/>
                  </a:solidFill>
                  <a:latin typeface="Times New Roman" pitchFamily="18" charset="0"/>
                </a:rPr>
                <a:t>干涉加强（</a:t>
              </a:r>
              <a:r>
                <a:rPr lang="zh-CN" altLang="en-US" sz="3200" b="1">
                  <a:solidFill>
                    <a:srgbClr val="CC0000"/>
                  </a:solidFill>
                  <a:effectLst>
                    <a:outerShdw blurRad="38100" dist="38100" dir="2700000" algn="tl">
                      <a:srgbClr val="C0C0C0"/>
                    </a:outerShdw>
                  </a:effectLst>
                  <a:latin typeface="Times New Roman" pitchFamily="18" charset="0"/>
                </a:rPr>
                <a:t>明纹</a:t>
              </a:r>
              <a:r>
                <a:rPr lang="zh-CN" altLang="en-US" sz="3200" b="1">
                  <a:solidFill>
                    <a:srgbClr val="CC0000"/>
                  </a:solidFill>
                  <a:latin typeface="Times New Roman" pitchFamily="18" charset="0"/>
                </a:rPr>
                <a:t>）</a:t>
              </a:r>
            </a:p>
          </p:txBody>
        </p:sp>
        <p:sp>
          <p:nvSpPr>
            <p:cNvPr id="83990" name="AutoShape 51"/>
            <p:cNvSpPr>
              <a:spLocks/>
            </p:cNvSpPr>
            <p:nvPr/>
          </p:nvSpPr>
          <p:spPr bwMode="auto">
            <a:xfrm>
              <a:off x="768" y="864"/>
              <a:ext cx="192" cy="672"/>
            </a:xfrm>
            <a:prstGeom prst="leftBrace">
              <a:avLst>
                <a:gd name="adj1" fmla="val 29167"/>
                <a:gd name="adj2" fmla="val 50000"/>
              </a:avLst>
            </a:prstGeom>
            <a:noFill/>
            <a:ln w="28575">
              <a:solidFill>
                <a:schemeClr val="tx1"/>
              </a:solidFill>
              <a:round/>
              <a:headEnd/>
              <a:tailEnd/>
            </a:ln>
          </p:spPr>
          <p:txBody>
            <a:bodyPr wrap="none" anchor="ctr"/>
            <a:lstStyle/>
            <a:p>
              <a:endParaRPr lang="zh-CN" altLang="en-US"/>
            </a:p>
          </p:txBody>
        </p:sp>
      </p:grpSp>
      <p:sp>
        <p:nvSpPr>
          <p:cNvPr id="45"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83987" name="Rectangle 23"/>
          <p:cNvSpPr>
            <a:spLocks noChangeArrowheads="1"/>
          </p:cNvSpPr>
          <p:nvPr/>
        </p:nvSpPr>
        <p:spPr bwMode="auto">
          <a:xfrm>
            <a:off x="60198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25" name="灯片编号占位符 1"/>
          <p:cNvSpPr>
            <a:spLocks noGrp="1"/>
          </p:cNvSpPr>
          <p:nvPr>
            <p:ph type="sldNum" sz="quarter" idx="10"/>
          </p:nvPr>
        </p:nvSpPr>
        <p:spPr>
          <a:noFill/>
        </p:spPr>
        <p:txBody>
          <a:bodyPr/>
          <a:lstStyle/>
          <a:p>
            <a:fld id="{27A5F32E-9FA5-42EB-BFEA-6077603A1D8D}" type="slidenum">
              <a:rPr lang="en-US" altLang="zh-CN" smtClean="0"/>
              <a:pPr/>
              <a:t>115</a:t>
            </a:fld>
            <a:endParaRPr lang="en-US" altLang="zh-CN" smtClean="0"/>
          </a:p>
        </p:txBody>
      </p:sp>
      <p:grpSp>
        <p:nvGrpSpPr>
          <p:cNvPr id="2" name="Group 104"/>
          <p:cNvGrpSpPr>
            <a:grpSpLocks/>
          </p:cNvGrpSpPr>
          <p:nvPr/>
        </p:nvGrpSpPr>
        <p:grpSpPr bwMode="auto">
          <a:xfrm>
            <a:off x="533400" y="1066800"/>
            <a:ext cx="7924800" cy="5029200"/>
            <a:chOff x="432" y="672"/>
            <a:chExt cx="4992" cy="3168"/>
          </a:xfrm>
        </p:grpSpPr>
        <p:grpSp>
          <p:nvGrpSpPr>
            <p:cNvPr id="3" name="Group 103"/>
            <p:cNvGrpSpPr>
              <a:grpSpLocks/>
            </p:cNvGrpSpPr>
            <p:nvPr/>
          </p:nvGrpSpPr>
          <p:grpSpPr bwMode="auto">
            <a:xfrm>
              <a:off x="432" y="672"/>
              <a:ext cx="4992" cy="3168"/>
              <a:chOff x="432" y="672"/>
              <a:chExt cx="4992" cy="3168"/>
            </a:xfrm>
          </p:grpSpPr>
          <p:grpSp>
            <p:nvGrpSpPr>
              <p:cNvPr id="4" name="Group 98"/>
              <p:cNvGrpSpPr>
                <a:grpSpLocks/>
              </p:cNvGrpSpPr>
              <p:nvPr/>
            </p:nvGrpSpPr>
            <p:grpSpPr bwMode="auto">
              <a:xfrm>
                <a:off x="432" y="672"/>
                <a:ext cx="4992" cy="3168"/>
                <a:chOff x="432" y="672"/>
                <a:chExt cx="4992" cy="3168"/>
              </a:xfrm>
            </p:grpSpPr>
            <p:sp>
              <p:nvSpPr>
                <p:cNvPr id="85035" name="Rectangle 3"/>
                <p:cNvSpPr>
                  <a:spLocks noChangeArrowheads="1"/>
                </p:cNvSpPr>
                <p:nvPr/>
              </p:nvSpPr>
              <p:spPr bwMode="auto">
                <a:xfrm>
                  <a:off x="432" y="1931"/>
                  <a:ext cx="4992" cy="1909"/>
                </a:xfrm>
                <a:prstGeom prst="rect">
                  <a:avLst/>
                </a:prstGeom>
                <a:solidFill>
                  <a:schemeClr val="bg1"/>
                </a:solidFill>
                <a:ln w="9525">
                  <a:solidFill>
                    <a:schemeClr val="tx2"/>
                  </a:solidFill>
                  <a:miter lim="800000"/>
                  <a:headEnd/>
                  <a:tailEnd type="none" w="sm" len="lg"/>
                </a:ln>
              </p:spPr>
              <p:txBody>
                <a:bodyPr wrap="none" anchor="ctr"/>
                <a:lstStyle/>
                <a:p>
                  <a:endParaRPr lang="zh-CN" altLang="en-US"/>
                </a:p>
              </p:txBody>
            </p:sp>
            <p:grpSp>
              <p:nvGrpSpPr>
                <p:cNvPr id="5" name="Group 4"/>
                <p:cNvGrpSpPr>
                  <a:grpSpLocks/>
                </p:cNvGrpSpPr>
                <p:nvPr/>
              </p:nvGrpSpPr>
              <p:grpSpPr bwMode="auto">
                <a:xfrm>
                  <a:off x="615" y="1931"/>
                  <a:ext cx="4742" cy="1465"/>
                  <a:chOff x="432" y="1872"/>
                  <a:chExt cx="4970" cy="1731"/>
                </a:xfrm>
              </p:grpSpPr>
              <p:graphicFrame>
                <p:nvGraphicFramePr>
                  <p:cNvPr id="85016" name="Object 1046"/>
                  <p:cNvGraphicFramePr>
                    <a:graphicFrameLocks noChangeAspect="1"/>
                  </p:cNvGraphicFramePr>
                  <p:nvPr/>
                </p:nvGraphicFramePr>
                <p:xfrm>
                  <a:off x="4896" y="3072"/>
                  <a:ext cx="506" cy="325"/>
                </p:xfrm>
                <a:graphic>
                  <a:graphicData uri="http://schemas.openxmlformats.org/presentationml/2006/ole">
                    <p:oleObj spid="_x0000_s100376" name="Equation" r:id="rId3" imgW="330120" imgH="177480" progId="">
                      <p:embed/>
                    </p:oleObj>
                  </a:graphicData>
                </a:graphic>
              </p:graphicFrame>
              <p:sp>
                <p:nvSpPr>
                  <p:cNvPr id="85075" name="Line 6"/>
                  <p:cNvSpPr>
                    <a:spLocks noChangeShapeType="1"/>
                  </p:cNvSpPr>
                  <p:nvPr/>
                </p:nvSpPr>
                <p:spPr bwMode="auto">
                  <a:xfrm flipV="1">
                    <a:off x="2640" y="1920"/>
                    <a:ext cx="0" cy="1152"/>
                  </a:xfrm>
                  <a:prstGeom prst="line">
                    <a:avLst/>
                  </a:prstGeom>
                  <a:noFill/>
                  <a:ln w="12700">
                    <a:solidFill>
                      <a:schemeClr val="tx1"/>
                    </a:solidFill>
                    <a:round/>
                    <a:headEnd/>
                    <a:tailEnd type="triangle" w="sm" len="lg"/>
                  </a:ln>
                </p:spPr>
                <p:txBody>
                  <a:bodyPr wrap="none" anchor="ctr"/>
                  <a:lstStyle/>
                  <a:p>
                    <a:endParaRPr lang="zh-CN" altLang="en-US"/>
                  </a:p>
                </p:txBody>
              </p:sp>
              <p:grpSp>
                <p:nvGrpSpPr>
                  <p:cNvPr id="6" name="Group 7"/>
                  <p:cNvGrpSpPr>
                    <a:grpSpLocks/>
                  </p:cNvGrpSpPr>
                  <p:nvPr/>
                </p:nvGrpSpPr>
                <p:grpSpPr bwMode="auto">
                  <a:xfrm>
                    <a:off x="720" y="2928"/>
                    <a:ext cx="3888" cy="144"/>
                    <a:chOff x="864" y="1632"/>
                    <a:chExt cx="3888" cy="96"/>
                  </a:xfrm>
                </p:grpSpPr>
                <p:sp>
                  <p:nvSpPr>
                    <p:cNvPr id="85081" name="Line 8"/>
                    <p:cNvSpPr>
                      <a:spLocks noChangeShapeType="1"/>
                    </p:cNvSpPr>
                    <p:nvPr/>
                  </p:nvSpPr>
                  <p:spPr bwMode="auto">
                    <a:xfrm>
                      <a:off x="3408" y="1632"/>
                      <a:ext cx="0" cy="96"/>
                    </a:xfrm>
                    <a:prstGeom prst="line">
                      <a:avLst/>
                    </a:prstGeom>
                    <a:noFill/>
                    <a:ln w="12700">
                      <a:solidFill>
                        <a:schemeClr val="tx1"/>
                      </a:solidFill>
                      <a:round/>
                      <a:headEnd/>
                      <a:tailEnd/>
                    </a:ln>
                  </p:spPr>
                  <p:txBody>
                    <a:bodyPr wrap="none" anchor="ctr"/>
                    <a:lstStyle/>
                    <a:p>
                      <a:endParaRPr lang="zh-CN" altLang="en-US"/>
                    </a:p>
                  </p:txBody>
                </p:sp>
                <p:sp>
                  <p:nvSpPr>
                    <p:cNvPr id="85082" name="Line 9"/>
                    <p:cNvSpPr>
                      <a:spLocks noChangeShapeType="1"/>
                    </p:cNvSpPr>
                    <p:nvPr/>
                  </p:nvSpPr>
                  <p:spPr bwMode="auto">
                    <a:xfrm>
                      <a:off x="4080" y="1632"/>
                      <a:ext cx="0" cy="96"/>
                    </a:xfrm>
                    <a:prstGeom prst="line">
                      <a:avLst/>
                    </a:prstGeom>
                    <a:noFill/>
                    <a:ln w="12700">
                      <a:solidFill>
                        <a:schemeClr val="tx1"/>
                      </a:solidFill>
                      <a:round/>
                      <a:headEnd/>
                      <a:tailEnd/>
                    </a:ln>
                  </p:spPr>
                  <p:txBody>
                    <a:bodyPr wrap="none" anchor="ctr"/>
                    <a:lstStyle/>
                    <a:p>
                      <a:endParaRPr lang="zh-CN" altLang="en-US"/>
                    </a:p>
                  </p:txBody>
                </p:sp>
                <p:sp>
                  <p:nvSpPr>
                    <p:cNvPr id="85083" name="Line 10"/>
                    <p:cNvSpPr>
                      <a:spLocks noChangeShapeType="1"/>
                    </p:cNvSpPr>
                    <p:nvPr/>
                  </p:nvSpPr>
                  <p:spPr bwMode="auto">
                    <a:xfrm>
                      <a:off x="4752" y="1632"/>
                      <a:ext cx="0" cy="96"/>
                    </a:xfrm>
                    <a:prstGeom prst="line">
                      <a:avLst/>
                    </a:prstGeom>
                    <a:noFill/>
                    <a:ln w="12700">
                      <a:solidFill>
                        <a:schemeClr val="tx1"/>
                      </a:solidFill>
                      <a:round/>
                      <a:headEnd/>
                      <a:tailEnd/>
                    </a:ln>
                  </p:spPr>
                  <p:txBody>
                    <a:bodyPr wrap="none" anchor="ctr"/>
                    <a:lstStyle/>
                    <a:p>
                      <a:endParaRPr lang="zh-CN" altLang="en-US"/>
                    </a:p>
                  </p:txBody>
                </p:sp>
                <p:sp>
                  <p:nvSpPr>
                    <p:cNvPr id="85084" name="Line 11"/>
                    <p:cNvSpPr>
                      <a:spLocks noChangeShapeType="1"/>
                    </p:cNvSpPr>
                    <p:nvPr/>
                  </p:nvSpPr>
                  <p:spPr bwMode="auto">
                    <a:xfrm>
                      <a:off x="2174" y="1632"/>
                      <a:ext cx="0" cy="96"/>
                    </a:xfrm>
                    <a:prstGeom prst="line">
                      <a:avLst/>
                    </a:prstGeom>
                    <a:noFill/>
                    <a:ln w="12700">
                      <a:solidFill>
                        <a:schemeClr val="tx1"/>
                      </a:solidFill>
                      <a:round/>
                      <a:headEnd/>
                      <a:tailEnd/>
                    </a:ln>
                  </p:spPr>
                  <p:txBody>
                    <a:bodyPr wrap="none" anchor="ctr"/>
                    <a:lstStyle/>
                    <a:p>
                      <a:endParaRPr lang="zh-CN" altLang="en-US"/>
                    </a:p>
                  </p:txBody>
                </p:sp>
                <p:sp>
                  <p:nvSpPr>
                    <p:cNvPr id="85085" name="Line 12"/>
                    <p:cNvSpPr>
                      <a:spLocks noChangeShapeType="1"/>
                    </p:cNvSpPr>
                    <p:nvPr/>
                  </p:nvSpPr>
                  <p:spPr bwMode="auto">
                    <a:xfrm>
                      <a:off x="1488" y="1632"/>
                      <a:ext cx="0" cy="96"/>
                    </a:xfrm>
                    <a:prstGeom prst="line">
                      <a:avLst/>
                    </a:prstGeom>
                    <a:noFill/>
                    <a:ln w="12700">
                      <a:solidFill>
                        <a:schemeClr val="tx1"/>
                      </a:solidFill>
                      <a:round/>
                      <a:headEnd/>
                      <a:tailEnd/>
                    </a:ln>
                  </p:spPr>
                  <p:txBody>
                    <a:bodyPr wrap="none" anchor="ctr"/>
                    <a:lstStyle/>
                    <a:p>
                      <a:endParaRPr lang="zh-CN" altLang="en-US"/>
                    </a:p>
                  </p:txBody>
                </p:sp>
                <p:sp>
                  <p:nvSpPr>
                    <p:cNvPr id="85086" name="Line 13"/>
                    <p:cNvSpPr>
                      <a:spLocks noChangeShapeType="1"/>
                    </p:cNvSpPr>
                    <p:nvPr/>
                  </p:nvSpPr>
                  <p:spPr bwMode="auto">
                    <a:xfrm>
                      <a:off x="864" y="1632"/>
                      <a:ext cx="0" cy="96"/>
                    </a:xfrm>
                    <a:prstGeom prst="line">
                      <a:avLst/>
                    </a:prstGeom>
                    <a:noFill/>
                    <a:ln w="12700">
                      <a:solidFill>
                        <a:schemeClr val="tx1"/>
                      </a:solidFill>
                      <a:round/>
                      <a:headEnd/>
                      <a:tailEnd/>
                    </a:ln>
                  </p:spPr>
                  <p:txBody>
                    <a:bodyPr wrap="none" anchor="ctr"/>
                    <a:lstStyle/>
                    <a:p>
                      <a:endParaRPr lang="zh-CN" altLang="en-US"/>
                    </a:p>
                  </p:txBody>
                </p:sp>
              </p:grpSp>
              <p:sp>
                <p:nvSpPr>
                  <p:cNvPr id="85077" name="Freeform 14"/>
                  <p:cNvSpPr>
                    <a:spLocks/>
                  </p:cNvSpPr>
                  <p:nvPr/>
                </p:nvSpPr>
                <p:spPr bwMode="auto">
                  <a:xfrm>
                    <a:off x="2028" y="2064"/>
                    <a:ext cx="1230" cy="1014"/>
                  </a:xfrm>
                  <a:custGeom>
                    <a:avLst/>
                    <a:gdLst>
                      <a:gd name="T0" fmla="*/ 0 w 1230"/>
                      <a:gd name="T1" fmla="*/ 1014 h 1014"/>
                      <a:gd name="T2" fmla="*/ 192 w 1230"/>
                      <a:gd name="T3" fmla="*/ 819 h 1014"/>
                      <a:gd name="T4" fmla="*/ 605 w 1230"/>
                      <a:gd name="T5" fmla="*/ 0 h 1014"/>
                      <a:gd name="T6" fmla="*/ 1046 w 1230"/>
                      <a:gd name="T7" fmla="*/ 819 h 1014"/>
                      <a:gd name="T8" fmla="*/ 1230 w 1230"/>
                      <a:gd name="T9" fmla="*/ 1008 h 1014"/>
                      <a:gd name="T10" fmla="*/ 0 60000 65536"/>
                      <a:gd name="T11" fmla="*/ 0 60000 65536"/>
                      <a:gd name="T12" fmla="*/ 0 60000 65536"/>
                      <a:gd name="T13" fmla="*/ 0 60000 65536"/>
                      <a:gd name="T14" fmla="*/ 0 60000 65536"/>
                      <a:gd name="T15" fmla="*/ 0 w 1230"/>
                      <a:gd name="T16" fmla="*/ 0 h 1014"/>
                      <a:gd name="T17" fmla="*/ 1230 w 1230"/>
                      <a:gd name="T18" fmla="*/ 1014 h 1014"/>
                    </a:gdLst>
                    <a:ahLst/>
                    <a:cxnLst>
                      <a:cxn ang="T10">
                        <a:pos x="T0" y="T1"/>
                      </a:cxn>
                      <a:cxn ang="T11">
                        <a:pos x="T2" y="T3"/>
                      </a:cxn>
                      <a:cxn ang="T12">
                        <a:pos x="T4" y="T5"/>
                      </a:cxn>
                      <a:cxn ang="T13">
                        <a:pos x="T6" y="T7"/>
                      </a:cxn>
                      <a:cxn ang="T14">
                        <a:pos x="T8" y="T9"/>
                      </a:cxn>
                    </a:cxnLst>
                    <a:rect l="T15" t="T16" r="T17" b="T18"/>
                    <a:pathLst>
                      <a:path w="1230" h="1014">
                        <a:moveTo>
                          <a:pt x="0" y="1014"/>
                        </a:moveTo>
                        <a:cubicBezTo>
                          <a:pt x="31" y="982"/>
                          <a:pt x="91" y="988"/>
                          <a:pt x="192" y="819"/>
                        </a:cubicBezTo>
                        <a:cubicBezTo>
                          <a:pt x="293" y="650"/>
                          <a:pt x="463" y="0"/>
                          <a:pt x="605" y="0"/>
                        </a:cubicBezTo>
                        <a:cubicBezTo>
                          <a:pt x="747" y="0"/>
                          <a:pt x="942" y="651"/>
                          <a:pt x="1046" y="819"/>
                        </a:cubicBezTo>
                        <a:cubicBezTo>
                          <a:pt x="1150" y="987"/>
                          <a:pt x="1192" y="969"/>
                          <a:pt x="1230" y="1008"/>
                        </a:cubicBezTo>
                      </a:path>
                    </a:pathLst>
                  </a:custGeom>
                  <a:noFill/>
                  <a:ln w="28575">
                    <a:solidFill>
                      <a:srgbClr val="FF0000"/>
                    </a:solidFill>
                    <a:round/>
                    <a:headEnd/>
                    <a:tailEnd/>
                  </a:ln>
                </p:spPr>
                <p:txBody>
                  <a:bodyPr wrap="none" anchor="ctr"/>
                  <a:lstStyle/>
                  <a:p>
                    <a:endParaRPr lang="zh-CN" altLang="en-US"/>
                  </a:p>
                </p:txBody>
              </p:sp>
              <p:graphicFrame>
                <p:nvGraphicFramePr>
                  <p:cNvPr id="85017" name="Object 1047"/>
                  <p:cNvGraphicFramePr>
                    <a:graphicFrameLocks noChangeAspect="1"/>
                  </p:cNvGraphicFramePr>
                  <p:nvPr/>
                </p:nvGraphicFramePr>
                <p:xfrm>
                  <a:off x="2164" y="1872"/>
                  <a:ext cx="332" cy="336"/>
                </p:xfrm>
                <a:graphic>
                  <a:graphicData uri="http://schemas.openxmlformats.org/presentationml/2006/ole">
                    <p:oleObj spid="_x0000_s100377" name="公式" r:id="rId4" imgW="164880" imgH="228600" progId="">
                      <p:embed/>
                    </p:oleObj>
                  </a:graphicData>
                </a:graphic>
              </p:graphicFrame>
              <p:sp>
                <p:nvSpPr>
                  <p:cNvPr id="85078" name="Line 16"/>
                  <p:cNvSpPr>
                    <a:spLocks noChangeShapeType="1"/>
                  </p:cNvSpPr>
                  <p:nvPr/>
                </p:nvSpPr>
                <p:spPr bwMode="auto">
                  <a:xfrm>
                    <a:off x="432" y="3072"/>
                    <a:ext cx="4800" cy="0"/>
                  </a:xfrm>
                  <a:prstGeom prst="line">
                    <a:avLst/>
                  </a:prstGeom>
                  <a:noFill/>
                  <a:ln w="12700">
                    <a:solidFill>
                      <a:schemeClr val="tx1"/>
                    </a:solidFill>
                    <a:round/>
                    <a:headEnd/>
                    <a:tailEnd type="triangle" w="sm" len="lg"/>
                  </a:ln>
                </p:spPr>
                <p:txBody>
                  <a:bodyPr wrap="none" anchor="ctr"/>
                  <a:lstStyle/>
                  <a:p>
                    <a:endParaRPr lang="zh-CN" altLang="en-US"/>
                  </a:p>
                </p:txBody>
              </p:sp>
              <p:sp>
                <p:nvSpPr>
                  <p:cNvPr id="85079" name="Freeform 17"/>
                  <p:cNvSpPr>
                    <a:spLocks/>
                  </p:cNvSpPr>
                  <p:nvPr/>
                </p:nvSpPr>
                <p:spPr bwMode="auto">
                  <a:xfrm>
                    <a:off x="3264" y="2919"/>
                    <a:ext cx="1452" cy="161"/>
                  </a:xfrm>
                  <a:custGeom>
                    <a:avLst/>
                    <a:gdLst>
                      <a:gd name="T0" fmla="*/ 0 w 1452"/>
                      <a:gd name="T1" fmla="*/ 145 h 161"/>
                      <a:gd name="T2" fmla="*/ 288 w 1452"/>
                      <a:gd name="T3" fmla="*/ 1 h 161"/>
                      <a:gd name="T4" fmla="*/ 689 w 1452"/>
                      <a:gd name="T5" fmla="*/ 153 h 161"/>
                      <a:gd name="T6" fmla="*/ 986 w 1452"/>
                      <a:gd name="T7" fmla="*/ 44 h 161"/>
                      <a:gd name="T8" fmla="*/ 1344 w 1452"/>
                      <a:gd name="T9" fmla="*/ 145 h 161"/>
                      <a:gd name="T10" fmla="*/ 1452 w 1452"/>
                      <a:gd name="T11" fmla="*/ 141 h 161"/>
                      <a:gd name="T12" fmla="*/ 0 60000 65536"/>
                      <a:gd name="T13" fmla="*/ 0 60000 65536"/>
                      <a:gd name="T14" fmla="*/ 0 60000 65536"/>
                      <a:gd name="T15" fmla="*/ 0 60000 65536"/>
                      <a:gd name="T16" fmla="*/ 0 60000 65536"/>
                      <a:gd name="T17" fmla="*/ 0 60000 65536"/>
                      <a:gd name="T18" fmla="*/ 0 w 1452"/>
                      <a:gd name="T19" fmla="*/ 0 h 161"/>
                      <a:gd name="T20" fmla="*/ 1452 w 1452"/>
                      <a:gd name="T21" fmla="*/ 161 h 161"/>
                    </a:gdLst>
                    <a:ahLst/>
                    <a:cxnLst>
                      <a:cxn ang="T12">
                        <a:pos x="T0" y="T1"/>
                      </a:cxn>
                      <a:cxn ang="T13">
                        <a:pos x="T2" y="T3"/>
                      </a:cxn>
                      <a:cxn ang="T14">
                        <a:pos x="T4" y="T5"/>
                      </a:cxn>
                      <a:cxn ang="T15">
                        <a:pos x="T6" y="T7"/>
                      </a:cxn>
                      <a:cxn ang="T16">
                        <a:pos x="T8" y="T9"/>
                      </a:cxn>
                      <a:cxn ang="T17">
                        <a:pos x="T10" y="T11"/>
                      </a:cxn>
                    </a:cxnLst>
                    <a:rect l="T18" t="T19" r="T20" b="T21"/>
                    <a:pathLst>
                      <a:path w="1452" h="161">
                        <a:moveTo>
                          <a:pt x="0" y="145"/>
                        </a:moveTo>
                        <a:cubicBezTo>
                          <a:pt x="88" y="73"/>
                          <a:pt x="173" y="0"/>
                          <a:pt x="288" y="1"/>
                        </a:cubicBezTo>
                        <a:cubicBezTo>
                          <a:pt x="403" y="2"/>
                          <a:pt x="573" y="146"/>
                          <a:pt x="689" y="153"/>
                        </a:cubicBezTo>
                        <a:cubicBezTo>
                          <a:pt x="805" y="160"/>
                          <a:pt x="877" y="45"/>
                          <a:pt x="986" y="44"/>
                        </a:cubicBezTo>
                        <a:cubicBezTo>
                          <a:pt x="1095" y="43"/>
                          <a:pt x="1266" y="129"/>
                          <a:pt x="1344" y="145"/>
                        </a:cubicBezTo>
                        <a:cubicBezTo>
                          <a:pt x="1422" y="161"/>
                          <a:pt x="1430" y="142"/>
                          <a:pt x="1452" y="141"/>
                        </a:cubicBezTo>
                      </a:path>
                    </a:pathLst>
                  </a:custGeom>
                  <a:noFill/>
                  <a:ln w="28575">
                    <a:solidFill>
                      <a:srgbClr val="FF0000"/>
                    </a:solidFill>
                    <a:round/>
                    <a:headEnd/>
                    <a:tailEnd type="none" w="sm" len="lg"/>
                  </a:ln>
                </p:spPr>
                <p:txBody>
                  <a:bodyPr wrap="none"/>
                  <a:lstStyle/>
                  <a:p>
                    <a:endParaRPr lang="zh-CN" altLang="en-US"/>
                  </a:p>
                </p:txBody>
              </p:sp>
              <p:sp>
                <p:nvSpPr>
                  <p:cNvPr id="85080" name="Freeform 18"/>
                  <p:cNvSpPr>
                    <a:spLocks/>
                  </p:cNvSpPr>
                  <p:nvPr/>
                </p:nvSpPr>
                <p:spPr bwMode="auto">
                  <a:xfrm>
                    <a:off x="576" y="2913"/>
                    <a:ext cx="1446" cy="170"/>
                  </a:xfrm>
                  <a:custGeom>
                    <a:avLst/>
                    <a:gdLst>
                      <a:gd name="T0" fmla="*/ 1446 w 1446"/>
                      <a:gd name="T1" fmla="*/ 159 h 170"/>
                      <a:gd name="T2" fmla="*/ 1154 w 1446"/>
                      <a:gd name="T3" fmla="*/ 0 h 170"/>
                      <a:gd name="T4" fmla="*/ 765 w 1446"/>
                      <a:gd name="T5" fmla="*/ 159 h 170"/>
                      <a:gd name="T6" fmla="*/ 477 w 1446"/>
                      <a:gd name="T7" fmla="*/ 40 h 170"/>
                      <a:gd name="T8" fmla="*/ 132 w 1446"/>
                      <a:gd name="T9" fmla="*/ 153 h 170"/>
                      <a:gd name="T10" fmla="*/ 0 w 1446"/>
                      <a:gd name="T11" fmla="*/ 140 h 170"/>
                      <a:gd name="T12" fmla="*/ 0 60000 65536"/>
                      <a:gd name="T13" fmla="*/ 0 60000 65536"/>
                      <a:gd name="T14" fmla="*/ 0 60000 65536"/>
                      <a:gd name="T15" fmla="*/ 0 60000 65536"/>
                      <a:gd name="T16" fmla="*/ 0 60000 65536"/>
                      <a:gd name="T17" fmla="*/ 0 60000 65536"/>
                      <a:gd name="T18" fmla="*/ 0 w 1446"/>
                      <a:gd name="T19" fmla="*/ 0 h 170"/>
                      <a:gd name="T20" fmla="*/ 1446 w 1446"/>
                      <a:gd name="T21" fmla="*/ 170 h 170"/>
                    </a:gdLst>
                    <a:ahLst/>
                    <a:cxnLst>
                      <a:cxn ang="T12">
                        <a:pos x="T0" y="T1"/>
                      </a:cxn>
                      <a:cxn ang="T13">
                        <a:pos x="T2" y="T3"/>
                      </a:cxn>
                      <a:cxn ang="T14">
                        <a:pos x="T4" y="T5"/>
                      </a:cxn>
                      <a:cxn ang="T15">
                        <a:pos x="T6" y="T7"/>
                      </a:cxn>
                      <a:cxn ang="T16">
                        <a:pos x="T8" y="T9"/>
                      </a:cxn>
                      <a:cxn ang="T17">
                        <a:pos x="T10" y="T11"/>
                      </a:cxn>
                    </a:cxnLst>
                    <a:rect l="T18" t="T19" r="T20" b="T21"/>
                    <a:pathLst>
                      <a:path w="1446" h="170">
                        <a:moveTo>
                          <a:pt x="1446" y="159"/>
                        </a:moveTo>
                        <a:cubicBezTo>
                          <a:pt x="1397" y="131"/>
                          <a:pt x="1267" y="0"/>
                          <a:pt x="1154" y="0"/>
                        </a:cubicBezTo>
                        <a:cubicBezTo>
                          <a:pt x="1041" y="0"/>
                          <a:pt x="878" y="152"/>
                          <a:pt x="765" y="159"/>
                        </a:cubicBezTo>
                        <a:cubicBezTo>
                          <a:pt x="652" y="166"/>
                          <a:pt x="582" y="41"/>
                          <a:pt x="477" y="40"/>
                        </a:cubicBezTo>
                        <a:cubicBezTo>
                          <a:pt x="372" y="39"/>
                          <a:pt x="211" y="136"/>
                          <a:pt x="132" y="153"/>
                        </a:cubicBezTo>
                        <a:cubicBezTo>
                          <a:pt x="53" y="170"/>
                          <a:pt x="27" y="143"/>
                          <a:pt x="0" y="140"/>
                        </a:cubicBezTo>
                      </a:path>
                    </a:pathLst>
                  </a:custGeom>
                  <a:noFill/>
                  <a:ln w="28575">
                    <a:solidFill>
                      <a:srgbClr val="FF0000"/>
                    </a:solidFill>
                    <a:round/>
                    <a:headEnd/>
                    <a:tailEnd type="none" w="sm" len="lg"/>
                  </a:ln>
                </p:spPr>
                <p:txBody>
                  <a:bodyPr wrap="none"/>
                  <a:lstStyle/>
                  <a:p>
                    <a:endParaRPr lang="zh-CN" altLang="en-US"/>
                  </a:p>
                </p:txBody>
              </p:sp>
              <p:graphicFrame>
                <p:nvGraphicFramePr>
                  <p:cNvPr id="85018" name="Object 1048"/>
                  <p:cNvGraphicFramePr>
                    <a:graphicFrameLocks noChangeAspect="1"/>
                  </p:cNvGraphicFramePr>
                  <p:nvPr/>
                </p:nvGraphicFramePr>
                <p:xfrm>
                  <a:off x="2544" y="3168"/>
                  <a:ext cx="208" cy="240"/>
                </p:xfrm>
                <a:graphic>
                  <a:graphicData uri="http://schemas.openxmlformats.org/presentationml/2006/ole">
                    <p:oleObj spid="_x0000_s100378" name="Equation" r:id="rId5" imgW="164880" imgH="190440" progId="">
                      <p:embed/>
                    </p:oleObj>
                  </a:graphicData>
                </a:graphic>
              </p:graphicFrame>
              <p:graphicFrame>
                <p:nvGraphicFramePr>
                  <p:cNvPr id="85019" name="Object 1049"/>
                  <p:cNvGraphicFramePr>
                    <a:graphicFrameLocks noChangeAspect="1"/>
                  </p:cNvGraphicFramePr>
                  <p:nvPr/>
                </p:nvGraphicFramePr>
                <p:xfrm>
                  <a:off x="3115" y="3072"/>
                  <a:ext cx="245" cy="528"/>
                </p:xfrm>
                <a:graphic>
                  <a:graphicData uri="http://schemas.openxmlformats.org/presentationml/2006/ole">
                    <p:oleObj spid="_x0000_s100379" name="公式" r:id="rId6" imgW="215640" imgH="609480" progId="">
                      <p:embed/>
                    </p:oleObj>
                  </a:graphicData>
                </a:graphic>
              </p:graphicFrame>
              <p:graphicFrame>
                <p:nvGraphicFramePr>
                  <p:cNvPr id="85020" name="Object 1050"/>
                  <p:cNvGraphicFramePr>
                    <a:graphicFrameLocks noChangeAspect="1"/>
                  </p:cNvGraphicFramePr>
                  <p:nvPr/>
                </p:nvGraphicFramePr>
                <p:xfrm>
                  <a:off x="3648" y="3072"/>
                  <a:ext cx="472" cy="531"/>
                </p:xfrm>
                <a:graphic>
                  <a:graphicData uri="http://schemas.openxmlformats.org/presentationml/2006/ole">
                    <p:oleObj spid="_x0000_s100380" name="Equation" r:id="rId7" imgW="266400" imgH="393480" progId="">
                      <p:embed/>
                    </p:oleObj>
                  </a:graphicData>
                </a:graphic>
              </p:graphicFrame>
              <p:graphicFrame>
                <p:nvGraphicFramePr>
                  <p:cNvPr id="85021" name="Object 1051"/>
                  <p:cNvGraphicFramePr>
                    <a:graphicFrameLocks noChangeAspect="1"/>
                  </p:cNvGraphicFramePr>
                  <p:nvPr/>
                </p:nvGraphicFramePr>
                <p:xfrm>
                  <a:off x="4368" y="3072"/>
                  <a:ext cx="404" cy="528"/>
                </p:xfrm>
                <a:graphic>
                  <a:graphicData uri="http://schemas.openxmlformats.org/presentationml/2006/ole">
                    <p:oleObj spid="_x0000_s100381" name="公式" r:id="rId8" imgW="355320" imgH="609480" progId="">
                      <p:embed/>
                    </p:oleObj>
                  </a:graphicData>
                </a:graphic>
              </p:graphicFrame>
              <p:graphicFrame>
                <p:nvGraphicFramePr>
                  <p:cNvPr id="85022" name="Object 1052"/>
                  <p:cNvGraphicFramePr>
                    <a:graphicFrameLocks noChangeAspect="1"/>
                  </p:cNvGraphicFramePr>
                  <p:nvPr/>
                </p:nvGraphicFramePr>
                <p:xfrm>
                  <a:off x="1808" y="3072"/>
                  <a:ext cx="352" cy="528"/>
                </p:xfrm>
                <a:graphic>
                  <a:graphicData uri="http://schemas.openxmlformats.org/presentationml/2006/ole">
                    <p:oleObj spid="_x0000_s100382" name="公式" r:id="rId9" imgW="406080" imgH="609480" progId="">
                      <p:embed/>
                    </p:oleObj>
                  </a:graphicData>
                </a:graphic>
              </p:graphicFrame>
              <p:graphicFrame>
                <p:nvGraphicFramePr>
                  <p:cNvPr id="85023" name="Object 1053"/>
                  <p:cNvGraphicFramePr>
                    <a:graphicFrameLocks noChangeAspect="1"/>
                  </p:cNvGraphicFramePr>
                  <p:nvPr/>
                </p:nvGraphicFramePr>
                <p:xfrm>
                  <a:off x="1056" y="3072"/>
                  <a:ext cx="411" cy="528"/>
                </p:xfrm>
                <a:graphic>
                  <a:graphicData uri="http://schemas.openxmlformats.org/presentationml/2006/ole">
                    <p:oleObj spid="_x0000_s100383" name="公式" r:id="rId10" imgW="558720" imgH="609480" progId="">
                      <p:embed/>
                    </p:oleObj>
                  </a:graphicData>
                </a:graphic>
              </p:graphicFrame>
              <p:graphicFrame>
                <p:nvGraphicFramePr>
                  <p:cNvPr id="85024" name="Object 1054"/>
                  <p:cNvGraphicFramePr>
                    <a:graphicFrameLocks noChangeAspect="1"/>
                  </p:cNvGraphicFramePr>
                  <p:nvPr/>
                </p:nvGraphicFramePr>
                <p:xfrm>
                  <a:off x="432" y="3072"/>
                  <a:ext cx="411" cy="528"/>
                </p:xfrm>
                <a:graphic>
                  <a:graphicData uri="http://schemas.openxmlformats.org/presentationml/2006/ole">
                    <p:oleObj spid="_x0000_s100384" name="公式" r:id="rId11" imgW="545760" imgH="609480" progId="">
                      <p:embed/>
                    </p:oleObj>
                  </a:graphicData>
                </a:graphic>
              </p:graphicFrame>
            </p:grpSp>
            <p:sp>
              <p:nvSpPr>
                <p:cNvPr id="85037" name="Rectangle 27"/>
                <p:cNvSpPr>
                  <a:spLocks noChangeArrowheads="1"/>
                </p:cNvSpPr>
                <p:nvPr/>
              </p:nvSpPr>
              <p:spPr bwMode="auto">
                <a:xfrm>
                  <a:off x="432" y="672"/>
                  <a:ext cx="4992" cy="1218"/>
                </a:xfrm>
                <a:prstGeom prst="rect">
                  <a:avLst/>
                </a:prstGeom>
                <a:solidFill>
                  <a:schemeClr val="bg1"/>
                </a:solidFill>
                <a:ln w="9525">
                  <a:solidFill>
                    <a:schemeClr val="tx2"/>
                  </a:solidFill>
                  <a:miter lim="800000"/>
                  <a:headEnd/>
                  <a:tailEnd type="none" w="sm" len="lg"/>
                </a:ln>
              </p:spPr>
              <p:txBody>
                <a:bodyPr wrap="none" anchor="ctr"/>
                <a:lstStyle/>
                <a:p>
                  <a:endParaRPr lang="zh-CN" altLang="en-US"/>
                </a:p>
              </p:txBody>
            </p:sp>
            <p:sp>
              <p:nvSpPr>
                <p:cNvPr id="85038" name="Line 28"/>
                <p:cNvSpPr>
                  <a:spLocks noChangeShapeType="1"/>
                </p:cNvSpPr>
                <p:nvPr/>
              </p:nvSpPr>
              <p:spPr bwMode="auto">
                <a:xfrm>
                  <a:off x="725" y="1362"/>
                  <a:ext cx="4305" cy="0"/>
                </a:xfrm>
                <a:prstGeom prst="line">
                  <a:avLst/>
                </a:prstGeom>
                <a:noFill/>
                <a:ln w="12700">
                  <a:solidFill>
                    <a:schemeClr val="tx1"/>
                  </a:solidFill>
                  <a:prstDash val="lgDashDot"/>
                  <a:round/>
                  <a:headEnd type="none" w="sm" len="lg"/>
                  <a:tailEnd type="none" w="sm" len="lg"/>
                </a:ln>
              </p:spPr>
              <p:txBody>
                <a:bodyPr wrap="none" anchor="ctr"/>
                <a:lstStyle/>
                <a:p>
                  <a:endParaRPr lang="zh-CN" altLang="en-US"/>
                </a:p>
              </p:txBody>
            </p:sp>
            <p:grpSp>
              <p:nvGrpSpPr>
                <p:cNvPr id="7" name="Group 29"/>
                <p:cNvGrpSpPr>
                  <a:grpSpLocks/>
                </p:cNvGrpSpPr>
                <p:nvPr/>
              </p:nvGrpSpPr>
              <p:grpSpPr bwMode="auto">
                <a:xfrm>
                  <a:off x="2236" y="1063"/>
                  <a:ext cx="1002" cy="137"/>
                  <a:chOff x="2064" y="3150"/>
                  <a:chExt cx="1050" cy="162"/>
                </a:xfrm>
              </p:grpSpPr>
              <p:sp>
                <p:nvSpPr>
                  <p:cNvPr id="85073" name="Freeform 30"/>
                  <p:cNvSpPr>
                    <a:spLocks/>
                  </p:cNvSpPr>
                  <p:nvPr/>
                </p:nvSpPr>
                <p:spPr bwMode="auto">
                  <a:xfrm>
                    <a:off x="2064" y="3150"/>
                    <a:ext cx="1050" cy="162"/>
                  </a:xfrm>
                  <a:custGeom>
                    <a:avLst/>
                    <a:gdLst>
                      <a:gd name="T0" fmla="*/ 1044 w 1050"/>
                      <a:gd name="T1" fmla="*/ 0 h 162"/>
                      <a:gd name="T2" fmla="*/ 0 w 1050"/>
                      <a:gd name="T3" fmla="*/ 162 h 162"/>
                      <a:gd name="T4" fmla="*/ 1050 w 1050"/>
                      <a:gd name="T5" fmla="*/ 162 h 162"/>
                      <a:gd name="T6" fmla="*/ 1044 w 1050"/>
                      <a:gd name="T7" fmla="*/ 0 h 162"/>
                      <a:gd name="T8" fmla="*/ 0 60000 65536"/>
                      <a:gd name="T9" fmla="*/ 0 60000 65536"/>
                      <a:gd name="T10" fmla="*/ 0 60000 65536"/>
                      <a:gd name="T11" fmla="*/ 0 60000 65536"/>
                      <a:gd name="T12" fmla="*/ 0 w 1050"/>
                      <a:gd name="T13" fmla="*/ 0 h 162"/>
                      <a:gd name="T14" fmla="*/ 1050 w 1050"/>
                      <a:gd name="T15" fmla="*/ 162 h 162"/>
                    </a:gdLst>
                    <a:ahLst/>
                    <a:cxnLst>
                      <a:cxn ang="T8">
                        <a:pos x="T0" y="T1"/>
                      </a:cxn>
                      <a:cxn ang="T9">
                        <a:pos x="T2" y="T3"/>
                      </a:cxn>
                      <a:cxn ang="T10">
                        <a:pos x="T4" y="T5"/>
                      </a:cxn>
                      <a:cxn ang="T11">
                        <a:pos x="T6" y="T7"/>
                      </a:cxn>
                    </a:cxnLst>
                    <a:rect l="T12" t="T13" r="T14" b="T15"/>
                    <a:pathLst>
                      <a:path w="1050" h="162">
                        <a:moveTo>
                          <a:pt x="1044" y="0"/>
                        </a:moveTo>
                        <a:lnTo>
                          <a:pt x="0" y="162"/>
                        </a:lnTo>
                        <a:lnTo>
                          <a:pt x="1050" y="162"/>
                        </a:lnTo>
                        <a:lnTo>
                          <a:pt x="1044" y="0"/>
                        </a:lnTo>
                        <a:close/>
                      </a:path>
                    </a:pathLst>
                  </a:custGeom>
                  <a:gradFill rotWithShape="0">
                    <a:gsLst>
                      <a:gs pos="0">
                        <a:srgbClr val="FF0000"/>
                      </a:gs>
                      <a:gs pos="100000">
                        <a:schemeClr val="bg1"/>
                      </a:gs>
                    </a:gsLst>
                    <a:lin ang="0" scaled="1"/>
                  </a:gradFill>
                  <a:ln w="9525">
                    <a:noFill/>
                    <a:round/>
                    <a:headEnd/>
                    <a:tailEnd type="none" w="sm" len="lg"/>
                  </a:ln>
                </p:spPr>
                <p:txBody>
                  <a:bodyPr wrap="none"/>
                  <a:lstStyle/>
                  <a:p>
                    <a:endParaRPr lang="zh-CN" altLang="en-US"/>
                  </a:p>
                </p:txBody>
              </p:sp>
              <p:sp>
                <p:nvSpPr>
                  <p:cNvPr id="85074" name="Line 31"/>
                  <p:cNvSpPr>
                    <a:spLocks noChangeShapeType="1"/>
                  </p:cNvSpPr>
                  <p:nvPr/>
                </p:nvSpPr>
                <p:spPr bwMode="auto">
                  <a:xfrm>
                    <a:off x="2064" y="3312"/>
                    <a:ext cx="864" cy="0"/>
                  </a:xfrm>
                  <a:prstGeom prst="line">
                    <a:avLst/>
                  </a:prstGeom>
                  <a:noFill/>
                  <a:ln w="19050">
                    <a:solidFill>
                      <a:srgbClr val="FF0000"/>
                    </a:solidFill>
                    <a:round/>
                    <a:headEnd type="none" w="sm" len="lg"/>
                    <a:tailEnd type="none" w="sm" len="lg"/>
                  </a:ln>
                </p:spPr>
                <p:txBody>
                  <a:bodyPr wrap="none"/>
                  <a:lstStyle/>
                  <a:p>
                    <a:endParaRPr lang="zh-CN" altLang="en-US"/>
                  </a:p>
                </p:txBody>
              </p:sp>
            </p:grpSp>
            <p:grpSp>
              <p:nvGrpSpPr>
                <p:cNvPr id="8" name="Group 32"/>
                <p:cNvGrpSpPr>
                  <a:grpSpLocks/>
                </p:cNvGrpSpPr>
                <p:nvPr/>
              </p:nvGrpSpPr>
              <p:grpSpPr bwMode="auto">
                <a:xfrm>
                  <a:off x="3427" y="1225"/>
                  <a:ext cx="1002" cy="137"/>
                  <a:chOff x="2064" y="3150"/>
                  <a:chExt cx="1050" cy="162"/>
                </a:xfrm>
              </p:grpSpPr>
              <p:sp>
                <p:nvSpPr>
                  <p:cNvPr id="85071" name="Freeform 33"/>
                  <p:cNvSpPr>
                    <a:spLocks/>
                  </p:cNvSpPr>
                  <p:nvPr/>
                </p:nvSpPr>
                <p:spPr bwMode="auto">
                  <a:xfrm>
                    <a:off x="2064" y="3150"/>
                    <a:ext cx="1050" cy="162"/>
                  </a:xfrm>
                  <a:custGeom>
                    <a:avLst/>
                    <a:gdLst>
                      <a:gd name="T0" fmla="*/ 1044 w 1050"/>
                      <a:gd name="T1" fmla="*/ 0 h 162"/>
                      <a:gd name="T2" fmla="*/ 0 w 1050"/>
                      <a:gd name="T3" fmla="*/ 162 h 162"/>
                      <a:gd name="T4" fmla="*/ 1050 w 1050"/>
                      <a:gd name="T5" fmla="*/ 162 h 162"/>
                      <a:gd name="T6" fmla="*/ 1044 w 1050"/>
                      <a:gd name="T7" fmla="*/ 0 h 162"/>
                      <a:gd name="T8" fmla="*/ 0 60000 65536"/>
                      <a:gd name="T9" fmla="*/ 0 60000 65536"/>
                      <a:gd name="T10" fmla="*/ 0 60000 65536"/>
                      <a:gd name="T11" fmla="*/ 0 60000 65536"/>
                      <a:gd name="T12" fmla="*/ 0 w 1050"/>
                      <a:gd name="T13" fmla="*/ 0 h 162"/>
                      <a:gd name="T14" fmla="*/ 1050 w 1050"/>
                      <a:gd name="T15" fmla="*/ 162 h 162"/>
                    </a:gdLst>
                    <a:ahLst/>
                    <a:cxnLst>
                      <a:cxn ang="T8">
                        <a:pos x="T0" y="T1"/>
                      </a:cxn>
                      <a:cxn ang="T9">
                        <a:pos x="T2" y="T3"/>
                      </a:cxn>
                      <a:cxn ang="T10">
                        <a:pos x="T4" y="T5"/>
                      </a:cxn>
                      <a:cxn ang="T11">
                        <a:pos x="T6" y="T7"/>
                      </a:cxn>
                    </a:cxnLst>
                    <a:rect l="T12" t="T13" r="T14" b="T15"/>
                    <a:pathLst>
                      <a:path w="1050" h="162">
                        <a:moveTo>
                          <a:pt x="1044" y="0"/>
                        </a:moveTo>
                        <a:lnTo>
                          <a:pt x="0" y="162"/>
                        </a:lnTo>
                        <a:lnTo>
                          <a:pt x="1050" y="162"/>
                        </a:lnTo>
                        <a:lnTo>
                          <a:pt x="1044" y="0"/>
                        </a:lnTo>
                        <a:close/>
                      </a:path>
                    </a:pathLst>
                  </a:custGeom>
                  <a:gradFill rotWithShape="0">
                    <a:gsLst>
                      <a:gs pos="0">
                        <a:srgbClr val="FF0000"/>
                      </a:gs>
                      <a:gs pos="100000">
                        <a:schemeClr val="bg1"/>
                      </a:gs>
                    </a:gsLst>
                    <a:lin ang="0" scaled="1"/>
                  </a:gradFill>
                  <a:ln w="9525">
                    <a:noFill/>
                    <a:round/>
                    <a:headEnd/>
                    <a:tailEnd type="none" w="sm" len="lg"/>
                  </a:ln>
                </p:spPr>
                <p:txBody>
                  <a:bodyPr wrap="none"/>
                  <a:lstStyle/>
                  <a:p>
                    <a:endParaRPr lang="zh-CN" altLang="en-US"/>
                  </a:p>
                </p:txBody>
              </p:sp>
              <p:sp>
                <p:nvSpPr>
                  <p:cNvPr id="85072" name="Line 34"/>
                  <p:cNvSpPr>
                    <a:spLocks noChangeShapeType="1"/>
                  </p:cNvSpPr>
                  <p:nvPr/>
                </p:nvSpPr>
                <p:spPr bwMode="auto">
                  <a:xfrm>
                    <a:off x="2064" y="3312"/>
                    <a:ext cx="864" cy="0"/>
                  </a:xfrm>
                  <a:prstGeom prst="line">
                    <a:avLst/>
                  </a:prstGeom>
                  <a:noFill/>
                  <a:ln w="19050">
                    <a:solidFill>
                      <a:srgbClr val="FF0000"/>
                    </a:solidFill>
                    <a:round/>
                    <a:headEnd type="none" w="sm" len="lg"/>
                    <a:tailEnd type="none" w="sm" len="lg"/>
                  </a:ln>
                </p:spPr>
                <p:txBody>
                  <a:bodyPr wrap="none"/>
                  <a:lstStyle/>
                  <a:p>
                    <a:endParaRPr lang="zh-CN" altLang="en-US"/>
                  </a:p>
                </p:txBody>
              </p:sp>
            </p:grpSp>
            <p:sp>
              <p:nvSpPr>
                <p:cNvPr id="85041" name="Rectangle 35"/>
                <p:cNvSpPr>
                  <a:spLocks noChangeArrowheads="1"/>
                </p:cNvSpPr>
                <p:nvPr/>
              </p:nvSpPr>
              <p:spPr bwMode="auto">
                <a:xfrm>
                  <a:off x="2236" y="916"/>
                  <a:ext cx="46" cy="284"/>
                </a:xfrm>
                <a:prstGeom prst="rect">
                  <a:avLst/>
                </a:prstGeom>
                <a:solidFill>
                  <a:srgbClr val="663300"/>
                </a:solidFill>
                <a:ln w="19050">
                  <a:solidFill>
                    <a:schemeClr val="tx1"/>
                  </a:solidFill>
                  <a:miter lim="800000"/>
                  <a:headEnd/>
                  <a:tailEnd/>
                </a:ln>
              </p:spPr>
              <p:txBody>
                <a:bodyPr wrap="none" anchor="ctr"/>
                <a:lstStyle/>
                <a:p>
                  <a:endParaRPr lang="zh-CN" altLang="en-US"/>
                </a:p>
              </p:txBody>
            </p:sp>
            <p:sp>
              <p:nvSpPr>
                <p:cNvPr id="85042" name="Rectangle 36"/>
                <p:cNvSpPr>
                  <a:spLocks noChangeArrowheads="1"/>
                </p:cNvSpPr>
                <p:nvPr/>
              </p:nvSpPr>
              <p:spPr bwMode="auto">
                <a:xfrm>
                  <a:off x="2236" y="1525"/>
                  <a:ext cx="46" cy="284"/>
                </a:xfrm>
                <a:prstGeom prst="rect">
                  <a:avLst/>
                </a:prstGeom>
                <a:solidFill>
                  <a:srgbClr val="663300"/>
                </a:solidFill>
                <a:ln w="19050">
                  <a:solidFill>
                    <a:schemeClr val="tx1"/>
                  </a:solidFill>
                  <a:miter lim="800000"/>
                  <a:headEnd/>
                  <a:tailEnd/>
                </a:ln>
              </p:spPr>
              <p:txBody>
                <a:bodyPr wrap="none" anchor="ctr"/>
                <a:lstStyle/>
                <a:p>
                  <a:endParaRPr lang="zh-CN" altLang="en-US"/>
                </a:p>
              </p:txBody>
            </p:sp>
            <p:sp>
              <p:nvSpPr>
                <p:cNvPr id="85043" name="Line 37"/>
                <p:cNvSpPr>
                  <a:spLocks noChangeShapeType="1"/>
                </p:cNvSpPr>
                <p:nvPr/>
              </p:nvSpPr>
              <p:spPr bwMode="auto">
                <a:xfrm>
                  <a:off x="1732" y="1200"/>
                  <a:ext cx="550"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5044" name="Line 38"/>
                <p:cNvSpPr>
                  <a:spLocks noChangeShapeType="1"/>
                </p:cNvSpPr>
                <p:nvPr/>
              </p:nvSpPr>
              <p:spPr bwMode="auto">
                <a:xfrm>
                  <a:off x="1732" y="1281"/>
                  <a:ext cx="550"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5045" name="Line 39"/>
                <p:cNvSpPr>
                  <a:spLocks noChangeShapeType="1"/>
                </p:cNvSpPr>
                <p:nvPr/>
              </p:nvSpPr>
              <p:spPr bwMode="auto">
                <a:xfrm>
                  <a:off x="1687" y="1362"/>
                  <a:ext cx="549"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5046" name="Line 40"/>
                <p:cNvSpPr>
                  <a:spLocks noChangeShapeType="1"/>
                </p:cNvSpPr>
                <p:nvPr/>
              </p:nvSpPr>
              <p:spPr bwMode="auto">
                <a:xfrm>
                  <a:off x="1732" y="1443"/>
                  <a:ext cx="550"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5047" name="Line 41"/>
                <p:cNvSpPr>
                  <a:spLocks noChangeShapeType="1"/>
                </p:cNvSpPr>
                <p:nvPr/>
              </p:nvSpPr>
              <p:spPr bwMode="auto">
                <a:xfrm>
                  <a:off x="1732" y="1525"/>
                  <a:ext cx="550"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5048" name="Line 42"/>
                <p:cNvSpPr>
                  <a:spLocks noChangeShapeType="1"/>
                </p:cNvSpPr>
                <p:nvPr/>
              </p:nvSpPr>
              <p:spPr bwMode="auto">
                <a:xfrm flipV="1">
                  <a:off x="2236" y="1037"/>
                  <a:ext cx="1145" cy="163"/>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5049" name="Line 43"/>
                <p:cNvSpPr>
                  <a:spLocks noChangeShapeType="1"/>
                </p:cNvSpPr>
                <p:nvPr/>
              </p:nvSpPr>
              <p:spPr bwMode="auto">
                <a:xfrm flipV="1">
                  <a:off x="2236" y="1119"/>
                  <a:ext cx="1145" cy="16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5050" name="Line 44"/>
                <p:cNvSpPr>
                  <a:spLocks noChangeShapeType="1"/>
                </p:cNvSpPr>
                <p:nvPr/>
              </p:nvSpPr>
              <p:spPr bwMode="auto">
                <a:xfrm flipV="1">
                  <a:off x="2236" y="1200"/>
                  <a:ext cx="1145" cy="16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5051" name="Line 45"/>
                <p:cNvSpPr>
                  <a:spLocks noChangeShapeType="1"/>
                </p:cNvSpPr>
                <p:nvPr/>
              </p:nvSpPr>
              <p:spPr bwMode="auto">
                <a:xfrm flipV="1">
                  <a:off x="2236" y="1281"/>
                  <a:ext cx="1145" cy="16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5052" name="Line 46"/>
                <p:cNvSpPr>
                  <a:spLocks noChangeShapeType="1"/>
                </p:cNvSpPr>
                <p:nvPr/>
              </p:nvSpPr>
              <p:spPr bwMode="auto">
                <a:xfrm flipV="1">
                  <a:off x="2236" y="1200"/>
                  <a:ext cx="2382" cy="325"/>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38959" name="Rectangle 47"/>
                <p:cNvSpPr>
                  <a:spLocks noChangeArrowheads="1"/>
                </p:cNvSpPr>
                <p:nvPr/>
              </p:nvSpPr>
              <p:spPr bwMode="auto">
                <a:xfrm>
                  <a:off x="4618" y="875"/>
                  <a:ext cx="46" cy="974"/>
                </a:xfrm>
                <a:prstGeom prst="rect">
                  <a:avLst/>
                </a:prstGeom>
                <a:gradFill rotWithShape="0">
                  <a:gsLst>
                    <a:gs pos="0">
                      <a:schemeClr val="bg1">
                        <a:gamma/>
                        <a:shade val="0"/>
                        <a:invGamma/>
                      </a:schemeClr>
                    </a:gs>
                    <a:gs pos="100000">
                      <a:schemeClr val="bg1"/>
                    </a:gs>
                  </a:gsLst>
                  <a:lin ang="0" scaled="1"/>
                </a:gradFill>
                <a:ln w="19050">
                  <a:solidFill>
                    <a:schemeClr val="tx1"/>
                  </a:solidFill>
                  <a:miter lim="800000"/>
                  <a:headEnd/>
                  <a:tailEnd/>
                </a:ln>
                <a:effectLst/>
              </p:spPr>
              <p:txBody>
                <a:bodyPr wrap="none" anchor="ctr"/>
                <a:lstStyle/>
                <a:p>
                  <a:pPr>
                    <a:defRPr/>
                  </a:pPr>
                  <a:endParaRPr lang="zh-CN" altLang="en-US"/>
                </a:p>
              </p:txBody>
            </p:sp>
            <p:sp>
              <p:nvSpPr>
                <p:cNvPr id="85054" name="Line 48"/>
                <p:cNvSpPr>
                  <a:spLocks noChangeShapeType="1"/>
                </p:cNvSpPr>
                <p:nvPr/>
              </p:nvSpPr>
              <p:spPr bwMode="auto">
                <a:xfrm flipV="1">
                  <a:off x="3381" y="1200"/>
                  <a:ext cx="1237" cy="81"/>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5055" name="Line 49"/>
                <p:cNvSpPr>
                  <a:spLocks noChangeShapeType="1"/>
                </p:cNvSpPr>
                <p:nvPr/>
              </p:nvSpPr>
              <p:spPr bwMode="auto">
                <a:xfrm>
                  <a:off x="3381" y="1200"/>
                  <a:ext cx="1237"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5056" name="Line 50"/>
                <p:cNvSpPr>
                  <a:spLocks noChangeShapeType="1"/>
                </p:cNvSpPr>
                <p:nvPr/>
              </p:nvSpPr>
              <p:spPr bwMode="auto">
                <a:xfrm>
                  <a:off x="3381" y="1119"/>
                  <a:ext cx="1237" cy="81"/>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5057" name="Line 51"/>
                <p:cNvSpPr>
                  <a:spLocks noChangeShapeType="1"/>
                </p:cNvSpPr>
                <p:nvPr/>
              </p:nvSpPr>
              <p:spPr bwMode="auto">
                <a:xfrm>
                  <a:off x="3381" y="1037"/>
                  <a:ext cx="1237" cy="163"/>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5058" name="Line 52"/>
                <p:cNvSpPr>
                  <a:spLocks noChangeShapeType="1"/>
                </p:cNvSpPr>
                <p:nvPr/>
              </p:nvSpPr>
              <p:spPr bwMode="auto">
                <a:xfrm flipV="1">
                  <a:off x="1046" y="1200"/>
                  <a:ext cx="686" cy="16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5059" name="Line 53"/>
                <p:cNvSpPr>
                  <a:spLocks noChangeShapeType="1"/>
                </p:cNvSpPr>
                <p:nvPr/>
              </p:nvSpPr>
              <p:spPr bwMode="auto">
                <a:xfrm>
                  <a:off x="1046" y="1362"/>
                  <a:ext cx="641"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5060" name="Line 54"/>
                <p:cNvSpPr>
                  <a:spLocks noChangeShapeType="1"/>
                </p:cNvSpPr>
                <p:nvPr/>
              </p:nvSpPr>
              <p:spPr bwMode="auto">
                <a:xfrm flipV="1">
                  <a:off x="1046" y="1281"/>
                  <a:ext cx="686" cy="81"/>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5061" name="Line 55"/>
                <p:cNvSpPr>
                  <a:spLocks noChangeShapeType="1"/>
                </p:cNvSpPr>
                <p:nvPr/>
              </p:nvSpPr>
              <p:spPr bwMode="auto">
                <a:xfrm>
                  <a:off x="1046" y="1362"/>
                  <a:ext cx="686" cy="81"/>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85062" name="Line 56"/>
                <p:cNvSpPr>
                  <a:spLocks noChangeShapeType="1"/>
                </p:cNvSpPr>
                <p:nvPr/>
              </p:nvSpPr>
              <p:spPr bwMode="auto">
                <a:xfrm>
                  <a:off x="1046" y="1362"/>
                  <a:ext cx="686" cy="163"/>
                </a:xfrm>
                <a:prstGeom prst="line">
                  <a:avLst/>
                </a:prstGeom>
                <a:noFill/>
                <a:ln w="19050">
                  <a:solidFill>
                    <a:srgbClr val="0000FF"/>
                  </a:solidFill>
                  <a:round/>
                  <a:headEnd type="none" w="sm" len="lg"/>
                  <a:tailEnd type="none" w="sm" len="lg"/>
                </a:ln>
              </p:spPr>
              <p:txBody>
                <a:bodyPr wrap="none" anchor="ctr"/>
                <a:lstStyle/>
                <a:p>
                  <a:endParaRPr lang="zh-CN" altLang="en-US"/>
                </a:p>
              </p:txBody>
            </p:sp>
            <p:graphicFrame>
              <p:nvGraphicFramePr>
                <p:cNvPr id="84997" name="Object 1027"/>
                <p:cNvGraphicFramePr>
                  <a:graphicFrameLocks noChangeAspect="1"/>
                </p:cNvGraphicFramePr>
                <p:nvPr/>
              </p:nvGraphicFramePr>
              <p:xfrm>
                <a:off x="1547" y="834"/>
                <a:ext cx="305" cy="325"/>
              </p:xfrm>
              <a:graphic>
                <a:graphicData uri="http://schemas.openxmlformats.org/presentationml/2006/ole">
                  <p:oleObj spid="_x0000_s100357" name="Equation" r:id="rId12" imgW="177480" imgH="215640" progId="">
                    <p:embed/>
                  </p:oleObj>
                </a:graphicData>
              </a:graphic>
            </p:graphicFrame>
            <p:graphicFrame>
              <p:nvGraphicFramePr>
                <p:cNvPr id="84998" name="Object 1028"/>
                <p:cNvGraphicFramePr>
                  <a:graphicFrameLocks noChangeAspect="1"/>
                </p:cNvGraphicFramePr>
                <p:nvPr/>
              </p:nvGraphicFramePr>
              <p:xfrm>
                <a:off x="3042" y="674"/>
                <a:ext cx="321" cy="323"/>
              </p:xfrm>
              <a:graphic>
                <a:graphicData uri="http://schemas.openxmlformats.org/presentationml/2006/ole">
                  <p:oleObj spid="_x0000_s100358" name="Equation" r:id="rId13" imgW="190440" imgH="215640" progId="">
                    <p:embed/>
                  </p:oleObj>
                </a:graphicData>
              </a:graphic>
            </p:graphicFrame>
            <p:sp>
              <p:nvSpPr>
                <p:cNvPr id="85063" name="Line 59"/>
                <p:cNvSpPr>
                  <a:spLocks noChangeShapeType="1"/>
                </p:cNvSpPr>
                <p:nvPr/>
              </p:nvSpPr>
              <p:spPr bwMode="auto">
                <a:xfrm>
                  <a:off x="3381" y="1768"/>
                  <a:ext cx="1237" cy="0"/>
                </a:xfrm>
                <a:prstGeom prst="line">
                  <a:avLst/>
                </a:prstGeom>
                <a:noFill/>
                <a:ln w="12700">
                  <a:solidFill>
                    <a:schemeClr val="tx1"/>
                  </a:solidFill>
                  <a:round/>
                  <a:headEnd type="triangle" w="sm" len="lg"/>
                  <a:tailEnd type="triangle" w="sm" len="lg"/>
                </a:ln>
              </p:spPr>
              <p:txBody>
                <a:bodyPr wrap="none" anchor="ctr"/>
                <a:lstStyle/>
                <a:p>
                  <a:endParaRPr lang="zh-CN" altLang="en-US"/>
                </a:p>
              </p:txBody>
            </p:sp>
            <p:graphicFrame>
              <p:nvGraphicFramePr>
                <p:cNvPr id="84999" name="Object 1029"/>
                <p:cNvGraphicFramePr>
                  <a:graphicFrameLocks noChangeAspect="1"/>
                </p:cNvGraphicFramePr>
                <p:nvPr/>
              </p:nvGraphicFramePr>
              <p:xfrm>
                <a:off x="3931" y="1525"/>
                <a:ext cx="356" cy="284"/>
              </p:xfrm>
              <a:graphic>
                <a:graphicData uri="http://schemas.openxmlformats.org/presentationml/2006/ole">
                  <p:oleObj spid="_x0000_s100359" name="公式" r:id="rId14" imgW="215640" imgH="304560" progId="">
                    <p:embed/>
                  </p:oleObj>
                </a:graphicData>
              </a:graphic>
            </p:graphicFrame>
            <p:graphicFrame>
              <p:nvGraphicFramePr>
                <p:cNvPr id="85000" name="Object 1030"/>
                <p:cNvGraphicFramePr>
                  <a:graphicFrameLocks noChangeAspect="1"/>
                </p:cNvGraphicFramePr>
                <p:nvPr/>
              </p:nvGraphicFramePr>
              <p:xfrm>
                <a:off x="874" y="990"/>
                <a:ext cx="234" cy="291"/>
              </p:xfrm>
              <a:graphic>
                <a:graphicData uri="http://schemas.openxmlformats.org/presentationml/2006/ole">
                  <p:oleObj spid="_x0000_s100360" name="公式" r:id="rId15" imgW="126720" imgH="177480" progId="">
                    <p:embed/>
                  </p:oleObj>
                </a:graphicData>
              </a:graphic>
            </p:graphicFrame>
            <p:sp>
              <p:nvSpPr>
                <p:cNvPr id="85064" name="Oval 65"/>
                <p:cNvSpPr>
                  <a:spLocks noChangeArrowheads="1"/>
                </p:cNvSpPr>
                <p:nvPr/>
              </p:nvSpPr>
              <p:spPr bwMode="auto">
                <a:xfrm>
                  <a:off x="1641" y="1119"/>
                  <a:ext cx="91" cy="527"/>
                </a:xfrm>
                <a:prstGeom prst="ellipse">
                  <a:avLst/>
                </a:prstGeom>
                <a:solidFill>
                  <a:srgbClr val="00FFCC">
                    <a:alpha val="50195"/>
                  </a:srgbClr>
                </a:solidFill>
                <a:ln w="19050">
                  <a:solidFill>
                    <a:srgbClr val="006666"/>
                  </a:solidFill>
                  <a:round/>
                  <a:headEnd/>
                  <a:tailEnd/>
                </a:ln>
              </p:spPr>
              <p:txBody>
                <a:bodyPr wrap="none" anchor="ctr"/>
                <a:lstStyle/>
                <a:p>
                  <a:endParaRPr lang="zh-CN" altLang="en-US"/>
                </a:p>
              </p:txBody>
            </p:sp>
            <p:sp>
              <p:nvSpPr>
                <p:cNvPr id="85065" name="Oval 66"/>
                <p:cNvSpPr>
                  <a:spLocks noChangeArrowheads="1"/>
                </p:cNvSpPr>
                <p:nvPr/>
              </p:nvSpPr>
              <p:spPr bwMode="auto">
                <a:xfrm>
                  <a:off x="3335" y="956"/>
                  <a:ext cx="138" cy="812"/>
                </a:xfrm>
                <a:prstGeom prst="ellipse">
                  <a:avLst/>
                </a:prstGeom>
                <a:solidFill>
                  <a:srgbClr val="00FFCC">
                    <a:alpha val="50195"/>
                  </a:srgbClr>
                </a:solidFill>
                <a:ln w="19050">
                  <a:solidFill>
                    <a:srgbClr val="006666"/>
                  </a:solidFill>
                  <a:round/>
                  <a:headEnd/>
                  <a:tailEnd/>
                </a:ln>
              </p:spPr>
              <p:txBody>
                <a:bodyPr wrap="none" anchor="ctr"/>
                <a:lstStyle/>
                <a:p>
                  <a:endParaRPr lang="zh-CN" altLang="en-US"/>
                </a:p>
              </p:txBody>
            </p:sp>
            <p:graphicFrame>
              <p:nvGraphicFramePr>
                <p:cNvPr id="85001" name="Object 1031"/>
                <p:cNvGraphicFramePr>
                  <a:graphicFrameLocks noChangeAspect="1"/>
                </p:cNvGraphicFramePr>
                <p:nvPr/>
              </p:nvGraphicFramePr>
              <p:xfrm>
                <a:off x="1955" y="713"/>
                <a:ext cx="275" cy="243"/>
              </p:xfrm>
              <a:graphic>
                <a:graphicData uri="http://schemas.openxmlformats.org/presentationml/2006/ole">
                  <p:oleObj spid="_x0000_s100361" name="Equation" r:id="rId16" imgW="164880" imgH="164880" progId="">
                    <p:embed/>
                  </p:oleObj>
                </a:graphicData>
              </a:graphic>
            </p:graphicFrame>
            <p:graphicFrame>
              <p:nvGraphicFramePr>
                <p:cNvPr id="85002" name="Object 1032"/>
                <p:cNvGraphicFramePr>
                  <a:graphicFrameLocks noChangeAspect="1"/>
                </p:cNvGraphicFramePr>
                <p:nvPr/>
              </p:nvGraphicFramePr>
              <p:xfrm>
                <a:off x="4322" y="713"/>
                <a:ext cx="232" cy="243"/>
              </p:xfrm>
              <a:graphic>
                <a:graphicData uri="http://schemas.openxmlformats.org/presentationml/2006/ole">
                  <p:oleObj spid="_x0000_s100362" name="Equation" r:id="rId17" imgW="139680" imgH="164880" progId="">
                    <p:embed/>
                  </p:oleObj>
                </a:graphicData>
              </a:graphic>
            </p:graphicFrame>
            <p:graphicFrame>
              <p:nvGraphicFramePr>
                <p:cNvPr id="85003" name="Object 1033"/>
                <p:cNvGraphicFramePr>
                  <a:graphicFrameLocks noChangeAspect="1"/>
                </p:cNvGraphicFramePr>
                <p:nvPr/>
              </p:nvGraphicFramePr>
              <p:xfrm>
                <a:off x="4644" y="1362"/>
                <a:ext cx="249" cy="257"/>
              </p:xfrm>
              <a:graphic>
                <a:graphicData uri="http://schemas.openxmlformats.org/presentationml/2006/ole">
                  <p:oleObj spid="_x0000_s100363" name="Equation" r:id="rId18" imgW="152280" imgH="177480" progId="">
                    <p:embed/>
                  </p:oleObj>
                </a:graphicData>
              </a:graphic>
            </p:graphicFrame>
            <p:sp>
              <p:nvSpPr>
                <p:cNvPr id="85066" name="Line 72"/>
                <p:cNvSpPr>
                  <a:spLocks noChangeShapeType="1"/>
                </p:cNvSpPr>
                <p:nvPr/>
              </p:nvSpPr>
              <p:spPr bwMode="auto">
                <a:xfrm flipV="1">
                  <a:off x="4664" y="672"/>
                  <a:ext cx="0" cy="1178"/>
                </a:xfrm>
                <a:prstGeom prst="line">
                  <a:avLst/>
                </a:prstGeom>
                <a:noFill/>
                <a:ln w="28575">
                  <a:solidFill>
                    <a:srgbClr val="FF0000"/>
                  </a:solidFill>
                  <a:round/>
                  <a:headEnd type="none" w="sm" len="lg"/>
                  <a:tailEnd type="triangle" w="sm" len="lg"/>
                </a:ln>
              </p:spPr>
              <p:txBody>
                <a:bodyPr wrap="none" anchor="ctr"/>
                <a:lstStyle/>
                <a:p>
                  <a:endParaRPr lang="zh-CN" altLang="en-US"/>
                </a:p>
              </p:txBody>
            </p:sp>
            <p:graphicFrame>
              <p:nvGraphicFramePr>
                <p:cNvPr id="85004" name="Object 1034"/>
                <p:cNvGraphicFramePr>
                  <a:graphicFrameLocks noChangeAspect="1"/>
                </p:cNvGraphicFramePr>
                <p:nvPr/>
              </p:nvGraphicFramePr>
              <p:xfrm>
                <a:off x="4710" y="672"/>
                <a:ext cx="256" cy="244"/>
              </p:xfrm>
              <a:graphic>
                <a:graphicData uri="http://schemas.openxmlformats.org/presentationml/2006/ole">
                  <p:oleObj spid="_x0000_s100364" name="Equation" r:id="rId19" imgW="177480" imgH="190440" progId="">
                    <p:embed/>
                  </p:oleObj>
                </a:graphicData>
              </a:graphic>
            </p:graphicFrame>
            <p:sp>
              <p:nvSpPr>
                <p:cNvPr id="85067" name="Line 74"/>
                <p:cNvSpPr>
                  <a:spLocks noChangeShapeType="1"/>
                </p:cNvSpPr>
                <p:nvPr/>
              </p:nvSpPr>
              <p:spPr bwMode="auto">
                <a:xfrm>
                  <a:off x="4618" y="1200"/>
                  <a:ext cx="412" cy="0"/>
                </a:xfrm>
                <a:prstGeom prst="line">
                  <a:avLst/>
                </a:prstGeom>
                <a:noFill/>
                <a:ln w="12700">
                  <a:solidFill>
                    <a:schemeClr val="tx1"/>
                  </a:solidFill>
                  <a:prstDash val="dash"/>
                  <a:round/>
                  <a:headEnd type="none" w="sm" len="lg"/>
                  <a:tailEnd type="none" w="sm" len="lg"/>
                </a:ln>
              </p:spPr>
              <p:txBody>
                <a:bodyPr wrap="none"/>
                <a:lstStyle/>
                <a:p>
                  <a:endParaRPr lang="zh-CN" altLang="en-US"/>
                </a:p>
              </p:txBody>
            </p:sp>
            <p:graphicFrame>
              <p:nvGraphicFramePr>
                <p:cNvPr id="85005" name="Object 1035"/>
                <p:cNvGraphicFramePr>
                  <a:graphicFrameLocks noChangeAspect="1"/>
                </p:cNvGraphicFramePr>
                <p:nvPr/>
              </p:nvGraphicFramePr>
              <p:xfrm>
                <a:off x="5076" y="1159"/>
                <a:ext cx="256" cy="244"/>
              </p:xfrm>
              <a:graphic>
                <a:graphicData uri="http://schemas.openxmlformats.org/presentationml/2006/ole">
                  <p:oleObj spid="_x0000_s100365" name="Equation" r:id="rId20" imgW="177480" imgH="190440" progId="">
                    <p:embed/>
                  </p:oleObj>
                </a:graphicData>
              </a:graphic>
            </p:graphicFrame>
            <p:sp>
              <p:nvSpPr>
                <p:cNvPr id="85068" name="Line 76"/>
                <p:cNvSpPr>
                  <a:spLocks noChangeShapeType="1"/>
                </p:cNvSpPr>
                <p:nvPr/>
              </p:nvSpPr>
              <p:spPr bwMode="auto">
                <a:xfrm>
                  <a:off x="4938" y="1363"/>
                  <a:ext cx="0" cy="243"/>
                </a:xfrm>
                <a:prstGeom prst="line">
                  <a:avLst/>
                </a:prstGeom>
                <a:noFill/>
                <a:ln w="19050">
                  <a:solidFill>
                    <a:srgbClr val="FF0000"/>
                  </a:solidFill>
                  <a:round/>
                  <a:headEnd type="triangle" w="sm" len="lg"/>
                  <a:tailEnd type="none" w="sm" len="lg"/>
                </a:ln>
              </p:spPr>
              <p:txBody>
                <a:bodyPr wrap="none"/>
                <a:lstStyle/>
                <a:p>
                  <a:endParaRPr lang="zh-CN" altLang="en-US"/>
                </a:p>
              </p:txBody>
            </p:sp>
            <p:sp>
              <p:nvSpPr>
                <p:cNvPr id="85069" name="Line 77"/>
                <p:cNvSpPr>
                  <a:spLocks noChangeShapeType="1"/>
                </p:cNvSpPr>
                <p:nvPr/>
              </p:nvSpPr>
              <p:spPr bwMode="auto">
                <a:xfrm flipV="1">
                  <a:off x="4938" y="956"/>
                  <a:ext cx="0" cy="244"/>
                </a:xfrm>
                <a:prstGeom prst="line">
                  <a:avLst/>
                </a:prstGeom>
                <a:noFill/>
                <a:ln w="19050">
                  <a:solidFill>
                    <a:srgbClr val="FF0000"/>
                  </a:solidFill>
                  <a:round/>
                  <a:headEnd type="triangle" w="sm" len="lg"/>
                  <a:tailEnd type="none" w="sm" len="lg"/>
                </a:ln>
              </p:spPr>
              <p:txBody>
                <a:bodyPr wrap="none"/>
                <a:lstStyle/>
                <a:p>
                  <a:endParaRPr lang="zh-CN" altLang="en-US"/>
                </a:p>
              </p:txBody>
            </p:sp>
            <p:graphicFrame>
              <p:nvGraphicFramePr>
                <p:cNvPr id="85006" name="Object 1036"/>
                <p:cNvGraphicFramePr>
                  <a:graphicFrameLocks noChangeAspect="1"/>
                </p:cNvGraphicFramePr>
                <p:nvPr/>
              </p:nvGraphicFramePr>
              <p:xfrm>
                <a:off x="4325" y="2053"/>
                <a:ext cx="1053" cy="261"/>
              </p:xfrm>
              <a:graphic>
                <a:graphicData uri="http://schemas.openxmlformats.org/presentationml/2006/ole">
                  <p:oleObj spid="_x0000_s100366" name="公式" r:id="rId21" imgW="914400" imgH="253800" progId="">
                    <p:embed/>
                  </p:oleObj>
                </a:graphicData>
              </a:graphic>
            </p:graphicFrame>
            <p:graphicFrame>
              <p:nvGraphicFramePr>
                <p:cNvPr id="85007" name="Object 1037"/>
                <p:cNvGraphicFramePr>
                  <a:graphicFrameLocks noChangeAspect="1"/>
                </p:cNvGraphicFramePr>
                <p:nvPr/>
              </p:nvGraphicFramePr>
              <p:xfrm>
                <a:off x="3729" y="2418"/>
                <a:ext cx="1145" cy="309"/>
              </p:xfrm>
              <a:graphic>
                <a:graphicData uri="http://schemas.openxmlformats.org/presentationml/2006/ole">
                  <p:oleObj spid="_x0000_s100367" name="公式" r:id="rId22" imgW="660240" imgH="304560" progId="">
                    <p:embed/>
                  </p:oleObj>
                </a:graphicData>
              </a:graphic>
            </p:graphicFrame>
            <p:sp>
              <p:nvSpPr>
                <p:cNvPr id="85070" name="Text Box 81"/>
                <p:cNvSpPr txBox="1">
                  <a:spLocks noChangeArrowheads="1"/>
                </p:cNvSpPr>
                <p:nvPr/>
              </p:nvSpPr>
              <p:spPr bwMode="auto">
                <a:xfrm>
                  <a:off x="3088" y="2064"/>
                  <a:ext cx="1695" cy="327"/>
                </a:xfrm>
                <a:prstGeom prst="rect">
                  <a:avLst/>
                </a:prstGeom>
                <a:noFill/>
                <a:ln w="9525">
                  <a:noFill/>
                  <a:miter lim="800000"/>
                  <a:headEnd/>
                  <a:tailEnd/>
                </a:ln>
              </p:spPr>
              <p:txBody>
                <a:bodyPr>
                  <a:spAutoFit/>
                </a:bodyPr>
                <a:lstStyle/>
                <a:p>
                  <a:pPr>
                    <a:spcBef>
                      <a:spcPct val="50000"/>
                    </a:spcBef>
                  </a:pPr>
                  <a:r>
                    <a:rPr lang="zh-CN" altLang="en-US" sz="2800" b="1">
                      <a:latin typeface="宋体" pitchFamily="2" charset="-122"/>
                    </a:rPr>
                    <a:t>当  较小时，</a:t>
                  </a:r>
                </a:p>
              </p:txBody>
            </p:sp>
            <p:graphicFrame>
              <p:nvGraphicFramePr>
                <p:cNvPr id="85008" name="Object 1038"/>
                <p:cNvGraphicFramePr>
                  <a:graphicFrameLocks noChangeAspect="1"/>
                </p:cNvGraphicFramePr>
                <p:nvPr/>
              </p:nvGraphicFramePr>
              <p:xfrm>
                <a:off x="3363" y="2064"/>
                <a:ext cx="261" cy="324"/>
              </p:xfrm>
              <a:graphic>
                <a:graphicData uri="http://schemas.openxmlformats.org/presentationml/2006/ole">
                  <p:oleObj spid="_x0000_s100368" name="Equation" r:id="rId23" imgW="126720" imgH="177480" progId="">
                    <p:embed/>
                  </p:oleObj>
                </a:graphicData>
              </a:graphic>
            </p:graphicFrame>
            <p:graphicFrame>
              <p:nvGraphicFramePr>
                <p:cNvPr id="85009" name="Object 1039"/>
                <p:cNvGraphicFramePr>
                  <a:graphicFrameLocks noChangeAspect="1"/>
                </p:cNvGraphicFramePr>
                <p:nvPr/>
              </p:nvGraphicFramePr>
              <p:xfrm>
                <a:off x="5058" y="3463"/>
                <a:ext cx="251" cy="213"/>
              </p:xfrm>
              <a:graphic>
                <a:graphicData uri="http://schemas.openxmlformats.org/presentationml/2006/ole">
                  <p:oleObj spid="_x0000_s100369" name="公式" r:id="rId24" imgW="177480" imgH="190440" progId="">
                    <p:embed/>
                  </p:oleObj>
                </a:graphicData>
              </a:graphic>
            </p:graphicFrame>
            <p:graphicFrame>
              <p:nvGraphicFramePr>
                <p:cNvPr id="85010" name="Object 1040"/>
                <p:cNvGraphicFramePr>
                  <a:graphicFrameLocks noChangeAspect="1"/>
                </p:cNvGraphicFramePr>
                <p:nvPr/>
              </p:nvGraphicFramePr>
              <p:xfrm>
                <a:off x="3180" y="3353"/>
                <a:ext cx="288" cy="446"/>
              </p:xfrm>
              <a:graphic>
                <a:graphicData uri="http://schemas.openxmlformats.org/presentationml/2006/ole">
                  <p:oleObj spid="_x0000_s100370" name="公式" r:id="rId25" imgW="431640" imgH="609480" progId="">
                    <p:embed/>
                  </p:oleObj>
                </a:graphicData>
              </a:graphic>
            </p:graphicFrame>
            <p:graphicFrame>
              <p:nvGraphicFramePr>
                <p:cNvPr id="85011" name="Object 1041"/>
                <p:cNvGraphicFramePr>
                  <a:graphicFrameLocks noChangeAspect="1"/>
                </p:cNvGraphicFramePr>
                <p:nvPr/>
              </p:nvGraphicFramePr>
              <p:xfrm>
                <a:off x="1943" y="3394"/>
                <a:ext cx="396" cy="446"/>
              </p:xfrm>
              <a:graphic>
                <a:graphicData uri="http://schemas.openxmlformats.org/presentationml/2006/ole">
                  <p:oleObj spid="_x0000_s100371" name="公式" r:id="rId26" imgW="609480" imgH="609480" progId="">
                    <p:embed/>
                  </p:oleObj>
                </a:graphicData>
              </a:graphic>
            </p:graphicFrame>
            <p:graphicFrame>
              <p:nvGraphicFramePr>
                <p:cNvPr id="85012" name="Object 1042"/>
                <p:cNvGraphicFramePr>
                  <a:graphicFrameLocks noChangeAspect="1"/>
                </p:cNvGraphicFramePr>
                <p:nvPr/>
              </p:nvGraphicFramePr>
              <p:xfrm>
                <a:off x="3712" y="3353"/>
                <a:ext cx="430" cy="487"/>
              </p:xfrm>
              <a:graphic>
                <a:graphicData uri="http://schemas.openxmlformats.org/presentationml/2006/ole">
                  <p:oleObj spid="_x0000_s100372" name="Equation" r:id="rId27" imgW="380880" imgH="393480" progId="">
                    <p:embed/>
                  </p:oleObj>
                </a:graphicData>
              </a:graphic>
            </p:graphicFrame>
            <p:graphicFrame>
              <p:nvGraphicFramePr>
                <p:cNvPr id="85013" name="Object 1043"/>
                <p:cNvGraphicFramePr>
                  <a:graphicFrameLocks noChangeAspect="1"/>
                </p:cNvGraphicFramePr>
                <p:nvPr/>
              </p:nvGraphicFramePr>
              <p:xfrm>
                <a:off x="1210" y="3353"/>
                <a:ext cx="550" cy="481"/>
              </p:xfrm>
              <a:graphic>
                <a:graphicData uri="http://schemas.openxmlformats.org/presentationml/2006/ole">
                  <p:oleObj spid="_x0000_s100373" name="公式" r:id="rId28" imgW="761760" imgH="609480" progId="">
                    <p:embed/>
                  </p:oleObj>
                </a:graphicData>
              </a:graphic>
            </p:graphicFrame>
            <p:graphicFrame>
              <p:nvGraphicFramePr>
                <p:cNvPr id="85014" name="Object 1044"/>
                <p:cNvGraphicFramePr>
                  <a:graphicFrameLocks noChangeAspect="1"/>
                </p:cNvGraphicFramePr>
                <p:nvPr/>
              </p:nvGraphicFramePr>
              <p:xfrm>
                <a:off x="615" y="3353"/>
                <a:ext cx="547" cy="487"/>
              </p:xfrm>
              <a:graphic>
                <a:graphicData uri="http://schemas.openxmlformats.org/presentationml/2006/ole">
                  <p:oleObj spid="_x0000_s100374" name="Equation" r:id="rId29" imgW="482400" imgH="393480" progId="">
                    <p:embed/>
                  </p:oleObj>
                </a:graphicData>
              </a:graphic>
            </p:graphicFrame>
            <p:graphicFrame>
              <p:nvGraphicFramePr>
                <p:cNvPr id="85015" name="Object 1045"/>
                <p:cNvGraphicFramePr>
                  <a:graphicFrameLocks noChangeAspect="1"/>
                </p:cNvGraphicFramePr>
                <p:nvPr/>
              </p:nvGraphicFramePr>
              <p:xfrm>
                <a:off x="4371" y="3353"/>
                <a:ext cx="431" cy="487"/>
              </p:xfrm>
              <a:graphic>
                <a:graphicData uri="http://schemas.openxmlformats.org/presentationml/2006/ole">
                  <p:oleObj spid="_x0000_s100375" name="Equation" r:id="rId30" imgW="380880" imgH="393480" progId="">
                    <p:embed/>
                  </p:oleObj>
                </a:graphicData>
              </a:graphic>
            </p:graphicFrame>
          </p:grpSp>
          <p:sp>
            <p:nvSpPr>
              <p:cNvPr id="85032" name="Freeform 62"/>
              <p:cNvSpPr>
                <a:spLocks/>
              </p:cNvSpPr>
              <p:nvPr/>
            </p:nvSpPr>
            <p:spPr bwMode="auto">
              <a:xfrm>
                <a:off x="2012" y="1180"/>
                <a:ext cx="1" cy="355"/>
              </a:xfrm>
              <a:custGeom>
                <a:avLst/>
                <a:gdLst>
                  <a:gd name="T0" fmla="*/ 0 w 1"/>
                  <a:gd name="T1" fmla="*/ 0 h 420"/>
                  <a:gd name="T2" fmla="*/ 0 w 1"/>
                  <a:gd name="T3" fmla="*/ 79 h 420"/>
                  <a:gd name="T4" fmla="*/ 0 60000 65536"/>
                  <a:gd name="T5" fmla="*/ 0 60000 65536"/>
                  <a:gd name="T6" fmla="*/ 0 w 1"/>
                  <a:gd name="T7" fmla="*/ 0 h 420"/>
                  <a:gd name="T8" fmla="*/ 1 w 1"/>
                  <a:gd name="T9" fmla="*/ 420 h 420"/>
                </a:gdLst>
                <a:ahLst/>
                <a:cxnLst>
                  <a:cxn ang="T4">
                    <a:pos x="T0" y="T1"/>
                  </a:cxn>
                  <a:cxn ang="T5">
                    <a:pos x="T2" y="T3"/>
                  </a:cxn>
                </a:cxnLst>
                <a:rect l="T6" t="T7" r="T8" b="T9"/>
                <a:pathLst>
                  <a:path w="1" h="420">
                    <a:moveTo>
                      <a:pt x="0" y="0"/>
                    </a:moveTo>
                    <a:lnTo>
                      <a:pt x="0" y="420"/>
                    </a:lnTo>
                  </a:path>
                </a:pathLst>
              </a:custGeom>
              <a:noFill/>
              <a:ln w="9525">
                <a:solidFill>
                  <a:schemeClr val="tx1"/>
                </a:solidFill>
                <a:round/>
                <a:headEnd type="triangle" w="sm" len="lg"/>
                <a:tailEnd type="triangle" w="sm" len="lg"/>
              </a:ln>
            </p:spPr>
            <p:txBody>
              <a:bodyPr wrap="none"/>
              <a:lstStyle/>
              <a:p>
                <a:endParaRPr lang="zh-CN" altLang="en-US"/>
              </a:p>
            </p:txBody>
          </p:sp>
          <p:sp>
            <p:nvSpPr>
              <p:cNvPr id="85033" name="AutoShape 92"/>
              <p:cNvSpPr>
                <a:spLocks noChangeArrowheads="1"/>
              </p:cNvSpPr>
              <p:nvPr/>
            </p:nvSpPr>
            <p:spPr bwMode="auto">
              <a:xfrm>
                <a:off x="2640" y="728"/>
                <a:ext cx="270" cy="291"/>
              </a:xfrm>
              <a:prstGeom prst="wedgeRoundRectCallout">
                <a:avLst>
                  <a:gd name="adj1" fmla="val -10069"/>
                  <a:gd name="adj2" fmla="val 100894"/>
                  <a:gd name="adj3" fmla="val 16667"/>
                </a:avLst>
              </a:prstGeom>
              <a:gradFill rotWithShape="0">
                <a:gsLst>
                  <a:gs pos="0">
                    <a:schemeClr val="accent1"/>
                  </a:gs>
                  <a:gs pos="100000">
                    <a:schemeClr val="bg1"/>
                  </a:gs>
                </a:gsLst>
                <a:lin ang="5400000" scaled="1"/>
              </a:gradFill>
              <a:ln w="9525">
                <a:solidFill>
                  <a:schemeClr val="tx2"/>
                </a:solidFill>
                <a:miter lim="800000"/>
                <a:headEnd/>
                <a:tailEnd type="none" w="sm" len="lg"/>
              </a:ln>
            </p:spPr>
            <p:txBody>
              <a:bodyPr/>
              <a:lstStyle/>
              <a:p>
                <a:pPr algn="ctr">
                  <a:spcBef>
                    <a:spcPct val="50000"/>
                  </a:spcBef>
                </a:pPr>
                <a:endParaRPr lang="zh-CN" altLang="zh-CN" sz="2800" b="1"/>
              </a:p>
            </p:txBody>
          </p:sp>
          <p:graphicFrame>
            <p:nvGraphicFramePr>
              <p:cNvPr id="84995" name="Object 1025"/>
              <p:cNvGraphicFramePr>
                <a:graphicFrameLocks noChangeAspect="1"/>
              </p:cNvGraphicFramePr>
              <p:nvPr/>
            </p:nvGraphicFramePr>
            <p:xfrm>
              <a:off x="2685" y="770"/>
              <a:ext cx="200" cy="249"/>
            </p:xfrm>
            <a:graphic>
              <a:graphicData uri="http://schemas.openxmlformats.org/presentationml/2006/ole">
                <p:oleObj spid="_x0000_s100355" name="Equation" r:id="rId31" imgW="177480" imgH="241200" progId="">
                  <p:embed/>
                </p:oleObj>
              </a:graphicData>
            </a:graphic>
          </p:graphicFrame>
          <p:sp>
            <p:nvSpPr>
              <p:cNvPr id="85034" name="AutoShape 96"/>
              <p:cNvSpPr>
                <a:spLocks noChangeArrowheads="1"/>
              </p:cNvSpPr>
              <p:nvPr/>
            </p:nvSpPr>
            <p:spPr bwMode="auto">
              <a:xfrm flipV="1">
                <a:off x="1776" y="720"/>
                <a:ext cx="192" cy="240"/>
              </a:xfrm>
              <a:prstGeom prst="wedgeRoundRectCallout">
                <a:avLst>
                  <a:gd name="adj1" fmla="val 68745"/>
                  <a:gd name="adj2" fmla="val -225417"/>
                  <a:gd name="adj3" fmla="val 16667"/>
                </a:avLst>
              </a:prstGeom>
              <a:solidFill>
                <a:srgbClr val="D3EBED"/>
              </a:solidFill>
              <a:ln w="9525">
                <a:solidFill>
                  <a:schemeClr val="tx1"/>
                </a:solidFill>
                <a:miter lim="800000"/>
                <a:headEnd/>
                <a:tailEnd/>
              </a:ln>
            </p:spPr>
            <p:txBody>
              <a:bodyPr rot="10800000"/>
              <a:lstStyle/>
              <a:p>
                <a:pPr algn="ctr"/>
                <a:endParaRPr lang="zh-CN" altLang="zh-CN" sz="2800" b="1">
                  <a:solidFill>
                    <a:srgbClr val="1C1C1C"/>
                  </a:solidFill>
                  <a:latin typeface="Times New Roman" pitchFamily="18" charset="0"/>
                </a:endParaRPr>
              </a:p>
            </p:txBody>
          </p:sp>
          <p:graphicFrame>
            <p:nvGraphicFramePr>
              <p:cNvPr id="84996" name="Object 1026"/>
              <p:cNvGraphicFramePr>
                <a:graphicFrameLocks noChangeAspect="1"/>
              </p:cNvGraphicFramePr>
              <p:nvPr/>
            </p:nvGraphicFramePr>
            <p:xfrm flipV="1">
              <a:off x="1818" y="720"/>
              <a:ext cx="150" cy="237"/>
            </p:xfrm>
            <a:graphic>
              <a:graphicData uri="http://schemas.openxmlformats.org/presentationml/2006/ole">
                <p:oleObj spid="_x0000_s100356" name="公式" r:id="rId32" imgW="164880" imgH="253800" progId="">
                  <p:embed/>
                </p:oleObj>
              </a:graphicData>
            </a:graphic>
          </p:graphicFrame>
        </p:grpSp>
        <p:sp>
          <p:nvSpPr>
            <p:cNvPr id="85030" name="AutoShape 99"/>
            <p:cNvSpPr>
              <a:spLocks noChangeArrowheads="1"/>
            </p:cNvSpPr>
            <p:nvPr/>
          </p:nvSpPr>
          <p:spPr bwMode="auto">
            <a:xfrm flipV="1">
              <a:off x="3600" y="1392"/>
              <a:ext cx="225" cy="258"/>
            </a:xfrm>
            <a:prstGeom prst="wedgeRoundRectCallout">
              <a:avLst>
                <a:gd name="adj1" fmla="val 92218"/>
                <a:gd name="adj2" fmla="val 64727"/>
                <a:gd name="adj3" fmla="val 16667"/>
              </a:avLst>
            </a:prstGeom>
            <a:gradFill rotWithShape="0">
              <a:gsLst>
                <a:gs pos="0">
                  <a:schemeClr val="accent1"/>
                </a:gs>
                <a:gs pos="100000">
                  <a:schemeClr val="bg1"/>
                </a:gs>
              </a:gsLst>
              <a:lin ang="5400000" scaled="1"/>
            </a:gradFill>
            <a:ln w="9525">
              <a:solidFill>
                <a:schemeClr val="tx2"/>
              </a:solidFill>
              <a:miter lim="800000"/>
              <a:headEnd/>
              <a:tailEnd type="none" w="sm" len="lg"/>
            </a:ln>
          </p:spPr>
          <p:txBody>
            <a:bodyPr rot="10800000"/>
            <a:lstStyle/>
            <a:p>
              <a:pPr algn="ctr">
                <a:spcBef>
                  <a:spcPct val="50000"/>
                </a:spcBef>
              </a:pPr>
              <a:endParaRPr lang="zh-CN" altLang="zh-CN" sz="2800" b="1"/>
            </a:p>
          </p:txBody>
        </p:sp>
        <p:graphicFrame>
          <p:nvGraphicFramePr>
            <p:cNvPr id="84994" name="Object 1024"/>
            <p:cNvGraphicFramePr>
              <a:graphicFrameLocks noChangeAspect="1"/>
            </p:cNvGraphicFramePr>
            <p:nvPr/>
          </p:nvGraphicFramePr>
          <p:xfrm>
            <a:off x="3607" y="1416"/>
            <a:ext cx="200" cy="249"/>
          </p:xfrm>
          <a:graphic>
            <a:graphicData uri="http://schemas.openxmlformats.org/presentationml/2006/ole">
              <p:oleObj spid="_x0000_s100354" name="Equation" r:id="rId33" imgW="177480" imgH="241200" progId="">
                <p:embed/>
              </p:oleObj>
            </a:graphicData>
          </a:graphic>
        </p:graphicFrame>
      </p:grpSp>
      <p:sp>
        <p:nvSpPr>
          <p:cNvPr id="93"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85028" name="Rectangle 23"/>
          <p:cNvSpPr>
            <a:spLocks noChangeArrowheads="1"/>
          </p:cNvSpPr>
          <p:nvPr/>
        </p:nvSpPr>
        <p:spPr bwMode="auto">
          <a:xfrm>
            <a:off x="60198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灯片编号占位符 1"/>
          <p:cNvSpPr>
            <a:spLocks noGrp="1"/>
          </p:cNvSpPr>
          <p:nvPr>
            <p:ph type="sldNum" sz="quarter" idx="10"/>
          </p:nvPr>
        </p:nvSpPr>
        <p:spPr>
          <a:noFill/>
        </p:spPr>
        <p:txBody>
          <a:bodyPr/>
          <a:lstStyle/>
          <a:p>
            <a:fld id="{320DB94C-D454-454D-A084-15C578CA05DF}" type="slidenum">
              <a:rPr lang="en-US" altLang="zh-CN" smtClean="0"/>
              <a:pPr/>
              <a:t>116</a:t>
            </a:fld>
            <a:endParaRPr lang="en-US" altLang="zh-CN" smtClean="0"/>
          </a:p>
        </p:txBody>
      </p:sp>
      <p:grpSp>
        <p:nvGrpSpPr>
          <p:cNvPr id="2" name="Group 50"/>
          <p:cNvGrpSpPr>
            <a:grpSpLocks/>
          </p:cNvGrpSpPr>
          <p:nvPr/>
        </p:nvGrpSpPr>
        <p:grpSpPr bwMode="auto">
          <a:xfrm>
            <a:off x="1219200" y="1730375"/>
            <a:ext cx="7772400" cy="1720850"/>
            <a:chOff x="768" y="1090"/>
            <a:chExt cx="4896" cy="1084"/>
          </a:xfrm>
        </p:grpSpPr>
        <p:graphicFrame>
          <p:nvGraphicFramePr>
            <p:cNvPr id="86018" name="Object 0"/>
            <p:cNvGraphicFramePr>
              <a:graphicFrameLocks noChangeAspect="1"/>
            </p:cNvGraphicFramePr>
            <p:nvPr/>
          </p:nvGraphicFramePr>
          <p:xfrm>
            <a:off x="1008" y="1090"/>
            <a:ext cx="2352" cy="609"/>
          </p:xfrm>
          <a:graphic>
            <a:graphicData uri="http://schemas.openxmlformats.org/presentationml/2006/ole">
              <p:oleObj spid="_x0000_s101378" name="公式" r:id="rId3" imgW="2209680" imgH="609480" progId="">
                <p:embed/>
              </p:oleObj>
            </a:graphicData>
          </a:graphic>
        </p:graphicFrame>
        <p:sp>
          <p:nvSpPr>
            <p:cNvPr id="39971" name="Text Box 35"/>
            <p:cNvSpPr txBox="1">
              <a:spLocks noChangeArrowheads="1"/>
            </p:cNvSpPr>
            <p:nvPr/>
          </p:nvSpPr>
          <p:spPr bwMode="auto">
            <a:xfrm>
              <a:off x="3312" y="1186"/>
              <a:ext cx="2352" cy="365"/>
            </a:xfrm>
            <a:prstGeom prst="rect">
              <a:avLst/>
            </a:prstGeom>
            <a:noFill/>
            <a:ln w="9525">
              <a:noFill/>
              <a:miter lim="800000"/>
              <a:headEnd/>
              <a:tailEnd/>
            </a:ln>
            <a:effectLst/>
          </p:spPr>
          <p:txBody>
            <a:bodyPr>
              <a:spAutoFit/>
            </a:bodyPr>
            <a:lstStyle/>
            <a:p>
              <a:pPr>
                <a:spcBef>
                  <a:spcPct val="50000"/>
                </a:spcBef>
                <a:defRPr/>
              </a:pPr>
              <a:r>
                <a:rPr lang="zh-CN" altLang="en-US" sz="3200" b="1">
                  <a:solidFill>
                    <a:srgbClr val="0000CC"/>
                  </a:solidFill>
                  <a:latin typeface="Times New Roman" pitchFamily="18" charset="0"/>
                </a:rPr>
                <a:t>干涉相消（</a:t>
              </a:r>
              <a:r>
                <a:rPr lang="zh-CN" altLang="en-US" sz="3200" b="1">
                  <a:solidFill>
                    <a:srgbClr val="0000CC"/>
                  </a:solidFill>
                  <a:effectLst>
                    <a:outerShdw blurRad="38100" dist="38100" dir="2700000" algn="tl">
                      <a:srgbClr val="C0C0C0"/>
                    </a:outerShdw>
                  </a:effectLst>
                  <a:latin typeface="Times New Roman" pitchFamily="18" charset="0"/>
                </a:rPr>
                <a:t>暗纹</a:t>
              </a:r>
              <a:r>
                <a:rPr lang="zh-CN" altLang="en-US" sz="3200" b="1">
                  <a:solidFill>
                    <a:srgbClr val="0000CC"/>
                  </a:solidFill>
                  <a:latin typeface="Times New Roman" pitchFamily="18" charset="0"/>
                </a:rPr>
                <a:t>）</a:t>
              </a:r>
              <a:endParaRPr lang="zh-CN" altLang="en-US" sz="3200" b="1">
                <a:solidFill>
                  <a:srgbClr val="0000FF"/>
                </a:solidFill>
                <a:latin typeface="Times New Roman" pitchFamily="18" charset="0"/>
              </a:endParaRPr>
            </a:p>
          </p:txBody>
        </p:sp>
        <p:graphicFrame>
          <p:nvGraphicFramePr>
            <p:cNvPr id="86019" name="Object 1"/>
            <p:cNvGraphicFramePr>
              <a:graphicFrameLocks noChangeAspect="1"/>
            </p:cNvGraphicFramePr>
            <p:nvPr/>
          </p:nvGraphicFramePr>
          <p:xfrm>
            <a:off x="1008" y="1570"/>
            <a:ext cx="2016" cy="604"/>
          </p:xfrm>
          <a:graphic>
            <a:graphicData uri="http://schemas.openxmlformats.org/presentationml/2006/ole">
              <p:oleObj spid="_x0000_s101379" name="公式" r:id="rId4" imgW="2019240" imgH="609480" progId="">
                <p:embed/>
              </p:oleObj>
            </a:graphicData>
          </a:graphic>
        </p:graphicFrame>
        <p:sp>
          <p:nvSpPr>
            <p:cNvPr id="39973" name="Text Box 37"/>
            <p:cNvSpPr txBox="1">
              <a:spLocks noChangeArrowheads="1"/>
            </p:cNvSpPr>
            <p:nvPr/>
          </p:nvSpPr>
          <p:spPr bwMode="auto">
            <a:xfrm>
              <a:off x="3312" y="1714"/>
              <a:ext cx="2256" cy="365"/>
            </a:xfrm>
            <a:prstGeom prst="rect">
              <a:avLst/>
            </a:prstGeom>
            <a:noFill/>
            <a:ln w="9525">
              <a:noFill/>
              <a:miter lim="800000"/>
              <a:headEnd/>
              <a:tailEnd/>
            </a:ln>
            <a:effectLst/>
          </p:spPr>
          <p:txBody>
            <a:bodyPr>
              <a:spAutoFit/>
            </a:bodyPr>
            <a:lstStyle/>
            <a:p>
              <a:pPr>
                <a:spcBef>
                  <a:spcPct val="50000"/>
                </a:spcBef>
                <a:defRPr/>
              </a:pPr>
              <a:r>
                <a:rPr lang="zh-CN" altLang="en-US" sz="3200" b="1">
                  <a:solidFill>
                    <a:srgbClr val="CC0000"/>
                  </a:solidFill>
                  <a:latin typeface="Times New Roman" pitchFamily="18" charset="0"/>
                </a:rPr>
                <a:t>干涉加强（</a:t>
              </a:r>
              <a:r>
                <a:rPr lang="zh-CN" altLang="en-US" sz="3200" b="1">
                  <a:solidFill>
                    <a:srgbClr val="CC0000"/>
                  </a:solidFill>
                  <a:effectLst>
                    <a:outerShdw blurRad="38100" dist="38100" dir="2700000" algn="tl">
                      <a:srgbClr val="C0C0C0"/>
                    </a:outerShdw>
                  </a:effectLst>
                  <a:latin typeface="Times New Roman" pitchFamily="18" charset="0"/>
                </a:rPr>
                <a:t>明纹</a:t>
              </a:r>
              <a:r>
                <a:rPr lang="zh-CN" altLang="en-US" sz="3200" b="1">
                  <a:solidFill>
                    <a:srgbClr val="CC0000"/>
                  </a:solidFill>
                  <a:latin typeface="Times New Roman" pitchFamily="18" charset="0"/>
                </a:rPr>
                <a:t>）</a:t>
              </a:r>
            </a:p>
          </p:txBody>
        </p:sp>
        <p:sp>
          <p:nvSpPr>
            <p:cNvPr id="86029" name="AutoShape 38"/>
            <p:cNvSpPr>
              <a:spLocks/>
            </p:cNvSpPr>
            <p:nvPr/>
          </p:nvSpPr>
          <p:spPr bwMode="auto">
            <a:xfrm>
              <a:off x="768" y="1282"/>
              <a:ext cx="192" cy="672"/>
            </a:xfrm>
            <a:prstGeom prst="leftBrace">
              <a:avLst>
                <a:gd name="adj1" fmla="val 29167"/>
                <a:gd name="adj2" fmla="val 50000"/>
              </a:avLst>
            </a:prstGeom>
            <a:noFill/>
            <a:ln w="28575">
              <a:solidFill>
                <a:schemeClr val="tx1"/>
              </a:solidFill>
              <a:round/>
              <a:headEnd/>
              <a:tailEnd/>
            </a:ln>
          </p:spPr>
          <p:txBody>
            <a:bodyPr wrap="none" anchor="ctr"/>
            <a:lstStyle/>
            <a:p>
              <a:endParaRPr lang="zh-CN" altLang="en-US"/>
            </a:p>
          </p:txBody>
        </p:sp>
      </p:grpSp>
      <p:grpSp>
        <p:nvGrpSpPr>
          <p:cNvPr id="3" name="Group 39"/>
          <p:cNvGrpSpPr>
            <a:grpSpLocks/>
          </p:cNvGrpSpPr>
          <p:nvPr/>
        </p:nvGrpSpPr>
        <p:grpSpPr bwMode="auto">
          <a:xfrm>
            <a:off x="838200" y="1066800"/>
            <a:ext cx="2133600" cy="838200"/>
            <a:chOff x="192" y="672"/>
            <a:chExt cx="1344" cy="528"/>
          </a:xfrm>
        </p:grpSpPr>
        <p:sp>
          <p:nvSpPr>
            <p:cNvPr id="39976" name="AutoShape 40"/>
            <p:cNvSpPr>
              <a:spLocks noChangeArrowheads="1"/>
            </p:cNvSpPr>
            <p:nvPr/>
          </p:nvSpPr>
          <p:spPr bwMode="auto">
            <a:xfrm>
              <a:off x="192" y="672"/>
              <a:ext cx="768" cy="528"/>
            </a:xfrm>
            <a:prstGeom prst="horizontalScroll">
              <a:avLst>
                <a:gd name="adj" fmla="val 12500"/>
              </a:avLst>
            </a:prstGeom>
            <a:solidFill>
              <a:schemeClr val="accent1"/>
            </a:solidFill>
            <a:ln w="9525">
              <a:solidFill>
                <a:schemeClr val="tx1"/>
              </a:solidFill>
              <a:round/>
              <a:headEnd/>
              <a:tailEnd type="none" w="sm" len="lg"/>
            </a:ln>
            <a:effectLst>
              <a:outerShdw dist="107763" dir="13500000" algn="ctr" rotWithShape="0">
                <a:srgbClr val="006666"/>
              </a:outerShdw>
            </a:effectLst>
          </p:spPr>
          <p:txBody>
            <a:bodyPr wrap="none" anchor="ctr"/>
            <a:lstStyle/>
            <a:p>
              <a:pPr>
                <a:defRPr/>
              </a:pPr>
              <a:endParaRPr lang="zh-CN" altLang="en-US"/>
            </a:p>
          </p:txBody>
        </p:sp>
        <p:sp>
          <p:nvSpPr>
            <p:cNvPr id="86026" name="Text Box 41"/>
            <p:cNvSpPr txBox="1">
              <a:spLocks noChangeArrowheads="1"/>
            </p:cNvSpPr>
            <p:nvPr/>
          </p:nvSpPr>
          <p:spPr bwMode="auto">
            <a:xfrm>
              <a:off x="288" y="768"/>
              <a:ext cx="1248" cy="365"/>
            </a:xfrm>
            <a:prstGeom prst="rect">
              <a:avLst/>
            </a:prstGeom>
            <a:noFill/>
            <a:ln w="9525">
              <a:noFill/>
              <a:miter lim="800000"/>
              <a:headEnd/>
              <a:tailEnd type="none" w="sm" len="lg"/>
            </a:ln>
          </p:spPr>
          <p:txBody>
            <a:bodyPr>
              <a:spAutoFit/>
            </a:bodyPr>
            <a:lstStyle/>
            <a:p>
              <a:pPr>
                <a:spcBef>
                  <a:spcPct val="50000"/>
                </a:spcBef>
              </a:pPr>
              <a:r>
                <a:rPr lang="zh-CN" altLang="en-US" sz="3200" b="1">
                  <a:solidFill>
                    <a:srgbClr val="CC0000"/>
                  </a:solidFill>
                </a:rPr>
                <a:t>讨 论</a:t>
              </a:r>
            </a:p>
          </p:txBody>
        </p:sp>
      </p:grpSp>
      <p:sp>
        <p:nvSpPr>
          <p:cNvPr id="12"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86024" name="Rectangle 23"/>
          <p:cNvSpPr>
            <a:spLocks noChangeArrowheads="1"/>
          </p:cNvSpPr>
          <p:nvPr/>
        </p:nvSpPr>
        <p:spPr bwMode="auto">
          <a:xfrm>
            <a:off x="60198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53" name="灯片编号占位符 1"/>
          <p:cNvSpPr>
            <a:spLocks noGrp="1"/>
          </p:cNvSpPr>
          <p:nvPr>
            <p:ph type="sldNum" sz="quarter" idx="10"/>
          </p:nvPr>
        </p:nvSpPr>
        <p:spPr>
          <a:noFill/>
        </p:spPr>
        <p:txBody>
          <a:bodyPr/>
          <a:lstStyle/>
          <a:p>
            <a:fld id="{5A62D3AB-8873-4AC4-9B55-2689041FED7D}" type="slidenum">
              <a:rPr lang="en-US" altLang="zh-CN" smtClean="0"/>
              <a:pPr/>
              <a:t>117</a:t>
            </a:fld>
            <a:endParaRPr lang="en-US" altLang="zh-CN" smtClean="0"/>
          </a:p>
        </p:txBody>
      </p:sp>
      <p:sp>
        <p:nvSpPr>
          <p:cNvPr id="53290" name="Text Box 1066"/>
          <p:cNvSpPr txBox="1">
            <a:spLocks noChangeArrowheads="1"/>
          </p:cNvSpPr>
          <p:nvPr/>
        </p:nvSpPr>
        <p:spPr bwMode="auto">
          <a:xfrm>
            <a:off x="609600" y="1066800"/>
            <a:ext cx="5334000" cy="579438"/>
          </a:xfrm>
          <a:prstGeom prst="rect">
            <a:avLst/>
          </a:prstGeom>
          <a:noFill/>
          <a:ln w="9525">
            <a:noFill/>
            <a:miter lim="800000"/>
            <a:headEnd/>
            <a:tailEnd type="none" w="sm" len="lg"/>
          </a:ln>
        </p:spPr>
        <p:txBody>
          <a:bodyPr>
            <a:spAutoFit/>
          </a:bodyPr>
          <a:lstStyle/>
          <a:p>
            <a:pPr>
              <a:spcBef>
                <a:spcPct val="50000"/>
              </a:spcBef>
            </a:pP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1</a:t>
            </a:r>
            <a:r>
              <a:rPr lang="en-US" altLang="zh-CN" sz="3200" b="1">
                <a:solidFill>
                  <a:srgbClr val="CC0000"/>
                </a:solidFill>
                <a:latin typeface="宋体" pitchFamily="2" charset="-122"/>
              </a:rPr>
              <a:t>)</a:t>
            </a:r>
            <a:r>
              <a:rPr lang="zh-CN" altLang="en-US" sz="3200" b="1">
                <a:latin typeface="Times New Roman" pitchFamily="18" charset="0"/>
              </a:rPr>
              <a:t>第一暗纹距中心的距离</a:t>
            </a:r>
          </a:p>
        </p:txBody>
      </p:sp>
      <p:graphicFrame>
        <p:nvGraphicFramePr>
          <p:cNvPr id="53291" name="Object 1067"/>
          <p:cNvGraphicFramePr>
            <a:graphicFrameLocks noChangeAspect="1"/>
          </p:cNvGraphicFramePr>
          <p:nvPr/>
        </p:nvGraphicFramePr>
        <p:xfrm>
          <a:off x="1524000" y="1981200"/>
          <a:ext cx="2514600" cy="962025"/>
        </p:xfrm>
        <a:graphic>
          <a:graphicData uri="http://schemas.openxmlformats.org/presentationml/2006/ole">
            <p:oleObj spid="_x0000_s102402" name="公式" r:id="rId3" imgW="1358640" imgH="609480" progId="">
              <p:embed/>
            </p:oleObj>
          </a:graphicData>
        </a:graphic>
      </p:graphicFrame>
      <p:sp>
        <p:nvSpPr>
          <p:cNvPr id="53292" name="Rectangle 1068"/>
          <p:cNvSpPr>
            <a:spLocks noChangeArrowheads="1"/>
          </p:cNvSpPr>
          <p:nvPr/>
        </p:nvSpPr>
        <p:spPr bwMode="auto">
          <a:xfrm>
            <a:off x="1066800" y="3429000"/>
            <a:ext cx="3505200" cy="579438"/>
          </a:xfrm>
          <a:prstGeom prst="rect">
            <a:avLst/>
          </a:prstGeom>
          <a:noFill/>
          <a:ln w="9525">
            <a:noFill/>
            <a:miter lim="800000"/>
            <a:headEnd/>
            <a:tailEnd/>
          </a:ln>
        </p:spPr>
        <p:txBody>
          <a:bodyPr>
            <a:spAutoFit/>
          </a:bodyPr>
          <a:lstStyle/>
          <a:p>
            <a:r>
              <a:rPr lang="zh-CN" altLang="en-US" sz="3200" b="1">
                <a:latin typeface="Times New Roman" pitchFamily="18" charset="0"/>
              </a:rPr>
              <a:t>第一暗纹的衍射角</a:t>
            </a:r>
          </a:p>
        </p:txBody>
      </p:sp>
      <p:graphicFrame>
        <p:nvGraphicFramePr>
          <p:cNvPr id="53293" name="Object 1069"/>
          <p:cNvGraphicFramePr>
            <a:graphicFrameLocks noChangeAspect="1"/>
          </p:cNvGraphicFramePr>
          <p:nvPr/>
        </p:nvGraphicFramePr>
        <p:xfrm>
          <a:off x="1600200" y="4191000"/>
          <a:ext cx="2057400" cy="965200"/>
        </p:xfrm>
        <a:graphic>
          <a:graphicData uri="http://schemas.openxmlformats.org/presentationml/2006/ole">
            <p:oleObj spid="_x0000_s102403" name="公式" r:id="rId4" imgW="1307880" imgH="609480" progId="">
              <p:embed/>
            </p:oleObj>
          </a:graphicData>
        </a:graphic>
      </p:graphicFrame>
      <p:grpSp>
        <p:nvGrpSpPr>
          <p:cNvPr id="2" name="Group 1087"/>
          <p:cNvGrpSpPr>
            <a:grpSpLocks/>
          </p:cNvGrpSpPr>
          <p:nvPr/>
        </p:nvGrpSpPr>
        <p:grpSpPr bwMode="auto">
          <a:xfrm>
            <a:off x="4495800" y="2057400"/>
            <a:ext cx="4114800" cy="2590800"/>
            <a:chOff x="2832" y="1296"/>
            <a:chExt cx="2592" cy="1632"/>
          </a:xfrm>
        </p:grpSpPr>
        <p:graphicFrame>
          <p:nvGraphicFramePr>
            <p:cNvPr id="87044" name="Object 1047"/>
            <p:cNvGraphicFramePr>
              <a:graphicFrameLocks noChangeAspect="1"/>
            </p:cNvGraphicFramePr>
            <p:nvPr/>
          </p:nvGraphicFramePr>
          <p:xfrm>
            <a:off x="3479" y="1728"/>
            <a:ext cx="221" cy="339"/>
          </p:xfrm>
          <a:graphic>
            <a:graphicData uri="http://schemas.openxmlformats.org/presentationml/2006/ole">
              <p:oleObj spid="_x0000_s102404" name="Equation" r:id="rId5" imgW="177480" imgH="241200" progId="">
                <p:embed/>
              </p:oleObj>
            </a:graphicData>
          </a:graphic>
        </p:graphicFrame>
        <p:grpSp>
          <p:nvGrpSpPr>
            <p:cNvPr id="3" name="Group 1077"/>
            <p:cNvGrpSpPr>
              <a:grpSpLocks/>
            </p:cNvGrpSpPr>
            <p:nvPr/>
          </p:nvGrpSpPr>
          <p:grpSpPr bwMode="auto">
            <a:xfrm>
              <a:off x="2832" y="1296"/>
              <a:ext cx="2592" cy="1632"/>
              <a:chOff x="2832" y="1296"/>
              <a:chExt cx="2592" cy="1632"/>
            </a:xfrm>
          </p:grpSpPr>
          <p:sp>
            <p:nvSpPr>
              <p:cNvPr id="87064" name="Rectangle 1027"/>
              <p:cNvSpPr>
                <a:spLocks noChangeArrowheads="1"/>
              </p:cNvSpPr>
              <p:nvPr/>
            </p:nvSpPr>
            <p:spPr bwMode="auto">
              <a:xfrm>
                <a:off x="2832" y="1296"/>
                <a:ext cx="2592" cy="1632"/>
              </a:xfrm>
              <a:prstGeom prst="rect">
                <a:avLst/>
              </a:prstGeom>
              <a:solidFill>
                <a:schemeClr val="bg1"/>
              </a:solidFill>
              <a:ln w="9525">
                <a:solidFill>
                  <a:schemeClr val="tx2"/>
                </a:solidFill>
                <a:miter lim="800000"/>
                <a:headEnd/>
                <a:tailEnd type="none" w="sm" len="lg"/>
              </a:ln>
            </p:spPr>
            <p:txBody>
              <a:bodyPr wrap="none" anchor="ctr"/>
              <a:lstStyle/>
              <a:p>
                <a:endParaRPr lang="zh-CN" altLang="en-US"/>
              </a:p>
            </p:txBody>
          </p:sp>
          <p:grpSp>
            <p:nvGrpSpPr>
              <p:cNvPr id="4" name="Group 1028"/>
              <p:cNvGrpSpPr>
                <a:grpSpLocks/>
              </p:cNvGrpSpPr>
              <p:nvPr/>
            </p:nvGrpSpPr>
            <p:grpSpPr bwMode="auto">
              <a:xfrm>
                <a:off x="3378" y="1902"/>
                <a:ext cx="318" cy="162"/>
                <a:chOff x="2064" y="3150"/>
                <a:chExt cx="1050" cy="162"/>
              </a:xfrm>
            </p:grpSpPr>
            <p:sp>
              <p:nvSpPr>
                <p:cNvPr id="87081" name="Freeform 1029"/>
                <p:cNvSpPr>
                  <a:spLocks/>
                </p:cNvSpPr>
                <p:nvPr/>
              </p:nvSpPr>
              <p:spPr bwMode="auto">
                <a:xfrm>
                  <a:off x="2064" y="3150"/>
                  <a:ext cx="1050" cy="162"/>
                </a:xfrm>
                <a:custGeom>
                  <a:avLst/>
                  <a:gdLst>
                    <a:gd name="T0" fmla="*/ 1044 w 1050"/>
                    <a:gd name="T1" fmla="*/ 0 h 162"/>
                    <a:gd name="T2" fmla="*/ 0 w 1050"/>
                    <a:gd name="T3" fmla="*/ 162 h 162"/>
                    <a:gd name="T4" fmla="*/ 1050 w 1050"/>
                    <a:gd name="T5" fmla="*/ 162 h 162"/>
                    <a:gd name="T6" fmla="*/ 1044 w 1050"/>
                    <a:gd name="T7" fmla="*/ 0 h 162"/>
                    <a:gd name="T8" fmla="*/ 0 60000 65536"/>
                    <a:gd name="T9" fmla="*/ 0 60000 65536"/>
                    <a:gd name="T10" fmla="*/ 0 60000 65536"/>
                    <a:gd name="T11" fmla="*/ 0 60000 65536"/>
                    <a:gd name="T12" fmla="*/ 0 w 1050"/>
                    <a:gd name="T13" fmla="*/ 0 h 162"/>
                    <a:gd name="T14" fmla="*/ 1050 w 1050"/>
                    <a:gd name="T15" fmla="*/ 162 h 162"/>
                  </a:gdLst>
                  <a:ahLst/>
                  <a:cxnLst>
                    <a:cxn ang="T8">
                      <a:pos x="T0" y="T1"/>
                    </a:cxn>
                    <a:cxn ang="T9">
                      <a:pos x="T2" y="T3"/>
                    </a:cxn>
                    <a:cxn ang="T10">
                      <a:pos x="T4" y="T5"/>
                    </a:cxn>
                    <a:cxn ang="T11">
                      <a:pos x="T6" y="T7"/>
                    </a:cxn>
                  </a:cxnLst>
                  <a:rect l="T12" t="T13" r="T14" b="T15"/>
                  <a:pathLst>
                    <a:path w="1050" h="162">
                      <a:moveTo>
                        <a:pt x="1044" y="0"/>
                      </a:moveTo>
                      <a:lnTo>
                        <a:pt x="0" y="162"/>
                      </a:lnTo>
                      <a:lnTo>
                        <a:pt x="1050" y="162"/>
                      </a:lnTo>
                      <a:lnTo>
                        <a:pt x="1044" y="0"/>
                      </a:lnTo>
                      <a:close/>
                    </a:path>
                  </a:pathLst>
                </a:custGeom>
                <a:gradFill rotWithShape="0">
                  <a:gsLst>
                    <a:gs pos="0">
                      <a:srgbClr val="FF0000"/>
                    </a:gs>
                    <a:gs pos="100000">
                      <a:schemeClr val="bg1"/>
                    </a:gs>
                  </a:gsLst>
                  <a:lin ang="0" scaled="1"/>
                </a:gradFill>
                <a:ln w="9525">
                  <a:noFill/>
                  <a:round/>
                  <a:headEnd/>
                  <a:tailEnd type="none" w="sm" len="lg"/>
                </a:ln>
              </p:spPr>
              <p:txBody>
                <a:bodyPr wrap="none"/>
                <a:lstStyle/>
                <a:p>
                  <a:endParaRPr lang="zh-CN" altLang="en-US"/>
                </a:p>
              </p:txBody>
            </p:sp>
            <p:sp>
              <p:nvSpPr>
                <p:cNvPr id="87082" name="Line 1030"/>
                <p:cNvSpPr>
                  <a:spLocks noChangeShapeType="1"/>
                </p:cNvSpPr>
                <p:nvPr/>
              </p:nvSpPr>
              <p:spPr bwMode="auto">
                <a:xfrm>
                  <a:off x="2064" y="3312"/>
                  <a:ext cx="864" cy="0"/>
                </a:xfrm>
                <a:prstGeom prst="line">
                  <a:avLst/>
                </a:prstGeom>
                <a:noFill/>
                <a:ln w="19050">
                  <a:solidFill>
                    <a:srgbClr val="FF0000"/>
                  </a:solidFill>
                  <a:round/>
                  <a:headEnd type="none" w="sm" len="lg"/>
                  <a:tailEnd type="none" w="sm" len="lg"/>
                </a:ln>
              </p:spPr>
              <p:txBody>
                <a:bodyPr wrap="none"/>
                <a:lstStyle/>
                <a:p>
                  <a:endParaRPr lang="zh-CN" altLang="en-US"/>
                </a:p>
              </p:txBody>
            </p:sp>
          </p:grpSp>
          <p:sp>
            <p:nvSpPr>
              <p:cNvPr id="87066" name="Line 1031"/>
              <p:cNvSpPr>
                <a:spLocks noChangeShapeType="1"/>
              </p:cNvSpPr>
              <p:nvPr/>
            </p:nvSpPr>
            <p:spPr bwMode="auto">
              <a:xfrm>
                <a:off x="2923" y="2208"/>
                <a:ext cx="2365" cy="0"/>
              </a:xfrm>
              <a:prstGeom prst="line">
                <a:avLst/>
              </a:prstGeom>
              <a:noFill/>
              <a:ln w="12700">
                <a:solidFill>
                  <a:schemeClr val="tx1"/>
                </a:solidFill>
                <a:prstDash val="lgDashDot"/>
                <a:round/>
                <a:headEnd type="none" w="sm" len="lg"/>
                <a:tailEnd type="none" w="sm" len="lg"/>
              </a:ln>
            </p:spPr>
            <p:txBody>
              <a:bodyPr wrap="none" anchor="ctr"/>
              <a:lstStyle/>
              <a:p>
                <a:endParaRPr lang="zh-CN" altLang="en-US"/>
              </a:p>
            </p:txBody>
          </p:sp>
          <p:sp>
            <p:nvSpPr>
              <p:cNvPr id="53256" name="Rectangle 1032"/>
              <p:cNvSpPr>
                <a:spLocks noChangeArrowheads="1"/>
              </p:cNvSpPr>
              <p:nvPr/>
            </p:nvSpPr>
            <p:spPr bwMode="auto">
              <a:xfrm>
                <a:off x="4924" y="1632"/>
                <a:ext cx="45" cy="1152"/>
              </a:xfrm>
              <a:prstGeom prst="rect">
                <a:avLst/>
              </a:prstGeom>
              <a:gradFill rotWithShape="0">
                <a:gsLst>
                  <a:gs pos="0">
                    <a:schemeClr val="bg1">
                      <a:gamma/>
                      <a:shade val="0"/>
                      <a:invGamma/>
                    </a:schemeClr>
                  </a:gs>
                  <a:gs pos="100000">
                    <a:schemeClr val="bg1"/>
                  </a:gs>
                </a:gsLst>
                <a:lin ang="0" scaled="1"/>
              </a:gradFill>
              <a:ln w="19050">
                <a:solidFill>
                  <a:schemeClr val="tx1"/>
                </a:solidFill>
                <a:miter lim="800000"/>
                <a:headEnd/>
                <a:tailEnd/>
              </a:ln>
              <a:effectLst/>
            </p:spPr>
            <p:txBody>
              <a:bodyPr wrap="none" anchor="ctr"/>
              <a:lstStyle/>
              <a:p>
                <a:pPr>
                  <a:defRPr/>
                </a:pPr>
                <a:endParaRPr lang="zh-CN" altLang="en-US"/>
              </a:p>
            </p:txBody>
          </p:sp>
          <p:sp>
            <p:nvSpPr>
              <p:cNvPr id="87068" name="Freeform 1033"/>
              <p:cNvSpPr>
                <a:spLocks/>
              </p:cNvSpPr>
              <p:nvPr/>
            </p:nvSpPr>
            <p:spPr bwMode="auto">
              <a:xfrm>
                <a:off x="3020" y="2046"/>
                <a:ext cx="1" cy="348"/>
              </a:xfrm>
              <a:custGeom>
                <a:avLst/>
                <a:gdLst>
                  <a:gd name="T0" fmla="*/ 0 w 1"/>
                  <a:gd name="T1" fmla="*/ 0 h 348"/>
                  <a:gd name="T2" fmla="*/ 0 w 1"/>
                  <a:gd name="T3" fmla="*/ 348 h 348"/>
                  <a:gd name="T4" fmla="*/ 0 60000 65536"/>
                  <a:gd name="T5" fmla="*/ 0 60000 65536"/>
                  <a:gd name="T6" fmla="*/ 0 w 1"/>
                  <a:gd name="T7" fmla="*/ 0 h 348"/>
                  <a:gd name="T8" fmla="*/ 1 w 1"/>
                  <a:gd name="T9" fmla="*/ 348 h 348"/>
                </a:gdLst>
                <a:ahLst/>
                <a:cxnLst>
                  <a:cxn ang="T4">
                    <a:pos x="T0" y="T1"/>
                  </a:cxn>
                  <a:cxn ang="T5">
                    <a:pos x="T2" y="T3"/>
                  </a:cxn>
                </a:cxnLst>
                <a:rect l="T6" t="T7" r="T8" b="T9"/>
                <a:pathLst>
                  <a:path w="1" h="348">
                    <a:moveTo>
                      <a:pt x="0" y="0"/>
                    </a:moveTo>
                    <a:lnTo>
                      <a:pt x="0" y="348"/>
                    </a:lnTo>
                  </a:path>
                </a:pathLst>
              </a:custGeom>
              <a:noFill/>
              <a:ln w="9525">
                <a:solidFill>
                  <a:schemeClr val="tx1"/>
                </a:solidFill>
                <a:round/>
                <a:headEnd type="triangle" w="sm" len="lg"/>
                <a:tailEnd type="triangle" w="sm" len="lg"/>
              </a:ln>
            </p:spPr>
            <p:txBody>
              <a:bodyPr wrap="none"/>
              <a:lstStyle/>
              <a:p>
                <a:endParaRPr lang="zh-CN" altLang="en-US"/>
              </a:p>
            </p:txBody>
          </p:sp>
          <p:graphicFrame>
            <p:nvGraphicFramePr>
              <p:cNvPr id="87047" name="Object 1034"/>
              <p:cNvGraphicFramePr>
                <a:graphicFrameLocks noChangeAspect="1"/>
              </p:cNvGraphicFramePr>
              <p:nvPr/>
            </p:nvGraphicFramePr>
            <p:xfrm>
              <a:off x="3129" y="1521"/>
              <a:ext cx="211" cy="221"/>
            </p:xfrm>
            <a:graphic>
              <a:graphicData uri="http://schemas.openxmlformats.org/presentationml/2006/ole">
                <p:oleObj spid="_x0000_s102407" name="公式" r:id="rId6" imgW="126720" imgH="126720" progId="">
                  <p:embed/>
                </p:oleObj>
              </a:graphicData>
            </a:graphic>
          </p:graphicFrame>
          <p:graphicFrame>
            <p:nvGraphicFramePr>
              <p:cNvPr id="87048" name="Object 1035"/>
              <p:cNvGraphicFramePr>
                <a:graphicFrameLocks noChangeAspect="1"/>
              </p:cNvGraphicFramePr>
              <p:nvPr/>
            </p:nvGraphicFramePr>
            <p:xfrm>
              <a:off x="4675" y="1479"/>
              <a:ext cx="220" cy="258"/>
            </p:xfrm>
            <a:graphic>
              <a:graphicData uri="http://schemas.openxmlformats.org/presentationml/2006/ole">
                <p:oleObj spid="_x0000_s102408" name="公式" r:id="rId7" imgW="114120" imgH="126720" progId="">
                  <p:embed/>
                </p:oleObj>
              </a:graphicData>
            </a:graphic>
          </p:graphicFrame>
          <p:sp>
            <p:nvSpPr>
              <p:cNvPr id="87069" name="Rectangle 1036"/>
              <p:cNvSpPr>
                <a:spLocks noChangeArrowheads="1"/>
              </p:cNvSpPr>
              <p:nvPr/>
            </p:nvSpPr>
            <p:spPr bwMode="auto">
              <a:xfrm>
                <a:off x="3343" y="1728"/>
                <a:ext cx="36" cy="324"/>
              </a:xfrm>
              <a:prstGeom prst="rect">
                <a:avLst/>
              </a:prstGeom>
              <a:solidFill>
                <a:srgbClr val="663300"/>
              </a:solidFill>
              <a:ln w="19050">
                <a:solidFill>
                  <a:schemeClr val="tx1"/>
                </a:solidFill>
                <a:miter lim="800000"/>
                <a:headEnd/>
                <a:tailEnd/>
              </a:ln>
            </p:spPr>
            <p:txBody>
              <a:bodyPr wrap="none" anchor="ctr"/>
              <a:lstStyle/>
              <a:p>
                <a:endParaRPr lang="zh-CN" altLang="en-US"/>
              </a:p>
            </p:txBody>
          </p:sp>
          <p:sp>
            <p:nvSpPr>
              <p:cNvPr id="87070" name="Rectangle 1037"/>
              <p:cNvSpPr>
                <a:spLocks noChangeArrowheads="1"/>
              </p:cNvSpPr>
              <p:nvPr/>
            </p:nvSpPr>
            <p:spPr bwMode="auto">
              <a:xfrm>
                <a:off x="3343" y="2352"/>
                <a:ext cx="36" cy="288"/>
              </a:xfrm>
              <a:prstGeom prst="rect">
                <a:avLst/>
              </a:prstGeom>
              <a:solidFill>
                <a:srgbClr val="663300"/>
              </a:solidFill>
              <a:ln w="19050">
                <a:solidFill>
                  <a:schemeClr val="tx1"/>
                </a:solidFill>
                <a:miter lim="800000"/>
                <a:headEnd/>
                <a:tailEnd/>
              </a:ln>
            </p:spPr>
            <p:txBody>
              <a:bodyPr wrap="none" anchor="ctr"/>
              <a:lstStyle/>
              <a:p>
                <a:endParaRPr lang="zh-CN" altLang="en-US"/>
              </a:p>
            </p:txBody>
          </p:sp>
          <p:sp>
            <p:nvSpPr>
              <p:cNvPr id="87071" name="Line 1038"/>
              <p:cNvSpPr>
                <a:spLocks noChangeShapeType="1"/>
              </p:cNvSpPr>
              <p:nvPr/>
            </p:nvSpPr>
            <p:spPr bwMode="auto">
              <a:xfrm>
                <a:off x="2933" y="2064"/>
                <a:ext cx="864" cy="0"/>
              </a:xfrm>
              <a:prstGeom prst="line">
                <a:avLst/>
              </a:prstGeom>
              <a:noFill/>
              <a:ln w="19050">
                <a:solidFill>
                  <a:srgbClr val="0000FF"/>
                </a:solidFill>
                <a:round/>
                <a:headEnd/>
                <a:tailEnd/>
              </a:ln>
            </p:spPr>
            <p:txBody>
              <a:bodyPr wrap="none" anchor="ctr"/>
              <a:lstStyle/>
              <a:p>
                <a:endParaRPr lang="zh-CN" altLang="en-US"/>
              </a:p>
            </p:txBody>
          </p:sp>
          <p:sp>
            <p:nvSpPr>
              <p:cNvPr id="87072" name="Line 1039"/>
              <p:cNvSpPr>
                <a:spLocks noChangeShapeType="1"/>
              </p:cNvSpPr>
              <p:nvPr/>
            </p:nvSpPr>
            <p:spPr bwMode="auto">
              <a:xfrm>
                <a:off x="2933" y="2352"/>
                <a:ext cx="864" cy="0"/>
              </a:xfrm>
              <a:prstGeom prst="line">
                <a:avLst/>
              </a:prstGeom>
              <a:noFill/>
              <a:ln w="19050">
                <a:solidFill>
                  <a:srgbClr val="0000FF"/>
                </a:solidFill>
                <a:round/>
                <a:headEnd/>
                <a:tailEnd/>
              </a:ln>
            </p:spPr>
            <p:txBody>
              <a:bodyPr wrap="none" anchor="ctr"/>
              <a:lstStyle/>
              <a:p>
                <a:endParaRPr lang="zh-CN" altLang="en-US"/>
              </a:p>
            </p:txBody>
          </p:sp>
          <p:sp>
            <p:nvSpPr>
              <p:cNvPr id="87073" name="Line 1040"/>
              <p:cNvSpPr>
                <a:spLocks noChangeShapeType="1"/>
              </p:cNvSpPr>
              <p:nvPr/>
            </p:nvSpPr>
            <p:spPr bwMode="auto">
              <a:xfrm flipV="1">
                <a:off x="3343" y="1872"/>
                <a:ext cx="454" cy="192"/>
              </a:xfrm>
              <a:prstGeom prst="line">
                <a:avLst/>
              </a:prstGeom>
              <a:noFill/>
              <a:ln w="19050">
                <a:solidFill>
                  <a:srgbClr val="FF6600"/>
                </a:solidFill>
                <a:round/>
                <a:headEnd/>
                <a:tailEnd/>
              </a:ln>
            </p:spPr>
            <p:txBody>
              <a:bodyPr wrap="none" anchor="ctr"/>
              <a:lstStyle/>
              <a:p>
                <a:endParaRPr lang="zh-CN" altLang="en-US"/>
              </a:p>
            </p:txBody>
          </p:sp>
          <p:sp>
            <p:nvSpPr>
              <p:cNvPr id="87074" name="Line 1041"/>
              <p:cNvSpPr>
                <a:spLocks noChangeShapeType="1"/>
              </p:cNvSpPr>
              <p:nvPr/>
            </p:nvSpPr>
            <p:spPr bwMode="auto">
              <a:xfrm flipV="1">
                <a:off x="3343" y="2208"/>
                <a:ext cx="454" cy="161"/>
              </a:xfrm>
              <a:prstGeom prst="line">
                <a:avLst/>
              </a:prstGeom>
              <a:noFill/>
              <a:ln w="19050">
                <a:solidFill>
                  <a:srgbClr val="FF6600"/>
                </a:solidFill>
                <a:round/>
                <a:headEnd/>
                <a:tailEnd/>
              </a:ln>
            </p:spPr>
            <p:txBody>
              <a:bodyPr wrap="none" anchor="ctr"/>
              <a:lstStyle/>
              <a:p>
                <a:endParaRPr lang="zh-CN" altLang="en-US"/>
              </a:p>
            </p:txBody>
          </p:sp>
          <p:sp>
            <p:nvSpPr>
              <p:cNvPr id="87075" name="Line 1042"/>
              <p:cNvSpPr>
                <a:spLocks noChangeShapeType="1"/>
              </p:cNvSpPr>
              <p:nvPr/>
            </p:nvSpPr>
            <p:spPr bwMode="auto">
              <a:xfrm>
                <a:off x="3797" y="1872"/>
                <a:ext cx="1183" cy="0"/>
              </a:xfrm>
              <a:prstGeom prst="line">
                <a:avLst/>
              </a:prstGeom>
              <a:noFill/>
              <a:ln w="19050">
                <a:solidFill>
                  <a:srgbClr val="FF6600"/>
                </a:solidFill>
                <a:round/>
                <a:headEnd/>
                <a:tailEnd/>
              </a:ln>
            </p:spPr>
            <p:txBody>
              <a:bodyPr wrap="none" anchor="ctr"/>
              <a:lstStyle/>
              <a:p>
                <a:endParaRPr lang="zh-CN" altLang="en-US"/>
              </a:p>
            </p:txBody>
          </p:sp>
          <p:graphicFrame>
            <p:nvGraphicFramePr>
              <p:cNvPr id="87049" name="Object 1043"/>
              <p:cNvGraphicFramePr>
                <a:graphicFrameLocks noChangeAspect="1"/>
              </p:cNvGraphicFramePr>
              <p:nvPr/>
            </p:nvGraphicFramePr>
            <p:xfrm>
              <a:off x="3710" y="1473"/>
              <a:ext cx="209" cy="221"/>
            </p:xfrm>
            <a:graphic>
              <a:graphicData uri="http://schemas.openxmlformats.org/presentationml/2006/ole">
                <p:oleObj spid="_x0000_s102409" name="公式" r:id="rId8" imgW="114120" imgH="126720" progId="">
                  <p:embed/>
                </p:oleObj>
              </a:graphicData>
            </a:graphic>
          </p:graphicFrame>
          <p:sp>
            <p:nvSpPr>
              <p:cNvPr id="87076" name="Line 1044"/>
              <p:cNvSpPr>
                <a:spLocks noChangeShapeType="1"/>
              </p:cNvSpPr>
              <p:nvPr/>
            </p:nvSpPr>
            <p:spPr bwMode="auto">
              <a:xfrm flipV="1">
                <a:off x="3752" y="1872"/>
                <a:ext cx="1182" cy="358"/>
              </a:xfrm>
              <a:prstGeom prst="line">
                <a:avLst/>
              </a:prstGeom>
              <a:noFill/>
              <a:ln w="19050">
                <a:solidFill>
                  <a:srgbClr val="FF6600"/>
                </a:solidFill>
                <a:round/>
                <a:headEnd/>
                <a:tailEnd/>
              </a:ln>
            </p:spPr>
            <p:txBody>
              <a:bodyPr wrap="none" anchor="ctr"/>
              <a:lstStyle/>
              <a:p>
                <a:endParaRPr lang="zh-CN" altLang="en-US"/>
              </a:p>
            </p:txBody>
          </p:sp>
          <p:graphicFrame>
            <p:nvGraphicFramePr>
              <p:cNvPr id="87050" name="Object 1045"/>
              <p:cNvGraphicFramePr>
                <a:graphicFrameLocks noChangeAspect="1"/>
              </p:cNvGraphicFramePr>
              <p:nvPr/>
            </p:nvGraphicFramePr>
            <p:xfrm>
              <a:off x="5015" y="2208"/>
              <a:ext cx="164" cy="240"/>
            </p:xfrm>
            <a:graphic>
              <a:graphicData uri="http://schemas.openxmlformats.org/presentationml/2006/ole">
                <p:oleObj spid="_x0000_s102410" name="Equation" r:id="rId9" imgW="164880" imgH="190440" progId="">
                  <p:embed/>
                </p:oleObj>
              </a:graphicData>
            </a:graphic>
          </p:graphicFrame>
          <p:graphicFrame>
            <p:nvGraphicFramePr>
              <p:cNvPr id="87051" name="Object 1046"/>
              <p:cNvGraphicFramePr>
                <a:graphicFrameLocks noChangeAspect="1"/>
              </p:cNvGraphicFramePr>
              <p:nvPr/>
            </p:nvGraphicFramePr>
            <p:xfrm>
              <a:off x="3115" y="2064"/>
              <a:ext cx="184" cy="319"/>
            </p:xfrm>
            <a:graphic>
              <a:graphicData uri="http://schemas.openxmlformats.org/presentationml/2006/ole">
                <p:oleObj spid="_x0000_s102411" name="Equation" r:id="rId10" imgW="164880" imgH="253800" progId="">
                  <p:embed/>
                </p:oleObj>
              </a:graphicData>
            </a:graphic>
          </p:graphicFrame>
          <p:sp>
            <p:nvSpPr>
              <p:cNvPr id="87077" name="Line 1048"/>
              <p:cNvSpPr>
                <a:spLocks noChangeShapeType="1"/>
              </p:cNvSpPr>
              <p:nvPr/>
            </p:nvSpPr>
            <p:spPr bwMode="auto">
              <a:xfrm>
                <a:off x="3797" y="2064"/>
                <a:ext cx="1137" cy="144"/>
              </a:xfrm>
              <a:prstGeom prst="line">
                <a:avLst/>
              </a:prstGeom>
              <a:noFill/>
              <a:ln w="19050">
                <a:solidFill>
                  <a:srgbClr val="0000FF"/>
                </a:solidFill>
                <a:round/>
                <a:headEnd/>
                <a:tailEnd/>
              </a:ln>
            </p:spPr>
            <p:txBody>
              <a:bodyPr wrap="none"/>
              <a:lstStyle/>
              <a:p>
                <a:endParaRPr lang="zh-CN" altLang="en-US"/>
              </a:p>
            </p:txBody>
          </p:sp>
          <p:sp>
            <p:nvSpPr>
              <p:cNvPr id="87078" name="Line 1049"/>
              <p:cNvSpPr>
                <a:spLocks noChangeShapeType="1"/>
              </p:cNvSpPr>
              <p:nvPr/>
            </p:nvSpPr>
            <p:spPr bwMode="auto">
              <a:xfrm flipV="1">
                <a:off x="3797" y="2208"/>
                <a:ext cx="1137" cy="144"/>
              </a:xfrm>
              <a:prstGeom prst="line">
                <a:avLst/>
              </a:prstGeom>
              <a:noFill/>
              <a:ln w="19050">
                <a:solidFill>
                  <a:srgbClr val="0000FF"/>
                </a:solidFill>
                <a:round/>
                <a:headEnd/>
                <a:tailEnd/>
              </a:ln>
            </p:spPr>
            <p:txBody>
              <a:bodyPr wrap="none"/>
              <a:lstStyle/>
              <a:p>
                <a:endParaRPr lang="zh-CN" altLang="en-US"/>
              </a:p>
            </p:txBody>
          </p:sp>
          <p:sp>
            <p:nvSpPr>
              <p:cNvPr id="87079" name="Oval 1050"/>
              <p:cNvSpPr>
                <a:spLocks noChangeArrowheads="1"/>
              </p:cNvSpPr>
              <p:nvPr/>
            </p:nvSpPr>
            <p:spPr bwMode="auto">
              <a:xfrm>
                <a:off x="3741" y="1728"/>
                <a:ext cx="137" cy="960"/>
              </a:xfrm>
              <a:prstGeom prst="ellipse">
                <a:avLst/>
              </a:prstGeom>
              <a:solidFill>
                <a:srgbClr val="00FFCC">
                  <a:alpha val="50195"/>
                </a:srgbClr>
              </a:solidFill>
              <a:ln w="19050">
                <a:solidFill>
                  <a:srgbClr val="006666"/>
                </a:solidFill>
                <a:round/>
                <a:headEnd/>
                <a:tailEnd/>
              </a:ln>
            </p:spPr>
            <p:txBody>
              <a:bodyPr wrap="none" anchor="ctr"/>
              <a:lstStyle/>
              <a:p>
                <a:endParaRPr lang="zh-CN" altLang="en-US"/>
              </a:p>
            </p:txBody>
          </p:sp>
          <p:sp>
            <p:nvSpPr>
              <p:cNvPr id="87080" name="Line 1051"/>
              <p:cNvSpPr>
                <a:spLocks noChangeShapeType="1"/>
              </p:cNvSpPr>
              <p:nvPr/>
            </p:nvSpPr>
            <p:spPr bwMode="auto">
              <a:xfrm flipV="1">
                <a:off x="3787" y="2688"/>
                <a:ext cx="1182" cy="0"/>
              </a:xfrm>
              <a:prstGeom prst="line">
                <a:avLst/>
              </a:prstGeom>
              <a:noFill/>
              <a:ln w="12700">
                <a:solidFill>
                  <a:schemeClr val="tx1"/>
                </a:solidFill>
                <a:round/>
                <a:headEnd type="triangle" w="sm" len="lg"/>
                <a:tailEnd type="triangle" w="sm" len="lg"/>
              </a:ln>
            </p:spPr>
            <p:txBody>
              <a:bodyPr wrap="none" anchor="ctr"/>
              <a:lstStyle/>
              <a:p>
                <a:endParaRPr lang="zh-CN" altLang="en-US"/>
              </a:p>
            </p:txBody>
          </p:sp>
          <p:graphicFrame>
            <p:nvGraphicFramePr>
              <p:cNvPr id="87052" name="Object 1052"/>
              <p:cNvGraphicFramePr>
                <a:graphicFrameLocks noChangeAspect="1"/>
              </p:cNvGraphicFramePr>
              <p:nvPr/>
            </p:nvGraphicFramePr>
            <p:xfrm>
              <a:off x="4287" y="2352"/>
              <a:ext cx="354" cy="336"/>
            </p:xfrm>
            <a:graphic>
              <a:graphicData uri="http://schemas.openxmlformats.org/presentationml/2006/ole">
                <p:oleObj spid="_x0000_s102412" name="公式" r:id="rId11" imgW="215640" imgH="304560" progId="">
                  <p:embed/>
                </p:oleObj>
              </a:graphicData>
            </a:graphic>
          </p:graphicFrame>
        </p:grpSp>
        <p:grpSp>
          <p:nvGrpSpPr>
            <p:cNvPr id="5" name="Group 1070"/>
            <p:cNvGrpSpPr>
              <a:grpSpLocks/>
            </p:cNvGrpSpPr>
            <p:nvPr/>
          </p:nvGrpSpPr>
          <p:grpSpPr bwMode="auto">
            <a:xfrm>
              <a:off x="4934" y="1872"/>
              <a:ext cx="445" cy="336"/>
              <a:chOff x="5099" y="2976"/>
              <a:chExt cx="469" cy="336"/>
            </a:xfrm>
          </p:grpSpPr>
          <p:sp>
            <p:nvSpPr>
              <p:cNvPr id="87062" name="Line 1071"/>
              <p:cNvSpPr>
                <a:spLocks noChangeShapeType="1"/>
              </p:cNvSpPr>
              <p:nvPr/>
            </p:nvSpPr>
            <p:spPr bwMode="auto">
              <a:xfrm>
                <a:off x="5099" y="2976"/>
                <a:ext cx="373" cy="0"/>
              </a:xfrm>
              <a:prstGeom prst="line">
                <a:avLst/>
              </a:prstGeom>
              <a:noFill/>
              <a:ln w="9525">
                <a:solidFill>
                  <a:schemeClr val="tx1"/>
                </a:solidFill>
                <a:prstDash val="dash"/>
                <a:round/>
                <a:headEnd/>
                <a:tailEnd/>
              </a:ln>
            </p:spPr>
            <p:txBody>
              <a:bodyPr wrap="none"/>
              <a:lstStyle/>
              <a:p>
                <a:endParaRPr lang="zh-CN" altLang="en-US"/>
              </a:p>
            </p:txBody>
          </p:sp>
          <p:graphicFrame>
            <p:nvGraphicFramePr>
              <p:cNvPr id="87046" name="Object 1072"/>
              <p:cNvGraphicFramePr>
                <a:graphicFrameLocks noChangeAspect="1"/>
              </p:cNvGraphicFramePr>
              <p:nvPr/>
            </p:nvGraphicFramePr>
            <p:xfrm>
              <a:off x="5347" y="3024"/>
              <a:ext cx="221" cy="253"/>
            </p:xfrm>
            <a:graphic>
              <a:graphicData uri="http://schemas.openxmlformats.org/presentationml/2006/ole">
                <p:oleObj spid="_x0000_s102406" name="Equation" r:id="rId12" imgW="177480" imgH="190440" progId="">
                  <p:embed/>
                </p:oleObj>
              </a:graphicData>
            </a:graphic>
          </p:graphicFrame>
          <p:sp>
            <p:nvSpPr>
              <p:cNvPr id="87063" name="Line 1073"/>
              <p:cNvSpPr>
                <a:spLocks noChangeShapeType="1"/>
              </p:cNvSpPr>
              <p:nvPr/>
            </p:nvSpPr>
            <p:spPr bwMode="auto">
              <a:xfrm>
                <a:off x="5291" y="2976"/>
                <a:ext cx="0" cy="336"/>
              </a:xfrm>
              <a:prstGeom prst="line">
                <a:avLst/>
              </a:prstGeom>
              <a:noFill/>
              <a:ln w="19050">
                <a:solidFill>
                  <a:srgbClr val="FF0000"/>
                </a:solidFill>
                <a:round/>
                <a:headEnd type="triangle" w="sm" len="lg"/>
                <a:tailEnd type="triangle" w="sm" len="lg"/>
              </a:ln>
            </p:spPr>
            <p:txBody>
              <a:bodyPr wrap="none"/>
              <a:lstStyle/>
              <a:p>
                <a:endParaRPr lang="zh-CN" altLang="en-US"/>
              </a:p>
            </p:txBody>
          </p:sp>
        </p:grpSp>
        <p:sp>
          <p:nvSpPr>
            <p:cNvPr id="87061" name="AutoShape 1075"/>
            <p:cNvSpPr>
              <a:spLocks noChangeArrowheads="1"/>
            </p:cNvSpPr>
            <p:nvPr/>
          </p:nvSpPr>
          <p:spPr bwMode="auto">
            <a:xfrm>
              <a:off x="3441" y="1584"/>
              <a:ext cx="207" cy="240"/>
            </a:xfrm>
            <a:prstGeom prst="wedgeRoundRectCallout">
              <a:avLst>
                <a:gd name="adj1" fmla="val 2176"/>
                <a:gd name="adj2" fmla="val 132917"/>
                <a:gd name="adj3" fmla="val 16667"/>
              </a:avLst>
            </a:prstGeom>
            <a:gradFill rotWithShape="0">
              <a:gsLst>
                <a:gs pos="0">
                  <a:schemeClr val="accent1"/>
                </a:gs>
                <a:gs pos="100000">
                  <a:schemeClr val="bg1"/>
                </a:gs>
              </a:gsLst>
              <a:lin ang="5400000" scaled="1"/>
            </a:gradFill>
            <a:ln w="9525">
              <a:solidFill>
                <a:schemeClr val="tx2"/>
              </a:solidFill>
              <a:miter lim="800000"/>
              <a:headEnd/>
              <a:tailEnd type="none" w="sm" len="lg"/>
            </a:ln>
          </p:spPr>
          <p:txBody>
            <a:bodyPr/>
            <a:lstStyle/>
            <a:p>
              <a:pPr algn="ctr">
                <a:spcBef>
                  <a:spcPct val="50000"/>
                </a:spcBef>
              </a:pPr>
              <a:endParaRPr lang="zh-CN" altLang="zh-CN" sz="2800" b="1"/>
            </a:p>
          </p:txBody>
        </p:sp>
        <p:graphicFrame>
          <p:nvGraphicFramePr>
            <p:cNvPr id="87045" name="Object 1076"/>
            <p:cNvGraphicFramePr>
              <a:graphicFrameLocks noChangeAspect="1"/>
            </p:cNvGraphicFramePr>
            <p:nvPr/>
          </p:nvGraphicFramePr>
          <p:xfrm>
            <a:off x="3471" y="1611"/>
            <a:ext cx="159" cy="198"/>
          </p:xfrm>
          <a:graphic>
            <a:graphicData uri="http://schemas.openxmlformats.org/presentationml/2006/ole">
              <p:oleObj spid="_x0000_s102405" name="Equation" r:id="rId13" imgW="177480" imgH="241200" progId="">
                <p:embed/>
              </p:oleObj>
            </a:graphicData>
          </a:graphic>
        </p:graphicFrame>
      </p:grpSp>
      <p:sp>
        <p:nvSpPr>
          <p:cNvPr id="41"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87058" name="Rectangle 23"/>
          <p:cNvSpPr>
            <a:spLocks noChangeArrowheads="1"/>
          </p:cNvSpPr>
          <p:nvPr/>
        </p:nvSpPr>
        <p:spPr bwMode="auto">
          <a:xfrm>
            <a:off x="60198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290"/>
                                        </p:tgtEl>
                                        <p:attrNameLst>
                                          <p:attrName>style.visibility</p:attrName>
                                        </p:attrNameLst>
                                      </p:cBhvr>
                                      <p:to>
                                        <p:strVal val="visible"/>
                                      </p:to>
                                    </p:set>
                                    <p:animEffect transition="in" filter="blinds(horizontal)">
                                      <p:cBhvr>
                                        <p:cTn id="7" dur="500"/>
                                        <p:tgtEl>
                                          <p:spTgt spid="5329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53291"/>
                                        </p:tgtEl>
                                        <p:attrNameLst>
                                          <p:attrName>style.visibility</p:attrName>
                                        </p:attrNameLst>
                                      </p:cBhvr>
                                      <p:to>
                                        <p:strVal val="visible"/>
                                      </p:to>
                                    </p:set>
                                    <p:animEffect transition="in" filter="blinds(vertical)">
                                      <p:cBhvr>
                                        <p:cTn id="12" dur="500"/>
                                        <p:tgtEl>
                                          <p:spTgt spid="5329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3292"/>
                                        </p:tgtEl>
                                        <p:attrNameLst>
                                          <p:attrName>style.visibility</p:attrName>
                                        </p:attrNameLst>
                                      </p:cBhvr>
                                      <p:to>
                                        <p:strVal val="visible"/>
                                      </p:to>
                                    </p:set>
                                    <p:animEffect transition="in" filter="blinds(horizontal)">
                                      <p:cBhvr>
                                        <p:cTn id="17" dur="500"/>
                                        <p:tgtEl>
                                          <p:spTgt spid="5329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53293"/>
                                        </p:tgtEl>
                                        <p:attrNameLst>
                                          <p:attrName>style.visibility</p:attrName>
                                        </p:attrNameLst>
                                      </p:cBhvr>
                                      <p:to>
                                        <p:strVal val="visible"/>
                                      </p:to>
                                    </p:set>
                                    <p:animEffect transition="in" filter="blinds(vertical)">
                                      <p:cBhvr>
                                        <p:cTn id="22" dur="500"/>
                                        <p:tgtEl>
                                          <p:spTgt spid="53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90" grpId="0" autoUpdateAnimBg="0"/>
      <p:bldP spid="53292"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77" name="灯片编号占位符 1"/>
          <p:cNvSpPr>
            <a:spLocks noGrp="1"/>
          </p:cNvSpPr>
          <p:nvPr>
            <p:ph type="sldNum" sz="quarter" idx="10"/>
          </p:nvPr>
        </p:nvSpPr>
        <p:spPr>
          <a:noFill/>
        </p:spPr>
        <p:txBody>
          <a:bodyPr/>
          <a:lstStyle/>
          <a:p>
            <a:fld id="{5A713F06-D4D0-45DC-99BB-56D288ED2BF0}" type="slidenum">
              <a:rPr lang="en-US" altLang="zh-CN" smtClean="0"/>
              <a:pPr/>
              <a:t>118</a:t>
            </a:fld>
            <a:endParaRPr lang="en-US" altLang="zh-CN" smtClean="0"/>
          </a:p>
        </p:txBody>
      </p:sp>
      <p:grpSp>
        <p:nvGrpSpPr>
          <p:cNvPr id="2" name="Group 41"/>
          <p:cNvGrpSpPr>
            <a:grpSpLocks/>
          </p:cNvGrpSpPr>
          <p:nvPr/>
        </p:nvGrpSpPr>
        <p:grpSpPr bwMode="auto">
          <a:xfrm>
            <a:off x="590550" y="5181600"/>
            <a:ext cx="8401050" cy="609600"/>
            <a:chOff x="324" y="2544"/>
            <a:chExt cx="5292" cy="384"/>
          </a:xfrm>
        </p:grpSpPr>
        <p:sp>
          <p:nvSpPr>
            <p:cNvPr id="88091" name="Text Box 3"/>
            <p:cNvSpPr txBox="1">
              <a:spLocks noChangeArrowheads="1"/>
            </p:cNvSpPr>
            <p:nvPr/>
          </p:nvSpPr>
          <p:spPr bwMode="auto">
            <a:xfrm>
              <a:off x="324" y="2544"/>
              <a:ext cx="5292" cy="365"/>
            </a:xfrm>
            <a:prstGeom prst="rect">
              <a:avLst/>
            </a:prstGeom>
            <a:noFill/>
            <a:ln w="9525">
              <a:noFill/>
              <a:miter lim="800000"/>
              <a:headEnd/>
              <a:tailEnd/>
            </a:ln>
          </p:spPr>
          <p:txBody>
            <a:bodyPr>
              <a:spAutoFit/>
            </a:bodyPr>
            <a:lstStyle/>
            <a:p>
              <a:pPr>
                <a:spcBef>
                  <a:spcPct val="50000"/>
                </a:spcBef>
                <a:buFontTx/>
                <a:buBlip>
                  <a:blip r:embed="rId3"/>
                </a:buBlip>
              </a:pPr>
              <a:r>
                <a:rPr lang="en-US" altLang="zh-CN" sz="3200" b="1">
                  <a:latin typeface="宋体" pitchFamily="2" charset="-122"/>
                </a:rPr>
                <a:t>   </a:t>
              </a:r>
              <a:r>
                <a:rPr lang="zh-CN" altLang="en-US" sz="3200" b="1">
                  <a:latin typeface="宋体" pitchFamily="2" charset="-122"/>
                </a:rPr>
                <a:t>一定， 越大， 越大，衍射效应越明显</a:t>
              </a:r>
              <a:r>
                <a:rPr lang="en-US" altLang="zh-CN" sz="3200" b="1">
                  <a:latin typeface="Times New Roman" pitchFamily="18" charset="0"/>
                </a:rPr>
                <a:t>.</a:t>
              </a:r>
            </a:p>
          </p:txBody>
        </p:sp>
        <p:grpSp>
          <p:nvGrpSpPr>
            <p:cNvPr id="3" name="Group 40"/>
            <p:cNvGrpSpPr>
              <a:grpSpLocks/>
            </p:cNvGrpSpPr>
            <p:nvPr/>
          </p:nvGrpSpPr>
          <p:grpSpPr bwMode="auto">
            <a:xfrm>
              <a:off x="768" y="2544"/>
              <a:ext cx="2038" cy="384"/>
              <a:chOff x="768" y="2544"/>
              <a:chExt cx="2038" cy="384"/>
            </a:xfrm>
          </p:grpSpPr>
          <p:graphicFrame>
            <p:nvGraphicFramePr>
              <p:cNvPr id="88074" name="Object 1032"/>
              <p:cNvGraphicFramePr>
                <a:graphicFrameLocks noChangeAspect="1"/>
              </p:cNvGraphicFramePr>
              <p:nvPr/>
            </p:nvGraphicFramePr>
            <p:xfrm>
              <a:off x="768" y="2544"/>
              <a:ext cx="218" cy="336"/>
            </p:xfrm>
            <a:graphic>
              <a:graphicData uri="http://schemas.openxmlformats.org/presentationml/2006/ole">
                <p:oleObj spid="_x0000_s103434" name="公式" r:id="rId4" imgW="164880" imgH="253800" progId="">
                  <p:embed/>
                </p:oleObj>
              </a:graphicData>
            </a:graphic>
          </p:graphicFrame>
          <p:graphicFrame>
            <p:nvGraphicFramePr>
              <p:cNvPr id="88075" name="Object 1033"/>
              <p:cNvGraphicFramePr>
                <a:graphicFrameLocks noChangeAspect="1"/>
              </p:cNvGraphicFramePr>
              <p:nvPr/>
            </p:nvGraphicFramePr>
            <p:xfrm>
              <a:off x="1584" y="2592"/>
              <a:ext cx="230" cy="288"/>
            </p:xfrm>
            <a:graphic>
              <a:graphicData uri="http://schemas.openxmlformats.org/presentationml/2006/ole">
                <p:oleObj spid="_x0000_s103435" name="公式" r:id="rId5" imgW="190440" imgH="241200" progId="">
                  <p:embed/>
                </p:oleObj>
              </a:graphicData>
            </a:graphic>
          </p:graphicFrame>
          <p:graphicFrame>
            <p:nvGraphicFramePr>
              <p:cNvPr id="88076" name="Object 1034"/>
              <p:cNvGraphicFramePr>
                <a:graphicFrameLocks noChangeAspect="1"/>
              </p:cNvGraphicFramePr>
              <p:nvPr/>
            </p:nvGraphicFramePr>
            <p:xfrm>
              <a:off x="2544" y="2544"/>
              <a:ext cx="262" cy="384"/>
            </p:xfrm>
            <a:graphic>
              <a:graphicData uri="http://schemas.openxmlformats.org/presentationml/2006/ole">
                <p:oleObj spid="_x0000_s103436" name="公式" r:id="rId6" imgW="215640" imgH="317160" progId="">
                  <p:embed/>
                </p:oleObj>
              </a:graphicData>
            </a:graphic>
          </p:graphicFrame>
        </p:grpSp>
      </p:grpSp>
      <p:sp>
        <p:nvSpPr>
          <p:cNvPr id="40967" name="Text Box 7"/>
          <p:cNvSpPr txBox="1">
            <a:spLocks noChangeArrowheads="1"/>
          </p:cNvSpPr>
          <p:nvPr/>
        </p:nvSpPr>
        <p:spPr bwMode="auto">
          <a:xfrm>
            <a:off x="5562600" y="2667000"/>
            <a:ext cx="2286000" cy="58896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defRPr/>
            </a:pPr>
            <a:r>
              <a:rPr lang="zh-CN" altLang="en-US" sz="3200" b="1">
                <a:latin typeface="Times New Roman" pitchFamily="18" charset="0"/>
              </a:rPr>
              <a:t>光直线传播</a:t>
            </a:r>
          </a:p>
        </p:txBody>
      </p:sp>
      <p:graphicFrame>
        <p:nvGraphicFramePr>
          <p:cNvPr id="71680" name="Object 1024"/>
          <p:cNvGraphicFramePr>
            <a:graphicFrameLocks noChangeAspect="1"/>
          </p:cNvGraphicFramePr>
          <p:nvPr/>
        </p:nvGraphicFramePr>
        <p:xfrm>
          <a:off x="5467350" y="1652588"/>
          <a:ext cx="2228850" cy="1050925"/>
        </p:xfrm>
        <a:graphic>
          <a:graphicData uri="http://schemas.openxmlformats.org/presentationml/2006/ole">
            <p:oleObj spid="_x0000_s103426" name="Equation" r:id="rId7" imgW="927000" imgH="393480" progId="">
              <p:embed/>
            </p:oleObj>
          </a:graphicData>
        </a:graphic>
      </p:graphicFrame>
      <p:grpSp>
        <p:nvGrpSpPr>
          <p:cNvPr id="4" name="Group 43"/>
          <p:cNvGrpSpPr>
            <a:grpSpLocks/>
          </p:cNvGrpSpPr>
          <p:nvPr/>
        </p:nvGrpSpPr>
        <p:grpSpPr bwMode="auto">
          <a:xfrm>
            <a:off x="2363788" y="1824038"/>
            <a:ext cx="3638550" cy="619125"/>
            <a:chOff x="1489" y="1149"/>
            <a:chExt cx="2292" cy="390"/>
          </a:xfrm>
        </p:grpSpPr>
        <p:sp>
          <p:nvSpPr>
            <p:cNvPr id="88090" name="Text Box 10"/>
            <p:cNvSpPr txBox="1">
              <a:spLocks noChangeArrowheads="1"/>
            </p:cNvSpPr>
            <p:nvPr/>
          </p:nvSpPr>
          <p:spPr bwMode="auto">
            <a:xfrm>
              <a:off x="1489" y="1149"/>
              <a:ext cx="2292" cy="365"/>
            </a:xfrm>
            <a:prstGeom prst="rect">
              <a:avLst/>
            </a:prstGeom>
            <a:noFill/>
            <a:ln w="9525">
              <a:noFill/>
              <a:miter lim="800000"/>
              <a:headEnd/>
              <a:tailEnd/>
            </a:ln>
          </p:spPr>
          <p:txBody>
            <a:bodyPr>
              <a:spAutoFit/>
            </a:bodyPr>
            <a:lstStyle/>
            <a:p>
              <a:pPr>
                <a:spcBef>
                  <a:spcPct val="50000"/>
                </a:spcBef>
              </a:pPr>
              <a:r>
                <a:rPr lang="en-US" altLang="zh-CN" sz="3200" b="1">
                  <a:latin typeface="宋体" pitchFamily="2" charset="-122"/>
                </a:rPr>
                <a:t>  </a:t>
              </a:r>
              <a:r>
                <a:rPr lang="zh-CN" altLang="en-US" sz="3200" b="1">
                  <a:latin typeface="宋体" pitchFamily="2" charset="-122"/>
                </a:rPr>
                <a:t>增</a:t>
              </a:r>
              <a:r>
                <a:rPr lang="zh-CN" altLang="en-US" sz="3200" b="1">
                  <a:solidFill>
                    <a:srgbClr val="CC0000"/>
                  </a:solidFill>
                  <a:latin typeface="宋体" pitchFamily="2" charset="-122"/>
                </a:rPr>
                <a:t>大</a:t>
              </a:r>
              <a:r>
                <a:rPr lang="zh-CN" altLang="en-US" sz="3200" b="1">
                  <a:latin typeface="宋体" pitchFamily="2" charset="-122"/>
                </a:rPr>
                <a:t>， 减</a:t>
              </a:r>
              <a:r>
                <a:rPr lang="zh-CN" altLang="en-US" sz="3200" b="1">
                  <a:solidFill>
                    <a:srgbClr val="0000FF"/>
                  </a:solidFill>
                  <a:latin typeface="宋体" pitchFamily="2" charset="-122"/>
                </a:rPr>
                <a:t>小</a:t>
              </a:r>
            </a:p>
          </p:txBody>
        </p:sp>
        <p:graphicFrame>
          <p:nvGraphicFramePr>
            <p:cNvPr id="88072" name="Object 1030"/>
            <p:cNvGraphicFramePr>
              <a:graphicFrameLocks noChangeAspect="1"/>
            </p:cNvGraphicFramePr>
            <p:nvPr/>
          </p:nvGraphicFramePr>
          <p:xfrm>
            <a:off x="2473" y="1152"/>
            <a:ext cx="263" cy="387"/>
          </p:xfrm>
          <a:graphic>
            <a:graphicData uri="http://schemas.openxmlformats.org/presentationml/2006/ole">
              <p:oleObj spid="_x0000_s103432" name="公式" r:id="rId8" imgW="215640" imgH="317160" progId="">
                <p:embed/>
              </p:oleObj>
            </a:graphicData>
          </a:graphic>
        </p:graphicFrame>
        <p:graphicFrame>
          <p:nvGraphicFramePr>
            <p:cNvPr id="88073" name="Object 1031"/>
            <p:cNvGraphicFramePr>
              <a:graphicFrameLocks noChangeAspect="1"/>
            </p:cNvGraphicFramePr>
            <p:nvPr/>
          </p:nvGraphicFramePr>
          <p:xfrm>
            <a:off x="1614" y="1149"/>
            <a:ext cx="207" cy="318"/>
          </p:xfrm>
          <a:graphic>
            <a:graphicData uri="http://schemas.openxmlformats.org/presentationml/2006/ole">
              <p:oleObj spid="_x0000_s103433" name="公式" r:id="rId9" imgW="164880" imgH="253800" progId="">
                <p:embed/>
              </p:oleObj>
            </a:graphicData>
          </a:graphic>
        </p:graphicFrame>
      </p:grpSp>
      <p:grpSp>
        <p:nvGrpSpPr>
          <p:cNvPr id="5" name="Group 13"/>
          <p:cNvGrpSpPr>
            <a:grpSpLocks/>
          </p:cNvGrpSpPr>
          <p:nvPr/>
        </p:nvGrpSpPr>
        <p:grpSpPr bwMode="auto">
          <a:xfrm>
            <a:off x="533400" y="2544763"/>
            <a:ext cx="2495550" cy="579437"/>
            <a:chOff x="96" y="1209"/>
            <a:chExt cx="1572" cy="365"/>
          </a:xfrm>
        </p:grpSpPr>
        <p:sp>
          <p:nvSpPr>
            <p:cNvPr id="88089" name="Text Box 14"/>
            <p:cNvSpPr txBox="1">
              <a:spLocks noChangeArrowheads="1"/>
            </p:cNvSpPr>
            <p:nvPr/>
          </p:nvSpPr>
          <p:spPr bwMode="auto">
            <a:xfrm>
              <a:off x="96" y="1209"/>
              <a:ext cx="1572" cy="365"/>
            </a:xfrm>
            <a:prstGeom prst="rect">
              <a:avLst/>
            </a:prstGeom>
            <a:noFill/>
            <a:ln w="9525">
              <a:noFill/>
              <a:miter lim="800000"/>
              <a:headEnd/>
              <a:tailEnd/>
            </a:ln>
          </p:spPr>
          <p:txBody>
            <a:bodyPr>
              <a:spAutoFit/>
            </a:bodyPr>
            <a:lstStyle/>
            <a:p>
              <a:pPr>
                <a:spcBef>
                  <a:spcPct val="50000"/>
                </a:spcBef>
                <a:buFontTx/>
                <a:buBlip>
                  <a:blip r:embed="rId3"/>
                </a:buBlip>
              </a:pPr>
              <a:r>
                <a:rPr lang="en-US" altLang="zh-CN" sz="3200" b="1">
                  <a:latin typeface="宋体" pitchFamily="2" charset="-122"/>
                </a:rPr>
                <a:t>   </a:t>
              </a:r>
              <a:r>
                <a:rPr lang="zh-CN" altLang="en-US" sz="3200" b="1">
                  <a:latin typeface="宋体" pitchFamily="2" charset="-122"/>
                </a:rPr>
                <a:t>一定</a:t>
              </a:r>
            </a:p>
          </p:txBody>
        </p:sp>
        <p:graphicFrame>
          <p:nvGraphicFramePr>
            <p:cNvPr id="88071" name="Object 1029"/>
            <p:cNvGraphicFramePr>
              <a:graphicFrameLocks noChangeAspect="1"/>
            </p:cNvGraphicFramePr>
            <p:nvPr/>
          </p:nvGraphicFramePr>
          <p:xfrm>
            <a:off x="420" y="1231"/>
            <a:ext cx="243" cy="305"/>
          </p:xfrm>
          <a:graphic>
            <a:graphicData uri="http://schemas.openxmlformats.org/presentationml/2006/ole">
              <p:oleObj spid="_x0000_s103431" name="公式" r:id="rId10" imgW="190440" imgH="241200" progId="">
                <p:embed/>
              </p:oleObj>
            </a:graphicData>
          </a:graphic>
        </p:graphicFrame>
      </p:grpSp>
      <p:grpSp>
        <p:nvGrpSpPr>
          <p:cNvPr id="6" name="Group 42"/>
          <p:cNvGrpSpPr>
            <a:grpSpLocks/>
          </p:cNvGrpSpPr>
          <p:nvPr/>
        </p:nvGrpSpPr>
        <p:grpSpPr bwMode="auto">
          <a:xfrm>
            <a:off x="2566988" y="3352800"/>
            <a:ext cx="3740150" cy="671513"/>
            <a:chOff x="1617" y="2073"/>
            <a:chExt cx="2356" cy="423"/>
          </a:xfrm>
        </p:grpSpPr>
        <p:sp>
          <p:nvSpPr>
            <p:cNvPr id="88088" name="Rectangle 17"/>
            <p:cNvSpPr>
              <a:spLocks noChangeArrowheads="1"/>
            </p:cNvSpPr>
            <p:nvPr/>
          </p:nvSpPr>
          <p:spPr bwMode="auto">
            <a:xfrm>
              <a:off x="1729" y="2073"/>
              <a:ext cx="2244" cy="365"/>
            </a:xfrm>
            <a:prstGeom prst="rect">
              <a:avLst/>
            </a:prstGeom>
            <a:noFill/>
            <a:ln w="9525">
              <a:noFill/>
              <a:miter lim="800000"/>
              <a:headEnd/>
              <a:tailEnd/>
            </a:ln>
          </p:spPr>
          <p:txBody>
            <a:bodyPr>
              <a:spAutoFit/>
            </a:bodyPr>
            <a:lstStyle/>
            <a:p>
              <a:r>
                <a:rPr lang="zh-CN" altLang="en-US" sz="3200" b="1">
                  <a:latin typeface="宋体" pitchFamily="2" charset="-122"/>
                </a:rPr>
                <a:t>减</a:t>
              </a:r>
              <a:r>
                <a:rPr lang="zh-CN" altLang="en-US" sz="3200" b="1">
                  <a:solidFill>
                    <a:srgbClr val="0000FF"/>
                  </a:solidFill>
                  <a:latin typeface="宋体" pitchFamily="2" charset="-122"/>
                </a:rPr>
                <a:t>小</a:t>
              </a:r>
              <a:r>
                <a:rPr lang="zh-CN" altLang="en-US" sz="3200" b="1">
                  <a:latin typeface="宋体" pitchFamily="2" charset="-122"/>
                </a:rPr>
                <a:t>， 增</a:t>
              </a:r>
              <a:r>
                <a:rPr lang="zh-CN" altLang="en-US" sz="3200" b="1">
                  <a:solidFill>
                    <a:srgbClr val="CC0000"/>
                  </a:solidFill>
                  <a:latin typeface="宋体" pitchFamily="2" charset="-122"/>
                </a:rPr>
                <a:t>大</a:t>
              </a:r>
            </a:p>
          </p:txBody>
        </p:sp>
        <p:graphicFrame>
          <p:nvGraphicFramePr>
            <p:cNvPr id="88069" name="Object 1027"/>
            <p:cNvGraphicFramePr>
              <a:graphicFrameLocks noChangeAspect="1"/>
            </p:cNvGraphicFramePr>
            <p:nvPr/>
          </p:nvGraphicFramePr>
          <p:xfrm>
            <a:off x="2475" y="2112"/>
            <a:ext cx="261" cy="384"/>
          </p:xfrm>
          <a:graphic>
            <a:graphicData uri="http://schemas.openxmlformats.org/presentationml/2006/ole">
              <p:oleObj spid="_x0000_s103429" name="公式" r:id="rId11" imgW="215640" imgH="317160" progId="">
                <p:embed/>
              </p:oleObj>
            </a:graphicData>
          </a:graphic>
        </p:graphicFrame>
        <p:graphicFrame>
          <p:nvGraphicFramePr>
            <p:cNvPr id="88070" name="Object 1028"/>
            <p:cNvGraphicFramePr>
              <a:graphicFrameLocks noChangeAspect="1"/>
            </p:cNvGraphicFramePr>
            <p:nvPr/>
          </p:nvGraphicFramePr>
          <p:xfrm>
            <a:off x="1617" y="2129"/>
            <a:ext cx="207" cy="319"/>
          </p:xfrm>
          <a:graphic>
            <a:graphicData uri="http://schemas.openxmlformats.org/presentationml/2006/ole">
              <p:oleObj spid="_x0000_s103430" name="公式" r:id="rId12" imgW="164880" imgH="253800" progId="">
                <p:embed/>
              </p:oleObj>
            </a:graphicData>
          </a:graphic>
        </p:graphicFrame>
      </p:grpSp>
      <p:graphicFrame>
        <p:nvGraphicFramePr>
          <p:cNvPr id="71681" name="Object 1025"/>
          <p:cNvGraphicFramePr>
            <a:graphicFrameLocks noChangeAspect="1"/>
          </p:cNvGraphicFramePr>
          <p:nvPr/>
        </p:nvGraphicFramePr>
        <p:xfrm>
          <a:off x="5532438" y="3203575"/>
          <a:ext cx="2087562" cy="1063625"/>
        </p:xfrm>
        <a:graphic>
          <a:graphicData uri="http://schemas.openxmlformats.org/presentationml/2006/ole">
            <p:oleObj spid="_x0000_s103427" name="Equation" r:id="rId13" imgW="939600" imgH="393480" progId="">
              <p:embed/>
            </p:oleObj>
          </a:graphicData>
        </a:graphic>
      </p:graphicFrame>
      <p:sp>
        <p:nvSpPr>
          <p:cNvPr id="40981" name="AutoShape 21"/>
          <p:cNvSpPr>
            <a:spLocks/>
          </p:cNvSpPr>
          <p:nvPr/>
        </p:nvSpPr>
        <p:spPr bwMode="auto">
          <a:xfrm>
            <a:off x="2362200" y="1905000"/>
            <a:ext cx="76200" cy="1981200"/>
          </a:xfrm>
          <a:prstGeom prst="leftBrace">
            <a:avLst>
              <a:gd name="adj1" fmla="val 216667"/>
              <a:gd name="adj2" fmla="val 50000"/>
            </a:avLst>
          </a:prstGeom>
          <a:noFill/>
          <a:ln w="28575">
            <a:solidFill>
              <a:schemeClr val="tx1"/>
            </a:solidFill>
            <a:round/>
            <a:headEnd/>
            <a:tailEnd/>
          </a:ln>
        </p:spPr>
        <p:txBody>
          <a:bodyPr wrap="none" anchor="ctr"/>
          <a:lstStyle/>
          <a:p>
            <a:endParaRPr lang="zh-CN" altLang="en-US"/>
          </a:p>
        </p:txBody>
      </p:sp>
      <p:sp>
        <p:nvSpPr>
          <p:cNvPr id="40982" name="Text Box 22"/>
          <p:cNvSpPr txBox="1">
            <a:spLocks noChangeArrowheads="1"/>
          </p:cNvSpPr>
          <p:nvPr/>
        </p:nvSpPr>
        <p:spPr bwMode="auto">
          <a:xfrm>
            <a:off x="5638800" y="4343400"/>
            <a:ext cx="2057400" cy="588963"/>
          </a:xfrm>
          <a:prstGeom prst="rect">
            <a:avLst/>
          </a:prstGeom>
          <a:gradFill rotWithShape="0">
            <a:gsLst>
              <a:gs pos="0">
                <a:srgbClr val="FFD9FF"/>
              </a:gs>
              <a:gs pos="50000">
                <a:srgbClr val="FFFFFF"/>
              </a:gs>
              <a:gs pos="100000">
                <a:srgbClr val="FFD9FF"/>
              </a:gs>
            </a:gsLst>
            <a:lin ang="5400000" scaled="1"/>
          </a:gradFill>
          <a:ln w="9525">
            <a:solidFill>
              <a:srgbClr val="CC00CC"/>
            </a:solidFill>
            <a:miter lim="800000"/>
            <a:headEnd/>
            <a:tailEnd/>
          </a:ln>
        </p:spPr>
        <p:txBody>
          <a:bodyPr>
            <a:spAutoFit/>
          </a:bodyPr>
          <a:lstStyle/>
          <a:p>
            <a:pPr algn="ctr">
              <a:spcBef>
                <a:spcPct val="50000"/>
              </a:spcBef>
            </a:pPr>
            <a:r>
              <a:rPr lang="zh-CN" altLang="en-US" sz="3200" b="1"/>
              <a:t>衍射最大</a:t>
            </a:r>
          </a:p>
        </p:txBody>
      </p:sp>
      <p:graphicFrame>
        <p:nvGraphicFramePr>
          <p:cNvPr id="71682" name="Object 1026"/>
          <p:cNvGraphicFramePr>
            <a:graphicFrameLocks noChangeAspect="1"/>
          </p:cNvGraphicFramePr>
          <p:nvPr/>
        </p:nvGraphicFramePr>
        <p:xfrm>
          <a:off x="4724400" y="863600"/>
          <a:ext cx="2057400" cy="965200"/>
        </p:xfrm>
        <a:graphic>
          <a:graphicData uri="http://schemas.openxmlformats.org/presentationml/2006/ole">
            <p:oleObj spid="_x0000_s103428" name="公式" r:id="rId14" imgW="1307880" imgH="609480" progId="">
              <p:embed/>
            </p:oleObj>
          </a:graphicData>
        </a:graphic>
      </p:graphicFrame>
      <p:sp>
        <p:nvSpPr>
          <p:cNvPr id="88085" name="Rectangle 25"/>
          <p:cNvSpPr>
            <a:spLocks noChangeArrowheads="1"/>
          </p:cNvSpPr>
          <p:nvPr/>
        </p:nvSpPr>
        <p:spPr bwMode="auto">
          <a:xfrm>
            <a:off x="1143000" y="1020763"/>
            <a:ext cx="3505200" cy="579437"/>
          </a:xfrm>
          <a:prstGeom prst="rect">
            <a:avLst/>
          </a:prstGeom>
          <a:noFill/>
          <a:ln w="9525">
            <a:noFill/>
            <a:miter lim="800000"/>
            <a:headEnd/>
            <a:tailEnd/>
          </a:ln>
        </p:spPr>
        <p:txBody>
          <a:bodyPr>
            <a:spAutoFit/>
          </a:bodyPr>
          <a:lstStyle/>
          <a:p>
            <a:r>
              <a:rPr lang="zh-CN" altLang="en-US" sz="3200" b="1">
                <a:latin typeface="Times New Roman" pitchFamily="18" charset="0"/>
              </a:rPr>
              <a:t>第一暗纹的衍射角</a:t>
            </a:r>
          </a:p>
        </p:txBody>
      </p:sp>
      <p:sp>
        <p:nvSpPr>
          <p:cNvPr id="27"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88087" name="Rectangle 23"/>
          <p:cNvSpPr>
            <a:spLocks noChangeArrowheads="1"/>
          </p:cNvSpPr>
          <p:nvPr/>
        </p:nvSpPr>
        <p:spPr bwMode="auto">
          <a:xfrm>
            <a:off x="60198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71682"/>
                                        </p:tgtEl>
                                        <p:attrNameLst>
                                          <p:attrName>style.visibility</p:attrName>
                                        </p:attrNameLst>
                                      </p:cBhvr>
                                      <p:to>
                                        <p:strVal val="visible"/>
                                      </p:to>
                                    </p:set>
                                    <p:animEffect transition="in" filter="blinds(vertical)">
                                      <p:cBhvr>
                                        <p:cTn id="7" dur="500"/>
                                        <p:tgtEl>
                                          <p:spTgt spid="7168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0981"/>
                                        </p:tgtEl>
                                        <p:attrNameLst>
                                          <p:attrName>style.visibility</p:attrName>
                                        </p:attrNameLst>
                                      </p:cBhvr>
                                      <p:to>
                                        <p:strVal val="visible"/>
                                      </p:to>
                                    </p:set>
                                    <p:animEffect transition="in" filter="blinds(horizontal)">
                                      <p:cBhvr>
                                        <p:cTn id="17" dur="500"/>
                                        <p:tgtEl>
                                          <p:spTgt spid="4098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71680"/>
                                        </p:tgtEl>
                                        <p:attrNameLst>
                                          <p:attrName>style.visibility</p:attrName>
                                        </p:attrNameLst>
                                      </p:cBhvr>
                                      <p:to>
                                        <p:strVal val="visible"/>
                                      </p:to>
                                    </p:set>
                                    <p:animEffect transition="in" filter="blinds(horizontal)">
                                      <p:cBhvr>
                                        <p:cTn id="26" dur="500"/>
                                        <p:tgtEl>
                                          <p:spTgt spid="7168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40967"/>
                                        </p:tgtEl>
                                        <p:attrNameLst>
                                          <p:attrName>style.visibility</p:attrName>
                                        </p:attrNameLst>
                                      </p:cBhvr>
                                      <p:to>
                                        <p:strVal val="visible"/>
                                      </p:to>
                                    </p:set>
                                    <p:animEffect transition="in" filter="blinds(horizontal)">
                                      <p:cBhvr>
                                        <p:cTn id="31" dur="500"/>
                                        <p:tgtEl>
                                          <p:spTgt spid="4096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 presetClass="entr" presetSubtype="5" fill="hold" nodeType="clickEffect">
                                  <p:stCondLst>
                                    <p:cond delay="0"/>
                                  </p:stCondLst>
                                  <p:childTnLst>
                                    <p:set>
                                      <p:cBhvr>
                                        <p:cTn id="39" dur="1" fill="hold">
                                          <p:stCondLst>
                                            <p:cond delay="0"/>
                                          </p:stCondLst>
                                        </p:cTn>
                                        <p:tgtEl>
                                          <p:spTgt spid="71681"/>
                                        </p:tgtEl>
                                        <p:attrNameLst>
                                          <p:attrName>style.visibility</p:attrName>
                                        </p:attrNameLst>
                                      </p:cBhvr>
                                      <p:to>
                                        <p:strVal val="visible"/>
                                      </p:to>
                                    </p:set>
                                    <p:animEffect transition="in" filter="blinds(vertical)">
                                      <p:cBhvr>
                                        <p:cTn id="40" dur="500"/>
                                        <p:tgtEl>
                                          <p:spTgt spid="71681"/>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5" fill="hold" grpId="0" nodeType="clickEffect">
                                  <p:stCondLst>
                                    <p:cond delay="0"/>
                                  </p:stCondLst>
                                  <p:childTnLst>
                                    <p:set>
                                      <p:cBhvr>
                                        <p:cTn id="44" dur="1" fill="hold">
                                          <p:stCondLst>
                                            <p:cond delay="0"/>
                                          </p:stCondLst>
                                        </p:cTn>
                                        <p:tgtEl>
                                          <p:spTgt spid="40982"/>
                                        </p:tgtEl>
                                        <p:attrNameLst>
                                          <p:attrName>style.visibility</p:attrName>
                                        </p:attrNameLst>
                                      </p:cBhvr>
                                      <p:to>
                                        <p:strVal val="visible"/>
                                      </p:to>
                                    </p:set>
                                    <p:animEffect transition="in" filter="blinds(vertical)">
                                      <p:cBhvr>
                                        <p:cTn id="45" dur="500"/>
                                        <p:tgtEl>
                                          <p:spTgt spid="40982"/>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blinds(horizontal)">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7" grpId="0" animBg="1" autoUpdateAnimBg="0"/>
      <p:bldP spid="40981" grpId="0" animBg="1"/>
      <p:bldP spid="40982" grpId="0" animBg="1"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9" name="灯片编号占位符 1"/>
          <p:cNvSpPr>
            <a:spLocks noGrp="1"/>
          </p:cNvSpPr>
          <p:nvPr>
            <p:ph type="sldNum" sz="quarter" idx="10"/>
          </p:nvPr>
        </p:nvSpPr>
        <p:spPr>
          <a:noFill/>
        </p:spPr>
        <p:txBody>
          <a:bodyPr/>
          <a:lstStyle/>
          <a:p>
            <a:fld id="{9C9C11FF-B6CB-4E8A-87F8-5F4BCAEED331}" type="slidenum">
              <a:rPr lang="en-US" altLang="zh-CN" smtClean="0"/>
              <a:pPr/>
              <a:t>119</a:t>
            </a:fld>
            <a:endParaRPr lang="en-US" altLang="zh-CN" smtClean="0"/>
          </a:p>
        </p:txBody>
      </p:sp>
      <p:grpSp>
        <p:nvGrpSpPr>
          <p:cNvPr id="2" name="Group 26"/>
          <p:cNvGrpSpPr>
            <a:grpSpLocks/>
          </p:cNvGrpSpPr>
          <p:nvPr/>
        </p:nvGrpSpPr>
        <p:grpSpPr bwMode="auto">
          <a:xfrm>
            <a:off x="547688" y="1428750"/>
            <a:ext cx="3581400" cy="990600"/>
            <a:chOff x="528" y="2784"/>
            <a:chExt cx="2256" cy="605"/>
          </a:xfrm>
        </p:grpSpPr>
        <p:sp>
          <p:nvSpPr>
            <p:cNvPr id="89116" name="Text Box 27"/>
            <p:cNvSpPr txBox="1">
              <a:spLocks noChangeArrowheads="1"/>
            </p:cNvSpPr>
            <p:nvPr/>
          </p:nvSpPr>
          <p:spPr bwMode="auto">
            <a:xfrm>
              <a:off x="528" y="2898"/>
              <a:ext cx="1248" cy="354"/>
            </a:xfrm>
            <a:prstGeom prst="rect">
              <a:avLst/>
            </a:prstGeom>
            <a:noFill/>
            <a:ln w="9525">
              <a:noFill/>
              <a:miter lim="800000"/>
              <a:headEnd/>
              <a:tailEnd/>
            </a:ln>
          </p:spPr>
          <p:txBody>
            <a:bodyPr>
              <a:spAutoFit/>
            </a:bodyPr>
            <a:lstStyle/>
            <a:p>
              <a:pPr>
                <a:spcBef>
                  <a:spcPct val="50000"/>
                </a:spcBef>
              </a:pPr>
              <a:r>
                <a:rPr lang="zh-CN" altLang="en-US" sz="3200" b="1">
                  <a:solidFill>
                    <a:srgbClr val="CC0000"/>
                  </a:solidFill>
                  <a:latin typeface="宋体" pitchFamily="2" charset="-122"/>
                </a:rPr>
                <a:t>角范围 </a:t>
              </a:r>
            </a:p>
          </p:txBody>
        </p:sp>
        <p:graphicFrame>
          <p:nvGraphicFramePr>
            <p:cNvPr id="89098" name="Object 3"/>
            <p:cNvGraphicFramePr>
              <a:graphicFrameLocks noChangeAspect="1"/>
            </p:cNvGraphicFramePr>
            <p:nvPr/>
          </p:nvGraphicFramePr>
          <p:xfrm>
            <a:off x="1344" y="2784"/>
            <a:ext cx="1440" cy="605"/>
          </p:xfrm>
          <a:graphic>
            <a:graphicData uri="http://schemas.openxmlformats.org/presentationml/2006/ole">
              <p:oleObj spid="_x0000_s104458" name="公式" r:id="rId3" imgW="1562040" imgH="609480" progId="">
                <p:embed/>
              </p:oleObj>
            </a:graphicData>
          </a:graphic>
        </p:graphicFrame>
      </p:grpSp>
      <p:grpSp>
        <p:nvGrpSpPr>
          <p:cNvPr id="3" name="Group 29"/>
          <p:cNvGrpSpPr>
            <a:grpSpLocks/>
          </p:cNvGrpSpPr>
          <p:nvPr/>
        </p:nvGrpSpPr>
        <p:grpSpPr bwMode="auto">
          <a:xfrm>
            <a:off x="4691063" y="1428750"/>
            <a:ext cx="3810000" cy="990600"/>
            <a:chOff x="3120" y="2755"/>
            <a:chExt cx="2352" cy="594"/>
          </a:xfrm>
        </p:grpSpPr>
        <p:sp>
          <p:nvSpPr>
            <p:cNvPr id="89115" name="Rectangle 30"/>
            <p:cNvSpPr>
              <a:spLocks noChangeArrowheads="1"/>
            </p:cNvSpPr>
            <p:nvPr/>
          </p:nvSpPr>
          <p:spPr bwMode="auto">
            <a:xfrm>
              <a:off x="3120" y="2878"/>
              <a:ext cx="1968" cy="347"/>
            </a:xfrm>
            <a:prstGeom prst="rect">
              <a:avLst/>
            </a:prstGeom>
            <a:noFill/>
            <a:ln w="9525">
              <a:noFill/>
              <a:miter lim="800000"/>
              <a:headEnd/>
              <a:tailEnd/>
            </a:ln>
          </p:spPr>
          <p:txBody>
            <a:bodyPr>
              <a:spAutoFit/>
            </a:bodyPr>
            <a:lstStyle/>
            <a:p>
              <a:r>
                <a:rPr lang="zh-CN" altLang="en-US" sz="3200" b="1">
                  <a:solidFill>
                    <a:srgbClr val="CC0000"/>
                  </a:solidFill>
                  <a:latin typeface="宋体" pitchFamily="2" charset="-122"/>
                </a:rPr>
                <a:t>线范围</a:t>
              </a:r>
              <a:endParaRPr lang="zh-CN" altLang="en-US" sz="3200" b="1">
                <a:solidFill>
                  <a:srgbClr val="FF3399"/>
                </a:solidFill>
                <a:latin typeface="宋体" pitchFamily="2" charset="-122"/>
              </a:endParaRPr>
            </a:p>
          </p:txBody>
        </p:sp>
        <p:graphicFrame>
          <p:nvGraphicFramePr>
            <p:cNvPr id="89097" name="Object 2"/>
            <p:cNvGraphicFramePr>
              <a:graphicFrameLocks noChangeAspect="1"/>
            </p:cNvGraphicFramePr>
            <p:nvPr/>
          </p:nvGraphicFramePr>
          <p:xfrm>
            <a:off x="3888" y="2755"/>
            <a:ext cx="1584" cy="594"/>
          </p:xfrm>
          <a:graphic>
            <a:graphicData uri="http://schemas.openxmlformats.org/presentationml/2006/ole">
              <p:oleObj spid="_x0000_s104457" name="公式" r:id="rId4" imgW="1625400" imgH="609480" progId="">
                <p:embed/>
              </p:oleObj>
            </a:graphicData>
          </a:graphic>
        </p:graphicFrame>
      </p:grpSp>
      <p:grpSp>
        <p:nvGrpSpPr>
          <p:cNvPr id="4" name="Group 42"/>
          <p:cNvGrpSpPr>
            <a:grpSpLocks/>
          </p:cNvGrpSpPr>
          <p:nvPr/>
        </p:nvGrpSpPr>
        <p:grpSpPr bwMode="auto">
          <a:xfrm>
            <a:off x="681038" y="2500313"/>
            <a:ext cx="6248400" cy="990600"/>
            <a:chOff x="816" y="2832"/>
            <a:chExt cx="3888" cy="641"/>
          </a:xfrm>
        </p:grpSpPr>
        <p:sp>
          <p:nvSpPr>
            <p:cNvPr id="89112" name="Rectangle 33"/>
            <p:cNvSpPr>
              <a:spLocks noChangeArrowheads="1"/>
            </p:cNvSpPr>
            <p:nvPr/>
          </p:nvSpPr>
          <p:spPr bwMode="auto">
            <a:xfrm>
              <a:off x="816" y="2832"/>
              <a:ext cx="3888" cy="624"/>
            </a:xfrm>
            <a:prstGeom prst="rect">
              <a:avLst/>
            </a:prstGeom>
            <a:gradFill rotWithShape="0">
              <a:gsLst>
                <a:gs pos="0">
                  <a:srgbClr val="DEF1F2"/>
                </a:gs>
                <a:gs pos="50000">
                  <a:srgbClr val="FFFFFF"/>
                </a:gs>
                <a:gs pos="100000">
                  <a:srgbClr val="DEF1F2"/>
                </a:gs>
              </a:gsLst>
              <a:lin ang="5400000" scaled="1"/>
            </a:gradFill>
            <a:ln w="9525">
              <a:solidFill>
                <a:srgbClr val="006666"/>
              </a:solidFill>
              <a:miter lim="800000"/>
              <a:headEnd/>
              <a:tailEnd type="none" w="sm" len="lg"/>
            </a:ln>
          </p:spPr>
          <p:txBody>
            <a:bodyPr wrap="none" anchor="ctr"/>
            <a:lstStyle/>
            <a:p>
              <a:endParaRPr lang="zh-CN" altLang="en-US"/>
            </a:p>
          </p:txBody>
        </p:sp>
        <p:grpSp>
          <p:nvGrpSpPr>
            <p:cNvPr id="5" name="Group 41"/>
            <p:cNvGrpSpPr>
              <a:grpSpLocks/>
            </p:cNvGrpSpPr>
            <p:nvPr/>
          </p:nvGrpSpPr>
          <p:grpSpPr bwMode="auto">
            <a:xfrm>
              <a:off x="864" y="2832"/>
              <a:ext cx="3744" cy="641"/>
              <a:chOff x="864" y="2832"/>
              <a:chExt cx="3744" cy="641"/>
            </a:xfrm>
          </p:grpSpPr>
          <p:sp>
            <p:nvSpPr>
              <p:cNvPr id="89114" name="Text Box 34"/>
              <p:cNvSpPr txBox="1">
                <a:spLocks noChangeArrowheads="1"/>
              </p:cNvSpPr>
              <p:nvPr/>
            </p:nvSpPr>
            <p:spPr bwMode="auto">
              <a:xfrm>
                <a:off x="864" y="2947"/>
                <a:ext cx="2688" cy="375"/>
              </a:xfrm>
              <a:prstGeom prst="rect">
                <a:avLst/>
              </a:prstGeom>
              <a:noFill/>
              <a:ln w="9525">
                <a:noFill/>
                <a:miter lim="800000"/>
                <a:headEnd/>
                <a:tailEnd/>
              </a:ln>
            </p:spPr>
            <p:txBody>
              <a:bodyPr>
                <a:spAutoFit/>
              </a:bodyPr>
              <a:lstStyle/>
              <a:p>
                <a:pPr>
                  <a:spcBef>
                    <a:spcPct val="50000"/>
                  </a:spcBef>
                </a:pPr>
                <a:r>
                  <a:rPr lang="zh-CN" altLang="en-US" sz="3200" b="1">
                    <a:latin typeface="宋体" pitchFamily="2" charset="-122"/>
                  </a:rPr>
                  <a:t>中央明纹的宽度</a:t>
                </a:r>
              </a:p>
            </p:txBody>
          </p:sp>
          <p:graphicFrame>
            <p:nvGraphicFramePr>
              <p:cNvPr id="89096" name="Object 1"/>
              <p:cNvGraphicFramePr>
                <a:graphicFrameLocks noChangeAspect="1"/>
              </p:cNvGraphicFramePr>
              <p:nvPr/>
            </p:nvGraphicFramePr>
            <p:xfrm>
              <a:off x="2832" y="2832"/>
              <a:ext cx="1776" cy="641"/>
            </p:xfrm>
            <a:graphic>
              <a:graphicData uri="http://schemas.openxmlformats.org/presentationml/2006/ole">
                <p:oleObj spid="_x0000_s104456" name="公式" r:id="rId5" imgW="1574640" imgH="609480" progId="">
                  <p:embed/>
                </p:oleObj>
              </a:graphicData>
            </a:graphic>
          </p:graphicFrame>
        </p:grpSp>
      </p:grpSp>
      <p:sp>
        <p:nvSpPr>
          <p:cNvPr id="54308" name="Text Box 36"/>
          <p:cNvSpPr txBox="1">
            <a:spLocks noChangeArrowheads="1"/>
          </p:cNvSpPr>
          <p:nvPr/>
        </p:nvSpPr>
        <p:spPr bwMode="auto">
          <a:xfrm>
            <a:off x="914400" y="714375"/>
            <a:ext cx="3657600" cy="579438"/>
          </a:xfrm>
          <a:prstGeom prst="rect">
            <a:avLst/>
          </a:prstGeom>
          <a:noFill/>
          <a:ln w="9525">
            <a:noFill/>
            <a:miter lim="800000"/>
            <a:headEnd/>
            <a:tailEnd type="none" w="sm" len="lg"/>
          </a:ln>
        </p:spPr>
        <p:txBody>
          <a:bodyPr>
            <a:spAutoFit/>
          </a:bodyPr>
          <a:lstStyle/>
          <a:p>
            <a:pPr>
              <a:spcBef>
                <a:spcPct val="50000"/>
              </a:spcBef>
            </a:pP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2</a:t>
            </a:r>
            <a:r>
              <a:rPr lang="en-US" altLang="zh-CN" sz="3200" b="1">
                <a:solidFill>
                  <a:srgbClr val="CC0000"/>
                </a:solidFill>
                <a:latin typeface="宋体" pitchFamily="2" charset="-122"/>
              </a:rPr>
              <a:t>)</a:t>
            </a:r>
            <a:r>
              <a:rPr lang="zh-CN" altLang="en-US" sz="3200" b="1"/>
              <a:t>中央明纹</a:t>
            </a:r>
          </a:p>
        </p:txBody>
      </p:sp>
      <p:grpSp>
        <p:nvGrpSpPr>
          <p:cNvPr id="6" name="Group 37"/>
          <p:cNvGrpSpPr>
            <a:grpSpLocks/>
          </p:cNvGrpSpPr>
          <p:nvPr/>
        </p:nvGrpSpPr>
        <p:grpSpPr bwMode="auto">
          <a:xfrm>
            <a:off x="3962400" y="744538"/>
            <a:ext cx="4114800" cy="579437"/>
            <a:chOff x="1776" y="2640"/>
            <a:chExt cx="2350" cy="365"/>
          </a:xfrm>
        </p:grpSpPr>
        <p:graphicFrame>
          <p:nvGraphicFramePr>
            <p:cNvPr id="89095" name="Object 0"/>
            <p:cNvGraphicFramePr>
              <a:graphicFrameLocks noChangeAspect="1"/>
            </p:cNvGraphicFramePr>
            <p:nvPr/>
          </p:nvGraphicFramePr>
          <p:xfrm>
            <a:off x="2110" y="2676"/>
            <a:ext cx="480" cy="291"/>
          </p:xfrm>
          <a:graphic>
            <a:graphicData uri="http://schemas.openxmlformats.org/presentationml/2006/ole">
              <p:oleObj spid="_x0000_s104455" name="公式" r:id="rId6" imgW="507960" imgH="253800" progId="">
                <p:embed/>
              </p:oleObj>
            </a:graphicData>
          </a:graphic>
        </p:graphicFrame>
        <p:sp>
          <p:nvSpPr>
            <p:cNvPr id="89111" name="Rectangle 39"/>
            <p:cNvSpPr>
              <a:spLocks noChangeArrowheads="1"/>
            </p:cNvSpPr>
            <p:nvPr/>
          </p:nvSpPr>
          <p:spPr bwMode="auto">
            <a:xfrm>
              <a:off x="1776" y="2640"/>
              <a:ext cx="2350" cy="365"/>
            </a:xfrm>
            <a:prstGeom prst="rect">
              <a:avLst/>
            </a:prstGeom>
            <a:noFill/>
            <a:ln w="9525">
              <a:noFill/>
              <a:miter lim="800000"/>
              <a:headEnd/>
              <a:tailEnd type="none" w="sm" len="lg"/>
            </a:ln>
          </p:spPr>
          <p:txBody>
            <a:bodyPr>
              <a:spAutoFit/>
            </a:bodyPr>
            <a:lstStyle/>
            <a:p>
              <a:pPr>
                <a:spcBef>
                  <a:spcPct val="50000"/>
                </a:spcBef>
              </a:pPr>
              <a:r>
                <a:rPr lang="zh-CN" altLang="en-US" sz="3200" b="1">
                  <a:latin typeface="Times New Roman" pitchFamily="18" charset="0"/>
                </a:rPr>
                <a:t>（          的两暗纹间）</a:t>
              </a:r>
            </a:p>
          </p:txBody>
        </p:sp>
      </p:grpSp>
      <p:graphicFrame>
        <p:nvGraphicFramePr>
          <p:cNvPr id="18" name="Object 18"/>
          <p:cNvGraphicFramePr>
            <a:graphicFrameLocks noChangeAspect="1"/>
          </p:cNvGraphicFramePr>
          <p:nvPr/>
        </p:nvGraphicFramePr>
        <p:xfrm>
          <a:off x="473075" y="4064000"/>
          <a:ext cx="1295400" cy="530225"/>
        </p:xfrm>
        <a:graphic>
          <a:graphicData uri="http://schemas.openxmlformats.org/presentationml/2006/ole">
            <p:oleObj spid="_x0000_s104450" name="公式" r:id="rId7" imgW="495000" imgH="203040" progId="">
              <p:embed/>
            </p:oleObj>
          </a:graphicData>
        </a:graphic>
      </p:graphicFrame>
      <p:sp>
        <p:nvSpPr>
          <p:cNvPr id="19" name="Rectangle 4"/>
          <p:cNvSpPr>
            <a:spLocks noChangeArrowheads="1"/>
          </p:cNvSpPr>
          <p:nvPr/>
        </p:nvSpPr>
        <p:spPr bwMode="auto">
          <a:xfrm>
            <a:off x="2057400" y="4064000"/>
            <a:ext cx="3352800" cy="579438"/>
          </a:xfrm>
          <a:prstGeom prst="rect">
            <a:avLst/>
          </a:prstGeom>
          <a:noFill/>
          <a:ln w="9525">
            <a:noFill/>
            <a:miter lim="800000"/>
            <a:headEnd/>
            <a:tailEnd/>
          </a:ln>
        </p:spPr>
        <p:txBody>
          <a:bodyPr>
            <a:spAutoFit/>
          </a:bodyPr>
          <a:lstStyle/>
          <a:p>
            <a:r>
              <a:rPr kumimoji="1" lang="zh-CN" altLang="en-US" sz="3200" b="1">
                <a:latin typeface="Times New Roman" pitchFamily="18" charset="0"/>
              </a:rPr>
              <a:t>中央明纹愈宽</a:t>
            </a:r>
          </a:p>
        </p:txBody>
      </p:sp>
      <p:sp>
        <p:nvSpPr>
          <p:cNvPr id="20" name="Text Box 7"/>
          <p:cNvSpPr txBox="1">
            <a:spLocks noChangeArrowheads="1"/>
          </p:cNvSpPr>
          <p:nvPr/>
        </p:nvSpPr>
        <p:spPr bwMode="auto">
          <a:xfrm>
            <a:off x="5081588" y="4064000"/>
            <a:ext cx="2133600" cy="579438"/>
          </a:xfrm>
          <a:prstGeom prst="rect">
            <a:avLst/>
          </a:prstGeom>
          <a:noFill/>
          <a:ln w="9525">
            <a:noFill/>
            <a:miter lim="800000"/>
            <a:headEnd/>
            <a:tailEnd/>
          </a:ln>
        </p:spPr>
        <p:txBody>
          <a:bodyPr>
            <a:spAutoFit/>
          </a:bodyPr>
          <a:lstStyle/>
          <a:p>
            <a:pPr>
              <a:spcBef>
                <a:spcPct val="50000"/>
              </a:spcBef>
            </a:pPr>
            <a:r>
              <a:rPr kumimoji="1" lang="zh-CN" altLang="en-US" sz="3200" b="1">
                <a:solidFill>
                  <a:srgbClr val="FF0000"/>
                </a:solidFill>
                <a:latin typeface="Times New Roman" pitchFamily="18" charset="0"/>
              </a:rPr>
              <a:t>衍射显著</a:t>
            </a:r>
          </a:p>
        </p:txBody>
      </p:sp>
      <p:graphicFrame>
        <p:nvGraphicFramePr>
          <p:cNvPr id="21" name="Object 19"/>
          <p:cNvGraphicFramePr>
            <a:graphicFrameLocks noChangeAspect="1"/>
          </p:cNvGraphicFramePr>
          <p:nvPr/>
        </p:nvGraphicFramePr>
        <p:xfrm>
          <a:off x="468313" y="4749800"/>
          <a:ext cx="3455987" cy="614363"/>
        </p:xfrm>
        <a:graphic>
          <a:graphicData uri="http://schemas.openxmlformats.org/presentationml/2006/ole">
            <p:oleObj spid="_x0000_s104451" name="公式" r:id="rId8" imgW="1054080" imgH="228600" progId="">
              <p:embed/>
            </p:oleObj>
          </a:graphicData>
        </a:graphic>
      </p:graphicFrame>
      <p:graphicFrame>
        <p:nvGraphicFramePr>
          <p:cNvPr id="22" name="Object 20"/>
          <p:cNvGraphicFramePr>
            <a:graphicFrameLocks noChangeAspect="1"/>
          </p:cNvGraphicFramePr>
          <p:nvPr/>
        </p:nvGraphicFramePr>
        <p:xfrm>
          <a:off x="468313" y="5595938"/>
          <a:ext cx="1303337" cy="544512"/>
        </p:xfrm>
        <a:graphic>
          <a:graphicData uri="http://schemas.openxmlformats.org/presentationml/2006/ole">
            <p:oleObj spid="_x0000_s104452" name="公式" r:id="rId9" imgW="482400" imgH="203040" progId="">
              <p:embed/>
            </p:oleObj>
          </a:graphicData>
        </a:graphic>
      </p:graphicFrame>
      <p:sp>
        <p:nvSpPr>
          <p:cNvPr id="23" name="Rectangle 8"/>
          <p:cNvSpPr>
            <a:spLocks noChangeArrowheads="1"/>
          </p:cNvSpPr>
          <p:nvPr/>
        </p:nvSpPr>
        <p:spPr bwMode="auto">
          <a:xfrm>
            <a:off x="5580063" y="5567363"/>
            <a:ext cx="3810000" cy="579437"/>
          </a:xfrm>
          <a:prstGeom prst="rect">
            <a:avLst/>
          </a:prstGeom>
          <a:noFill/>
          <a:ln w="9525">
            <a:noFill/>
            <a:miter lim="800000"/>
            <a:headEnd/>
            <a:tailEnd/>
          </a:ln>
        </p:spPr>
        <p:txBody>
          <a:bodyPr>
            <a:spAutoFit/>
          </a:bodyPr>
          <a:lstStyle/>
          <a:p>
            <a:pPr>
              <a:spcBef>
                <a:spcPct val="50000"/>
              </a:spcBef>
            </a:pPr>
            <a:r>
              <a:rPr kumimoji="1" lang="zh-CN" altLang="en-US" sz="3200" b="1">
                <a:latin typeface="Times New Roman" pitchFamily="18" charset="0"/>
              </a:rPr>
              <a:t>衍射现象消失</a:t>
            </a:r>
          </a:p>
        </p:txBody>
      </p:sp>
      <p:sp>
        <p:nvSpPr>
          <p:cNvPr id="24" name="Rectangle 9"/>
          <p:cNvSpPr>
            <a:spLocks noChangeArrowheads="1"/>
          </p:cNvSpPr>
          <p:nvPr/>
        </p:nvSpPr>
        <p:spPr bwMode="auto">
          <a:xfrm>
            <a:off x="4067175" y="4818063"/>
            <a:ext cx="5291138" cy="584200"/>
          </a:xfrm>
          <a:prstGeom prst="rect">
            <a:avLst/>
          </a:prstGeom>
          <a:noFill/>
          <a:ln w="9525">
            <a:noFill/>
            <a:miter lim="800000"/>
            <a:headEnd/>
            <a:tailEnd/>
          </a:ln>
        </p:spPr>
        <p:txBody>
          <a:bodyPr>
            <a:spAutoFit/>
          </a:bodyPr>
          <a:lstStyle/>
          <a:p>
            <a:r>
              <a:rPr kumimoji="1" lang="zh-CN" altLang="en-US" sz="3200" b="1">
                <a:latin typeface="Times New Roman" pitchFamily="18" charset="0"/>
              </a:rPr>
              <a:t>中央明纹占据缝后整个空间</a:t>
            </a:r>
            <a:endParaRPr kumimoji="1" lang="en-US" altLang="zh-CN" sz="3200" b="1">
              <a:latin typeface="Times New Roman" pitchFamily="18" charset="0"/>
            </a:endParaRPr>
          </a:p>
        </p:txBody>
      </p:sp>
      <p:graphicFrame>
        <p:nvGraphicFramePr>
          <p:cNvPr id="25" name="Object 21"/>
          <p:cNvGraphicFramePr>
            <a:graphicFrameLocks noChangeAspect="1"/>
          </p:cNvGraphicFramePr>
          <p:nvPr/>
        </p:nvGraphicFramePr>
        <p:xfrm>
          <a:off x="2051050" y="5522913"/>
          <a:ext cx="1339850" cy="763587"/>
        </p:xfrm>
        <a:graphic>
          <a:graphicData uri="http://schemas.openxmlformats.org/presentationml/2006/ole">
            <p:oleObj spid="_x0000_s104453" name="公式" r:id="rId10" imgW="533160" imgH="304560" progId="">
              <p:embed/>
            </p:oleObj>
          </a:graphicData>
        </a:graphic>
      </p:graphicFrame>
      <p:graphicFrame>
        <p:nvGraphicFramePr>
          <p:cNvPr id="26" name="Object 22"/>
          <p:cNvGraphicFramePr>
            <a:graphicFrameLocks noChangeAspect="1"/>
          </p:cNvGraphicFramePr>
          <p:nvPr/>
        </p:nvGraphicFramePr>
        <p:xfrm>
          <a:off x="3851275" y="5635625"/>
          <a:ext cx="1228725" cy="579438"/>
        </p:xfrm>
        <a:graphic>
          <a:graphicData uri="http://schemas.openxmlformats.org/presentationml/2006/ole">
            <p:oleObj spid="_x0000_s104454" name="公式" r:id="rId11" imgW="457200" imgH="215640" progId="">
              <p:embed/>
            </p:oleObj>
          </a:graphicData>
        </a:graphic>
      </p:graphicFrame>
      <p:sp>
        <p:nvSpPr>
          <p:cNvPr id="27"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89110" name="Rectangle 23"/>
          <p:cNvSpPr>
            <a:spLocks noChangeArrowheads="1"/>
          </p:cNvSpPr>
          <p:nvPr/>
        </p:nvSpPr>
        <p:spPr bwMode="auto">
          <a:xfrm>
            <a:off x="60198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308"/>
                                        </p:tgtEl>
                                        <p:attrNameLst>
                                          <p:attrName>style.visibility</p:attrName>
                                        </p:attrNameLst>
                                      </p:cBhvr>
                                      <p:to>
                                        <p:strVal val="visible"/>
                                      </p:to>
                                    </p:set>
                                    <p:animEffect transition="in" filter="blinds(horizontal)">
                                      <p:cBhvr>
                                        <p:cTn id="7" dur="500"/>
                                        <p:tgtEl>
                                          <p:spTgt spid="5430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vertic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slide(fromBottom)">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iterate type="lt">
                                    <p:tmPct val="100000"/>
                                  </p:iterate>
                                  <p:childTnLst>
                                    <p:set>
                                      <p:cBhvr>
                                        <p:cTn id="35" dur="1" fill="hold">
                                          <p:stCondLst>
                                            <p:cond delay="0"/>
                                          </p:stCondLst>
                                        </p:cTn>
                                        <p:tgtEl>
                                          <p:spTgt spid="19"/>
                                        </p:tgtEl>
                                        <p:attrNameLst>
                                          <p:attrName>style.visibility</p:attrName>
                                        </p:attrNameLst>
                                      </p:cBhvr>
                                      <p:to>
                                        <p:strVal val="visible"/>
                                      </p:to>
                                    </p:set>
                                    <p:animEffect transition="in" filter="dissolve">
                                      <p:cBhvr>
                                        <p:cTn id="36" dur="75"/>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iterate type="lt">
                                    <p:tmPct val="100000"/>
                                  </p:iterate>
                                  <p:childTnLst>
                                    <p:set>
                                      <p:cBhvr>
                                        <p:cTn id="40" dur="1" fill="hold">
                                          <p:stCondLst>
                                            <p:cond delay="0"/>
                                          </p:stCondLst>
                                        </p:cTn>
                                        <p:tgtEl>
                                          <p:spTgt spid="20"/>
                                        </p:tgtEl>
                                        <p:attrNameLst>
                                          <p:attrName>style.visibility</p:attrName>
                                        </p:attrNameLst>
                                      </p:cBhvr>
                                      <p:to>
                                        <p:strVal val="visible"/>
                                      </p:to>
                                    </p:set>
                                    <p:animEffect transition="in" filter="dissolve">
                                      <p:cBhvr>
                                        <p:cTn id="41" dur="75"/>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slide(fromBottom)">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iterate type="lt">
                                    <p:tmPct val="100000"/>
                                  </p:iterate>
                                  <p:childTnLst>
                                    <p:set>
                                      <p:cBhvr>
                                        <p:cTn id="50" dur="1" fill="hold">
                                          <p:stCondLst>
                                            <p:cond delay="0"/>
                                          </p:stCondLst>
                                        </p:cTn>
                                        <p:tgtEl>
                                          <p:spTgt spid="24"/>
                                        </p:tgtEl>
                                        <p:attrNameLst>
                                          <p:attrName>style.visibility</p:attrName>
                                        </p:attrNameLst>
                                      </p:cBhvr>
                                      <p:to>
                                        <p:strVal val="visible"/>
                                      </p:to>
                                    </p:set>
                                    <p:animEffect transition="in" filter="dissolve">
                                      <p:cBhvr>
                                        <p:cTn id="51" dur="75"/>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4" fill="hold"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slide(fromBottom)">
                                      <p:cBhvr>
                                        <p:cTn id="56" dur="5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slide(fromBottom)">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left)">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iterate type="lt">
                                    <p:tmPct val="100000"/>
                                  </p:iterate>
                                  <p:childTnLst>
                                    <p:set>
                                      <p:cBhvr>
                                        <p:cTn id="70" dur="1" fill="hold">
                                          <p:stCondLst>
                                            <p:cond delay="0"/>
                                          </p:stCondLst>
                                        </p:cTn>
                                        <p:tgtEl>
                                          <p:spTgt spid="23"/>
                                        </p:tgtEl>
                                        <p:attrNameLst>
                                          <p:attrName>style.visibility</p:attrName>
                                        </p:attrNameLst>
                                      </p:cBhvr>
                                      <p:to>
                                        <p:strVal val="visible"/>
                                      </p:to>
                                    </p:set>
                                    <p:animEffect transition="in" filter="dissolve">
                                      <p:cBhvr>
                                        <p:cTn id="71" dur="75"/>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08" grpId="0" autoUpdateAnimBg="0"/>
      <p:bldP spid="19" grpId="0" autoUpdateAnimBg="0"/>
      <p:bldP spid="20" grpId="0" autoUpdateAnimBg="0"/>
      <p:bldP spid="23" grpId="0" autoUpdateAnimBg="0"/>
      <p:bldP spid="24"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灯片编号占位符 3"/>
          <p:cNvSpPr>
            <a:spLocks noGrp="1"/>
          </p:cNvSpPr>
          <p:nvPr>
            <p:ph type="sldNum" sz="quarter" idx="10"/>
          </p:nvPr>
        </p:nvSpPr>
        <p:spPr>
          <a:noFill/>
        </p:spPr>
        <p:txBody>
          <a:bodyPr/>
          <a:lstStyle/>
          <a:p>
            <a:fld id="{4A0B7727-0A38-4FF6-B8A4-7278BD51FE00}" type="slidenum">
              <a:rPr lang="en-US" altLang="zh-CN" smtClean="0"/>
              <a:pPr/>
              <a:t>12</a:t>
            </a:fld>
            <a:endParaRPr lang="en-US" altLang="zh-CN" smtClean="0"/>
          </a:p>
        </p:txBody>
      </p:sp>
      <p:sp>
        <p:nvSpPr>
          <p:cNvPr id="189443" name="Rectangle 4"/>
          <p:cNvSpPr>
            <a:spLocks noChangeArrowheads="1"/>
          </p:cNvSpPr>
          <p:nvPr/>
        </p:nvSpPr>
        <p:spPr bwMode="auto">
          <a:xfrm>
            <a:off x="1116013" y="942975"/>
            <a:ext cx="3856037" cy="579438"/>
          </a:xfrm>
          <a:prstGeom prst="rect">
            <a:avLst/>
          </a:prstGeom>
          <a:noFill/>
          <a:ln w="9525">
            <a:noFill/>
            <a:miter lim="800000"/>
            <a:headEnd/>
            <a:tailEnd/>
          </a:ln>
        </p:spPr>
        <p:txBody>
          <a:bodyPr wrap="none">
            <a:spAutoFit/>
          </a:bodyPr>
          <a:lstStyle/>
          <a:p>
            <a:r>
              <a:rPr lang="zh-CN" altLang="en-US" sz="3200" b="1">
                <a:solidFill>
                  <a:srgbClr val="0000FF"/>
                </a:solidFill>
              </a:rPr>
              <a:t>普通光源的发光特点</a:t>
            </a:r>
          </a:p>
        </p:txBody>
      </p:sp>
      <p:sp>
        <p:nvSpPr>
          <p:cNvPr id="189444" name="Text Box 5"/>
          <p:cNvSpPr txBox="1">
            <a:spLocks noChangeArrowheads="1"/>
          </p:cNvSpPr>
          <p:nvPr/>
        </p:nvSpPr>
        <p:spPr bwMode="auto">
          <a:xfrm>
            <a:off x="179388" y="1773238"/>
            <a:ext cx="8748712" cy="3748087"/>
          </a:xfrm>
          <a:prstGeom prst="rect">
            <a:avLst/>
          </a:prstGeom>
          <a:noFill/>
          <a:ln w="9525">
            <a:noFill/>
            <a:miter lim="800000"/>
            <a:headEnd/>
            <a:tailEnd/>
          </a:ln>
        </p:spPr>
        <p:txBody>
          <a:bodyPr>
            <a:spAutoFit/>
          </a:bodyPr>
          <a:lstStyle/>
          <a:p>
            <a:pPr>
              <a:spcAft>
                <a:spcPct val="50000"/>
              </a:spcAft>
            </a:pPr>
            <a:r>
              <a:rPr lang="en-US" altLang="zh-CN" sz="3200" b="1"/>
              <a:t>       (1)</a:t>
            </a:r>
            <a:r>
              <a:rPr lang="zh-CN" altLang="en-US" sz="3200" b="1"/>
              <a:t>间歇性</a:t>
            </a:r>
          </a:p>
          <a:p>
            <a:r>
              <a:rPr lang="zh-CN" altLang="en-US" sz="3200" b="1"/>
              <a:t>　　原子从高能级到低能级的跃迁过程经历的时间是很短的，约为</a:t>
            </a:r>
            <a:r>
              <a:rPr lang="en-US" altLang="zh-CN" sz="3200" b="1">
                <a:latin typeface="Times New Roman" pitchFamily="18" charset="0"/>
              </a:rPr>
              <a:t>10</a:t>
            </a:r>
            <a:r>
              <a:rPr lang="en-US" altLang="zh-CN" sz="3200" b="1" baseline="30000">
                <a:latin typeface="Times New Roman" pitchFamily="18" charset="0"/>
              </a:rPr>
              <a:t>-8</a:t>
            </a:r>
            <a:r>
              <a:rPr lang="en-US" altLang="zh-CN" sz="3200" b="1"/>
              <a:t>s</a:t>
            </a:r>
            <a:r>
              <a:rPr lang="zh-CN" altLang="en-US" sz="3200" b="1"/>
              <a:t>，这也是一个原子一次发光所持续的时间。一个原子一次发光只能发出一段长度有限、频率一定、振动方向一定的光波，这一段光波对应一个波列。每个原子或分子发光都是断断续续的，即有间歇性。</a:t>
            </a:r>
          </a:p>
        </p:txBody>
      </p:sp>
      <p:sp>
        <p:nvSpPr>
          <p:cNvPr id="5"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89446" name="Rectangle 23"/>
          <p:cNvSpPr>
            <a:spLocks noChangeArrowheads="1"/>
          </p:cNvSpPr>
          <p:nvPr/>
        </p:nvSpPr>
        <p:spPr bwMode="auto">
          <a:xfrm>
            <a:off x="5651500" y="65088"/>
            <a:ext cx="3124200" cy="584200"/>
          </a:xfrm>
          <a:prstGeom prst="rect">
            <a:avLst/>
          </a:prstGeom>
          <a:noFill/>
          <a:ln w="9525">
            <a:noFill/>
            <a:miter lim="800000"/>
            <a:headEnd/>
            <a:tailEnd/>
          </a:ln>
        </p:spPr>
        <p:txBody>
          <a:bodyPr>
            <a:spAutoFit/>
          </a:bodyPr>
          <a:lstStyle/>
          <a:p>
            <a:pPr eaLnBrk="0" hangingPunct="0">
              <a:spcBef>
                <a:spcPct val="50000"/>
              </a:spcBef>
            </a:pPr>
            <a:r>
              <a:rPr kumimoji="1" lang="en-US" altLang="zh-CN" sz="3200" b="1">
                <a:solidFill>
                  <a:srgbClr val="000066"/>
                </a:solidFill>
                <a:latin typeface="楷体_GB2312" pitchFamily="49" charset="-122"/>
                <a:ea typeface="楷体_GB2312" pitchFamily="49" charset="-122"/>
              </a:rPr>
              <a:t>11-1  </a:t>
            </a:r>
            <a:r>
              <a:rPr kumimoji="1" lang="zh-CN" altLang="en-US" sz="3200" b="1">
                <a:solidFill>
                  <a:srgbClr val="000066"/>
                </a:solidFill>
                <a:latin typeface="楷体_GB2312" pitchFamily="49" charset="-122"/>
                <a:ea typeface="楷体_GB2312" pitchFamily="49" charset="-122"/>
              </a:rPr>
              <a:t>相干光</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灯片编号占位符 1"/>
          <p:cNvSpPr>
            <a:spLocks noGrp="1"/>
          </p:cNvSpPr>
          <p:nvPr>
            <p:ph type="sldNum" sz="quarter" idx="10"/>
          </p:nvPr>
        </p:nvSpPr>
        <p:spPr>
          <a:noFill/>
        </p:spPr>
        <p:txBody>
          <a:bodyPr/>
          <a:lstStyle/>
          <a:p>
            <a:fld id="{1E5DB9BE-1679-4196-AFC6-08EC415B3C1E}" type="slidenum">
              <a:rPr lang="en-US" altLang="zh-CN" smtClean="0"/>
              <a:pPr/>
              <a:t>120</a:t>
            </a:fld>
            <a:endParaRPr lang="en-US" altLang="zh-CN" smtClean="0"/>
          </a:p>
        </p:txBody>
      </p:sp>
      <p:sp>
        <p:nvSpPr>
          <p:cNvPr id="90116" name="Rectangle 3"/>
          <p:cNvSpPr>
            <a:spLocks noChangeArrowheads="1"/>
          </p:cNvSpPr>
          <p:nvPr/>
        </p:nvSpPr>
        <p:spPr bwMode="auto">
          <a:xfrm>
            <a:off x="609600" y="914400"/>
            <a:ext cx="8077200" cy="579438"/>
          </a:xfrm>
          <a:prstGeom prst="rect">
            <a:avLst/>
          </a:prstGeom>
          <a:noFill/>
          <a:ln w="9525">
            <a:noFill/>
            <a:miter lim="800000"/>
            <a:headEnd/>
            <a:tailEnd type="none" w="sm" len="lg"/>
          </a:ln>
        </p:spPr>
        <p:txBody>
          <a:bodyPr>
            <a:spAutoFit/>
          </a:bodyPr>
          <a:lstStyle/>
          <a:p>
            <a:pPr>
              <a:spcBef>
                <a:spcPct val="50000"/>
              </a:spcBef>
              <a:buFontTx/>
              <a:buBlip>
                <a:blip r:embed="rId4"/>
              </a:buBlip>
            </a:pPr>
            <a:r>
              <a:rPr lang="en-US" altLang="zh-CN" sz="3200" b="1">
                <a:latin typeface="宋体" pitchFamily="2" charset="-122"/>
              </a:rPr>
              <a:t> </a:t>
            </a:r>
            <a:r>
              <a:rPr lang="zh-CN" altLang="en-US" sz="3200" b="1">
                <a:latin typeface="宋体" pitchFamily="2" charset="-122"/>
              </a:rPr>
              <a:t>单缝宽度变化，中央明纹宽度如何变化？</a:t>
            </a:r>
          </a:p>
        </p:txBody>
      </p:sp>
      <p:sp>
        <p:nvSpPr>
          <p:cNvPr id="4"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90118" name="Rectangle 23"/>
          <p:cNvSpPr>
            <a:spLocks noChangeArrowheads="1"/>
          </p:cNvSpPr>
          <p:nvPr/>
        </p:nvSpPr>
        <p:spPr bwMode="auto">
          <a:xfrm>
            <a:off x="60198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ontrols>
      <p:control spid="105474" name="ShockwaveFlash2" r:id="rId2" imgW="6004766" imgH="4535733"/>
    </p:controls>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灯片编号占位符 1"/>
          <p:cNvSpPr>
            <a:spLocks noGrp="1"/>
          </p:cNvSpPr>
          <p:nvPr>
            <p:ph type="sldNum" sz="quarter" idx="10"/>
          </p:nvPr>
        </p:nvSpPr>
        <p:spPr>
          <a:noFill/>
        </p:spPr>
        <p:txBody>
          <a:bodyPr/>
          <a:lstStyle/>
          <a:p>
            <a:fld id="{28F67B26-B1BB-4B19-8F19-AD22CA944689}" type="slidenum">
              <a:rPr lang="en-US" altLang="zh-CN" smtClean="0"/>
              <a:pPr/>
              <a:t>121</a:t>
            </a:fld>
            <a:endParaRPr lang="en-US" altLang="zh-CN" smtClean="0"/>
          </a:p>
        </p:txBody>
      </p:sp>
      <p:sp>
        <p:nvSpPr>
          <p:cNvPr id="91142" name="Rectangle 7"/>
          <p:cNvSpPr>
            <a:spLocks noChangeArrowheads="1"/>
          </p:cNvSpPr>
          <p:nvPr/>
        </p:nvSpPr>
        <p:spPr bwMode="auto">
          <a:xfrm>
            <a:off x="762000" y="944563"/>
            <a:ext cx="7927975" cy="579437"/>
          </a:xfrm>
          <a:prstGeom prst="rect">
            <a:avLst/>
          </a:prstGeom>
          <a:noFill/>
          <a:ln w="9525">
            <a:noFill/>
            <a:miter lim="800000"/>
            <a:headEnd/>
            <a:tailEnd type="none" w="sm" len="lg"/>
          </a:ln>
        </p:spPr>
        <p:txBody>
          <a:bodyPr>
            <a:spAutoFit/>
          </a:bodyPr>
          <a:lstStyle/>
          <a:p>
            <a:pPr>
              <a:spcBef>
                <a:spcPct val="50000"/>
              </a:spcBef>
              <a:buFontTx/>
              <a:buBlip>
                <a:blip r:embed="rId4"/>
              </a:buBlip>
            </a:pPr>
            <a:r>
              <a:rPr lang="en-US" altLang="zh-CN" sz="3200" b="1">
                <a:latin typeface="宋体" pitchFamily="2" charset="-122"/>
              </a:rPr>
              <a:t>  </a:t>
            </a:r>
            <a:r>
              <a:rPr lang="zh-CN" altLang="en-US" sz="3200" b="1">
                <a:latin typeface="宋体" pitchFamily="2" charset="-122"/>
              </a:rPr>
              <a:t>入射波长变化，衍射效应如何变化？</a:t>
            </a:r>
          </a:p>
        </p:txBody>
      </p:sp>
      <p:grpSp>
        <p:nvGrpSpPr>
          <p:cNvPr id="2" name="Group 9"/>
          <p:cNvGrpSpPr>
            <a:grpSpLocks/>
          </p:cNvGrpSpPr>
          <p:nvPr/>
        </p:nvGrpSpPr>
        <p:grpSpPr bwMode="auto">
          <a:xfrm>
            <a:off x="990600" y="1582738"/>
            <a:ext cx="6934200" cy="4589462"/>
            <a:chOff x="624" y="864"/>
            <a:chExt cx="4416" cy="3132"/>
          </a:xfrm>
        </p:grpSpPr>
        <p:grpSp>
          <p:nvGrpSpPr>
            <p:cNvPr id="3" name="Group 10"/>
            <p:cNvGrpSpPr>
              <a:grpSpLocks/>
            </p:cNvGrpSpPr>
            <p:nvPr/>
          </p:nvGrpSpPr>
          <p:grpSpPr bwMode="auto">
            <a:xfrm>
              <a:off x="960" y="3600"/>
              <a:ext cx="4032" cy="396"/>
              <a:chOff x="1728" y="768"/>
              <a:chExt cx="4032" cy="396"/>
            </a:xfrm>
          </p:grpSpPr>
          <p:sp>
            <p:nvSpPr>
              <p:cNvPr id="91147" name="Text Box 11"/>
              <p:cNvSpPr txBox="1">
                <a:spLocks noChangeArrowheads="1"/>
              </p:cNvSpPr>
              <p:nvPr/>
            </p:nvSpPr>
            <p:spPr bwMode="auto">
              <a:xfrm>
                <a:off x="1906" y="769"/>
                <a:ext cx="3854" cy="395"/>
              </a:xfrm>
              <a:prstGeom prst="rect">
                <a:avLst/>
              </a:prstGeom>
              <a:noFill/>
              <a:ln w="9525">
                <a:noFill/>
                <a:miter lim="800000"/>
                <a:headEnd/>
                <a:tailEnd/>
              </a:ln>
            </p:spPr>
            <p:txBody>
              <a:bodyPr>
                <a:spAutoFit/>
              </a:bodyPr>
              <a:lstStyle/>
              <a:p>
                <a:pPr>
                  <a:spcBef>
                    <a:spcPct val="50000"/>
                  </a:spcBef>
                </a:pPr>
                <a:r>
                  <a:rPr lang="zh-CN" altLang="en-US" sz="3200" b="1">
                    <a:latin typeface="宋体" pitchFamily="2" charset="-122"/>
                  </a:rPr>
                  <a:t>越大，  越大，衍射效应越明显</a:t>
                </a:r>
                <a:r>
                  <a:rPr lang="en-US" altLang="zh-CN" sz="3200" b="1">
                    <a:latin typeface="宋体" pitchFamily="2" charset="-122"/>
                  </a:rPr>
                  <a:t>.</a:t>
                </a:r>
              </a:p>
            </p:txBody>
          </p:sp>
          <p:graphicFrame>
            <p:nvGraphicFramePr>
              <p:cNvPr id="91139" name="Object 12"/>
              <p:cNvGraphicFramePr>
                <a:graphicFrameLocks noChangeAspect="1"/>
              </p:cNvGraphicFramePr>
              <p:nvPr/>
            </p:nvGraphicFramePr>
            <p:xfrm>
              <a:off x="1728" y="799"/>
              <a:ext cx="243" cy="305"/>
            </p:xfrm>
            <a:graphic>
              <a:graphicData uri="http://schemas.openxmlformats.org/presentationml/2006/ole">
                <p:oleObj spid="_x0000_s106499" name="公式" r:id="rId5" imgW="190440" imgH="241200" progId="">
                  <p:embed/>
                </p:oleObj>
              </a:graphicData>
            </a:graphic>
          </p:graphicFrame>
          <p:graphicFrame>
            <p:nvGraphicFramePr>
              <p:cNvPr id="91140" name="Object 13"/>
              <p:cNvGraphicFramePr>
                <a:graphicFrameLocks noChangeAspect="1"/>
              </p:cNvGraphicFramePr>
              <p:nvPr/>
            </p:nvGraphicFramePr>
            <p:xfrm>
              <a:off x="2640" y="768"/>
              <a:ext cx="261" cy="384"/>
            </p:xfrm>
            <a:graphic>
              <a:graphicData uri="http://schemas.openxmlformats.org/presentationml/2006/ole">
                <p:oleObj spid="_x0000_s106500" name="公式" r:id="rId6" imgW="215640" imgH="317160" progId="">
                  <p:embed/>
                </p:oleObj>
              </a:graphicData>
            </a:graphic>
          </p:graphicFrame>
        </p:grpSp>
      </p:grpSp>
      <p:sp>
        <p:nvSpPr>
          <p:cNvPr id="9"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91145" name="Rectangle 23"/>
          <p:cNvSpPr>
            <a:spLocks noChangeArrowheads="1"/>
          </p:cNvSpPr>
          <p:nvPr/>
        </p:nvSpPr>
        <p:spPr bwMode="auto">
          <a:xfrm>
            <a:off x="60198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ontrols>
      <p:control spid="106498" name="ShockwaveFlash2" r:id="rId2" imgW="6935168" imgH="3868714"/>
    </p:controls>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6" name="灯片编号占位符 1"/>
          <p:cNvSpPr>
            <a:spLocks noGrp="1"/>
          </p:cNvSpPr>
          <p:nvPr>
            <p:ph type="sldNum" sz="quarter" idx="10"/>
          </p:nvPr>
        </p:nvSpPr>
        <p:spPr>
          <a:noFill/>
        </p:spPr>
        <p:txBody>
          <a:bodyPr/>
          <a:lstStyle/>
          <a:p>
            <a:fld id="{DB9E2F15-ABE8-4A99-AFE6-D7C8E6BE8FF6}" type="slidenum">
              <a:rPr lang="en-US" altLang="zh-CN" smtClean="0"/>
              <a:pPr/>
              <a:t>122</a:t>
            </a:fld>
            <a:endParaRPr lang="en-US" altLang="zh-CN" smtClean="0"/>
          </a:p>
        </p:txBody>
      </p:sp>
      <p:sp>
        <p:nvSpPr>
          <p:cNvPr id="92167" name="Text Box 2"/>
          <p:cNvSpPr txBox="1">
            <a:spLocks noChangeArrowheads="1"/>
          </p:cNvSpPr>
          <p:nvPr/>
        </p:nvSpPr>
        <p:spPr bwMode="auto">
          <a:xfrm>
            <a:off x="609600" y="868363"/>
            <a:ext cx="6096000" cy="579437"/>
          </a:xfrm>
          <a:prstGeom prst="rect">
            <a:avLst/>
          </a:prstGeom>
          <a:noFill/>
          <a:ln w="9525">
            <a:noFill/>
            <a:miter lim="800000"/>
            <a:headEnd/>
            <a:tailEnd type="none" w="sm" len="lg"/>
          </a:ln>
        </p:spPr>
        <p:txBody>
          <a:bodyPr>
            <a:spAutoFit/>
          </a:bodyPr>
          <a:lstStyle/>
          <a:p>
            <a:pPr>
              <a:spcBef>
                <a:spcPct val="50000"/>
              </a:spcBef>
            </a:pPr>
            <a:r>
              <a:rPr lang="en-US" altLang="zh-CN" sz="3200" b="1">
                <a:solidFill>
                  <a:srgbClr val="CC0000"/>
                </a:solidFill>
                <a:latin typeface="宋体" pitchFamily="2" charset="-122"/>
              </a:rPr>
              <a:t> (</a:t>
            </a:r>
            <a:r>
              <a:rPr lang="en-US" altLang="zh-CN" sz="3200" b="1">
                <a:solidFill>
                  <a:srgbClr val="CC0000"/>
                </a:solidFill>
                <a:latin typeface="Times New Roman" pitchFamily="18" charset="0"/>
              </a:rPr>
              <a:t>3</a:t>
            </a:r>
            <a:r>
              <a:rPr lang="en-US" altLang="zh-CN" sz="3200" b="1">
                <a:solidFill>
                  <a:srgbClr val="CC0000"/>
                </a:solidFill>
                <a:latin typeface="宋体" pitchFamily="2" charset="-122"/>
              </a:rPr>
              <a:t>)</a:t>
            </a:r>
            <a:r>
              <a:rPr lang="zh-CN" altLang="en-US" sz="3200" b="1"/>
              <a:t>条纹宽度（相邻条纹间距）</a:t>
            </a:r>
          </a:p>
        </p:txBody>
      </p:sp>
      <p:grpSp>
        <p:nvGrpSpPr>
          <p:cNvPr id="2" name="Group 22"/>
          <p:cNvGrpSpPr>
            <a:grpSpLocks/>
          </p:cNvGrpSpPr>
          <p:nvPr/>
        </p:nvGrpSpPr>
        <p:grpSpPr bwMode="auto">
          <a:xfrm>
            <a:off x="1093788" y="5013325"/>
            <a:ext cx="7440612" cy="1130300"/>
            <a:chOff x="497" y="2312"/>
            <a:chExt cx="4687" cy="712"/>
          </a:xfrm>
        </p:grpSpPr>
        <p:sp>
          <p:nvSpPr>
            <p:cNvPr id="44043" name="Rectangle 11"/>
            <p:cNvSpPr>
              <a:spLocks noChangeArrowheads="1"/>
            </p:cNvSpPr>
            <p:nvPr/>
          </p:nvSpPr>
          <p:spPr bwMode="auto">
            <a:xfrm>
              <a:off x="497" y="2352"/>
              <a:ext cx="4639" cy="672"/>
            </a:xfrm>
            <a:prstGeom prst="rect">
              <a:avLst/>
            </a:prstGeom>
            <a:gradFill rotWithShape="0">
              <a:gsLst>
                <a:gs pos="0">
                  <a:schemeClr val="accent1"/>
                </a:gs>
                <a:gs pos="50000">
                  <a:schemeClr val="accent1">
                    <a:gamma/>
                    <a:tint val="0"/>
                    <a:invGamma/>
                  </a:schemeClr>
                </a:gs>
                <a:gs pos="100000">
                  <a:schemeClr val="accent1"/>
                </a:gs>
              </a:gsLst>
              <a:lin ang="5400000" scaled="1"/>
            </a:gradFill>
            <a:ln w="9525">
              <a:solidFill>
                <a:srgbClr val="006666"/>
              </a:solidFill>
              <a:miter lim="800000"/>
              <a:headEnd/>
              <a:tailEnd type="none" w="sm" len="lg"/>
            </a:ln>
            <a:effectLst/>
          </p:spPr>
          <p:txBody>
            <a:bodyPr wrap="none" anchor="ctr"/>
            <a:lstStyle/>
            <a:p>
              <a:pPr>
                <a:defRPr/>
              </a:pPr>
              <a:endParaRPr lang="zh-CN" altLang="en-US"/>
            </a:p>
          </p:txBody>
        </p:sp>
        <p:graphicFrame>
          <p:nvGraphicFramePr>
            <p:cNvPr id="92165" name="Object 12"/>
            <p:cNvGraphicFramePr>
              <a:graphicFrameLocks noChangeAspect="1"/>
            </p:cNvGraphicFramePr>
            <p:nvPr/>
          </p:nvGraphicFramePr>
          <p:xfrm>
            <a:off x="595" y="2353"/>
            <a:ext cx="2285" cy="655"/>
          </p:xfrm>
          <a:graphic>
            <a:graphicData uri="http://schemas.openxmlformats.org/presentationml/2006/ole">
              <p:oleObj spid="_x0000_s107525" name="Equation" r:id="rId3" imgW="1346040" imgH="393480" progId="">
                <p:embed/>
              </p:oleObj>
            </a:graphicData>
          </a:graphic>
        </p:graphicFrame>
        <p:sp>
          <p:nvSpPr>
            <p:cNvPr id="92179" name="Text Box 13"/>
            <p:cNvSpPr txBox="1">
              <a:spLocks noChangeArrowheads="1"/>
            </p:cNvSpPr>
            <p:nvPr/>
          </p:nvSpPr>
          <p:spPr bwMode="auto">
            <a:xfrm>
              <a:off x="3181" y="2312"/>
              <a:ext cx="2003" cy="672"/>
            </a:xfrm>
            <a:prstGeom prst="rect">
              <a:avLst/>
            </a:prstGeom>
            <a:noFill/>
            <a:ln w="9525">
              <a:noFill/>
              <a:miter lim="800000"/>
              <a:headEnd/>
              <a:tailEnd type="none" w="sm" len="lg"/>
            </a:ln>
          </p:spPr>
          <p:txBody>
            <a:bodyPr>
              <a:spAutoFit/>
            </a:bodyPr>
            <a:lstStyle/>
            <a:p>
              <a:pPr>
                <a:spcBef>
                  <a:spcPct val="50000"/>
                </a:spcBef>
              </a:pPr>
              <a:r>
                <a:rPr lang="zh-CN" altLang="en-US" sz="3200" b="1"/>
                <a:t>除了中央明纹外其它明纹的宽度</a:t>
              </a:r>
            </a:p>
          </p:txBody>
        </p:sp>
      </p:grpSp>
      <p:grpSp>
        <p:nvGrpSpPr>
          <p:cNvPr id="3" name="Group 16"/>
          <p:cNvGrpSpPr>
            <a:grpSpLocks/>
          </p:cNvGrpSpPr>
          <p:nvPr/>
        </p:nvGrpSpPr>
        <p:grpSpPr bwMode="auto">
          <a:xfrm>
            <a:off x="1066800" y="1428750"/>
            <a:ext cx="7772400" cy="1720850"/>
            <a:chOff x="768" y="1090"/>
            <a:chExt cx="4896" cy="1084"/>
          </a:xfrm>
        </p:grpSpPr>
        <p:graphicFrame>
          <p:nvGraphicFramePr>
            <p:cNvPr id="92163" name="Object 17"/>
            <p:cNvGraphicFramePr>
              <a:graphicFrameLocks noChangeAspect="1"/>
            </p:cNvGraphicFramePr>
            <p:nvPr/>
          </p:nvGraphicFramePr>
          <p:xfrm>
            <a:off x="1008" y="1090"/>
            <a:ext cx="2352" cy="609"/>
          </p:xfrm>
          <a:graphic>
            <a:graphicData uri="http://schemas.openxmlformats.org/presentationml/2006/ole">
              <p:oleObj spid="_x0000_s107523" name="公式" r:id="rId4" imgW="2209680" imgH="609480" progId="">
                <p:embed/>
              </p:oleObj>
            </a:graphicData>
          </a:graphic>
        </p:graphicFrame>
        <p:sp>
          <p:nvSpPr>
            <p:cNvPr id="44050" name="Text Box 18"/>
            <p:cNvSpPr txBox="1">
              <a:spLocks noChangeArrowheads="1"/>
            </p:cNvSpPr>
            <p:nvPr/>
          </p:nvSpPr>
          <p:spPr bwMode="auto">
            <a:xfrm>
              <a:off x="3312" y="1186"/>
              <a:ext cx="2352" cy="365"/>
            </a:xfrm>
            <a:prstGeom prst="rect">
              <a:avLst/>
            </a:prstGeom>
            <a:noFill/>
            <a:ln w="9525">
              <a:noFill/>
              <a:miter lim="800000"/>
              <a:headEnd/>
              <a:tailEnd/>
            </a:ln>
            <a:effectLst/>
          </p:spPr>
          <p:txBody>
            <a:bodyPr>
              <a:spAutoFit/>
            </a:bodyPr>
            <a:lstStyle/>
            <a:p>
              <a:pPr>
                <a:spcBef>
                  <a:spcPct val="50000"/>
                </a:spcBef>
                <a:defRPr/>
              </a:pPr>
              <a:r>
                <a:rPr lang="zh-CN" altLang="en-US" sz="3200" b="1">
                  <a:solidFill>
                    <a:srgbClr val="0000CC"/>
                  </a:solidFill>
                  <a:latin typeface="Times New Roman" pitchFamily="18" charset="0"/>
                </a:rPr>
                <a:t>干涉相消（</a:t>
              </a:r>
              <a:r>
                <a:rPr lang="zh-CN" altLang="en-US" sz="3200" b="1">
                  <a:solidFill>
                    <a:srgbClr val="0000CC"/>
                  </a:solidFill>
                  <a:effectLst>
                    <a:outerShdw blurRad="38100" dist="38100" dir="2700000" algn="tl">
                      <a:srgbClr val="C0C0C0"/>
                    </a:outerShdw>
                  </a:effectLst>
                  <a:latin typeface="Times New Roman" pitchFamily="18" charset="0"/>
                </a:rPr>
                <a:t>暗纹</a:t>
              </a:r>
              <a:r>
                <a:rPr lang="zh-CN" altLang="en-US" sz="3200" b="1">
                  <a:solidFill>
                    <a:srgbClr val="0000CC"/>
                  </a:solidFill>
                  <a:latin typeface="Times New Roman" pitchFamily="18" charset="0"/>
                </a:rPr>
                <a:t>）</a:t>
              </a:r>
              <a:endParaRPr lang="zh-CN" altLang="en-US" sz="3200" b="1">
                <a:solidFill>
                  <a:srgbClr val="0000FF"/>
                </a:solidFill>
                <a:latin typeface="Times New Roman" pitchFamily="18" charset="0"/>
              </a:endParaRPr>
            </a:p>
          </p:txBody>
        </p:sp>
        <p:graphicFrame>
          <p:nvGraphicFramePr>
            <p:cNvPr id="92164" name="Object 19"/>
            <p:cNvGraphicFramePr>
              <a:graphicFrameLocks noChangeAspect="1"/>
            </p:cNvGraphicFramePr>
            <p:nvPr/>
          </p:nvGraphicFramePr>
          <p:xfrm>
            <a:off x="1008" y="1570"/>
            <a:ext cx="2016" cy="604"/>
          </p:xfrm>
          <a:graphic>
            <a:graphicData uri="http://schemas.openxmlformats.org/presentationml/2006/ole">
              <p:oleObj spid="_x0000_s107524" name="公式" r:id="rId5" imgW="2019240" imgH="609480" progId="">
                <p:embed/>
              </p:oleObj>
            </a:graphicData>
          </a:graphic>
        </p:graphicFrame>
        <p:sp>
          <p:nvSpPr>
            <p:cNvPr id="44052" name="Text Box 20"/>
            <p:cNvSpPr txBox="1">
              <a:spLocks noChangeArrowheads="1"/>
            </p:cNvSpPr>
            <p:nvPr/>
          </p:nvSpPr>
          <p:spPr bwMode="auto">
            <a:xfrm>
              <a:off x="3312" y="1714"/>
              <a:ext cx="2256" cy="365"/>
            </a:xfrm>
            <a:prstGeom prst="rect">
              <a:avLst/>
            </a:prstGeom>
            <a:noFill/>
            <a:ln w="9525">
              <a:noFill/>
              <a:miter lim="800000"/>
              <a:headEnd/>
              <a:tailEnd/>
            </a:ln>
            <a:effectLst/>
          </p:spPr>
          <p:txBody>
            <a:bodyPr>
              <a:spAutoFit/>
            </a:bodyPr>
            <a:lstStyle/>
            <a:p>
              <a:pPr>
                <a:spcBef>
                  <a:spcPct val="50000"/>
                </a:spcBef>
                <a:defRPr/>
              </a:pPr>
              <a:r>
                <a:rPr lang="zh-CN" altLang="en-US" sz="3200" b="1">
                  <a:solidFill>
                    <a:srgbClr val="CC0000"/>
                  </a:solidFill>
                  <a:latin typeface="Times New Roman" pitchFamily="18" charset="0"/>
                </a:rPr>
                <a:t>干涉加强（</a:t>
              </a:r>
              <a:r>
                <a:rPr lang="zh-CN" altLang="en-US" sz="3200" b="1">
                  <a:solidFill>
                    <a:srgbClr val="CC0000"/>
                  </a:solidFill>
                  <a:effectLst>
                    <a:outerShdw blurRad="38100" dist="38100" dir="2700000" algn="tl">
                      <a:srgbClr val="C0C0C0"/>
                    </a:outerShdw>
                  </a:effectLst>
                  <a:latin typeface="Times New Roman" pitchFamily="18" charset="0"/>
                </a:rPr>
                <a:t>明纹</a:t>
              </a:r>
              <a:r>
                <a:rPr lang="zh-CN" altLang="en-US" sz="3200" b="1">
                  <a:solidFill>
                    <a:srgbClr val="CC0000"/>
                  </a:solidFill>
                  <a:latin typeface="Times New Roman" pitchFamily="18" charset="0"/>
                </a:rPr>
                <a:t>）</a:t>
              </a:r>
            </a:p>
          </p:txBody>
        </p:sp>
        <p:sp>
          <p:nvSpPr>
            <p:cNvPr id="92177" name="AutoShape 21"/>
            <p:cNvSpPr>
              <a:spLocks/>
            </p:cNvSpPr>
            <p:nvPr/>
          </p:nvSpPr>
          <p:spPr bwMode="auto">
            <a:xfrm>
              <a:off x="768" y="1282"/>
              <a:ext cx="192" cy="672"/>
            </a:xfrm>
            <a:prstGeom prst="leftBrace">
              <a:avLst>
                <a:gd name="adj1" fmla="val 29167"/>
                <a:gd name="adj2" fmla="val 50000"/>
              </a:avLst>
            </a:prstGeom>
            <a:noFill/>
            <a:ln w="28575">
              <a:solidFill>
                <a:schemeClr val="tx1"/>
              </a:solidFill>
              <a:round/>
              <a:headEnd/>
              <a:tailEnd/>
            </a:ln>
          </p:spPr>
          <p:txBody>
            <a:bodyPr wrap="none" anchor="ctr"/>
            <a:lstStyle/>
            <a:p>
              <a:endParaRPr lang="zh-CN" altLang="en-US"/>
            </a:p>
          </p:txBody>
        </p:sp>
      </p:grpSp>
      <p:grpSp>
        <p:nvGrpSpPr>
          <p:cNvPr id="4" name="Group 1057"/>
          <p:cNvGrpSpPr>
            <a:grpSpLocks/>
          </p:cNvGrpSpPr>
          <p:nvPr/>
        </p:nvGrpSpPr>
        <p:grpSpPr bwMode="auto">
          <a:xfrm>
            <a:off x="1042988" y="3071813"/>
            <a:ext cx="7839075" cy="1849437"/>
            <a:chOff x="657" y="2024"/>
            <a:chExt cx="4938" cy="1165"/>
          </a:xfrm>
        </p:grpSpPr>
        <p:graphicFrame>
          <p:nvGraphicFramePr>
            <p:cNvPr id="92162" name="Object 14"/>
            <p:cNvGraphicFramePr>
              <a:graphicFrameLocks noChangeAspect="1"/>
            </p:cNvGraphicFramePr>
            <p:nvPr/>
          </p:nvGraphicFramePr>
          <p:xfrm>
            <a:off x="657" y="2024"/>
            <a:ext cx="2223" cy="1165"/>
          </p:xfrm>
          <a:graphic>
            <a:graphicData uri="http://schemas.openxmlformats.org/presentationml/2006/ole">
              <p:oleObj spid="_x0000_s107522" name="公式" r:id="rId6" imgW="1409400" imgH="787320" progId="">
                <p:embed/>
              </p:oleObj>
            </a:graphicData>
          </a:graphic>
        </p:graphicFrame>
        <p:sp>
          <p:nvSpPr>
            <p:cNvPr id="16" name="Text Box 1053"/>
            <p:cNvSpPr txBox="1">
              <a:spLocks noChangeArrowheads="1"/>
            </p:cNvSpPr>
            <p:nvPr/>
          </p:nvSpPr>
          <p:spPr bwMode="auto">
            <a:xfrm>
              <a:off x="3243" y="2160"/>
              <a:ext cx="2352" cy="365"/>
            </a:xfrm>
            <a:prstGeom prst="rect">
              <a:avLst/>
            </a:prstGeom>
            <a:noFill/>
            <a:ln w="9525">
              <a:noFill/>
              <a:miter lim="800000"/>
              <a:headEnd/>
              <a:tailEnd/>
            </a:ln>
            <a:effectLst/>
          </p:spPr>
          <p:txBody>
            <a:bodyPr>
              <a:spAutoFit/>
            </a:bodyPr>
            <a:lstStyle/>
            <a:p>
              <a:pPr>
                <a:spcBef>
                  <a:spcPct val="50000"/>
                </a:spcBef>
                <a:defRPr/>
              </a:pPr>
              <a:r>
                <a:rPr lang="zh-CN" altLang="en-US" sz="3200" b="1">
                  <a:solidFill>
                    <a:srgbClr val="0000CC"/>
                  </a:solidFill>
                  <a:latin typeface="Times New Roman" pitchFamily="18" charset="0"/>
                </a:rPr>
                <a:t>干涉相消（</a:t>
              </a:r>
              <a:r>
                <a:rPr lang="zh-CN" altLang="en-US" sz="3200" b="1">
                  <a:solidFill>
                    <a:srgbClr val="0000CC"/>
                  </a:solidFill>
                  <a:effectLst>
                    <a:outerShdw blurRad="38100" dist="38100" dir="2700000" algn="tl">
                      <a:srgbClr val="C0C0C0"/>
                    </a:outerShdw>
                  </a:effectLst>
                  <a:latin typeface="Times New Roman" pitchFamily="18" charset="0"/>
                </a:rPr>
                <a:t>暗纹</a:t>
              </a:r>
              <a:r>
                <a:rPr lang="zh-CN" altLang="en-US" sz="3200" b="1">
                  <a:solidFill>
                    <a:srgbClr val="0000CC"/>
                  </a:solidFill>
                  <a:latin typeface="Times New Roman" pitchFamily="18" charset="0"/>
                </a:rPr>
                <a:t>）</a:t>
              </a:r>
              <a:endParaRPr lang="zh-CN" altLang="en-US" sz="3200" b="1">
                <a:solidFill>
                  <a:srgbClr val="0000FF"/>
                </a:solidFill>
                <a:latin typeface="Times New Roman" pitchFamily="18" charset="0"/>
              </a:endParaRPr>
            </a:p>
          </p:txBody>
        </p:sp>
        <p:sp>
          <p:nvSpPr>
            <p:cNvPr id="17" name="Text Box 1055"/>
            <p:cNvSpPr txBox="1">
              <a:spLocks noChangeArrowheads="1"/>
            </p:cNvSpPr>
            <p:nvPr/>
          </p:nvSpPr>
          <p:spPr bwMode="auto">
            <a:xfrm>
              <a:off x="3243" y="2614"/>
              <a:ext cx="2256" cy="365"/>
            </a:xfrm>
            <a:prstGeom prst="rect">
              <a:avLst/>
            </a:prstGeom>
            <a:noFill/>
            <a:ln w="9525">
              <a:noFill/>
              <a:miter lim="800000"/>
              <a:headEnd/>
              <a:tailEnd/>
            </a:ln>
            <a:effectLst/>
          </p:spPr>
          <p:txBody>
            <a:bodyPr>
              <a:spAutoFit/>
            </a:bodyPr>
            <a:lstStyle/>
            <a:p>
              <a:pPr>
                <a:spcBef>
                  <a:spcPct val="50000"/>
                </a:spcBef>
                <a:defRPr/>
              </a:pPr>
              <a:r>
                <a:rPr lang="zh-CN" altLang="en-US" sz="3200" b="1">
                  <a:solidFill>
                    <a:srgbClr val="CC0000"/>
                  </a:solidFill>
                  <a:latin typeface="Times New Roman" pitchFamily="18" charset="0"/>
                </a:rPr>
                <a:t>干涉加强（</a:t>
              </a:r>
              <a:r>
                <a:rPr lang="zh-CN" altLang="en-US" sz="3200" b="1">
                  <a:solidFill>
                    <a:srgbClr val="CC0000"/>
                  </a:solidFill>
                  <a:effectLst>
                    <a:outerShdw blurRad="38100" dist="38100" dir="2700000" algn="tl">
                      <a:srgbClr val="C0C0C0"/>
                    </a:outerShdw>
                  </a:effectLst>
                  <a:latin typeface="Times New Roman" pitchFamily="18" charset="0"/>
                </a:rPr>
                <a:t>明纹</a:t>
              </a:r>
              <a:r>
                <a:rPr lang="zh-CN" altLang="en-US" sz="3200" b="1">
                  <a:solidFill>
                    <a:srgbClr val="CC0000"/>
                  </a:solidFill>
                  <a:latin typeface="Times New Roman" pitchFamily="18" charset="0"/>
                </a:rPr>
                <a:t>）</a:t>
              </a:r>
            </a:p>
          </p:txBody>
        </p:sp>
      </p:grpSp>
      <p:sp>
        <p:nvSpPr>
          <p:cNvPr id="18"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92172" name="Rectangle 23"/>
          <p:cNvSpPr>
            <a:spLocks noChangeArrowheads="1"/>
          </p:cNvSpPr>
          <p:nvPr/>
        </p:nvSpPr>
        <p:spPr bwMode="auto">
          <a:xfrm>
            <a:off x="60198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9" name="灯片编号占位符 1"/>
          <p:cNvSpPr>
            <a:spLocks noGrp="1"/>
          </p:cNvSpPr>
          <p:nvPr>
            <p:ph type="sldNum" sz="quarter" idx="10"/>
          </p:nvPr>
        </p:nvSpPr>
        <p:spPr>
          <a:noFill/>
        </p:spPr>
        <p:txBody>
          <a:bodyPr/>
          <a:lstStyle/>
          <a:p>
            <a:fld id="{32442C02-D35D-40C3-BB5E-489754240DAB}" type="slidenum">
              <a:rPr lang="en-US" altLang="zh-CN" smtClean="0"/>
              <a:pPr/>
              <a:t>123</a:t>
            </a:fld>
            <a:endParaRPr lang="en-US" altLang="zh-CN" smtClean="0"/>
          </a:p>
        </p:txBody>
      </p:sp>
      <p:grpSp>
        <p:nvGrpSpPr>
          <p:cNvPr id="2" name="Group 26"/>
          <p:cNvGrpSpPr>
            <a:grpSpLocks/>
          </p:cNvGrpSpPr>
          <p:nvPr/>
        </p:nvGrpSpPr>
        <p:grpSpPr bwMode="auto">
          <a:xfrm>
            <a:off x="609600" y="3124200"/>
            <a:ext cx="8077200" cy="1752600"/>
            <a:chOff x="384" y="1968"/>
            <a:chExt cx="5088" cy="1104"/>
          </a:xfrm>
        </p:grpSpPr>
        <p:sp>
          <p:nvSpPr>
            <p:cNvPr id="93201" name="Rectangle 3"/>
            <p:cNvSpPr>
              <a:spLocks noChangeArrowheads="1"/>
            </p:cNvSpPr>
            <p:nvPr/>
          </p:nvSpPr>
          <p:spPr bwMode="auto">
            <a:xfrm>
              <a:off x="384" y="1968"/>
              <a:ext cx="5088" cy="1104"/>
            </a:xfrm>
            <a:prstGeom prst="rect">
              <a:avLst/>
            </a:prstGeom>
            <a:solidFill>
              <a:schemeClr val="bg1"/>
            </a:solidFill>
            <a:ln w="9525">
              <a:solidFill>
                <a:schemeClr val="tx2"/>
              </a:solidFill>
              <a:miter lim="800000"/>
              <a:headEnd/>
              <a:tailEnd type="none" w="sm" len="lg"/>
            </a:ln>
          </p:spPr>
          <p:txBody>
            <a:bodyPr wrap="none" anchor="ctr"/>
            <a:lstStyle/>
            <a:p>
              <a:endParaRPr lang="zh-CN" altLang="en-US"/>
            </a:p>
          </p:txBody>
        </p:sp>
        <p:sp>
          <p:nvSpPr>
            <p:cNvPr id="93202" name="Line 4"/>
            <p:cNvSpPr>
              <a:spLocks noChangeShapeType="1"/>
            </p:cNvSpPr>
            <p:nvPr/>
          </p:nvSpPr>
          <p:spPr bwMode="auto">
            <a:xfrm>
              <a:off x="480" y="2549"/>
              <a:ext cx="2640" cy="0"/>
            </a:xfrm>
            <a:prstGeom prst="line">
              <a:avLst/>
            </a:prstGeom>
            <a:noFill/>
            <a:ln w="12700">
              <a:solidFill>
                <a:schemeClr val="tx1"/>
              </a:solidFill>
              <a:prstDash val="lgDashDot"/>
              <a:round/>
              <a:headEnd/>
              <a:tailEnd/>
            </a:ln>
          </p:spPr>
          <p:txBody>
            <a:bodyPr wrap="none" anchor="ctr"/>
            <a:lstStyle/>
            <a:p>
              <a:endParaRPr lang="zh-CN" altLang="en-US"/>
            </a:p>
          </p:txBody>
        </p:sp>
        <p:sp>
          <p:nvSpPr>
            <p:cNvPr id="93203" name="Line 8"/>
            <p:cNvSpPr>
              <a:spLocks noChangeShapeType="1"/>
            </p:cNvSpPr>
            <p:nvPr/>
          </p:nvSpPr>
          <p:spPr bwMode="auto">
            <a:xfrm flipH="1">
              <a:off x="628" y="2405"/>
              <a:ext cx="1218" cy="0"/>
            </a:xfrm>
            <a:prstGeom prst="line">
              <a:avLst/>
            </a:prstGeom>
            <a:noFill/>
            <a:ln w="19050">
              <a:solidFill>
                <a:srgbClr val="0000FF"/>
              </a:solidFill>
              <a:round/>
              <a:headEnd/>
              <a:tailEnd/>
            </a:ln>
          </p:spPr>
          <p:txBody>
            <a:bodyPr wrap="none" anchor="ctr"/>
            <a:lstStyle/>
            <a:p>
              <a:endParaRPr lang="zh-CN" altLang="en-US"/>
            </a:p>
          </p:txBody>
        </p:sp>
        <p:sp>
          <p:nvSpPr>
            <p:cNvPr id="93204" name="Line 9"/>
            <p:cNvSpPr>
              <a:spLocks noChangeShapeType="1"/>
            </p:cNvSpPr>
            <p:nvPr/>
          </p:nvSpPr>
          <p:spPr bwMode="auto">
            <a:xfrm flipH="1">
              <a:off x="624" y="2549"/>
              <a:ext cx="1218" cy="0"/>
            </a:xfrm>
            <a:prstGeom prst="line">
              <a:avLst/>
            </a:prstGeom>
            <a:noFill/>
            <a:ln w="19050">
              <a:solidFill>
                <a:srgbClr val="0000FF"/>
              </a:solidFill>
              <a:round/>
              <a:headEnd/>
              <a:tailEnd/>
            </a:ln>
          </p:spPr>
          <p:txBody>
            <a:bodyPr wrap="none" anchor="ctr"/>
            <a:lstStyle/>
            <a:p>
              <a:endParaRPr lang="zh-CN" altLang="en-US"/>
            </a:p>
          </p:txBody>
        </p:sp>
        <p:sp>
          <p:nvSpPr>
            <p:cNvPr id="93205" name="Line 10"/>
            <p:cNvSpPr>
              <a:spLocks noChangeShapeType="1"/>
            </p:cNvSpPr>
            <p:nvPr/>
          </p:nvSpPr>
          <p:spPr bwMode="auto">
            <a:xfrm>
              <a:off x="1846" y="2405"/>
              <a:ext cx="986" cy="144"/>
            </a:xfrm>
            <a:prstGeom prst="line">
              <a:avLst/>
            </a:prstGeom>
            <a:noFill/>
            <a:ln w="19050">
              <a:solidFill>
                <a:srgbClr val="0000FF"/>
              </a:solidFill>
              <a:round/>
              <a:headEnd/>
              <a:tailEnd/>
            </a:ln>
          </p:spPr>
          <p:txBody>
            <a:bodyPr wrap="none" anchor="ctr"/>
            <a:lstStyle/>
            <a:p>
              <a:endParaRPr lang="zh-CN" altLang="en-US"/>
            </a:p>
          </p:txBody>
        </p:sp>
        <p:sp>
          <p:nvSpPr>
            <p:cNvPr id="93206" name="Line 11"/>
            <p:cNvSpPr>
              <a:spLocks noChangeShapeType="1"/>
            </p:cNvSpPr>
            <p:nvPr/>
          </p:nvSpPr>
          <p:spPr bwMode="auto">
            <a:xfrm flipV="1">
              <a:off x="1824" y="2549"/>
              <a:ext cx="982" cy="0"/>
            </a:xfrm>
            <a:prstGeom prst="line">
              <a:avLst/>
            </a:prstGeom>
            <a:noFill/>
            <a:ln w="19050">
              <a:solidFill>
                <a:srgbClr val="0000FF"/>
              </a:solidFill>
              <a:round/>
              <a:headEnd/>
              <a:tailEnd/>
            </a:ln>
          </p:spPr>
          <p:txBody>
            <a:bodyPr wrap="none" anchor="ctr"/>
            <a:lstStyle/>
            <a:p>
              <a:endParaRPr lang="zh-CN" altLang="en-US"/>
            </a:p>
          </p:txBody>
        </p:sp>
        <p:sp>
          <p:nvSpPr>
            <p:cNvPr id="93207" name="Oval 12"/>
            <p:cNvSpPr>
              <a:spLocks noChangeArrowheads="1"/>
            </p:cNvSpPr>
            <p:nvPr/>
          </p:nvSpPr>
          <p:spPr bwMode="auto">
            <a:xfrm>
              <a:off x="1728" y="2233"/>
              <a:ext cx="118" cy="689"/>
            </a:xfrm>
            <a:prstGeom prst="ellipse">
              <a:avLst/>
            </a:prstGeom>
            <a:solidFill>
              <a:srgbClr val="00FF99">
                <a:alpha val="50195"/>
              </a:srgbClr>
            </a:solidFill>
            <a:ln w="19050">
              <a:solidFill>
                <a:schemeClr val="tx1"/>
              </a:solidFill>
              <a:round/>
              <a:headEnd/>
              <a:tailEnd/>
            </a:ln>
          </p:spPr>
          <p:txBody>
            <a:bodyPr wrap="none" anchor="ctr"/>
            <a:lstStyle/>
            <a:p>
              <a:endParaRPr lang="zh-CN" altLang="en-US"/>
            </a:p>
          </p:txBody>
        </p:sp>
        <p:graphicFrame>
          <p:nvGraphicFramePr>
            <p:cNvPr id="93187" name="Object 1025"/>
            <p:cNvGraphicFramePr>
              <a:graphicFrameLocks noChangeAspect="1"/>
            </p:cNvGraphicFramePr>
            <p:nvPr/>
          </p:nvGraphicFramePr>
          <p:xfrm>
            <a:off x="2976" y="2618"/>
            <a:ext cx="154" cy="210"/>
          </p:xfrm>
          <a:graphic>
            <a:graphicData uri="http://schemas.openxmlformats.org/presentationml/2006/ole">
              <p:oleObj spid="_x0000_s108547" name="公式" r:id="rId3" imgW="101520" imgH="114120" progId="">
                <p:embed/>
              </p:oleObj>
            </a:graphicData>
          </a:graphic>
        </p:graphicFrame>
        <p:sp>
          <p:nvSpPr>
            <p:cNvPr id="45074" name="Rectangle 18"/>
            <p:cNvSpPr>
              <a:spLocks noChangeArrowheads="1"/>
            </p:cNvSpPr>
            <p:nvPr/>
          </p:nvSpPr>
          <p:spPr bwMode="auto">
            <a:xfrm>
              <a:off x="2832" y="2084"/>
              <a:ext cx="48" cy="930"/>
            </a:xfrm>
            <a:prstGeom prst="rect">
              <a:avLst/>
            </a:prstGeom>
            <a:gradFill rotWithShape="0">
              <a:gsLst>
                <a:gs pos="0">
                  <a:schemeClr val="bg1">
                    <a:gamma/>
                    <a:shade val="0"/>
                    <a:invGamma/>
                  </a:schemeClr>
                </a:gs>
                <a:gs pos="100000">
                  <a:schemeClr val="bg1"/>
                </a:gs>
              </a:gsLst>
              <a:lin ang="0" scaled="1"/>
            </a:gradFill>
            <a:ln w="19050">
              <a:solidFill>
                <a:schemeClr val="tx1"/>
              </a:solidFill>
              <a:miter lim="800000"/>
              <a:headEnd/>
              <a:tailEnd/>
            </a:ln>
            <a:effectLst/>
          </p:spPr>
          <p:txBody>
            <a:bodyPr wrap="none" anchor="ctr"/>
            <a:lstStyle/>
            <a:p>
              <a:pPr>
                <a:defRPr/>
              </a:pPr>
              <a:endParaRPr lang="zh-CN" altLang="en-US"/>
            </a:p>
          </p:txBody>
        </p:sp>
        <p:sp>
          <p:nvSpPr>
            <p:cNvPr id="93209" name="Line 19"/>
            <p:cNvSpPr>
              <a:spLocks noChangeShapeType="1"/>
            </p:cNvSpPr>
            <p:nvPr/>
          </p:nvSpPr>
          <p:spPr bwMode="auto">
            <a:xfrm flipV="1">
              <a:off x="1776" y="2898"/>
              <a:ext cx="1056" cy="0"/>
            </a:xfrm>
            <a:prstGeom prst="line">
              <a:avLst/>
            </a:prstGeom>
            <a:noFill/>
            <a:ln w="12700">
              <a:solidFill>
                <a:schemeClr val="tx1"/>
              </a:solidFill>
              <a:round/>
              <a:headEnd type="triangle" w="sm" len="lg"/>
              <a:tailEnd type="triangle" w="sm" len="lg"/>
            </a:ln>
          </p:spPr>
          <p:txBody>
            <a:bodyPr wrap="none" anchor="ctr"/>
            <a:lstStyle/>
            <a:p>
              <a:endParaRPr lang="zh-CN" altLang="en-US"/>
            </a:p>
          </p:txBody>
        </p:sp>
        <p:graphicFrame>
          <p:nvGraphicFramePr>
            <p:cNvPr id="93188" name="Object 1026"/>
            <p:cNvGraphicFramePr>
              <a:graphicFrameLocks noChangeAspect="1"/>
            </p:cNvGraphicFramePr>
            <p:nvPr/>
          </p:nvGraphicFramePr>
          <p:xfrm>
            <a:off x="2208" y="2584"/>
            <a:ext cx="336" cy="366"/>
          </p:xfrm>
          <a:graphic>
            <a:graphicData uri="http://schemas.openxmlformats.org/presentationml/2006/ole">
              <p:oleObj spid="_x0000_s108548" name="公式" r:id="rId4" imgW="215640" imgH="304560" progId="">
                <p:embed/>
              </p:oleObj>
            </a:graphicData>
          </a:graphic>
        </p:graphicFrame>
      </p:grpSp>
      <p:graphicFrame>
        <p:nvGraphicFramePr>
          <p:cNvPr id="93186" name="Object 1024"/>
          <p:cNvGraphicFramePr>
            <a:graphicFrameLocks noChangeAspect="1"/>
          </p:cNvGraphicFramePr>
          <p:nvPr/>
        </p:nvGraphicFramePr>
        <p:xfrm>
          <a:off x="1703388" y="3321050"/>
          <a:ext cx="241300" cy="292100"/>
        </p:xfrm>
        <a:graphic>
          <a:graphicData uri="http://schemas.openxmlformats.org/presentationml/2006/ole">
            <p:oleObj spid="_x0000_s108546" name="公式" r:id="rId5" imgW="126720" imgH="126720" progId="">
              <p:embed/>
            </p:oleObj>
          </a:graphicData>
        </a:graphic>
      </p:graphicFrame>
      <p:grpSp>
        <p:nvGrpSpPr>
          <p:cNvPr id="3" name="Group 25"/>
          <p:cNvGrpSpPr>
            <a:grpSpLocks/>
          </p:cNvGrpSpPr>
          <p:nvPr/>
        </p:nvGrpSpPr>
        <p:grpSpPr bwMode="auto">
          <a:xfrm>
            <a:off x="1993900" y="3314700"/>
            <a:ext cx="63500" cy="1244600"/>
            <a:chOff x="1256" y="2096"/>
            <a:chExt cx="40" cy="784"/>
          </a:xfrm>
        </p:grpSpPr>
        <p:sp>
          <p:nvSpPr>
            <p:cNvPr id="93197" name="Rectangle 6"/>
            <p:cNvSpPr>
              <a:spLocks noChangeArrowheads="1"/>
            </p:cNvSpPr>
            <p:nvPr/>
          </p:nvSpPr>
          <p:spPr bwMode="auto">
            <a:xfrm>
              <a:off x="1256" y="2192"/>
              <a:ext cx="40" cy="189"/>
            </a:xfrm>
            <a:prstGeom prst="rect">
              <a:avLst/>
            </a:prstGeom>
            <a:solidFill>
              <a:srgbClr val="663300"/>
            </a:solidFill>
            <a:ln w="19050">
              <a:solidFill>
                <a:schemeClr val="tx1"/>
              </a:solidFill>
              <a:miter lim="800000"/>
              <a:headEnd/>
              <a:tailEnd/>
            </a:ln>
          </p:spPr>
          <p:txBody>
            <a:bodyPr wrap="none" anchor="ctr"/>
            <a:lstStyle/>
            <a:p>
              <a:endParaRPr lang="zh-CN" altLang="en-US"/>
            </a:p>
          </p:txBody>
        </p:sp>
        <p:sp>
          <p:nvSpPr>
            <p:cNvPr id="93198" name="Rectangle 7"/>
            <p:cNvSpPr>
              <a:spLocks noChangeArrowheads="1"/>
            </p:cNvSpPr>
            <p:nvPr/>
          </p:nvSpPr>
          <p:spPr bwMode="auto">
            <a:xfrm>
              <a:off x="1256" y="2691"/>
              <a:ext cx="40" cy="189"/>
            </a:xfrm>
            <a:prstGeom prst="rect">
              <a:avLst/>
            </a:prstGeom>
            <a:solidFill>
              <a:srgbClr val="663300"/>
            </a:solidFill>
            <a:ln w="19050">
              <a:solidFill>
                <a:schemeClr val="tx1"/>
              </a:solidFill>
              <a:miter lim="800000"/>
              <a:headEnd/>
              <a:tailEnd/>
            </a:ln>
          </p:spPr>
          <p:txBody>
            <a:bodyPr wrap="none" anchor="ctr"/>
            <a:lstStyle/>
            <a:p>
              <a:endParaRPr lang="zh-CN" altLang="en-US"/>
            </a:p>
          </p:txBody>
        </p:sp>
        <p:sp>
          <p:nvSpPr>
            <p:cNvPr id="93199" name="Rectangle 15"/>
            <p:cNvSpPr>
              <a:spLocks noChangeArrowheads="1"/>
            </p:cNvSpPr>
            <p:nvPr/>
          </p:nvSpPr>
          <p:spPr bwMode="auto">
            <a:xfrm>
              <a:off x="1256" y="2096"/>
              <a:ext cx="40" cy="189"/>
            </a:xfrm>
            <a:prstGeom prst="rect">
              <a:avLst/>
            </a:prstGeom>
            <a:solidFill>
              <a:srgbClr val="663300"/>
            </a:solidFill>
            <a:ln w="19050">
              <a:solidFill>
                <a:schemeClr val="tx1"/>
              </a:solidFill>
              <a:miter lim="800000"/>
              <a:headEnd/>
              <a:tailEnd/>
            </a:ln>
          </p:spPr>
          <p:txBody>
            <a:bodyPr wrap="none" anchor="ctr"/>
            <a:lstStyle/>
            <a:p>
              <a:endParaRPr lang="zh-CN" altLang="en-US"/>
            </a:p>
          </p:txBody>
        </p:sp>
        <p:sp>
          <p:nvSpPr>
            <p:cNvPr id="93200" name="Rectangle 16"/>
            <p:cNvSpPr>
              <a:spLocks noChangeArrowheads="1"/>
            </p:cNvSpPr>
            <p:nvPr/>
          </p:nvSpPr>
          <p:spPr bwMode="auto">
            <a:xfrm>
              <a:off x="1256" y="2595"/>
              <a:ext cx="40" cy="189"/>
            </a:xfrm>
            <a:prstGeom prst="rect">
              <a:avLst/>
            </a:prstGeom>
            <a:solidFill>
              <a:srgbClr val="663300"/>
            </a:solidFill>
            <a:ln w="19050">
              <a:solidFill>
                <a:schemeClr val="tx1"/>
              </a:solidFill>
              <a:miter lim="800000"/>
              <a:headEnd/>
              <a:tailEnd/>
            </a:ln>
          </p:spPr>
          <p:txBody>
            <a:bodyPr wrap="none" anchor="ctr"/>
            <a:lstStyle/>
            <a:p>
              <a:endParaRPr lang="zh-CN" altLang="en-US"/>
            </a:p>
          </p:txBody>
        </p:sp>
      </p:grpSp>
      <p:sp>
        <p:nvSpPr>
          <p:cNvPr id="45077" name="Text Box 21"/>
          <p:cNvSpPr txBox="1">
            <a:spLocks noChangeArrowheads="1"/>
          </p:cNvSpPr>
          <p:nvPr/>
        </p:nvSpPr>
        <p:spPr bwMode="auto">
          <a:xfrm>
            <a:off x="914400" y="838200"/>
            <a:ext cx="5105400" cy="579438"/>
          </a:xfrm>
          <a:prstGeom prst="rect">
            <a:avLst/>
          </a:prstGeom>
          <a:noFill/>
          <a:ln w="9525">
            <a:noFill/>
            <a:miter lim="800000"/>
            <a:headEnd/>
            <a:tailEnd/>
          </a:ln>
        </p:spPr>
        <p:txBody>
          <a:bodyPr>
            <a:spAutoFit/>
          </a:bodyPr>
          <a:lstStyle/>
          <a:p>
            <a:pPr>
              <a:spcBef>
                <a:spcPct val="50000"/>
              </a:spcBef>
            </a:pP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4</a:t>
            </a:r>
            <a:r>
              <a:rPr lang="en-US" altLang="zh-CN" sz="3200" b="1">
                <a:solidFill>
                  <a:srgbClr val="CC0000"/>
                </a:solidFill>
                <a:latin typeface="宋体" pitchFamily="2" charset="-122"/>
              </a:rPr>
              <a:t>)</a:t>
            </a:r>
            <a:r>
              <a:rPr lang="zh-CN" altLang="en-US" sz="3200" b="1">
                <a:latin typeface="宋体" pitchFamily="2" charset="-122"/>
              </a:rPr>
              <a:t>单缝衍射的动态变化</a:t>
            </a:r>
          </a:p>
        </p:txBody>
      </p:sp>
      <p:sp>
        <p:nvSpPr>
          <p:cNvPr id="45078" name="Text Box 22"/>
          <p:cNvSpPr txBox="1">
            <a:spLocks noChangeArrowheads="1"/>
          </p:cNvSpPr>
          <p:nvPr/>
        </p:nvSpPr>
        <p:spPr bwMode="auto">
          <a:xfrm>
            <a:off x="5410200" y="3246438"/>
            <a:ext cx="3352800" cy="1554162"/>
          </a:xfrm>
          <a:prstGeom prst="rect">
            <a:avLst/>
          </a:prstGeom>
          <a:noFill/>
          <a:ln w="9525">
            <a:noFill/>
            <a:miter lim="800000"/>
            <a:headEnd/>
            <a:tailEnd/>
          </a:ln>
        </p:spPr>
        <p:txBody>
          <a:bodyPr>
            <a:spAutoFit/>
          </a:bodyPr>
          <a:lstStyle/>
          <a:p>
            <a:pPr>
              <a:spcBef>
                <a:spcPct val="50000"/>
              </a:spcBef>
            </a:pPr>
            <a:r>
              <a:rPr lang="zh-CN" altLang="en-US" sz="3200" b="1">
                <a:latin typeface="宋体" pitchFamily="2" charset="-122"/>
              </a:rPr>
              <a:t>单缝上移，零级明纹仍在透镜光轴上</a:t>
            </a:r>
            <a:r>
              <a:rPr lang="en-US" altLang="zh-CN" sz="3200" b="1">
                <a:latin typeface="Times New Roman" pitchFamily="18" charset="0"/>
              </a:rPr>
              <a:t>.</a:t>
            </a:r>
          </a:p>
        </p:txBody>
      </p:sp>
      <p:sp>
        <p:nvSpPr>
          <p:cNvPr id="45079" name="Rectangle 23"/>
          <p:cNvSpPr>
            <a:spLocks noChangeArrowheads="1"/>
          </p:cNvSpPr>
          <p:nvPr/>
        </p:nvSpPr>
        <p:spPr bwMode="auto">
          <a:xfrm>
            <a:off x="606425" y="1600200"/>
            <a:ext cx="8080375" cy="1066800"/>
          </a:xfrm>
          <a:prstGeom prst="rect">
            <a:avLst/>
          </a:prstGeom>
          <a:noFill/>
          <a:ln w="9525">
            <a:noFill/>
            <a:miter lim="800000"/>
            <a:headEnd/>
            <a:tailEnd type="none" w="sm" len="lg"/>
          </a:ln>
        </p:spPr>
        <p:txBody>
          <a:bodyPr>
            <a:spAutoFit/>
          </a:bodyPr>
          <a:lstStyle/>
          <a:p>
            <a:pPr>
              <a:spcBef>
                <a:spcPct val="50000"/>
              </a:spcBef>
              <a:buFontTx/>
              <a:buBlip>
                <a:blip r:embed="rId6"/>
              </a:buBlip>
            </a:pPr>
            <a:r>
              <a:rPr lang="en-US" altLang="zh-CN" sz="3200" b="1">
                <a:latin typeface="宋体" pitchFamily="2" charset="-122"/>
              </a:rPr>
              <a:t> </a:t>
            </a:r>
            <a:r>
              <a:rPr lang="zh-CN" altLang="en-US" sz="3200" b="1">
                <a:latin typeface="宋体" pitchFamily="2" charset="-122"/>
              </a:rPr>
              <a:t>单缝</a:t>
            </a:r>
            <a:r>
              <a:rPr lang="zh-CN" altLang="en-US" sz="3200" b="1">
                <a:solidFill>
                  <a:srgbClr val="CC0000"/>
                </a:solidFill>
                <a:latin typeface="宋体" pitchFamily="2" charset="-122"/>
              </a:rPr>
              <a:t>上下</a:t>
            </a:r>
            <a:r>
              <a:rPr lang="zh-CN" altLang="en-US" sz="3200" b="1">
                <a:latin typeface="宋体" pitchFamily="2" charset="-122"/>
              </a:rPr>
              <a:t>微小移动，根据透镜成像原理衍射图</a:t>
            </a:r>
            <a:r>
              <a:rPr lang="zh-CN" altLang="en-US" sz="3200" b="1">
                <a:solidFill>
                  <a:srgbClr val="CC0000"/>
                </a:solidFill>
                <a:latin typeface="宋体" pitchFamily="2" charset="-122"/>
              </a:rPr>
              <a:t>不</a:t>
            </a:r>
            <a:r>
              <a:rPr lang="zh-CN" altLang="en-US" sz="3200" b="1">
                <a:latin typeface="宋体" pitchFamily="2" charset="-122"/>
              </a:rPr>
              <a:t>变 </a:t>
            </a:r>
            <a:r>
              <a:rPr lang="en-US" altLang="zh-CN" sz="3200" b="1">
                <a:latin typeface="Times New Roman" pitchFamily="18" charset="0"/>
              </a:rPr>
              <a:t>.</a:t>
            </a:r>
          </a:p>
        </p:txBody>
      </p:sp>
      <p:sp>
        <p:nvSpPr>
          <p:cNvPr id="24"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93196" name="Rectangle 23"/>
          <p:cNvSpPr>
            <a:spLocks noChangeArrowheads="1"/>
          </p:cNvSpPr>
          <p:nvPr/>
        </p:nvSpPr>
        <p:spPr bwMode="auto">
          <a:xfrm>
            <a:off x="60198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077"/>
                                        </p:tgtEl>
                                        <p:attrNameLst>
                                          <p:attrName>style.visibility</p:attrName>
                                        </p:attrNameLst>
                                      </p:cBhvr>
                                      <p:to>
                                        <p:strVal val="visible"/>
                                      </p:to>
                                    </p:set>
                                    <p:animEffect transition="in" filter="blinds(horizontal)">
                                      <p:cBhvr>
                                        <p:cTn id="7" dur="500"/>
                                        <p:tgtEl>
                                          <p:spTgt spid="450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079"/>
                                        </p:tgtEl>
                                        <p:attrNameLst>
                                          <p:attrName>style.visibility</p:attrName>
                                        </p:attrNameLst>
                                      </p:cBhvr>
                                      <p:to>
                                        <p:strVal val="visible"/>
                                      </p:to>
                                    </p:set>
                                    <p:animEffect transition="in" filter="blinds(horizontal)">
                                      <p:cBhvr>
                                        <p:cTn id="12" dur="500"/>
                                        <p:tgtEl>
                                          <p:spTgt spid="4507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5078"/>
                                        </p:tgtEl>
                                        <p:attrNameLst>
                                          <p:attrName>style.visibility</p:attrName>
                                        </p:attrNameLst>
                                      </p:cBhvr>
                                      <p:to>
                                        <p:strVal val="visible"/>
                                      </p:to>
                                    </p:set>
                                    <p:animEffect transition="in" filter="blinds(horizontal)">
                                      <p:cBhvr>
                                        <p:cTn id="17" dur="500"/>
                                        <p:tgtEl>
                                          <p:spTgt spid="45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77" grpId="0" autoUpdateAnimBg="0"/>
      <p:bldP spid="45078" grpId="0" autoUpdateAnimBg="0"/>
      <p:bldP spid="45079"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9" name="灯片编号占位符 1"/>
          <p:cNvSpPr>
            <a:spLocks noGrp="1"/>
          </p:cNvSpPr>
          <p:nvPr>
            <p:ph type="sldNum" sz="quarter" idx="10"/>
          </p:nvPr>
        </p:nvSpPr>
        <p:spPr>
          <a:noFill/>
        </p:spPr>
        <p:txBody>
          <a:bodyPr/>
          <a:lstStyle/>
          <a:p>
            <a:fld id="{FA65835B-70B9-4234-909F-8C9AE3FF0A0C}" type="slidenum">
              <a:rPr lang="en-US" altLang="zh-CN" smtClean="0"/>
              <a:pPr/>
              <a:t>124</a:t>
            </a:fld>
            <a:endParaRPr lang="en-US" altLang="zh-CN" smtClean="0"/>
          </a:p>
        </p:txBody>
      </p:sp>
      <p:grpSp>
        <p:nvGrpSpPr>
          <p:cNvPr id="2" name="Group 33"/>
          <p:cNvGrpSpPr>
            <a:grpSpLocks/>
          </p:cNvGrpSpPr>
          <p:nvPr/>
        </p:nvGrpSpPr>
        <p:grpSpPr bwMode="auto">
          <a:xfrm>
            <a:off x="4648200" y="1905000"/>
            <a:ext cx="3886200" cy="2514600"/>
            <a:chOff x="2928" y="1200"/>
            <a:chExt cx="2448" cy="1584"/>
          </a:xfrm>
        </p:grpSpPr>
        <p:sp>
          <p:nvSpPr>
            <p:cNvPr id="94237" name="Rectangle 3"/>
            <p:cNvSpPr>
              <a:spLocks noChangeArrowheads="1"/>
            </p:cNvSpPr>
            <p:nvPr/>
          </p:nvSpPr>
          <p:spPr bwMode="auto">
            <a:xfrm>
              <a:off x="2928" y="1200"/>
              <a:ext cx="2448" cy="1584"/>
            </a:xfrm>
            <a:prstGeom prst="rect">
              <a:avLst/>
            </a:prstGeom>
            <a:solidFill>
              <a:schemeClr val="bg1"/>
            </a:solidFill>
            <a:ln w="9525">
              <a:solidFill>
                <a:schemeClr val="tx2"/>
              </a:solidFill>
              <a:miter lim="800000"/>
              <a:headEnd/>
              <a:tailEnd type="none" w="sm" len="lg"/>
            </a:ln>
          </p:spPr>
          <p:txBody>
            <a:bodyPr wrap="none" anchor="ctr"/>
            <a:lstStyle/>
            <a:p>
              <a:endParaRPr lang="zh-CN" altLang="en-US"/>
            </a:p>
          </p:txBody>
        </p:sp>
        <p:sp>
          <p:nvSpPr>
            <p:cNvPr id="94238" name="Rectangle 4"/>
            <p:cNvSpPr>
              <a:spLocks noChangeArrowheads="1"/>
            </p:cNvSpPr>
            <p:nvPr/>
          </p:nvSpPr>
          <p:spPr bwMode="auto">
            <a:xfrm>
              <a:off x="4128" y="1344"/>
              <a:ext cx="48" cy="384"/>
            </a:xfrm>
            <a:prstGeom prst="rect">
              <a:avLst/>
            </a:prstGeom>
            <a:solidFill>
              <a:srgbClr val="663300"/>
            </a:solidFill>
            <a:ln w="9525">
              <a:solidFill>
                <a:schemeClr val="tx1"/>
              </a:solidFill>
              <a:miter lim="800000"/>
              <a:headEnd/>
              <a:tailEnd/>
            </a:ln>
          </p:spPr>
          <p:txBody>
            <a:bodyPr wrap="none" anchor="ctr"/>
            <a:lstStyle/>
            <a:p>
              <a:endParaRPr lang="zh-CN" altLang="en-US"/>
            </a:p>
          </p:txBody>
        </p:sp>
        <p:sp>
          <p:nvSpPr>
            <p:cNvPr id="94239" name="Rectangle 5"/>
            <p:cNvSpPr>
              <a:spLocks noChangeArrowheads="1"/>
            </p:cNvSpPr>
            <p:nvPr/>
          </p:nvSpPr>
          <p:spPr bwMode="auto">
            <a:xfrm>
              <a:off x="4128" y="2304"/>
              <a:ext cx="48" cy="384"/>
            </a:xfrm>
            <a:prstGeom prst="rect">
              <a:avLst/>
            </a:prstGeom>
            <a:solidFill>
              <a:srgbClr val="663300"/>
            </a:solidFill>
            <a:ln w="9525">
              <a:solidFill>
                <a:schemeClr val="tx1"/>
              </a:solidFill>
              <a:miter lim="800000"/>
              <a:headEnd/>
              <a:tailEnd/>
            </a:ln>
          </p:spPr>
          <p:txBody>
            <a:bodyPr wrap="none" anchor="ctr"/>
            <a:lstStyle/>
            <a:p>
              <a:endParaRPr lang="zh-CN" altLang="en-US"/>
            </a:p>
          </p:txBody>
        </p:sp>
        <p:sp>
          <p:nvSpPr>
            <p:cNvPr id="94240" name="Line 6"/>
            <p:cNvSpPr>
              <a:spLocks noChangeShapeType="1"/>
            </p:cNvSpPr>
            <p:nvPr/>
          </p:nvSpPr>
          <p:spPr bwMode="auto">
            <a:xfrm>
              <a:off x="3120" y="1728"/>
              <a:ext cx="2112" cy="0"/>
            </a:xfrm>
            <a:prstGeom prst="line">
              <a:avLst/>
            </a:prstGeom>
            <a:noFill/>
            <a:ln w="12700">
              <a:solidFill>
                <a:schemeClr val="tx1"/>
              </a:solidFill>
              <a:prstDash val="dash"/>
              <a:round/>
              <a:headEnd type="none" w="sm" len="lg"/>
              <a:tailEnd type="none" w="sm" len="lg"/>
            </a:ln>
          </p:spPr>
          <p:txBody>
            <a:bodyPr wrap="none" anchor="ctr"/>
            <a:lstStyle/>
            <a:p>
              <a:endParaRPr lang="zh-CN" altLang="en-US"/>
            </a:p>
          </p:txBody>
        </p:sp>
        <p:graphicFrame>
          <p:nvGraphicFramePr>
            <p:cNvPr id="94216" name="Object 6"/>
            <p:cNvGraphicFramePr>
              <a:graphicFrameLocks noChangeAspect="1"/>
            </p:cNvGraphicFramePr>
            <p:nvPr/>
          </p:nvGraphicFramePr>
          <p:xfrm>
            <a:off x="3120" y="1776"/>
            <a:ext cx="183" cy="281"/>
          </p:xfrm>
          <a:graphic>
            <a:graphicData uri="http://schemas.openxmlformats.org/presentationml/2006/ole">
              <p:oleObj spid="_x0000_s109576" name="公式" r:id="rId3" imgW="164880" imgH="253800" progId="">
                <p:embed/>
              </p:oleObj>
            </a:graphicData>
          </a:graphic>
        </p:graphicFrame>
        <p:sp>
          <p:nvSpPr>
            <p:cNvPr id="94241" name="Line 8"/>
            <p:cNvSpPr>
              <a:spLocks noChangeShapeType="1"/>
            </p:cNvSpPr>
            <p:nvPr/>
          </p:nvSpPr>
          <p:spPr bwMode="auto">
            <a:xfrm flipV="1">
              <a:off x="3360" y="1728"/>
              <a:ext cx="0" cy="576"/>
            </a:xfrm>
            <a:prstGeom prst="line">
              <a:avLst/>
            </a:prstGeom>
            <a:noFill/>
            <a:ln w="12700">
              <a:solidFill>
                <a:schemeClr val="tx1"/>
              </a:solidFill>
              <a:round/>
              <a:headEnd type="triangle" w="sm" len="lg"/>
              <a:tailEnd type="triangle" w="sm" len="lg"/>
            </a:ln>
          </p:spPr>
          <p:txBody>
            <a:bodyPr wrap="none" anchor="ctr"/>
            <a:lstStyle/>
            <a:p>
              <a:endParaRPr lang="zh-CN" altLang="en-US"/>
            </a:p>
          </p:txBody>
        </p:sp>
        <p:sp>
          <p:nvSpPr>
            <p:cNvPr id="94242" name="Line 9"/>
            <p:cNvSpPr>
              <a:spLocks noChangeShapeType="1"/>
            </p:cNvSpPr>
            <p:nvPr/>
          </p:nvSpPr>
          <p:spPr bwMode="auto">
            <a:xfrm>
              <a:off x="3120" y="2304"/>
              <a:ext cx="2112" cy="0"/>
            </a:xfrm>
            <a:prstGeom prst="line">
              <a:avLst/>
            </a:prstGeom>
            <a:noFill/>
            <a:ln w="12700">
              <a:solidFill>
                <a:schemeClr val="tx1"/>
              </a:solidFill>
              <a:prstDash val="dash"/>
              <a:round/>
              <a:headEnd type="none" w="sm" len="lg"/>
              <a:tailEnd type="none" w="sm" len="lg"/>
            </a:ln>
          </p:spPr>
          <p:txBody>
            <a:bodyPr wrap="none" anchor="ctr"/>
            <a:lstStyle/>
            <a:p>
              <a:endParaRPr lang="zh-CN" altLang="en-US"/>
            </a:p>
          </p:txBody>
        </p:sp>
        <p:graphicFrame>
          <p:nvGraphicFramePr>
            <p:cNvPr id="94217" name="Object 7"/>
            <p:cNvGraphicFramePr>
              <a:graphicFrameLocks noChangeAspect="1"/>
            </p:cNvGraphicFramePr>
            <p:nvPr/>
          </p:nvGraphicFramePr>
          <p:xfrm>
            <a:off x="4209" y="1425"/>
            <a:ext cx="200" cy="221"/>
          </p:xfrm>
          <a:graphic>
            <a:graphicData uri="http://schemas.openxmlformats.org/presentationml/2006/ole">
              <p:oleObj spid="_x0000_s109577" name="公式" r:id="rId4" imgW="114120" imgH="126720" progId="">
                <p:embed/>
              </p:oleObj>
            </a:graphicData>
          </a:graphic>
        </p:graphicFrame>
        <p:graphicFrame>
          <p:nvGraphicFramePr>
            <p:cNvPr id="94218" name="Object 8"/>
            <p:cNvGraphicFramePr>
              <a:graphicFrameLocks noChangeAspect="1"/>
            </p:cNvGraphicFramePr>
            <p:nvPr/>
          </p:nvGraphicFramePr>
          <p:xfrm>
            <a:off x="3873" y="2385"/>
            <a:ext cx="200" cy="222"/>
          </p:xfrm>
          <a:graphic>
            <a:graphicData uri="http://schemas.openxmlformats.org/presentationml/2006/ole">
              <p:oleObj spid="_x0000_s109578" name="公式" r:id="rId5" imgW="114120" imgH="126720" progId="">
                <p:embed/>
              </p:oleObj>
            </a:graphicData>
          </a:graphic>
        </p:graphicFrame>
        <p:sp>
          <p:nvSpPr>
            <p:cNvPr id="94243" name="Line 32"/>
            <p:cNvSpPr>
              <a:spLocks noChangeShapeType="1"/>
            </p:cNvSpPr>
            <p:nvPr/>
          </p:nvSpPr>
          <p:spPr bwMode="auto">
            <a:xfrm>
              <a:off x="4152" y="1752"/>
              <a:ext cx="0" cy="528"/>
            </a:xfrm>
            <a:prstGeom prst="line">
              <a:avLst/>
            </a:prstGeom>
            <a:noFill/>
            <a:ln w="9525">
              <a:solidFill>
                <a:schemeClr val="tx1"/>
              </a:solidFill>
              <a:prstDash val="lgDashDot"/>
              <a:round/>
              <a:headEnd/>
              <a:tailEnd/>
            </a:ln>
          </p:spPr>
          <p:txBody>
            <a:bodyPr/>
            <a:lstStyle/>
            <a:p>
              <a:endParaRPr lang="zh-CN" altLang="en-US"/>
            </a:p>
          </p:txBody>
        </p:sp>
      </p:grpSp>
      <p:sp>
        <p:nvSpPr>
          <p:cNvPr id="94221" name="Text Box 12"/>
          <p:cNvSpPr txBox="1">
            <a:spLocks noChangeArrowheads="1"/>
          </p:cNvSpPr>
          <p:nvPr/>
        </p:nvSpPr>
        <p:spPr bwMode="auto">
          <a:xfrm>
            <a:off x="609600" y="944563"/>
            <a:ext cx="7467600" cy="579437"/>
          </a:xfrm>
          <a:prstGeom prst="rect">
            <a:avLst/>
          </a:prstGeom>
          <a:noFill/>
          <a:ln w="9525">
            <a:noFill/>
            <a:miter lim="800000"/>
            <a:headEnd/>
            <a:tailEnd/>
          </a:ln>
        </p:spPr>
        <p:txBody>
          <a:bodyPr>
            <a:spAutoFit/>
          </a:bodyPr>
          <a:lstStyle/>
          <a:p>
            <a:pPr>
              <a:spcBef>
                <a:spcPct val="50000"/>
              </a:spcBef>
            </a:pPr>
            <a:r>
              <a:rPr lang="en-US" altLang="zh-CN" sz="3200" b="1">
                <a:solidFill>
                  <a:srgbClr val="CC0000"/>
                </a:solidFill>
                <a:latin typeface="宋体" pitchFamily="2" charset="-122"/>
              </a:rPr>
              <a:t>  (</a:t>
            </a:r>
            <a:r>
              <a:rPr lang="en-US" altLang="zh-CN" sz="3200" b="1">
                <a:solidFill>
                  <a:srgbClr val="CC0000"/>
                </a:solidFill>
                <a:latin typeface="Times New Roman" pitchFamily="18" charset="0"/>
              </a:rPr>
              <a:t>5</a:t>
            </a:r>
            <a:r>
              <a:rPr lang="en-US" altLang="zh-CN" sz="3200" b="1">
                <a:solidFill>
                  <a:srgbClr val="CC0000"/>
                </a:solidFill>
                <a:latin typeface="宋体" pitchFamily="2" charset="-122"/>
              </a:rPr>
              <a:t>)</a:t>
            </a:r>
            <a:r>
              <a:rPr lang="zh-CN" altLang="en-US" sz="3200" b="1">
                <a:solidFill>
                  <a:srgbClr val="000000"/>
                </a:solidFill>
                <a:latin typeface="宋体" pitchFamily="2" charset="-122"/>
              </a:rPr>
              <a:t>入射光非垂直入射时光程差的计算</a:t>
            </a:r>
          </a:p>
        </p:txBody>
      </p:sp>
      <p:graphicFrame>
        <p:nvGraphicFramePr>
          <p:cNvPr id="74752" name="Object 0"/>
          <p:cNvGraphicFramePr>
            <a:graphicFrameLocks noChangeAspect="1"/>
          </p:cNvGraphicFramePr>
          <p:nvPr/>
        </p:nvGraphicFramePr>
        <p:xfrm>
          <a:off x="1524000" y="2971800"/>
          <a:ext cx="2743200" cy="484188"/>
        </p:xfrm>
        <a:graphic>
          <a:graphicData uri="http://schemas.openxmlformats.org/presentationml/2006/ole">
            <p:oleObj spid="_x0000_s109570" name="公式" r:id="rId6" imgW="1726920" imgH="304560" progId="">
              <p:embed/>
            </p:oleObj>
          </a:graphicData>
        </a:graphic>
      </p:graphicFrame>
      <p:grpSp>
        <p:nvGrpSpPr>
          <p:cNvPr id="3" name="Group 14"/>
          <p:cNvGrpSpPr>
            <a:grpSpLocks/>
          </p:cNvGrpSpPr>
          <p:nvPr/>
        </p:nvGrpSpPr>
        <p:grpSpPr bwMode="auto">
          <a:xfrm>
            <a:off x="6629400" y="2286000"/>
            <a:ext cx="1447800" cy="1371600"/>
            <a:chOff x="4176" y="1008"/>
            <a:chExt cx="912" cy="864"/>
          </a:xfrm>
        </p:grpSpPr>
        <p:sp>
          <p:nvSpPr>
            <p:cNvPr id="94234" name="Line 15"/>
            <p:cNvSpPr>
              <a:spLocks noChangeShapeType="1"/>
            </p:cNvSpPr>
            <p:nvPr/>
          </p:nvSpPr>
          <p:spPr bwMode="auto">
            <a:xfrm flipV="1">
              <a:off x="4176" y="1008"/>
              <a:ext cx="912" cy="288"/>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94235" name="Line 16"/>
            <p:cNvSpPr>
              <a:spLocks noChangeShapeType="1"/>
            </p:cNvSpPr>
            <p:nvPr/>
          </p:nvSpPr>
          <p:spPr bwMode="auto">
            <a:xfrm flipV="1">
              <a:off x="4176" y="1584"/>
              <a:ext cx="912" cy="288"/>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94236" name="Arc 17"/>
            <p:cNvSpPr>
              <a:spLocks/>
            </p:cNvSpPr>
            <p:nvPr/>
          </p:nvSpPr>
          <p:spPr bwMode="auto">
            <a:xfrm>
              <a:off x="4608" y="1152"/>
              <a:ext cx="48"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CC00CC"/>
              </a:solidFill>
              <a:round/>
              <a:headEnd type="none" w="sm" len="lg"/>
              <a:tailEnd type="none" w="sm" len="lg"/>
            </a:ln>
          </p:spPr>
          <p:txBody>
            <a:bodyPr wrap="none" anchor="ctr"/>
            <a:lstStyle/>
            <a:p>
              <a:endParaRPr lang="zh-CN" altLang="en-US"/>
            </a:p>
          </p:txBody>
        </p:sp>
        <p:graphicFrame>
          <p:nvGraphicFramePr>
            <p:cNvPr id="94215" name="Object 5"/>
            <p:cNvGraphicFramePr>
              <a:graphicFrameLocks noChangeAspect="1"/>
            </p:cNvGraphicFramePr>
            <p:nvPr/>
          </p:nvGraphicFramePr>
          <p:xfrm>
            <a:off x="4795" y="1056"/>
            <a:ext cx="197" cy="267"/>
          </p:xfrm>
          <a:graphic>
            <a:graphicData uri="http://schemas.openxmlformats.org/presentationml/2006/ole">
              <p:oleObj spid="_x0000_s109575" name="公式" r:id="rId7" imgW="177480" imgH="241200" progId="">
                <p:embed/>
              </p:oleObj>
            </a:graphicData>
          </a:graphic>
        </p:graphicFrame>
      </p:grpSp>
      <p:grpSp>
        <p:nvGrpSpPr>
          <p:cNvPr id="4" name="Group 19"/>
          <p:cNvGrpSpPr>
            <a:grpSpLocks/>
          </p:cNvGrpSpPr>
          <p:nvPr/>
        </p:nvGrpSpPr>
        <p:grpSpPr bwMode="auto">
          <a:xfrm>
            <a:off x="5486400" y="2209800"/>
            <a:ext cx="1066800" cy="1447800"/>
            <a:chOff x="3456" y="960"/>
            <a:chExt cx="672" cy="912"/>
          </a:xfrm>
        </p:grpSpPr>
        <p:sp>
          <p:nvSpPr>
            <p:cNvPr id="94231" name="Line 20"/>
            <p:cNvSpPr>
              <a:spLocks noChangeShapeType="1"/>
            </p:cNvSpPr>
            <p:nvPr/>
          </p:nvSpPr>
          <p:spPr bwMode="auto">
            <a:xfrm>
              <a:off x="3456" y="960"/>
              <a:ext cx="672" cy="336"/>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94232" name="Line 21"/>
            <p:cNvSpPr>
              <a:spLocks noChangeShapeType="1"/>
            </p:cNvSpPr>
            <p:nvPr/>
          </p:nvSpPr>
          <p:spPr bwMode="auto">
            <a:xfrm>
              <a:off x="3456" y="1536"/>
              <a:ext cx="672" cy="336"/>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94233" name="Arc 22"/>
            <p:cNvSpPr>
              <a:spLocks/>
            </p:cNvSpPr>
            <p:nvPr/>
          </p:nvSpPr>
          <p:spPr bwMode="auto">
            <a:xfrm flipH="1">
              <a:off x="3792" y="1152"/>
              <a:ext cx="48"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CC00CC"/>
              </a:solidFill>
              <a:round/>
              <a:headEnd type="none" w="sm" len="lg"/>
              <a:tailEnd type="none" w="sm" len="lg"/>
            </a:ln>
          </p:spPr>
          <p:txBody>
            <a:bodyPr wrap="none" anchor="ctr"/>
            <a:lstStyle/>
            <a:p>
              <a:endParaRPr lang="zh-CN" altLang="en-US"/>
            </a:p>
          </p:txBody>
        </p:sp>
        <p:graphicFrame>
          <p:nvGraphicFramePr>
            <p:cNvPr id="94214" name="Object 4"/>
            <p:cNvGraphicFramePr>
              <a:graphicFrameLocks noChangeAspect="1"/>
            </p:cNvGraphicFramePr>
            <p:nvPr/>
          </p:nvGraphicFramePr>
          <p:xfrm>
            <a:off x="3504" y="1056"/>
            <a:ext cx="226" cy="267"/>
          </p:xfrm>
          <a:graphic>
            <a:graphicData uri="http://schemas.openxmlformats.org/presentationml/2006/ole">
              <p:oleObj spid="_x0000_s109574" name="公式" r:id="rId8" imgW="203040" imgH="241200" progId="">
                <p:embed/>
              </p:oleObj>
            </a:graphicData>
          </a:graphic>
        </p:graphicFrame>
      </p:grpSp>
      <p:graphicFrame>
        <p:nvGraphicFramePr>
          <p:cNvPr id="74753" name="Object 1"/>
          <p:cNvGraphicFramePr>
            <a:graphicFrameLocks noChangeAspect="1"/>
          </p:cNvGraphicFramePr>
          <p:nvPr/>
        </p:nvGraphicFramePr>
        <p:xfrm>
          <a:off x="1143000" y="2057400"/>
          <a:ext cx="2209800" cy="369888"/>
        </p:xfrm>
        <a:graphic>
          <a:graphicData uri="http://schemas.openxmlformats.org/presentationml/2006/ole">
            <p:oleObj spid="_x0000_s109571" name="Equation" r:id="rId9" imgW="1650960" imgH="279360" progId="">
              <p:embed/>
            </p:oleObj>
          </a:graphicData>
        </a:graphic>
      </p:graphicFrame>
      <p:sp>
        <p:nvSpPr>
          <p:cNvPr id="46105" name="Text Box 25"/>
          <p:cNvSpPr txBox="1">
            <a:spLocks noChangeArrowheads="1"/>
          </p:cNvSpPr>
          <p:nvPr/>
        </p:nvSpPr>
        <p:spPr bwMode="auto">
          <a:xfrm>
            <a:off x="2438400" y="4572000"/>
            <a:ext cx="4648200" cy="579438"/>
          </a:xfrm>
          <a:prstGeom prst="rect">
            <a:avLst/>
          </a:prstGeom>
          <a:noFill/>
          <a:ln w="9525">
            <a:noFill/>
            <a:miter lim="800000"/>
            <a:headEnd/>
            <a:tailEnd/>
          </a:ln>
        </p:spPr>
        <p:txBody>
          <a:bodyPr>
            <a:spAutoFit/>
          </a:bodyPr>
          <a:lstStyle/>
          <a:p>
            <a:pPr>
              <a:spcBef>
                <a:spcPct val="50000"/>
              </a:spcBef>
            </a:pPr>
            <a:r>
              <a:rPr lang="zh-CN" altLang="en-US" sz="3200" b="1">
                <a:solidFill>
                  <a:srgbClr val="000000"/>
                </a:solidFill>
                <a:latin typeface="Times New Roman" pitchFamily="18" charset="0"/>
              </a:rPr>
              <a:t>（中央明纹</a:t>
            </a:r>
            <a:r>
              <a:rPr lang="zh-CN" altLang="en-US" sz="3200" b="1">
                <a:solidFill>
                  <a:srgbClr val="CC0000"/>
                </a:solidFill>
                <a:latin typeface="Times New Roman" pitchFamily="18" charset="0"/>
              </a:rPr>
              <a:t>向下</a:t>
            </a:r>
            <a:r>
              <a:rPr lang="zh-CN" altLang="en-US" sz="3200" b="1">
                <a:solidFill>
                  <a:srgbClr val="000000"/>
                </a:solidFill>
                <a:latin typeface="Times New Roman" pitchFamily="18" charset="0"/>
              </a:rPr>
              <a:t>移动）</a:t>
            </a:r>
          </a:p>
        </p:txBody>
      </p:sp>
      <p:grpSp>
        <p:nvGrpSpPr>
          <p:cNvPr id="5" name="Group 26"/>
          <p:cNvGrpSpPr>
            <a:grpSpLocks/>
          </p:cNvGrpSpPr>
          <p:nvPr/>
        </p:nvGrpSpPr>
        <p:grpSpPr bwMode="auto">
          <a:xfrm>
            <a:off x="5835650" y="2733675"/>
            <a:ext cx="746125" cy="1030288"/>
            <a:chOff x="3676" y="1290"/>
            <a:chExt cx="470" cy="649"/>
          </a:xfrm>
        </p:grpSpPr>
        <p:sp>
          <p:nvSpPr>
            <p:cNvPr id="94230" name="Freeform 27"/>
            <p:cNvSpPr>
              <a:spLocks/>
            </p:cNvSpPr>
            <p:nvPr/>
          </p:nvSpPr>
          <p:spPr bwMode="auto">
            <a:xfrm>
              <a:off x="3888" y="1290"/>
              <a:ext cx="258" cy="438"/>
            </a:xfrm>
            <a:custGeom>
              <a:avLst/>
              <a:gdLst>
                <a:gd name="T0" fmla="*/ 4908 w 186"/>
                <a:gd name="T1" fmla="*/ 0 h 294"/>
                <a:gd name="T2" fmla="*/ 0 w 186"/>
                <a:gd name="T3" fmla="*/ 15851 h 294"/>
                <a:gd name="T4" fmla="*/ 0 60000 65536"/>
                <a:gd name="T5" fmla="*/ 0 60000 65536"/>
                <a:gd name="T6" fmla="*/ 0 w 186"/>
                <a:gd name="T7" fmla="*/ 0 h 294"/>
                <a:gd name="T8" fmla="*/ 186 w 186"/>
                <a:gd name="T9" fmla="*/ 294 h 294"/>
              </a:gdLst>
              <a:ahLst/>
              <a:cxnLst>
                <a:cxn ang="T4">
                  <a:pos x="T0" y="T1"/>
                </a:cxn>
                <a:cxn ang="T5">
                  <a:pos x="T2" y="T3"/>
                </a:cxn>
              </a:cxnLst>
              <a:rect l="T6" t="T7" r="T8" b="T9"/>
              <a:pathLst>
                <a:path w="186" h="294">
                  <a:moveTo>
                    <a:pt x="186" y="0"/>
                  </a:moveTo>
                  <a:lnTo>
                    <a:pt x="0" y="294"/>
                  </a:lnTo>
                </a:path>
              </a:pathLst>
            </a:custGeom>
            <a:noFill/>
            <a:ln w="38100">
              <a:solidFill>
                <a:srgbClr val="FF0000"/>
              </a:solidFill>
              <a:prstDash val="sysDot"/>
              <a:round/>
              <a:headEnd type="none" w="sm" len="lg"/>
              <a:tailEnd type="none" w="sm" len="lg"/>
            </a:ln>
          </p:spPr>
          <p:txBody>
            <a:bodyPr wrap="none" anchor="ctr"/>
            <a:lstStyle/>
            <a:p>
              <a:endParaRPr lang="zh-CN" altLang="en-US"/>
            </a:p>
          </p:txBody>
        </p:sp>
        <p:graphicFrame>
          <p:nvGraphicFramePr>
            <p:cNvPr id="94213" name="Object 3"/>
            <p:cNvGraphicFramePr>
              <a:graphicFrameLocks noChangeAspect="1"/>
            </p:cNvGraphicFramePr>
            <p:nvPr/>
          </p:nvGraphicFramePr>
          <p:xfrm>
            <a:off x="3676" y="1748"/>
            <a:ext cx="191" cy="191"/>
          </p:xfrm>
          <a:graphic>
            <a:graphicData uri="http://schemas.openxmlformats.org/presentationml/2006/ole">
              <p:oleObj spid="_x0000_s109573" name="公式" r:id="rId10" imgW="126720" imgH="126720" progId="">
                <p:embed/>
              </p:oleObj>
            </a:graphicData>
          </a:graphic>
        </p:graphicFrame>
      </p:grpSp>
      <p:grpSp>
        <p:nvGrpSpPr>
          <p:cNvPr id="6" name="Group 29"/>
          <p:cNvGrpSpPr>
            <a:grpSpLocks/>
          </p:cNvGrpSpPr>
          <p:nvPr/>
        </p:nvGrpSpPr>
        <p:grpSpPr bwMode="auto">
          <a:xfrm>
            <a:off x="6591300" y="2743200"/>
            <a:ext cx="676275" cy="1216025"/>
            <a:chOff x="4152" y="1296"/>
            <a:chExt cx="426" cy="766"/>
          </a:xfrm>
        </p:grpSpPr>
        <p:sp>
          <p:nvSpPr>
            <p:cNvPr id="94229" name="Freeform 30"/>
            <p:cNvSpPr>
              <a:spLocks/>
            </p:cNvSpPr>
            <p:nvPr/>
          </p:nvSpPr>
          <p:spPr bwMode="auto">
            <a:xfrm>
              <a:off x="4152" y="1296"/>
              <a:ext cx="216" cy="528"/>
            </a:xfrm>
            <a:custGeom>
              <a:avLst/>
              <a:gdLst>
                <a:gd name="T0" fmla="*/ 0 w 156"/>
                <a:gd name="T1" fmla="*/ 0 h 342"/>
                <a:gd name="T2" fmla="*/ 4036 w 156"/>
                <a:gd name="T3" fmla="*/ 26292 h 342"/>
                <a:gd name="T4" fmla="*/ 0 60000 65536"/>
                <a:gd name="T5" fmla="*/ 0 60000 65536"/>
                <a:gd name="T6" fmla="*/ 0 w 156"/>
                <a:gd name="T7" fmla="*/ 0 h 342"/>
                <a:gd name="T8" fmla="*/ 156 w 156"/>
                <a:gd name="T9" fmla="*/ 342 h 342"/>
              </a:gdLst>
              <a:ahLst/>
              <a:cxnLst>
                <a:cxn ang="T4">
                  <a:pos x="T0" y="T1"/>
                </a:cxn>
                <a:cxn ang="T5">
                  <a:pos x="T2" y="T3"/>
                </a:cxn>
              </a:cxnLst>
              <a:rect l="T6" t="T7" r="T8" b="T9"/>
              <a:pathLst>
                <a:path w="156" h="342">
                  <a:moveTo>
                    <a:pt x="0" y="0"/>
                  </a:moveTo>
                  <a:lnTo>
                    <a:pt x="156" y="342"/>
                  </a:lnTo>
                </a:path>
              </a:pathLst>
            </a:custGeom>
            <a:noFill/>
            <a:ln w="38100">
              <a:solidFill>
                <a:srgbClr val="FF0000"/>
              </a:solidFill>
              <a:prstDash val="sysDot"/>
              <a:round/>
              <a:headEnd type="none" w="sm" len="lg"/>
              <a:tailEnd type="none" w="sm" len="lg"/>
            </a:ln>
          </p:spPr>
          <p:txBody>
            <a:bodyPr wrap="none" anchor="ctr"/>
            <a:lstStyle/>
            <a:p>
              <a:endParaRPr lang="zh-CN" altLang="en-US"/>
            </a:p>
          </p:txBody>
        </p:sp>
        <p:graphicFrame>
          <p:nvGraphicFramePr>
            <p:cNvPr id="94212" name="Object 2"/>
            <p:cNvGraphicFramePr>
              <a:graphicFrameLocks noChangeAspect="1"/>
            </p:cNvGraphicFramePr>
            <p:nvPr/>
          </p:nvGraphicFramePr>
          <p:xfrm>
            <a:off x="4387" y="1853"/>
            <a:ext cx="191" cy="209"/>
          </p:xfrm>
          <a:graphic>
            <a:graphicData uri="http://schemas.openxmlformats.org/presentationml/2006/ole">
              <p:oleObj spid="_x0000_s109572" name="公式" r:id="rId11" imgW="126720" imgH="139680" progId="">
                <p:embed/>
              </p:oleObj>
            </a:graphicData>
          </a:graphic>
        </p:graphicFrame>
      </p:grpSp>
      <p:sp>
        <p:nvSpPr>
          <p:cNvPr id="34"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94228" name="Rectangle 23"/>
          <p:cNvSpPr>
            <a:spLocks noChangeArrowheads="1"/>
          </p:cNvSpPr>
          <p:nvPr/>
        </p:nvSpPr>
        <p:spPr bwMode="auto">
          <a:xfrm>
            <a:off x="60198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upRigh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strips(down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trips(downRigh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74753"/>
                                        </p:tgtEl>
                                        <p:attrNameLst>
                                          <p:attrName>style.visibility</p:attrName>
                                        </p:attrNameLst>
                                      </p:cBhvr>
                                      <p:to>
                                        <p:strVal val="visible"/>
                                      </p:to>
                                    </p:set>
                                    <p:animEffect transition="in" filter="blinds(vertical)">
                                      <p:cBhvr>
                                        <p:cTn id="27" dur="500"/>
                                        <p:tgtEl>
                                          <p:spTgt spid="7475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74752"/>
                                        </p:tgtEl>
                                        <p:attrNameLst>
                                          <p:attrName>style.visibility</p:attrName>
                                        </p:attrNameLst>
                                      </p:cBhvr>
                                      <p:to>
                                        <p:strVal val="visible"/>
                                      </p:to>
                                    </p:set>
                                    <p:animEffect transition="in" filter="blinds(vertical)">
                                      <p:cBhvr>
                                        <p:cTn id="32" dur="500"/>
                                        <p:tgtEl>
                                          <p:spTgt spid="7475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46105"/>
                                        </p:tgtEl>
                                        <p:attrNameLst>
                                          <p:attrName>style.visibility</p:attrName>
                                        </p:attrNameLst>
                                      </p:cBhvr>
                                      <p:to>
                                        <p:strVal val="visible"/>
                                      </p:to>
                                    </p:set>
                                    <p:animEffect transition="in" filter="blinds(vertical)">
                                      <p:cBhvr>
                                        <p:cTn id="37" dur="500"/>
                                        <p:tgtEl>
                                          <p:spTgt spid="46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05" grpId="0"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43" name="灯片编号占位符 1"/>
          <p:cNvSpPr>
            <a:spLocks noGrp="1"/>
          </p:cNvSpPr>
          <p:nvPr>
            <p:ph type="sldNum" sz="quarter" idx="10"/>
          </p:nvPr>
        </p:nvSpPr>
        <p:spPr>
          <a:noFill/>
        </p:spPr>
        <p:txBody>
          <a:bodyPr/>
          <a:lstStyle/>
          <a:p>
            <a:fld id="{D98DAB8E-ACE0-48D5-912E-DC2FACFBA90E}" type="slidenum">
              <a:rPr lang="en-US" altLang="zh-CN" smtClean="0"/>
              <a:pPr/>
              <a:t>125</a:t>
            </a:fld>
            <a:endParaRPr lang="en-US" altLang="zh-CN" smtClean="0"/>
          </a:p>
        </p:txBody>
      </p:sp>
      <p:grpSp>
        <p:nvGrpSpPr>
          <p:cNvPr id="2" name="Group 32"/>
          <p:cNvGrpSpPr>
            <a:grpSpLocks/>
          </p:cNvGrpSpPr>
          <p:nvPr/>
        </p:nvGrpSpPr>
        <p:grpSpPr bwMode="auto">
          <a:xfrm>
            <a:off x="4648200" y="1066800"/>
            <a:ext cx="3886200" cy="2590800"/>
            <a:chOff x="2928" y="672"/>
            <a:chExt cx="2448" cy="1632"/>
          </a:xfrm>
        </p:grpSpPr>
        <p:grpSp>
          <p:nvGrpSpPr>
            <p:cNvPr id="3" name="Group 31"/>
            <p:cNvGrpSpPr>
              <a:grpSpLocks/>
            </p:cNvGrpSpPr>
            <p:nvPr/>
          </p:nvGrpSpPr>
          <p:grpSpPr bwMode="auto">
            <a:xfrm>
              <a:off x="2928" y="672"/>
              <a:ext cx="2448" cy="1632"/>
              <a:chOff x="2928" y="672"/>
              <a:chExt cx="2448" cy="1632"/>
            </a:xfrm>
          </p:grpSpPr>
          <p:sp>
            <p:nvSpPr>
              <p:cNvPr id="95263" name="Rectangle 3"/>
              <p:cNvSpPr>
                <a:spLocks noChangeArrowheads="1"/>
              </p:cNvSpPr>
              <p:nvPr/>
            </p:nvSpPr>
            <p:spPr bwMode="auto">
              <a:xfrm>
                <a:off x="2928" y="672"/>
                <a:ext cx="2448" cy="1632"/>
              </a:xfrm>
              <a:prstGeom prst="rect">
                <a:avLst/>
              </a:prstGeom>
              <a:solidFill>
                <a:schemeClr val="bg1"/>
              </a:solidFill>
              <a:ln w="9525">
                <a:solidFill>
                  <a:schemeClr val="tx2"/>
                </a:solidFill>
                <a:miter lim="800000"/>
                <a:headEnd/>
                <a:tailEnd type="none" w="sm" len="lg"/>
              </a:ln>
            </p:spPr>
            <p:txBody>
              <a:bodyPr wrap="none" anchor="ctr"/>
              <a:lstStyle/>
              <a:p>
                <a:endParaRPr lang="zh-CN" altLang="en-US"/>
              </a:p>
            </p:txBody>
          </p:sp>
          <p:sp>
            <p:nvSpPr>
              <p:cNvPr id="95264" name="Rectangle 4"/>
              <p:cNvSpPr>
                <a:spLocks noChangeArrowheads="1"/>
              </p:cNvSpPr>
              <p:nvPr/>
            </p:nvSpPr>
            <p:spPr bwMode="auto">
              <a:xfrm>
                <a:off x="4128" y="864"/>
                <a:ext cx="48" cy="384"/>
              </a:xfrm>
              <a:prstGeom prst="rect">
                <a:avLst/>
              </a:prstGeom>
              <a:solidFill>
                <a:srgbClr val="663300"/>
              </a:solidFill>
              <a:ln w="9525">
                <a:solidFill>
                  <a:schemeClr val="tx1"/>
                </a:solidFill>
                <a:miter lim="800000"/>
                <a:headEnd/>
                <a:tailEnd/>
              </a:ln>
            </p:spPr>
            <p:txBody>
              <a:bodyPr wrap="none" anchor="ctr"/>
              <a:lstStyle/>
              <a:p>
                <a:endParaRPr lang="zh-CN" altLang="en-US"/>
              </a:p>
            </p:txBody>
          </p:sp>
          <p:sp>
            <p:nvSpPr>
              <p:cNvPr id="95265" name="Rectangle 5"/>
              <p:cNvSpPr>
                <a:spLocks noChangeArrowheads="1"/>
              </p:cNvSpPr>
              <p:nvPr/>
            </p:nvSpPr>
            <p:spPr bwMode="auto">
              <a:xfrm>
                <a:off x="4128" y="1824"/>
                <a:ext cx="48" cy="384"/>
              </a:xfrm>
              <a:prstGeom prst="rect">
                <a:avLst/>
              </a:prstGeom>
              <a:solidFill>
                <a:srgbClr val="663300"/>
              </a:solidFill>
              <a:ln w="9525">
                <a:solidFill>
                  <a:schemeClr val="tx1"/>
                </a:solidFill>
                <a:miter lim="800000"/>
                <a:headEnd/>
                <a:tailEnd/>
              </a:ln>
            </p:spPr>
            <p:txBody>
              <a:bodyPr wrap="none" anchor="ctr"/>
              <a:lstStyle/>
              <a:p>
                <a:endParaRPr lang="zh-CN" altLang="en-US"/>
              </a:p>
            </p:txBody>
          </p:sp>
          <p:sp>
            <p:nvSpPr>
              <p:cNvPr id="95266" name="Line 7"/>
              <p:cNvSpPr>
                <a:spLocks noChangeShapeType="1"/>
              </p:cNvSpPr>
              <p:nvPr/>
            </p:nvSpPr>
            <p:spPr bwMode="auto">
              <a:xfrm flipV="1">
                <a:off x="3408" y="1248"/>
                <a:ext cx="0" cy="576"/>
              </a:xfrm>
              <a:prstGeom prst="line">
                <a:avLst/>
              </a:prstGeom>
              <a:noFill/>
              <a:ln w="19050">
                <a:solidFill>
                  <a:schemeClr val="tx1"/>
                </a:solidFill>
                <a:round/>
                <a:headEnd type="triangle" w="sm" len="lg"/>
                <a:tailEnd type="triangle" w="sm" len="lg"/>
              </a:ln>
            </p:spPr>
            <p:txBody>
              <a:bodyPr wrap="none" anchor="ctr"/>
              <a:lstStyle/>
              <a:p>
                <a:endParaRPr lang="zh-CN" altLang="en-US"/>
              </a:p>
            </p:txBody>
          </p:sp>
          <p:graphicFrame>
            <p:nvGraphicFramePr>
              <p:cNvPr id="95241" name="Object 8"/>
              <p:cNvGraphicFramePr>
                <a:graphicFrameLocks noChangeAspect="1"/>
              </p:cNvGraphicFramePr>
              <p:nvPr/>
            </p:nvGraphicFramePr>
            <p:xfrm>
              <a:off x="4209" y="897"/>
              <a:ext cx="200" cy="221"/>
            </p:xfrm>
            <a:graphic>
              <a:graphicData uri="http://schemas.openxmlformats.org/presentationml/2006/ole">
                <p:oleObj spid="_x0000_s110601" name="公式" r:id="rId3" imgW="114120" imgH="126720" progId="">
                  <p:embed/>
                </p:oleObj>
              </a:graphicData>
            </a:graphic>
          </p:graphicFrame>
          <p:graphicFrame>
            <p:nvGraphicFramePr>
              <p:cNvPr id="95242" name="Object 9"/>
              <p:cNvGraphicFramePr>
                <a:graphicFrameLocks noChangeAspect="1"/>
              </p:cNvGraphicFramePr>
              <p:nvPr/>
            </p:nvGraphicFramePr>
            <p:xfrm>
              <a:off x="3895" y="1905"/>
              <a:ext cx="199" cy="222"/>
            </p:xfrm>
            <a:graphic>
              <a:graphicData uri="http://schemas.openxmlformats.org/presentationml/2006/ole">
                <p:oleObj spid="_x0000_s110602" name="公式" r:id="rId4" imgW="114120" imgH="126720" progId="">
                  <p:embed/>
                </p:oleObj>
              </a:graphicData>
            </a:graphic>
          </p:graphicFrame>
          <p:sp>
            <p:nvSpPr>
              <p:cNvPr id="95267" name="Line 10"/>
              <p:cNvSpPr>
                <a:spLocks noChangeShapeType="1"/>
              </p:cNvSpPr>
              <p:nvPr/>
            </p:nvSpPr>
            <p:spPr bwMode="auto">
              <a:xfrm>
                <a:off x="3072" y="1248"/>
                <a:ext cx="2208" cy="0"/>
              </a:xfrm>
              <a:prstGeom prst="line">
                <a:avLst/>
              </a:prstGeom>
              <a:noFill/>
              <a:ln w="12700">
                <a:solidFill>
                  <a:schemeClr val="tx1"/>
                </a:solidFill>
                <a:prstDash val="dash"/>
                <a:round/>
                <a:headEnd type="none" w="sm" len="lg"/>
                <a:tailEnd type="none" w="sm" len="lg"/>
              </a:ln>
            </p:spPr>
            <p:txBody>
              <a:bodyPr wrap="none" anchor="ctr"/>
              <a:lstStyle/>
              <a:p>
                <a:endParaRPr lang="zh-CN" altLang="en-US"/>
              </a:p>
            </p:txBody>
          </p:sp>
          <p:sp>
            <p:nvSpPr>
              <p:cNvPr id="95268" name="Line 11"/>
              <p:cNvSpPr>
                <a:spLocks noChangeShapeType="1"/>
              </p:cNvSpPr>
              <p:nvPr/>
            </p:nvSpPr>
            <p:spPr bwMode="auto">
              <a:xfrm>
                <a:off x="3072" y="1824"/>
                <a:ext cx="2208" cy="0"/>
              </a:xfrm>
              <a:prstGeom prst="line">
                <a:avLst/>
              </a:prstGeom>
              <a:noFill/>
              <a:ln w="12700">
                <a:solidFill>
                  <a:schemeClr val="tx1"/>
                </a:solidFill>
                <a:prstDash val="dash"/>
                <a:round/>
                <a:headEnd type="none" w="sm" len="lg"/>
                <a:tailEnd type="none" w="sm" len="lg"/>
              </a:ln>
            </p:spPr>
            <p:txBody>
              <a:bodyPr wrap="none" anchor="ctr"/>
              <a:lstStyle/>
              <a:p>
                <a:endParaRPr lang="zh-CN" altLang="en-US"/>
              </a:p>
            </p:txBody>
          </p:sp>
        </p:grpSp>
        <p:graphicFrame>
          <p:nvGraphicFramePr>
            <p:cNvPr id="95240" name="Object 6"/>
            <p:cNvGraphicFramePr>
              <a:graphicFrameLocks noChangeAspect="1"/>
            </p:cNvGraphicFramePr>
            <p:nvPr/>
          </p:nvGraphicFramePr>
          <p:xfrm>
            <a:off x="3216" y="1495"/>
            <a:ext cx="183" cy="281"/>
          </p:xfrm>
          <a:graphic>
            <a:graphicData uri="http://schemas.openxmlformats.org/presentationml/2006/ole">
              <p:oleObj spid="_x0000_s110600" name="公式" r:id="rId5" imgW="164880" imgH="253800" progId="">
                <p:embed/>
              </p:oleObj>
            </a:graphicData>
          </a:graphic>
        </p:graphicFrame>
      </p:grpSp>
      <p:graphicFrame>
        <p:nvGraphicFramePr>
          <p:cNvPr id="47116" name="Object 12"/>
          <p:cNvGraphicFramePr>
            <a:graphicFrameLocks noChangeAspect="1"/>
          </p:cNvGraphicFramePr>
          <p:nvPr/>
        </p:nvGraphicFramePr>
        <p:xfrm>
          <a:off x="1201738" y="1743075"/>
          <a:ext cx="2227262" cy="468313"/>
        </p:xfrm>
        <a:graphic>
          <a:graphicData uri="http://schemas.openxmlformats.org/presentationml/2006/ole">
            <p:oleObj spid="_x0000_s110594" name="Equation" r:id="rId6" imgW="838080" imgH="177480" progId="">
              <p:embed/>
            </p:oleObj>
          </a:graphicData>
        </a:graphic>
      </p:graphicFrame>
      <p:graphicFrame>
        <p:nvGraphicFramePr>
          <p:cNvPr id="47117" name="Object 13"/>
          <p:cNvGraphicFramePr>
            <a:graphicFrameLocks noChangeAspect="1"/>
          </p:cNvGraphicFramePr>
          <p:nvPr/>
        </p:nvGraphicFramePr>
        <p:xfrm>
          <a:off x="1587500" y="2438400"/>
          <a:ext cx="2743200" cy="479425"/>
        </p:xfrm>
        <a:graphic>
          <a:graphicData uri="http://schemas.openxmlformats.org/presentationml/2006/ole">
            <p:oleObj spid="_x0000_s110595" name="公式" r:id="rId7" imgW="1726920" imgH="304560" progId="">
              <p:embed/>
            </p:oleObj>
          </a:graphicData>
        </a:graphic>
      </p:graphicFrame>
      <p:sp>
        <p:nvSpPr>
          <p:cNvPr id="47118" name="Rectangle 14"/>
          <p:cNvSpPr>
            <a:spLocks noChangeArrowheads="1"/>
          </p:cNvSpPr>
          <p:nvPr/>
        </p:nvSpPr>
        <p:spPr bwMode="auto">
          <a:xfrm>
            <a:off x="2362200" y="4114800"/>
            <a:ext cx="4724400" cy="579438"/>
          </a:xfrm>
          <a:prstGeom prst="rect">
            <a:avLst/>
          </a:prstGeom>
          <a:noFill/>
          <a:ln w="9525">
            <a:noFill/>
            <a:miter lim="800000"/>
            <a:headEnd/>
            <a:tailEnd/>
          </a:ln>
        </p:spPr>
        <p:txBody>
          <a:bodyPr>
            <a:spAutoFit/>
          </a:bodyPr>
          <a:lstStyle/>
          <a:p>
            <a:r>
              <a:rPr lang="zh-CN" altLang="en-US" sz="3200" b="1">
                <a:solidFill>
                  <a:srgbClr val="000000"/>
                </a:solidFill>
                <a:latin typeface="Times New Roman" pitchFamily="18" charset="0"/>
              </a:rPr>
              <a:t>（中央明纹</a:t>
            </a:r>
            <a:r>
              <a:rPr lang="zh-CN" altLang="en-US" sz="3200" b="1">
                <a:solidFill>
                  <a:srgbClr val="CC0000"/>
                </a:solidFill>
                <a:latin typeface="Times New Roman" pitchFamily="18" charset="0"/>
              </a:rPr>
              <a:t>向上</a:t>
            </a:r>
            <a:r>
              <a:rPr lang="zh-CN" altLang="en-US" sz="3200" b="1">
                <a:solidFill>
                  <a:srgbClr val="000000"/>
                </a:solidFill>
                <a:latin typeface="Times New Roman" pitchFamily="18" charset="0"/>
              </a:rPr>
              <a:t>移动）</a:t>
            </a:r>
          </a:p>
        </p:txBody>
      </p:sp>
      <p:grpSp>
        <p:nvGrpSpPr>
          <p:cNvPr id="4" name="Group 15"/>
          <p:cNvGrpSpPr>
            <a:grpSpLocks/>
          </p:cNvGrpSpPr>
          <p:nvPr/>
        </p:nvGrpSpPr>
        <p:grpSpPr bwMode="auto">
          <a:xfrm>
            <a:off x="5899150" y="1784350"/>
            <a:ext cx="654050" cy="1111250"/>
            <a:chOff x="3716" y="2900"/>
            <a:chExt cx="412" cy="700"/>
          </a:xfrm>
        </p:grpSpPr>
        <p:sp>
          <p:nvSpPr>
            <p:cNvPr id="95261" name="Freeform 16"/>
            <p:cNvSpPr>
              <a:spLocks/>
            </p:cNvSpPr>
            <p:nvPr/>
          </p:nvSpPr>
          <p:spPr bwMode="auto">
            <a:xfrm>
              <a:off x="3966" y="3072"/>
              <a:ext cx="162" cy="528"/>
            </a:xfrm>
            <a:custGeom>
              <a:avLst/>
              <a:gdLst>
                <a:gd name="T0" fmla="*/ 162 w 162"/>
                <a:gd name="T1" fmla="*/ 528 h 528"/>
                <a:gd name="T2" fmla="*/ 0 w 162"/>
                <a:gd name="T3" fmla="*/ 0 h 528"/>
                <a:gd name="T4" fmla="*/ 0 60000 65536"/>
                <a:gd name="T5" fmla="*/ 0 60000 65536"/>
                <a:gd name="T6" fmla="*/ 0 w 162"/>
                <a:gd name="T7" fmla="*/ 0 h 528"/>
                <a:gd name="T8" fmla="*/ 162 w 162"/>
                <a:gd name="T9" fmla="*/ 528 h 528"/>
              </a:gdLst>
              <a:ahLst/>
              <a:cxnLst>
                <a:cxn ang="T4">
                  <a:pos x="T0" y="T1"/>
                </a:cxn>
                <a:cxn ang="T5">
                  <a:pos x="T2" y="T3"/>
                </a:cxn>
              </a:cxnLst>
              <a:rect l="T6" t="T7" r="T8" b="T9"/>
              <a:pathLst>
                <a:path w="162" h="528">
                  <a:moveTo>
                    <a:pt x="162" y="528"/>
                  </a:moveTo>
                  <a:lnTo>
                    <a:pt x="0" y="0"/>
                  </a:lnTo>
                </a:path>
              </a:pathLst>
            </a:custGeom>
            <a:noFill/>
            <a:ln w="38100">
              <a:solidFill>
                <a:srgbClr val="FF0000"/>
              </a:solidFill>
              <a:prstDash val="sysDot"/>
              <a:round/>
              <a:headEnd type="none" w="sm" len="lg"/>
              <a:tailEnd type="none" w="sm" len="lg"/>
            </a:ln>
          </p:spPr>
          <p:txBody>
            <a:bodyPr wrap="none" anchor="ctr"/>
            <a:lstStyle/>
            <a:p>
              <a:endParaRPr lang="zh-CN" altLang="en-US"/>
            </a:p>
          </p:txBody>
        </p:sp>
        <p:graphicFrame>
          <p:nvGraphicFramePr>
            <p:cNvPr id="95239" name="Object 17"/>
            <p:cNvGraphicFramePr>
              <a:graphicFrameLocks noChangeAspect="1"/>
            </p:cNvGraphicFramePr>
            <p:nvPr/>
          </p:nvGraphicFramePr>
          <p:xfrm>
            <a:off x="3716" y="2900"/>
            <a:ext cx="191" cy="191"/>
          </p:xfrm>
          <a:graphic>
            <a:graphicData uri="http://schemas.openxmlformats.org/presentationml/2006/ole">
              <p:oleObj spid="_x0000_s110599" name="公式" r:id="rId8" imgW="126720" imgH="126720" progId="">
                <p:embed/>
              </p:oleObj>
            </a:graphicData>
          </a:graphic>
        </p:graphicFrame>
      </p:grpSp>
      <p:grpSp>
        <p:nvGrpSpPr>
          <p:cNvPr id="5" name="Group 18"/>
          <p:cNvGrpSpPr>
            <a:grpSpLocks/>
          </p:cNvGrpSpPr>
          <p:nvPr/>
        </p:nvGrpSpPr>
        <p:grpSpPr bwMode="auto">
          <a:xfrm>
            <a:off x="6629400" y="1981200"/>
            <a:ext cx="655638" cy="1063625"/>
            <a:chOff x="4176" y="3024"/>
            <a:chExt cx="413" cy="670"/>
          </a:xfrm>
        </p:grpSpPr>
        <p:sp>
          <p:nvSpPr>
            <p:cNvPr id="95260" name="Freeform 19"/>
            <p:cNvSpPr>
              <a:spLocks/>
            </p:cNvSpPr>
            <p:nvPr/>
          </p:nvSpPr>
          <p:spPr bwMode="auto">
            <a:xfrm>
              <a:off x="4176" y="3024"/>
              <a:ext cx="216" cy="456"/>
            </a:xfrm>
            <a:custGeom>
              <a:avLst/>
              <a:gdLst>
                <a:gd name="T0" fmla="*/ 0 w 216"/>
                <a:gd name="T1" fmla="*/ 0 h 456"/>
                <a:gd name="T2" fmla="*/ 216 w 216"/>
                <a:gd name="T3" fmla="*/ 456 h 456"/>
                <a:gd name="T4" fmla="*/ 0 60000 65536"/>
                <a:gd name="T5" fmla="*/ 0 60000 65536"/>
                <a:gd name="T6" fmla="*/ 0 w 216"/>
                <a:gd name="T7" fmla="*/ 0 h 456"/>
                <a:gd name="T8" fmla="*/ 216 w 216"/>
                <a:gd name="T9" fmla="*/ 456 h 456"/>
              </a:gdLst>
              <a:ahLst/>
              <a:cxnLst>
                <a:cxn ang="T4">
                  <a:pos x="T0" y="T1"/>
                </a:cxn>
                <a:cxn ang="T5">
                  <a:pos x="T2" y="T3"/>
                </a:cxn>
              </a:cxnLst>
              <a:rect l="T6" t="T7" r="T8" b="T9"/>
              <a:pathLst>
                <a:path w="216" h="456">
                  <a:moveTo>
                    <a:pt x="0" y="0"/>
                  </a:moveTo>
                  <a:lnTo>
                    <a:pt x="216" y="456"/>
                  </a:lnTo>
                </a:path>
              </a:pathLst>
            </a:custGeom>
            <a:noFill/>
            <a:ln w="38100">
              <a:solidFill>
                <a:srgbClr val="FF0000"/>
              </a:solidFill>
              <a:prstDash val="sysDot"/>
              <a:round/>
              <a:headEnd type="none" w="sm" len="lg"/>
              <a:tailEnd type="none" w="sm" len="lg"/>
            </a:ln>
          </p:spPr>
          <p:txBody>
            <a:bodyPr wrap="none" anchor="ctr"/>
            <a:lstStyle/>
            <a:p>
              <a:endParaRPr lang="zh-CN" altLang="en-US"/>
            </a:p>
          </p:txBody>
        </p:sp>
        <p:graphicFrame>
          <p:nvGraphicFramePr>
            <p:cNvPr id="95238" name="Object 20"/>
            <p:cNvGraphicFramePr>
              <a:graphicFrameLocks noChangeAspect="1"/>
            </p:cNvGraphicFramePr>
            <p:nvPr/>
          </p:nvGraphicFramePr>
          <p:xfrm>
            <a:off x="4398" y="3484"/>
            <a:ext cx="191" cy="210"/>
          </p:xfrm>
          <a:graphic>
            <a:graphicData uri="http://schemas.openxmlformats.org/presentationml/2006/ole">
              <p:oleObj spid="_x0000_s110598" name="公式" r:id="rId9" imgW="126720" imgH="139680" progId="">
                <p:embed/>
              </p:oleObj>
            </a:graphicData>
          </a:graphic>
        </p:graphicFrame>
      </p:grpSp>
      <p:grpSp>
        <p:nvGrpSpPr>
          <p:cNvPr id="6" name="Group 34"/>
          <p:cNvGrpSpPr>
            <a:grpSpLocks/>
          </p:cNvGrpSpPr>
          <p:nvPr/>
        </p:nvGrpSpPr>
        <p:grpSpPr bwMode="auto">
          <a:xfrm>
            <a:off x="4876800" y="1981200"/>
            <a:ext cx="1676400" cy="1371600"/>
            <a:chOff x="3072" y="1248"/>
            <a:chExt cx="1056" cy="864"/>
          </a:xfrm>
        </p:grpSpPr>
        <p:grpSp>
          <p:nvGrpSpPr>
            <p:cNvPr id="7" name="Group 33"/>
            <p:cNvGrpSpPr>
              <a:grpSpLocks/>
            </p:cNvGrpSpPr>
            <p:nvPr/>
          </p:nvGrpSpPr>
          <p:grpSpPr bwMode="auto">
            <a:xfrm>
              <a:off x="3072" y="1248"/>
              <a:ext cx="1056" cy="864"/>
              <a:chOff x="3072" y="1248"/>
              <a:chExt cx="1056" cy="864"/>
            </a:xfrm>
          </p:grpSpPr>
          <p:sp>
            <p:nvSpPr>
              <p:cNvPr id="95257" name="Line 22"/>
              <p:cNvSpPr>
                <a:spLocks noChangeShapeType="1"/>
              </p:cNvSpPr>
              <p:nvPr/>
            </p:nvSpPr>
            <p:spPr bwMode="auto">
              <a:xfrm flipV="1">
                <a:off x="3072" y="1248"/>
                <a:ext cx="1056" cy="240"/>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95258" name="Line 23"/>
              <p:cNvSpPr>
                <a:spLocks noChangeShapeType="1"/>
              </p:cNvSpPr>
              <p:nvPr/>
            </p:nvSpPr>
            <p:spPr bwMode="auto">
              <a:xfrm flipV="1">
                <a:off x="3120" y="1824"/>
                <a:ext cx="1008" cy="288"/>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95259" name="Arc 24"/>
              <p:cNvSpPr>
                <a:spLocks/>
              </p:cNvSpPr>
              <p:nvPr/>
            </p:nvSpPr>
            <p:spPr bwMode="auto">
              <a:xfrm rot="21113913" flipH="1">
                <a:off x="3648" y="1824"/>
                <a:ext cx="48"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CC00CC"/>
                </a:solidFill>
                <a:round/>
                <a:headEnd type="none" w="sm" len="lg"/>
                <a:tailEnd type="none" w="sm" len="lg"/>
              </a:ln>
            </p:spPr>
            <p:txBody>
              <a:bodyPr wrap="none" anchor="ctr"/>
              <a:lstStyle/>
              <a:p>
                <a:endParaRPr lang="zh-CN" altLang="en-US"/>
              </a:p>
            </p:txBody>
          </p:sp>
        </p:grpSp>
        <p:graphicFrame>
          <p:nvGraphicFramePr>
            <p:cNvPr id="95237" name="Object 25"/>
            <p:cNvGraphicFramePr>
              <a:graphicFrameLocks noChangeAspect="1"/>
            </p:cNvGraphicFramePr>
            <p:nvPr/>
          </p:nvGraphicFramePr>
          <p:xfrm>
            <a:off x="3319" y="1824"/>
            <a:ext cx="185" cy="219"/>
          </p:xfrm>
          <a:graphic>
            <a:graphicData uri="http://schemas.openxmlformats.org/presentationml/2006/ole">
              <p:oleObj spid="_x0000_s110597" name="公式" r:id="rId10" imgW="203040" imgH="241200" progId="">
                <p:embed/>
              </p:oleObj>
            </a:graphicData>
          </a:graphic>
        </p:graphicFrame>
      </p:grpSp>
      <p:grpSp>
        <p:nvGrpSpPr>
          <p:cNvPr id="8" name="Group 26"/>
          <p:cNvGrpSpPr>
            <a:grpSpLocks/>
          </p:cNvGrpSpPr>
          <p:nvPr/>
        </p:nvGrpSpPr>
        <p:grpSpPr bwMode="auto">
          <a:xfrm>
            <a:off x="6553200" y="1295400"/>
            <a:ext cx="1447800" cy="1600200"/>
            <a:chOff x="4128" y="2592"/>
            <a:chExt cx="912" cy="1008"/>
          </a:xfrm>
        </p:grpSpPr>
        <p:sp>
          <p:nvSpPr>
            <p:cNvPr id="95253" name="Line 27"/>
            <p:cNvSpPr>
              <a:spLocks noChangeShapeType="1"/>
            </p:cNvSpPr>
            <p:nvPr/>
          </p:nvSpPr>
          <p:spPr bwMode="auto">
            <a:xfrm flipV="1">
              <a:off x="4128" y="2592"/>
              <a:ext cx="912" cy="432"/>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95254" name="Line 28"/>
            <p:cNvSpPr>
              <a:spLocks noChangeShapeType="1"/>
            </p:cNvSpPr>
            <p:nvPr/>
          </p:nvSpPr>
          <p:spPr bwMode="auto">
            <a:xfrm flipV="1">
              <a:off x="4128" y="3168"/>
              <a:ext cx="912" cy="432"/>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95255" name="Arc 29"/>
            <p:cNvSpPr>
              <a:spLocks/>
            </p:cNvSpPr>
            <p:nvPr/>
          </p:nvSpPr>
          <p:spPr bwMode="auto">
            <a:xfrm>
              <a:off x="4560" y="2832"/>
              <a:ext cx="96"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CC00CC"/>
              </a:solidFill>
              <a:round/>
              <a:headEnd type="none" w="sm" len="lg"/>
              <a:tailEnd type="none" w="sm" len="lg"/>
            </a:ln>
          </p:spPr>
          <p:txBody>
            <a:bodyPr wrap="none" anchor="ctr"/>
            <a:lstStyle/>
            <a:p>
              <a:endParaRPr lang="zh-CN" altLang="en-US"/>
            </a:p>
          </p:txBody>
        </p:sp>
        <p:graphicFrame>
          <p:nvGraphicFramePr>
            <p:cNvPr id="95236" name="Object 30"/>
            <p:cNvGraphicFramePr>
              <a:graphicFrameLocks noChangeAspect="1"/>
            </p:cNvGraphicFramePr>
            <p:nvPr/>
          </p:nvGraphicFramePr>
          <p:xfrm>
            <a:off x="4704" y="2757"/>
            <a:ext cx="197" cy="267"/>
          </p:xfrm>
          <a:graphic>
            <a:graphicData uri="http://schemas.openxmlformats.org/presentationml/2006/ole">
              <p:oleObj spid="_x0000_s110596" name="公式" r:id="rId11" imgW="177480" imgH="241200" progId="">
                <p:embed/>
              </p:oleObj>
            </a:graphicData>
          </a:graphic>
        </p:graphicFrame>
      </p:grpSp>
      <p:sp>
        <p:nvSpPr>
          <p:cNvPr id="95250" name="Line 35"/>
          <p:cNvSpPr>
            <a:spLocks noChangeShapeType="1"/>
          </p:cNvSpPr>
          <p:nvPr/>
        </p:nvSpPr>
        <p:spPr bwMode="auto">
          <a:xfrm>
            <a:off x="6591300" y="1981200"/>
            <a:ext cx="0" cy="914400"/>
          </a:xfrm>
          <a:prstGeom prst="line">
            <a:avLst/>
          </a:prstGeom>
          <a:noFill/>
          <a:ln w="3175">
            <a:solidFill>
              <a:schemeClr val="tx1"/>
            </a:solidFill>
            <a:prstDash val="lgDashDot"/>
            <a:round/>
            <a:headEnd/>
            <a:tailEnd/>
          </a:ln>
        </p:spPr>
        <p:txBody>
          <a:bodyPr/>
          <a:lstStyle/>
          <a:p>
            <a:endParaRPr lang="zh-CN" altLang="en-US"/>
          </a:p>
        </p:txBody>
      </p:sp>
      <p:sp>
        <p:nvSpPr>
          <p:cNvPr id="35"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95252" name="Rectangle 23"/>
          <p:cNvSpPr>
            <a:spLocks noChangeArrowheads="1"/>
          </p:cNvSpPr>
          <p:nvPr/>
        </p:nvSpPr>
        <p:spPr bwMode="auto">
          <a:xfrm>
            <a:off x="60198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up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9"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trips(up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trips(downRigh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7116"/>
                                        </p:tgtEl>
                                        <p:attrNameLst>
                                          <p:attrName>style.visibility</p:attrName>
                                        </p:attrNameLst>
                                      </p:cBhvr>
                                      <p:to>
                                        <p:strVal val="visible"/>
                                      </p:to>
                                    </p:set>
                                    <p:animEffect transition="in" filter="blinds(horizontal)">
                                      <p:cBhvr>
                                        <p:cTn id="27" dur="500"/>
                                        <p:tgtEl>
                                          <p:spTgt spid="471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7117"/>
                                        </p:tgtEl>
                                        <p:attrNameLst>
                                          <p:attrName>style.visibility</p:attrName>
                                        </p:attrNameLst>
                                      </p:cBhvr>
                                      <p:to>
                                        <p:strVal val="visible"/>
                                      </p:to>
                                    </p:set>
                                    <p:animEffect transition="in" filter="blinds(horizontal)">
                                      <p:cBhvr>
                                        <p:cTn id="32" dur="500"/>
                                        <p:tgtEl>
                                          <p:spTgt spid="4711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7118"/>
                                        </p:tgtEl>
                                        <p:attrNameLst>
                                          <p:attrName>style.visibility</p:attrName>
                                        </p:attrNameLst>
                                      </p:cBhvr>
                                      <p:to>
                                        <p:strVal val="visible"/>
                                      </p:to>
                                    </p:set>
                                    <p:animEffect transition="in" filter="blinds(horizontal)">
                                      <p:cBhvr>
                                        <p:cTn id="37" dur="500"/>
                                        <p:tgtEl>
                                          <p:spTgt spid="47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8" grpId="0"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灯片编号占位符 1"/>
          <p:cNvSpPr>
            <a:spLocks noGrp="1"/>
          </p:cNvSpPr>
          <p:nvPr>
            <p:ph type="sldNum" sz="quarter" idx="10"/>
          </p:nvPr>
        </p:nvSpPr>
        <p:spPr>
          <a:noFill/>
        </p:spPr>
        <p:txBody>
          <a:bodyPr/>
          <a:lstStyle/>
          <a:p>
            <a:fld id="{FBAB01D2-ACC6-480E-8C97-9B4B01A92229}" type="slidenum">
              <a:rPr lang="en-US" altLang="zh-CN" smtClean="0"/>
              <a:pPr/>
              <a:t>126</a:t>
            </a:fld>
            <a:endParaRPr lang="en-US" altLang="zh-CN" smtClean="0"/>
          </a:p>
        </p:txBody>
      </p:sp>
      <p:pic>
        <p:nvPicPr>
          <p:cNvPr id="75779" name="Picture 3"/>
          <p:cNvPicPr>
            <a:picLocks noChangeAspect="1" noChangeArrowheads="1"/>
          </p:cNvPicPr>
          <p:nvPr/>
        </p:nvPicPr>
        <p:blipFill>
          <a:blip r:embed="rId2" cstate="print"/>
          <a:srcRect/>
          <a:stretch>
            <a:fillRect/>
          </a:stretch>
        </p:blipFill>
        <p:spPr bwMode="auto">
          <a:xfrm>
            <a:off x="468313" y="476250"/>
            <a:ext cx="6337300" cy="3213100"/>
          </a:xfrm>
          <a:prstGeom prst="rect">
            <a:avLst/>
          </a:prstGeom>
          <a:noFill/>
          <a:ln w="9525">
            <a:noFill/>
            <a:miter lim="800000"/>
            <a:headEnd/>
            <a:tailEnd/>
          </a:ln>
        </p:spPr>
      </p:pic>
      <p:pic>
        <p:nvPicPr>
          <p:cNvPr id="75782" name="Picture 6"/>
          <p:cNvPicPr>
            <a:picLocks noChangeAspect="1" noChangeArrowheads="1"/>
          </p:cNvPicPr>
          <p:nvPr/>
        </p:nvPicPr>
        <p:blipFill>
          <a:blip r:embed="rId3" cstate="print"/>
          <a:srcRect/>
          <a:stretch>
            <a:fillRect/>
          </a:stretch>
        </p:blipFill>
        <p:spPr bwMode="auto">
          <a:xfrm>
            <a:off x="468313" y="3625850"/>
            <a:ext cx="6335712" cy="3232150"/>
          </a:xfrm>
          <a:prstGeom prst="rect">
            <a:avLst/>
          </a:prstGeom>
          <a:noFill/>
          <a:ln w="9525">
            <a:noFill/>
            <a:miter lim="800000"/>
            <a:headEnd/>
            <a:tailEnd/>
          </a:ln>
        </p:spPr>
      </p:pic>
      <p:sp>
        <p:nvSpPr>
          <p:cNvPr id="75783" name="Rectangle 7"/>
          <p:cNvSpPr>
            <a:spLocks noChangeArrowheads="1"/>
          </p:cNvSpPr>
          <p:nvPr/>
        </p:nvSpPr>
        <p:spPr bwMode="auto">
          <a:xfrm>
            <a:off x="7164388" y="1773238"/>
            <a:ext cx="1274762" cy="3503612"/>
          </a:xfrm>
          <a:prstGeom prst="rect">
            <a:avLst/>
          </a:prstGeom>
          <a:noFill/>
          <a:ln w="9525">
            <a:noFill/>
            <a:miter lim="800000"/>
            <a:headEnd/>
            <a:tailEnd/>
          </a:ln>
        </p:spPr>
        <p:txBody>
          <a:bodyPr anchor="ctr">
            <a:spAutoFit/>
          </a:bodyPr>
          <a:lstStyle/>
          <a:p>
            <a:r>
              <a:rPr lang="zh-CN" altLang="en-US" sz="3200" b="1"/>
              <a:t>光源上下移动</a:t>
            </a:r>
          </a:p>
          <a:p>
            <a:endParaRPr lang="zh-CN" altLang="en-US" sz="3200" b="1"/>
          </a:p>
          <a:p>
            <a:r>
              <a:rPr lang="zh-CN" altLang="en-US" sz="3200" b="1"/>
              <a:t>条纹反向移动 </a:t>
            </a:r>
          </a:p>
        </p:txBody>
      </p:sp>
      <p:sp>
        <p:nvSpPr>
          <p:cNvPr id="6" name="Oval 20"/>
          <p:cNvSpPr>
            <a:spLocks noChangeArrowheads="1"/>
          </p:cNvSpPr>
          <p:nvPr/>
        </p:nvSpPr>
        <p:spPr bwMode="auto">
          <a:xfrm>
            <a:off x="6156325" y="609600"/>
            <a:ext cx="2952750" cy="46038"/>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15047" name="Rectangle 23"/>
          <p:cNvSpPr>
            <a:spLocks noChangeArrowheads="1"/>
          </p:cNvSpPr>
          <p:nvPr/>
        </p:nvSpPr>
        <p:spPr bwMode="auto">
          <a:xfrm>
            <a:off x="6524625" y="65088"/>
            <a:ext cx="2511425"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5783"/>
                                        </p:tgtEl>
                                        <p:attrNameLst>
                                          <p:attrName>style.visibility</p:attrName>
                                        </p:attrNameLst>
                                      </p:cBhvr>
                                      <p:to>
                                        <p:strVal val="visible"/>
                                      </p:to>
                                    </p:set>
                                    <p:animEffect transition="in" filter="blinds(horizontal)">
                                      <p:cBhvr>
                                        <p:cTn id="15" dur="500"/>
                                        <p:tgtEl>
                                          <p:spTgt spid="75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灯片编号占位符 1"/>
          <p:cNvSpPr>
            <a:spLocks noGrp="1"/>
          </p:cNvSpPr>
          <p:nvPr>
            <p:ph type="sldNum" sz="quarter" idx="10"/>
          </p:nvPr>
        </p:nvSpPr>
        <p:spPr>
          <a:noFill/>
        </p:spPr>
        <p:txBody>
          <a:bodyPr/>
          <a:lstStyle/>
          <a:p>
            <a:fld id="{CA4EDD35-7F76-4DC0-8C64-1B26C1786214}" type="slidenum">
              <a:rPr lang="en-US" altLang="zh-CN" smtClean="0"/>
              <a:pPr/>
              <a:t>127</a:t>
            </a:fld>
            <a:endParaRPr lang="en-US" altLang="zh-CN" smtClean="0"/>
          </a:p>
        </p:txBody>
      </p:sp>
      <p:sp>
        <p:nvSpPr>
          <p:cNvPr id="216067" name="Text Box 2"/>
          <p:cNvSpPr txBox="1">
            <a:spLocks noChangeArrowheads="1"/>
          </p:cNvSpPr>
          <p:nvPr/>
        </p:nvSpPr>
        <p:spPr bwMode="auto">
          <a:xfrm>
            <a:off x="611188" y="900113"/>
            <a:ext cx="7467600" cy="579437"/>
          </a:xfrm>
          <a:prstGeom prst="rect">
            <a:avLst/>
          </a:prstGeom>
          <a:noFill/>
          <a:ln w="9525">
            <a:noFill/>
            <a:miter lim="800000"/>
            <a:headEnd/>
            <a:tailEnd/>
          </a:ln>
        </p:spPr>
        <p:txBody>
          <a:bodyPr>
            <a:spAutoFit/>
          </a:bodyPr>
          <a:lstStyle/>
          <a:p>
            <a:pPr>
              <a:spcBef>
                <a:spcPct val="50000"/>
              </a:spcBef>
            </a:pPr>
            <a:r>
              <a:rPr lang="en-US" altLang="zh-CN" sz="3200" b="1">
                <a:solidFill>
                  <a:srgbClr val="CC0000"/>
                </a:solidFill>
                <a:latin typeface="宋体" pitchFamily="2" charset="-122"/>
              </a:rPr>
              <a:t>  (</a:t>
            </a:r>
            <a:r>
              <a:rPr lang="en-US" altLang="zh-CN" sz="3200" b="1">
                <a:solidFill>
                  <a:srgbClr val="CC0000"/>
                </a:solidFill>
                <a:latin typeface="Times New Roman" pitchFamily="18" charset="0"/>
              </a:rPr>
              <a:t>6</a:t>
            </a:r>
            <a:r>
              <a:rPr lang="en-US" altLang="zh-CN" sz="3200" b="1">
                <a:solidFill>
                  <a:srgbClr val="CC0000"/>
                </a:solidFill>
                <a:latin typeface="宋体" pitchFamily="2" charset="-122"/>
              </a:rPr>
              <a:t>)</a:t>
            </a:r>
            <a:r>
              <a:rPr lang="zh-CN" altLang="en-US" sz="3200" b="1">
                <a:solidFill>
                  <a:srgbClr val="000000"/>
                </a:solidFill>
                <a:latin typeface="宋体" pitchFamily="2" charset="-122"/>
              </a:rPr>
              <a:t>衍射图案</a:t>
            </a:r>
          </a:p>
        </p:txBody>
      </p:sp>
      <p:sp>
        <p:nvSpPr>
          <p:cNvPr id="216068" name="Rectangle 35"/>
          <p:cNvSpPr>
            <a:spLocks noChangeArrowheads="1"/>
          </p:cNvSpPr>
          <p:nvPr/>
        </p:nvSpPr>
        <p:spPr bwMode="auto">
          <a:xfrm>
            <a:off x="827088" y="1620838"/>
            <a:ext cx="7632700" cy="1554162"/>
          </a:xfrm>
          <a:prstGeom prst="rect">
            <a:avLst/>
          </a:prstGeom>
          <a:noFill/>
          <a:ln w="9525">
            <a:noFill/>
            <a:miter lim="800000"/>
            <a:headEnd/>
            <a:tailEnd/>
          </a:ln>
        </p:spPr>
        <p:txBody>
          <a:bodyPr>
            <a:spAutoFit/>
          </a:bodyPr>
          <a:lstStyle/>
          <a:p>
            <a:r>
              <a:rPr lang="zh-CN" altLang="en-US" sz="3200" b="1"/>
              <a:t>接收屏上具有相同</a:t>
            </a:r>
            <a:r>
              <a:rPr lang="el-GR" altLang="zh-CN" sz="3200" b="1" i="1">
                <a:latin typeface="宋体" pitchFamily="2" charset="-122"/>
              </a:rPr>
              <a:t>θ</a:t>
            </a:r>
            <a:r>
              <a:rPr lang="zh-CN" altLang="en-US" sz="3200" b="1"/>
              <a:t>值的各点的光强都相同。所以</a:t>
            </a:r>
            <a:r>
              <a:rPr lang="en-US" altLang="zh-CN" sz="3200" b="1"/>
              <a:t>, </a:t>
            </a:r>
            <a:r>
              <a:rPr lang="zh-CN" altLang="en-US" sz="3200" b="1"/>
              <a:t>在单缝夫琅禾费衍射图样中，</a:t>
            </a:r>
            <a:r>
              <a:rPr lang="zh-CN" altLang="en-US" sz="3200" b="1">
                <a:solidFill>
                  <a:srgbClr val="0000FF"/>
                </a:solidFill>
              </a:rPr>
              <a:t>亮暗条纹都平行于单缝</a:t>
            </a:r>
            <a:r>
              <a:rPr lang="zh-CN" altLang="en-US" sz="3200" b="1"/>
              <a:t>。</a:t>
            </a:r>
          </a:p>
        </p:txBody>
      </p:sp>
      <p:pic>
        <p:nvPicPr>
          <p:cNvPr id="216069" name="Picture 37" descr="df_1"/>
          <p:cNvPicPr>
            <a:picLocks noChangeAspect="1" noChangeArrowheads="1"/>
          </p:cNvPicPr>
          <p:nvPr/>
        </p:nvPicPr>
        <p:blipFill>
          <a:blip r:embed="rId2" cstate="print"/>
          <a:srcRect/>
          <a:stretch>
            <a:fillRect/>
          </a:stretch>
        </p:blipFill>
        <p:spPr bwMode="auto">
          <a:xfrm>
            <a:off x="900113" y="3421063"/>
            <a:ext cx="7559675" cy="2312987"/>
          </a:xfrm>
          <a:prstGeom prst="rect">
            <a:avLst/>
          </a:prstGeom>
          <a:noFill/>
          <a:ln w="9525">
            <a:noFill/>
            <a:miter lim="800000"/>
            <a:headEnd/>
            <a:tailEnd/>
          </a:ln>
        </p:spPr>
      </p:pic>
      <p:sp>
        <p:nvSpPr>
          <p:cNvPr id="6"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16071" name="Rectangle 23"/>
          <p:cNvSpPr>
            <a:spLocks noChangeArrowheads="1"/>
          </p:cNvSpPr>
          <p:nvPr/>
        </p:nvSpPr>
        <p:spPr bwMode="auto">
          <a:xfrm>
            <a:off x="60198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灯片编号占位符 3"/>
          <p:cNvSpPr>
            <a:spLocks noGrp="1"/>
          </p:cNvSpPr>
          <p:nvPr>
            <p:ph type="sldNum" sz="quarter" idx="10"/>
          </p:nvPr>
        </p:nvSpPr>
        <p:spPr>
          <a:noFill/>
        </p:spPr>
        <p:txBody>
          <a:bodyPr/>
          <a:lstStyle/>
          <a:p>
            <a:fld id="{84D088B2-D40E-45A1-954C-94DBFD3BD2B5}" type="slidenum">
              <a:rPr lang="en-US" altLang="zh-CN" smtClean="0"/>
              <a:pPr/>
              <a:t>128</a:t>
            </a:fld>
            <a:endParaRPr lang="en-US" altLang="zh-CN" smtClean="0"/>
          </a:p>
        </p:txBody>
      </p:sp>
      <p:pic>
        <p:nvPicPr>
          <p:cNvPr id="217091" name="Picture 5" descr="kong2"/>
          <p:cNvPicPr>
            <a:picLocks noChangeAspect="1" noChangeArrowheads="1"/>
          </p:cNvPicPr>
          <p:nvPr/>
        </p:nvPicPr>
        <p:blipFill>
          <a:blip r:embed="rId2" cstate="print"/>
          <a:srcRect/>
          <a:stretch>
            <a:fillRect/>
          </a:stretch>
        </p:blipFill>
        <p:spPr bwMode="auto">
          <a:xfrm>
            <a:off x="1187450" y="620713"/>
            <a:ext cx="3024188" cy="2262187"/>
          </a:xfrm>
          <a:prstGeom prst="rect">
            <a:avLst/>
          </a:prstGeom>
          <a:noFill/>
          <a:ln w="9525">
            <a:noFill/>
            <a:miter lim="800000"/>
            <a:headEnd/>
            <a:tailEnd/>
          </a:ln>
        </p:spPr>
      </p:pic>
      <p:pic>
        <p:nvPicPr>
          <p:cNvPr id="217092" name="Picture 7" descr="kong3"/>
          <p:cNvPicPr>
            <a:picLocks noChangeAspect="1" noChangeArrowheads="1"/>
          </p:cNvPicPr>
          <p:nvPr/>
        </p:nvPicPr>
        <p:blipFill>
          <a:blip r:embed="rId3" cstate="print"/>
          <a:srcRect/>
          <a:stretch>
            <a:fillRect/>
          </a:stretch>
        </p:blipFill>
        <p:spPr bwMode="auto">
          <a:xfrm>
            <a:off x="5003800" y="650875"/>
            <a:ext cx="2952750" cy="2233613"/>
          </a:xfrm>
          <a:prstGeom prst="rect">
            <a:avLst/>
          </a:prstGeom>
          <a:noFill/>
          <a:ln w="9525">
            <a:noFill/>
            <a:miter lim="800000"/>
            <a:headEnd/>
            <a:tailEnd/>
          </a:ln>
        </p:spPr>
      </p:pic>
      <p:pic>
        <p:nvPicPr>
          <p:cNvPr id="217093" name="Picture 9" descr="kong1"/>
          <p:cNvPicPr>
            <a:picLocks noChangeAspect="1" noChangeArrowheads="1"/>
          </p:cNvPicPr>
          <p:nvPr/>
        </p:nvPicPr>
        <p:blipFill>
          <a:blip r:embed="rId4" cstate="print"/>
          <a:srcRect/>
          <a:stretch>
            <a:fillRect/>
          </a:stretch>
        </p:blipFill>
        <p:spPr bwMode="auto">
          <a:xfrm>
            <a:off x="1187450" y="3532188"/>
            <a:ext cx="2952750" cy="2209800"/>
          </a:xfrm>
          <a:prstGeom prst="rect">
            <a:avLst/>
          </a:prstGeom>
          <a:noFill/>
          <a:ln w="9525">
            <a:noFill/>
            <a:miter lim="800000"/>
            <a:headEnd/>
            <a:tailEnd/>
          </a:ln>
        </p:spPr>
      </p:pic>
      <p:pic>
        <p:nvPicPr>
          <p:cNvPr id="217094" name="Picture 11" descr="kong5"/>
          <p:cNvPicPr>
            <a:picLocks noChangeAspect="1" noChangeArrowheads="1"/>
          </p:cNvPicPr>
          <p:nvPr/>
        </p:nvPicPr>
        <p:blipFill>
          <a:blip r:embed="rId5" cstate="print"/>
          <a:srcRect/>
          <a:stretch>
            <a:fillRect/>
          </a:stretch>
        </p:blipFill>
        <p:spPr bwMode="auto">
          <a:xfrm>
            <a:off x="5003800" y="3532188"/>
            <a:ext cx="2951163" cy="2209800"/>
          </a:xfrm>
          <a:prstGeom prst="rect">
            <a:avLst/>
          </a:prstGeom>
          <a:noFill/>
          <a:ln w="9525">
            <a:noFill/>
            <a:miter lim="800000"/>
            <a:headEnd/>
            <a:tailEnd/>
          </a:ln>
        </p:spPr>
      </p:pic>
      <p:sp>
        <p:nvSpPr>
          <p:cNvPr id="217095" name="Rectangle 12"/>
          <p:cNvSpPr>
            <a:spLocks noChangeArrowheads="1"/>
          </p:cNvSpPr>
          <p:nvPr/>
        </p:nvSpPr>
        <p:spPr bwMode="auto">
          <a:xfrm>
            <a:off x="1547813" y="2882900"/>
            <a:ext cx="2336800" cy="579438"/>
          </a:xfrm>
          <a:prstGeom prst="rect">
            <a:avLst/>
          </a:prstGeom>
          <a:noFill/>
          <a:ln w="9525">
            <a:noFill/>
            <a:miter lim="800000"/>
            <a:headEnd/>
            <a:tailEnd/>
          </a:ln>
        </p:spPr>
        <p:txBody>
          <a:bodyPr wrap="none" anchor="ctr">
            <a:spAutoFit/>
          </a:bodyPr>
          <a:lstStyle/>
          <a:p>
            <a:r>
              <a:rPr lang="zh-CN" altLang="en-US" sz="3200" b="1"/>
              <a:t>正三边形孔 </a:t>
            </a:r>
          </a:p>
        </p:txBody>
      </p:sp>
      <p:sp>
        <p:nvSpPr>
          <p:cNvPr id="217096" name="Rectangle 13"/>
          <p:cNvSpPr>
            <a:spLocks noChangeArrowheads="1"/>
          </p:cNvSpPr>
          <p:nvPr/>
        </p:nvSpPr>
        <p:spPr bwMode="auto">
          <a:xfrm>
            <a:off x="5291138" y="2879725"/>
            <a:ext cx="2336800" cy="579438"/>
          </a:xfrm>
          <a:prstGeom prst="rect">
            <a:avLst/>
          </a:prstGeom>
          <a:noFill/>
          <a:ln w="9525">
            <a:noFill/>
            <a:miter lim="800000"/>
            <a:headEnd/>
            <a:tailEnd/>
          </a:ln>
        </p:spPr>
        <p:txBody>
          <a:bodyPr wrap="none" anchor="ctr">
            <a:spAutoFit/>
          </a:bodyPr>
          <a:lstStyle/>
          <a:p>
            <a:r>
              <a:rPr lang="zh-CN" altLang="en-US" sz="3200" b="1"/>
              <a:t>正四边形孔 </a:t>
            </a:r>
          </a:p>
        </p:txBody>
      </p:sp>
      <p:sp>
        <p:nvSpPr>
          <p:cNvPr id="217097" name="Rectangle 16"/>
          <p:cNvSpPr>
            <a:spLocks noChangeArrowheads="1"/>
          </p:cNvSpPr>
          <p:nvPr/>
        </p:nvSpPr>
        <p:spPr bwMode="auto">
          <a:xfrm>
            <a:off x="1474788" y="5692775"/>
            <a:ext cx="2336800" cy="579438"/>
          </a:xfrm>
          <a:prstGeom prst="rect">
            <a:avLst/>
          </a:prstGeom>
          <a:noFill/>
          <a:ln w="9525">
            <a:noFill/>
            <a:miter lim="800000"/>
            <a:headEnd/>
            <a:tailEnd/>
          </a:ln>
        </p:spPr>
        <p:txBody>
          <a:bodyPr wrap="none" anchor="ctr">
            <a:spAutoFit/>
          </a:bodyPr>
          <a:lstStyle/>
          <a:p>
            <a:r>
              <a:rPr lang="zh-CN" altLang="en-US" sz="3200" b="1"/>
              <a:t>正六边形孔 </a:t>
            </a:r>
          </a:p>
        </p:txBody>
      </p:sp>
      <p:sp>
        <p:nvSpPr>
          <p:cNvPr id="217098" name="Rectangle 17"/>
          <p:cNvSpPr>
            <a:spLocks noChangeArrowheads="1"/>
          </p:cNvSpPr>
          <p:nvPr/>
        </p:nvSpPr>
        <p:spPr bwMode="auto">
          <a:xfrm>
            <a:off x="5364163" y="5692775"/>
            <a:ext cx="2224087" cy="579438"/>
          </a:xfrm>
          <a:prstGeom prst="rect">
            <a:avLst/>
          </a:prstGeom>
          <a:noFill/>
          <a:ln w="9525">
            <a:noFill/>
            <a:miter lim="800000"/>
            <a:headEnd/>
            <a:tailEnd/>
          </a:ln>
        </p:spPr>
        <p:txBody>
          <a:bodyPr wrap="none" anchor="ctr">
            <a:spAutoFit/>
          </a:bodyPr>
          <a:lstStyle/>
          <a:p>
            <a:r>
              <a:rPr lang="zh-CN" altLang="en-US" sz="3200" b="1"/>
              <a:t>正八边形孔</a:t>
            </a:r>
          </a:p>
        </p:txBody>
      </p:sp>
      <p:sp>
        <p:nvSpPr>
          <p:cNvPr id="11"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17100" name="Rectangle 23"/>
          <p:cNvSpPr>
            <a:spLocks noChangeArrowheads="1"/>
          </p:cNvSpPr>
          <p:nvPr/>
        </p:nvSpPr>
        <p:spPr bwMode="auto">
          <a:xfrm>
            <a:off x="60198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灯片编号占位符 1"/>
          <p:cNvSpPr>
            <a:spLocks noGrp="1"/>
          </p:cNvSpPr>
          <p:nvPr>
            <p:ph type="sldNum" sz="quarter" idx="10"/>
          </p:nvPr>
        </p:nvSpPr>
        <p:spPr>
          <a:noFill/>
        </p:spPr>
        <p:txBody>
          <a:bodyPr/>
          <a:lstStyle/>
          <a:p>
            <a:fld id="{79FF0A85-7DD2-40AF-B503-DB65E8190567}" type="slidenum">
              <a:rPr lang="en-US" altLang="zh-CN" smtClean="0"/>
              <a:pPr/>
              <a:t>129</a:t>
            </a:fld>
            <a:endParaRPr lang="en-US" altLang="zh-CN" smtClean="0"/>
          </a:p>
        </p:txBody>
      </p:sp>
      <p:pic>
        <p:nvPicPr>
          <p:cNvPr id="84994" name="Picture 2" descr="18-661"/>
          <p:cNvPicPr>
            <a:picLocks noChangeAspect="1" noChangeArrowheads="1"/>
          </p:cNvPicPr>
          <p:nvPr/>
        </p:nvPicPr>
        <p:blipFill>
          <a:blip r:embed="rId2" cstate="print"/>
          <a:srcRect/>
          <a:stretch>
            <a:fillRect/>
          </a:stretch>
        </p:blipFill>
        <p:spPr bwMode="auto">
          <a:xfrm>
            <a:off x="228600" y="42863"/>
            <a:ext cx="8229600" cy="6815137"/>
          </a:xfrm>
          <a:prstGeom prst="rect">
            <a:avLst/>
          </a:prstGeom>
          <a:noFill/>
          <a:ln w="9525">
            <a:noFill/>
            <a:miter lim="800000"/>
            <a:headEnd/>
            <a:tailEnd/>
          </a:ln>
        </p:spPr>
      </p:pic>
      <p:sp>
        <p:nvSpPr>
          <p:cNvPr id="4"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18117" name="Rectangle 23"/>
          <p:cNvSpPr>
            <a:spLocks noChangeArrowheads="1"/>
          </p:cNvSpPr>
          <p:nvPr/>
        </p:nvSpPr>
        <p:spPr bwMode="auto">
          <a:xfrm>
            <a:off x="60198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4994"/>
                                        </p:tgtEl>
                                        <p:attrNameLst>
                                          <p:attrName>style.visibility</p:attrName>
                                        </p:attrNameLst>
                                      </p:cBhvr>
                                      <p:to>
                                        <p:strVal val="visible"/>
                                      </p:to>
                                    </p:set>
                                    <p:anim calcmode="lin" valueType="num">
                                      <p:cBhvr>
                                        <p:cTn id="7" dur="500" fill="hold"/>
                                        <p:tgtEl>
                                          <p:spTgt spid="84994"/>
                                        </p:tgtEl>
                                        <p:attrNameLst>
                                          <p:attrName>ppt_w</p:attrName>
                                        </p:attrNameLst>
                                      </p:cBhvr>
                                      <p:tavLst>
                                        <p:tav tm="0">
                                          <p:val>
                                            <p:fltVal val="0"/>
                                          </p:val>
                                        </p:tav>
                                        <p:tav tm="100000">
                                          <p:val>
                                            <p:strVal val="#ppt_w"/>
                                          </p:val>
                                        </p:tav>
                                      </p:tavLst>
                                    </p:anim>
                                    <p:anim calcmode="lin" valueType="num">
                                      <p:cBhvr>
                                        <p:cTn id="8" dur="500" fill="hold"/>
                                        <p:tgtEl>
                                          <p:spTgt spid="8499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灯片编号占位符 3"/>
          <p:cNvSpPr>
            <a:spLocks noGrp="1"/>
          </p:cNvSpPr>
          <p:nvPr>
            <p:ph type="sldNum" sz="quarter" idx="10"/>
          </p:nvPr>
        </p:nvSpPr>
        <p:spPr>
          <a:noFill/>
        </p:spPr>
        <p:txBody>
          <a:bodyPr/>
          <a:lstStyle/>
          <a:p>
            <a:fld id="{7108A855-E66E-4B63-BB81-7FF3A072AC91}" type="slidenum">
              <a:rPr lang="en-US" altLang="zh-CN" smtClean="0"/>
              <a:pPr/>
              <a:t>13</a:t>
            </a:fld>
            <a:endParaRPr lang="en-US" altLang="zh-CN" smtClean="0"/>
          </a:p>
        </p:txBody>
      </p:sp>
      <p:sp>
        <p:nvSpPr>
          <p:cNvPr id="190467" name="Text Box 3"/>
          <p:cNvSpPr txBox="1">
            <a:spLocks noChangeArrowheads="1"/>
          </p:cNvSpPr>
          <p:nvPr/>
        </p:nvSpPr>
        <p:spPr bwMode="auto">
          <a:xfrm>
            <a:off x="395288" y="620713"/>
            <a:ext cx="8748712" cy="3260725"/>
          </a:xfrm>
          <a:prstGeom prst="rect">
            <a:avLst/>
          </a:prstGeom>
          <a:noFill/>
          <a:ln w="9525">
            <a:noFill/>
            <a:miter lim="800000"/>
            <a:headEnd/>
            <a:tailEnd/>
          </a:ln>
        </p:spPr>
        <p:txBody>
          <a:bodyPr>
            <a:spAutoFit/>
          </a:bodyPr>
          <a:lstStyle/>
          <a:p>
            <a:pPr>
              <a:spcAft>
                <a:spcPct val="50000"/>
              </a:spcAft>
            </a:pPr>
            <a:r>
              <a:rPr lang="en-US" altLang="zh-CN" sz="3200" b="1"/>
              <a:t>       (2)</a:t>
            </a:r>
            <a:r>
              <a:rPr lang="zh-CN" altLang="en-US" sz="3200" b="1"/>
              <a:t>随机性</a:t>
            </a:r>
          </a:p>
          <a:p>
            <a:r>
              <a:rPr lang="zh-CN" altLang="en-US" sz="3200" b="1"/>
              <a:t>　　各个原子的辐射都是自发地、独立地进行的，每个原子或分子先后发出的不同波列，以及不同原子或分子发射的各个波列，彼此之间在传播方向、振动方向和初相位上没有确定的关系，完全是无规的。</a:t>
            </a:r>
          </a:p>
        </p:txBody>
      </p:sp>
      <p:grpSp>
        <p:nvGrpSpPr>
          <p:cNvPr id="2" name="Group 4"/>
          <p:cNvGrpSpPr>
            <a:grpSpLocks/>
          </p:cNvGrpSpPr>
          <p:nvPr/>
        </p:nvGrpSpPr>
        <p:grpSpPr bwMode="auto">
          <a:xfrm>
            <a:off x="468313" y="4005263"/>
            <a:ext cx="4953000" cy="2286000"/>
            <a:chOff x="3110" y="822"/>
            <a:chExt cx="2458" cy="1440"/>
          </a:xfrm>
        </p:grpSpPr>
        <p:sp>
          <p:nvSpPr>
            <p:cNvPr id="190472" name="Rectangle 5"/>
            <p:cNvSpPr>
              <a:spLocks noChangeArrowheads="1"/>
            </p:cNvSpPr>
            <p:nvPr/>
          </p:nvSpPr>
          <p:spPr bwMode="auto">
            <a:xfrm>
              <a:off x="3120" y="822"/>
              <a:ext cx="2448" cy="1440"/>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190473" name="Line 6"/>
            <p:cNvSpPr>
              <a:spLocks noChangeShapeType="1"/>
            </p:cNvSpPr>
            <p:nvPr/>
          </p:nvSpPr>
          <p:spPr bwMode="auto">
            <a:xfrm>
              <a:off x="3216" y="1014"/>
              <a:ext cx="2204" cy="357"/>
            </a:xfrm>
            <a:prstGeom prst="line">
              <a:avLst/>
            </a:prstGeom>
            <a:noFill/>
            <a:ln w="28575">
              <a:solidFill>
                <a:srgbClr val="FF9900"/>
              </a:solidFill>
              <a:round/>
              <a:headEnd/>
              <a:tailEnd/>
            </a:ln>
          </p:spPr>
          <p:txBody>
            <a:bodyPr wrap="none" anchor="ctr"/>
            <a:lstStyle/>
            <a:p>
              <a:endParaRPr lang="zh-CN" altLang="en-US"/>
            </a:p>
          </p:txBody>
        </p:sp>
        <p:sp>
          <p:nvSpPr>
            <p:cNvPr id="190474" name="Line 7"/>
            <p:cNvSpPr>
              <a:spLocks noChangeShapeType="1"/>
            </p:cNvSpPr>
            <p:nvPr/>
          </p:nvSpPr>
          <p:spPr bwMode="auto">
            <a:xfrm flipV="1">
              <a:off x="3260" y="1364"/>
              <a:ext cx="2160" cy="447"/>
            </a:xfrm>
            <a:prstGeom prst="line">
              <a:avLst/>
            </a:prstGeom>
            <a:noFill/>
            <a:ln w="28575">
              <a:solidFill>
                <a:srgbClr val="0000FF"/>
              </a:solidFill>
              <a:round/>
              <a:headEnd/>
              <a:tailEnd/>
            </a:ln>
          </p:spPr>
          <p:txBody>
            <a:bodyPr wrap="none" anchor="ctr"/>
            <a:lstStyle/>
            <a:p>
              <a:endParaRPr lang="zh-CN" altLang="en-US"/>
            </a:p>
          </p:txBody>
        </p:sp>
        <p:sp>
          <p:nvSpPr>
            <p:cNvPr id="190475" name="Freeform 8"/>
            <p:cNvSpPr>
              <a:spLocks/>
            </p:cNvSpPr>
            <p:nvPr/>
          </p:nvSpPr>
          <p:spPr bwMode="auto">
            <a:xfrm rot="-801501">
              <a:off x="3348" y="1707"/>
              <a:ext cx="353" cy="89"/>
            </a:xfrm>
            <a:custGeom>
              <a:avLst/>
              <a:gdLst>
                <a:gd name="T0" fmla="*/ 0 w 672"/>
                <a:gd name="T1" fmla="*/ 28 h 104"/>
                <a:gd name="T2" fmla="*/ 1 w 672"/>
                <a:gd name="T3" fmla="*/ 0 h 104"/>
                <a:gd name="T4" fmla="*/ 1 w 672"/>
                <a:gd name="T5" fmla="*/ 28 h 104"/>
                <a:gd name="T6" fmla="*/ 1 w 672"/>
                <a:gd name="T7" fmla="*/ 0 h 104"/>
                <a:gd name="T8" fmla="*/ 1 w 672"/>
                <a:gd name="T9" fmla="*/ 28 h 104"/>
                <a:gd name="T10" fmla="*/ 2 w 672"/>
                <a:gd name="T11" fmla="*/ 0 h 104"/>
                <a:gd name="T12" fmla="*/ 2 w 672"/>
                <a:gd name="T13" fmla="*/ 28 h 104"/>
                <a:gd name="T14" fmla="*/ 2 w 672"/>
                <a:gd name="T15" fmla="*/ 0 h 104"/>
                <a:gd name="T16" fmla="*/ 2 w 672"/>
                <a:gd name="T17" fmla="*/ 28 h 104"/>
                <a:gd name="T18" fmla="*/ 3 w 672"/>
                <a:gd name="T19" fmla="*/ 0 h 104"/>
                <a:gd name="T20" fmla="*/ 3 w 672"/>
                <a:gd name="T21" fmla="*/ 28 h 104"/>
                <a:gd name="T22" fmla="*/ 3 w 672"/>
                <a:gd name="T23" fmla="*/ 14 h 104"/>
                <a:gd name="T24" fmla="*/ 4 w 672"/>
                <a:gd name="T25" fmla="*/ 14 h 104"/>
                <a:gd name="T26" fmla="*/ 4 w 672"/>
                <a:gd name="T27" fmla="*/ 14 h 1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104"/>
                <a:gd name="T44" fmla="*/ 672 w 672"/>
                <a:gd name="T45" fmla="*/ 104 h 10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19050">
              <a:solidFill>
                <a:srgbClr val="0000FF"/>
              </a:solidFill>
              <a:round/>
              <a:headEnd/>
              <a:tailEnd type="triangle" w="med" len="med"/>
            </a:ln>
          </p:spPr>
          <p:txBody>
            <a:bodyPr wrap="none" anchor="ctr"/>
            <a:lstStyle/>
            <a:p>
              <a:endParaRPr lang="zh-CN" altLang="en-US"/>
            </a:p>
          </p:txBody>
        </p:sp>
        <p:sp>
          <p:nvSpPr>
            <p:cNvPr id="190476" name="Freeform 9"/>
            <p:cNvSpPr>
              <a:spLocks/>
            </p:cNvSpPr>
            <p:nvPr/>
          </p:nvSpPr>
          <p:spPr bwMode="auto">
            <a:xfrm rot="-801501">
              <a:off x="3833" y="1600"/>
              <a:ext cx="353" cy="89"/>
            </a:xfrm>
            <a:custGeom>
              <a:avLst/>
              <a:gdLst>
                <a:gd name="T0" fmla="*/ 0 w 672"/>
                <a:gd name="T1" fmla="*/ 28 h 104"/>
                <a:gd name="T2" fmla="*/ 1 w 672"/>
                <a:gd name="T3" fmla="*/ 0 h 104"/>
                <a:gd name="T4" fmla="*/ 1 w 672"/>
                <a:gd name="T5" fmla="*/ 28 h 104"/>
                <a:gd name="T6" fmla="*/ 1 w 672"/>
                <a:gd name="T7" fmla="*/ 0 h 104"/>
                <a:gd name="T8" fmla="*/ 1 w 672"/>
                <a:gd name="T9" fmla="*/ 28 h 104"/>
                <a:gd name="T10" fmla="*/ 2 w 672"/>
                <a:gd name="T11" fmla="*/ 0 h 104"/>
                <a:gd name="T12" fmla="*/ 2 w 672"/>
                <a:gd name="T13" fmla="*/ 28 h 104"/>
                <a:gd name="T14" fmla="*/ 2 w 672"/>
                <a:gd name="T15" fmla="*/ 0 h 104"/>
                <a:gd name="T16" fmla="*/ 2 w 672"/>
                <a:gd name="T17" fmla="*/ 28 h 104"/>
                <a:gd name="T18" fmla="*/ 3 w 672"/>
                <a:gd name="T19" fmla="*/ 0 h 104"/>
                <a:gd name="T20" fmla="*/ 3 w 672"/>
                <a:gd name="T21" fmla="*/ 28 h 104"/>
                <a:gd name="T22" fmla="*/ 3 w 672"/>
                <a:gd name="T23" fmla="*/ 14 h 104"/>
                <a:gd name="T24" fmla="*/ 4 w 672"/>
                <a:gd name="T25" fmla="*/ 14 h 104"/>
                <a:gd name="T26" fmla="*/ 4 w 672"/>
                <a:gd name="T27" fmla="*/ 14 h 1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104"/>
                <a:gd name="T44" fmla="*/ 672 w 672"/>
                <a:gd name="T45" fmla="*/ 104 h 10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19050">
              <a:solidFill>
                <a:srgbClr val="0000FF"/>
              </a:solidFill>
              <a:round/>
              <a:headEnd/>
              <a:tailEnd type="triangle" w="med" len="med"/>
            </a:ln>
          </p:spPr>
          <p:txBody>
            <a:bodyPr wrap="none" anchor="ctr"/>
            <a:lstStyle/>
            <a:p>
              <a:endParaRPr lang="zh-CN" altLang="en-US"/>
            </a:p>
          </p:txBody>
        </p:sp>
        <p:sp>
          <p:nvSpPr>
            <p:cNvPr id="190477" name="Freeform 10"/>
            <p:cNvSpPr>
              <a:spLocks/>
            </p:cNvSpPr>
            <p:nvPr/>
          </p:nvSpPr>
          <p:spPr bwMode="auto">
            <a:xfrm rot="-801501">
              <a:off x="4759" y="1416"/>
              <a:ext cx="352" cy="89"/>
            </a:xfrm>
            <a:custGeom>
              <a:avLst/>
              <a:gdLst>
                <a:gd name="T0" fmla="*/ 0 w 672"/>
                <a:gd name="T1" fmla="*/ 28 h 104"/>
                <a:gd name="T2" fmla="*/ 1 w 672"/>
                <a:gd name="T3" fmla="*/ 0 h 104"/>
                <a:gd name="T4" fmla="*/ 1 w 672"/>
                <a:gd name="T5" fmla="*/ 28 h 104"/>
                <a:gd name="T6" fmla="*/ 1 w 672"/>
                <a:gd name="T7" fmla="*/ 0 h 104"/>
                <a:gd name="T8" fmla="*/ 1 w 672"/>
                <a:gd name="T9" fmla="*/ 28 h 104"/>
                <a:gd name="T10" fmla="*/ 2 w 672"/>
                <a:gd name="T11" fmla="*/ 0 h 104"/>
                <a:gd name="T12" fmla="*/ 2 w 672"/>
                <a:gd name="T13" fmla="*/ 28 h 104"/>
                <a:gd name="T14" fmla="*/ 2 w 672"/>
                <a:gd name="T15" fmla="*/ 0 h 104"/>
                <a:gd name="T16" fmla="*/ 2 w 672"/>
                <a:gd name="T17" fmla="*/ 28 h 104"/>
                <a:gd name="T18" fmla="*/ 3 w 672"/>
                <a:gd name="T19" fmla="*/ 0 h 104"/>
                <a:gd name="T20" fmla="*/ 3 w 672"/>
                <a:gd name="T21" fmla="*/ 28 h 104"/>
                <a:gd name="T22" fmla="*/ 3 w 672"/>
                <a:gd name="T23" fmla="*/ 14 h 104"/>
                <a:gd name="T24" fmla="*/ 4 w 672"/>
                <a:gd name="T25" fmla="*/ 14 h 104"/>
                <a:gd name="T26" fmla="*/ 4 w 672"/>
                <a:gd name="T27" fmla="*/ 14 h 1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104"/>
                <a:gd name="T44" fmla="*/ 672 w 672"/>
                <a:gd name="T45" fmla="*/ 104 h 10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19050">
              <a:solidFill>
                <a:srgbClr val="0000FF"/>
              </a:solidFill>
              <a:round/>
              <a:headEnd/>
              <a:tailEnd type="triangle" w="med" len="med"/>
            </a:ln>
          </p:spPr>
          <p:txBody>
            <a:bodyPr wrap="none" anchor="ctr"/>
            <a:lstStyle/>
            <a:p>
              <a:endParaRPr lang="zh-CN" altLang="en-US"/>
            </a:p>
          </p:txBody>
        </p:sp>
        <p:sp>
          <p:nvSpPr>
            <p:cNvPr id="190478" name="Freeform 11"/>
            <p:cNvSpPr>
              <a:spLocks/>
            </p:cNvSpPr>
            <p:nvPr/>
          </p:nvSpPr>
          <p:spPr bwMode="auto">
            <a:xfrm rot="-801501">
              <a:off x="4318" y="1505"/>
              <a:ext cx="353" cy="90"/>
            </a:xfrm>
            <a:custGeom>
              <a:avLst/>
              <a:gdLst>
                <a:gd name="T0" fmla="*/ 0 w 672"/>
                <a:gd name="T1" fmla="*/ 30 h 104"/>
                <a:gd name="T2" fmla="*/ 1 w 672"/>
                <a:gd name="T3" fmla="*/ 0 h 104"/>
                <a:gd name="T4" fmla="*/ 1 w 672"/>
                <a:gd name="T5" fmla="*/ 30 h 104"/>
                <a:gd name="T6" fmla="*/ 1 w 672"/>
                <a:gd name="T7" fmla="*/ 0 h 104"/>
                <a:gd name="T8" fmla="*/ 1 w 672"/>
                <a:gd name="T9" fmla="*/ 30 h 104"/>
                <a:gd name="T10" fmla="*/ 2 w 672"/>
                <a:gd name="T11" fmla="*/ 0 h 104"/>
                <a:gd name="T12" fmla="*/ 2 w 672"/>
                <a:gd name="T13" fmla="*/ 30 h 104"/>
                <a:gd name="T14" fmla="*/ 2 w 672"/>
                <a:gd name="T15" fmla="*/ 0 h 104"/>
                <a:gd name="T16" fmla="*/ 2 w 672"/>
                <a:gd name="T17" fmla="*/ 30 h 104"/>
                <a:gd name="T18" fmla="*/ 3 w 672"/>
                <a:gd name="T19" fmla="*/ 0 h 104"/>
                <a:gd name="T20" fmla="*/ 3 w 672"/>
                <a:gd name="T21" fmla="*/ 30 h 104"/>
                <a:gd name="T22" fmla="*/ 3 w 672"/>
                <a:gd name="T23" fmla="*/ 15 h 104"/>
                <a:gd name="T24" fmla="*/ 4 w 672"/>
                <a:gd name="T25" fmla="*/ 15 h 104"/>
                <a:gd name="T26" fmla="*/ 4 w 672"/>
                <a:gd name="T27" fmla="*/ 15 h 1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104"/>
                <a:gd name="T44" fmla="*/ 672 w 672"/>
                <a:gd name="T45" fmla="*/ 104 h 10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19050">
              <a:solidFill>
                <a:srgbClr val="0000FF"/>
              </a:solidFill>
              <a:round/>
              <a:headEnd/>
              <a:tailEnd type="triangle" w="med" len="med"/>
            </a:ln>
          </p:spPr>
          <p:txBody>
            <a:bodyPr wrap="none" anchor="ctr"/>
            <a:lstStyle/>
            <a:p>
              <a:endParaRPr lang="zh-CN" altLang="en-US"/>
            </a:p>
          </p:txBody>
        </p:sp>
        <p:sp>
          <p:nvSpPr>
            <p:cNvPr id="190479" name="Freeform 12"/>
            <p:cNvSpPr>
              <a:spLocks/>
            </p:cNvSpPr>
            <p:nvPr/>
          </p:nvSpPr>
          <p:spPr bwMode="auto">
            <a:xfrm rot="599933">
              <a:off x="3877" y="1104"/>
              <a:ext cx="397" cy="89"/>
            </a:xfrm>
            <a:custGeom>
              <a:avLst/>
              <a:gdLst>
                <a:gd name="T0" fmla="*/ 0 w 672"/>
                <a:gd name="T1" fmla="*/ 28 h 104"/>
                <a:gd name="T2" fmla="*/ 1 w 672"/>
                <a:gd name="T3" fmla="*/ 0 h 104"/>
                <a:gd name="T4" fmla="*/ 1 w 672"/>
                <a:gd name="T5" fmla="*/ 28 h 104"/>
                <a:gd name="T6" fmla="*/ 2 w 672"/>
                <a:gd name="T7" fmla="*/ 0 h 104"/>
                <a:gd name="T8" fmla="*/ 3 w 672"/>
                <a:gd name="T9" fmla="*/ 28 h 104"/>
                <a:gd name="T10" fmla="*/ 4 w 672"/>
                <a:gd name="T11" fmla="*/ 0 h 104"/>
                <a:gd name="T12" fmla="*/ 4 w 672"/>
                <a:gd name="T13" fmla="*/ 28 h 104"/>
                <a:gd name="T14" fmla="*/ 5 w 672"/>
                <a:gd name="T15" fmla="*/ 0 h 104"/>
                <a:gd name="T16" fmla="*/ 6 w 672"/>
                <a:gd name="T17" fmla="*/ 28 h 104"/>
                <a:gd name="T18" fmla="*/ 6 w 672"/>
                <a:gd name="T19" fmla="*/ 0 h 104"/>
                <a:gd name="T20" fmla="*/ 7 w 672"/>
                <a:gd name="T21" fmla="*/ 28 h 104"/>
                <a:gd name="T22" fmla="*/ 8 w 672"/>
                <a:gd name="T23" fmla="*/ 14 h 104"/>
                <a:gd name="T24" fmla="*/ 9 w 672"/>
                <a:gd name="T25" fmla="*/ 14 h 104"/>
                <a:gd name="T26" fmla="*/ 10 w 672"/>
                <a:gd name="T27" fmla="*/ 14 h 1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104"/>
                <a:gd name="T44" fmla="*/ 672 w 672"/>
                <a:gd name="T45" fmla="*/ 104 h 10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19050">
              <a:solidFill>
                <a:srgbClr val="FF6600"/>
              </a:solidFill>
              <a:round/>
              <a:headEnd/>
              <a:tailEnd type="triangle" w="med" len="med"/>
            </a:ln>
          </p:spPr>
          <p:txBody>
            <a:bodyPr wrap="none" anchor="ctr"/>
            <a:lstStyle/>
            <a:p>
              <a:endParaRPr lang="zh-CN" altLang="en-US"/>
            </a:p>
          </p:txBody>
        </p:sp>
        <p:sp>
          <p:nvSpPr>
            <p:cNvPr id="190480" name="Freeform 13"/>
            <p:cNvSpPr>
              <a:spLocks/>
            </p:cNvSpPr>
            <p:nvPr/>
          </p:nvSpPr>
          <p:spPr bwMode="auto">
            <a:xfrm rot="599933">
              <a:off x="4450" y="1193"/>
              <a:ext cx="397" cy="89"/>
            </a:xfrm>
            <a:custGeom>
              <a:avLst/>
              <a:gdLst>
                <a:gd name="T0" fmla="*/ 0 w 672"/>
                <a:gd name="T1" fmla="*/ 28 h 104"/>
                <a:gd name="T2" fmla="*/ 1 w 672"/>
                <a:gd name="T3" fmla="*/ 0 h 104"/>
                <a:gd name="T4" fmla="*/ 1 w 672"/>
                <a:gd name="T5" fmla="*/ 28 h 104"/>
                <a:gd name="T6" fmla="*/ 2 w 672"/>
                <a:gd name="T7" fmla="*/ 0 h 104"/>
                <a:gd name="T8" fmla="*/ 3 w 672"/>
                <a:gd name="T9" fmla="*/ 28 h 104"/>
                <a:gd name="T10" fmla="*/ 4 w 672"/>
                <a:gd name="T11" fmla="*/ 0 h 104"/>
                <a:gd name="T12" fmla="*/ 4 w 672"/>
                <a:gd name="T13" fmla="*/ 28 h 104"/>
                <a:gd name="T14" fmla="*/ 5 w 672"/>
                <a:gd name="T15" fmla="*/ 0 h 104"/>
                <a:gd name="T16" fmla="*/ 6 w 672"/>
                <a:gd name="T17" fmla="*/ 28 h 104"/>
                <a:gd name="T18" fmla="*/ 6 w 672"/>
                <a:gd name="T19" fmla="*/ 0 h 104"/>
                <a:gd name="T20" fmla="*/ 7 w 672"/>
                <a:gd name="T21" fmla="*/ 28 h 104"/>
                <a:gd name="T22" fmla="*/ 8 w 672"/>
                <a:gd name="T23" fmla="*/ 14 h 104"/>
                <a:gd name="T24" fmla="*/ 9 w 672"/>
                <a:gd name="T25" fmla="*/ 14 h 104"/>
                <a:gd name="T26" fmla="*/ 10 w 672"/>
                <a:gd name="T27" fmla="*/ 14 h 1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104"/>
                <a:gd name="T44" fmla="*/ 672 w 672"/>
                <a:gd name="T45" fmla="*/ 104 h 10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19050">
              <a:solidFill>
                <a:srgbClr val="FF6600"/>
              </a:solidFill>
              <a:round/>
              <a:headEnd/>
              <a:tailEnd type="triangle" w="med" len="med"/>
            </a:ln>
          </p:spPr>
          <p:txBody>
            <a:bodyPr wrap="none" anchor="ctr"/>
            <a:lstStyle/>
            <a:p>
              <a:endParaRPr lang="zh-CN" altLang="en-US"/>
            </a:p>
          </p:txBody>
        </p:sp>
        <p:sp>
          <p:nvSpPr>
            <p:cNvPr id="190481" name="Freeform 14"/>
            <p:cNvSpPr>
              <a:spLocks/>
            </p:cNvSpPr>
            <p:nvPr/>
          </p:nvSpPr>
          <p:spPr bwMode="auto">
            <a:xfrm rot="585018">
              <a:off x="5023" y="1282"/>
              <a:ext cx="397" cy="89"/>
            </a:xfrm>
            <a:custGeom>
              <a:avLst/>
              <a:gdLst>
                <a:gd name="T0" fmla="*/ 0 w 672"/>
                <a:gd name="T1" fmla="*/ 28 h 104"/>
                <a:gd name="T2" fmla="*/ 1 w 672"/>
                <a:gd name="T3" fmla="*/ 0 h 104"/>
                <a:gd name="T4" fmla="*/ 1 w 672"/>
                <a:gd name="T5" fmla="*/ 28 h 104"/>
                <a:gd name="T6" fmla="*/ 2 w 672"/>
                <a:gd name="T7" fmla="*/ 0 h 104"/>
                <a:gd name="T8" fmla="*/ 3 w 672"/>
                <a:gd name="T9" fmla="*/ 28 h 104"/>
                <a:gd name="T10" fmla="*/ 4 w 672"/>
                <a:gd name="T11" fmla="*/ 0 h 104"/>
                <a:gd name="T12" fmla="*/ 4 w 672"/>
                <a:gd name="T13" fmla="*/ 28 h 104"/>
                <a:gd name="T14" fmla="*/ 5 w 672"/>
                <a:gd name="T15" fmla="*/ 0 h 104"/>
                <a:gd name="T16" fmla="*/ 6 w 672"/>
                <a:gd name="T17" fmla="*/ 28 h 104"/>
                <a:gd name="T18" fmla="*/ 6 w 672"/>
                <a:gd name="T19" fmla="*/ 0 h 104"/>
                <a:gd name="T20" fmla="*/ 7 w 672"/>
                <a:gd name="T21" fmla="*/ 28 h 104"/>
                <a:gd name="T22" fmla="*/ 8 w 672"/>
                <a:gd name="T23" fmla="*/ 14 h 104"/>
                <a:gd name="T24" fmla="*/ 9 w 672"/>
                <a:gd name="T25" fmla="*/ 14 h 104"/>
                <a:gd name="T26" fmla="*/ 10 w 672"/>
                <a:gd name="T27" fmla="*/ 14 h 1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104"/>
                <a:gd name="T44" fmla="*/ 672 w 672"/>
                <a:gd name="T45" fmla="*/ 104 h 10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19050">
              <a:solidFill>
                <a:srgbClr val="FF6600"/>
              </a:solidFill>
              <a:round/>
              <a:headEnd/>
              <a:tailEnd type="triangle" w="med" len="med"/>
            </a:ln>
          </p:spPr>
          <p:txBody>
            <a:bodyPr wrap="none" anchor="ctr"/>
            <a:lstStyle/>
            <a:p>
              <a:endParaRPr lang="zh-CN" altLang="en-US"/>
            </a:p>
          </p:txBody>
        </p:sp>
        <p:sp>
          <p:nvSpPr>
            <p:cNvPr id="190482" name="Freeform 15"/>
            <p:cNvSpPr>
              <a:spLocks/>
            </p:cNvSpPr>
            <p:nvPr/>
          </p:nvSpPr>
          <p:spPr bwMode="auto">
            <a:xfrm rot="599933">
              <a:off x="3348" y="1014"/>
              <a:ext cx="397" cy="90"/>
            </a:xfrm>
            <a:custGeom>
              <a:avLst/>
              <a:gdLst>
                <a:gd name="T0" fmla="*/ 0 w 672"/>
                <a:gd name="T1" fmla="*/ 30 h 104"/>
                <a:gd name="T2" fmla="*/ 1 w 672"/>
                <a:gd name="T3" fmla="*/ 0 h 104"/>
                <a:gd name="T4" fmla="*/ 1 w 672"/>
                <a:gd name="T5" fmla="*/ 30 h 104"/>
                <a:gd name="T6" fmla="*/ 2 w 672"/>
                <a:gd name="T7" fmla="*/ 0 h 104"/>
                <a:gd name="T8" fmla="*/ 3 w 672"/>
                <a:gd name="T9" fmla="*/ 30 h 104"/>
                <a:gd name="T10" fmla="*/ 4 w 672"/>
                <a:gd name="T11" fmla="*/ 0 h 104"/>
                <a:gd name="T12" fmla="*/ 4 w 672"/>
                <a:gd name="T13" fmla="*/ 30 h 104"/>
                <a:gd name="T14" fmla="*/ 5 w 672"/>
                <a:gd name="T15" fmla="*/ 0 h 104"/>
                <a:gd name="T16" fmla="*/ 6 w 672"/>
                <a:gd name="T17" fmla="*/ 30 h 104"/>
                <a:gd name="T18" fmla="*/ 6 w 672"/>
                <a:gd name="T19" fmla="*/ 0 h 104"/>
                <a:gd name="T20" fmla="*/ 7 w 672"/>
                <a:gd name="T21" fmla="*/ 30 h 104"/>
                <a:gd name="T22" fmla="*/ 8 w 672"/>
                <a:gd name="T23" fmla="*/ 15 h 104"/>
                <a:gd name="T24" fmla="*/ 9 w 672"/>
                <a:gd name="T25" fmla="*/ 15 h 104"/>
                <a:gd name="T26" fmla="*/ 10 w 672"/>
                <a:gd name="T27" fmla="*/ 15 h 1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104"/>
                <a:gd name="T44" fmla="*/ 672 w 672"/>
                <a:gd name="T45" fmla="*/ 104 h 10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19050">
              <a:solidFill>
                <a:srgbClr val="FF6600"/>
              </a:solidFill>
              <a:round/>
              <a:headEnd/>
              <a:tailEnd type="triangle" w="med" len="med"/>
            </a:ln>
          </p:spPr>
          <p:txBody>
            <a:bodyPr wrap="none" anchor="ctr"/>
            <a:lstStyle/>
            <a:p>
              <a:endParaRPr lang="zh-CN" altLang="en-US"/>
            </a:p>
          </p:txBody>
        </p:sp>
        <p:sp>
          <p:nvSpPr>
            <p:cNvPr id="190483" name="Text Box 16"/>
            <p:cNvSpPr txBox="1">
              <a:spLocks noChangeArrowheads="1"/>
            </p:cNvSpPr>
            <p:nvPr/>
          </p:nvSpPr>
          <p:spPr bwMode="auto">
            <a:xfrm>
              <a:off x="5288" y="1461"/>
              <a:ext cx="200" cy="327"/>
            </a:xfrm>
            <a:prstGeom prst="rect">
              <a:avLst/>
            </a:prstGeom>
            <a:noFill/>
            <a:ln w="9525">
              <a:noFill/>
              <a:miter lim="800000"/>
              <a:headEnd/>
              <a:tailEnd/>
            </a:ln>
          </p:spPr>
          <p:txBody>
            <a:bodyPr wrap="none">
              <a:spAutoFit/>
            </a:bodyPr>
            <a:lstStyle/>
            <a:p>
              <a:pPr>
                <a:spcBef>
                  <a:spcPct val="50000"/>
                </a:spcBef>
              </a:pPr>
              <a:r>
                <a:rPr lang="en-US" altLang="zh-CN" sz="2800" i="1">
                  <a:solidFill>
                    <a:srgbClr val="000000"/>
                  </a:solidFill>
                  <a:latin typeface="Times New Roman" pitchFamily="18" charset="0"/>
                </a:rPr>
                <a:t>P</a:t>
              </a:r>
            </a:p>
          </p:txBody>
        </p:sp>
        <p:sp>
          <p:nvSpPr>
            <p:cNvPr id="190484" name="Text Box 17"/>
            <p:cNvSpPr txBox="1">
              <a:spLocks noChangeArrowheads="1"/>
            </p:cNvSpPr>
            <p:nvPr/>
          </p:nvSpPr>
          <p:spPr bwMode="auto">
            <a:xfrm>
              <a:off x="3132" y="1542"/>
              <a:ext cx="180" cy="327"/>
            </a:xfrm>
            <a:prstGeom prst="rect">
              <a:avLst/>
            </a:prstGeom>
            <a:noFill/>
            <a:ln w="9525">
              <a:noFill/>
              <a:miter lim="800000"/>
              <a:headEnd/>
              <a:tailEnd/>
            </a:ln>
          </p:spPr>
          <p:txBody>
            <a:bodyPr wrap="none">
              <a:spAutoFit/>
            </a:bodyPr>
            <a:lstStyle/>
            <a:p>
              <a:pPr>
                <a:spcBef>
                  <a:spcPct val="50000"/>
                </a:spcBef>
              </a:pPr>
              <a:r>
                <a:rPr lang="en-US" altLang="zh-CN" sz="2800" b="1">
                  <a:solidFill>
                    <a:srgbClr val="000000"/>
                  </a:solidFill>
                  <a:latin typeface="Times New Roman" pitchFamily="18" charset="0"/>
                </a:rPr>
                <a:t>2</a:t>
              </a:r>
            </a:p>
          </p:txBody>
        </p:sp>
        <p:sp>
          <p:nvSpPr>
            <p:cNvPr id="190485" name="Text Box 18"/>
            <p:cNvSpPr txBox="1">
              <a:spLocks noChangeArrowheads="1"/>
            </p:cNvSpPr>
            <p:nvPr/>
          </p:nvSpPr>
          <p:spPr bwMode="auto">
            <a:xfrm>
              <a:off x="3110" y="975"/>
              <a:ext cx="298" cy="327"/>
            </a:xfrm>
            <a:prstGeom prst="rect">
              <a:avLst/>
            </a:prstGeom>
            <a:noFill/>
            <a:ln w="9525">
              <a:noFill/>
              <a:miter lim="800000"/>
              <a:headEnd/>
              <a:tailEnd/>
            </a:ln>
          </p:spPr>
          <p:txBody>
            <a:bodyPr>
              <a:spAutoFit/>
            </a:bodyPr>
            <a:lstStyle/>
            <a:p>
              <a:r>
                <a:rPr lang="en-US" altLang="zh-CN" sz="2800" b="1">
                  <a:solidFill>
                    <a:srgbClr val="1C1C1C"/>
                  </a:solidFill>
                  <a:latin typeface="Times New Roman" pitchFamily="18" charset="0"/>
                </a:rPr>
                <a:t>1</a:t>
              </a:r>
            </a:p>
          </p:txBody>
        </p:sp>
      </p:grpSp>
      <p:sp>
        <p:nvSpPr>
          <p:cNvPr id="53267" name="Rectangle 19"/>
          <p:cNvSpPr>
            <a:spLocks noChangeArrowheads="1"/>
          </p:cNvSpPr>
          <p:nvPr/>
        </p:nvSpPr>
        <p:spPr bwMode="auto">
          <a:xfrm>
            <a:off x="5651500" y="3789363"/>
            <a:ext cx="3132138" cy="2528887"/>
          </a:xfrm>
          <a:prstGeom prst="rect">
            <a:avLst/>
          </a:prstGeom>
          <a:noFill/>
          <a:ln w="9525">
            <a:noFill/>
            <a:miter lim="800000"/>
            <a:headEnd/>
            <a:tailEnd/>
          </a:ln>
        </p:spPr>
        <p:txBody>
          <a:bodyPr>
            <a:spAutoFit/>
          </a:bodyPr>
          <a:lstStyle/>
          <a:p>
            <a:r>
              <a:rPr lang="zh-CN" altLang="en-US" sz="3200" b="1"/>
              <a:t>两个独立光源或同一个光源上的两部分发出的光相叠加时，不可能产生干涉。</a:t>
            </a:r>
          </a:p>
        </p:txBody>
      </p:sp>
      <p:sp>
        <p:nvSpPr>
          <p:cNvPr id="20"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90471" name="Rectangle 23"/>
          <p:cNvSpPr>
            <a:spLocks noChangeArrowheads="1"/>
          </p:cNvSpPr>
          <p:nvPr/>
        </p:nvSpPr>
        <p:spPr bwMode="auto">
          <a:xfrm>
            <a:off x="5651500" y="65088"/>
            <a:ext cx="3124200" cy="584200"/>
          </a:xfrm>
          <a:prstGeom prst="rect">
            <a:avLst/>
          </a:prstGeom>
          <a:noFill/>
          <a:ln w="9525">
            <a:noFill/>
            <a:miter lim="800000"/>
            <a:headEnd/>
            <a:tailEnd/>
          </a:ln>
        </p:spPr>
        <p:txBody>
          <a:bodyPr>
            <a:spAutoFit/>
          </a:bodyPr>
          <a:lstStyle/>
          <a:p>
            <a:pPr eaLnBrk="0" hangingPunct="0">
              <a:spcBef>
                <a:spcPct val="50000"/>
              </a:spcBef>
            </a:pPr>
            <a:r>
              <a:rPr kumimoji="1" lang="en-US" altLang="zh-CN" sz="3200" b="1">
                <a:solidFill>
                  <a:srgbClr val="000066"/>
                </a:solidFill>
                <a:latin typeface="楷体_GB2312" pitchFamily="49" charset="-122"/>
                <a:ea typeface="楷体_GB2312" pitchFamily="49" charset="-122"/>
              </a:rPr>
              <a:t>11-1  </a:t>
            </a:r>
            <a:r>
              <a:rPr kumimoji="1" lang="zh-CN" altLang="en-US" sz="3200" b="1">
                <a:solidFill>
                  <a:srgbClr val="000066"/>
                </a:solidFill>
                <a:latin typeface="楷体_GB2312" pitchFamily="49" charset="-122"/>
                <a:ea typeface="楷体_GB2312" pitchFamily="49" charset="-122"/>
              </a:rPr>
              <a:t>相干光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267"/>
                                        </p:tgtEl>
                                        <p:attrNameLst>
                                          <p:attrName>style.visibility</p:attrName>
                                        </p:attrNameLst>
                                      </p:cBhvr>
                                      <p:to>
                                        <p:strVal val="visible"/>
                                      </p:to>
                                    </p:set>
                                    <p:animEffect transition="in" filter="blinds(horizontal)">
                                      <p:cBhvr>
                                        <p:cTn id="12" dur="500"/>
                                        <p:tgtEl>
                                          <p:spTgt spid="53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6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灯片编号占位符 1"/>
          <p:cNvSpPr>
            <a:spLocks noGrp="1"/>
          </p:cNvSpPr>
          <p:nvPr>
            <p:ph type="sldNum" sz="quarter" idx="10"/>
          </p:nvPr>
        </p:nvSpPr>
        <p:spPr>
          <a:noFill/>
        </p:spPr>
        <p:txBody>
          <a:bodyPr/>
          <a:lstStyle/>
          <a:p>
            <a:fld id="{E286CDD0-C162-4358-9DAB-8AFE2729A90F}" type="slidenum">
              <a:rPr lang="en-US" altLang="zh-CN" smtClean="0"/>
              <a:pPr/>
              <a:t>130</a:t>
            </a:fld>
            <a:endParaRPr lang="en-US" altLang="zh-CN" smtClean="0"/>
          </a:p>
        </p:txBody>
      </p:sp>
      <p:pic>
        <p:nvPicPr>
          <p:cNvPr id="86018" name="Picture 2" descr="18-662"/>
          <p:cNvPicPr>
            <a:picLocks noChangeAspect="1" noChangeArrowheads="1"/>
          </p:cNvPicPr>
          <p:nvPr/>
        </p:nvPicPr>
        <p:blipFill>
          <a:blip r:embed="rId2" cstate="print"/>
          <a:srcRect/>
          <a:stretch>
            <a:fillRect/>
          </a:stretch>
        </p:blipFill>
        <p:spPr bwMode="auto">
          <a:xfrm>
            <a:off x="0" y="612775"/>
            <a:ext cx="9144000" cy="6042025"/>
          </a:xfrm>
          <a:prstGeom prst="rect">
            <a:avLst/>
          </a:prstGeom>
          <a:noFill/>
          <a:ln w="9525">
            <a:noFill/>
            <a:miter lim="800000"/>
            <a:headEnd/>
            <a:tailEnd/>
          </a:ln>
        </p:spPr>
      </p:pic>
      <p:sp>
        <p:nvSpPr>
          <p:cNvPr id="4"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19141" name="Rectangle 23"/>
          <p:cNvSpPr>
            <a:spLocks noChangeArrowheads="1"/>
          </p:cNvSpPr>
          <p:nvPr/>
        </p:nvSpPr>
        <p:spPr bwMode="auto">
          <a:xfrm>
            <a:off x="60198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6018"/>
                                        </p:tgtEl>
                                        <p:attrNameLst>
                                          <p:attrName>style.visibility</p:attrName>
                                        </p:attrNameLst>
                                      </p:cBhvr>
                                      <p:to>
                                        <p:strVal val="visible"/>
                                      </p:to>
                                    </p:set>
                                    <p:anim calcmode="lin" valueType="num">
                                      <p:cBhvr>
                                        <p:cTn id="7" dur="500" fill="hold"/>
                                        <p:tgtEl>
                                          <p:spTgt spid="86018"/>
                                        </p:tgtEl>
                                        <p:attrNameLst>
                                          <p:attrName>ppt_w</p:attrName>
                                        </p:attrNameLst>
                                      </p:cBhvr>
                                      <p:tavLst>
                                        <p:tav tm="0">
                                          <p:val>
                                            <p:fltVal val="0"/>
                                          </p:val>
                                        </p:tav>
                                        <p:tav tm="100000">
                                          <p:val>
                                            <p:strVal val="#ppt_w"/>
                                          </p:val>
                                        </p:tav>
                                      </p:tavLst>
                                    </p:anim>
                                    <p:anim calcmode="lin" valueType="num">
                                      <p:cBhvr>
                                        <p:cTn id="8" dur="500" fill="hold"/>
                                        <p:tgtEl>
                                          <p:spTgt spid="860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灯片编号占位符 1"/>
          <p:cNvSpPr>
            <a:spLocks noGrp="1"/>
          </p:cNvSpPr>
          <p:nvPr>
            <p:ph type="sldNum" sz="quarter" idx="10"/>
          </p:nvPr>
        </p:nvSpPr>
        <p:spPr>
          <a:noFill/>
        </p:spPr>
        <p:txBody>
          <a:bodyPr/>
          <a:lstStyle/>
          <a:p>
            <a:fld id="{93E922A9-3A58-44A2-AC40-E27F1E84D83A}" type="slidenum">
              <a:rPr lang="en-US" altLang="zh-CN" smtClean="0"/>
              <a:pPr/>
              <a:t>131</a:t>
            </a:fld>
            <a:endParaRPr lang="en-US" altLang="zh-CN" smtClean="0"/>
          </a:p>
        </p:txBody>
      </p:sp>
      <p:pic>
        <p:nvPicPr>
          <p:cNvPr id="87042" name="Picture 2" descr="18-663"/>
          <p:cNvPicPr>
            <a:picLocks noChangeAspect="1" noChangeArrowheads="1"/>
          </p:cNvPicPr>
          <p:nvPr/>
        </p:nvPicPr>
        <p:blipFill>
          <a:blip r:embed="rId2" cstate="print"/>
          <a:srcRect/>
          <a:stretch>
            <a:fillRect/>
          </a:stretch>
        </p:blipFill>
        <p:spPr bwMode="auto">
          <a:xfrm>
            <a:off x="0" y="717550"/>
            <a:ext cx="9144000" cy="6096000"/>
          </a:xfrm>
          <a:prstGeom prst="rect">
            <a:avLst/>
          </a:prstGeom>
          <a:noFill/>
          <a:ln w="9525">
            <a:noFill/>
            <a:miter lim="800000"/>
            <a:headEnd/>
            <a:tailEnd/>
          </a:ln>
        </p:spPr>
      </p:pic>
      <p:sp>
        <p:nvSpPr>
          <p:cNvPr id="4"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20165" name="Rectangle 23"/>
          <p:cNvSpPr>
            <a:spLocks noChangeArrowheads="1"/>
          </p:cNvSpPr>
          <p:nvPr/>
        </p:nvSpPr>
        <p:spPr bwMode="auto">
          <a:xfrm>
            <a:off x="60198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7042"/>
                                        </p:tgtEl>
                                        <p:attrNameLst>
                                          <p:attrName>style.visibility</p:attrName>
                                        </p:attrNameLst>
                                      </p:cBhvr>
                                      <p:to>
                                        <p:strVal val="visible"/>
                                      </p:to>
                                    </p:set>
                                    <p:anim calcmode="lin" valueType="num">
                                      <p:cBhvr>
                                        <p:cTn id="7" dur="500" fill="hold"/>
                                        <p:tgtEl>
                                          <p:spTgt spid="87042"/>
                                        </p:tgtEl>
                                        <p:attrNameLst>
                                          <p:attrName>ppt_w</p:attrName>
                                        </p:attrNameLst>
                                      </p:cBhvr>
                                      <p:tavLst>
                                        <p:tav tm="0">
                                          <p:val>
                                            <p:fltVal val="0"/>
                                          </p:val>
                                        </p:tav>
                                        <p:tav tm="100000">
                                          <p:val>
                                            <p:strVal val="#ppt_w"/>
                                          </p:val>
                                        </p:tav>
                                      </p:tavLst>
                                    </p:anim>
                                    <p:anim calcmode="lin" valueType="num">
                                      <p:cBhvr>
                                        <p:cTn id="8" dur="500" fill="hold"/>
                                        <p:tgtEl>
                                          <p:spTgt spid="8704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灯片编号占位符 1"/>
          <p:cNvSpPr>
            <a:spLocks noGrp="1"/>
          </p:cNvSpPr>
          <p:nvPr>
            <p:ph type="sldNum" sz="quarter" idx="10"/>
          </p:nvPr>
        </p:nvSpPr>
        <p:spPr>
          <a:noFill/>
        </p:spPr>
        <p:txBody>
          <a:bodyPr/>
          <a:lstStyle/>
          <a:p>
            <a:fld id="{591B0051-359A-489C-8430-873C3012B81C}" type="slidenum">
              <a:rPr lang="en-US" altLang="zh-CN" smtClean="0"/>
              <a:pPr/>
              <a:t>132</a:t>
            </a:fld>
            <a:endParaRPr lang="en-US" altLang="zh-CN" smtClean="0"/>
          </a:p>
        </p:txBody>
      </p:sp>
      <p:sp>
        <p:nvSpPr>
          <p:cNvPr id="96261" name="Text Box 2"/>
          <p:cNvSpPr txBox="1">
            <a:spLocks noChangeArrowheads="1"/>
          </p:cNvSpPr>
          <p:nvPr/>
        </p:nvSpPr>
        <p:spPr bwMode="auto">
          <a:xfrm>
            <a:off x="457200" y="822325"/>
            <a:ext cx="8610600" cy="3597275"/>
          </a:xfrm>
          <a:prstGeom prst="rect">
            <a:avLst/>
          </a:prstGeom>
          <a:noFill/>
          <a:ln w="9525">
            <a:noFill/>
            <a:miter lim="800000"/>
            <a:headEnd/>
            <a:tailEnd type="none" w="sm" len="lg"/>
          </a:ln>
        </p:spPr>
        <p:txBody>
          <a:bodyPr>
            <a:spAutoFit/>
          </a:bodyPr>
          <a:lstStyle/>
          <a:p>
            <a:pPr>
              <a:lnSpc>
                <a:spcPct val="120000"/>
              </a:lnSpc>
              <a:spcBef>
                <a:spcPct val="50000"/>
              </a:spcBef>
            </a:pPr>
            <a:r>
              <a:rPr lang="en-US" altLang="zh-CN" sz="3200" b="1"/>
              <a:t>       </a:t>
            </a:r>
            <a:r>
              <a:rPr lang="zh-CN" altLang="en-US" sz="3200" b="1">
                <a:solidFill>
                  <a:srgbClr val="CC0000"/>
                </a:solidFill>
              </a:rPr>
              <a:t>例</a:t>
            </a:r>
            <a:r>
              <a:rPr lang="en-US" altLang="zh-CN" sz="3200" b="1">
                <a:solidFill>
                  <a:srgbClr val="CC0000"/>
                </a:solidFill>
              </a:rPr>
              <a:t>1</a:t>
            </a:r>
            <a:r>
              <a:rPr lang="en-US" altLang="zh-CN" sz="3200" b="1"/>
              <a:t>  </a:t>
            </a:r>
            <a:r>
              <a:rPr lang="zh-CN" altLang="en-US" sz="3200" b="1"/>
              <a:t>一单缝，宽为</a:t>
            </a:r>
            <a:r>
              <a:rPr lang="en-US" altLang="zh-CN" sz="3200" i="1">
                <a:latin typeface="Times New Roman" pitchFamily="18" charset="0"/>
              </a:rPr>
              <a:t>b</a:t>
            </a:r>
            <a:r>
              <a:rPr lang="en-US" altLang="zh-CN" sz="3200">
                <a:latin typeface="Times New Roman" pitchFamily="18" charset="0"/>
              </a:rPr>
              <a:t>=0.1 mm</a:t>
            </a:r>
            <a:r>
              <a:rPr lang="zh-CN" altLang="en-US" sz="3200" b="1"/>
              <a:t>，缝后放有一焦距为</a:t>
            </a:r>
            <a:r>
              <a:rPr lang="en-US" altLang="zh-CN" sz="3200">
                <a:latin typeface="Times New Roman" pitchFamily="18" charset="0"/>
              </a:rPr>
              <a:t>50 cm</a:t>
            </a:r>
            <a:r>
              <a:rPr lang="zh-CN" altLang="en-US" sz="3200" b="1"/>
              <a:t>的会聚透镜，用波长</a:t>
            </a:r>
            <a:r>
              <a:rPr lang="zh-CN" altLang="en-US" sz="3200" i="1">
                <a:latin typeface="Times New Roman" pitchFamily="18" charset="0"/>
                <a:sym typeface="Symbol" pitchFamily="18" charset="2"/>
              </a:rPr>
              <a:t></a:t>
            </a:r>
            <a:r>
              <a:rPr lang="en-US" altLang="zh-CN" sz="3200">
                <a:latin typeface="Times New Roman" pitchFamily="18" charset="0"/>
                <a:sym typeface="Symbol" pitchFamily="18" charset="2"/>
              </a:rPr>
              <a:t>=546.1 nm</a:t>
            </a:r>
            <a:r>
              <a:rPr lang="zh-CN" altLang="en-US" sz="3200" b="1">
                <a:latin typeface="Times New Roman" pitchFamily="18" charset="0"/>
                <a:sym typeface="Symbol" pitchFamily="18" charset="2"/>
              </a:rPr>
              <a:t>的平行光垂直照射单缝，试求位于透镜焦平面处的屏幕上中央明纹的宽度和中央明纹两侧任意两相邻暗纹中心之间的距离．如将单缝位置作上下小距离移动，屏上衍射条纹有何变化？</a:t>
            </a:r>
            <a:endParaRPr lang="zh-CN" altLang="en-US" sz="3200" b="1">
              <a:solidFill>
                <a:srgbClr val="000000"/>
              </a:solidFill>
            </a:endParaRPr>
          </a:p>
        </p:txBody>
      </p:sp>
      <p:sp>
        <p:nvSpPr>
          <p:cNvPr id="96262" name="Text Box 3"/>
          <p:cNvSpPr txBox="1">
            <a:spLocks noChangeArrowheads="1"/>
          </p:cNvSpPr>
          <p:nvPr/>
        </p:nvSpPr>
        <p:spPr bwMode="auto">
          <a:xfrm>
            <a:off x="1143000" y="4678363"/>
            <a:ext cx="685800" cy="579437"/>
          </a:xfrm>
          <a:prstGeom prst="rect">
            <a:avLst/>
          </a:prstGeom>
          <a:noFill/>
          <a:ln w="9525">
            <a:noFill/>
            <a:miter lim="800000"/>
            <a:headEnd/>
            <a:tailEnd type="none" w="sm" len="lg"/>
          </a:ln>
        </p:spPr>
        <p:txBody>
          <a:bodyPr>
            <a:spAutoFit/>
          </a:bodyPr>
          <a:lstStyle/>
          <a:p>
            <a:pPr>
              <a:spcBef>
                <a:spcPct val="50000"/>
              </a:spcBef>
            </a:pPr>
            <a:r>
              <a:rPr lang="zh-CN" altLang="en-US" sz="3200" b="1">
                <a:solidFill>
                  <a:srgbClr val="CC0000"/>
                </a:solidFill>
              </a:rPr>
              <a:t>解</a:t>
            </a:r>
          </a:p>
        </p:txBody>
      </p:sp>
      <p:graphicFrame>
        <p:nvGraphicFramePr>
          <p:cNvPr id="48132" name="Object 4"/>
          <p:cNvGraphicFramePr>
            <a:graphicFrameLocks noChangeAspect="1"/>
          </p:cNvGraphicFramePr>
          <p:nvPr/>
        </p:nvGraphicFramePr>
        <p:xfrm>
          <a:off x="4781550" y="4419600"/>
          <a:ext cx="4057650" cy="1055688"/>
        </p:xfrm>
        <a:graphic>
          <a:graphicData uri="http://schemas.openxmlformats.org/presentationml/2006/ole">
            <p:oleObj spid="_x0000_s111618" name="Equation" r:id="rId3" imgW="1333440" imgH="393480" progId="">
              <p:embed/>
            </p:oleObj>
          </a:graphicData>
        </a:graphic>
      </p:graphicFrame>
      <p:sp>
        <p:nvSpPr>
          <p:cNvPr id="48133" name="Text Box 5"/>
          <p:cNvSpPr txBox="1">
            <a:spLocks noChangeArrowheads="1"/>
          </p:cNvSpPr>
          <p:nvPr/>
        </p:nvSpPr>
        <p:spPr bwMode="auto">
          <a:xfrm>
            <a:off x="1828800" y="4648200"/>
            <a:ext cx="2819400" cy="579438"/>
          </a:xfrm>
          <a:prstGeom prst="rect">
            <a:avLst/>
          </a:prstGeom>
          <a:noFill/>
          <a:ln w="9525">
            <a:noFill/>
            <a:miter lim="800000"/>
            <a:headEnd/>
            <a:tailEnd/>
          </a:ln>
        </p:spPr>
        <p:txBody>
          <a:bodyPr>
            <a:spAutoFit/>
          </a:bodyPr>
          <a:lstStyle/>
          <a:p>
            <a:pPr>
              <a:spcBef>
                <a:spcPct val="50000"/>
              </a:spcBef>
            </a:pPr>
            <a:r>
              <a:rPr lang="zh-CN" altLang="en-US" sz="3200" b="1"/>
              <a:t>中央明纹宽度</a:t>
            </a:r>
          </a:p>
        </p:txBody>
      </p:sp>
      <p:sp>
        <p:nvSpPr>
          <p:cNvPr id="48134" name="Text Box 6"/>
          <p:cNvSpPr txBox="1">
            <a:spLocks noChangeArrowheads="1"/>
          </p:cNvSpPr>
          <p:nvPr/>
        </p:nvSpPr>
        <p:spPr bwMode="auto">
          <a:xfrm>
            <a:off x="1828800" y="5364163"/>
            <a:ext cx="2819400" cy="579437"/>
          </a:xfrm>
          <a:prstGeom prst="rect">
            <a:avLst/>
          </a:prstGeom>
          <a:noFill/>
          <a:ln w="9525">
            <a:noFill/>
            <a:miter lim="800000"/>
            <a:headEnd/>
            <a:tailEnd/>
          </a:ln>
        </p:spPr>
        <p:txBody>
          <a:bodyPr>
            <a:spAutoFit/>
          </a:bodyPr>
          <a:lstStyle/>
          <a:p>
            <a:pPr>
              <a:spcBef>
                <a:spcPct val="50000"/>
              </a:spcBef>
            </a:pPr>
            <a:r>
              <a:rPr lang="zh-CN" altLang="en-US" sz="3200" b="1"/>
              <a:t>其它明纹宽度</a:t>
            </a:r>
          </a:p>
        </p:txBody>
      </p:sp>
      <p:graphicFrame>
        <p:nvGraphicFramePr>
          <p:cNvPr id="48135" name="Object 7"/>
          <p:cNvGraphicFramePr>
            <a:graphicFrameLocks noChangeAspect="1"/>
          </p:cNvGraphicFramePr>
          <p:nvPr/>
        </p:nvGraphicFramePr>
        <p:xfrm>
          <a:off x="4737100" y="5338763"/>
          <a:ext cx="3759200" cy="1062037"/>
        </p:xfrm>
        <a:graphic>
          <a:graphicData uri="http://schemas.openxmlformats.org/presentationml/2006/ole">
            <p:oleObj spid="_x0000_s111619" name="公式" r:id="rId4" imgW="1231560" imgH="393480" progId="">
              <p:embed/>
            </p:oleObj>
          </a:graphicData>
        </a:graphic>
      </p:graphicFrame>
      <p:sp>
        <p:nvSpPr>
          <p:cNvPr id="9"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96266" name="Rectangle 23"/>
          <p:cNvSpPr>
            <a:spLocks noChangeArrowheads="1"/>
          </p:cNvSpPr>
          <p:nvPr/>
        </p:nvSpPr>
        <p:spPr bwMode="auto">
          <a:xfrm>
            <a:off x="60198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133"/>
                                        </p:tgtEl>
                                        <p:attrNameLst>
                                          <p:attrName>style.visibility</p:attrName>
                                        </p:attrNameLst>
                                      </p:cBhvr>
                                      <p:to>
                                        <p:strVal val="visible"/>
                                      </p:to>
                                    </p:set>
                                    <p:animEffect transition="in" filter="blinds(horizontal)">
                                      <p:cBhvr>
                                        <p:cTn id="7" dur="500"/>
                                        <p:tgtEl>
                                          <p:spTgt spid="481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8132"/>
                                        </p:tgtEl>
                                        <p:attrNameLst>
                                          <p:attrName>style.visibility</p:attrName>
                                        </p:attrNameLst>
                                      </p:cBhvr>
                                      <p:to>
                                        <p:strVal val="visible"/>
                                      </p:to>
                                    </p:set>
                                    <p:animEffect transition="in" filter="blinds(horizontal)">
                                      <p:cBhvr>
                                        <p:cTn id="12" dur="500"/>
                                        <p:tgtEl>
                                          <p:spTgt spid="4813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8134"/>
                                        </p:tgtEl>
                                        <p:attrNameLst>
                                          <p:attrName>style.visibility</p:attrName>
                                        </p:attrNameLst>
                                      </p:cBhvr>
                                      <p:to>
                                        <p:strVal val="visible"/>
                                      </p:to>
                                    </p:set>
                                    <p:animEffect transition="in" filter="blinds(horizontal)">
                                      <p:cBhvr>
                                        <p:cTn id="17" dur="500"/>
                                        <p:tgtEl>
                                          <p:spTgt spid="4813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8135"/>
                                        </p:tgtEl>
                                        <p:attrNameLst>
                                          <p:attrName>style.visibility</p:attrName>
                                        </p:attrNameLst>
                                      </p:cBhvr>
                                      <p:to>
                                        <p:strVal val="visible"/>
                                      </p:to>
                                    </p:set>
                                    <p:animEffect transition="in" filter="blinds(horizontal)">
                                      <p:cBhvr>
                                        <p:cTn id="22" dur="500"/>
                                        <p:tgtEl>
                                          <p:spTgt spid="48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3" grpId="0" autoUpdateAnimBg="0"/>
      <p:bldP spid="48134" grpId="0"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灯片编号占位符 1"/>
          <p:cNvSpPr>
            <a:spLocks noGrp="1"/>
          </p:cNvSpPr>
          <p:nvPr>
            <p:ph type="sldNum" sz="quarter" idx="10"/>
          </p:nvPr>
        </p:nvSpPr>
        <p:spPr>
          <a:noFill/>
        </p:spPr>
        <p:txBody>
          <a:bodyPr/>
          <a:lstStyle/>
          <a:p>
            <a:fld id="{FEB185A9-4E8A-4D2B-A520-4FBBA1DDA9A2}" type="slidenum">
              <a:rPr lang="en-US" altLang="zh-CN" smtClean="0"/>
              <a:pPr/>
              <a:t>133</a:t>
            </a:fld>
            <a:endParaRPr lang="en-US" altLang="zh-CN" smtClean="0"/>
          </a:p>
        </p:txBody>
      </p:sp>
      <p:sp>
        <p:nvSpPr>
          <p:cNvPr id="49154" name="Text Box 2"/>
          <p:cNvSpPr txBox="1">
            <a:spLocks noChangeArrowheads="1"/>
          </p:cNvSpPr>
          <p:nvPr/>
        </p:nvSpPr>
        <p:spPr bwMode="auto">
          <a:xfrm>
            <a:off x="1066800" y="1254125"/>
            <a:ext cx="7467600" cy="1260475"/>
          </a:xfrm>
          <a:prstGeom prst="rect">
            <a:avLst/>
          </a:prstGeom>
          <a:noFill/>
          <a:ln w="9525">
            <a:noFill/>
            <a:miter lim="800000"/>
            <a:headEnd/>
            <a:tailEnd/>
          </a:ln>
        </p:spPr>
        <p:txBody>
          <a:bodyPr>
            <a:spAutoFit/>
          </a:bodyPr>
          <a:lstStyle/>
          <a:p>
            <a:pPr>
              <a:lnSpc>
                <a:spcPct val="120000"/>
              </a:lnSpc>
              <a:spcBef>
                <a:spcPct val="50000"/>
              </a:spcBef>
            </a:pPr>
            <a:r>
              <a:rPr lang="zh-CN" altLang="en-US" sz="3200" b="1"/>
              <a:t>　　如将单缝位置作上下小距离移动，屏上衍射条纹不变</a:t>
            </a:r>
          </a:p>
        </p:txBody>
      </p:sp>
      <p:sp>
        <p:nvSpPr>
          <p:cNvPr id="4"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21189" name="Rectangle 23"/>
          <p:cNvSpPr>
            <a:spLocks noChangeArrowheads="1"/>
          </p:cNvSpPr>
          <p:nvPr/>
        </p:nvSpPr>
        <p:spPr bwMode="auto">
          <a:xfrm>
            <a:off x="60198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blinds(horizontal)">
                                      <p:cBhvr>
                                        <p:cTn id="7" dur="500"/>
                                        <p:tgtEl>
                                          <p:spTgt spid="49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7" name="灯片编号占位符 1"/>
          <p:cNvSpPr>
            <a:spLocks noGrp="1"/>
          </p:cNvSpPr>
          <p:nvPr>
            <p:ph type="sldNum" sz="quarter" idx="10"/>
          </p:nvPr>
        </p:nvSpPr>
        <p:spPr>
          <a:noFill/>
        </p:spPr>
        <p:txBody>
          <a:bodyPr/>
          <a:lstStyle/>
          <a:p>
            <a:fld id="{4BEAA086-8A8F-4D4C-8656-74180BEAE9C7}" type="slidenum">
              <a:rPr lang="en-US" altLang="zh-CN" smtClean="0"/>
              <a:pPr/>
              <a:t>134</a:t>
            </a:fld>
            <a:endParaRPr lang="en-US" altLang="zh-CN" smtClean="0"/>
          </a:p>
        </p:txBody>
      </p:sp>
      <p:grpSp>
        <p:nvGrpSpPr>
          <p:cNvPr id="2" name="Group 48"/>
          <p:cNvGrpSpPr>
            <a:grpSpLocks/>
          </p:cNvGrpSpPr>
          <p:nvPr/>
        </p:nvGrpSpPr>
        <p:grpSpPr bwMode="auto">
          <a:xfrm>
            <a:off x="685800" y="609600"/>
            <a:ext cx="8153400" cy="2428875"/>
            <a:chOff x="432" y="384"/>
            <a:chExt cx="5136" cy="1530"/>
          </a:xfrm>
        </p:grpSpPr>
        <p:sp>
          <p:nvSpPr>
            <p:cNvPr id="97312" name="Text Box 14"/>
            <p:cNvSpPr txBox="1">
              <a:spLocks noChangeArrowheads="1"/>
            </p:cNvSpPr>
            <p:nvPr/>
          </p:nvSpPr>
          <p:spPr bwMode="auto">
            <a:xfrm>
              <a:off x="432" y="384"/>
              <a:ext cx="5136" cy="1530"/>
            </a:xfrm>
            <a:prstGeom prst="rect">
              <a:avLst/>
            </a:prstGeom>
            <a:noFill/>
            <a:ln w="9525">
              <a:noFill/>
              <a:miter lim="800000"/>
              <a:headEnd/>
              <a:tailEnd type="none" w="sm" len="lg"/>
            </a:ln>
          </p:spPr>
          <p:txBody>
            <a:bodyPr>
              <a:spAutoFit/>
            </a:bodyPr>
            <a:lstStyle/>
            <a:p>
              <a:pPr>
                <a:lnSpc>
                  <a:spcPct val="120000"/>
                </a:lnSpc>
                <a:spcBef>
                  <a:spcPct val="50000"/>
                </a:spcBef>
              </a:pPr>
              <a:r>
                <a:rPr lang="en-US" altLang="zh-CN" sz="3200" b="1"/>
                <a:t>        </a:t>
              </a:r>
              <a:r>
                <a:rPr lang="zh-CN" altLang="en-US" sz="3200" b="1">
                  <a:solidFill>
                    <a:srgbClr val="CC0000"/>
                  </a:solidFill>
                </a:rPr>
                <a:t>例</a:t>
              </a:r>
              <a:r>
                <a:rPr lang="en-US" altLang="zh-CN" sz="3200" b="1">
                  <a:solidFill>
                    <a:srgbClr val="CC0000"/>
                  </a:solidFill>
                  <a:latin typeface="宋体" pitchFamily="2" charset="-122"/>
                </a:rPr>
                <a:t>2</a:t>
              </a:r>
              <a:r>
                <a:rPr lang="en-US" altLang="zh-CN" sz="3200" b="1"/>
                <a:t>  </a:t>
              </a:r>
              <a:r>
                <a:rPr lang="zh-CN" altLang="en-US" sz="3200" b="1"/>
                <a:t>如图，一雷达位于路边 </a:t>
              </a:r>
              <a:r>
                <a:rPr lang="en-US" altLang="zh-CN" sz="3200">
                  <a:latin typeface="Times New Roman" pitchFamily="18" charset="0"/>
                </a:rPr>
                <a:t>15 m</a:t>
              </a:r>
              <a:r>
                <a:rPr lang="en-US" altLang="zh-CN" sz="3200"/>
                <a:t> </a:t>
              </a:r>
              <a:r>
                <a:rPr lang="zh-CN" altLang="en-US" sz="3200" b="1"/>
                <a:t>处，它的射束与公路成      角</a:t>
              </a:r>
              <a:r>
                <a:rPr lang="en-US" altLang="zh-CN" sz="3200" b="1">
                  <a:latin typeface="Times New Roman" pitchFamily="18" charset="0"/>
                </a:rPr>
                <a:t>.</a:t>
              </a:r>
              <a:r>
                <a:rPr lang="en-US" altLang="zh-CN" sz="3200" b="1"/>
                <a:t>  </a:t>
              </a:r>
              <a:r>
                <a:rPr lang="zh-CN" altLang="en-US" sz="3200" b="1"/>
                <a:t>假如发射天线的输出口宽度                 ，发射的微波波长是</a:t>
              </a:r>
              <a:r>
                <a:rPr lang="en-US" altLang="zh-CN" sz="3200">
                  <a:latin typeface="Times New Roman" pitchFamily="18" charset="0"/>
                </a:rPr>
                <a:t>18 mm</a:t>
              </a:r>
              <a:r>
                <a:rPr lang="en-US" altLang="zh-CN" sz="3200"/>
                <a:t> </a:t>
              </a:r>
              <a:r>
                <a:rPr lang="zh-CN" altLang="en-US" sz="3200" b="1"/>
                <a:t>，则在它监视范围内公路长度约是多少？</a:t>
              </a:r>
            </a:p>
          </p:txBody>
        </p:sp>
        <p:graphicFrame>
          <p:nvGraphicFramePr>
            <p:cNvPr id="97285" name="Object 16"/>
            <p:cNvGraphicFramePr>
              <a:graphicFrameLocks noChangeAspect="1"/>
            </p:cNvGraphicFramePr>
            <p:nvPr/>
          </p:nvGraphicFramePr>
          <p:xfrm>
            <a:off x="1536" y="1200"/>
            <a:ext cx="1171" cy="322"/>
          </p:xfrm>
          <a:graphic>
            <a:graphicData uri="http://schemas.openxmlformats.org/presentationml/2006/ole">
              <p:oleObj spid="_x0000_s112645" name="公式" r:id="rId3" imgW="685800" imgH="177480" progId="">
                <p:embed/>
              </p:oleObj>
            </a:graphicData>
          </a:graphic>
        </p:graphicFrame>
        <p:graphicFrame>
          <p:nvGraphicFramePr>
            <p:cNvPr id="97286" name="Object 15"/>
            <p:cNvGraphicFramePr>
              <a:graphicFrameLocks noChangeAspect="1"/>
            </p:cNvGraphicFramePr>
            <p:nvPr/>
          </p:nvGraphicFramePr>
          <p:xfrm>
            <a:off x="2592" y="768"/>
            <a:ext cx="406" cy="384"/>
          </p:xfrm>
          <a:graphic>
            <a:graphicData uri="http://schemas.openxmlformats.org/presentationml/2006/ole">
              <p:oleObj spid="_x0000_s112646" name="Equation" r:id="rId4" imgW="228600" imgH="203040" progId="">
                <p:embed/>
              </p:oleObj>
            </a:graphicData>
          </a:graphic>
        </p:graphicFrame>
      </p:grpSp>
      <p:grpSp>
        <p:nvGrpSpPr>
          <p:cNvPr id="3" name="Group 47"/>
          <p:cNvGrpSpPr>
            <a:grpSpLocks/>
          </p:cNvGrpSpPr>
          <p:nvPr/>
        </p:nvGrpSpPr>
        <p:grpSpPr bwMode="auto">
          <a:xfrm>
            <a:off x="787400" y="3048000"/>
            <a:ext cx="7924800" cy="2743200"/>
            <a:chOff x="496" y="1920"/>
            <a:chExt cx="4992" cy="1728"/>
          </a:xfrm>
        </p:grpSpPr>
        <p:sp>
          <p:nvSpPr>
            <p:cNvPr id="97292" name="Rectangle 3"/>
            <p:cNvSpPr>
              <a:spLocks noChangeArrowheads="1"/>
            </p:cNvSpPr>
            <p:nvPr/>
          </p:nvSpPr>
          <p:spPr bwMode="auto">
            <a:xfrm>
              <a:off x="496" y="1920"/>
              <a:ext cx="4992" cy="1728"/>
            </a:xfrm>
            <a:prstGeom prst="rect">
              <a:avLst/>
            </a:prstGeom>
            <a:solidFill>
              <a:schemeClr val="bg1"/>
            </a:solidFill>
            <a:ln w="9525">
              <a:solidFill>
                <a:schemeClr val="tx2"/>
              </a:solidFill>
              <a:miter lim="800000"/>
              <a:headEnd/>
              <a:tailEnd type="none" w="sm" len="lg"/>
            </a:ln>
          </p:spPr>
          <p:txBody>
            <a:bodyPr wrap="none" anchor="ctr"/>
            <a:lstStyle/>
            <a:p>
              <a:endParaRPr lang="zh-CN" altLang="en-US"/>
            </a:p>
          </p:txBody>
        </p:sp>
        <p:sp>
          <p:nvSpPr>
            <p:cNvPr id="97293" name="Rectangle 5" descr="新闻纸"/>
            <p:cNvSpPr>
              <a:spLocks noChangeArrowheads="1"/>
            </p:cNvSpPr>
            <p:nvPr/>
          </p:nvSpPr>
          <p:spPr bwMode="auto">
            <a:xfrm>
              <a:off x="661" y="2112"/>
              <a:ext cx="4726" cy="336"/>
            </a:xfrm>
            <a:prstGeom prst="rect">
              <a:avLst/>
            </a:prstGeom>
            <a:blipFill dpi="0" rotWithShape="0">
              <a:blip r:embed="rId5" cstate="print"/>
              <a:srcRect/>
              <a:tile tx="0" ty="0" sx="100000" sy="100000" flip="none" algn="tl"/>
            </a:blipFill>
            <a:ln w="9525">
              <a:noFill/>
              <a:miter lim="800000"/>
              <a:headEnd/>
              <a:tailEnd type="none" w="sm" len="lg"/>
            </a:ln>
          </p:spPr>
          <p:txBody>
            <a:bodyPr wrap="none" anchor="ctr"/>
            <a:lstStyle/>
            <a:p>
              <a:endParaRPr lang="zh-CN" altLang="en-US"/>
            </a:p>
          </p:txBody>
        </p:sp>
        <p:sp>
          <p:nvSpPr>
            <p:cNvPr id="97294" name="Line 6"/>
            <p:cNvSpPr>
              <a:spLocks noChangeShapeType="1"/>
            </p:cNvSpPr>
            <p:nvPr/>
          </p:nvSpPr>
          <p:spPr bwMode="auto">
            <a:xfrm>
              <a:off x="661" y="2112"/>
              <a:ext cx="4726" cy="0"/>
            </a:xfrm>
            <a:prstGeom prst="line">
              <a:avLst/>
            </a:prstGeom>
            <a:noFill/>
            <a:ln w="28575">
              <a:solidFill>
                <a:schemeClr val="tx1"/>
              </a:solidFill>
              <a:round/>
              <a:headEnd/>
              <a:tailEnd type="none" w="sm" len="lg"/>
            </a:ln>
          </p:spPr>
          <p:txBody>
            <a:bodyPr wrap="none"/>
            <a:lstStyle/>
            <a:p>
              <a:endParaRPr lang="zh-CN" altLang="en-US"/>
            </a:p>
          </p:txBody>
        </p:sp>
        <p:sp>
          <p:nvSpPr>
            <p:cNvPr id="97295" name="Line 7"/>
            <p:cNvSpPr>
              <a:spLocks noChangeShapeType="1"/>
            </p:cNvSpPr>
            <p:nvPr/>
          </p:nvSpPr>
          <p:spPr bwMode="auto">
            <a:xfrm>
              <a:off x="661" y="2448"/>
              <a:ext cx="4726" cy="0"/>
            </a:xfrm>
            <a:prstGeom prst="line">
              <a:avLst/>
            </a:prstGeom>
            <a:noFill/>
            <a:ln w="28575">
              <a:solidFill>
                <a:schemeClr val="tx1"/>
              </a:solidFill>
              <a:round/>
              <a:headEnd/>
              <a:tailEnd type="none" w="sm" len="lg"/>
            </a:ln>
          </p:spPr>
          <p:txBody>
            <a:bodyPr wrap="none"/>
            <a:lstStyle/>
            <a:p>
              <a:endParaRPr lang="zh-CN" altLang="en-US"/>
            </a:p>
          </p:txBody>
        </p:sp>
        <p:sp>
          <p:nvSpPr>
            <p:cNvPr id="97296" name="Freeform 30"/>
            <p:cNvSpPr>
              <a:spLocks/>
            </p:cNvSpPr>
            <p:nvPr/>
          </p:nvSpPr>
          <p:spPr bwMode="auto">
            <a:xfrm>
              <a:off x="3642" y="2448"/>
              <a:ext cx="52" cy="144"/>
            </a:xfrm>
            <a:custGeom>
              <a:avLst/>
              <a:gdLst>
                <a:gd name="T0" fmla="*/ 7 w 56"/>
                <a:gd name="T1" fmla="*/ 0 h 144"/>
                <a:gd name="T2" fmla="*/ 7 w 56"/>
                <a:gd name="T3" fmla="*/ 96 h 144"/>
                <a:gd name="T4" fmla="*/ 27 w 56"/>
                <a:gd name="T5" fmla="*/ 144 h 144"/>
                <a:gd name="T6" fmla="*/ 0 60000 65536"/>
                <a:gd name="T7" fmla="*/ 0 60000 65536"/>
                <a:gd name="T8" fmla="*/ 0 60000 65536"/>
                <a:gd name="T9" fmla="*/ 0 w 56"/>
                <a:gd name="T10" fmla="*/ 0 h 144"/>
                <a:gd name="T11" fmla="*/ 56 w 56"/>
                <a:gd name="T12" fmla="*/ 144 h 144"/>
              </a:gdLst>
              <a:ahLst/>
              <a:cxnLst>
                <a:cxn ang="T6">
                  <a:pos x="T0" y="T1"/>
                </a:cxn>
                <a:cxn ang="T7">
                  <a:pos x="T2" y="T3"/>
                </a:cxn>
                <a:cxn ang="T8">
                  <a:pos x="T4" y="T5"/>
                </a:cxn>
              </a:cxnLst>
              <a:rect l="T9" t="T10" r="T11" b="T12"/>
              <a:pathLst>
                <a:path w="56" h="144">
                  <a:moveTo>
                    <a:pt x="8" y="0"/>
                  </a:moveTo>
                  <a:cubicBezTo>
                    <a:pt x="4" y="36"/>
                    <a:pt x="0" y="72"/>
                    <a:pt x="8" y="96"/>
                  </a:cubicBezTo>
                  <a:cubicBezTo>
                    <a:pt x="16" y="120"/>
                    <a:pt x="36" y="132"/>
                    <a:pt x="56" y="144"/>
                  </a:cubicBezTo>
                </a:path>
              </a:pathLst>
            </a:custGeom>
            <a:noFill/>
            <a:ln w="28575">
              <a:solidFill>
                <a:schemeClr val="tx1"/>
              </a:solidFill>
              <a:round/>
              <a:headEnd/>
              <a:tailEnd type="none" w="sm" len="lg"/>
            </a:ln>
          </p:spPr>
          <p:txBody>
            <a:bodyPr wrap="none"/>
            <a:lstStyle/>
            <a:p>
              <a:endParaRPr lang="zh-CN" altLang="en-US"/>
            </a:p>
          </p:txBody>
        </p:sp>
        <p:graphicFrame>
          <p:nvGraphicFramePr>
            <p:cNvPr id="97282" name="Object 27"/>
            <p:cNvGraphicFramePr>
              <a:graphicFrameLocks noChangeAspect="1"/>
            </p:cNvGraphicFramePr>
            <p:nvPr/>
          </p:nvGraphicFramePr>
          <p:xfrm>
            <a:off x="761" y="2688"/>
            <a:ext cx="877" cy="297"/>
          </p:xfrm>
          <a:graphic>
            <a:graphicData uri="http://schemas.openxmlformats.org/presentationml/2006/ole">
              <p:oleObj spid="_x0000_s112642" name="公式" r:id="rId6" imgW="571320" imgH="177480" progId="">
                <p:embed/>
              </p:oleObj>
            </a:graphicData>
          </a:graphic>
        </p:graphicFrame>
        <p:sp>
          <p:nvSpPr>
            <p:cNvPr id="97297" name="Line 24"/>
            <p:cNvSpPr>
              <a:spLocks noChangeShapeType="1"/>
            </p:cNvSpPr>
            <p:nvPr/>
          </p:nvSpPr>
          <p:spPr bwMode="auto">
            <a:xfrm>
              <a:off x="1619" y="2418"/>
              <a:ext cx="0" cy="798"/>
            </a:xfrm>
            <a:prstGeom prst="line">
              <a:avLst/>
            </a:prstGeom>
            <a:noFill/>
            <a:ln w="12700">
              <a:solidFill>
                <a:schemeClr val="tx1"/>
              </a:solidFill>
              <a:prstDash val="dash"/>
              <a:round/>
              <a:headEnd/>
              <a:tailEnd type="none" w="sm" len="lg"/>
            </a:ln>
          </p:spPr>
          <p:txBody>
            <a:bodyPr wrap="none"/>
            <a:lstStyle/>
            <a:p>
              <a:endParaRPr lang="zh-CN" altLang="en-US"/>
            </a:p>
          </p:txBody>
        </p:sp>
        <p:sp>
          <p:nvSpPr>
            <p:cNvPr id="97298" name="Line 25"/>
            <p:cNvSpPr>
              <a:spLocks noChangeShapeType="1"/>
            </p:cNvSpPr>
            <p:nvPr/>
          </p:nvSpPr>
          <p:spPr bwMode="auto">
            <a:xfrm>
              <a:off x="824" y="3264"/>
              <a:ext cx="751" cy="0"/>
            </a:xfrm>
            <a:prstGeom prst="line">
              <a:avLst/>
            </a:prstGeom>
            <a:noFill/>
            <a:ln w="12700">
              <a:solidFill>
                <a:schemeClr val="tx1"/>
              </a:solidFill>
              <a:prstDash val="dash"/>
              <a:round/>
              <a:headEnd/>
              <a:tailEnd type="none" w="sm" len="lg"/>
            </a:ln>
          </p:spPr>
          <p:txBody>
            <a:bodyPr wrap="none"/>
            <a:lstStyle/>
            <a:p>
              <a:endParaRPr lang="zh-CN" altLang="en-US"/>
            </a:p>
          </p:txBody>
        </p:sp>
        <p:sp>
          <p:nvSpPr>
            <p:cNvPr id="97299" name="Line 26"/>
            <p:cNvSpPr>
              <a:spLocks noChangeShapeType="1"/>
            </p:cNvSpPr>
            <p:nvPr/>
          </p:nvSpPr>
          <p:spPr bwMode="auto">
            <a:xfrm flipH="1">
              <a:off x="1222" y="2448"/>
              <a:ext cx="0" cy="288"/>
            </a:xfrm>
            <a:prstGeom prst="line">
              <a:avLst/>
            </a:prstGeom>
            <a:noFill/>
            <a:ln w="12700">
              <a:solidFill>
                <a:schemeClr val="tx1"/>
              </a:solidFill>
              <a:round/>
              <a:headEnd type="triangle" w="sm" len="lg"/>
              <a:tailEnd type="none" w="sm" len="lg"/>
            </a:ln>
          </p:spPr>
          <p:txBody>
            <a:bodyPr wrap="none"/>
            <a:lstStyle/>
            <a:p>
              <a:endParaRPr lang="zh-CN" altLang="en-US"/>
            </a:p>
          </p:txBody>
        </p:sp>
        <p:sp>
          <p:nvSpPr>
            <p:cNvPr id="97300" name="Line 28"/>
            <p:cNvSpPr>
              <a:spLocks noChangeShapeType="1"/>
            </p:cNvSpPr>
            <p:nvPr/>
          </p:nvSpPr>
          <p:spPr bwMode="auto">
            <a:xfrm flipH="1" flipV="1">
              <a:off x="1222" y="2976"/>
              <a:ext cx="0" cy="288"/>
            </a:xfrm>
            <a:prstGeom prst="line">
              <a:avLst/>
            </a:prstGeom>
            <a:noFill/>
            <a:ln w="12700">
              <a:solidFill>
                <a:schemeClr val="tx1"/>
              </a:solidFill>
              <a:round/>
              <a:headEnd type="triangle" w="sm" len="lg"/>
              <a:tailEnd type="none" w="sm" len="lg"/>
            </a:ln>
          </p:spPr>
          <p:txBody>
            <a:bodyPr wrap="none"/>
            <a:lstStyle/>
            <a:p>
              <a:endParaRPr lang="zh-CN" altLang="en-US"/>
            </a:p>
          </p:txBody>
        </p:sp>
        <p:sp>
          <p:nvSpPr>
            <p:cNvPr id="50185" name="AutoShape 9"/>
            <p:cNvSpPr>
              <a:spLocks noChangeArrowheads="1"/>
            </p:cNvSpPr>
            <p:nvPr/>
          </p:nvSpPr>
          <p:spPr bwMode="auto">
            <a:xfrm rot="-22645157">
              <a:off x="1513" y="3104"/>
              <a:ext cx="175" cy="366"/>
            </a:xfrm>
            <a:prstGeom prst="moon">
              <a:avLst>
                <a:gd name="adj" fmla="val 45208"/>
              </a:avLst>
            </a:prstGeom>
            <a:gradFill rotWithShape="0">
              <a:gsLst>
                <a:gs pos="0">
                  <a:schemeClr val="tx1"/>
                </a:gs>
                <a:gs pos="50000">
                  <a:schemeClr val="bg1"/>
                </a:gs>
                <a:gs pos="100000">
                  <a:schemeClr val="tx1"/>
                </a:gs>
              </a:gsLst>
              <a:lin ang="0" scaled="1"/>
            </a:gradFill>
            <a:ln w="19050">
              <a:solidFill>
                <a:srgbClr val="000000"/>
              </a:solidFill>
              <a:miter lim="800000"/>
              <a:headEnd/>
              <a:tailEnd/>
            </a:ln>
            <a:effectLst/>
          </p:spPr>
          <p:txBody>
            <a:bodyPr wrap="none" anchor="ctr"/>
            <a:lstStyle/>
            <a:p>
              <a:pPr>
                <a:defRPr/>
              </a:pPr>
              <a:endParaRPr lang="zh-CN" altLang="en-US"/>
            </a:p>
          </p:txBody>
        </p:sp>
        <p:sp>
          <p:nvSpPr>
            <p:cNvPr id="97302" name="AutoShape 10"/>
            <p:cNvSpPr>
              <a:spLocks noChangeArrowheads="1"/>
            </p:cNvSpPr>
            <p:nvPr/>
          </p:nvSpPr>
          <p:spPr bwMode="auto">
            <a:xfrm rot="3106539">
              <a:off x="1445" y="3300"/>
              <a:ext cx="96" cy="88"/>
            </a:xfrm>
            <a:prstGeom prst="triangle">
              <a:avLst>
                <a:gd name="adj" fmla="val 50000"/>
              </a:avLst>
            </a:prstGeom>
            <a:solidFill>
              <a:srgbClr val="808080"/>
            </a:solidFill>
            <a:ln w="9525">
              <a:solidFill>
                <a:schemeClr val="tx1"/>
              </a:solidFill>
              <a:miter lim="800000"/>
              <a:headEnd/>
              <a:tailEnd type="none" w="sm" len="lg"/>
            </a:ln>
          </p:spPr>
          <p:txBody>
            <a:bodyPr wrap="none" anchor="ctr"/>
            <a:lstStyle/>
            <a:p>
              <a:endParaRPr lang="zh-CN" altLang="en-US"/>
            </a:p>
          </p:txBody>
        </p:sp>
        <p:sp>
          <p:nvSpPr>
            <p:cNvPr id="97303" name="Freeform 11"/>
            <p:cNvSpPr>
              <a:spLocks/>
            </p:cNvSpPr>
            <p:nvPr/>
          </p:nvSpPr>
          <p:spPr bwMode="auto">
            <a:xfrm>
              <a:off x="1408" y="3298"/>
              <a:ext cx="103" cy="152"/>
            </a:xfrm>
            <a:custGeom>
              <a:avLst/>
              <a:gdLst>
                <a:gd name="T0" fmla="*/ 0 w 112"/>
                <a:gd name="T1" fmla="*/ 0 h 152"/>
                <a:gd name="T2" fmla="*/ 49 w 112"/>
                <a:gd name="T3" fmla="*/ 152 h 152"/>
                <a:gd name="T4" fmla="*/ 0 60000 65536"/>
                <a:gd name="T5" fmla="*/ 0 60000 65536"/>
                <a:gd name="T6" fmla="*/ 0 w 112"/>
                <a:gd name="T7" fmla="*/ 0 h 152"/>
                <a:gd name="T8" fmla="*/ 112 w 112"/>
                <a:gd name="T9" fmla="*/ 152 h 152"/>
              </a:gdLst>
              <a:ahLst/>
              <a:cxnLst>
                <a:cxn ang="T4">
                  <a:pos x="T0" y="T1"/>
                </a:cxn>
                <a:cxn ang="T5">
                  <a:pos x="T2" y="T3"/>
                </a:cxn>
              </a:cxnLst>
              <a:rect l="T6" t="T7" r="T8" b="T9"/>
              <a:pathLst>
                <a:path w="112" h="152">
                  <a:moveTo>
                    <a:pt x="0" y="0"/>
                  </a:moveTo>
                  <a:lnTo>
                    <a:pt x="112" y="152"/>
                  </a:lnTo>
                </a:path>
              </a:pathLst>
            </a:custGeom>
            <a:noFill/>
            <a:ln w="19050">
              <a:solidFill>
                <a:schemeClr val="tx1"/>
              </a:solidFill>
              <a:round/>
              <a:headEnd/>
              <a:tailEnd type="none" w="sm" len="lg"/>
            </a:ln>
          </p:spPr>
          <p:txBody>
            <a:bodyPr wrap="none"/>
            <a:lstStyle/>
            <a:p>
              <a:endParaRPr lang="zh-CN" altLang="en-US"/>
            </a:p>
          </p:txBody>
        </p:sp>
        <p:sp>
          <p:nvSpPr>
            <p:cNvPr id="97304" name="Rectangle 12" descr="深色横线"/>
            <p:cNvSpPr>
              <a:spLocks noChangeArrowheads="1"/>
            </p:cNvSpPr>
            <p:nvPr/>
          </p:nvSpPr>
          <p:spPr bwMode="auto">
            <a:xfrm rot="-2254633">
              <a:off x="1423" y="3306"/>
              <a:ext cx="44" cy="192"/>
            </a:xfrm>
            <a:prstGeom prst="rect">
              <a:avLst/>
            </a:prstGeom>
            <a:pattFill prst="dkHorz">
              <a:fgClr>
                <a:schemeClr val="tx1"/>
              </a:fgClr>
              <a:bgClr>
                <a:schemeClr val="bg1"/>
              </a:bgClr>
            </a:pattFill>
            <a:ln w="9525">
              <a:noFill/>
              <a:miter lim="800000"/>
              <a:headEnd/>
              <a:tailEnd type="none" w="sm" len="lg"/>
            </a:ln>
          </p:spPr>
          <p:txBody>
            <a:bodyPr wrap="none" anchor="ctr"/>
            <a:lstStyle/>
            <a:p>
              <a:endParaRPr lang="zh-CN" altLang="en-US"/>
            </a:p>
          </p:txBody>
        </p:sp>
        <p:grpSp>
          <p:nvGrpSpPr>
            <p:cNvPr id="4" name="Group 18"/>
            <p:cNvGrpSpPr>
              <a:grpSpLocks/>
            </p:cNvGrpSpPr>
            <p:nvPr/>
          </p:nvGrpSpPr>
          <p:grpSpPr bwMode="auto">
            <a:xfrm rot="400739">
              <a:off x="1577" y="3024"/>
              <a:ext cx="471" cy="372"/>
              <a:chOff x="1744" y="3372"/>
              <a:chExt cx="512" cy="372"/>
            </a:xfrm>
          </p:grpSpPr>
          <p:sp>
            <p:nvSpPr>
              <p:cNvPr id="97309" name="Freeform 19"/>
              <p:cNvSpPr>
                <a:spLocks/>
              </p:cNvSpPr>
              <p:nvPr/>
            </p:nvSpPr>
            <p:spPr bwMode="auto">
              <a:xfrm>
                <a:off x="1744" y="3380"/>
                <a:ext cx="512" cy="364"/>
              </a:xfrm>
              <a:custGeom>
                <a:avLst/>
                <a:gdLst>
                  <a:gd name="T0" fmla="*/ 0 w 512"/>
                  <a:gd name="T1" fmla="*/ 200 h 364"/>
                  <a:gd name="T2" fmla="*/ 428 w 512"/>
                  <a:gd name="T3" fmla="*/ 0 h 364"/>
                  <a:gd name="T4" fmla="*/ 512 w 512"/>
                  <a:gd name="T5" fmla="*/ 172 h 364"/>
                  <a:gd name="T6" fmla="*/ 80 w 512"/>
                  <a:gd name="T7" fmla="*/ 364 h 364"/>
                  <a:gd name="T8" fmla="*/ 0 w 512"/>
                  <a:gd name="T9" fmla="*/ 200 h 364"/>
                  <a:gd name="T10" fmla="*/ 0 60000 65536"/>
                  <a:gd name="T11" fmla="*/ 0 60000 65536"/>
                  <a:gd name="T12" fmla="*/ 0 60000 65536"/>
                  <a:gd name="T13" fmla="*/ 0 60000 65536"/>
                  <a:gd name="T14" fmla="*/ 0 60000 65536"/>
                  <a:gd name="T15" fmla="*/ 0 w 512"/>
                  <a:gd name="T16" fmla="*/ 0 h 364"/>
                  <a:gd name="T17" fmla="*/ 512 w 512"/>
                  <a:gd name="T18" fmla="*/ 364 h 364"/>
                </a:gdLst>
                <a:ahLst/>
                <a:cxnLst>
                  <a:cxn ang="T10">
                    <a:pos x="T0" y="T1"/>
                  </a:cxn>
                  <a:cxn ang="T11">
                    <a:pos x="T2" y="T3"/>
                  </a:cxn>
                  <a:cxn ang="T12">
                    <a:pos x="T4" y="T5"/>
                  </a:cxn>
                  <a:cxn ang="T13">
                    <a:pos x="T6" y="T7"/>
                  </a:cxn>
                  <a:cxn ang="T14">
                    <a:pos x="T8" y="T9"/>
                  </a:cxn>
                </a:cxnLst>
                <a:rect l="T15" t="T16" r="T17" b="T18"/>
                <a:pathLst>
                  <a:path w="512" h="364">
                    <a:moveTo>
                      <a:pt x="0" y="200"/>
                    </a:moveTo>
                    <a:lnTo>
                      <a:pt x="428" y="0"/>
                    </a:lnTo>
                    <a:lnTo>
                      <a:pt x="512" y="172"/>
                    </a:lnTo>
                    <a:lnTo>
                      <a:pt x="80" y="364"/>
                    </a:lnTo>
                    <a:lnTo>
                      <a:pt x="0" y="200"/>
                    </a:lnTo>
                    <a:close/>
                  </a:path>
                </a:pathLst>
              </a:custGeom>
              <a:gradFill rotWithShape="0">
                <a:gsLst>
                  <a:gs pos="0">
                    <a:srgbClr val="0000FF"/>
                  </a:gs>
                  <a:gs pos="100000">
                    <a:srgbClr val="FFFFFF"/>
                  </a:gs>
                </a:gsLst>
                <a:lin ang="0" scaled="1"/>
              </a:gradFill>
              <a:ln w="9525">
                <a:noFill/>
                <a:round/>
                <a:headEnd/>
                <a:tailEnd type="none" w="sm" len="lg"/>
              </a:ln>
            </p:spPr>
            <p:txBody>
              <a:bodyPr wrap="none"/>
              <a:lstStyle/>
              <a:p>
                <a:endParaRPr lang="zh-CN" altLang="en-US"/>
              </a:p>
            </p:txBody>
          </p:sp>
          <p:sp>
            <p:nvSpPr>
              <p:cNvPr id="97310" name="Freeform 20"/>
              <p:cNvSpPr>
                <a:spLocks/>
              </p:cNvSpPr>
              <p:nvPr/>
            </p:nvSpPr>
            <p:spPr bwMode="auto">
              <a:xfrm>
                <a:off x="1756" y="3372"/>
                <a:ext cx="407" cy="198"/>
              </a:xfrm>
              <a:custGeom>
                <a:avLst/>
                <a:gdLst>
                  <a:gd name="T0" fmla="*/ 0 w 407"/>
                  <a:gd name="T1" fmla="*/ 198 h 198"/>
                  <a:gd name="T2" fmla="*/ 407 w 407"/>
                  <a:gd name="T3" fmla="*/ 0 h 198"/>
                  <a:gd name="T4" fmla="*/ 0 60000 65536"/>
                  <a:gd name="T5" fmla="*/ 0 60000 65536"/>
                  <a:gd name="T6" fmla="*/ 0 w 407"/>
                  <a:gd name="T7" fmla="*/ 0 h 198"/>
                  <a:gd name="T8" fmla="*/ 407 w 407"/>
                  <a:gd name="T9" fmla="*/ 198 h 198"/>
                </a:gdLst>
                <a:ahLst/>
                <a:cxnLst>
                  <a:cxn ang="T4">
                    <a:pos x="T0" y="T1"/>
                  </a:cxn>
                  <a:cxn ang="T5">
                    <a:pos x="T2" y="T3"/>
                  </a:cxn>
                </a:cxnLst>
                <a:rect l="T6" t="T7" r="T8" b="T9"/>
                <a:pathLst>
                  <a:path w="407" h="198">
                    <a:moveTo>
                      <a:pt x="0" y="198"/>
                    </a:moveTo>
                    <a:lnTo>
                      <a:pt x="407" y="0"/>
                    </a:lnTo>
                  </a:path>
                </a:pathLst>
              </a:custGeom>
              <a:noFill/>
              <a:ln w="28575">
                <a:solidFill>
                  <a:srgbClr val="0000FF"/>
                </a:solidFill>
                <a:prstDash val="sysDot"/>
                <a:round/>
                <a:headEnd/>
                <a:tailEnd type="none" w="sm" len="lg"/>
              </a:ln>
            </p:spPr>
            <p:txBody>
              <a:bodyPr wrap="none"/>
              <a:lstStyle/>
              <a:p>
                <a:endParaRPr lang="zh-CN" altLang="en-US"/>
              </a:p>
            </p:txBody>
          </p:sp>
          <p:sp>
            <p:nvSpPr>
              <p:cNvPr id="97311" name="Freeform 21"/>
              <p:cNvSpPr>
                <a:spLocks/>
              </p:cNvSpPr>
              <p:nvPr/>
            </p:nvSpPr>
            <p:spPr bwMode="auto">
              <a:xfrm>
                <a:off x="1824" y="3552"/>
                <a:ext cx="414" cy="192"/>
              </a:xfrm>
              <a:custGeom>
                <a:avLst/>
                <a:gdLst>
                  <a:gd name="T0" fmla="*/ 0 w 414"/>
                  <a:gd name="T1" fmla="*/ 192 h 192"/>
                  <a:gd name="T2" fmla="*/ 414 w 414"/>
                  <a:gd name="T3" fmla="*/ 0 h 192"/>
                  <a:gd name="T4" fmla="*/ 0 60000 65536"/>
                  <a:gd name="T5" fmla="*/ 0 60000 65536"/>
                  <a:gd name="T6" fmla="*/ 0 w 414"/>
                  <a:gd name="T7" fmla="*/ 0 h 192"/>
                  <a:gd name="T8" fmla="*/ 414 w 414"/>
                  <a:gd name="T9" fmla="*/ 192 h 192"/>
                </a:gdLst>
                <a:ahLst/>
                <a:cxnLst>
                  <a:cxn ang="T4">
                    <a:pos x="T0" y="T1"/>
                  </a:cxn>
                  <a:cxn ang="T5">
                    <a:pos x="T2" y="T3"/>
                  </a:cxn>
                </a:cxnLst>
                <a:rect l="T6" t="T7" r="T8" b="T9"/>
                <a:pathLst>
                  <a:path w="414" h="192">
                    <a:moveTo>
                      <a:pt x="0" y="192"/>
                    </a:moveTo>
                    <a:lnTo>
                      <a:pt x="414" y="0"/>
                    </a:lnTo>
                  </a:path>
                </a:pathLst>
              </a:custGeom>
              <a:noFill/>
              <a:ln w="28575">
                <a:solidFill>
                  <a:srgbClr val="0000FF"/>
                </a:solidFill>
                <a:prstDash val="sysDot"/>
                <a:round/>
                <a:headEnd/>
                <a:tailEnd type="none" w="sm" len="lg"/>
              </a:ln>
            </p:spPr>
            <p:txBody>
              <a:bodyPr wrap="none"/>
              <a:lstStyle/>
              <a:p>
                <a:endParaRPr lang="zh-CN" altLang="en-US"/>
              </a:p>
            </p:txBody>
          </p:sp>
        </p:grpSp>
        <p:sp>
          <p:nvSpPr>
            <p:cNvPr id="97306" name="Freeform 22"/>
            <p:cNvSpPr>
              <a:spLocks/>
            </p:cNvSpPr>
            <p:nvPr/>
          </p:nvSpPr>
          <p:spPr bwMode="auto">
            <a:xfrm>
              <a:off x="1636" y="2448"/>
              <a:ext cx="2444" cy="808"/>
            </a:xfrm>
            <a:custGeom>
              <a:avLst/>
              <a:gdLst>
                <a:gd name="T0" fmla="*/ 0 w 2656"/>
                <a:gd name="T1" fmla="*/ 808 h 808"/>
                <a:gd name="T2" fmla="*/ 1156 w 2656"/>
                <a:gd name="T3" fmla="*/ 0 h 808"/>
                <a:gd name="T4" fmla="*/ 0 60000 65536"/>
                <a:gd name="T5" fmla="*/ 0 60000 65536"/>
                <a:gd name="T6" fmla="*/ 0 w 2656"/>
                <a:gd name="T7" fmla="*/ 0 h 808"/>
                <a:gd name="T8" fmla="*/ 2656 w 2656"/>
                <a:gd name="T9" fmla="*/ 808 h 808"/>
              </a:gdLst>
              <a:ahLst/>
              <a:cxnLst>
                <a:cxn ang="T4">
                  <a:pos x="T0" y="T1"/>
                </a:cxn>
                <a:cxn ang="T5">
                  <a:pos x="T2" y="T3"/>
                </a:cxn>
              </a:cxnLst>
              <a:rect l="T6" t="T7" r="T8" b="T9"/>
              <a:pathLst>
                <a:path w="2656" h="808">
                  <a:moveTo>
                    <a:pt x="0" y="808"/>
                  </a:moveTo>
                  <a:lnTo>
                    <a:pt x="2656" y="0"/>
                  </a:lnTo>
                </a:path>
              </a:pathLst>
            </a:custGeom>
            <a:noFill/>
            <a:ln w="28575">
              <a:solidFill>
                <a:srgbClr val="0000FF"/>
              </a:solidFill>
              <a:round/>
              <a:headEnd/>
              <a:tailEnd type="none" w="sm" len="lg"/>
            </a:ln>
          </p:spPr>
          <p:txBody>
            <a:bodyPr wrap="none"/>
            <a:lstStyle/>
            <a:p>
              <a:endParaRPr lang="zh-CN" altLang="en-US"/>
            </a:p>
          </p:txBody>
        </p:sp>
        <p:graphicFrame>
          <p:nvGraphicFramePr>
            <p:cNvPr id="97283" name="Object 31"/>
            <p:cNvGraphicFramePr>
              <a:graphicFrameLocks noChangeAspect="1"/>
            </p:cNvGraphicFramePr>
            <p:nvPr/>
          </p:nvGraphicFramePr>
          <p:xfrm>
            <a:off x="3241" y="2358"/>
            <a:ext cx="397" cy="383"/>
          </p:xfrm>
          <a:graphic>
            <a:graphicData uri="http://schemas.openxmlformats.org/presentationml/2006/ole">
              <p:oleObj spid="_x0000_s112643" name="Equation" r:id="rId7" imgW="228600" imgH="203040" progId="">
                <p:embed/>
              </p:oleObj>
            </a:graphicData>
          </a:graphic>
        </p:graphicFrame>
        <p:sp>
          <p:nvSpPr>
            <p:cNvPr id="97307" name="Freeform 33"/>
            <p:cNvSpPr>
              <a:spLocks/>
            </p:cNvSpPr>
            <p:nvPr/>
          </p:nvSpPr>
          <p:spPr bwMode="auto">
            <a:xfrm>
              <a:off x="1501" y="2928"/>
              <a:ext cx="95" cy="266"/>
            </a:xfrm>
            <a:custGeom>
              <a:avLst/>
              <a:gdLst>
                <a:gd name="T0" fmla="*/ 49 w 102"/>
                <a:gd name="T1" fmla="*/ 158 h 282"/>
                <a:gd name="T2" fmla="*/ 0 w 102"/>
                <a:gd name="T3" fmla="*/ 0 h 282"/>
                <a:gd name="T4" fmla="*/ 0 60000 65536"/>
                <a:gd name="T5" fmla="*/ 0 60000 65536"/>
                <a:gd name="T6" fmla="*/ 0 w 102"/>
                <a:gd name="T7" fmla="*/ 0 h 282"/>
                <a:gd name="T8" fmla="*/ 102 w 102"/>
                <a:gd name="T9" fmla="*/ 282 h 282"/>
              </a:gdLst>
              <a:ahLst/>
              <a:cxnLst>
                <a:cxn ang="T4">
                  <a:pos x="T0" y="T1"/>
                </a:cxn>
                <a:cxn ang="T5">
                  <a:pos x="T2" y="T3"/>
                </a:cxn>
              </a:cxnLst>
              <a:rect l="T6" t="T7" r="T8" b="T9"/>
              <a:pathLst>
                <a:path w="102" h="282">
                  <a:moveTo>
                    <a:pt x="102" y="282"/>
                  </a:moveTo>
                  <a:lnTo>
                    <a:pt x="0" y="0"/>
                  </a:lnTo>
                </a:path>
              </a:pathLst>
            </a:custGeom>
            <a:noFill/>
            <a:ln w="12700">
              <a:solidFill>
                <a:srgbClr val="FF0000"/>
              </a:solidFill>
              <a:round/>
              <a:headEnd type="triangle" w="sm" len="lg"/>
              <a:tailEnd type="none" w="sm" len="lg"/>
            </a:ln>
          </p:spPr>
          <p:txBody>
            <a:bodyPr wrap="none"/>
            <a:lstStyle/>
            <a:p>
              <a:endParaRPr lang="zh-CN" altLang="en-US"/>
            </a:p>
          </p:txBody>
        </p:sp>
        <p:sp>
          <p:nvSpPr>
            <p:cNvPr id="97308" name="Freeform 34"/>
            <p:cNvSpPr>
              <a:spLocks/>
            </p:cNvSpPr>
            <p:nvPr/>
          </p:nvSpPr>
          <p:spPr bwMode="auto">
            <a:xfrm>
              <a:off x="1658" y="3358"/>
              <a:ext cx="79" cy="210"/>
            </a:xfrm>
            <a:custGeom>
              <a:avLst/>
              <a:gdLst>
                <a:gd name="T0" fmla="*/ 0 w 108"/>
                <a:gd name="T1" fmla="*/ 0 h 294"/>
                <a:gd name="T2" fmla="*/ 5 w 108"/>
                <a:gd name="T3" fmla="*/ 10 h 294"/>
                <a:gd name="T4" fmla="*/ 0 60000 65536"/>
                <a:gd name="T5" fmla="*/ 0 60000 65536"/>
                <a:gd name="T6" fmla="*/ 0 w 108"/>
                <a:gd name="T7" fmla="*/ 0 h 294"/>
                <a:gd name="T8" fmla="*/ 108 w 108"/>
                <a:gd name="T9" fmla="*/ 294 h 294"/>
              </a:gdLst>
              <a:ahLst/>
              <a:cxnLst>
                <a:cxn ang="T4">
                  <a:pos x="T0" y="T1"/>
                </a:cxn>
                <a:cxn ang="T5">
                  <a:pos x="T2" y="T3"/>
                </a:cxn>
              </a:cxnLst>
              <a:rect l="T6" t="T7" r="T8" b="T9"/>
              <a:pathLst>
                <a:path w="108" h="294">
                  <a:moveTo>
                    <a:pt x="0" y="0"/>
                  </a:moveTo>
                  <a:lnTo>
                    <a:pt x="108" y="294"/>
                  </a:lnTo>
                </a:path>
              </a:pathLst>
            </a:custGeom>
            <a:noFill/>
            <a:ln w="12700">
              <a:solidFill>
                <a:srgbClr val="FF0000"/>
              </a:solidFill>
              <a:round/>
              <a:headEnd type="triangle" w="sm" len="lg"/>
              <a:tailEnd type="none" w="sm" len="lg"/>
            </a:ln>
          </p:spPr>
          <p:txBody>
            <a:bodyPr wrap="none"/>
            <a:lstStyle/>
            <a:p>
              <a:endParaRPr lang="zh-CN" altLang="en-US"/>
            </a:p>
          </p:txBody>
        </p:sp>
        <p:graphicFrame>
          <p:nvGraphicFramePr>
            <p:cNvPr id="97284" name="Object 35"/>
            <p:cNvGraphicFramePr>
              <a:graphicFrameLocks noChangeAspect="1"/>
            </p:cNvGraphicFramePr>
            <p:nvPr/>
          </p:nvGraphicFramePr>
          <p:xfrm>
            <a:off x="1750" y="3296"/>
            <a:ext cx="1188" cy="304"/>
          </p:xfrm>
          <a:graphic>
            <a:graphicData uri="http://schemas.openxmlformats.org/presentationml/2006/ole">
              <p:oleObj spid="_x0000_s112644" name="Equation" r:id="rId8" imgW="698400" imgH="177480" progId="">
                <p:embed/>
              </p:oleObj>
            </a:graphicData>
          </a:graphic>
        </p:graphicFrame>
      </p:grpSp>
      <p:sp>
        <p:nvSpPr>
          <p:cNvPr id="31"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97291" name="Rectangle 23"/>
          <p:cNvSpPr>
            <a:spLocks noChangeArrowheads="1"/>
          </p:cNvSpPr>
          <p:nvPr/>
        </p:nvSpPr>
        <p:spPr bwMode="auto">
          <a:xfrm>
            <a:off x="60198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9" name="灯片编号占位符 1"/>
          <p:cNvSpPr>
            <a:spLocks noGrp="1"/>
          </p:cNvSpPr>
          <p:nvPr>
            <p:ph type="sldNum" sz="quarter" idx="10"/>
          </p:nvPr>
        </p:nvSpPr>
        <p:spPr>
          <a:noFill/>
        </p:spPr>
        <p:txBody>
          <a:bodyPr/>
          <a:lstStyle/>
          <a:p>
            <a:fld id="{2FB4FDBD-7A40-4109-BB62-AA8A09CEECDE}" type="slidenum">
              <a:rPr lang="en-US" altLang="zh-CN" smtClean="0"/>
              <a:pPr/>
              <a:t>135</a:t>
            </a:fld>
            <a:endParaRPr lang="en-US" altLang="zh-CN" smtClean="0"/>
          </a:p>
        </p:txBody>
      </p:sp>
      <p:sp>
        <p:nvSpPr>
          <p:cNvPr id="98310" name="Text Box 32"/>
          <p:cNvSpPr txBox="1">
            <a:spLocks noChangeArrowheads="1"/>
          </p:cNvSpPr>
          <p:nvPr/>
        </p:nvSpPr>
        <p:spPr bwMode="auto">
          <a:xfrm>
            <a:off x="533400" y="1066800"/>
            <a:ext cx="8153400" cy="1844675"/>
          </a:xfrm>
          <a:prstGeom prst="rect">
            <a:avLst/>
          </a:prstGeom>
          <a:noFill/>
          <a:ln w="9525">
            <a:noFill/>
            <a:miter lim="800000"/>
            <a:headEnd/>
            <a:tailEnd type="none" w="sm" len="lg"/>
          </a:ln>
        </p:spPr>
        <p:txBody>
          <a:bodyPr>
            <a:spAutoFit/>
          </a:bodyPr>
          <a:lstStyle/>
          <a:p>
            <a:pPr>
              <a:lnSpc>
                <a:spcPct val="120000"/>
              </a:lnSpc>
              <a:spcBef>
                <a:spcPct val="50000"/>
              </a:spcBef>
            </a:pPr>
            <a:r>
              <a:rPr lang="en-US" altLang="zh-CN" sz="3200" b="1">
                <a:solidFill>
                  <a:srgbClr val="CC0000"/>
                </a:solidFill>
              </a:rPr>
              <a:t>        </a:t>
            </a:r>
            <a:r>
              <a:rPr lang="zh-CN" altLang="en-US" sz="3200" b="1">
                <a:solidFill>
                  <a:srgbClr val="CC0000"/>
                </a:solidFill>
              </a:rPr>
              <a:t>解   </a:t>
            </a:r>
            <a:r>
              <a:rPr lang="zh-CN" altLang="en-US" sz="3200" b="1"/>
              <a:t>将雷达天线输出口看成是发出衍射波的单缝，衍射波能量主要集中在中央明纹范围内</a:t>
            </a:r>
            <a:r>
              <a:rPr lang="en-US" altLang="zh-CN" sz="3200" b="1">
                <a:latin typeface="Times New Roman" pitchFamily="18" charset="0"/>
              </a:rPr>
              <a:t>.</a:t>
            </a:r>
          </a:p>
        </p:txBody>
      </p:sp>
      <p:grpSp>
        <p:nvGrpSpPr>
          <p:cNvPr id="2" name="Group 35"/>
          <p:cNvGrpSpPr>
            <a:grpSpLocks/>
          </p:cNvGrpSpPr>
          <p:nvPr/>
        </p:nvGrpSpPr>
        <p:grpSpPr bwMode="auto">
          <a:xfrm>
            <a:off x="787400" y="3048000"/>
            <a:ext cx="7924800" cy="2743200"/>
            <a:chOff x="496" y="1920"/>
            <a:chExt cx="4992" cy="1728"/>
          </a:xfrm>
        </p:grpSpPr>
        <p:sp>
          <p:nvSpPr>
            <p:cNvPr id="98314" name="Rectangle 36"/>
            <p:cNvSpPr>
              <a:spLocks noChangeArrowheads="1"/>
            </p:cNvSpPr>
            <p:nvPr/>
          </p:nvSpPr>
          <p:spPr bwMode="auto">
            <a:xfrm>
              <a:off x="496" y="1920"/>
              <a:ext cx="4992" cy="1728"/>
            </a:xfrm>
            <a:prstGeom prst="rect">
              <a:avLst/>
            </a:prstGeom>
            <a:solidFill>
              <a:schemeClr val="bg1"/>
            </a:solidFill>
            <a:ln w="9525">
              <a:solidFill>
                <a:schemeClr val="tx2"/>
              </a:solidFill>
              <a:miter lim="800000"/>
              <a:headEnd/>
              <a:tailEnd type="none" w="sm" len="lg"/>
            </a:ln>
          </p:spPr>
          <p:txBody>
            <a:bodyPr wrap="none" anchor="ctr"/>
            <a:lstStyle/>
            <a:p>
              <a:endParaRPr lang="zh-CN" altLang="en-US"/>
            </a:p>
          </p:txBody>
        </p:sp>
        <p:sp>
          <p:nvSpPr>
            <p:cNvPr id="98315" name="Rectangle 37" descr="新闻纸"/>
            <p:cNvSpPr>
              <a:spLocks noChangeArrowheads="1"/>
            </p:cNvSpPr>
            <p:nvPr/>
          </p:nvSpPr>
          <p:spPr bwMode="auto">
            <a:xfrm>
              <a:off x="661" y="2112"/>
              <a:ext cx="4726" cy="336"/>
            </a:xfrm>
            <a:prstGeom prst="rect">
              <a:avLst/>
            </a:prstGeom>
            <a:blipFill dpi="0" rotWithShape="0">
              <a:blip r:embed="rId3" cstate="print"/>
              <a:srcRect/>
              <a:tile tx="0" ty="0" sx="100000" sy="100000" flip="none" algn="tl"/>
            </a:blipFill>
            <a:ln w="9525">
              <a:noFill/>
              <a:miter lim="800000"/>
              <a:headEnd/>
              <a:tailEnd type="none" w="sm" len="lg"/>
            </a:ln>
          </p:spPr>
          <p:txBody>
            <a:bodyPr wrap="none" anchor="ctr"/>
            <a:lstStyle/>
            <a:p>
              <a:endParaRPr lang="zh-CN" altLang="en-US"/>
            </a:p>
          </p:txBody>
        </p:sp>
        <p:sp>
          <p:nvSpPr>
            <p:cNvPr id="98316" name="Line 38"/>
            <p:cNvSpPr>
              <a:spLocks noChangeShapeType="1"/>
            </p:cNvSpPr>
            <p:nvPr/>
          </p:nvSpPr>
          <p:spPr bwMode="auto">
            <a:xfrm>
              <a:off x="661" y="2112"/>
              <a:ext cx="4726" cy="0"/>
            </a:xfrm>
            <a:prstGeom prst="line">
              <a:avLst/>
            </a:prstGeom>
            <a:noFill/>
            <a:ln w="28575">
              <a:solidFill>
                <a:schemeClr val="tx1"/>
              </a:solidFill>
              <a:round/>
              <a:headEnd/>
              <a:tailEnd type="none" w="sm" len="lg"/>
            </a:ln>
          </p:spPr>
          <p:txBody>
            <a:bodyPr wrap="none"/>
            <a:lstStyle/>
            <a:p>
              <a:endParaRPr lang="zh-CN" altLang="en-US"/>
            </a:p>
          </p:txBody>
        </p:sp>
        <p:sp>
          <p:nvSpPr>
            <p:cNvPr id="98317" name="Line 39"/>
            <p:cNvSpPr>
              <a:spLocks noChangeShapeType="1"/>
            </p:cNvSpPr>
            <p:nvPr/>
          </p:nvSpPr>
          <p:spPr bwMode="auto">
            <a:xfrm>
              <a:off x="661" y="2448"/>
              <a:ext cx="4726" cy="0"/>
            </a:xfrm>
            <a:prstGeom prst="line">
              <a:avLst/>
            </a:prstGeom>
            <a:noFill/>
            <a:ln w="28575">
              <a:solidFill>
                <a:schemeClr val="tx1"/>
              </a:solidFill>
              <a:round/>
              <a:headEnd/>
              <a:tailEnd type="none" w="sm" len="lg"/>
            </a:ln>
          </p:spPr>
          <p:txBody>
            <a:bodyPr wrap="none"/>
            <a:lstStyle/>
            <a:p>
              <a:endParaRPr lang="zh-CN" altLang="en-US"/>
            </a:p>
          </p:txBody>
        </p:sp>
        <p:sp>
          <p:nvSpPr>
            <p:cNvPr id="98318" name="Freeform 40"/>
            <p:cNvSpPr>
              <a:spLocks/>
            </p:cNvSpPr>
            <p:nvPr/>
          </p:nvSpPr>
          <p:spPr bwMode="auto">
            <a:xfrm>
              <a:off x="3642" y="2448"/>
              <a:ext cx="52" cy="144"/>
            </a:xfrm>
            <a:custGeom>
              <a:avLst/>
              <a:gdLst>
                <a:gd name="T0" fmla="*/ 7 w 56"/>
                <a:gd name="T1" fmla="*/ 0 h 144"/>
                <a:gd name="T2" fmla="*/ 7 w 56"/>
                <a:gd name="T3" fmla="*/ 96 h 144"/>
                <a:gd name="T4" fmla="*/ 27 w 56"/>
                <a:gd name="T5" fmla="*/ 144 h 144"/>
                <a:gd name="T6" fmla="*/ 0 60000 65536"/>
                <a:gd name="T7" fmla="*/ 0 60000 65536"/>
                <a:gd name="T8" fmla="*/ 0 60000 65536"/>
                <a:gd name="T9" fmla="*/ 0 w 56"/>
                <a:gd name="T10" fmla="*/ 0 h 144"/>
                <a:gd name="T11" fmla="*/ 56 w 56"/>
                <a:gd name="T12" fmla="*/ 144 h 144"/>
              </a:gdLst>
              <a:ahLst/>
              <a:cxnLst>
                <a:cxn ang="T6">
                  <a:pos x="T0" y="T1"/>
                </a:cxn>
                <a:cxn ang="T7">
                  <a:pos x="T2" y="T3"/>
                </a:cxn>
                <a:cxn ang="T8">
                  <a:pos x="T4" y="T5"/>
                </a:cxn>
              </a:cxnLst>
              <a:rect l="T9" t="T10" r="T11" b="T12"/>
              <a:pathLst>
                <a:path w="56" h="144">
                  <a:moveTo>
                    <a:pt x="8" y="0"/>
                  </a:moveTo>
                  <a:cubicBezTo>
                    <a:pt x="4" y="36"/>
                    <a:pt x="0" y="72"/>
                    <a:pt x="8" y="96"/>
                  </a:cubicBezTo>
                  <a:cubicBezTo>
                    <a:pt x="16" y="120"/>
                    <a:pt x="36" y="132"/>
                    <a:pt x="56" y="144"/>
                  </a:cubicBezTo>
                </a:path>
              </a:pathLst>
            </a:custGeom>
            <a:noFill/>
            <a:ln w="28575">
              <a:solidFill>
                <a:schemeClr val="tx1"/>
              </a:solidFill>
              <a:round/>
              <a:headEnd/>
              <a:tailEnd type="none" w="sm" len="lg"/>
            </a:ln>
          </p:spPr>
          <p:txBody>
            <a:bodyPr wrap="none"/>
            <a:lstStyle/>
            <a:p>
              <a:endParaRPr lang="zh-CN" altLang="en-US"/>
            </a:p>
          </p:txBody>
        </p:sp>
        <p:graphicFrame>
          <p:nvGraphicFramePr>
            <p:cNvPr id="98306" name="Object 41"/>
            <p:cNvGraphicFramePr>
              <a:graphicFrameLocks noChangeAspect="1"/>
            </p:cNvGraphicFramePr>
            <p:nvPr/>
          </p:nvGraphicFramePr>
          <p:xfrm>
            <a:off x="761" y="2688"/>
            <a:ext cx="877" cy="297"/>
          </p:xfrm>
          <a:graphic>
            <a:graphicData uri="http://schemas.openxmlformats.org/presentationml/2006/ole">
              <p:oleObj spid="_x0000_s113666" name="公式" r:id="rId4" imgW="571320" imgH="177480" progId="">
                <p:embed/>
              </p:oleObj>
            </a:graphicData>
          </a:graphic>
        </p:graphicFrame>
        <p:sp>
          <p:nvSpPr>
            <p:cNvPr id="98319" name="Line 42"/>
            <p:cNvSpPr>
              <a:spLocks noChangeShapeType="1"/>
            </p:cNvSpPr>
            <p:nvPr/>
          </p:nvSpPr>
          <p:spPr bwMode="auto">
            <a:xfrm>
              <a:off x="1619" y="2418"/>
              <a:ext cx="0" cy="798"/>
            </a:xfrm>
            <a:prstGeom prst="line">
              <a:avLst/>
            </a:prstGeom>
            <a:noFill/>
            <a:ln w="12700">
              <a:solidFill>
                <a:schemeClr val="tx1"/>
              </a:solidFill>
              <a:prstDash val="dash"/>
              <a:round/>
              <a:headEnd/>
              <a:tailEnd type="none" w="sm" len="lg"/>
            </a:ln>
          </p:spPr>
          <p:txBody>
            <a:bodyPr wrap="none"/>
            <a:lstStyle/>
            <a:p>
              <a:endParaRPr lang="zh-CN" altLang="en-US"/>
            </a:p>
          </p:txBody>
        </p:sp>
        <p:sp>
          <p:nvSpPr>
            <p:cNvPr id="98320" name="Line 43"/>
            <p:cNvSpPr>
              <a:spLocks noChangeShapeType="1"/>
            </p:cNvSpPr>
            <p:nvPr/>
          </p:nvSpPr>
          <p:spPr bwMode="auto">
            <a:xfrm>
              <a:off x="824" y="3264"/>
              <a:ext cx="751" cy="0"/>
            </a:xfrm>
            <a:prstGeom prst="line">
              <a:avLst/>
            </a:prstGeom>
            <a:noFill/>
            <a:ln w="12700">
              <a:solidFill>
                <a:schemeClr val="tx1"/>
              </a:solidFill>
              <a:prstDash val="dash"/>
              <a:round/>
              <a:headEnd/>
              <a:tailEnd type="none" w="sm" len="lg"/>
            </a:ln>
          </p:spPr>
          <p:txBody>
            <a:bodyPr wrap="none"/>
            <a:lstStyle/>
            <a:p>
              <a:endParaRPr lang="zh-CN" altLang="en-US"/>
            </a:p>
          </p:txBody>
        </p:sp>
        <p:sp>
          <p:nvSpPr>
            <p:cNvPr id="98321" name="Line 44"/>
            <p:cNvSpPr>
              <a:spLocks noChangeShapeType="1"/>
            </p:cNvSpPr>
            <p:nvPr/>
          </p:nvSpPr>
          <p:spPr bwMode="auto">
            <a:xfrm flipH="1">
              <a:off x="1222" y="2448"/>
              <a:ext cx="0" cy="288"/>
            </a:xfrm>
            <a:prstGeom prst="line">
              <a:avLst/>
            </a:prstGeom>
            <a:noFill/>
            <a:ln w="12700">
              <a:solidFill>
                <a:schemeClr val="tx1"/>
              </a:solidFill>
              <a:round/>
              <a:headEnd type="triangle" w="sm" len="lg"/>
              <a:tailEnd type="none" w="sm" len="lg"/>
            </a:ln>
          </p:spPr>
          <p:txBody>
            <a:bodyPr wrap="none"/>
            <a:lstStyle/>
            <a:p>
              <a:endParaRPr lang="zh-CN" altLang="en-US"/>
            </a:p>
          </p:txBody>
        </p:sp>
        <p:sp>
          <p:nvSpPr>
            <p:cNvPr id="98322" name="Line 45"/>
            <p:cNvSpPr>
              <a:spLocks noChangeShapeType="1"/>
            </p:cNvSpPr>
            <p:nvPr/>
          </p:nvSpPr>
          <p:spPr bwMode="auto">
            <a:xfrm flipH="1" flipV="1">
              <a:off x="1222" y="2976"/>
              <a:ext cx="0" cy="288"/>
            </a:xfrm>
            <a:prstGeom prst="line">
              <a:avLst/>
            </a:prstGeom>
            <a:noFill/>
            <a:ln w="12700">
              <a:solidFill>
                <a:schemeClr val="tx1"/>
              </a:solidFill>
              <a:round/>
              <a:headEnd type="triangle" w="sm" len="lg"/>
              <a:tailEnd type="none" w="sm" len="lg"/>
            </a:ln>
          </p:spPr>
          <p:txBody>
            <a:bodyPr wrap="none"/>
            <a:lstStyle/>
            <a:p>
              <a:endParaRPr lang="zh-CN" altLang="en-US"/>
            </a:p>
          </p:txBody>
        </p:sp>
        <p:sp>
          <p:nvSpPr>
            <p:cNvPr id="51246" name="AutoShape 46"/>
            <p:cNvSpPr>
              <a:spLocks noChangeArrowheads="1"/>
            </p:cNvSpPr>
            <p:nvPr/>
          </p:nvSpPr>
          <p:spPr bwMode="auto">
            <a:xfrm rot="-22645157">
              <a:off x="1513" y="3104"/>
              <a:ext cx="175" cy="366"/>
            </a:xfrm>
            <a:prstGeom prst="moon">
              <a:avLst>
                <a:gd name="adj" fmla="val 45208"/>
              </a:avLst>
            </a:prstGeom>
            <a:gradFill rotWithShape="0">
              <a:gsLst>
                <a:gs pos="0">
                  <a:schemeClr val="tx1"/>
                </a:gs>
                <a:gs pos="50000">
                  <a:schemeClr val="bg1"/>
                </a:gs>
                <a:gs pos="100000">
                  <a:schemeClr val="tx1"/>
                </a:gs>
              </a:gsLst>
              <a:lin ang="0" scaled="1"/>
            </a:gradFill>
            <a:ln w="19050">
              <a:solidFill>
                <a:srgbClr val="000000"/>
              </a:solidFill>
              <a:miter lim="800000"/>
              <a:headEnd/>
              <a:tailEnd/>
            </a:ln>
            <a:effectLst/>
          </p:spPr>
          <p:txBody>
            <a:bodyPr wrap="none" anchor="ctr"/>
            <a:lstStyle/>
            <a:p>
              <a:pPr>
                <a:defRPr/>
              </a:pPr>
              <a:endParaRPr lang="zh-CN" altLang="en-US"/>
            </a:p>
          </p:txBody>
        </p:sp>
        <p:sp>
          <p:nvSpPr>
            <p:cNvPr id="98324" name="AutoShape 47"/>
            <p:cNvSpPr>
              <a:spLocks noChangeArrowheads="1"/>
            </p:cNvSpPr>
            <p:nvPr/>
          </p:nvSpPr>
          <p:spPr bwMode="auto">
            <a:xfrm rot="3106539">
              <a:off x="1445" y="3300"/>
              <a:ext cx="96" cy="88"/>
            </a:xfrm>
            <a:prstGeom prst="triangle">
              <a:avLst>
                <a:gd name="adj" fmla="val 50000"/>
              </a:avLst>
            </a:prstGeom>
            <a:solidFill>
              <a:srgbClr val="808080"/>
            </a:solidFill>
            <a:ln w="9525">
              <a:solidFill>
                <a:schemeClr val="tx1"/>
              </a:solidFill>
              <a:miter lim="800000"/>
              <a:headEnd/>
              <a:tailEnd type="none" w="sm" len="lg"/>
            </a:ln>
          </p:spPr>
          <p:txBody>
            <a:bodyPr wrap="none" anchor="ctr"/>
            <a:lstStyle/>
            <a:p>
              <a:endParaRPr lang="zh-CN" altLang="en-US"/>
            </a:p>
          </p:txBody>
        </p:sp>
        <p:sp>
          <p:nvSpPr>
            <p:cNvPr id="98325" name="Freeform 48"/>
            <p:cNvSpPr>
              <a:spLocks/>
            </p:cNvSpPr>
            <p:nvPr/>
          </p:nvSpPr>
          <p:spPr bwMode="auto">
            <a:xfrm>
              <a:off x="1408" y="3298"/>
              <a:ext cx="103" cy="152"/>
            </a:xfrm>
            <a:custGeom>
              <a:avLst/>
              <a:gdLst>
                <a:gd name="T0" fmla="*/ 0 w 112"/>
                <a:gd name="T1" fmla="*/ 0 h 152"/>
                <a:gd name="T2" fmla="*/ 49 w 112"/>
                <a:gd name="T3" fmla="*/ 152 h 152"/>
                <a:gd name="T4" fmla="*/ 0 60000 65536"/>
                <a:gd name="T5" fmla="*/ 0 60000 65536"/>
                <a:gd name="T6" fmla="*/ 0 w 112"/>
                <a:gd name="T7" fmla="*/ 0 h 152"/>
                <a:gd name="T8" fmla="*/ 112 w 112"/>
                <a:gd name="T9" fmla="*/ 152 h 152"/>
              </a:gdLst>
              <a:ahLst/>
              <a:cxnLst>
                <a:cxn ang="T4">
                  <a:pos x="T0" y="T1"/>
                </a:cxn>
                <a:cxn ang="T5">
                  <a:pos x="T2" y="T3"/>
                </a:cxn>
              </a:cxnLst>
              <a:rect l="T6" t="T7" r="T8" b="T9"/>
              <a:pathLst>
                <a:path w="112" h="152">
                  <a:moveTo>
                    <a:pt x="0" y="0"/>
                  </a:moveTo>
                  <a:lnTo>
                    <a:pt x="112" y="152"/>
                  </a:lnTo>
                </a:path>
              </a:pathLst>
            </a:custGeom>
            <a:noFill/>
            <a:ln w="19050">
              <a:solidFill>
                <a:schemeClr val="tx1"/>
              </a:solidFill>
              <a:round/>
              <a:headEnd/>
              <a:tailEnd type="none" w="sm" len="lg"/>
            </a:ln>
          </p:spPr>
          <p:txBody>
            <a:bodyPr wrap="none"/>
            <a:lstStyle/>
            <a:p>
              <a:endParaRPr lang="zh-CN" altLang="en-US"/>
            </a:p>
          </p:txBody>
        </p:sp>
        <p:sp>
          <p:nvSpPr>
            <p:cNvPr id="98326" name="Rectangle 49" descr="深色横线"/>
            <p:cNvSpPr>
              <a:spLocks noChangeArrowheads="1"/>
            </p:cNvSpPr>
            <p:nvPr/>
          </p:nvSpPr>
          <p:spPr bwMode="auto">
            <a:xfrm rot="-2254633">
              <a:off x="1423" y="3306"/>
              <a:ext cx="44" cy="192"/>
            </a:xfrm>
            <a:prstGeom prst="rect">
              <a:avLst/>
            </a:prstGeom>
            <a:pattFill prst="dkHorz">
              <a:fgClr>
                <a:schemeClr val="tx1"/>
              </a:fgClr>
              <a:bgClr>
                <a:schemeClr val="bg1"/>
              </a:bgClr>
            </a:pattFill>
            <a:ln w="9525">
              <a:noFill/>
              <a:miter lim="800000"/>
              <a:headEnd/>
              <a:tailEnd type="none" w="sm" len="lg"/>
            </a:ln>
          </p:spPr>
          <p:txBody>
            <a:bodyPr wrap="none" anchor="ctr"/>
            <a:lstStyle/>
            <a:p>
              <a:endParaRPr lang="zh-CN" altLang="en-US"/>
            </a:p>
          </p:txBody>
        </p:sp>
        <p:grpSp>
          <p:nvGrpSpPr>
            <p:cNvPr id="3" name="Group 50"/>
            <p:cNvGrpSpPr>
              <a:grpSpLocks/>
            </p:cNvGrpSpPr>
            <p:nvPr/>
          </p:nvGrpSpPr>
          <p:grpSpPr bwMode="auto">
            <a:xfrm rot="400739">
              <a:off x="1577" y="3024"/>
              <a:ext cx="471" cy="372"/>
              <a:chOff x="1744" y="3372"/>
              <a:chExt cx="512" cy="372"/>
            </a:xfrm>
          </p:grpSpPr>
          <p:sp>
            <p:nvSpPr>
              <p:cNvPr id="98331" name="Freeform 51"/>
              <p:cNvSpPr>
                <a:spLocks/>
              </p:cNvSpPr>
              <p:nvPr/>
            </p:nvSpPr>
            <p:spPr bwMode="auto">
              <a:xfrm>
                <a:off x="1744" y="3380"/>
                <a:ext cx="512" cy="364"/>
              </a:xfrm>
              <a:custGeom>
                <a:avLst/>
                <a:gdLst>
                  <a:gd name="T0" fmla="*/ 0 w 512"/>
                  <a:gd name="T1" fmla="*/ 200 h 364"/>
                  <a:gd name="T2" fmla="*/ 428 w 512"/>
                  <a:gd name="T3" fmla="*/ 0 h 364"/>
                  <a:gd name="T4" fmla="*/ 512 w 512"/>
                  <a:gd name="T5" fmla="*/ 172 h 364"/>
                  <a:gd name="T6" fmla="*/ 80 w 512"/>
                  <a:gd name="T7" fmla="*/ 364 h 364"/>
                  <a:gd name="T8" fmla="*/ 0 w 512"/>
                  <a:gd name="T9" fmla="*/ 200 h 364"/>
                  <a:gd name="T10" fmla="*/ 0 60000 65536"/>
                  <a:gd name="T11" fmla="*/ 0 60000 65536"/>
                  <a:gd name="T12" fmla="*/ 0 60000 65536"/>
                  <a:gd name="T13" fmla="*/ 0 60000 65536"/>
                  <a:gd name="T14" fmla="*/ 0 60000 65536"/>
                  <a:gd name="T15" fmla="*/ 0 w 512"/>
                  <a:gd name="T16" fmla="*/ 0 h 364"/>
                  <a:gd name="T17" fmla="*/ 512 w 512"/>
                  <a:gd name="T18" fmla="*/ 364 h 364"/>
                </a:gdLst>
                <a:ahLst/>
                <a:cxnLst>
                  <a:cxn ang="T10">
                    <a:pos x="T0" y="T1"/>
                  </a:cxn>
                  <a:cxn ang="T11">
                    <a:pos x="T2" y="T3"/>
                  </a:cxn>
                  <a:cxn ang="T12">
                    <a:pos x="T4" y="T5"/>
                  </a:cxn>
                  <a:cxn ang="T13">
                    <a:pos x="T6" y="T7"/>
                  </a:cxn>
                  <a:cxn ang="T14">
                    <a:pos x="T8" y="T9"/>
                  </a:cxn>
                </a:cxnLst>
                <a:rect l="T15" t="T16" r="T17" b="T18"/>
                <a:pathLst>
                  <a:path w="512" h="364">
                    <a:moveTo>
                      <a:pt x="0" y="200"/>
                    </a:moveTo>
                    <a:lnTo>
                      <a:pt x="428" y="0"/>
                    </a:lnTo>
                    <a:lnTo>
                      <a:pt x="512" y="172"/>
                    </a:lnTo>
                    <a:lnTo>
                      <a:pt x="80" y="364"/>
                    </a:lnTo>
                    <a:lnTo>
                      <a:pt x="0" y="200"/>
                    </a:lnTo>
                    <a:close/>
                  </a:path>
                </a:pathLst>
              </a:custGeom>
              <a:gradFill rotWithShape="0">
                <a:gsLst>
                  <a:gs pos="0">
                    <a:srgbClr val="0000FF"/>
                  </a:gs>
                  <a:gs pos="100000">
                    <a:srgbClr val="FFFFFF"/>
                  </a:gs>
                </a:gsLst>
                <a:lin ang="0" scaled="1"/>
              </a:gradFill>
              <a:ln w="9525">
                <a:noFill/>
                <a:round/>
                <a:headEnd/>
                <a:tailEnd type="none" w="sm" len="lg"/>
              </a:ln>
            </p:spPr>
            <p:txBody>
              <a:bodyPr wrap="none"/>
              <a:lstStyle/>
              <a:p>
                <a:endParaRPr lang="zh-CN" altLang="en-US"/>
              </a:p>
            </p:txBody>
          </p:sp>
          <p:sp>
            <p:nvSpPr>
              <p:cNvPr id="98332" name="Freeform 52"/>
              <p:cNvSpPr>
                <a:spLocks/>
              </p:cNvSpPr>
              <p:nvPr/>
            </p:nvSpPr>
            <p:spPr bwMode="auto">
              <a:xfrm>
                <a:off x="1756" y="3372"/>
                <a:ext cx="407" cy="198"/>
              </a:xfrm>
              <a:custGeom>
                <a:avLst/>
                <a:gdLst>
                  <a:gd name="T0" fmla="*/ 0 w 407"/>
                  <a:gd name="T1" fmla="*/ 198 h 198"/>
                  <a:gd name="T2" fmla="*/ 407 w 407"/>
                  <a:gd name="T3" fmla="*/ 0 h 198"/>
                  <a:gd name="T4" fmla="*/ 0 60000 65536"/>
                  <a:gd name="T5" fmla="*/ 0 60000 65536"/>
                  <a:gd name="T6" fmla="*/ 0 w 407"/>
                  <a:gd name="T7" fmla="*/ 0 h 198"/>
                  <a:gd name="T8" fmla="*/ 407 w 407"/>
                  <a:gd name="T9" fmla="*/ 198 h 198"/>
                </a:gdLst>
                <a:ahLst/>
                <a:cxnLst>
                  <a:cxn ang="T4">
                    <a:pos x="T0" y="T1"/>
                  </a:cxn>
                  <a:cxn ang="T5">
                    <a:pos x="T2" y="T3"/>
                  </a:cxn>
                </a:cxnLst>
                <a:rect l="T6" t="T7" r="T8" b="T9"/>
                <a:pathLst>
                  <a:path w="407" h="198">
                    <a:moveTo>
                      <a:pt x="0" y="198"/>
                    </a:moveTo>
                    <a:lnTo>
                      <a:pt x="407" y="0"/>
                    </a:lnTo>
                  </a:path>
                </a:pathLst>
              </a:custGeom>
              <a:noFill/>
              <a:ln w="28575">
                <a:solidFill>
                  <a:srgbClr val="0000FF"/>
                </a:solidFill>
                <a:prstDash val="sysDot"/>
                <a:round/>
                <a:headEnd/>
                <a:tailEnd type="none" w="sm" len="lg"/>
              </a:ln>
            </p:spPr>
            <p:txBody>
              <a:bodyPr wrap="none"/>
              <a:lstStyle/>
              <a:p>
                <a:endParaRPr lang="zh-CN" altLang="en-US"/>
              </a:p>
            </p:txBody>
          </p:sp>
          <p:sp>
            <p:nvSpPr>
              <p:cNvPr id="98333" name="Freeform 53"/>
              <p:cNvSpPr>
                <a:spLocks/>
              </p:cNvSpPr>
              <p:nvPr/>
            </p:nvSpPr>
            <p:spPr bwMode="auto">
              <a:xfrm>
                <a:off x="1824" y="3552"/>
                <a:ext cx="414" cy="192"/>
              </a:xfrm>
              <a:custGeom>
                <a:avLst/>
                <a:gdLst>
                  <a:gd name="T0" fmla="*/ 0 w 414"/>
                  <a:gd name="T1" fmla="*/ 192 h 192"/>
                  <a:gd name="T2" fmla="*/ 414 w 414"/>
                  <a:gd name="T3" fmla="*/ 0 h 192"/>
                  <a:gd name="T4" fmla="*/ 0 60000 65536"/>
                  <a:gd name="T5" fmla="*/ 0 60000 65536"/>
                  <a:gd name="T6" fmla="*/ 0 w 414"/>
                  <a:gd name="T7" fmla="*/ 0 h 192"/>
                  <a:gd name="T8" fmla="*/ 414 w 414"/>
                  <a:gd name="T9" fmla="*/ 192 h 192"/>
                </a:gdLst>
                <a:ahLst/>
                <a:cxnLst>
                  <a:cxn ang="T4">
                    <a:pos x="T0" y="T1"/>
                  </a:cxn>
                  <a:cxn ang="T5">
                    <a:pos x="T2" y="T3"/>
                  </a:cxn>
                </a:cxnLst>
                <a:rect l="T6" t="T7" r="T8" b="T9"/>
                <a:pathLst>
                  <a:path w="414" h="192">
                    <a:moveTo>
                      <a:pt x="0" y="192"/>
                    </a:moveTo>
                    <a:lnTo>
                      <a:pt x="414" y="0"/>
                    </a:lnTo>
                  </a:path>
                </a:pathLst>
              </a:custGeom>
              <a:noFill/>
              <a:ln w="28575">
                <a:solidFill>
                  <a:srgbClr val="0000FF"/>
                </a:solidFill>
                <a:prstDash val="sysDot"/>
                <a:round/>
                <a:headEnd/>
                <a:tailEnd type="none" w="sm" len="lg"/>
              </a:ln>
            </p:spPr>
            <p:txBody>
              <a:bodyPr wrap="none"/>
              <a:lstStyle/>
              <a:p>
                <a:endParaRPr lang="zh-CN" altLang="en-US"/>
              </a:p>
            </p:txBody>
          </p:sp>
        </p:grpSp>
        <p:sp>
          <p:nvSpPr>
            <p:cNvPr id="98328" name="Freeform 54"/>
            <p:cNvSpPr>
              <a:spLocks/>
            </p:cNvSpPr>
            <p:nvPr/>
          </p:nvSpPr>
          <p:spPr bwMode="auto">
            <a:xfrm>
              <a:off x="1636" y="2448"/>
              <a:ext cx="2444" cy="808"/>
            </a:xfrm>
            <a:custGeom>
              <a:avLst/>
              <a:gdLst>
                <a:gd name="T0" fmla="*/ 0 w 2656"/>
                <a:gd name="T1" fmla="*/ 808 h 808"/>
                <a:gd name="T2" fmla="*/ 1156 w 2656"/>
                <a:gd name="T3" fmla="*/ 0 h 808"/>
                <a:gd name="T4" fmla="*/ 0 60000 65536"/>
                <a:gd name="T5" fmla="*/ 0 60000 65536"/>
                <a:gd name="T6" fmla="*/ 0 w 2656"/>
                <a:gd name="T7" fmla="*/ 0 h 808"/>
                <a:gd name="T8" fmla="*/ 2656 w 2656"/>
                <a:gd name="T9" fmla="*/ 808 h 808"/>
              </a:gdLst>
              <a:ahLst/>
              <a:cxnLst>
                <a:cxn ang="T4">
                  <a:pos x="T0" y="T1"/>
                </a:cxn>
                <a:cxn ang="T5">
                  <a:pos x="T2" y="T3"/>
                </a:cxn>
              </a:cxnLst>
              <a:rect l="T6" t="T7" r="T8" b="T9"/>
              <a:pathLst>
                <a:path w="2656" h="808">
                  <a:moveTo>
                    <a:pt x="0" y="808"/>
                  </a:moveTo>
                  <a:lnTo>
                    <a:pt x="2656" y="0"/>
                  </a:lnTo>
                </a:path>
              </a:pathLst>
            </a:custGeom>
            <a:noFill/>
            <a:ln w="28575">
              <a:solidFill>
                <a:srgbClr val="0000FF"/>
              </a:solidFill>
              <a:round/>
              <a:headEnd/>
              <a:tailEnd type="none" w="sm" len="lg"/>
            </a:ln>
          </p:spPr>
          <p:txBody>
            <a:bodyPr wrap="none"/>
            <a:lstStyle/>
            <a:p>
              <a:endParaRPr lang="zh-CN" altLang="en-US"/>
            </a:p>
          </p:txBody>
        </p:sp>
        <p:graphicFrame>
          <p:nvGraphicFramePr>
            <p:cNvPr id="98307" name="Object 55"/>
            <p:cNvGraphicFramePr>
              <a:graphicFrameLocks noChangeAspect="1"/>
            </p:cNvGraphicFramePr>
            <p:nvPr/>
          </p:nvGraphicFramePr>
          <p:xfrm>
            <a:off x="3241" y="2358"/>
            <a:ext cx="397" cy="383"/>
          </p:xfrm>
          <a:graphic>
            <a:graphicData uri="http://schemas.openxmlformats.org/presentationml/2006/ole">
              <p:oleObj spid="_x0000_s113667" name="Equation" r:id="rId5" imgW="228600" imgH="203040" progId="">
                <p:embed/>
              </p:oleObj>
            </a:graphicData>
          </a:graphic>
        </p:graphicFrame>
        <p:sp>
          <p:nvSpPr>
            <p:cNvPr id="98329" name="Freeform 56"/>
            <p:cNvSpPr>
              <a:spLocks/>
            </p:cNvSpPr>
            <p:nvPr/>
          </p:nvSpPr>
          <p:spPr bwMode="auto">
            <a:xfrm>
              <a:off x="1501" y="2928"/>
              <a:ext cx="95" cy="266"/>
            </a:xfrm>
            <a:custGeom>
              <a:avLst/>
              <a:gdLst>
                <a:gd name="T0" fmla="*/ 49 w 102"/>
                <a:gd name="T1" fmla="*/ 158 h 282"/>
                <a:gd name="T2" fmla="*/ 0 w 102"/>
                <a:gd name="T3" fmla="*/ 0 h 282"/>
                <a:gd name="T4" fmla="*/ 0 60000 65536"/>
                <a:gd name="T5" fmla="*/ 0 60000 65536"/>
                <a:gd name="T6" fmla="*/ 0 w 102"/>
                <a:gd name="T7" fmla="*/ 0 h 282"/>
                <a:gd name="T8" fmla="*/ 102 w 102"/>
                <a:gd name="T9" fmla="*/ 282 h 282"/>
              </a:gdLst>
              <a:ahLst/>
              <a:cxnLst>
                <a:cxn ang="T4">
                  <a:pos x="T0" y="T1"/>
                </a:cxn>
                <a:cxn ang="T5">
                  <a:pos x="T2" y="T3"/>
                </a:cxn>
              </a:cxnLst>
              <a:rect l="T6" t="T7" r="T8" b="T9"/>
              <a:pathLst>
                <a:path w="102" h="282">
                  <a:moveTo>
                    <a:pt x="102" y="282"/>
                  </a:moveTo>
                  <a:lnTo>
                    <a:pt x="0" y="0"/>
                  </a:lnTo>
                </a:path>
              </a:pathLst>
            </a:custGeom>
            <a:noFill/>
            <a:ln w="12700">
              <a:solidFill>
                <a:srgbClr val="FF0000"/>
              </a:solidFill>
              <a:round/>
              <a:headEnd type="triangle" w="sm" len="lg"/>
              <a:tailEnd type="none" w="sm" len="lg"/>
            </a:ln>
          </p:spPr>
          <p:txBody>
            <a:bodyPr wrap="none"/>
            <a:lstStyle/>
            <a:p>
              <a:endParaRPr lang="zh-CN" altLang="en-US"/>
            </a:p>
          </p:txBody>
        </p:sp>
        <p:sp>
          <p:nvSpPr>
            <p:cNvPr id="98330" name="Freeform 57"/>
            <p:cNvSpPr>
              <a:spLocks/>
            </p:cNvSpPr>
            <p:nvPr/>
          </p:nvSpPr>
          <p:spPr bwMode="auto">
            <a:xfrm>
              <a:off x="1658" y="3358"/>
              <a:ext cx="79" cy="210"/>
            </a:xfrm>
            <a:custGeom>
              <a:avLst/>
              <a:gdLst>
                <a:gd name="T0" fmla="*/ 0 w 108"/>
                <a:gd name="T1" fmla="*/ 0 h 294"/>
                <a:gd name="T2" fmla="*/ 5 w 108"/>
                <a:gd name="T3" fmla="*/ 10 h 294"/>
                <a:gd name="T4" fmla="*/ 0 60000 65536"/>
                <a:gd name="T5" fmla="*/ 0 60000 65536"/>
                <a:gd name="T6" fmla="*/ 0 w 108"/>
                <a:gd name="T7" fmla="*/ 0 h 294"/>
                <a:gd name="T8" fmla="*/ 108 w 108"/>
                <a:gd name="T9" fmla="*/ 294 h 294"/>
              </a:gdLst>
              <a:ahLst/>
              <a:cxnLst>
                <a:cxn ang="T4">
                  <a:pos x="T0" y="T1"/>
                </a:cxn>
                <a:cxn ang="T5">
                  <a:pos x="T2" y="T3"/>
                </a:cxn>
              </a:cxnLst>
              <a:rect l="T6" t="T7" r="T8" b="T9"/>
              <a:pathLst>
                <a:path w="108" h="294">
                  <a:moveTo>
                    <a:pt x="0" y="0"/>
                  </a:moveTo>
                  <a:lnTo>
                    <a:pt x="108" y="294"/>
                  </a:lnTo>
                </a:path>
              </a:pathLst>
            </a:custGeom>
            <a:noFill/>
            <a:ln w="12700">
              <a:solidFill>
                <a:srgbClr val="FF0000"/>
              </a:solidFill>
              <a:round/>
              <a:headEnd type="triangle" w="sm" len="lg"/>
              <a:tailEnd type="none" w="sm" len="lg"/>
            </a:ln>
          </p:spPr>
          <p:txBody>
            <a:bodyPr wrap="none"/>
            <a:lstStyle/>
            <a:p>
              <a:endParaRPr lang="zh-CN" altLang="en-US"/>
            </a:p>
          </p:txBody>
        </p:sp>
        <p:graphicFrame>
          <p:nvGraphicFramePr>
            <p:cNvPr id="98308" name="Object 58"/>
            <p:cNvGraphicFramePr>
              <a:graphicFrameLocks noChangeAspect="1"/>
            </p:cNvGraphicFramePr>
            <p:nvPr/>
          </p:nvGraphicFramePr>
          <p:xfrm>
            <a:off x="1750" y="3296"/>
            <a:ext cx="1188" cy="304"/>
          </p:xfrm>
          <a:graphic>
            <a:graphicData uri="http://schemas.openxmlformats.org/presentationml/2006/ole">
              <p:oleObj spid="_x0000_s113668" name="Equation" r:id="rId6" imgW="698400" imgH="177480" progId="">
                <p:embed/>
              </p:oleObj>
            </a:graphicData>
          </a:graphic>
        </p:graphicFrame>
      </p:grpSp>
      <p:sp>
        <p:nvSpPr>
          <p:cNvPr id="28"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98313" name="Rectangle 23"/>
          <p:cNvSpPr>
            <a:spLocks noChangeArrowheads="1"/>
          </p:cNvSpPr>
          <p:nvPr/>
        </p:nvSpPr>
        <p:spPr bwMode="auto">
          <a:xfrm>
            <a:off x="60198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45" name="灯片编号占位符 1"/>
          <p:cNvSpPr>
            <a:spLocks noGrp="1"/>
          </p:cNvSpPr>
          <p:nvPr>
            <p:ph type="sldNum" sz="quarter" idx="10"/>
          </p:nvPr>
        </p:nvSpPr>
        <p:spPr>
          <a:noFill/>
        </p:spPr>
        <p:txBody>
          <a:bodyPr/>
          <a:lstStyle/>
          <a:p>
            <a:fld id="{D101A80E-6D4B-4B28-B0D1-B2F431770FC6}" type="slidenum">
              <a:rPr lang="en-US" altLang="zh-CN" smtClean="0"/>
              <a:pPr/>
              <a:t>136</a:t>
            </a:fld>
            <a:endParaRPr lang="en-US" altLang="zh-CN" smtClean="0"/>
          </a:p>
        </p:txBody>
      </p:sp>
      <p:grpSp>
        <p:nvGrpSpPr>
          <p:cNvPr id="2" name="Group 76"/>
          <p:cNvGrpSpPr>
            <a:grpSpLocks/>
          </p:cNvGrpSpPr>
          <p:nvPr/>
        </p:nvGrpSpPr>
        <p:grpSpPr bwMode="auto">
          <a:xfrm>
            <a:off x="685800" y="990600"/>
            <a:ext cx="7924800" cy="2895600"/>
            <a:chOff x="432" y="624"/>
            <a:chExt cx="4992" cy="1824"/>
          </a:xfrm>
        </p:grpSpPr>
        <p:grpSp>
          <p:nvGrpSpPr>
            <p:cNvPr id="3" name="Group 75"/>
            <p:cNvGrpSpPr>
              <a:grpSpLocks/>
            </p:cNvGrpSpPr>
            <p:nvPr/>
          </p:nvGrpSpPr>
          <p:grpSpPr bwMode="auto">
            <a:xfrm>
              <a:off x="432" y="624"/>
              <a:ext cx="4992" cy="1824"/>
              <a:chOff x="432" y="624"/>
              <a:chExt cx="4992" cy="1824"/>
            </a:xfrm>
          </p:grpSpPr>
          <p:sp>
            <p:nvSpPr>
              <p:cNvPr id="99375" name="Rectangle 4"/>
              <p:cNvSpPr>
                <a:spLocks noChangeArrowheads="1"/>
              </p:cNvSpPr>
              <p:nvPr/>
            </p:nvSpPr>
            <p:spPr bwMode="auto">
              <a:xfrm>
                <a:off x="432" y="624"/>
                <a:ext cx="4992" cy="1824"/>
              </a:xfrm>
              <a:prstGeom prst="rect">
                <a:avLst/>
              </a:prstGeom>
              <a:solidFill>
                <a:schemeClr val="bg1"/>
              </a:solidFill>
              <a:ln w="9525">
                <a:solidFill>
                  <a:schemeClr val="tx2"/>
                </a:solidFill>
                <a:miter lim="800000"/>
                <a:headEnd/>
                <a:tailEnd type="none" w="sm" len="lg"/>
              </a:ln>
            </p:spPr>
            <p:txBody>
              <a:bodyPr wrap="none" anchor="ctr"/>
              <a:lstStyle/>
              <a:p>
                <a:endParaRPr lang="zh-CN" altLang="en-US"/>
              </a:p>
            </p:txBody>
          </p:sp>
          <p:sp>
            <p:nvSpPr>
              <p:cNvPr id="99376" name="Line 5"/>
              <p:cNvSpPr>
                <a:spLocks noChangeShapeType="1"/>
              </p:cNvSpPr>
              <p:nvPr/>
            </p:nvSpPr>
            <p:spPr bwMode="auto">
              <a:xfrm>
                <a:off x="1360" y="1175"/>
                <a:ext cx="0" cy="976"/>
              </a:xfrm>
              <a:prstGeom prst="line">
                <a:avLst/>
              </a:prstGeom>
              <a:noFill/>
              <a:ln w="12700">
                <a:solidFill>
                  <a:schemeClr val="tx1"/>
                </a:solidFill>
                <a:prstDash val="dash"/>
                <a:round/>
                <a:headEnd/>
                <a:tailEnd type="none" w="sm" len="lg"/>
              </a:ln>
            </p:spPr>
            <p:txBody>
              <a:bodyPr wrap="none"/>
              <a:lstStyle/>
              <a:p>
                <a:endParaRPr lang="zh-CN" altLang="en-US"/>
              </a:p>
            </p:txBody>
          </p:sp>
          <p:sp>
            <p:nvSpPr>
              <p:cNvPr id="52230" name="AutoShape 6"/>
              <p:cNvSpPr>
                <a:spLocks noChangeArrowheads="1"/>
              </p:cNvSpPr>
              <p:nvPr/>
            </p:nvSpPr>
            <p:spPr bwMode="auto">
              <a:xfrm rot="-22645157">
                <a:off x="1273" y="2024"/>
                <a:ext cx="175" cy="323"/>
              </a:xfrm>
              <a:prstGeom prst="moon">
                <a:avLst>
                  <a:gd name="adj" fmla="val 45208"/>
                </a:avLst>
              </a:prstGeom>
              <a:gradFill rotWithShape="0">
                <a:gsLst>
                  <a:gs pos="0">
                    <a:schemeClr val="tx1"/>
                  </a:gs>
                  <a:gs pos="50000">
                    <a:schemeClr val="bg1"/>
                  </a:gs>
                  <a:gs pos="100000">
                    <a:schemeClr val="tx1"/>
                  </a:gs>
                </a:gsLst>
                <a:lin ang="0" scaled="1"/>
              </a:gradFill>
              <a:ln w="19050">
                <a:solidFill>
                  <a:srgbClr val="000000"/>
                </a:solidFill>
                <a:miter lim="800000"/>
                <a:headEnd/>
                <a:tailEnd/>
              </a:ln>
              <a:effectLst/>
            </p:spPr>
            <p:txBody>
              <a:bodyPr wrap="none" anchor="ctr"/>
              <a:lstStyle/>
              <a:p>
                <a:pPr>
                  <a:defRPr/>
                </a:pPr>
                <a:endParaRPr lang="zh-CN" altLang="en-US"/>
              </a:p>
            </p:txBody>
          </p:sp>
          <p:grpSp>
            <p:nvGrpSpPr>
              <p:cNvPr id="4" name="Group 7"/>
              <p:cNvGrpSpPr>
                <a:grpSpLocks/>
              </p:cNvGrpSpPr>
              <p:nvPr/>
            </p:nvGrpSpPr>
            <p:grpSpPr bwMode="auto">
              <a:xfrm>
                <a:off x="565" y="1175"/>
                <a:ext cx="4726" cy="297"/>
                <a:chOff x="768" y="2016"/>
                <a:chExt cx="3408" cy="336"/>
              </a:xfrm>
            </p:grpSpPr>
            <p:sp>
              <p:nvSpPr>
                <p:cNvPr id="99393" name="Rectangle 8" descr="新闻纸"/>
                <p:cNvSpPr>
                  <a:spLocks noChangeArrowheads="1"/>
                </p:cNvSpPr>
                <p:nvPr/>
              </p:nvSpPr>
              <p:spPr bwMode="auto">
                <a:xfrm>
                  <a:off x="768" y="2016"/>
                  <a:ext cx="3408" cy="336"/>
                </a:xfrm>
                <a:prstGeom prst="rect">
                  <a:avLst/>
                </a:prstGeom>
                <a:blipFill dpi="0" rotWithShape="0">
                  <a:blip r:embed="rId3" cstate="print"/>
                  <a:srcRect/>
                  <a:tile tx="0" ty="0" sx="100000" sy="100000" flip="none" algn="tl"/>
                </a:blipFill>
                <a:ln w="9525">
                  <a:noFill/>
                  <a:miter lim="800000"/>
                  <a:headEnd/>
                  <a:tailEnd type="none" w="sm" len="lg"/>
                </a:ln>
              </p:spPr>
              <p:txBody>
                <a:bodyPr wrap="none" anchor="ctr"/>
                <a:lstStyle/>
                <a:p>
                  <a:endParaRPr lang="zh-CN" altLang="en-US"/>
                </a:p>
              </p:txBody>
            </p:sp>
            <p:sp>
              <p:nvSpPr>
                <p:cNvPr id="99394" name="Line 9"/>
                <p:cNvSpPr>
                  <a:spLocks noChangeShapeType="1"/>
                </p:cNvSpPr>
                <p:nvPr/>
              </p:nvSpPr>
              <p:spPr bwMode="auto">
                <a:xfrm>
                  <a:off x="768" y="2016"/>
                  <a:ext cx="3408" cy="0"/>
                </a:xfrm>
                <a:prstGeom prst="line">
                  <a:avLst/>
                </a:prstGeom>
                <a:noFill/>
                <a:ln w="28575">
                  <a:solidFill>
                    <a:schemeClr val="tx1"/>
                  </a:solidFill>
                  <a:round/>
                  <a:headEnd/>
                  <a:tailEnd type="none" w="sm" len="lg"/>
                </a:ln>
              </p:spPr>
              <p:txBody>
                <a:bodyPr wrap="none"/>
                <a:lstStyle/>
                <a:p>
                  <a:endParaRPr lang="zh-CN" altLang="en-US"/>
                </a:p>
              </p:txBody>
            </p:sp>
            <p:sp>
              <p:nvSpPr>
                <p:cNvPr id="99395" name="Line 10"/>
                <p:cNvSpPr>
                  <a:spLocks noChangeShapeType="1"/>
                </p:cNvSpPr>
                <p:nvPr/>
              </p:nvSpPr>
              <p:spPr bwMode="auto">
                <a:xfrm>
                  <a:off x="768" y="2352"/>
                  <a:ext cx="3408" cy="0"/>
                </a:xfrm>
                <a:prstGeom prst="line">
                  <a:avLst/>
                </a:prstGeom>
                <a:noFill/>
                <a:ln w="28575">
                  <a:solidFill>
                    <a:schemeClr val="tx1"/>
                  </a:solidFill>
                  <a:round/>
                  <a:headEnd/>
                  <a:tailEnd type="none" w="sm" len="lg"/>
                </a:ln>
              </p:spPr>
              <p:txBody>
                <a:bodyPr wrap="none"/>
                <a:lstStyle/>
                <a:p>
                  <a:endParaRPr lang="zh-CN" altLang="en-US"/>
                </a:p>
              </p:txBody>
            </p:sp>
          </p:grpSp>
          <p:sp>
            <p:nvSpPr>
              <p:cNvPr id="99379" name="AutoShape 11"/>
              <p:cNvSpPr>
                <a:spLocks noChangeArrowheads="1"/>
              </p:cNvSpPr>
              <p:nvPr/>
            </p:nvSpPr>
            <p:spPr bwMode="auto">
              <a:xfrm rot="3106539">
                <a:off x="1210" y="2192"/>
                <a:ext cx="85" cy="88"/>
              </a:xfrm>
              <a:prstGeom prst="triangle">
                <a:avLst>
                  <a:gd name="adj" fmla="val 50000"/>
                </a:avLst>
              </a:prstGeom>
              <a:solidFill>
                <a:srgbClr val="808080"/>
              </a:solidFill>
              <a:ln w="9525">
                <a:solidFill>
                  <a:schemeClr val="tx1"/>
                </a:solidFill>
                <a:miter lim="800000"/>
                <a:headEnd/>
                <a:tailEnd type="none" w="sm" len="lg"/>
              </a:ln>
            </p:spPr>
            <p:txBody>
              <a:bodyPr wrap="none" anchor="ctr"/>
              <a:lstStyle/>
              <a:p>
                <a:endParaRPr lang="zh-CN" altLang="en-US"/>
              </a:p>
            </p:txBody>
          </p:sp>
          <p:sp>
            <p:nvSpPr>
              <p:cNvPr id="99380" name="Freeform 12"/>
              <p:cNvSpPr>
                <a:spLocks/>
              </p:cNvSpPr>
              <p:nvPr/>
            </p:nvSpPr>
            <p:spPr bwMode="auto">
              <a:xfrm>
                <a:off x="1168" y="2195"/>
                <a:ext cx="103" cy="135"/>
              </a:xfrm>
              <a:custGeom>
                <a:avLst/>
                <a:gdLst>
                  <a:gd name="T0" fmla="*/ 0 w 112"/>
                  <a:gd name="T1" fmla="*/ 0 h 152"/>
                  <a:gd name="T2" fmla="*/ 49 w 112"/>
                  <a:gd name="T3" fmla="*/ 47 h 152"/>
                  <a:gd name="T4" fmla="*/ 0 60000 65536"/>
                  <a:gd name="T5" fmla="*/ 0 60000 65536"/>
                  <a:gd name="T6" fmla="*/ 0 w 112"/>
                  <a:gd name="T7" fmla="*/ 0 h 152"/>
                  <a:gd name="T8" fmla="*/ 112 w 112"/>
                  <a:gd name="T9" fmla="*/ 152 h 152"/>
                </a:gdLst>
                <a:ahLst/>
                <a:cxnLst>
                  <a:cxn ang="T4">
                    <a:pos x="T0" y="T1"/>
                  </a:cxn>
                  <a:cxn ang="T5">
                    <a:pos x="T2" y="T3"/>
                  </a:cxn>
                </a:cxnLst>
                <a:rect l="T6" t="T7" r="T8" b="T9"/>
                <a:pathLst>
                  <a:path w="112" h="152">
                    <a:moveTo>
                      <a:pt x="0" y="0"/>
                    </a:moveTo>
                    <a:lnTo>
                      <a:pt x="112" y="152"/>
                    </a:lnTo>
                  </a:path>
                </a:pathLst>
              </a:custGeom>
              <a:noFill/>
              <a:ln w="19050">
                <a:solidFill>
                  <a:schemeClr val="tx1"/>
                </a:solidFill>
                <a:round/>
                <a:headEnd/>
                <a:tailEnd type="none" w="sm" len="lg"/>
              </a:ln>
            </p:spPr>
            <p:txBody>
              <a:bodyPr wrap="none"/>
              <a:lstStyle/>
              <a:p>
                <a:endParaRPr lang="zh-CN" altLang="en-US"/>
              </a:p>
            </p:txBody>
          </p:sp>
          <p:sp>
            <p:nvSpPr>
              <p:cNvPr id="99381" name="Rectangle 13" descr="深色横线"/>
              <p:cNvSpPr>
                <a:spLocks noChangeArrowheads="1"/>
              </p:cNvSpPr>
              <p:nvPr/>
            </p:nvSpPr>
            <p:spPr bwMode="auto">
              <a:xfrm rot="-2254633">
                <a:off x="1183" y="2202"/>
                <a:ext cx="44" cy="170"/>
              </a:xfrm>
              <a:prstGeom prst="rect">
                <a:avLst/>
              </a:prstGeom>
              <a:pattFill prst="dkHorz">
                <a:fgClr>
                  <a:schemeClr val="tx1"/>
                </a:fgClr>
                <a:bgClr>
                  <a:schemeClr val="bg1"/>
                </a:bgClr>
              </a:pattFill>
              <a:ln w="9525">
                <a:noFill/>
                <a:miter lim="800000"/>
                <a:headEnd/>
                <a:tailEnd type="none" w="sm" len="lg"/>
              </a:ln>
            </p:spPr>
            <p:txBody>
              <a:bodyPr wrap="none" anchor="ctr"/>
              <a:lstStyle/>
              <a:p>
                <a:endParaRPr lang="zh-CN" altLang="en-US"/>
              </a:p>
            </p:txBody>
          </p:sp>
          <p:sp>
            <p:nvSpPr>
              <p:cNvPr id="99382" name="Line 14"/>
              <p:cNvSpPr>
                <a:spLocks noChangeShapeType="1"/>
              </p:cNvSpPr>
              <p:nvPr/>
            </p:nvSpPr>
            <p:spPr bwMode="auto">
              <a:xfrm>
                <a:off x="565" y="2193"/>
                <a:ext cx="751" cy="0"/>
              </a:xfrm>
              <a:prstGeom prst="line">
                <a:avLst/>
              </a:prstGeom>
              <a:noFill/>
              <a:ln w="12700">
                <a:solidFill>
                  <a:schemeClr val="tx1"/>
                </a:solidFill>
                <a:prstDash val="dash"/>
                <a:round/>
                <a:headEnd/>
                <a:tailEnd type="none" w="sm" len="lg"/>
              </a:ln>
            </p:spPr>
            <p:txBody>
              <a:bodyPr wrap="none"/>
              <a:lstStyle/>
              <a:p>
                <a:endParaRPr lang="zh-CN" altLang="en-US"/>
              </a:p>
            </p:txBody>
          </p:sp>
          <p:sp>
            <p:nvSpPr>
              <p:cNvPr id="99383" name="Line 15"/>
              <p:cNvSpPr>
                <a:spLocks noChangeShapeType="1"/>
              </p:cNvSpPr>
              <p:nvPr/>
            </p:nvSpPr>
            <p:spPr bwMode="auto">
              <a:xfrm flipH="1">
                <a:off x="962" y="1472"/>
                <a:ext cx="0" cy="255"/>
              </a:xfrm>
              <a:prstGeom prst="line">
                <a:avLst/>
              </a:prstGeom>
              <a:noFill/>
              <a:ln w="12700">
                <a:solidFill>
                  <a:schemeClr val="tx1"/>
                </a:solidFill>
                <a:round/>
                <a:headEnd type="triangle" w="sm" len="lg"/>
                <a:tailEnd type="none" w="sm" len="lg"/>
              </a:ln>
            </p:spPr>
            <p:txBody>
              <a:bodyPr wrap="none"/>
              <a:lstStyle/>
              <a:p>
                <a:endParaRPr lang="zh-CN" altLang="en-US"/>
              </a:p>
            </p:txBody>
          </p:sp>
          <p:sp>
            <p:nvSpPr>
              <p:cNvPr id="99384" name="Line 17"/>
              <p:cNvSpPr>
                <a:spLocks noChangeShapeType="1"/>
              </p:cNvSpPr>
              <p:nvPr/>
            </p:nvSpPr>
            <p:spPr bwMode="auto">
              <a:xfrm flipH="1" flipV="1">
                <a:off x="962" y="1939"/>
                <a:ext cx="0" cy="254"/>
              </a:xfrm>
              <a:prstGeom prst="line">
                <a:avLst/>
              </a:prstGeom>
              <a:noFill/>
              <a:ln w="12700">
                <a:solidFill>
                  <a:schemeClr val="tx1"/>
                </a:solidFill>
                <a:round/>
                <a:headEnd type="triangle" w="sm" len="lg"/>
                <a:tailEnd type="none" w="sm" len="lg"/>
              </a:ln>
            </p:spPr>
            <p:txBody>
              <a:bodyPr wrap="none"/>
              <a:lstStyle/>
              <a:p>
                <a:endParaRPr lang="zh-CN" altLang="en-US"/>
              </a:p>
            </p:txBody>
          </p:sp>
          <p:grpSp>
            <p:nvGrpSpPr>
              <p:cNvPr id="5" name="Group 19"/>
              <p:cNvGrpSpPr>
                <a:grpSpLocks/>
              </p:cNvGrpSpPr>
              <p:nvPr/>
            </p:nvGrpSpPr>
            <p:grpSpPr bwMode="auto">
              <a:xfrm rot="400739">
                <a:off x="1286" y="1981"/>
                <a:ext cx="471" cy="329"/>
                <a:chOff x="1744" y="3372"/>
                <a:chExt cx="512" cy="372"/>
              </a:xfrm>
            </p:grpSpPr>
            <p:sp>
              <p:nvSpPr>
                <p:cNvPr id="99390" name="Freeform 20"/>
                <p:cNvSpPr>
                  <a:spLocks/>
                </p:cNvSpPr>
                <p:nvPr/>
              </p:nvSpPr>
              <p:spPr bwMode="auto">
                <a:xfrm>
                  <a:off x="1744" y="3380"/>
                  <a:ext cx="512" cy="364"/>
                </a:xfrm>
                <a:custGeom>
                  <a:avLst/>
                  <a:gdLst>
                    <a:gd name="T0" fmla="*/ 0 w 512"/>
                    <a:gd name="T1" fmla="*/ 200 h 364"/>
                    <a:gd name="T2" fmla="*/ 428 w 512"/>
                    <a:gd name="T3" fmla="*/ 0 h 364"/>
                    <a:gd name="T4" fmla="*/ 512 w 512"/>
                    <a:gd name="T5" fmla="*/ 172 h 364"/>
                    <a:gd name="T6" fmla="*/ 80 w 512"/>
                    <a:gd name="T7" fmla="*/ 364 h 364"/>
                    <a:gd name="T8" fmla="*/ 0 w 512"/>
                    <a:gd name="T9" fmla="*/ 200 h 364"/>
                    <a:gd name="T10" fmla="*/ 0 60000 65536"/>
                    <a:gd name="T11" fmla="*/ 0 60000 65536"/>
                    <a:gd name="T12" fmla="*/ 0 60000 65536"/>
                    <a:gd name="T13" fmla="*/ 0 60000 65536"/>
                    <a:gd name="T14" fmla="*/ 0 60000 65536"/>
                    <a:gd name="T15" fmla="*/ 0 w 512"/>
                    <a:gd name="T16" fmla="*/ 0 h 364"/>
                    <a:gd name="T17" fmla="*/ 512 w 512"/>
                    <a:gd name="T18" fmla="*/ 364 h 364"/>
                  </a:gdLst>
                  <a:ahLst/>
                  <a:cxnLst>
                    <a:cxn ang="T10">
                      <a:pos x="T0" y="T1"/>
                    </a:cxn>
                    <a:cxn ang="T11">
                      <a:pos x="T2" y="T3"/>
                    </a:cxn>
                    <a:cxn ang="T12">
                      <a:pos x="T4" y="T5"/>
                    </a:cxn>
                    <a:cxn ang="T13">
                      <a:pos x="T6" y="T7"/>
                    </a:cxn>
                    <a:cxn ang="T14">
                      <a:pos x="T8" y="T9"/>
                    </a:cxn>
                  </a:cxnLst>
                  <a:rect l="T15" t="T16" r="T17" b="T18"/>
                  <a:pathLst>
                    <a:path w="512" h="364">
                      <a:moveTo>
                        <a:pt x="0" y="200"/>
                      </a:moveTo>
                      <a:lnTo>
                        <a:pt x="428" y="0"/>
                      </a:lnTo>
                      <a:lnTo>
                        <a:pt x="512" y="172"/>
                      </a:lnTo>
                      <a:lnTo>
                        <a:pt x="80" y="364"/>
                      </a:lnTo>
                      <a:lnTo>
                        <a:pt x="0" y="200"/>
                      </a:lnTo>
                      <a:close/>
                    </a:path>
                  </a:pathLst>
                </a:custGeom>
                <a:gradFill rotWithShape="0">
                  <a:gsLst>
                    <a:gs pos="0">
                      <a:srgbClr val="0000FF"/>
                    </a:gs>
                    <a:gs pos="100000">
                      <a:srgbClr val="FFFFFF"/>
                    </a:gs>
                  </a:gsLst>
                  <a:lin ang="0" scaled="1"/>
                </a:gradFill>
                <a:ln w="9525">
                  <a:noFill/>
                  <a:round/>
                  <a:headEnd/>
                  <a:tailEnd type="none" w="sm" len="lg"/>
                </a:ln>
              </p:spPr>
              <p:txBody>
                <a:bodyPr wrap="none"/>
                <a:lstStyle/>
                <a:p>
                  <a:endParaRPr lang="zh-CN" altLang="en-US"/>
                </a:p>
              </p:txBody>
            </p:sp>
            <p:sp>
              <p:nvSpPr>
                <p:cNvPr id="99391" name="Freeform 21"/>
                <p:cNvSpPr>
                  <a:spLocks/>
                </p:cNvSpPr>
                <p:nvPr/>
              </p:nvSpPr>
              <p:spPr bwMode="auto">
                <a:xfrm>
                  <a:off x="1756" y="3372"/>
                  <a:ext cx="407" cy="198"/>
                </a:xfrm>
                <a:custGeom>
                  <a:avLst/>
                  <a:gdLst>
                    <a:gd name="T0" fmla="*/ 0 w 407"/>
                    <a:gd name="T1" fmla="*/ 198 h 198"/>
                    <a:gd name="T2" fmla="*/ 407 w 407"/>
                    <a:gd name="T3" fmla="*/ 0 h 198"/>
                    <a:gd name="T4" fmla="*/ 0 60000 65536"/>
                    <a:gd name="T5" fmla="*/ 0 60000 65536"/>
                    <a:gd name="T6" fmla="*/ 0 w 407"/>
                    <a:gd name="T7" fmla="*/ 0 h 198"/>
                    <a:gd name="T8" fmla="*/ 407 w 407"/>
                    <a:gd name="T9" fmla="*/ 198 h 198"/>
                  </a:gdLst>
                  <a:ahLst/>
                  <a:cxnLst>
                    <a:cxn ang="T4">
                      <a:pos x="T0" y="T1"/>
                    </a:cxn>
                    <a:cxn ang="T5">
                      <a:pos x="T2" y="T3"/>
                    </a:cxn>
                  </a:cxnLst>
                  <a:rect l="T6" t="T7" r="T8" b="T9"/>
                  <a:pathLst>
                    <a:path w="407" h="198">
                      <a:moveTo>
                        <a:pt x="0" y="198"/>
                      </a:moveTo>
                      <a:lnTo>
                        <a:pt x="407" y="0"/>
                      </a:lnTo>
                    </a:path>
                  </a:pathLst>
                </a:custGeom>
                <a:noFill/>
                <a:ln w="28575">
                  <a:solidFill>
                    <a:srgbClr val="0000FF"/>
                  </a:solidFill>
                  <a:prstDash val="sysDot"/>
                  <a:round/>
                  <a:headEnd/>
                  <a:tailEnd type="none" w="sm" len="lg"/>
                </a:ln>
              </p:spPr>
              <p:txBody>
                <a:bodyPr wrap="none"/>
                <a:lstStyle/>
                <a:p>
                  <a:endParaRPr lang="zh-CN" altLang="en-US"/>
                </a:p>
              </p:txBody>
            </p:sp>
            <p:sp>
              <p:nvSpPr>
                <p:cNvPr id="99392" name="Freeform 22"/>
                <p:cNvSpPr>
                  <a:spLocks/>
                </p:cNvSpPr>
                <p:nvPr/>
              </p:nvSpPr>
              <p:spPr bwMode="auto">
                <a:xfrm>
                  <a:off x="1824" y="3552"/>
                  <a:ext cx="414" cy="192"/>
                </a:xfrm>
                <a:custGeom>
                  <a:avLst/>
                  <a:gdLst>
                    <a:gd name="T0" fmla="*/ 0 w 414"/>
                    <a:gd name="T1" fmla="*/ 192 h 192"/>
                    <a:gd name="T2" fmla="*/ 414 w 414"/>
                    <a:gd name="T3" fmla="*/ 0 h 192"/>
                    <a:gd name="T4" fmla="*/ 0 60000 65536"/>
                    <a:gd name="T5" fmla="*/ 0 60000 65536"/>
                    <a:gd name="T6" fmla="*/ 0 w 414"/>
                    <a:gd name="T7" fmla="*/ 0 h 192"/>
                    <a:gd name="T8" fmla="*/ 414 w 414"/>
                    <a:gd name="T9" fmla="*/ 192 h 192"/>
                  </a:gdLst>
                  <a:ahLst/>
                  <a:cxnLst>
                    <a:cxn ang="T4">
                      <a:pos x="T0" y="T1"/>
                    </a:cxn>
                    <a:cxn ang="T5">
                      <a:pos x="T2" y="T3"/>
                    </a:cxn>
                  </a:cxnLst>
                  <a:rect l="T6" t="T7" r="T8" b="T9"/>
                  <a:pathLst>
                    <a:path w="414" h="192">
                      <a:moveTo>
                        <a:pt x="0" y="192"/>
                      </a:moveTo>
                      <a:lnTo>
                        <a:pt x="414" y="0"/>
                      </a:lnTo>
                    </a:path>
                  </a:pathLst>
                </a:custGeom>
                <a:noFill/>
                <a:ln w="28575">
                  <a:solidFill>
                    <a:srgbClr val="0000FF"/>
                  </a:solidFill>
                  <a:prstDash val="sysDot"/>
                  <a:round/>
                  <a:headEnd/>
                  <a:tailEnd type="none" w="sm" len="lg"/>
                </a:ln>
              </p:spPr>
              <p:txBody>
                <a:bodyPr wrap="none"/>
                <a:lstStyle/>
                <a:p>
                  <a:endParaRPr lang="zh-CN" altLang="en-US"/>
                </a:p>
              </p:txBody>
            </p:sp>
          </p:grpSp>
          <p:sp>
            <p:nvSpPr>
              <p:cNvPr id="99386" name="Freeform 23"/>
              <p:cNvSpPr>
                <a:spLocks/>
              </p:cNvSpPr>
              <p:nvPr/>
            </p:nvSpPr>
            <p:spPr bwMode="auto">
              <a:xfrm>
                <a:off x="1345" y="1473"/>
                <a:ext cx="2444" cy="713"/>
              </a:xfrm>
              <a:custGeom>
                <a:avLst/>
                <a:gdLst>
                  <a:gd name="T0" fmla="*/ 0 w 2656"/>
                  <a:gd name="T1" fmla="*/ 230 h 808"/>
                  <a:gd name="T2" fmla="*/ 1156 w 2656"/>
                  <a:gd name="T3" fmla="*/ 0 h 808"/>
                  <a:gd name="T4" fmla="*/ 0 60000 65536"/>
                  <a:gd name="T5" fmla="*/ 0 60000 65536"/>
                  <a:gd name="T6" fmla="*/ 0 w 2656"/>
                  <a:gd name="T7" fmla="*/ 0 h 808"/>
                  <a:gd name="T8" fmla="*/ 2656 w 2656"/>
                  <a:gd name="T9" fmla="*/ 808 h 808"/>
                </a:gdLst>
                <a:ahLst/>
                <a:cxnLst>
                  <a:cxn ang="T4">
                    <a:pos x="T0" y="T1"/>
                  </a:cxn>
                  <a:cxn ang="T5">
                    <a:pos x="T2" y="T3"/>
                  </a:cxn>
                </a:cxnLst>
                <a:rect l="T6" t="T7" r="T8" b="T9"/>
                <a:pathLst>
                  <a:path w="2656" h="808">
                    <a:moveTo>
                      <a:pt x="0" y="808"/>
                    </a:moveTo>
                    <a:lnTo>
                      <a:pt x="2656" y="0"/>
                    </a:lnTo>
                  </a:path>
                </a:pathLst>
              </a:custGeom>
              <a:noFill/>
              <a:ln w="28575">
                <a:solidFill>
                  <a:srgbClr val="0000FF"/>
                </a:solidFill>
                <a:round/>
                <a:headEnd/>
                <a:tailEnd type="none" w="sm" len="lg"/>
              </a:ln>
            </p:spPr>
            <p:txBody>
              <a:bodyPr wrap="none"/>
              <a:lstStyle/>
              <a:p>
                <a:endParaRPr lang="zh-CN" altLang="en-US"/>
              </a:p>
            </p:txBody>
          </p:sp>
          <p:sp>
            <p:nvSpPr>
              <p:cNvPr id="99387" name="Freeform 24"/>
              <p:cNvSpPr>
                <a:spLocks/>
              </p:cNvSpPr>
              <p:nvPr/>
            </p:nvSpPr>
            <p:spPr bwMode="auto">
              <a:xfrm>
                <a:off x="3340" y="1473"/>
                <a:ext cx="51" cy="127"/>
              </a:xfrm>
              <a:custGeom>
                <a:avLst/>
                <a:gdLst>
                  <a:gd name="T0" fmla="*/ 5 w 56"/>
                  <a:gd name="T1" fmla="*/ 0 h 144"/>
                  <a:gd name="T2" fmla="*/ 5 w 56"/>
                  <a:gd name="T3" fmla="*/ 27 h 144"/>
                  <a:gd name="T4" fmla="*/ 22 w 56"/>
                  <a:gd name="T5" fmla="*/ 41 h 144"/>
                  <a:gd name="T6" fmla="*/ 0 60000 65536"/>
                  <a:gd name="T7" fmla="*/ 0 60000 65536"/>
                  <a:gd name="T8" fmla="*/ 0 60000 65536"/>
                  <a:gd name="T9" fmla="*/ 0 w 56"/>
                  <a:gd name="T10" fmla="*/ 0 h 144"/>
                  <a:gd name="T11" fmla="*/ 56 w 56"/>
                  <a:gd name="T12" fmla="*/ 144 h 144"/>
                </a:gdLst>
                <a:ahLst/>
                <a:cxnLst>
                  <a:cxn ang="T6">
                    <a:pos x="T0" y="T1"/>
                  </a:cxn>
                  <a:cxn ang="T7">
                    <a:pos x="T2" y="T3"/>
                  </a:cxn>
                  <a:cxn ang="T8">
                    <a:pos x="T4" y="T5"/>
                  </a:cxn>
                </a:cxnLst>
                <a:rect l="T9" t="T10" r="T11" b="T12"/>
                <a:pathLst>
                  <a:path w="56" h="144">
                    <a:moveTo>
                      <a:pt x="8" y="0"/>
                    </a:moveTo>
                    <a:cubicBezTo>
                      <a:pt x="4" y="36"/>
                      <a:pt x="0" y="72"/>
                      <a:pt x="8" y="96"/>
                    </a:cubicBezTo>
                    <a:cubicBezTo>
                      <a:pt x="16" y="120"/>
                      <a:pt x="36" y="132"/>
                      <a:pt x="56" y="144"/>
                    </a:cubicBezTo>
                  </a:path>
                </a:pathLst>
              </a:custGeom>
              <a:noFill/>
              <a:ln w="28575">
                <a:solidFill>
                  <a:schemeClr val="tx1"/>
                </a:solidFill>
                <a:round/>
                <a:headEnd/>
                <a:tailEnd type="none" w="sm" len="lg"/>
              </a:ln>
            </p:spPr>
            <p:txBody>
              <a:bodyPr wrap="none"/>
              <a:lstStyle/>
              <a:p>
                <a:endParaRPr lang="zh-CN" altLang="en-US"/>
              </a:p>
            </p:txBody>
          </p:sp>
          <p:graphicFrame>
            <p:nvGraphicFramePr>
              <p:cNvPr id="99344" name="Object 25"/>
              <p:cNvGraphicFramePr>
                <a:graphicFrameLocks noChangeAspect="1"/>
              </p:cNvGraphicFramePr>
              <p:nvPr/>
            </p:nvGraphicFramePr>
            <p:xfrm>
              <a:off x="2861" y="1393"/>
              <a:ext cx="398" cy="338"/>
            </p:xfrm>
            <a:graphic>
              <a:graphicData uri="http://schemas.openxmlformats.org/presentationml/2006/ole">
                <p:oleObj spid="_x0000_s114704" name="Equation" r:id="rId4" imgW="228600" imgH="203040" progId="">
                  <p:embed/>
                </p:oleObj>
              </a:graphicData>
            </a:graphic>
          </p:graphicFrame>
          <p:sp>
            <p:nvSpPr>
              <p:cNvPr id="99388" name="Freeform 27"/>
              <p:cNvSpPr>
                <a:spLocks/>
              </p:cNvSpPr>
              <p:nvPr/>
            </p:nvSpPr>
            <p:spPr bwMode="auto">
              <a:xfrm>
                <a:off x="1437" y="1806"/>
                <a:ext cx="94" cy="250"/>
              </a:xfrm>
              <a:custGeom>
                <a:avLst/>
                <a:gdLst>
                  <a:gd name="T0" fmla="*/ 45 w 102"/>
                  <a:gd name="T1" fmla="*/ 84 h 282"/>
                  <a:gd name="T2" fmla="*/ 0 w 102"/>
                  <a:gd name="T3" fmla="*/ 0 h 282"/>
                  <a:gd name="T4" fmla="*/ 0 60000 65536"/>
                  <a:gd name="T5" fmla="*/ 0 60000 65536"/>
                  <a:gd name="T6" fmla="*/ 0 w 102"/>
                  <a:gd name="T7" fmla="*/ 0 h 282"/>
                  <a:gd name="T8" fmla="*/ 102 w 102"/>
                  <a:gd name="T9" fmla="*/ 282 h 282"/>
                </a:gdLst>
                <a:ahLst/>
                <a:cxnLst>
                  <a:cxn ang="T4">
                    <a:pos x="T0" y="T1"/>
                  </a:cxn>
                  <a:cxn ang="T5">
                    <a:pos x="T2" y="T3"/>
                  </a:cxn>
                </a:cxnLst>
                <a:rect l="T6" t="T7" r="T8" b="T9"/>
                <a:pathLst>
                  <a:path w="102" h="282">
                    <a:moveTo>
                      <a:pt x="102" y="282"/>
                    </a:moveTo>
                    <a:lnTo>
                      <a:pt x="0" y="0"/>
                    </a:lnTo>
                  </a:path>
                </a:pathLst>
              </a:custGeom>
              <a:noFill/>
              <a:ln w="12700">
                <a:solidFill>
                  <a:srgbClr val="FF0000"/>
                </a:solidFill>
                <a:round/>
                <a:headEnd type="triangle" w="sm" len="lg"/>
                <a:tailEnd type="none" w="sm" len="lg"/>
              </a:ln>
            </p:spPr>
            <p:txBody>
              <a:bodyPr wrap="none"/>
              <a:lstStyle/>
              <a:p>
                <a:endParaRPr lang="zh-CN" altLang="en-US"/>
              </a:p>
            </p:txBody>
          </p:sp>
          <p:sp>
            <p:nvSpPr>
              <p:cNvPr id="99389" name="Freeform 28"/>
              <p:cNvSpPr>
                <a:spLocks/>
              </p:cNvSpPr>
              <p:nvPr/>
            </p:nvSpPr>
            <p:spPr bwMode="auto">
              <a:xfrm>
                <a:off x="1592" y="2209"/>
                <a:ext cx="77" cy="197"/>
              </a:xfrm>
              <a:custGeom>
                <a:avLst/>
                <a:gdLst>
                  <a:gd name="T0" fmla="*/ 0 w 108"/>
                  <a:gd name="T1" fmla="*/ 0 h 294"/>
                  <a:gd name="T2" fmla="*/ 4 w 108"/>
                  <a:gd name="T3" fmla="*/ 5 h 294"/>
                  <a:gd name="T4" fmla="*/ 0 60000 65536"/>
                  <a:gd name="T5" fmla="*/ 0 60000 65536"/>
                  <a:gd name="T6" fmla="*/ 0 w 108"/>
                  <a:gd name="T7" fmla="*/ 0 h 294"/>
                  <a:gd name="T8" fmla="*/ 108 w 108"/>
                  <a:gd name="T9" fmla="*/ 294 h 294"/>
                </a:gdLst>
                <a:ahLst/>
                <a:cxnLst>
                  <a:cxn ang="T4">
                    <a:pos x="T0" y="T1"/>
                  </a:cxn>
                  <a:cxn ang="T5">
                    <a:pos x="T2" y="T3"/>
                  </a:cxn>
                </a:cxnLst>
                <a:rect l="T6" t="T7" r="T8" b="T9"/>
                <a:pathLst>
                  <a:path w="108" h="294">
                    <a:moveTo>
                      <a:pt x="0" y="0"/>
                    </a:moveTo>
                    <a:lnTo>
                      <a:pt x="108" y="294"/>
                    </a:lnTo>
                  </a:path>
                </a:pathLst>
              </a:custGeom>
              <a:noFill/>
              <a:ln w="12700">
                <a:solidFill>
                  <a:srgbClr val="FF0000"/>
                </a:solidFill>
                <a:round/>
                <a:headEnd type="triangle" w="sm" len="lg"/>
                <a:tailEnd type="none" w="sm" len="lg"/>
              </a:ln>
            </p:spPr>
            <p:txBody>
              <a:bodyPr wrap="none"/>
              <a:lstStyle/>
              <a:p>
                <a:endParaRPr lang="zh-CN" altLang="en-US"/>
              </a:p>
            </p:txBody>
          </p:sp>
        </p:grpSp>
        <p:graphicFrame>
          <p:nvGraphicFramePr>
            <p:cNvPr id="99342" name="Object 16"/>
            <p:cNvGraphicFramePr>
              <a:graphicFrameLocks noChangeAspect="1"/>
            </p:cNvGraphicFramePr>
            <p:nvPr/>
          </p:nvGraphicFramePr>
          <p:xfrm>
            <a:off x="500" y="1684"/>
            <a:ext cx="880" cy="263"/>
          </p:xfrm>
          <a:graphic>
            <a:graphicData uri="http://schemas.openxmlformats.org/presentationml/2006/ole">
              <p:oleObj spid="_x0000_s114702" name="公式" r:id="rId5" imgW="571320" imgH="177480" progId="">
                <p:embed/>
              </p:oleObj>
            </a:graphicData>
          </a:graphic>
        </p:graphicFrame>
        <p:graphicFrame>
          <p:nvGraphicFramePr>
            <p:cNvPr id="99343" name="Object 29"/>
            <p:cNvGraphicFramePr>
              <a:graphicFrameLocks noChangeAspect="1"/>
            </p:cNvGraphicFramePr>
            <p:nvPr/>
          </p:nvGraphicFramePr>
          <p:xfrm>
            <a:off x="1691" y="2151"/>
            <a:ext cx="1148" cy="285"/>
          </p:xfrm>
          <a:graphic>
            <a:graphicData uri="http://schemas.openxmlformats.org/presentationml/2006/ole">
              <p:oleObj spid="_x0000_s114703" name="公式" r:id="rId6" imgW="685800" imgH="177480" progId="">
                <p:embed/>
              </p:oleObj>
            </a:graphicData>
          </a:graphic>
        </p:graphicFrame>
      </p:grpSp>
      <p:grpSp>
        <p:nvGrpSpPr>
          <p:cNvPr id="6" name="Group 30"/>
          <p:cNvGrpSpPr>
            <a:grpSpLocks/>
          </p:cNvGrpSpPr>
          <p:nvPr/>
        </p:nvGrpSpPr>
        <p:grpSpPr bwMode="auto">
          <a:xfrm>
            <a:off x="3289300" y="2135188"/>
            <a:ext cx="3860800" cy="606425"/>
            <a:chOff x="1974" y="1200"/>
            <a:chExt cx="2642" cy="432"/>
          </a:xfrm>
        </p:grpSpPr>
        <p:sp>
          <p:nvSpPr>
            <p:cNvPr id="99372" name="Freeform 31"/>
            <p:cNvSpPr>
              <a:spLocks/>
            </p:cNvSpPr>
            <p:nvPr/>
          </p:nvSpPr>
          <p:spPr bwMode="auto">
            <a:xfrm>
              <a:off x="2400" y="1344"/>
              <a:ext cx="96" cy="192"/>
            </a:xfrm>
            <a:custGeom>
              <a:avLst/>
              <a:gdLst>
                <a:gd name="T0" fmla="*/ 1778 w 56"/>
                <a:gd name="T1" fmla="*/ 0 h 144"/>
                <a:gd name="T2" fmla="*/ 1778 w 56"/>
                <a:gd name="T3" fmla="*/ 1707 h 144"/>
                <a:gd name="T4" fmla="*/ 12307 w 56"/>
                <a:gd name="T5" fmla="*/ 2559 h 144"/>
                <a:gd name="T6" fmla="*/ 0 60000 65536"/>
                <a:gd name="T7" fmla="*/ 0 60000 65536"/>
                <a:gd name="T8" fmla="*/ 0 60000 65536"/>
                <a:gd name="T9" fmla="*/ 0 w 56"/>
                <a:gd name="T10" fmla="*/ 0 h 144"/>
                <a:gd name="T11" fmla="*/ 56 w 56"/>
                <a:gd name="T12" fmla="*/ 144 h 144"/>
              </a:gdLst>
              <a:ahLst/>
              <a:cxnLst>
                <a:cxn ang="T6">
                  <a:pos x="T0" y="T1"/>
                </a:cxn>
                <a:cxn ang="T7">
                  <a:pos x="T2" y="T3"/>
                </a:cxn>
                <a:cxn ang="T8">
                  <a:pos x="T4" y="T5"/>
                </a:cxn>
              </a:cxnLst>
              <a:rect l="T9" t="T10" r="T11" b="T12"/>
              <a:pathLst>
                <a:path w="56" h="144">
                  <a:moveTo>
                    <a:pt x="8" y="0"/>
                  </a:moveTo>
                  <a:cubicBezTo>
                    <a:pt x="4" y="36"/>
                    <a:pt x="0" y="72"/>
                    <a:pt x="8" y="96"/>
                  </a:cubicBezTo>
                  <a:cubicBezTo>
                    <a:pt x="16" y="120"/>
                    <a:pt x="36" y="132"/>
                    <a:pt x="56" y="144"/>
                  </a:cubicBezTo>
                </a:path>
              </a:pathLst>
            </a:custGeom>
            <a:noFill/>
            <a:ln w="28575">
              <a:solidFill>
                <a:schemeClr val="tx1"/>
              </a:solidFill>
              <a:round/>
              <a:headEnd/>
              <a:tailEnd type="none" w="sm" len="lg"/>
            </a:ln>
          </p:spPr>
          <p:txBody>
            <a:bodyPr wrap="none"/>
            <a:lstStyle/>
            <a:p>
              <a:endParaRPr lang="zh-CN" altLang="en-US"/>
            </a:p>
          </p:txBody>
        </p:sp>
        <p:graphicFrame>
          <p:nvGraphicFramePr>
            <p:cNvPr id="99340" name="Object 32"/>
            <p:cNvGraphicFramePr>
              <a:graphicFrameLocks noChangeAspect="1"/>
            </p:cNvGraphicFramePr>
            <p:nvPr/>
          </p:nvGraphicFramePr>
          <p:xfrm>
            <a:off x="1974" y="1200"/>
            <a:ext cx="330" cy="432"/>
          </p:xfrm>
          <a:graphic>
            <a:graphicData uri="http://schemas.openxmlformats.org/presentationml/2006/ole">
              <p:oleObj spid="_x0000_s114700" name="Equation" r:id="rId7" imgW="164880" imgH="215640" progId="">
                <p:embed/>
              </p:oleObj>
            </a:graphicData>
          </a:graphic>
        </p:graphicFrame>
        <p:sp>
          <p:nvSpPr>
            <p:cNvPr id="99373" name="Freeform 33"/>
            <p:cNvSpPr>
              <a:spLocks/>
            </p:cNvSpPr>
            <p:nvPr/>
          </p:nvSpPr>
          <p:spPr bwMode="auto">
            <a:xfrm>
              <a:off x="4560" y="1344"/>
              <a:ext cx="56" cy="144"/>
            </a:xfrm>
            <a:custGeom>
              <a:avLst/>
              <a:gdLst>
                <a:gd name="T0" fmla="*/ 8 w 56"/>
                <a:gd name="T1" fmla="*/ 0 h 144"/>
                <a:gd name="T2" fmla="*/ 8 w 56"/>
                <a:gd name="T3" fmla="*/ 96 h 144"/>
                <a:gd name="T4" fmla="*/ 56 w 56"/>
                <a:gd name="T5" fmla="*/ 144 h 144"/>
                <a:gd name="T6" fmla="*/ 0 60000 65536"/>
                <a:gd name="T7" fmla="*/ 0 60000 65536"/>
                <a:gd name="T8" fmla="*/ 0 60000 65536"/>
                <a:gd name="T9" fmla="*/ 0 w 56"/>
                <a:gd name="T10" fmla="*/ 0 h 144"/>
                <a:gd name="T11" fmla="*/ 56 w 56"/>
                <a:gd name="T12" fmla="*/ 144 h 144"/>
              </a:gdLst>
              <a:ahLst/>
              <a:cxnLst>
                <a:cxn ang="T6">
                  <a:pos x="T0" y="T1"/>
                </a:cxn>
                <a:cxn ang="T7">
                  <a:pos x="T2" y="T3"/>
                </a:cxn>
                <a:cxn ang="T8">
                  <a:pos x="T4" y="T5"/>
                </a:cxn>
              </a:cxnLst>
              <a:rect l="T9" t="T10" r="T11" b="T12"/>
              <a:pathLst>
                <a:path w="56" h="144">
                  <a:moveTo>
                    <a:pt x="8" y="0"/>
                  </a:moveTo>
                  <a:cubicBezTo>
                    <a:pt x="4" y="36"/>
                    <a:pt x="0" y="72"/>
                    <a:pt x="8" y="96"/>
                  </a:cubicBezTo>
                  <a:cubicBezTo>
                    <a:pt x="16" y="120"/>
                    <a:pt x="36" y="132"/>
                    <a:pt x="56" y="144"/>
                  </a:cubicBezTo>
                </a:path>
              </a:pathLst>
            </a:custGeom>
            <a:noFill/>
            <a:ln w="28575">
              <a:solidFill>
                <a:schemeClr val="tx1"/>
              </a:solidFill>
              <a:round/>
              <a:headEnd/>
              <a:tailEnd type="none" w="sm" len="lg"/>
            </a:ln>
          </p:spPr>
          <p:txBody>
            <a:bodyPr wrap="none"/>
            <a:lstStyle/>
            <a:p>
              <a:endParaRPr lang="zh-CN" altLang="en-US"/>
            </a:p>
          </p:txBody>
        </p:sp>
        <p:graphicFrame>
          <p:nvGraphicFramePr>
            <p:cNvPr id="99341" name="Object 34"/>
            <p:cNvGraphicFramePr>
              <a:graphicFrameLocks noChangeAspect="1"/>
            </p:cNvGraphicFramePr>
            <p:nvPr/>
          </p:nvGraphicFramePr>
          <p:xfrm>
            <a:off x="4083" y="1200"/>
            <a:ext cx="381" cy="432"/>
          </p:xfrm>
          <a:graphic>
            <a:graphicData uri="http://schemas.openxmlformats.org/presentationml/2006/ole">
              <p:oleObj spid="_x0000_s114701" name="Equation" r:id="rId8" imgW="190440" imgH="215640" progId="">
                <p:embed/>
              </p:oleObj>
            </a:graphicData>
          </a:graphic>
        </p:graphicFrame>
      </p:grpSp>
      <p:grpSp>
        <p:nvGrpSpPr>
          <p:cNvPr id="7" name="Group 43"/>
          <p:cNvGrpSpPr>
            <a:grpSpLocks/>
          </p:cNvGrpSpPr>
          <p:nvPr/>
        </p:nvGrpSpPr>
        <p:grpSpPr bwMode="auto">
          <a:xfrm>
            <a:off x="2157413" y="1125538"/>
            <a:ext cx="6102350" cy="739775"/>
            <a:chOff x="1199" y="576"/>
            <a:chExt cx="4177" cy="528"/>
          </a:xfrm>
        </p:grpSpPr>
        <p:sp>
          <p:nvSpPr>
            <p:cNvPr id="99362" name="Line 44"/>
            <p:cNvSpPr>
              <a:spLocks noChangeShapeType="1"/>
            </p:cNvSpPr>
            <p:nvPr/>
          </p:nvSpPr>
          <p:spPr bwMode="auto">
            <a:xfrm flipV="1">
              <a:off x="1200" y="576"/>
              <a:ext cx="0" cy="528"/>
            </a:xfrm>
            <a:prstGeom prst="line">
              <a:avLst/>
            </a:prstGeom>
            <a:noFill/>
            <a:ln w="12700">
              <a:solidFill>
                <a:schemeClr val="tx1"/>
              </a:solidFill>
              <a:round/>
              <a:headEnd/>
              <a:tailEnd type="none" w="sm" len="lg"/>
            </a:ln>
          </p:spPr>
          <p:txBody>
            <a:bodyPr wrap="none"/>
            <a:lstStyle/>
            <a:p>
              <a:endParaRPr lang="zh-CN" altLang="en-US"/>
            </a:p>
          </p:txBody>
        </p:sp>
        <p:sp>
          <p:nvSpPr>
            <p:cNvPr id="99363" name="Line 45"/>
            <p:cNvSpPr>
              <a:spLocks noChangeShapeType="1"/>
            </p:cNvSpPr>
            <p:nvPr/>
          </p:nvSpPr>
          <p:spPr bwMode="auto">
            <a:xfrm flipV="1">
              <a:off x="5376" y="576"/>
              <a:ext cx="0" cy="528"/>
            </a:xfrm>
            <a:prstGeom prst="line">
              <a:avLst/>
            </a:prstGeom>
            <a:noFill/>
            <a:ln w="12700">
              <a:solidFill>
                <a:schemeClr val="tx1"/>
              </a:solidFill>
              <a:round/>
              <a:headEnd/>
              <a:tailEnd type="none" w="sm" len="lg"/>
            </a:ln>
          </p:spPr>
          <p:txBody>
            <a:bodyPr wrap="none"/>
            <a:lstStyle/>
            <a:p>
              <a:endParaRPr lang="zh-CN" altLang="en-US"/>
            </a:p>
          </p:txBody>
        </p:sp>
        <p:sp>
          <p:nvSpPr>
            <p:cNvPr id="99364" name="Line 46"/>
            <p:cNvSpPr>
              <a:spLocks noChangeShapeType="1"/>
            </p:cNvSpPr>
            <p:nvPr/>
          </p:nvSpPr>
          <p:spPr bwMode="auto">
            <a:xfrm flipV="1">
              <a:off x="2880" y="816"/>
              <a:ext cx="0" cy="288"/>
            </a:xfrm>
            <a:prstGeom prst="line">
              <a:avLst/>
            </a:prstGeom>
            <a:noFill/>
            <a:ln w="12700">
              <a:solidFill>
                <a:schemeClr val="tx1"/>
              </a:solidFill>
              <a:round/>
              <a:headEnd/>
              <a:tailEnd type="none" w="sm" len="lg"/>
            </a:ln>
          </p:spPr>
          <p:txBody>
            <a:bodyPr wrap="none"/>
            <a:lstStyle/>
            <a:p>
              <a:endParaRPr lang="zh-CN" altLang="en-US"/>
            </a:p>
          </p:txBody>
        </p:sp>
        <p:grpSp>
          <p:nvGrpSpPr>
            <p:cNvPr id="8" name="Group 47"/>
            <p:cNvGrpSpPr>
              <a:grpSpLocks/>
            </p:cNvGrpSpPr>
            <p:nvPr/>
          </p:nvGrpSpPr>
          <p:grpSpPr bwMode="auto">
            <a:xfrm rot="5400000" flipV="1">
              <a:off x="2016" y="144"/>
              <a:ext cx="48" cy="1680"/>
              <a:chOff x="1248" y="1968"/>
              <a:chExt cx="0" cy="816"/>
            </a:xfrm>
          </p:grpSpPr>
          <p:sp>
            <p:nvSpPr>
              <p:cNvPr id="99370" name="Line 48"/>
              <p:cNvSpPr>
                <a:spLocks noChangeShapeType="1"/>
              </p:cNvSpPr>
              <p:nvPr/>
            </p:nvSpPr>
            <p:spPr bwMode="auto">
              <a:xfrm flipH="1">
                <a:off x="1248" y="1968"/>
                <a:ext cx="0" cy="288"/>
              </a:xfrm>
              <a:prstGeom prst="line">
                <a:avLst/>
              </a:prstGeom>
              <a:noFill/>
              <a:ln w="12700">
                <a:solidFill>
                  <a:schemeClr val="tx1"/>
                </a:solidFill>
                <a:round/>
                <a:headEnd type="triangle" w="sm" len="lg"/>
                <a:tailEnd type="none" w="sm" len="lg"/>
              </a:ln>
            </p:spPr>
            <p:txBody>
              <a:bodyPr wrap="none"/>
              <a:lstStyle/>
              <a:p>
                <a:endParaRPr lang="zh-CN" altLang="en-US"/>
              </a:p>
            </p:txBody>
          </p:sp>
          <p:sp>
            <p:nvSpPr>
              <p:cNvPr id="99371" name="Line 49"/>
              <p:cNvSpPr>
                <a:spLocks noChangeShapeType="1"/>
              </p:cNvSpPr>
              <p:nvPr/>
            </p:nvSpPr>
            <p:spPr bwMode="auto">
              <a:xfrm flipH="1" flipV="1">
                <a:off x="1248" y="2496"/>
                <a:ext cx="0" cy="288"/>
              </a:xfrm>
              <a:prstGeom prst="line">
                <a:avLst/>
              </a:prstGeom>
              <a:noFill/>
              <a:ln w="12700">
                <a:solidFill>
                  <a:schemeClr val="tx1"/>
                </a:solidFill>
                <a:round/>
                <a:headEnd type="triangle" w="sm" len="lg"/>
                <a:tailEnd type="none" w="sm" len="lg"/>
              </a:ln>
            </p:spPr>
            <p:txBody>
              <a:bodyPr wrap="none"/>
              <a:lstStyle/>
              <a:p>
                <a:endParaRPr lang="zh-CN" altLang="en-US"/>
              </a:p>
            </p:txBody>
          </p:sp>
        </p:grpSp>
        <p:sp>
          <p:nvSpPr>
            <p:cNvPr id="99366" name="Line 50"/>
            <p:cNvSpPr>
              <a:spLocks noChangeShapeType="1"/>
            </p:cNvSpPr>
            <p:nvPr/>
          </p:nvSpPr>
          <p:spPr bwMode="auto">
            <a:xfrm rot="16200000" flipH="1">
              <a:off x="3358" y="479"/>
              <a:ext cx="1" cy="962"/>
            </a:xfrm>
            <a:prstGeom prst="line">
              <a:avLst/>
            </a:prstGeom>
            <a:noFill/>
            <a:ln w="12700">
              <a:solidFill>
                <a:schemeClr val="tx1"/>
              </a:solidFill>
              <a:round/>
              <a:headEnd type="triangle" w="sm" len="lg"/>
              <a:tailEnd type="none" w="sm" len="lg"/>
            </a:ln>
          </p:spPr>
          <p:txBody>
            <a:bodyPr wrap="none"/>
            <a:lstStyle/>
            <a:p>
              <a:endParaRPr lang="zh-CN" altLang="en-US"/>
            </a:p>
          </p:txBody>
        </p:sp>
        <p:sp>
          <p:nvSpPr>
            <p:cNvPr id="99367" name="Line 51"/>
            <p:cNvSpPr>
              <a:spLocks noChangeShapeType="1"/>
            </p:cNvSpPr>
            <p:nvPr/>
          </p:nvSpPr>
          <p:spPr bwMode="auto">
            <a:xfrm rot="-5400000" flipH="1" flipV="1">
              <a:off x="4894" y="481"/>
              <a:ext cx="1" cy="958"/>
            </a:xfrm>
            <a:prstGeom prst="line">
              <a:avLst/>
            </a:prstGeom>
            <a:noFill/>
            <a:ln w="12700">
              <a:solidFill>
                <a:schemeClr val="tx1"/>
              </a:solidFill>
              <a:round/>
              <a:headEnd type="triangle" w="sm" len="lg"/>
              <a:tailEnd type="none" w="sm" len="lg"/>
            </a:ln>
          </p:spPr>
          <p:txBody>
            <a:bodyPr wrap="none"/>
            <a:lstStyle/>
            <a:p>
              <a:endParaRPr lang="zh-CN" altLang="en-US"/>
            </a:p>
          </p:txBody>
        </p:sp>
        <p:graphicFrame>
          <p:nvGraphicFramePr>
            <p:cNvPr id="99337" name="Object 52"/>
            <p:cNvGraphicFramePr>
              <a:graphicFrameLocks noChangeAspect="1"/>
            </p:cNvGraphicFramePr>
            <p:nvPr/>
          </p:nvGraphicFramePr>
          <p:xfrm>
            <a:off x="1920" y="576"/>
            <a:ext cx="341" cy="528"/>
          </p:xfrm>
          <a:graphic>
            <a:graphicData uri="http://schemas.openxmlformats.org/presentationml/2006/ole">
              <p:oleObj spid="_x0000_s114697" name="Equation" r:id="rId9" imgW="139680" imgH="215640" progId="">
                <p:embed/>
              </p:oleObj>
            </a:graphicData>
          </a:graphic>
        </p:graphicFrame>
        <p:graphicFrame>
          <p:nvGraphicFramePr>
            <p:cNvPr id="99338" name="Object 53"/>
            <p:cNvGraphicFramePr>
              <a:graphicFrameLocks noChangeAspect="1"/>
            </p:cNvGraphicFramePr>
            <p:nvPr/>
          </p:nvGraphicFramePr>
          <p:xfrm>
            <a:off x="3971" y="576"/>
            <a:ext cx="373" cy="528"/>
          </p:xfrm>
          <a:graphic>
            <a:graphicData uri="http://schemas.openxmlformats.org/presentationml/2006/ole">
              <p:oleObj spid="_x0000_s114698" name="Equation" r:id="rId10" imgW="152280" imgH="215640" progId="">
                <p:embed/>
              </p:oleObj>
            </a:graphicData>
          </a:graphic>
        </p:graphicFrame>
        <p:sp>
          <p:nvSpPr>
            <p:cNvPr id="99368" name="Line 54"/>
            <p:cNvSpPr>
              <a:spLocks noChangeShapeType="1"/>
            </p:cNvSpPr>
            <p:nvPr/>
          </p:nvSpPr>
          <p:spPr bwMode="auto">
            <a:xfrm rot="16200000" flipH="1">
              <a:off x="2159" y="-288"/>
              <a:ext cx="1" cy="1921"/>
            </a:xfrm>
            <a:prstGeom prst="line">
              <a:avLst/>
            </a:prstGeom>
            <a:noFill/>
            <a:ln w="12700">
              <a:solidFill>
                <a:schemeClr val="tx1"/>
              </a:solidFill>
              <a:round/>
              <a:headEnd type="triangle" w="sm" len="lg"/>
              <a:tailEnd type="none" w="sm" len="lg"/>
            </a:ln>
          </p:spPr>
          <p:txBody>
            <a:bodyPr wrap="none"/>
            <a:lstStyle/>
            <a:p>
              <a:endParaRPr lang="zh-CN" altLang="en-US"/>
            </a:p>
          </p:txBody>
        </p:sp>
        <p:sp>
          <p:nvSpPr>
            <p:cNvPr id="99369" name="Line 55"/>
            <p:cNvSpPr>
              <a:spLocks noChangeShapeType="1"/>
            </p:cNvSpPr>
            <p:nvPr/>
          </p:nvSpPr>
          <p:spPr bwMode="auto">
            <a:xfrm rot="-5400000" flipH="1" flipV="1">
              <a:off x="4415" y="-287"/>
              <a:ext cx="1" cy="1919"/>
            </a:xfrm>
            <a:prstGeom prst="line">
              <a:avLst/>
            </a:prstGeom>
            <a:noFill/>
            <a:ln w="12700">
              <a:solidFill>
                <a:schemeClr val="tx1"/>
              </a:solidFill>
              <a:round/>
              <a:headEnd type="triangle" w="sm" len="lg"/>
              <a:tailEnd type="none" w="sm" len="lg"/>
            </a:ln>
          </p:spPr>
          <p:txBody>
            <a:bodyPr wrap="none"/>
            <a:lstStyle/>
            <a:p>
              <a:endParaRPr lang="zh-CN" altLang="en-US"/>
            </a:p>
          </p:txBody>
        </p:sp>
        <p:graphicFrame>
          <p:nvGraphicFramePr>
            <p:cNvPr id="99339" name="Object 56"/>
            <p:cNvGraphicFramePr>
              <a:graphicFrameLocks noChangeAspect="1"/>
            </p:cNvGraphicFramePr>
            <p:nvPr/>
          </p:nvGraphicFramePr>
          <p:xfrm>
            <a:off x="3133" y="576"/>
            <a:ext cx="314" cy="384"/>
          </p:xfrm>
          <a:graphic>
            <a:graphicData uri="http://schemas.openxmlformats.org/presentationml/2006/ole">
              <p:oleObj spid="_x0000_s114699" name="Equation" r:id="rId11" imgW="114120" imgH="139680" progId="">
                <p:embed/>
              </p:oleObj>
            </a:graphicData>
          </a:graphic>
        </p:graphicFrame>
      </p:grpSp>
      <p:grpSp>
        <p:nvGrpSpPr>
          <p:cNvPr id="9" name="Group 71"/>
          <p:cNvGrpSpPr>
            <a:grpSpLocks/>
          </p:cNvGrpSpPr>
          <p:nvPr/>
        </p:nvGrpSpPr>
        <p:grpSpPr bwMode="auto">
          <a:xfrm>
            <a:off x="533400" y="4114800"/>
            <a:ext cx="4724400" cy="609600"/>
            <a:chOff x="336" y="2592"/>
            <a:chExt cx="2976" cy="384"/>
          </a:xfrm>
        </p:grpSpPr>
        <p:sp>
          <p:nvSpPr>
            <p:cNvPr id="99361" name="Text Box 58"/>
            <p:cNvSpPr txBox="1">
              <a:spLocks noChangeArrowheads="1"/>
            </p:cNvSpPr>
            <p:nvPr/>
          </p:nvSpPr>
          <p:spPr bwMode="auto">
            <a:xfrm>
              <a:off x="336" y="2592"/>
              <a:ext cx="2880" cy="365"/>
            </a:xfrm>
            <a:prstGeom prst="rect">
              <a:avLst/>
            </a:prstGeom>
            <a:noFill/>
            <a:ln w="9525">
              <a:noFill/>
              <a:miter lim="800000"/>
              <a:headEnd/>
              <a:tailEnd type="none" w="sm" len="lg"/>
            </a:ln>
          </p:spPr>
          <p:txBody>
            <a:bodyPr>
              <a:spAutoFit/>
            </a:bodyPr>
            <a:lstStyle/>
            <a:p>
              <a:pPr>
                <a:spcBef>
                  <a:spcPct val="50000"/>
                </a:spcBef>
              </a:pPr>
              <a:r>
                <a:rPr lang="zh-CN" altLang="en-US" sz="3200" b="1"/>
                <a:t>根据暗纹条件</a:t>
              </a:r>
            </a:p>
          </p:txBody>
        </p:sp>
        <p:graphicFrame>
          <p:nvGraphicFramePr>
            <p:cNvPr id="99336" name="Object 59"/>
            <p:cNvGraphicFramePr>
              <a:graphicFrameLocks noChangeAspect="1"/>
            </p:cNvGraphicFramePr>
            <p:nvPr/>
          </p:nvGraphicFramePr>
          <p:xfrm>
            <a:off x="1918" y="2634"/>
            <a:ext cx="1394" cy="342"/>
          </p:xfrm>
          <a:graphic>
            <a:graphicData uri="http://schemas.openxmlformats.org/presentationml/2006/ole">
              <p:oleObj spid="_x0000_s114696" name="Equation" r:id="rId12" imgW="711000" imgH="203040" progId="">
                <p:embed/>
              </p:oleObj>
            </a:graphicData>
          </a:graphic>
        </p:graphicFrame>
      </p:grpSp>
      <p:graphicFrame>
        <p:nvGraphicFramePr>
          <p:cNvPr id="52284" name="Object 60"/>
          <p:cNvGraphicFramePr>
            <a:graphicFrameLocks noChangeAspect="1"/>
          </p:cNvGraphicFramePr>
          <p:nvPr/>
        </p:nvGraphicFramePr>
        <p:xfrm>
          <a:off x="5257800" y="3886200"/>
          <a:ext cx="3581400" cy="1077913"/>
        </p:xfrm>
        <a:graphic>
          <a:graphicData uri="http://schemas.openxmlformats.org/presentationml/2006/ole">
            <p:oleObj spid="_x0000_s114690" name="Equation" r:id="rId13" imgW="1307880" imgH="393480" progId="">
              <p:embed/>
            </p:oleObj>
          </a:graphicData>
        </a:graphic>
      </p:graphicFrame>
      <p:graphicFrame>
        <p:nvGraphicFramePr>
          <p:cNvPr id="52285" name="Object 61"/>
          <p:cNvGraphicFramePr>
            <a:graphicFrameLocks noChangeAspect="1"/>
          </p:cNvGraphicFramePr>
          <p:nvPr/>
        </p:nvGraphicFramePr>
        <p:xfrm>
          <a:off x="685800" y="4800600"/>
          <a:ext cx="4876800" cy="573088"/>
        </p:xfrm>
        <a:graphic>
          <a:graphicData uri="http://schemas.openxmlformats.org/presentationml/2006/ole">
            <p:oleObj spid="_x0000_s114691" name="Equation" r:id="rId14" imgW="1828800" imgH="215640" progId="">
              <p:embed/>
            </p:oleObj>
          </a:graphicData>
        </a:graphic>
      </p:graphicFrame>
      <p:graphicFrame>
        <p:nvGraphicFramePr>
          <p:cNvPr id="52286" name="Object 62"/>
          <p:cNvGraphicFramePr>
            <a:graphicFrameLocks noChangeAspect="1"/>
          </p:cNvGraphicFramePr>
          <p:nvPr/>
        </p:nvGraphicFramePr>
        <p:xfrm>
          <a:off x="1143000" y="5486400"/>
          <a:ext cx="5029200" cy="611188"/>
        </p:xfrm>
        <a:graphic>
          <a:graphicData uri="http://schemas.openxmlformats.org/presentationml/2006/ole">
            <p:oleObj spid="_x0000_s114692" name="Equation" r:id="rId15" imgW="1879560" imgH="228600" progId="">
              <p:embed/>
            </p:oleObj>
          </a:graphicData>
        </a:graphic>
      </p:graphicFrame>
      <p:graphicFrame>
        <p:nvGraphicFramePr>
          <p:cNvPr id="52287" name="Object 63"/>
          <p:cNvGraphicFramePr>
            <a:graphicFrameLocks noChangeAspect="1"/>
          </p:cNvGraphicFramePr>
          <p:nvPr/>
        </p:nvGraphicFramePr>
        <p:xfrm>
          <a:off x="6062663" y="5562600"/>
          <a:ext cx="1362075" cy="466725"/>
        </p:xfrm>
        <a:graphic>
          <a:graphicData uri="http://schemas.openxmlformats.org/presentationml/2006/ole">
            <p:oleObj spid="_x0000_s114693" name="公式" r:id="rId16" imgW="520560" imgH="177480" progId="">
              <p:embed/>
            </p:oleObj>
          </a:graphicData>
        </a:graphic>
      </p:graphicFrame>
      <p:grpSp>
        <p:nvGrpSpPr>
          <p:cNvPr id="10" name="Group 70"/>
          <p:cNvGrpSpPr>
            <a:grpSpLocks/>
          </p:cNvGrpSpPr>
          <p:nvPr/>
        </p:nvGrpSpPr>
        <p:grpSpPr bwMode="auto">
          <a:xfrm>
            <a:off x="2124075" y="2336800"/>
            <a:ext cx="6135688" cy="1244600"/>
            <a:chOff x="1338" y="1472"/>
            <a:chExt cx="3865" cy="784"/>
          </a:xfrm>
        </p:grpSpPr>
        <p:grpSp>
          <p:nvGrpSpPr>
            <p:cNvPr id="11" name="Group 65"/>
            <p:cNvGrpSpPr>
              <a:grpSpLocks/>
            </p:cNvGrpSpPr>
            <p:nvPr/>
          </p:nvGrpSpPr>
          <p:grpSpPr bwMode="auto">
            <a:xfrm>
              <a:off x="1338" y="1472"/>
              <a:ext cx="3865" cy="718"/>
              <a:chOff x="1338" y="1472"/>
              <a:chExt cx="3865" cy="718"/>
            </a:xfrm>
          </p:grpSpPr>
          <p:sp>
            <p:nvSpPr>
              <p:cNvPr id="99357" name="Freeform 36"/>
              <p:cNvSpPr>
                <a:spLocks/>
              </p:cNvSpPr>
              <p:nvPr/>
            </p:nvSpPr>
            <p:spPr bwMode="auto">
              <a:xfrm>
                <a:off x="1338" y="1472"/>
                <a:ext cx="1568" cy="714"/>
              </a:xfrm>
              <a:custGeom>
                <a:avLst/>
                <a:gdLst>
                  <a:gd name="T0" fmla="*/ 0 w 1704"/>
                  <a:gd name="T1" fmla="*/ 234 h 808"/>
                  <a:gd name="T2" fmla="*/ 741 w 1704"/>
                  <a:gd name="T3" fmla="*/ 0 h 808"/>
                  <a:gd name="T4" fmla="*/ 0 60000 65536"/>
                  <a:gd name="T5" fmla="*/ 0 60000 65536"/>
                  <a:gd name="T6" fmla="*/ 0 w 1704"/>
                  <a:gd name="T7" fmla="*/ 0 h 808"/>
                  <a:gd name="T8" fmla="*/ 1704 w 1704"/>
                  <a:gd name="T9" fmla="*/ 808 h 808"/>
                </a:gdLst>
                <a:ahLst/>
                <a:cxnLst>
                  <a:cxn ang="T4">
                    <a:pos x="T0" y="T1"/>
                  </a:cxn>
                  <a:cxn ang="T5">
                    <a:pos x="T2" y="T3"/>
                  </a:cxn>
                </a:cxnLst>
                <a:rect l="T6" t="T7" r="T8" b="T9"/>
                <a:pathLst>
                  <a:path w="1704" h="808">
                    <a:moveTo>
                      <a:pt x="0" y="808"/>
                    </a:moveTo>
                    <a:lnTo>
                      <a:pt x="1704" y="0"/>
                    </a:lnTo>
                  </a:path>
                </a:pathLst>
              </a:custGeom>
              <a:noFill/>
              <a:ln w="28575">
                <a:solidFill>
                  <a:srgbClr val="0000FF"/>
                </a:solidFill>
                <a:round/>
                <a:headEnd/>
                <a:tailEnd type="none" w="sm" len="lg"/>
              </a:ln>
            </p:spPr>
            <p:txBody>
              <a:bodyPr wrap="none"/>
              <a:lstStyle/>
              <a:p>
                <a:endParaRPr lang="zh-CN" altLang="en-US"/>
              </a:p>
            </p:txBody>
          </p:sp>
          <p:sp>
            <p:nvSpPr>
              <p:cNvPr id="99358" name="Freeform 37"/>
              <p:cNvSpPr>
                <a:spLocks/>
              </p:cNvSpPr>
              <p:nvPr/>
            </p:nvSpPr>
            <p:spPr bwMode="auto">
              <a:xfrm>
                <a:off x="1338" y="1472"/>
                <a:ext cx="3865" cy="718"/>
              </a:xfrm>
              <a:custGeom>
                <a:avLst/>
                <a:gdLst>
                  <a:gd name="T0" fmla="*/ 0 w 4200"/>
                  <a:gd name="T1" fmla="*/ 237 h 812"/>
                  <a:gd name="T2" fmla="*/ 1830 w 4200"/>
                  <a:gd name="T3" fmla="*/ 0 h 812"/>
                  <a:gd name="T4" fmla="*/ 0 60000 65536"/>
                  <a:gd name="T5" fmla="*/ 0 60000 65536"/>
                  <a:gd name="T6" fmla="*/ 0 w 4200"/>
                  <a:gd name="T7" fmla="*/ 0 h 812"/>
                  <a:gd name="T8" fmla="*/ 4200 w 4200"/>
                  <a:gd name="T9" fmla="*/ 812 h 812"/>
                </a:gdLst>
                <a:ahLst/>
                <a:cxnLst>
                  <a:cxn ang="T4">
                    <a:pos x="T0" y="T1"/>
                  </a:cxn>
                  <a:cxn ang="T5">
                    <a:pos x="T2" y="T3"/>
                  </a:cxn>
                </a:cxnLst>
                <a:rect l="T6" t="T7" r="T8" b="T9"/>
                <a:pathLst>
                  <a:path w="4200" h="812">
                    <a:moveTo>
                      <a:pt x="0" y="812"/>
                    </a:moveTo>
                    <a:lnTo>
                      <a:pt x="4200" y="0"/>
                    </a:lnTo>
                  </a:path>
                </a:pathLst>
              </a:custGeom>
              <a:noFill/>
              <a:ln w="28575">
                <a:solidFill>
                  <a:srgbClr val="0000FF"/>
                </a:solidFill>
                <a:round/>
                <a:headEnd/>
                <a:tailEnd type="none" w="sm" len="lg"/>
              </a:ln>
            </p:spPr>
            <p:txBody>
              <a:bodyPr wrap="none"/>
              <a:lstStyle/>
              <a:p>
                <a:endParaRPr lang="zh-CN" altLang="en-US"/>
              </a:p>
            </p:txBody>
          </p:sp>
          <p:sp>
            <p:nvSpPr>
              <p:cNvPr id="99359" name="Freeform 39"/>
              <p:cNvSpPr>
                <a:spLocks/>
              </p:cNvSpPr>
              <p:nvPr/>
            </p:nvSpPr>
            <p:spPr bwMode="auto">
              <a:xfrm>
                <a:off x="2195" y="1801"/>
                <a:ext cx="45" cy="120"/>
              </a:xfrm>
              <a:custGeom>
                <a:avLst/>
                <a:gdLst>
                  <a:gd name="T0" fmla="*/ 0 w 49"/>
                  <a:gd name="T1" fmla="*/ 0 h 136"/>
                  <a:gd name="T2" fmla="*/ 18 w 49"/>
                  <a:gd name="T3" fmla="*/ 18 h 136"/>
                  <a:gd name="T4" fmla="*/ 14 w 49"/>
                  <a:gd name="T5" fmla="*/ 38 h 136"/>
                  <a:gd name="T6" fmla="*/ 0 60000 65536"/>
                  <a:gd name="T7" fmla="*/ 0 60000 65536"/>
                  <a:gd name="T8" fmla="*/ 0 60000 65536"/>
                  <a:gd name="T9" fmla="*/ 0 w 49"/>
                  <a:gd name="T10" fmla="*/ 0 h 136"/>
                  <a:gd name="T11" fmla="*/ 49 w 49"/>
                  <a:gd name="T12" fmla="*/ 136 h 136"/>
                </a:gdLst>
                <a:ahLst/>
                <a:cxnLst>
                  <a:cxn ang="T6">
                    <a:pos x="T0" y="T1"/>
                  </a:cxn>
                  <a:cxn ang="T7">
                    <a:pos x="T2" y="T3"/>
                  </a:cxn>
                  <a:cxn ang="T8">
                    <a:pos x="T4" y="T5"/>
                  </a:cxn>
                </a:cxnLst>
                <a:rect l="T9" t="T10" r="T11" b="T12"/>
                <a:pathLst>
                  <a:path w="49" h="136">
                    <a:moveTo>
                      <a:pt x="0" y="0"/>
                    </a:moveTo>
                    <a:cubicBezTo>
                      <a:pt x="8" y="11"/>
                      <a:pt x="39" y="41"/>
                      <a:pt x="44" y="64"/>
                    </a:cubicBezTo>
                    <a:cubicBezTo>
                      <a:pt x="49" y="87"/>
                      <a:pt x="34" y="121"/>
                      <a:pt x="32" y="136"/>
                    </a:cubicBezTo>
                  </a:path>
                </a:pathLst>
              </a:custGeom>
              <a:noFill/>
              <a:ln w="28575">
                <a:solidFill>
                  <a:srgbClr val="FF0000"/>
                </a:solidFill>
                <a:round/>
                <a:headEnd/>
                <a:tailEnd type="none" w="sm" len="lg"/>
              </a:ln>
            </p:spPr>
            <p:txBody>
              <a:bodyPr wrap="none"/>
              <a:lstStyle/>
              <a:p>
                <a:endParaRPr lang="zh-CN" altLang="en-US"/>
              </a:p>
            </p:txBody>
          </p:sp>
          <p:sp>
            <p:nvSpPr>
              <p:cNvPr id="99360" name="Freeform 40"/>
              <p:cNvSpPr>
                <a:spLocks/>
              </p:cNvSpPr>
              <p:nvPr/>
            </p:nvSpPr>
            <p:spPr bwMode="auto">
              <a:xfrm>
                <a:off x="2463" y="1854"/>
                <a:ext cx="45" cy="120"/>
              </a:xfrm>
              <a:custGeom>
                <a:avLst/>
                <a:gdLst>
                  <a:gd name="T0" fmla="*/ 0 w 49"/>
                  <a:gd name="T1" fmla="*/ 0 h 136"/>
                  <a:gd name="T2" fmla="*/ 18 w 49"/>
                  <a:gd name="T3" fmla="*/ 18 h 136"/>
                  <a:gd name="T4" fmla="*/ 14 w 49"/>
                  <a:gd name="T5" fmla="*/ 38 h 136"/>
                  <a:gd name="T6" fmla="*/ 0 60000 65536"/>
                  <a:gd name="T7" fmla="*/ 0 60000 65536"/>
                  <a:gd name="T8" fmla="*/ 0 60000 65536"/>
                  <a:gd name="T9" fmla="*/ 0 w 49"/>
                  <a:gd name="T10" fmla="*/ 0 h 136"/>
                  <a:gd name="T11" fmla="*/ 49 w 49"/>
                  <a:gd name="T12" fmla="*/ 136 h 136"/>
                </a:gdLst>
                <a:ahLst/>
                <a:cxnLst>
                  <a:cxn ang="T6">
                    <a:pos x="T0" y="T1"/>
                  </a:cxn>
                  <a:cxn ang="T7">
                    <a:pos x="T2" y="T3"/>
                  </a:cxn>
                  <a:cxn ang="T8">
                    <a:pos x="T4" y="T5"/>
                  </a:cxn>
                </a:cxnLst>
                <a:rect l="T9" t="T10" r="T11" b="T12"/>
                <a:pathLst>
                  <a:path w="49" h="136">
                    <a:moveTo>
                      <a:pt x="0" y="0"/>
                    </a:moveTo>
                    <a:cubicBezTo>
                      <a:pt x="8" y="11"/>
                      <a:pt x="39" y="41"/>
                      <a:pt x="44" y="64"/>
                    </a:cubicBezTo>
                    <a:cubicBezTo>
                      <a:pt x="49" y="87"/>
                      <a:pt x="34" y="121"/>
                      <a:pt x="32" y="136"/>
                    </a:cubicBezTo>
                  </a:path>
                </a:pathLst>
              </a:custGeom>
              <a:noFill/>
              <a:ln w="28575">
                <a:solidFill>
                  <a:srgbClr val="FF0000"/>
                </a:solidFill>
                <a:round/>
                <a:headEnd/>
                <a:tailEnd type="none" w="sm" len="lg"/>
              </a:ln>
            </p:spPr>
            <p:txBody>
              <a:bodyPr wrap="none"/>
              <a:lstStyle/>
              <a:p>
                <a:endParaRPr lang="zh-CN" altLang="en-US"/>
              </a:p>
            </p:txBody>
          </p:sp>
        </p:grpSp>
        <p:sp>
          <p:nvSpPr>
            <p:cNvPr id="99354" name="AutoShape 66"/>
            <p:cNvSpPr>
              <a:spLocks noChangeArrowheads="1"/>
            </p:cNvSpPr>
            <p:nvPr/>
          </p:nvSpPr>
          <p:spPr bwMode="auto">
            <a:xfrm>
              <a:off x="1824" y="1534"/>
              <a:ext cx="207" cy="240"/>
            </a:xfrm>
            <a:prstGeom prst="wedgeRoundRectCallout">
              <a:avLst>
                <a:gd name="adj1" fmla="val 2176"/>
                <a:gd name="adj2" fmla="val 132917"/>
                <a:gd name="adj3" fmla="val 16667"/>
              </a:avLst>
            </a:prstGeom>
            <a:gradFill rotWithShape="0">
              <a:gsLst>
                <a:gs pos="0">
                  <a:schemeClr val="accent1"/>
                </a:gs>
                <a:gs pos="100000">
                  <a:schemeClr val="bg1"/>
                </a:gs>
              </a:gsLst>
              <a:lin ang="5400000" scaled="1"/>
            </a:gradFill>
            <a:ln w="9525">
              <a:solidFill>
                <a:schemeClr val="tx2"/>
              </a:solidFill>
              <a:miter lim="800000"/>
              <a:headEnd/>
              <a:tailEnd type="none" w="sm" len="lg"/>
            </a:ln>
          </p:spPr>
          <p:txBody>
            <a:bodyPr/>
            <a:lstStyle/>
            <a:p>
              <a:pPr algn="ctr">
                <a:spcBef>
                  <a:spcPct val="50000"/>
                </a:spcBef>
              </a:pPr>
              <a:endParaRPr lang="zh-CN" altLang="zh-CN" sz="2800" b="1"/>
            </a:p>
          </p:txBody>
        </p:sp>
        <p:graphicFrame>
          <p:nvGraphicFramePr>
            <p:cNvPr id="99334" name="Object 41"/>
            <p:cNvGraphicFramePr>
              <a:graphicFrameLocks noChangeAspect="1"/>
            </p:cNvGraphicFramePr>
            <p:nvPr/>
          </p:nvGraphicFramePr>
          <p:xfrm>
            <a:off x="1824" y="1518"/>
            <a:ext cx="226" cy="304"/>
          </p:xfrm>
          <a:graphic>
            <a:graphicData uri="http://schemas.openxmlformats.org/presentationml/2006/ole">
              <p:oleObj spid="_x0000_s114694" name="Equation" r:id="rId17" imgW="126720" imgH="177480" progId="">
                <p:embed/>
              </p:oleObj>
            </a:graphicData>
          </a:graphic>
        </p:graphicFrame>
        <p:grpSp>
          <p:nvGrpSpPr>
            <p:cNvPr id="12" name="Group 69"/>
            <p:cNvGrpSpPr>
              <a:grpSpLocks/>
            </p:cNvGrpSpPr>
            <p:nvPr/>
          </p:nvGrpSpPr>
          <p:grpSpPr bwMode="auto">
            <a:xfrm>
              <a:off x="2736" y="1952"/>
              <a:ext cx="240" cy="304"/>
              <a:chOff x="2736" y="1889"/>
              <a:chExt cx="240" cy="304"/>
            </a:xfrm>
          </p:grpSpPr>
          <p:sp>
            <p:nvSpPr>
              <p:cNvPr id="99356" name="AutoShape 67"/>
              <p:cNvSpPr>
                <a:spLocks noChangeArrowheads="1"/>
              </p:cNvSpPr>
              <p:nvPr/>
            </p:nvSpPr>
            <p:spPr bwMode="auto">
              <a:xfrm>
                <a:off x="2736" y="1920"/>
                <a:ext cx="240" cy="240"/>
              </a:xfrm>
              <a:prstGeom prst="wedgeRoundRectCallout">
                <a:avLst>
                  <a:gd name="adj1" fmla="val -130417"/>
                  <a:gd name="adj2" fmla="val -87917"/>
                  <a:gd name="adj3" fmla="val 16667"/>
                </a:avLst>
              </a:prstGeom>
              <a:gradFill rotWithShape="0">
                <a:gsLst>
                  <a:gs pos="0">
                    <a:schemeClr val="accent1"/>
                  </a:gs>
                  <a:gs pos="100000">
                    <a:schemeClr val="bg1"/>
                  </a:gs>
                </a:gsLst>
                <a:lin ang="5400000" scaled="1"/>
              </a:gradFill>
              <a:ln w="9525">
                <a:solidFill>
                  <a:schemeClr val="tx2"/>
                </a:solidFill>
                <a:miter lim="800000"/>
                <a:headEnd/>
                <a:tailEnd type="none" w="sm" len="lg"/>
              </a:ln>
            </p:spPr>
            <p:txBody>
              <a:bodyPr/>
              <a:lstStyle/>
              <a:p>
                <a:pPr algn="ctr">
                  <a:spcBef>
                    <a:spcPct val="50000"/>
                  </a:spcBef>
                </a:pPr>
                <a:endParaRPr lang="zh-CN" altLang="zh-CN" sz="2800" b="1"/>
              </a:p>
            </p:txBody>
          </p:sp>
          <p:graphicFrame>
            <p:nvGraphicFramePr>
              <p:cNvPr id="99335" name="Object 68"/>
              <p:cNvGraphicFramePr>
                <a:graphicFrameLocks noChangeAspect="1"/>
              </p:cNvGraphicFramePr>
              <p:nvPr/>
            </p:nvGraphicFramePr>
            <p:xfrm>
              <a:off x="2736" y="1889"/>
              <a:ext cx="226" cy="304"/>
            </p:xfrm>
            <a:graphic>
              <a:graphicData uri="http://schemas.openxmlformats.org/presentationml/2006/ole">
                <p:oleObj spid="_x0000_s114695" name="Equation" r:id="rId18" imgW="126720" imgH="177480" progId="">
                  <p:embed/>
                </p:oleObj>
              </a:graphicData>
            </a:graphic>
          </p:graphicFrame>
        </p:grpSp>
      </p:grpSp>
      <p:sp>
        <p:nvSpPr>
          <p:cNvPr id="66"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99352" name="Rectangle 23"/>
          <p:cNvSpPr>
            <a:spLocks noChangeArrowheads="1"/>
          </p:cNvSpPr>
          <p:nvPr/>
        </p:nvSpPr>
        <p:spPr bwMode="auto">
          <a:xfrm>
            <a:off x="60198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11-7 </a:t>
            </a:r>
            <a:r>
              <a:rPr kumimoji="1" lang="zh-CN" altLang="en-US" sz="2800" b="1">
                <a:solidFill>
                  <a:srgbClr val="000066"/>
                </a:solidFill>
                <a:latin typeface="楷体_GB2312" pitchFamily="49" charset="-122"/>
                <a:ea typeface="楷体_GB2312" pitchFamily="49" charset="-122"/>
              </a:rPr>
              <a:t>单缝衍射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42"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Horizontal)">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outVertic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52284"/>
                                        </p:tgtEl>
                                        <p:attrNameLst>
                                          <p:attrName>style.visibility</p:attrName>
                                        </p:attrNameLst>
                                      </p:cBhvr>
                                      <p:to>
                                        <p:strVal val="visible"/>
                                      </p:to>
                                    </p:set>
                                    <p:animEffect transition="in" filter="blinds(horizontal)">
                                      <p:cBhvr>
                                        <p:cTn id="31" dur="500"/>
                                        <p:tgtEl>
                                          <p:spTgt spid="5228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52285"/>
                                        </p:tgtEl>
                                        <p:attrNameLst>
                                          <p:attrName>style.visibility</p:attrName>
                                        </p:attrNameLst>
                                      </p:cBhvr>
                                      <p:to>
                                        <p:strVal val="visible"/>
                                      </p:to>
                                    </p:set>
                                    <p:animEffect transition="in" filter="blinds(horizontal)">
                                      <p:cBhvr>
                                        <p:cTn id="36" dur="500"/>
                                        <p:tgtEl>
                                          <p:spTgt spid="52285"/>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52286"/>
                                        </p:tgtEl>
                                        <p:attrNameLst>
                                          <p:attrName>style.visibility</p:attrName>
                                        </p:attrNameLst>
                                      </p:cBhvr>
                                      <p:to>
                                        <p:strVal val="visible"/>
                                      </p:to>
                                    </p:set>
                                    <p:animEffect transition="in" filter="blinds(horizontal)">
                                      <p:cBhvr>
                                        <p:cTn id="41" dur="500"/>
                                        <p:tgtEl>
                                          <p:spTgt spid="52286"/>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52287"/>
                                        </p:tgtEl>
                                        <p:attrNameLst>
                                          <p:attrName>style.visibility</p:attrName>
                                        </p:attrNameLst>
                                      </p:cBhvr>
                                      <p:to>
                                        <p:strVal val="visible"/>
                                      </p:to>
                                    </p:set>
                                    <p:animEffect transition="in" filter="blinds(horizontal)">
                                      <p:cBhvr>
                                        <p:cTn id="46" dur="500"/>
                                        <p:tgtEl>
                                          <p:spTgt spid="52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67" name="灯片编号占位符 1"/>
          <p:cNvSpPr>
            <a:spLocks noGrp="1"/>
          </p:cNvSpPr>
          <p:nvPr>
            <p:ph type="sldNum" sz="quarter" idx="10"/>
          </p:nvPr>
        </p:nvSpPr>
        <p:spPr>
          <a:noFill/>
        </p:spPr>
        <p:txBody>
          <a:bodyPr/>
          <a:lstStyle/>
          <a:p>
            <a:fld id="{481B0A5D-8C0C-4E1A-A4EF-645BA5861085}" type="slidenum">
              <a:rPr lang="en-US" altLang="zh-CN" smtClean="0"/>
              <a:pPr/>
              <a:t>137</a:t>
            </a:fld>
            <a:endParaRPr lang="en-US" altLang="zh-CN" smtClean="0"/>
          </a:p>
        </p:txBody>
      </p:sp>
      <p:sp>
        <p:nvSpPr>
          <p:cNvPr id="100368" name="Text Box 20"/>
          <p:cNvSpPr txBox="1">
            <a:spLocks noChangeArrowheads="1"/>
          </p:cNvSpPr>
          <p:nvPr/>
        </p:nvSpPr>
        <p:spPr bwMode="auto">
          <a:xfrm>
            <a:off x="685800" y="685800"/>
            <a:ext cx="3657600" cy="641350"/>
          </a:xfrm>
          <a:prstGeom prst="rect">
            <a:avLst/>
          </a:prstGeom>
          <a:noFill/>
          <a:ln w="9525">
            <a:noFill/>
            <a:miter lim="800000"/>
            <a:headEnd/>
            <a:tailEnd/>
          </a:ln>
        </p:spPr>
        <p:txBody>
          <a:bodyPr>
            <a:spAutoFit/>
          </a:bodyPr>
          <a:lstStyle/>
          <a:p>
            <a:pPr>
              <a:spcBef>
                <a:spcPct val="50000"/>
              </a:spcBef>
            </a:pPr>
            <a:r>
              <a:rPr lang="zh-CN" altLang="en-US" sz="3600" b="1">
                <a:solidFill>
                  <a:srgbClr val="CC0000"/>
                </a:solidFill>
                <a:latin typeface="宋体" pitchFamily="2" charset="-122"/>
              </a:rPr>
              <a:t>一   圆孔衍射</a:t>
            </a:r>
          </a:p>
        </p:txBody>
      </p:sp>
      <p:grpSp>
        <p:nvGrpSpPr>
          <p:cNvPr id="2" name="Group 2"/>
          <p:cNvGrpSpPr>
            <a:grpSpLocks/>
          </p:cNvGrpSpPr>
          <p:nvPr/>
        </p:nvGrpSpPr>
        <p:grpSpPr bwMode="auto">
          <a:xfrm>
            <a:off x="838200" y="1285875"/>
            <a:ext cx="7627938" cy="2670175"/>
            <a:chOff x="288" y="768"/>
            <a:chExt cx="5328" cy="1872"/>
          </a:xfrm>
        </p:grpSpPr>
        <p:sp>
          <p:nvSpPr>
            <p:cNvPr id="100433" name="Rectangle 3"/>
            <p:cNvSpPr>
              <a:spLocks noChangeArrowheads="1"/>
            </p:cNvSpPr>
            <p:nvPr/>
          </p:nvSpPr>
          <p:spPr bwMode="auto">
            <a:xfrm>
              <a:off x="288" y="768"/>
              <a:ext cx="5328" cy="1872"/>
            </a:xfrm>
            <a:prstGeom prst="rect">
              <a:avLst/>
            </a:prstGeom>
            <a:solidFill>
              <a:schemeClr val="bg1"/>
            </a:solidFill>
            <a:ln w="9525">
              <a:solidFill>
                <a:srgbClr val="006666"/>
              </a:solidFill>
              <a:miter lim="800000"/>
              <a:headEnd/>
              <a:tailEnd type="none" w="sm" len="lg"/>
            </a:ln>
          </p:spPr>
          <p:txBody>
            <a:bodyPr wrap="none" anchor="ctr"/>
            <a:lstStyle/>
            <a:p>
              <a:endParaRPr lang="zh-CN" altLang="en-US"/>
            </a:p>
          </p:txBody>
        </p:sp>
        <p:grpSp>
          <p:nvGrpSpPr>
            <p:cNvPr id="3" name="Group 4"/>
            <p:cNvGrpSpPr>
              <a:grpSpLocks/>
            </p:cNvGrpSpPr>
            <p:nvPr/>
          </p:nvGrpSpPr>
          <p:grpSpPr bwMode="auto">
            <a:xfrm>
              <a:off x="960" y="816"/>
              <a:ext cx="2352" cy="1560"/>
              <a:chOff x="960" y="816"/>
              <a:chExt cx="2352" cy="1560"/>
            </a:xfrm>
          </p:grpSpPr>
          <p:sp>
            <p:nvSpPr>
              <p:cNvPr id="100435" name="AutoShape 5"/>
              <p:cNvSpPr>
                <a:spLocks noChangeArrowheads="1"/>
              </p:cNvSpPr>
              <p:nvPr/>
            </p:nvSpPr>
            <p:spPr bwMode="auto">
              <a:xfrm rot="5400000">
                <a:off x="2064" y="1128"/>
                <a:ext cx="1536" cy="960"/>
              </a:xfrm>
              <a:prstGeom prst="parallelogram">
                <a:avLst>
                  <a:gd name="adj" fmla="val 40000"/>
                </a:avLst>
              </a:prstGeom>
              <a:solidFill>
                <a:srgbClr val="333333"/>
              </a:solidFill>
              <a:ln w="19050">
                <a:solidFill>
                  <a:schemeClr val="tx1"/>
                </a:solidFill>
                <a:miter lim="800000"/>
                <a:headEnd/>
                <a:tailEnd/>
              </a:ln>
            </p:spPr>
            <p:txBody>
              <a:bodyPr wrap="none" anchor="ctr"/>
              <a:lstStyle/>
              <a:p>
                <a:endParaRPr lang="zh-CN" altLang="en-US"/>
              </a:p>
            </p:txBody>
          </p:sp>
          <p:graphicFrame>
            <p:nvGraphicFramePr>
              <p:cNvPr id="100364" name="Object 6"/>
              <p:cNvGraphicFramePr>
                <a:graphicFrameLocks noChangeAspect="1"/>
              </p:cNvGraphicFramePr>
              <p:nvPr/>
            </p:nvGraphicFramePr>
            <p:xfrm>
              <a:off x="2016" y="816"/>
              <a:ext cx="288" cy="340"/>
            </p:xfrm>
            <a:graphic>
              <a:graphicData uri="http://schemas.openxmlformats.org/presentationml/2006/ole">
                <p:oleObj spid="_x0000_s115724" name="Equation" r:id="rId3" imgW="139680" imgH="164880" progId="">
                  <p:embed/>
                </p:oleObj>
              </a:graphicData>
            </a:graphic>
          </p:graphicFrame>
          <p:grpSp>
            <p:nvGrpSpPr>
              <p:cNvPr id="4" name="Group 7"/>
              <p:cNvGrpSpPr>
                <a:grpSpLocks/>
              </p:cNvGrpSpPr>
              <p:nvPr/>
            </p:nvGrpSpPr>
            <p:grpSpPr bwMode="auto">
              <a:xfrm>
                <a:off x="960" y="892"/>
                <a:ext cx="528" cy="1176"/>
                <a:chOff x="960" y="892"/>
                <a:chExt cx="528" cy="1176"/>
              </a:xfrm>
            </p:grpSpPr>
            <p:sp>
              <p:nvSpPr>
                <p:cNvPr id="100438" name="AutoShape 8" descr="棕色大理石"/>
                <p:cNvSpPr>
                  <a:spLocks noChangeArrowheads="1"/>
                </p:cNvSpPr>
                <p:nvPr/>
              </p:nvSpPr>
              <p:spPr bwMode="auto">
                <a:xfrm rot="5400000">
                  <a:off x="744" y="1324"/>
                  <a:ext cx="960" cy="528"/>
                </a:xfrm>
                <a:prstGeom prst="parallelogram">
                  <a:avLst>
                    <a:gd name="adj" fmla="val 42416"/>
                  </a:avLst>
                </a:prstGeom>
                <a:blipFill dpi="0" rotWithShape="0">
                  <a:blip r:embed="rId4" cstate="print"/>
                  <a:srcRect/>
                  <a:tile tx="0" ty="0" sx="100000" sy="100000" flip="none" algn="tl"/>
                </a:blipFill>
                <a:ln w="9525">
                  <a:solidFill>
                    <a:schemeClr val="tx1"/>
                  </a:solidFill>
                  <a:miter lim="800000"/>
                  <a:headEnd/>
                  <a:tailEnd/>
                </a:ln>
              </p:spPr>
              <p:txBody>
                <a:bodyPr wrap="none" anchor="ctr"/>
                <a:lstStyle/>
                <a:p>
                  <a:endParaRPr lang="zh-CN" altLang="en-US"/>
                </a:p>
              </p:txBody>
            </p:sp>
            <p:sp>
              <p:nvSpPr>
                <p:cNvPr id="100439" name="Oval 9"/>
                <p:cNvSpPr>
                  <a:spLocks noChangeArrowheads="1"/>
                </p:cNvSpPr>
                <p:nvPr/>
              </p:nvSpPr>
              <p:spPr bwMode="auto">
                <a:xfrm>
                  <a:off x="1152" y="1492"/>
                  <a:ext cx="96" cy="192"/>
                </a:xfrm>
                <a:prstGeom prst="ellipse">
                  <a:avLst/>
                </a:prstGeom>
                <a:solidFill>
                  <a:schemeClr val="bg1"/>
                </a:solidFill>
                <a:ln w="28575">
                  <a:noFill/>
                  <a:round/>
                  <a:headEnd/>
                  <a:tailEnd/>
                </a:ln>
              </p:spPr>
              <p:txBody>
                <a:bodyPr wrap="none" anchor="ctr"/>
                <a:lstStyle/>
                <a:p>
                  <a:endParaRPr lang="zh-CN" altLang="en-US"/>
                </a:p>
              </p:txBody>
            </p:sp>
            <p:graphicFrame>
              <p:nvGraphicFramePr>
                <p:cNvPr id="100366" name="Object 10"/>
                <p:cNvGraphicFramePr>
                  <a:graphicFrameLocks noChangeAspect="1"/>
                </p:cNvGraphicFramePr>
                <p:nvPr/>
              </p:nvGraphicFramePr>
              <p:xfrm>
                <a:off x="1068" y="892"/>
                <a:ext cx="312" cy="312"/>
              </p:xfrm>
              <a:graphic>
                <a:graphicData uri="http://schemas.openxmlformats.org/presentationml/2006/ole">
                  <p:oleObj spid="_x0000_s115726" name="Equation" r:id="rId5" imgW="164880" imgH="164880" progId="">
                    <p:embed/>
                  </p:oleObj>
                </a:graphicData>
              </a:graphic>
            </p:graphicFrame>
          </p:grpSp>
          <p:graphicFrame>
            <p:nvGraphicFramePr>
              <p:cNvPr id="100365" name="Object 11"/>
              <p:cNvGraphicFramePr>
                <a:graphicFrameLocks noChangeAspect="1"/>
              </p:cNvGraphicFramePr>
              <p:nvPr/>
            </p:nvGraphicFramePr>
            <p:xfrm>
              <a:off x="1632" y="1100"/>
              <a:ext cx="251" cy="296"/>
            </p:xfrm>
            <a:graphic>
              <a:graphicData uri="http://schemas.openxmlformats.org/presentationml/2006/ole">
                <p:oleObj spid="_x0000_s115725" name="Equation" r:id="rId6" imgW="139680" imgH="164880" progId="">
                  <p:embed/>
                </p:oleObj>
              </a:graphicData>
            </a:graphic>
          </p:graphicFrame>
          <p:sp>
            <p:nvSpPr>
              <p:cNvPr id="100437" name="Oval 12"/>
              <p:cNvSpPr>
                <a:spLocks noChangeArrowheads="1"/>
              </p:cNvSpPr>
              <p:nvPr/>
            </p:nvSpPr>
            <p:spPr bwMode="auto">
              <a:xfrm>
                <a:off x="1872" y="1252"/>
                <a:ext cx="96" cy="672"/>
              </a:xfrm>
              <a:prstGeom prst="ellipse">
                <a:avLst/>
              </a:prstGeom>
              <a:solidFill>
                <a:srgbClr val="00FFFF">
                  <a:alpha val="50195"/>
                </a:srgbClr>
              </a:solidFill>
              <a:ln w="9525">
                <a:solidFill>
                  <a:srgbClr val="006666"/>
                </a:solidFill>
                <a:round/>
                <a:headEnd/>
                <a:tailEnd/>
              </a:ln>
            </p:spPr>
            <p:txBody>
              <a:bodyPr wrap="none" anchor="ctr"/>
              <a:lstStyle/>
              <a:p>
                <a:endParaRPr lang="zh-CN" altLang="en-US"/>
              </a:p>
            </p:txBody>
          </p:sp>
        </p:grpSp>
      </p:grpSp>
      <p:grpSp>
        <p:nvGrpSpPr>
          <p:cNvPr id="5" name="Group 13"/>
          <p:cNvGrpSpPr>
            <a:grpSpLocks/>
          </p:cNvGrpSpPr>
          <p:nvPr/>
        </p:nvGrpSpPr>
        <p:grpSpPr bwMode="auto">
          <a:xfrm>
            <a:off x="5648325" y="1490663"/>
            <a:ext cx="2062163" cy="1849437"/>
            <a:chOff x="3648" y="912"/>
            <a:chExt cx="1440" cy="1296"/>
          </a:xfrm>
        </p:grpSpPr>
        <p:sp>
          <p:nvSpPr>
            <p:cNvPr id="100427" name="Rectangle 14"/>
            <p:cNvSpPr>
              <a:spLocks noChangeArrowheads="1"/>
            </p:cNvSpPr>
            <p:nvPr/>
          </p:nvSpPr>
          <p:spPr bwMode="auto">
            <a:xfrm>
              <a:off x="3648" y="912"/>
              <a:ext cx="1440" cy="1296"/>
            </a:xfrm>
            <a:prstGeom prst="rect">
              <a:avLst/>
            </a:prstGeom>
            <a:solidFill>
              <a:srgbClr val="333333"/>
            </a:solidFill>
            <a:ln w="9525">
              <a:solidFill>
                <a:schemeClr val="tx1"/>
              </a:solidFill>
              <a:miter lim="800000"/>
              <a:headEnd/>
              <a:tailEnd/>
            </a:ln>
          </p:spPr>
          <p:txBody>
            <a:bodyPr wrap="none" anchor="ctr"/>
            <a:lstStyle/>
            <a:p>
              <a:endParaRPr lang="zh-CN" altLang="en-US"/>
            </a:p>
          </p:txBody>
        </p:sp>
        <p:sp>
          <p:nvSpPr>
            <p:cNvPr id="100428" name="Oval 15"/>
            <p:cNvSpPr>
              <a:spLocks noChangeArrowheads="1"/>
            </p:cNvSpPr>
            <p:nvPr/>
          </p:nvSpPr>
          <p:spPr bwMode="auto">
            <a:xfrm>
              <a:off x="3790" y="1005"/>
              <a:ext cx="1154" cy="1154"/>
            </a:xfrm>
            <a:prstGeom prst="ellipse">
              <a:avLst/>
            </a:prstGeom>
            <a:solidFill>
              <a:srgbClr val="FFD48F">
                <a:alpha val="50195"/>
              </a:srgbClr>
            </a:solidFill>
            <a:ln w="9525">
              <a:noFill/>
              <a:round/>
              <a:headEnd/>
              <a:tailEnd/>
            </a:ln>
          </p:spPr>
          <p:txBody>
            <a:bodyPr wrap="none" anchor="ctr"/>
            <a:lstStyle/>
            <a:p>
              <a:endParaRPr lang="zh-CN" altLang="en-US"/>
            </a:p>
          </p:txBody>
        </p:sp>
        <p:sp>
          <p:nvSpPr>
            <p:cNvPr id="100429" name="Oval 16"/>
            <p:cNvSpPr>
              <a:spLocks noChangeArrowheads="1"/>
            </p:cNvSpPr>
            <p:nvPr/>
          </p:nvSpPr>
          <p:spPr bwMode="auto">
            <a:xfrm>
              <a:off x="3840" y="1056"/>
              <a:ext cx="1056" cy="1056"/>
            </a:xfrm>
            <a:prstGeom prst="ellipse">
              <a:avLst/>
            </a:prstGeom>
            <a:solidFill>
              <a:srgbClr val="634701"/>
            </a:solidFill>
            <a:ln w="9525">
              <a:solidFill>
                <a:schemeClr val="tx1"/>
              </a:solidFill>
              <a:round/>
              <a:headEnd/>
              <a:tailEnd type="none" w="sm" len="lg"/>
            </a:ln>
          </p:spPr>
          <p:txBody>
            <a:bodyPr wrap="none" anchor="ctr"/>
            <a:lstStyle/>
            <a:p>
              <a:endParaRPr lang="zh-CN" altLang="en-US"/>
            </a:p>
          </p:txBody>
        </p:sp>
        <p:sp>
          <p:nvSpPr>
            <p:cNvPr id="100430" name="Oval 17"/>
            <p:cNvSpPr>
              <a:spLocks noChangeArrowheads="1"/>
            </p:cNvSpPr>
            <p:nvPr/>
          </p:nvSpPr>
          <p:spPr bwMode="auto">
            <a:xfrm>
              <a:off x="4006" y="1222"/>
              <a:ext cx="746" cy="746"/>
            </a:xfrm>
            <a:prstGeom prst="ellipse">
              <a:avLst/>
            </a:prstGeom>
            <a:solidFill>
              <a:srgbClr val="FFD48F"/>
            </a:solidFill>
            <a:ln w="9525">
              <a:noFill/>
              <a:round/>
              <a:headEnd/>
              <a:tailEnd/>
            </a:ln>
          </p:spPr>
          <p:txBody>
            <a:bodyPr wrap="none" anchor="ctr"/>
            <a:lstStyle/>
            <a:p>
              <a:endParaRPr lang="zh-CN" altLang="en-US"/>
            </a:p>
          </p:txBody>
        </p:sp>
        <p:sp>
          <p:nvSpPr>
            <p:cNvPr id="100431" name="Oval 18"/>
            <p:cNvSpPr>
              <a:spLocks noChangeArrowheads="1"/>
            </p:cNvSpPr>
            <p:nvPr/>
          </p:nvSpPr>
          <p:spPr bwMode="auto">
            <a:xfrm>
              <a:off x="4112" y="1343"/>
              <a:ext cx="521" cy="521"/>
            </a:xfrm>
            <a:prstGeom prst="ellipse">
              <a:avLst/>
            </a:prstGeom>
            <a:solidFill>
              <a:srgbClr val="634701"/>
            </a:solidFill>
            <a:ln w="9525">
              <a:solidFill>
                <a:schemeClr val="tx1"/>
              </a:solidFill>
              <a:round/>
              <a:headEnd/>
              <a:tailEnd type="none" w="sm" len="lg"/>
            </a:ln>
          </p:spPr>
          <p:txBody>
            <a:bodyPr wrap="none" anchor="ctr"/>
            <a:lstStyle/>
            <a:p>
              <a:endParaRPr lang="zh-CN" altLang="en-US"/>
            </a:p>
          </p:txBody>
        </p:sp>
        <p:sp>
          <p:nvSpPr>
            <p:cNvPr id="100432" name="Oval 19"/>
            <p:cNvSpPr>
              <a:spLocks noChangeArrowheads="1"/>
            </p:cNvSpPr>
            <p:nvPr/>
          </p:nvSpPr>
          <p:spPr bwMode="auto">
            <a:xfrm>
              <a:off x="4164" y="1389"/>
              <a:ext cx="433" cy="432"/>
            </a:xfrm>
            <a:prstGeom prst="ellipse">
              <a:avLst/>
            </a:prstGeom>
            <a:solidFill>
              <a:srgbClr val="FFD48F"/>
            </a:solidFill>
            <a:ln w="9525">
              <a:noFill/>
              <a:round/>
              <a:headEnd/>
              <a:tailEnd/>
            </a:ln>
          </p:spPr>
          <p:txBody>
            <a:bodyPr wrap="none" anchor="ctr"/>
            <a:lstStyle/>
            <a:p>
              <a:endParaRPr lang="zh-CN" altLang="en-US"/>
            </a:p>
          </p:txBody>
        </p:sp>
      </p:grpSp>
      <p:grpSp>
        <p:nvGrpSpPr>
          <p:cNvPr id="6" name="Group 21"/>
          <p:cNvGrpSpPr>
            <a:grpSpLocks/>
          </p:cNvGrpSpPr>
          <p:nvPr/>
        </p:nvGrpSpPr>
        <p:grpSpPr bwMode="auto">
          <a:xfrm>
            <a:off x="6678613" y="2038350"/>
            <a:ext cx="1855787" cy="1373188"/>
            <a:chOff x="4368" y="1296"/>
            <a:chExt cx="1296" cy="962"/>
          </a:xfrm>
        </p:grpSpPr>
        <p:sp>
          <p:nvSpPr>
            <p:cNvPr id="100425" name="Line 22"/>
            <p:cNvSpPr>
              <a:spLocks noChangeShapeType="1"/>
            </p:cNvSpPr>
            <p:nvPr/>
          </p:nvSpPr>
          <p:spPr bwMode="auto">
            <a:xfrm flipH="1" flipV="1">
              <a:off x="4368" y="1584"/>
              <a:ext cx="864" cy="144"/>
            </a:xfrm>
            <a:prstGeom prst="line">
              <a:avLst/>
            </a:prstGeom>
            <a:noFill/>
            <a:ln w="28575">
              <a:solidFill>
                <a:srgbClr val="0000FF"/>
              </a:solidFill>
              <a:round/>
              <a:headEnd/>
              <a:tailEnd type="triangle" w="sm" len="lg"/>
            </a:ln>
          </p:spPr>
          <p:txBody>
            <a:bodyPr wrap="none" anchor="ctr"/>
            <a:lstStyle/>
            <a:p>
              <a:endParaRPr lang="zh-CN" altLang="en-US"/>
            </a:p>
          </p:txBody>
        </p:sp>
        <p:sp>
          <p:nvSpPr>
            <p:cNvPr id="100426" name="Text Box 23"/>
            <p:cNvSpPr txBox="1">
              <a:spLocks noChangeArrowheads="1"/>
            </p:cNvSpPr>
            <p:nvPr/>
          </p:nvSpPr>
          <p:spPr bwMode="auto">
            <a:xfrm>
              <a:off x="5184" y="1296"/>
              <a:ext cx="480" cy="962"/>
            </a:xfrm>
            <a:prstGeom prst="rect">
              <a:avLst/>
            </a:prstGeom>
            <a:noFill/>
            <a:ln w="9525">
              <a:noFill/>
              <a:miter lim="800000"/>
              <a:headEnd/>
              <a:tailEnd/>
            </a:ln>
          </p:spPr>
          <p:txBody>
            <a:bodyPr>
              <a:spAutoFit/>
            </a:bodyPr>
            <a:lstStyle/>
            <a:p>
              <a:pPr>
                <a:spcBef>
                  <a:spcPct val="50000"/>
                </a:spcBef>
              </a:pPr>
              <a:r>
                <a:rPr lang="zh-CN" altLang="en-US" sz="2800" b="1">
                  <a:solidFill>
                    <a:srgbClr val="0000FF"/>
                  </a:solidFill>
                  <a:latin typeface="Times New Roman" pitchFamily="18" charset="0"/>
                </a:rPr>
                <a:t>艾里斑</a:t>
              </a:r>
              <a:endParaRPr lang="zh-CN" altLang="en-US" sz="2400" b="1">
                <a:solidFill>
                  <a:srgbClr val="0000FF"/>
                </a:solidFill>
                <a:latin typeface="Times New Roman" pitchFamily="18" charset="0"/>
              </a:endParaRPr>
            </a:p>
          </p:txBody>
        </p:sp>
      </p:grpSp>
      <p:grpSp>
        <p:nvGrpSpPr>
          <p:cNvPr id="7" name="Group 24"/>
          <p:cNvGrpSpPr>
            <a:grpSpLocks/>
          </p:cNvGrpSpPr>
          <p:nvPr/>
        </p:nvGrpSpPr>
        <p:grpSpPr bwMode="auto">
          <a:xfrm>
            <a:off x="6396038" y="2441575"/>
            <a:ext cx="627062" cy="1514475"/>
            <a:chOff x="4170" y="1578"/>
            <a:chExt cx="438" cy="1062"/>
          </a:xfrm>
        </p:grpSpPr>
        <p:sp>
          <p:nvSpPr>
            <p:cNvPr id="100422" name="Freeform 25"/>
            <p:cNvSpPr>
              <a:spLocks/>
            </p:cNvSpPr>
            <p:nvPr/>
          </p:nvSpPr>
          <p:spPr bwMode="auto">
            <a:xfrm>
              <a:off x="4170" y="1578"/>
              <a:ext cx="1" cy="876"/>
            </a:xfrm>
            <a:custGeom>
              <a:avLst/>
              <a:gdLst>
                <a:gd name="T0" fmla="*/ 0 w 1"/>
                <a:gd name="T1" fmla="*/ 0 h 876"/>
                <a:gd name="T2" fmla="*/ 0 w 1"/>
                <a:gd name="T3" fmla="*/ 876 h 876"/>
                <a:gd name="T4" fmla="*/ 0 60000 65536"/>
                <a:gd name="T5" fmla="*/ 0 60000 65536"/>
                <a:gd name="T6" fmla="*/ 0 w 1"/>
                <a:gd name="T7" fmla="*/ 0 h 876"/>
                <a:gd name="T8" fmla="*/ 1 w 1"/>
                <a:gd name="T9" fmla="*/ 876 h 876"/>
              </a:gdLst>
              <a:ahLst/>
              <a:cxnLst>
                <a:cxn ang="T4">
                  <a:pos x="T0" y="T1"/>
                </a:cxn>
                <a:cxn ang="T5">
                  <a:pos x="T2" y="T3"/>
                </a:cxn>
              </a:cxnLst>
              <a:rect l="T6" t="T7" r="T8" b="T9"/>
              <a:pathLst>
                <a:path w="1" h="876">
                  <a:moveTo>
                    <a:pt x="0" y="0"/>
                  </a:moveTo>
                  <a:lnTo>
                    <a:pt x="0" y="876"/>
                  </a:lnTo>
                </a:path>
              </a:pathLst>
            </a:custGeom>
            <a:noFill/>
            <a:ln w="28575">
              <a:solidFill>
                <a:srgbClr val="FF0000"/>
              </a:solidFill>
              <a:round/>
              <a:headEnd/>
              <a:tailEnd/>
            </a:ln>
          </p:spPr>
          <p:txBody>
            <a:bodyPr wrap="none" anchor="ctr"/>
            <a:lstStyle/>
            <a:p>
              <a:endParaRPr lang="zh-CN" altLang="en-US"/>
            </a:p>
          </p:txBody>
        </p:sp>
        <p:sp>
          <p:nvSpPr>
            <p:cNvPr id="100423" name="Freeform 26"/>
            <p:cNvSpPr>
              <a:spLocks/>
            </p:cNvSpPr>
            <p:nvPr/>
          </p:nvSpPr>
          <p:spPr bwMode="auto">
            <a:xfrm>
              <a:off x="4590" y="1590"/>
              <a:ext cx="1" cy="852"/>
            </a:xfrm>
            <a:custGeom>
              <a:avLst/>
              <a:gdLst>
                <a:gd name="T0" fmla="*/ 0 w 1"/>
                <a:gd name="T1" fmla="*/ 0 h 852"/>
                <a:gd name="T2" fmla="*/ 0 w 1"/>
                <a:gd name="T3" fmla="*/ 852 h 852"/>
                <a:gd name="T4" fmla="*/ 0 60000 65536"/>
                <a:gd name="T5" fmla="*/ 0 60000 65536"/>
                <a:gd name="T6" fmla="*/ 0 w 1"/>
                <a:gd name="T7" fmla="*/ 0 h 852"/>
                <a:gd name="T8" fmla="*/ 1 w 1"/>
                <a:gd name="T9" fmla="*/ 852 h 852"/>
              </a:gdLst>
              <a:ahLst/>
              <a:cxnLst>
                <a:cxn ang="T4">
                  <a:pos x="T0" y="T1"/>
                </a:cxn>
                <a:cxn ang="T5">
                  <a:pos x="T2" y="T3"/>
                </a:cxn>
              </a:cxnLst>
              <a:rect l="T6" t="T7" r="T8" b="T9"/>
              <a:pathLst>
                <a:path w="1" h="852">
                  <a:moveTo>
                    <a:pt x="0" y="0"/>
                  </a:moveTo>
                  <a:lnTo>
                    <a:pt x="0" y="852"/>
                  </a:lnTo>
                </a:path>
              </a:pathLst>
            </a:custGeom>
            <a:noFill/>
            <a:ln w="28575">
              <a:solidFill>
                <a:srgbClr val="FF0000"/>
              </a:solidFill>
              <a:round/>
              <a:headEnd/>
              <a:tailEnd/>
            </a:ln>
          </p:spPr>
          <p:txBody>
            <a:bodyPr wrap="none" anchor="ctr"/>
            <a:lstStyle/>
            <a:p>
              <a:endParaRPr lang="zh-CN" altLang="en-US"/>
            </a:p>
          </p:txBody>
        </p:sp>
        <p:sp>
          <p:nvSpPr>
            <p:cNvPr id="100424" name="Line 27"/>
            <p:cNvSpPr>
              <a:spLocks noChangeShapeType="1"/>
            </p:cNvSpPr>
            <p:nvPr/>
          </p:nvSpPr>
          <p:spPr bwMode="auto">
            <a:xfrm>
              <a:off x="4176" y="2304"/>
              <a:ext cx="432" cy="0"/>
            </a:xfrm>
            <a:prstGeom prst="line">
              <a:avLst/>
            </a:prstGeom>
            <a:noFill/>
            <a:ln w="19050">
              <a:solidFill>
                <a:schemeClr val="tx1"/>
              </a:solidFill>
              <a:round/>
              <a:headEnd type="triangle" w="sm" len="lg"/>
              <a:tailEnd type="triangle" w="sm" len="lg"/>
            </a:ln>
          </p:spPr>
          <p:txBody>
            <a:bodyPr wrap="none" anchor="ctr"/>
            <a:lstStyle/>
            <a:p>
              <a:endParaRPr lang="zh-CN" altLang="en-US"/>
            </a:p>
          </p:txBody>
        </p:sp>
        <p:graphicFrame>
          <p:nvGraphicFramePr>
            <p:cNvPr id="100363" name="Object 28"/>
            <p:cNvGraphicFramePr>
              <a:graphicFrameLocks noChangeAspect="1"/>
            </p:cNvGraphicFramePr>
            <p:nvPr/>
          </p:nvGraphicFramePr>
          <p:xfrm>
            <a:off x="4272" y="2304"/>
            <a:ext cx="254" cy="336"/>
          </p:xfrm>
          <a:graphic>
            <a:graphicData uri="http://schemas.openxmlformats.org/presentationml/2006/ole">
              <p:oleObj spid="_x0000_s115723" name="公式" r:id="rId7" imgW="190440" imgH="253800" progId="">
                <p:embed/>
              </p:oleObj>
            </a:graphicData>
          </a:graphic>
        </p:graphicFrame>
      </p:grpSp>
      <p:graphicFrame>
        <p:nvGraphicFramePr>
          <p:cNvPr id="34845" name="Object 29"/>
          <p:cNvGraphicFramePr>
            <a:graphicFrameLocks noChangeAspect="1"/>
          </p:cNvGraphicFramePr>
          <p:nvPr/>
        </p:nvGraphicFramePr>
        <p:xfrm>
          <a:off x="5662613" y="4754563"/>
          <a:ext cx="2871787" cy="1077912"/>
        </p:xfrm>
        <a:graphic>
          <a:graphicData uri="http://schemas.openxmlformats.org/presentationml/2006/ole">
            <p:oleObj spid="_x0000_s115714" name="Equation" r:id="rId8" imgW="2082600" imgH="787320" progId="">
              <p:embed/>
            </p:oleObj>
          </a:graphicData>
        </a:graphic>
      </p:graphicFrame>
      <p:grpSp>
        <p:nvGrpSpPr>
          <p:cNvPr id="8" name="Group 30"/>
          <p:cNvGrpSpPr>
            <a:grpSpLocks/>
          </p:cNvGrpSpPr>
          <p:nvPr/>
        </p:nvGrpSpPr>
        <p:grpSpPr bwMode="auto">
          <a:xfrm>
            <a:off x="5678488" y="4068763"/>
            <a:ext cx="2855912" cy="571500"/>
            <a:chOff x="3669" y="2784"/>
            <a:chExt cx="1995" cy="400"/>
          </a:xfrm>
        </p:grpSpPr>
        <p:sp>
          <p:nvSpPr>
            <p:cNvPr id="100421" name="Rectangle 31"/>
            <p:cNvSpPr>
              <a:spLocks noChangeArrowheads="1"/>
            </p:cNvSpPr>
            <p:nvPr/>
          </p:nvSpPr>
          <p:spPr bwMode="auto">
            <a:xfrm>
              <a:off x="3984" y="2799"/>
              <a:ext cx="1680" cy="364"/>
            </a:xfrm>
            <a:prstGeom prst="rect">
              <a:avLst/>
            </a:prstGeom>
            <a:noFill/>
            <a:ln w="9525">
              <a:noFill/>
              <a:miter lim="800000"/>
              <a:headEnd/>
              <a:tailEnd type="none" w="sm" len="lg"/>
            </a:ln>
          </p:spPr>
          <p:txBody>
            <a:bodyPr>
              <a:spAutoFit/>
            </a:bodyPr>
            <a:lstStyle/>
            <a:p>
              <a:pPr>
                <a:spcBef>
                  <a:spcPct val="50000"/>
                </a:spcBef>
              </a:pPr>
              <a:r>
                <a:rPr lang="zh-CN" altLang="en-US" sz="2800" b="1">
                  <a:solidFill>
                    <a:srgbClr val="0000FF"/>
                  </a:solidFill>
                  <a:latin typeface="Times New Roman" pitchFamily="18" charset="0"/>
                </a:rPr>
                <a:t>：艾里斑直径</a:t>
              </a:r>
            </a:p>
          </p:txBody>
        </p:sp>
        <p:graphicFrame>
          <p:nvGraphicFramePr>
            <p:cNvPr id="100362" name="Object 32"/>
            <p:cNvGraphicFramePr>
              <a:graphicFrameLocks noChangeAspect="1"/>
            </p:cNvGraphicFramePr>
            <p:nvPr/>
          </p:nvGraphicFramePr>
          <p:xfrm>
            <a:off x="3669" y="2784"/>
            <a:ext cx="315" cy="400"/>
          </p:xfrm>
          <a:graphic>
            <a:graphicData uri="http://schemas.openxmlformats.org/presentationml/2006/ole">
              <p:oleObj spid="_x0000_s115722" name="Equation" r:id="rId9" imgW="139680" imgH="177480" progId="">
                <p:embed/>
              </p:oleObj>
            </a:graphicData>
          </a:graphic>
        </p:graphicFrame>
      </p:grpSp>
      <p:grpSp>
        <p:nvGrpSpPr>
          <p:cNvPr id="9" name="Group 33"/>
          <p:cNvGrpSpPr>
            <a:grpSpLocks/>
          </p:cNvGrpSpPr>
          <p:nvPr/>
        </p:nvGrpSpPr>
        <p:grpSpPr bwMode="auto">
          <a:xfrm>
            <a:off x="4165600" y="1743075"/>
            <a:ext cx="711200" cy="1431925"/>
            <a:chOff x="2448" y="1153"/>
            <a:chExt cx="732" cy="864"/>
          </a:xfrm>
        </p:grpSpPr>
        <p:sp>
          <p:nvSpPr>
            <p:cNvPr id="100416" name="Oval 34"/>
            <p:cNvSpPr>
              <a:spLocks noChangeArrowheads="1"/>
            </p:cNvSpPr>
            <p:nvPr/>
          </p:nvSpPr>
          <p:spPr bwMode="auto">
            <a:xfrm rot="-211580">
              <a:off x="2544" y="1272"/>
              <a:ext cx="529" cy="650"/>
            </a:xfrm>
            <a:prstGeom prst="ellipse">
              <a:avLst/>
            </a:prstGeom>
            <a:solidFill>
              <a:srgbClr val="FFD48F"/>
            </a:solidFill>
            <a:ln w="9525">
              <a:noFill/>
              <a:round/>
              <a:headEnd/>
              <a:tailEnd/>
            </a:ln>
          </p:spPr>
          <p:txBody>
            <a:bodyPr wrap="none" anchor="ctr"/>
            <a:lstStyle/>
            <a:p>
              <a:endParaRPr lang="zh-CN" altLang="en-US"/>
            </a:p>
          </p:txBody>
        </p:sp>
        <p:sp>
          <p:nvSpPr>
            <p:cNvPr id="100417" name="Oval 35"/>
            <p:cNvSpPr>
              <a:spLocks noChangeArrowheads="1"/>
            </p:cNvSpPr>
            <p:nvPr/>
          </p:nvSpPr>
          <p:spPr bwMode="auto">
            <a:xfrm rot="-211580">
              <a:off x="2629" y="1365"/>
              <a:ext cx="371" cy="447"/>
            </a:xfrm>
            <a:prstGeom prst="ellipse">
              <a:avLst/>
            </a:prstGeom>
            <a:solidFill>
              <a:srgbClr val="634701"/>
            </a:solidFill>
            <a:ln w="9525">
              <a:noFill/>
              <a:round/>
              <a:headEnd/>
              <a:tailEnd/>
            </a:ln>
          </p:spPr>
          <p:txBody>
            <a:bodyPr wrap="none" anchor="ctr"/>
            <a:lstStyle/>
            <a:p>
              <a:endParaRPr lang="zh-CN" altLang="en-US"/>
            </a:p>
          </p:txBody>
        </p:sp>
        <p:sp>
          <p:nvSpPr>
            <p:cNvPr id="100418" name="Oval 36"/>
            <p:cNvSpPr>
              <a:spLocks noChangeArrowheads="1"/>
            </p:cNvSpPr>
            <p:nvPr/>
          </p:nvSpPr>
          <p:spPr bwMode="auto">
            <a:xfrm rot="-211580">
              <a:off x="2665" y="1415"/>
              <a:ext cx="299" cy="358"/>
            </a:xfrm>
            <a:prstGeom prst="ellipse">
              <a:avLst/>
            </a:prstGeom>
            <a:solidFill>
              <a:srgbClr val="FFD48F"/>
            </a:solidFill>
            <a:ln w="9525">
              <a:noFill/>
              <a:round/>
              <a:headEnd/>
              <a:tailEnd/>
            </a:ln>
          </p:spPr>
          <p:txBody>
            <a:bodyPr wrap="none" anchor="ctr"/>
            <a:lstStyle/>
            <a:p>
              <a:endParaRPr lang="zh-CN" altLang="en-US"/>
            </a:p>
          </p:txBody>
        </p:sp>
        <p:sp>
          <p:nvSpPr>
            <p:cNvPr id="100419" name="AutoShape 37"/>
            <p:cNvSpPr>
              <a:spLocks noChangeArrowheads="1"/>
            </p:cNvSpPr>
            <p:nvPr/>
          </p:nvSpPr>
          <p:spPr bwMode="auto">
            <a:xfrm>
              <a:off x="2448" y="1153"/>
              <a:ext cx="732" cy="86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7 w 21600"/>
                <a:gd name="T25" fmla="*/ 3175 h 21600"/>
                <a:gd name="T26" fmla="*/ 18443 w 21600"/>
                <a:gd name="T27" fmla="*/ 1842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91" y="10800"/>
                  </a:moveTo>
                  <a:cubicBezTo>
                    <a:pt x="591" y="16438"/>
                    <a:pt x="5162" y="21009"/>
                    <a:pt x="10800" y="21009"/>
                  </a:cubicBezTo>
                  <a:cubicBezTo>
                    <a:pt x="16438" y="21009"/>
                    <a:pt x="21009" y="16438"/>
                    <a:pt x="21009" y="10800"/>
                  </a:cubicBezTo>
                  <a:cubicBezTo>
                    <a:pt x="21009" y="5162"/>
                    <a:pt x="16438" y="591"/>
                    <a:pt x="10800" y="591"/>
                  </a:cubicBezTo>
                  <a:cubicBezTo>
                    <a:pt x="5162" y="591"/>
                    <a:pt x="591" y="5162"/>
                    <a:pt x="591" y="10800"/>
                  </a:cubicBezTo>
                  <a:close/>
                </a:path>
              </a:pathLst>
            </a:custGeom>
            <a:solidFill>
              <a:srgbClr val="FFD48F">
                <a:alpha val="50195"/>
              </a:srgbClr>
            </a:solidFill>
            <a:ln w="9525">
              <a:noFill/>
              <a:round/>
              <a:headEnd/>
              <a:tailEnd type="none" w="sm" len="lg"/>
            </a:ln>
          </p:spPr>
          <p:txBody>
            <a:bodyPr wrap="none" anchor="ctr"/>
            <a:lstStyle/>
            <a:p>
              <a:endParaRPr lang="zh-CN" altLang="en-US"/>
            </a:p>
          </p:txBody>
        </p:sp>
        <p:sp>
          <p:nvSpPr>
            <p:cNvPr id="100420" name="AutoShape 38"/>
            <p:cNvSpPr>
              <a:spLocks noChangeArrowheads="1"/>
            </p:cNvSpPr>
            <p:nvPr/>
          </p:nvSpPr>
          <p:spPr bwMode="auto">
            <a:xfrm>
              <a:off x="2459" y="1176"/>
              <a:ext cx="698" cy="81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6 w 21600"/>
                <a:gd name="T25" fmla="*/ 3150 h 21600"/>
                <a:gd name="T26" fmla="*/ 18444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868" y="10800"/>
                  </a:moveTo>
                  <a:cubicBezTo>
                    <a:pt x="3868" y="14628"/>
                    <a:pt x="6972" y="17732"/>
                    <a:pt x="10800" y="17732"/>
                  </a:cubicBezTo>
                  <a:cubicBezTo>
                    <a:pt x="14628" y="17732"/>
                    <a:pt x="17732" y="14628"/>
                    <a:pt x="17732" y="10800"/>
                  </a:cubicBezTo>
                  <a:cubicBezTo>
                    <a:pt x="17732" y="6972"/>
                    <a:pt x="14628" y="3868"/>
                    <a:pt x="10800" y="3868"/>
                  </a:cubicBezTo>
                  <a:cubicBezTo>
                    <a:pt x="6972" y="3868"/>
                    <a:pt x="3868" y="6972"/>
                    <a:pt x="3868" y="10800"/>
                  </a:cubicBezTo>
                  <a:close/>
                </a:path>
              </a:pathLst>
            </a:custGeom>
            <a:solidFill>
              <a:srgbClr val="634701"/>
            </a:solidFill>
            <a:ln w="9525">
              <a:solidFill>
                <a:schemeClr val="tx1"/>
              </a:solidFill>
              <a:round/>
              <a:headEnd/>
              <a:tailEnd type="none" w="sm" len="lg"/>
            </a:ln>
          </p:spPr>
          <p:txBody>
            <a:bodyPr wrap="none" anchor="ctr"/>
            <a:lstStyle/>
            <a:p>
              <a:endParaRPr lang="zh-CN" altLang="en-US"/>
            </a:p>
          </p:txBody>
        </p:sp>
      </p:grpSp>
      <p:grpSp>
        <p:nvGrpSpPr>
          <p:cNvPr id="10" name="Group 39"/>
          <p:cNvGrpSpPr>
            <a:grpSpLocks/>
          </p:cNvGrpSpPr>
          <p:nvPr/>
        </p:nvGrpSpPr>
        <p:grpSpPr bwMode="auto">
          <a:xfrm>
            <a:off x="906463" y="1976438"/>
            <a:ext cx="1512887" cy="958850"/>
            <a:chOff x="336" y="1252"/>
            <a:chExt cx="1056" cy="672"/>
          </a:xfrm>
        </p:grpSpPr>
        <p:sp>
          <p:nvSpPr>
            <p:cNvPr id="100407" name="Line 40"/>
            <p:cNvSpPr>
              <a:spLocks noChangeShapeType="1"/>
            </p:cNvSpPr>
            <p:nvPr/>
          </p:nvSpPr>
          <p:spPr bwMode="auto">
            <a:xfrm>
              <a:off x="336" y="1492"/>
              <a:ext cx="720" cy="0"/>
            </a:xfrm>
            <a:prstGeom prst="line">
              <a:avLst/>
            </a:prstGeom>
            <a:noFill/>
            <a:ln w="28575">
              <a:solidFill>
                <a:srgbClr val="FF6600"/>
              </a:solidFill>
              <a:round/>
              <a:headEnd/>
              <a:tailEnd type="triangle" w="sm" len="lg"/>
            </a:ln>
          </p:spPr>
          <p:txBody>
            <a:bodyPr wrap="none" anchor="ctr"/>
            <a:lstStyle/>
            <a:p>
              <a:endParaRPr lang="zh-CN" altLang="en-US"/>
            </a:p>
          </p:txBody>
        </p:sp>
        <p:sp>
          <p:nvSpPr>
            <p:cNvPr id="100408" name="Line 41"/>
            <p:cNvSpPr>
              <a:spLocks noChangeShapeType="1"/>
            </p:cNvSpPr>
            <p:nvPr/>
          </p:nvSpPr>
          <p:spPr bwMode="auto">
            <a:xfrm flipV="1">
              <a:off x="720" y="1684"/>
              <a:ext cx="624" cy="0"/>
            </a:xfrm>
            <a:prstGeom prst="line">
              <a:avLst/>
            </a:prstGeom>
            <a:noFill/>
            <a:ln w="28575">
              <a:solidFill>
                <a:srgbClr val="FF6600"/>
              </a:solidFill>
              <a:round/>
              <a:headEnd/>
              <a:tailEnd type="triangle" w="sm" len="lg"/>
            </a:ln>
          </p:spPr>
          <p:txBody>
            <a:bodyPr wrap="none" anchor="ctr"/>
            <a:lstStyle/>
            <a:p>
              <a:endParaRPr lang="zh-CN" altLang="en-US"/>
            </a:p>
          </p:txBody>
        </p:sp>
        <p:sp>
          <p:nvSpPr>
            <p:cNvPr id="100409" name="Line 42"/>
            <p:cNvSpPr>
              <a:spLocks noChangeShapeType="1"/>
            </p:cNvSpPr>
            <p:nvPr/>
          </p:nvSpPr>
          <p:spPr bwMode="auto">
            <a:xfrm>
              <a:off x="528" y="1588"/>
              <a:ext cx="672" cy="0"/>
            </a:xfrm>
            <a:prstGeom prst="line">
              <a:avLst/>
            </a:prstGeom>
            <a:noFill/>
            <a:ln w="28575">
              <a:solidFill>
                <a:srgbClr val="FF6600"/>
              </a:solidFill>
              <a:round/>
              <a:headEnd/>
              <a:tailEnd type="triangle" w="sm" len="lg"/>
            </a:ln>
          </p:spPr>
          <p:txBody>
            <a:bodyPr wrap="none" anchor="ctr"/>
            <a:lstStyle/>
            <a:p>
              <a:endParaRPr lang="zh-CN" altLang="en-US"/>
            </a:p>
          </p:txBody>
        </p:sp>
        <p:sp>
          <p:nvSpPr>
            <p:cNvPr id="100410" name="Line 43"/>
            <p:cNvSpPr>
              <a:spLocks noChangeShapeType="1"/>
            </p:cNvSpPr>
            <p:nvPr/>
          </p:nvSpPr>
          <p:spPr bwMode="auto">
            <a:xfrm>
              <a:off x="384" y="1252"/>
              <a:ext cx="720" cy="0"/>
            </a:xfrm>
            <a:prstGeom prst="line">
              <a:avLst/>
            </a:prstGeom>
            <a:noFill/>
            <a:ln w="28575">
              <a:solidFill>
                <a:srgbClr val="FF6600"/>
              </a:solidFill>
              <a:round/>
              <a:headEnd/>
              <a:tailEnd type="triangle" w="sm" len="lg"/>
            </a:ln>
          </p:spPr>
          <p:txBody>
            <a:bodyPr wrap="none" anchor="ctr"/>
            <a:lstStyle/>
            <a:p>
              <a:endParaRPr lang="zh-CN" altLang="en-US"/>
            </a:p>
          </p:txBody>
        </p:sp>
        <p:sp>
          <p:nvSpPr>
            <p:cNvPr id="100411" name="Line 44"/>
            <p:cNvSpPr>
              <a:spLocks noChangeShapeType="1"/>
            </p:cNvSpPr>
            <p:nvPr/>
          </p:nvSpPr>
          <p:spPr bwMode="auto">
            <a:xfrm flipV="1">
              <a:off x="768" y="1444"/>
              <a:ext cx="624" cy="0"/>
            </a:xfrm>
            <a:prstGeom prst="line">
              <a:avLst/>
            </a:prstGeom>
            <a:noFill/>
            <a:ln w="28575">
              <a:solidFill>
                <a:srgbClr val="FF6600"/>
              </a:solidFill>
              <a:round/>
              <a:headEnd/>
              <a:tailEnd type="triangle" w="sm" len="lg"/>
            </a:ln>
          </p:spPr>
          <p:txBody>
            <a:bodyPr wrap="none" anchor="ctr"/>
            <a:lstStyle/>
            <a:p>
              <a:endParaRPr lang="zh-CN" altLang="en-US"/>
            </a:p>
          </p:txBody>
        </p:sp>
        <p:sp>
          <p:nvSpPr>
            <p:cNvPr id="100412" name="Line 45"/>
            <p:cNvSpPr>
              <a:spLocks noChangeShapeType="1"/>
            </p:cNvSpPr>
            <p:nvPr/>
          </p:nvSpPr>
          <p:spPr bwMode="auto">
            <a:xfrm>
              <a:off x="576" y="1348"/>
              <a:ext cx="672" cy="0"/>
            </a:xfrm>
            <a:prstGeom prst="line">
              <a:avLst/>
            </a:prstGeom>
            <a:noFill/>
            <a:ln w="28575">
              <a:solidFill>
                <a:srgbClr val="FF6600"/>
              </a:solidFill>
              <a:round/>
              <a:headEnd/>
              <a:tailEnd type="triangle" w="sm" len="lg"/>
            </a:ln>
          </p:spPr>
          <p:txBody>
            <a:bodyPr wrap="none" anchor="ctr"/>
            <a:lstStyle/>
            <a:p>
              <a:endParaRPr lang="zh-CN" altLang="en-US"/>
            </a:p>
          </p:txBody>
        </p:sp>
        <p:sp>
          <p:nvSpPr>
            <p:cNvPr id="100413" name="Line 46"/>
            <p:cNvSpPr>
              <a:spLocks noChangeShapeType="1"/>
            </p:cNvSpPr>
            <p:nvPr/>
          </p:nvSpPr>
          <p:spPr bwMode="auto">
            <a:xfrm>
              <a:off x="384" y="1732"/>
              <a:ext cx="720" cy="0"/>
            </a:xfrm>
            <a:prstGeom prst="line">
              <a:avLst/>
            </a:prstGeom>
            <a:noFill/>
            <a:ln w="28575">
              <a:solidFill>
                <a:srgbClr val="FF6600"/>
              </a:solidFill>
              <a:round/>
              <a:headEnd/>
              <a:tailEnd type="triangle" w="sm" len="lg"/>
            </a:ln>
          </p:spPr>
          <p:txBody>
            <a:bodyPr wrap="none" anchor="ctr"/>
            <a:lstStyle/>
            <a:p>
              <a:endParaRPr lang="zh-CN" altLang="en-US"/>
            </a:p>
          </p:txBody>
        </p:sp>
        <p:sp>
          <p:nvSpPr>
            <p:cNvPr id="100414" name="Line 47"/>
            <p:cNvSpPr>
              <a:spLocks noChangeShapeType="1"/>
            </p:cNvSpPr>
            <p:nvPr/>
          </p:nvSpPr>
          <p:spPr bwMode="auto">
            <a:xfrm flipV="1">
              <a:off x="768" y="1924"/>
              <a:ext cx="624" cy="0"/>
            </a:xfrm>
            <a:prstGeom prst="line">
              <a:avLst/>
            </a:prstGeom>
            <a:noFill/>
            <a:ln w="28575">
              <a:solidFill>
                <a:srgbClr val="FF6600"/>
              </a:solidFill>
              <a:round/>
              <a:headEnd/>
              <a:tailEnd type="triangle" w="sm" len="lg"/>
            </a:ln>
          </p:spPr>
          <p:txBody>
            <a:bodyPr wrap="none" anchor="ctr"/>
            <a:lstStyle/>
            <a:p>
              <a:endParaRPr lang="zh-CN" altLang="en-US"/>
            </a:p>
          </p:txBody>
        </p:sp>
        <p:sp>
          <p:nvSpPr>
            <p:cNvPr id="100415" name="Line 48"/>
            <p:cNvSpPr>
              <a:spLocks noChangeShapeType="1"/>
            </p:cNvSpPr>
            <p:nvPr/>
          </p:nvSpPr>
          <p:spPr bwMode="auto">
            <a:xfrm>
              <a:off x="576" y="1828"/>
              <a:ext cx="672" cy="0"/>
            </a:xfrm>
            <a:prstGeom prst="line">
              <a:avLst/>
            </a:prstGeom>
            <a:noFill/>
            <a:ln w="28575">
              <a:solidFill>
                <a:srgbClr val="FF6600"/>
              </a:solidFill>
              <a:round/>
              <a:headEnd/>
              <a:tailEnd type="triangle" w="sm" len="lg"/>
            </a:ln>
          </p:spPr>
          <p:txBody>
            <a:bodyPr wrap="none" anchor="ctr"/>
            <a:lstStyle/>
            <a:p>
              <a:endParaRPr lang="zh-CN" altLang="en-US"/>
            </a:p>
          </p:txBody>
        </p:sp>
      </p:grpSp>
      <p:grpSp>
        <p:nvGrpSpPr>
          <p:cNvPr id="11" name="Group 49"/>
          <p:cNvGrpSpPr>
            <a:grpSpLocks/>
          </p:cNvGrpSpPr>
          <p:nvPr/>
        </p:nvGrpSpPr>
        <p:grpSpPr bwMode="auto">
          <a:xfrm>
            <a:off x="2555875" y="2319338"/>
            <a:ext cx="1924050" cy="273050"/>
            <a:chOff x="1488" y="1492"/>
            <a:chExt cx="1344" cy="192"/>
          </a:xfrm>
        </p:grpSpPr>
        <p:sp>
          <p:nvSpPr>
            <p:cNvPr id="100402" name="Line 50"/>
            <p:cNvSpPr>
              <a:spLocks noChangeShapeType="1"/>
            </p:cNvSpPr>
            <p:nvPr/>
          </p:nvSpPr>
          <p:spPr bwMode="auto">
            <a:xfrm>
              <a:off x="1488" y="1588"/>
              <a:ext cx="1344" cy="0"/>
            </a:xfrm>
            <a:prstGeom prst="line">
              <a:avLst/>
            </a:prstGeom>
            <a:noFill/>
            <a:ln w="28575">
              <a:solidFill>
                <a:srgbClr val="FF6600"/>
              </a:solidFill>
              <a:round/>
              <a:headEnd/>
              <a:tailEnd type="triangle" w="sm" len="lg"/>
            </a:ln>
          </p:spPr>
          <p:txBody>
            <a:bodyPr wrap="none" anchor="ctr"/>
            <a:lstStyle/>
            <a:p>
              <a:endParaRPr lang="zh-CN" altLang="en-US"/>
            </a:p>
          </p:txBody>
        </p:sp>
        <p:sp>
          <p:nvSpPr>
            <p:cNvPr id="100403" name="Line 51"/>
            <p:cNvSpPr>
              <a:spLocks noChangeShapeType="1"/>
            </p:cNvSpPr>
            <p:nvPr/>
          </p:nvSpPr>
          <p:spPr bwMode="auto">
            <a:xfrm>
              <a:off x="1488" y="1492"/>
              <a:ext cx="432" cy="0"/>
            </a:xfrm>
            <a:prstGeom prst="line">
              <a:avLst/>
            </a:prstGeom>
            <a:noFill/>
            <a:ln w="28575">
              <a:solidFill>
                <a:srgbClr val="FF6600"/>
              </a:solidFill>
              <a:round/>
              <a:headEnd/>
              <a:tailEnd type="none" w="sm" len="lg"/>
            </a:ln>
          </p:spPr>
          <p:txBody>
            <a:bodyPr wrap="none" anchor="ctr"/>
            <a:lstStyle/>
            <a:p>
              <a:endParaRPr lang="zh-CN" altLang="en-US"/>
            </a:p>
          </p:txBody>
        </p:sp>
        <p:sp>
          <p:nvSpPr>
            <p:cNvPr id="100404" name="Line 52"/>
            <p:cNvSpPr>
              <a:spLocks noChangeShapeType="1"/>
            </p:cNvSpPr>
            <p:nvPr/>
          </p:nvSpPr>
          <p:spPr bwMode="auto">
            <a:xfrm>
              <a:off x="1488" y="1684"/>
              <a:ext cx="432" cy="0"/>
            </a:xfrm>
            <a:prstGeom prst="line">
              <a:avLst/>
            </a:prstGeom>
            <a:noFill/>
            <a:ln w="28575">
              <a:solidFill>
                <a:srgbClr val="FF6600"/>
              </a:solidFill>
              <a:round/>
              <a:headEnd/>
              <a:tailEnd type="none" w="sm" len="lg"/>
            </a:ln>
          </p:spPr>
          <p:txBody>
            <a:bodyPr wrap="none" anchor="ctr"/>
            <a:lstStyle/>
            <a:p>
              <a:endParaRPr lang="zh-CN" altLang="en-US"/>
            </a:p>
          </p:txBody>
        </p:sp>
        <p:sp>
          <p:nvSpPr>
            <p:cNvPr id="100405" name="Line 53"/>
            <p:cNvSpPr>
              <a:spLocks noChangeShapeType="1"/>
            </p:cNvSpPr>
            <p:nvPr/>
          </p:nvSpPr>
          <p:spPr bwMode="auto">
            <a:xfrm>
              <a:off x="1920" y="1492"/>
              <a:ext cx="864" cy="96"/>
            </a:xfrm>
            <a:prstGeom prst="line">
              <a:avLst/>
            </a:prstGeom>
            <a:noFill/>
            <a:ln w="28575">
              <a:solidFill>
                <a:srgbClr val="FF6600"/>
              </a:solidFill>
              <a:round/>
              <a:headEnd/>
              <a:tailEnd type="triangle" w="sm" len="lg"/>
            </a:ln>
          </p:spPr>
          <p:txBody>
            <a:bodyPr wrap="none" anchor="ctr"/>
            <a:lstStyle/>
            <a:p>
              <a:endParaRPr lang="zh-CN" altLang="en-US"/>
            </a:p>
          </p:txBody>
        </p:sp>
        <p:sp>
          <p:nvSpPr>
            <p:cNvPr id="100406" name="Line 54"/>
            <p:cNvSpPr>
              <a:spLocks noChangeShapeType="1"/>
            </p:cNvSpPr>
            <p:nvPr/>
          </p:nvSpPr>
          <p:spPr bwMode="auto">
            <a:xfrm flipV="1">
              <a:off x="1920" y="1588"/>
              <a:ext cx="912" cy="96"/>
            </a:xfrm>
            <a:prstGeom prst="line">
              <a:avLst/>
            </a:prstGeom>
            <a:noFill/>
            <a:ln w="28575">
              <a:solidFill>
                <a:srgbClr val="FF6600"/>
              </a:solidFill>
              <a:round/>
              <a:headEnd/>
              <a:tailEnd type="triangle" w="sm" len="lg"/>
            </a:ln>
          </p:spPr>
          <p:txBody>
            <a:bodyPr wrap="none" anchor="ctr"/>
            <a:lstStyle/>
            <a:p>
              <a:endParaRPr lang="zh-CN" altLang="en-US"/>
            </a:p>
          </p:txBody>
        </p:sp>
      </p:grpSp>
      <p:grpSp>
        <p:nvGrpSpPr>
          <p:cNvPr id="12" name="Group 55"/>
          <p:cNvGrpSpPr>
            <a:grpSpLocks/>
          </p:cNvGrpSpPr>
          <p:nvPr/>
        </p:nvGrpSpPr>
        <p:grpSpPr bwMode="auto">
          <a:xfrm>
            <a:off x="838200" y="4000500"/>
            <a:ext cx="4397375" cy="1917700"/>
            <a:chOff x="240" y="2736"/>
            <a:chExt cx="3072" cy="1344"/>
          </a:xfrm>
        </p:grpSpPr>
        <p:sp>
          <p:nvSpPr>
            <p:cNvPr id="100381" name="Rectangle 56"/>
            <p:cNvSpPr>
              <a:spLocks noChangeArrowheads="1"/>
            </p:cNvSpPr>
            <p:nvPr/>
          </p:nvSpPr>
          <p:spPr bwMode="auto">
            <a:xfrm>
              <a:off x="240" y="2736"/>
              <a:ext cx="3072" cy="1344"/>
            </a:xfrm>
            <a:prstGeom prst="rect">
              <a:avLst/>
            </a:prstGeom>
            <a:solidFill>
              <a:schemeClr val="bg1"/>
            </a:solidFill>
            <a:ln w="9525">
              <a:solidFill>
                <a:srgbClr val="006666"/>
              </a:solidFill>
              <a:miter lim="800000"/>
              <a:headEnd/>
              <a:tailEnd type="none" w="sm" len="lg"/>
            </a:ln>
          </p:spPr>
          <p:txBody>
            <a:bodyPr wrap="none" anchor="ctr"/>
            <a:lstStyle/>
            <a:p>
              <a:endParaRPr lang="zh-CN" altLang="en-US"/>
            </a:p>
          </p:txBody>
        </p:sp>
        <p:sp>
          <p:nvSpPr>
            <p:cNvPr id="100382" name="Rectangle 57"/>
            <p:cNvSpPr>
              <a:spLocks noChangeArrowheads="1"/>
            </p:cNvSpPr>
            <p:nvPr/>
          </p:nvSpPr>
          <p:spPr bwMode="auto">
            <a:xfrm>
              <a:off x="960" y="2928"/>
              <a:ext cx="48" cy="288"/>
            </a:xfrm>
            <a:prstGeom prst="rect">
              <a:avLst/>
            </a:prstGeom>
            <a:solidFill>
              <a:srgbClr val="663300"/>
            </a:solidFill>
            <a:ln w="9525">
              <a:solidFill>
                <a:schemeClr val="tx1"/>
              </a:solidFill>
              <a:miter lim="800000"/>
              <a:headEnd/>
              <a:tailEnd/>
            </a:ln>
          </p:spPr>
          <p:txBody>
            <a:bodyPr wrap="none" anchor="ctr"/>
            <a:lstStyle/>
            <a:p>
              <a:endParaRPr lang="zh-CN" altLang="en-US"/>
            </a:p>
          </p:txBody>
        </p:sp>
        <p:sp>
          <p:nvSpPr>
            <p:cNvPr id="100383" name="Rectangle 58"/>
            <p:cNvSpPr>
              <a:spLocks noChangeArrowheads="1"/>
            </p:cNvSpPr>
            <p:nvPr/>
          </p:nvSpPr>
          <p:spPr bwMode="auto">
            <a:xfrm>
              <a:off x="960" y="3600"/>
              <a:ext cx="48" cy="288"/>
            </a:xfrm>
            <a:prstGeom prst="rect">
              <a:avLst/>
            </a:prstGeom>
            <a:solidFill>
              <a:srgbClr val="663300"/>
            </a:solidFill>
            <a:ln w="9525">
              <a:solidFill>
                <a:schemeClr val="tx1"/>
              </a:solidFill>
              <a:miter lim="800000"/>
              <a:headEnd/>
              <a:tailEnd/>
            </a:ln>
          </p:spPr>
          <p:txBody>
            <a:bodyPr wrap="none" anchor="ctr"/>
            <a:lstStyle/>
            <a:p>
              <a:endParaRPr lang="zh-CN" altLang="en-US"/>
            </a:p>
          </p:txBody>
        </p:sp>
        <p:sp>
          <p:nvSpPr>
            <p:cNvPr id="100384" name="Line 59"/>
            <p:cNvSpPr>
              <a:spLocks noChangeShapeType="1"/>
            </p:cNvSpPr>
            <p:nvPr/>
          </p:nvSpPr>
          <p:spPr bwMode="auto">
            <a:xfrm>
              <a:off x="336" y="3408"/>
              <a:ext cx="2784" cy="0"/>
            </a:xfrm>
            <a:prstGeom prst="line">
              <a:avLst/>
            </a:prstGeom>
            <a:noFill/>
            <a:ln w="12700">
              <a:solidFill>
                <a:schemeClr val="tx1"/>
              </a:solidFill>
              <a:prstDash val="lgDashDot"/>
              <a:round/>
              <a:headEnd type="none" w="sm" len="lg"/>
              <a:tailEnd type="none" w="sm" len="lg"/>
            </a:ln>
          </p:spPr>
          <p:txBody>
            <a:bodyPr wrap="none" anchor="ctr"/>
            <a:lstStyle/>
            <a:p>
              <a:endParaRPr lang="zh-CN" altLang="en-US"/>
            </a:p>
          </p:txBody>
        </p:sp>
        <p:sp>
          <p:nvSpPr>
            <p:cNvPr id="34876" name="Rectangle 60"/>
            <p:cNvSpPr>
              <a:spLocks noChangeArrowheads="1"/>
            </p:cNvSpPr>
            <p:nvPr/>
          </p:nvSpPr>
          <p:spPr bwMode="auto">
            <a:xfrm>
              <a:off x="2688" y="2832"/>
              <a:ext cx="50" cy="1200"/>
            </a:xfrm>
            <a:prstGeom prst="rect">
              <a:avLst/>
            </a:prstGeom>
            <a:gradFill rotWithShape="0">
              <a:gsLst>
                <a:gs pos="0">
                  <a:schemeClr val="bg1"/>
                </a:gs>
                <a:gs pos="100000">
                  <a:schemeClr val="bg1">
                    <a:gamma/>
                    <a:shade val="0"/>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sp>
          <p:nvSpPr>
            <p:cNvPr id="100386" name="Line 61"/>
            <p:cNvSpPr>
              <a:spLocks noChangeShapeType="1"/>
            </p:cNvSpPr>
            <p:nvPr/>
          </p:nvSpPr>
          <p:spPr bwMode="auto">
            <a:xfrm>
              <a:off x="672" y="3216"/>
              <a:ext cx="336"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100387" name="Line 62"/>
            <p:cNvSpPr>
              <a:spLocks noChangeShapeType="1"/>
            </p:cNvSpPr>
            <p:nvPr/>
          </p:nvSpPr>
          <p:spPr bwMode="auto">
            <a:xfrm>
              <a:off x="672" y="3600"/>
              <a:ext cx="336" cy="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100388" name="Line 63"/>
            <p:cNvSpPr>
              <a:spLocks noChangeShapeType="1"/>
            </p:cNvSpPr>
            <p:nvPr/>
          </p:nvSpPr>
          <p:spPr bwMode="auto">
            <a:xfrm>
              <a:off x="336" y="3216"/>
              <a:ext cx="384" cy="0"/>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100389" name="Line 64"/>
            <p:cNvSpPr>
              <a:spLocks noChangeShapeType="1"/>
            </p:cNvSpPr>
            <p:nvPr/>
          </p:nvSpPr>
          <p:spPr bwMode="auto">
            <a:xfrm>
              <a:off x="336" y="3600"/>
              <a:ext cx="384" cy="0"/>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100390" name="Line 65"/>
            <p:cNvSpPr>
              <a:spLocks noChangeShapeType="1"/>
            </p:cNvSpPr>
            <p:nvPr/>
          </p:nvSpPr>
          <p:spPr bwMode="auto">
            <a:xfrm>
              <a:off x="912" y="3216"/>
              <a:ext cx="0" cy="384"/>
            </a:xfrm>
            <a:prstGeom prst="line">
              <a:avLst/>
            </a:prstGeom>
            <a:noFill/>
            <a:ln w="12700">
              <a:solidFill>
                <a:srgbClr val="FF3399"/>
              </a:solidFill>
              <a:round/>
              <a:headEnd type="triangle" w="sm" len="lg"/>
              <a:tailEnd type="triangle" w="sm" len="lg"/>
            </a:ln>
          </p:spPr>
          <p:txBody>
            <a:bodyPr wrap="none" anchor="ctr"/>
            <a:lstStyle/>
            <a:p>
              <a:endParaRPr lang="zh-CN" altLang="en-US"/>
            </a:p>
          </p:txBody>
        </p:sp>
        <p:sp>
          <p:nvSpPr>
            <p:cNvPr id="100391" name="Line 66"/>
            <p:cNvSpPr>
              <a:spLocks noChangeShapeType="1"/>
            </p:cNvSpPr>
            <p:nvPr/>
          </p:nvSpPr>
          <p:spPr bwMode="auto">
            <a:xfrm flipV="1">
              <a:off x="1200" y="3072"/>
              <a:ext cx="1488" cy="336"/>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100392" name="Line 67"/>
            <p:cNvSpPr>
              <a:spLocks noChangeShapeType="1"/>
            </p:cNvSpPr>
            <p:nvPr/>
          </p:nvSpPr>
          <p:spPr bwMode="auto">
            <a:xfrm>
              <a:off x="1152" y="3408"/>
              <a:ext cx="1536" cy="288"/>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100393" name="Line 68"/>
            <p:cNvSpPr>
              <a:spLocks noChangeShapeType="1"/>
            </p:cNvSpPr>
            <p:nvPr/>
          </p:nvSpPr>
          <p:spPr bwMode="auto">
            <a:xfrm>
              <a:off x="2688" y="3072"/>
              <a:ext cx="432" cy="0"/>
            </a:xfrm>
            <a:prstGeom prst="line">
              <a:avLst/>
            </a:prstGeom>
            <a:noFill/>
            <a:ln w="19050">
              <a:solidFill>
                <a:schemeClr val="tx1"/>
              </a:solidFill>
              <a:round/>
              <a:headEnd type="none" w="sm" len="lg"/>
              <a:tailEnd type="none" w="sm" len="lg"/>
            </a:ln>
          </p:spPr>
          <p:txBody>
            <a:bodyPr wrap="none" anchor="ctr"/>
            <a:lstStyle/>
            <a:p>
              <a:endParaRPr lang="zh-CN" altLang="en-US"/>
            </a:p>
          </p:txBody>
        </p:sp>
        <p:sp>
          <p:nvSpPr>
            <p:cNvPr id="100394" name="Line 69"/>
            <p:cNvSpPr>
              <a:spLocks noChangeShapeType="1"/>
            </p:cNvSpPr>
            <p:nvPr/>
          </p:nvSpPr>
          <p:spPr bwMode="auto">
            <a:xfrm>
              <a:off x="2736" y="3696"/>
              <a:ext cx="384" cy="0"/>
            </a:xfrm>
            <a:prstGeom prst="line">
              <a:avLst/>
            </a:prstGeom>
            <a:noFill/>
            <a:ln w="19050">
              <a:solidFill>
                <a:schemeClr val="tx1"/>
              </a:solidFill>
              <a:round/>
              <a:headEnd type="none" w="sm" len="lg"/>
              <a:tailEnd type="none" w="sm" len="lg"/>
            </a:ln>
          </p:spPr>
          <p:txBody>
            <a:bodyPr wrap="none" anchor="ctr"/>
            <a:lstStyle/>
            <a:p>
              <a:endParaRPr lang="zh-CN" altLang="en-US"/>
            </a:p>
          </p:txBody>
        </p:sp>
        <p:sp>
          <p:nvSpPr>
            <p:cNvPr id="100395" name="Line 70"/>
            <p:cNvSpPr>
              <a:spLocks noChangeShapeType="1"/>
            </p:cNvSpPr>
            <p:nvPr/>
          </p:nvSpPr>
          <p:spPr bwMode="auto">
            <a:xfrm>
              <a:off x="2880" y="3072"/>
              <a:ext cx="0" cy="624"/>
            </a:xfrm>
            <a:prstGeom prst="line">
              <a:avLst/>
            </a:prstGeom>
            <a:noFill/>
            <a:ln w="12700">
              <a:solidFill>
                <a:srgbClr val="FF3399"/>
              </a:solidFill>
              <a:round/>
              <a:headEnd type="triangle" w="sm" len="lg"/>
              <a:tailEnd type="triangle" w="sm" len="lg"/>
            </a:ln>
          </p:spPr>
          <p:txBody>
            <a:bodyPr wrap="none" anchor="ctr"/>
            <a:lstStyle/>
            <a:p>
              <a:endParaRPr lang="zh-CN" altLang="en-US"/>
            </a:p>
          </p:txBody>
        </p:sp>
        <p:graphicFrame>
          <p:nvGraphicFramePr>
            <p:cNvPr id="100355" name="Object 71"/>
            <p:cNvGraphicFramePr>
              <a:graphicFrameLocks noChangeAspect="1"/>
            </p:cNvGraphicFramePr>
            <p:nvPr/>
          </p:nvGraphicFramePr>
          <p:xfrm>
            <a:off x="2880" y="3216"/>
            <a:ext cx="242" cy="320"/>
          </p:xfrm>
          <a:graphic>
            <a:graphicData uri="http://schemas.openxmlformats.org/presentationml/2006/ole">
              <p:oleObj spid="_x0000_s115715" name="公式" r:id="rId10" imgW="190440" imgH="253800" progId="">
                <p:embed/>
              </p:oleObj>
            </a:graphicData>
          </a:graphic>
        </p:graphicFrame>
        <p:sp>
          <p:nvSpPr>
            <p:cNvPr id="100396" name="Line 72"/>
            <p:cNvSpPr>
              <a:spLocks noChangeShapeType="1"/>
            </p:cNvSpPr>
            <p:nvPr/>
          </p:nvSpPr>
          <p:spPr bwMode="auto">
            <a:xfrm>
              <a:off x="1200" y="3840"/>
              <a:ext cx="528" cy="0"/>
            </a:xfrm>
            <a:prstGeom prst="line">
              <a:avLst/>
            </a:prstGeom>
            <a:noFill/>
            <a:ln w="12700">
              <a:solidFill>
                <a:schemeClr val="tx1"/>
              </a:solidFill>
              <a:round/>
              <a:headEnd type="triangle" w="sm" len="lg"/>
              <a:tailEnd type="none" w="sm" len="lg"/>
            </a:ln>
          </p:spPr>
          <p:txBody>
            <a:bodyPr wrap="none" anchor="ctr"/>
            <a:lstStyle/>
            <a:p>
              <a:endParaRPr lang="zh-CN" altLang="en-US"/>
            </a:p>
          </p:txBody>
        </p:sp>
        <p:graphicFrame>
          <p:nvGraphicFramePr>
            <p:cNvPr id="100356" name="Object 73"/>
            <p:cNvGraphicFramePr>
              <a:graphicFrameLocks noChangeAspect="1"/>
            </p:cNvGraphicFramePr>
            <p:nvPr/>
          </p:nvGraphicFramePr>
          <p:xfrm>
            <a:off x="1776" y="3696"/>
            <a:ext cx="313" cy="336"/>
          </p:xfrm>
          <a:graphic>
            <a:graphicData uri="http://schemas.openxmlformats.org/presentationml/2006/ole">
              <p:oleObj spid="_x0000_s115716" name="公式" r:id="rId11" imgW="215640" imgH="304560" progId="">
                <p:embed/>
              </p:oleObj>
            </a:graphicData>
          </a:graphic>
        </p:graphicFrame>
        <p:graphicFrame>
          <p:nvGraphicFramePr>
            <p:cNvPr id="100357" name="Object 74"/>
            <p:cNvGraphicFramePr>
              <a:graphicFrameLocks noChangeAspect="1"/>
            </p:cNvGraphicFramePr>
            <p:nvPr/>
          </p:nvGraphicFramePr>
          <p:xfrm>
            <a:off x="2112" y="3168"/>
            <a:ext cx="192" cy="263"/>
          </p:xfrm>
          <a:graphic>
            <a:graphicData uri="http://schemas.openxmlformats.org/presentationml/2006/ole">
              <p:oleObj spid="_x0000_s115717" name="Equation" r:id="rId12" imgW="203040" imgH="279360" progId="">
                <p:embed/>
              </p:oleObj>
            </a:graphicData>
          </a:graphic>
        </p:graphicFrame>
        <p:graphicFrame>
          <p:nvGraphicFramePr>
            <p:cNvPr id="100358" name="Object 75"/>
            <p:cNvGraphicFramePr>
              <a:graphicFrameLocks noChangeAspect="1"/>
            </p:cNvGraphicFramePr>
            <p:nvPr/>
          </p:nvGraphicFramePr>
          <p:xfrm>
            <a:off x="576" y="3264"/>
            <a:ext cx="288" cy="272"/>
          </p:xfrm>
          <a:graphic>
            <a:graphicData uri="http://schemas.openxmlformats.org/presentationml/2006/ole">
              <p:oleObj spid="_x0000_s115718" name="Equation" r:id="rId13" imgW="241200" imgH="228600" progId="">
                <p:embed/>
              </p:oleObj>
            </a:graphicData>
          </a:graphic>
        </p:graphicFrame>
        <p:sp>
          <p:nvSpPr>
            <p:cNvPr id="100397" name="Line 76"/>
            <p:cNvSpPr>
              <a:spLocks noChangeShapeType="1"/>
            </p:cNvSpPr>
            <p:nvPr/>
          </p:nvSpPr>
          <p:spPr bwMode="auto">
            <a:xfrm>
              <a:off x="1200" y="3744"/>
              <a:ext cx="0" cy="192"/>
            </a:xfrm>
            <a:prstGeom prst="line">
              <a:avLst/>
            </a:prstGeom>
            <a:noFill/>
            <a:ln w="12700">
              <a:solidFill>
                <a:schemeClr val="tx1"/>
              </a:solidFill>
              <a:round/>
              <a:headEnd type="none" w="sm" len="lg"/>
              <a:tailEnd type="none" w="sm" len="lg"/>
            </a:ln>
          </p:spPr>
          <p:txBody>
            <a:bodyPr wrap="none"/>
            <a:lstStyle/>
            <a:p>
              <a:endParaRPr lang="zh-CN" altLang="en-US"/>
            </a:p>
          </p:txBody>
        </p:sp>
        <p:sp>
          <p:nvSpPr>
            <p:cNvPr id="100398" name="Line 77"/>
            <p:cNvSpPr>
              <a:spLocks noChangeShapeType="1"/>
            </p:cNvSpPr>
            <p:nvPr/>
          </p:nvSpPr>
          <p:spPr bwMode="auto">
            <a:xfrm flipH="1">
              <a:off x="2112" y="3840"/>
              <a:ext cx="528" cy="0"/>
            </a:xfrm>
            <a:prstGeom prst="line">
              <a:avLst/>
            </a:prstGeom>
            <a:noFill/>
            <a:ln w="12700">
              <a:solidFill>
                <a:schemeClr val="tx1"/>
              </a:solidFill>
              <a:round/>
              <a:headEnd type="triangle" w="sm" len="lg"/>
              <a:tailEnd type="none" w="sm" len="lg"/>
            </a:ln>
          </p:spPr>
          <p:txBody>
            <a:bodyPr wrap="none" anchor="ctr"/>
            <a:lstStyle/>
            <a:p>
              <a:endParaRPr lang="zh-CN" altLang="en-US"/>
            </a:p>
          </p:txBody>
        </p:sp>
        <p:graphicFrame>
          <p:nvGraphicFramePr>
            <p:cNvPr id="100359" name="Object 78"/>
            <p:cNvGraphicFramePr>
              <a:graphicFrameLocks noChangeAspect="1"/>
            </p:cNvGraphicFramePr>
            <p:nvPr/>
          </p:nvGraphicFramePr>
          <p:xfrm>
            <a:off x="1141" y="2832"/>
            <a:ext cx="251" cy="296"/>
          </p:xfrm>
          <a:graphic>
            <a:graphicData uri="http://schemas.openxmlformats.org/presentationml/2006/ole">
              <p:oleObj spid="_x0000_s115719" name="Equation" r:id="rId14" imgW="139680" imgH="164880" progId="">
                <p:embed/>
              </p:oleObj>
            </a:graphicData>
          </a:graphic>
        </p:graphicFrame>
        <p:graphicFrame>
          <p:nvGraphicFramePr>
            <p:cNvPr id="100360" name="Object 79"/>
            <p:cNvGraphicFramePr>
              <a:graphicFrameLocks noChangeAspect="1"/>
            </p:cNvGraphicFramePr>
            <p:nvPr/>
          </p:nvGraphicFramePr>
          <p:xfrm>
            <a:off x="2339" y="2780"/>
            <a:ext cx="288" cy="340"/>
          </p:xfrm>
          <a:graphic>
            <a:graphicData uri="http://schemas.openxmlformats.org/presentationml/2006/ole">
              <p:oleObj spid="_x0000_s115720" name="Equation" r:id="rId15" imgW="139680" imgH="164880" progId="">
                <p:embed/>
              </p:oleObj>
            </a:graphicData>
          </a:graphic>
        </p:graphicFrame>
        <p:sp>
          <p:nvSpPr>
            <p:cNvPr id="100399" name="Freeform 80"/>
            <p:cNvSpPr>
              <a:spLocks/>
            </p:cNvSpPr>
            <p:nvPr/>
          </p:nvSpPr>
          <p:spPr bwMode="auto">
            <a:xfrm>
              <a:off x="1872" y="3264"/>
              <a:ext cx="48" cy="144"/>
            </a:xfrm>
            <a:custGeom>
              <a:avLst/>
              <a:gdLst>
                <a:gd name="T0" fmla="*/ 31 w 45"/>
                <a:gd name="T1" fmla="*/ 0 h 252"/>
                <a:gd name="T2" fmla="*/ 75 w 45"/>
                <a:gd name="T3" fmla="*/ 1 h 252"/>
                <a:gd name="T4" fmla="*/ 0 w 45"/>
                <a:gd name="T5" fmla="*/ 2 h 252"/>
                <a:gd name="T6" fmla="*/ 0 60000 65536"/>
                <a:gd name="T7" fmla="*/ 0 60000 65536"/>
                <a:gd name="T8" fmla="*/ 0 60000 65536"/>
                <a:gd name="T9" fmla="*/ 0 w 45"/>
                <a:gd name="T10" fmla="*/ 0 h 252"/>
                <a:gd name="T11" fmla="*/ 45 w 45"/>
                <a:gd name="T12" fmla="*/ 252 h 252"/>
              </a:gdLst>
              <a:ahLst/>
              <a:cxnLst>
                <a:cxn ang="T6">
                  <a:pos x="T0" y="T1"/>
                </a:cxn>
                <a:cxn ang="T7">
                  <a:pos x="T2" y="T3"/>
                </a:cxn>
                <a:cxn ang="T8">
                  <a:pos x="T4" y="T5"/>
                </a:cxn>
              </a:cxnLst>
              <a:rect l="T9" t="T10" r="T11" b="T12"/>
              <a:pathLst>
                <a:path w="45" h="252">
                  <a:moveTo>
                    <a:pt x="18" y="0"/>
                  </a:moveTo>
                  <a:cubicBezTo>
                    <a:pt x="22" y="21"/>
                    <a:pt x="45" y="84"/>
                    <a:pt x="42" y="126"/>
                  </a:cubicBezTo>
                  <a:cubicBezTo>
                    <a:pt x="39" y="168"/>
                    <a:pt x="9" y="226"/>
                    <a:pt x="0" y="252"/>
                  </a:cubicBezTo>
                </a:path>
              </a:pathLst>
            </a:custGeom>
            <a:noFill/>
            <a:ln w="28575">
              <a:solidFill>
                <a:srgbClr val="FF0000"/>
              </a:solidFill>
              <a:round/>
              <a:headEnd/>
              <a:tailEnd type="none" w="sm" len="lg"/>
            </a:ln>
          </p:spPr>
          <p:txBody>
            <a:bodyPr wrap="none"/>
            <a:lstStyle/>
            <a:p>
              <a:endParaRPr lang="zh-CN" altLang="en-US"/>
            </a:p>
          </p:txBody>
        </p:sp>
        <p:sp>
          <p:nvSpPr>
            <p:cNvPr id="100400" name="Oval 81"/>
            <p:cNvSpPr>
              <a:spLocks noChangeArrowheads="1"/>
            </p:cNvSpPr>
            <p:nvPr/>
          </p:nvSpPr>
          <p:spPr bwMode="auto">
            <a:xfrm>
              <a:off x="1152" y="3120"/>
              <a:ext cx="96" cy="624"/>
            </a:xfrm>
            <a:prstGeom prst="ellipse">
              <a:avLst/>
            </a:prstGeom>
            <a:solidFill>
              <a:srgbClr val="00FFFF">
                <a:alpha val="50195"/>
              </a:srgbClr>
            </a:solidFill>
            <a:ln w="9525">
              <a:solidFill>
                <a:schemeClr val="tx2"/>
              </a:solidFill>
              <a:round/>
              <a:headEnd/>
              <a:tailEnd/>
            </a:ln>
          </p:spPr>
          <p:txBody>
            <a:bodyPr wrap="none" anchor="ctr"/>
            <a:lstStyle/>
            <a:p>
              <a:endParaRPr lang="zh-CN" altLang="en-US"/>
            </a:p>
          </p:txBody>
        </p:sp>
        <p:graphicFrame>
          <p:nvGraphicFramePr>
            <p:cNvPr id="100361" name="Object 82"/>
            <p:cNvGraphicFramePr>
              <a:graphicFrameLocks noChangeAspect="1"/>
            </p:cNvGraphicFramePr>
            <p:nvPr/>
          </p:nvGraphicFramePr>
          <p:xfrm>
            <a:off x="2112" y="3408"/>
            <a:ext cx="175" cy="240"/>
          </p:xfrm>
          <a:graphic>
            <a:graphicData uri="http://schemas.openxmlformats.org/presentationml/2006/ole">
              <p:oleObj spid="_x0000_s115721" name="Equation" r:id="rId16" imgW="203040" imgH="279360" progId="">
                <p:embed/>
              </p:oleObj>
            </a:graphicData>
          </a:graphic>
        </p:graphicFrame>
        <p:sp>
          <p:nvSpPr>
            <p:cNvPr id="100401" name="Freeform 83"/>
            <p:cNvSpPr>
              <a:spLocks/>
            </p:cNvSpPr>
            <p:nvPr/>
          </p:nvSpPr>
          <p:spPr bwMode="auto">
            <a:xfrm>
              <a:off x="1872" y="3408"/>
              <a:ext cx="48" cy="144"/>
            </a:xfrm>
            <a:custGeom>
              <a:avLst/>
              <a:gdLst>
                <a:gd name="T0" fmla="*/ 31 w 45"/>
                <a:gd name="T1" fmla="*/ 0 h 252"/>
                <a:gd name="T2" fmla="*/ 75 w 45"/>
                <a:gd name="T3" fmla="*/ 1 h 252"/>
                <a:gd name="T4" fmla="*/ 0 w 45"/>
                <a:gd name="T5" fmla="*/ 2 h 252"/>
                <a:gd name="T6" fmla="*/ 0 60000 65536"/>
                <a:gd name="T7" fmla="*/ 0 60000 65536"/>
                <a:gd name="T8" fmla="*/ 0 60000 65536"/>
                <a:gd name="T9" fmla="*/ 0 w 45"/>
                <a:gd name="T10" fmla="*/ 0 h 252"/>
                <a:gd name="T11" fmla="*/ 45 w 45"/>
                <a:gd name="T12" fmla="*/ 252 h 252"/>
              </a:gdLst>
              <a:ahLst/>
              <a:cxnLst>
                <a:cxn ang="T6">
                  <a:pos x="T0" y="T1"/>
                </a:cxn>
                <a:cxn ang="T7">
                  <a:pos x="T2" y="T3"/>
                </a:cxn>
                <a:cxn ang="T8">
                  <a:pos x="T4" y="T5"/>
                </a:cxn>
              </a:cxnLst>
              <a:rect l="T9" t="T10" r="T11" b="T12"/>
              <a:pathLst>
                <a:path w="45" h="252">
                  <a:moveTo>
                    <a:pt x="18" y="0"/>
                  </a:moveTo>
                  <a:cubicBezTo>
                    <a:pt x="22" y="21"/>
                    <a:pt x="45" y="84"/>
                    <a:pt x="42" y="126"/>
                  </a:cubicBezTo>
                  <a:cubicBezTo>
                    <a:pt x="39" y="168"/>
                    <a:pt x="9" y="226"/>
                    <a:pt x="0" y="252"/>
                  </a:cubicBezTo>
                </a:path>
              </a:pathLst>
            </a:custGeom>
            <a:noFill/>
            <a:ln w="28575">
              <a:solidFill>
                <a:srgbClr val="FF0000"/>
              </a:solidFill>
              <a:round/>
              <a:headEnd/>
              <a:tailEnd type="none" w="sm" len="lg"/>
            </a:ln>
          </p:spPr>
          <p:txBody>
            <a:bodyPr wrap="none"/>
            <a:lstStyle/>
            <a:p>
              <a:endParaRPr lang="zh-CN" altLang="en-US"/>
            </a:p>
          </p:txBody>
        </p:sp>
      </p:grpSp>
      <p:sp>
        <p:nvSpPr>
          <p:cNvPr id="100378" name="TextBox 84"/>
          <p:cNvSpPr txBox="1">
            <a:spLocks noChangeArrowheads="1"/>
          </p:cNvSpPr>
          <p:nvPr/>
        </p:nvSpPr>
        <p:spPr bwMode="auto">
          <a:xfrm>
            <a:off x="857250" y="6000750"/>
            <a:ext cx="3632200" cy="400050"/>
          </a:xfrm>
          <a:prstGeom prst="rect">
            <a:avLst/>
          </a:prstGeom>
          <a:noFill/>
          <a:ln w="9525">
            <a:noFill/>
            <a:miter lim="800000"/>
            <a:headEnd/>
            <a:tailEnd/>
          </a:ln>
        </p:spPr>
        <p:txBody>
          <a:bodyPr wrap="none">
            <a:spAutoFit/>
          </a:bodyPr>
          <a:lstStyle/>
          <a:p>
            <a:r>
              <a:rPr lang="zh-CN" altLang="en-US" sz="2000" b="1">
                <a:solidFill>
                  <a:srgbClr val="0000FF"/>
                </a:solidFill>
              </a:rPr>
              <a:t>艾里斑对透镜光心的张角为</a:t>
            </a:r>
            <a:r>
              <a:rPr lang="en-US" altLang="zh-CN" sz="2000" b="1">
                <a:solidFill>
                  <a:srgbClr val="0000FF"/>
                </a:solidFill>
              </a:rPr>
              <a:t>2</a:t>
            </a:r>
            <a:r>
              <a:rPr lang="el-GR" altLang="zh-CN" sz="2000" b="1">
                <a:solidFill>
                  <a:srgbClr val="0000FF"/>
                </a:solidFill>
              </a:rPr>
              <a:t>θ</a:t>
            </a:r>
            <a:r>
              <a:rPr lang="en-US" altLang="zh-CN" sz="2000" b="1">
                <a:solidFill>
                  <a:srgbClr val="0000FF"/>
                </a:solidFill>
              </a:rPr>
              <a:t>.</a:t>
            </a:r>
            <a:endParaRPr lang="zh-CN" altLang="en-US" sz="2000" b="1">
              <a:solidFill>
                <a:srgbClr val="0000FF"/>
              </a:solidFill>
            </a:endParaRPr>
          </a:p>
        </p:txBody>
      </p:sp>
      <p:sp>
        <p:nvSpPr>
          <p:cNvPr id="86" name="Oval 20"/>
          <p:cNvSpPr>
            <a:spLocks noChangeArrowheads="1"/>
          </p:cNvSpPr>
          <p:nvPr/>
        </p:nvSpPr>
        <p:spPr bwMode="auto">
          <a:xfrm>
            <a:off x="1752600" y="609600"/>
            <a:ext cx="70675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00380" name="Rectangle 23"/>
          <p:cNvSpPr>
            <a:spLocks noChangeArrowheads="1"/>
          </p:cNvSpPr>
          <p:nvPr/>
        </p:nvSpPr>
        <p:spPr bwMode="auto">
          <a:xfrm>
            <a:off x="2286000" y="65088"/>
            <a:ext cx="64770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11-8  </a:t>
            </a:r>
            <a:r>
              <a:rPr kumimoji="1" lang="zh-CN" altLang="en-US" sz="2800" b="1">
                <a:solidFill>
                  <a:srgbClr val="000066"/>
                </a:solidFill>
                <a:latin typeface="楷体_GB2312" pitchFamily="49" charset="-122"/>
                <a:ea typeface="楷体_GB2312" pitchFamily="49" charset="-122"/>
              </a:rPr>
              <a:t>圆孔衍射  光学仪器的分辨本领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ppt_x</p:attrName>
                                        </p:attrNameLst>
                                      </p:cBhvr>
                                      <p:tavLst>
                                        <p:tav tm="0">
                                          <p:val>
                                            <p:strVal val="#ppt_x-#ppt_w/2"/>
                                          </p:val>
                                        </p:tav>
                                        <p:tav tm="100000">
                                          <p:val>
                                            <p:strVal val="#ppt_x"/>
                                          </p:val>
                                        </p:tav>
                                      </p:tavLst>
                                    </p:anim>
                                    <p:anim calcmode="lin" valueType="num">
                                      <p:cBhvr>
                                        <p:cTn id="13" dur="500" fill="hold"/>
                                        <p:tgtEl>
                                          <p:spTgt spid="10"/>
                                        </p:tgtEl>
                                        <p:attrNameLst>
                                          <p:attrName>ppt_y</p:attrName>
                                        </p:attrNameLst>
                                      </p:cBhvr>
                                      <p:tavLst>
                                        <p:tav tm="0">
                                          <p:val>
                                            <p:strVal val="#ppt_y"/>
                                          </p:val>
                                        </p:tav>
                                        <p:tav tm="100000">
                                          <p:val>
                                            <p:strVal val="#ppt_y"/>
                                          </p:val>
                                        </p:tav>
                                      </p:tavLst>
                                    </p:anim>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7" presetClass="entr" presetSubtype="8"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ppt_x</p:attrName>
                                        </p:attrNameLst>
                                      </p:cBhvr>
                                      <p:tavLst>
                                        <p:tav tm="0">
                                          <p:val>
                                            <p:strVal val="#ppt_x-#ppt_w/2"/>
                                          </p:val>
                                        </p:tav>
                                        <p:tav tm="100000">
                                          <p:val>
                                            <p:strVal val="#ppt_x"/>
                                          </p:val>
                                        </p:tav>
                                      </p:tavLst>
                                    </p:anim>
                                    <p:anim calcmode="lin" valueType="num">
                                      <p:cBhvr>
                                        <p:cTn id="21" dur="500" fill="hold"/>
                                        <p:tgtEl>
                                          <p:spTgt spid="11"/>
                                        </p:tgtEl>
                                        <p:attrNameLst>
                                          <p:attrName>ppt_y</p:attrName>
                                        </p:attrNameLst>
                                      </p:cBhvr>
                                      <p:tavLst>
                                        <p:tav tm="0">
                                          <p:val>
                                            <p:strVal val="#ppt_y"/>
                                          </p:val>
                                        </p:tav>
                                        <p:tav tm="100000">
                                          <p:val>
                                            <p:strVal val="#ppt_y"/>
                                          </p:val>
                                        </p:tav>
                                      </p:tavLst>
                                    </p:anim>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 presetClass="entr" presetSubtype="32"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ox(out)">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ox(in)">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strips(downRight)">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37"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barn(outVertical)">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blinds(horizontal)">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32"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box(out)">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00378"/>
                                        </p:tgtEl>
                                        <p:attrNameLst>
                                          <p:attrName>style.visibility</p:attrName>
                                        </p:attrNameLst>
                                      </p:cBhvr>
                                      <p:to>
                                        <p:strVal val="visible"/>
                                      </p:to>
                                    </p:set>
                                    <p:animEffect transition="in" filter="blinds(horizontal)">
                                      <p:cBhvr>
                                        <p:cTn id="58" dur="500"/>
                                        <p:tgtEl>
                                          <p:spTgt spid="100378"/>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34845"/>
                                        </p:tgtEl>
                                        <p:attrNameLst>
                                          <p:attrName>style.visibility</p:attrName>
                                        </p:attrNameLst>
                                      </p:cBhvr>
                                      <p:to>
                                        <p:strVal val="visible"/>
                                      </p:to>
                                    </p:set>
                                    <p:animEffect transition="in" filter="blinds(horizontal)">
                                      <p:cBhvr>
                                        <p:cTn id="63" dur="500"/>
                                        <p:tgtEl>
                                          <p:spTgt spid="34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78"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3" name="灯片编号占位符 3"/>
          <p:cNvSpPr>
            <a:spLocks noGrp="1"/>
          </p:cNvSpPr>
          <p:nvPr>
            <p:ph type="sldNum" sz="quarter" idx="10"/>
          </p:nvPr>
        </p:nvSpPr>
        <p:spPr>
          <a:noFill/>
        </p:spPr>
        <p:txBody>
          <a:bodyPr/>
          <a:lstStyle/>
          <a:p>
            <a:fld id="{A23C7A79-0C06-41B8-B41E-CC09ECEBCEF6}" type="slidenum">
              <a:rPr lang="en-US" altLang="zh-CN" smtClean="0"/>
              <a:pPr/>
              <a:t>138</a:t>
            </a:fld>
            <a:endParaRPr lang="en-US" altLang="zh-CN" smtClean="0"/>
          </a:p>
        </p:txBody>
      </p:sp>
      <p:sp>
        <p:nvSpPr>
          <p:cNvPr id="61442" name="Text Box 2"/>
          <p:cNvSpPr txBox="1">
            <a:spLocks noChangeArrowheads="1"/>
          </p:cNvSpPr>
          <p:nvPr/>
        </p:nvSpPr>
        <p:spPr bwMode="auto">
          <a:xfrm>
            <a:off x="382588" y="4997450"/>
            <a:ext cx="9144000" cy="1311275"/>
          </a:xfrm>
          <a:prstGeom prst="rect">
            <a:avLst/>
          </a:prstGeom>
          <a:noFill/>
          <a:ln w="9525">
            <a:noFill/>
            <a:miter lim="800000"/>
            <a:headEnd/>
            <a:tailEnd/>
          </a:ln>
        </p:spPr>
        <p:txBody>
          <a:bodyPr>
            <a:spAutoFit/>
          </a:bodyPr>
          <a:lstStyle/>
          <a:p>
            <a:pPr>
              <a:spcBef>
                <a:spcPct val="50000"/>
              </a:spcBef>
            </a:pPr>
            <a:r>
              <a:rPr kumimoji="1" lang="zh-CN" altLang="en-US" sz="3200" b="1">
                <a:latin typeface="Times New Roman" pitchFamily="18" charset="0"/>
              </a:rPr>
              <a:t>能够 区分多么近的两个物点？</a:t>
            </a:r>
          </a:p>
          <a:p>
            <a:pPr>
              <a:spcBef>
                <a:spcPct val="50000"/>
              </a:spcBef>
            </a:pPr>
            <a:r>
              <a:rPr kumimoji="1" lang="zh-CN" altLang="en-US" sz="3200" b="1">
                <a:latin typeface="Times New Roman" pitchFamily="18" charset="0"/>
              </a:rPr>
              <a:t>                            </a:t>
            </a:r>
            <a:r>
              <a:rPr kumimoji="1" lang="en-US" altLang="zh-CN" sz="3200" b="1">
                <a:latin typeface="Times New Roman" pitchFamily="18" charset="0"/>
              </a:rPr>
              <a:t>——   </a:t>
            </a:r>
            <a:r>
              <a:rPr kumimoji="1" lang="zh-CN" altLang="en-US" sz="3200" b="1">
                <a:latin typeface="Times New Roman" pitchFamily="18" charset="0"/>
              </a:rPr>
              <a:t>光学仪器的重要性能。</a:t>
            </a:r>
            <a:endParaRPr kumimoji="1" lang="zh-CN" altLang="en-US" sz="3200">
              <a:latin typeface="Times New Roman" pitchFamily="18" charset="0"/>
            </a:endParaRPr>
          </a:p>
        </p:txBody>
      </p:sp>
      <p:graphicFrame>
        <p:nvGraphicFramePr>
          <p:cNvPr id="61443" name="Object 2"/>
          <p:cNvGraphicFramePr>
            <a:graphicFrameLocks noChangeAspect="1"/>
          </p:cNvGraphicFramePr>
          <p:nvPr/>
        </p:nvGraphicFramePr>
        <p:xfrm>
          <a:off x="611188" y="1412875"/>
          <a:ext cx="6450012" cy="3333750"/>
        </p:xfrm>
        <a:graphic>
          <a:graphicData uri="http://schemas.openxmlformats.org/presentationml/2006/ole">
            <p:oleObj spid="_x0000_s116738" name="BMP 图象" r:id="rId3" imgW="6447619" imgH="3333333" progId="PBrush">
              <p:embed/>
            </p:oleObj>
          </a:graphicData>
        </a:graphic>
      </p:graphicFrame>
      <p:graphicFrame>
        <p:nvGraphicFramePr>
          <p:cNvPr id="61444" name="Object 3"/>
          <p:cNvGraphicFramePr>
            <a:graphicFrameLocks noChangeAspect="1"/>
          </p:cNvGraphicFramePr>
          <p:nvPr/>
        </p:nvGraphicFramePr>
        <p:xfrm>
          <a:off x="7316788" y="1336675"/>
          <a:ext cx="1114425" cy="1085850"/>
        </p:xfrm>
        <a:graphic>
          <a:graphicData uri="http://schemas.openxmlformats.org/presentationml/2006/ole">
            <p:oleObj spid="_x0000_s116739" name="BMP 图象" r:id="rId4" imgW="1009791" imgH="1009791" progId="PBrush">
              <p:embed/>
            </p:oleObj>
          </a:graphicData>
        </a:graphic>
      </p:graphicFrame>
      <p:graphicFrame>
        <p:nvGraphicFramePr>
          <p:cNvPr id="61445" name="Object 4"/>
          <p:cNvGraphicFramePr>
            <a:graphicFrameLocks noChangeAspect="1"/>
          </p:cNvGraphicFramePr>
          <p:nvPr/>
        </p:nvGraphicFramePr>
        <p:xfrm>
          <a:off x="7316788" y="3470275"/>
          <a:ext cx="1066800" cy="1085850"/>
        </p:xfrm>
        <a:graphic>
          <a:graphicData uri="http://schemas.openxmlformats.org/presentationml/2006/ole">
            <p:oleObj spid="_x0000_s116740" name="BMP 图象" r:id="rId5" imgW="1009791" imgH="1009791" progId="PBrush">
              <p:embed/>
            </p:oleObj>
          </a:graphicData>
        </a:graphic>
      </p:graphicFrame>
      <p:graphicFrame>
        <p:nvGraphicFramePr>
          <p:cNvPr id="61446" name="Object 5"/>
          <p:cNvGraphicFramePr>
            <a:graphicFrameLocks noChangeAspect="1"/>
          </p:cNvGraphicFramePr>
          <p:nvPr/>
        </p:nvGraphicFramePr>
        <p:xfrm>
          <a:off x="611188" y="3698875"/>
          <a:ext cx="1038225" cy="1009650"/>
        </p:xfrm>
        <a:graphic>
          <a:graphicData uri="http://schemas.openxmlformats.org/presentationml/2006/ole">
            <p:oleObj spid="_x0000_s116741" name="BMP 图象" r:id="rId6" imgW="1009791" imgH="1009791" progId="PBrush">
              <p:embed/>
            </p:oleObj>
          </a:graphicData>
        </a:graphic>
      </p:graphicFrame>
      <p:graphicFrame>
        <p:nvGraphicFramePr>
          <p:cNvPr id="61447" name="Object 6"/>
          <p:cNvGraphicFramePr>
            <a:graphicFrameLocks noChangeAspect="1"/>
          </p:cNvGraphicFramePr>
          <p:nvPr/>
        </p:nvGraphicFramePr>
        <p:xfrm>
          <a:off x="3430588" y="3775075"/>
          <a:ext cx="2647950" cy="962025"/>
        </p:xfrm>
        <a:graphic>
          <a:graphicData uri="http://schemas.openxmlformats.org/presentationml/2006/ole">
            <p:oleObj spid="_x0000_s116742" name="BMP 图象" r:id="rId7" imgW="2647619" imgH="961905" progId="PBrush">
              <p:embed/>
            </p:oleObj>
          </a:graphicData>
        </a:graphic>
      </p:graphicFrame>
      <p:sp>
        <p:nvSpPr>
          <p:cNvPr id="61448" name="Line 8"/>
          <p:cNvSpPr>
            <a:spLocks noChangeShapeType="1"/>
          </p:cNvSpPr>
          <p:nvPr/>
        </p:nvSpPr>
        <p:spPr bwMode="auto">
          <a:xfrm rot="10800000" flipV="1">
            <a:off x="1144588" y="4156075"/>
            <a:ext cx="914400"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1449" name="Text Box 9"/>
          <p:cNvSpPr txBox="1">
            <a:spLocks noChangeArrowheads="1"/>
          </p:cNvSpPr>
          <p:nvPr/>
        </p:nvSpPr>
        <p:spPr bwMode="auto">
          <a:xfrm>
            <a:off x="2211388" y="3822700"/>
            <a:ext cx="2633662" cy="579438"/>
          </a:xfrm>
          <a:prstGeom prst="rect">
            <a:avLst/>
          </a:prstGeom>
          <a:noFill/>
          <a:ln w="9525">
            <a:noFill/>
            <a:miter lim="800000"/>
            <a:headEnd/>
            <a:tailEnd/>
          </a:ln>
        </p:spPr>
        <p:txBody>
          <a:bodyPr>
            <a:spAutoFit/>
          </a:bodyPr>
          <a:lstStyle/>
          <a:p>
            <a:r>
              <a:rPr kumimoji="1" lang="zh-CN" altLang="en-US" sz="3200" b="1">
                <a:solidFill>
                  <a:schemeClr val="accent2"/>
                </a:solidFill>
                <a:latin typeface="Times New Roman" pitchFamily="18" charset="0"/>
              </a:rPr>
              <a:t>艾里斑</a:t>
            </a:r>
            <a:endParaRPr kumimoji="1" lang="zh-CN" altLang="en-US" sz="3200">
              <a:latin typeface="Times New Roman" pitchFamily="18" charset="0"/>
            </a:endParaRPr>
          </a:p>
        </p:txBody>
      </p:sp>
      <p:sp>
        <p:nvSpPr>
          <p:cNvPr id="11" name="Oval 20"/>
          <p:cNvSpPr>
            <a:spLocks noChangeArrowheads="1"/>
          </p:cNvSpPr>
          <p:nvPr/>
        </p:nvSpPr>
        <p:spPr bwMode="auto">
          <a:xfrm>
            <a:off x="1752600" y="609600"/>
            <a:ext cx="70675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01388" name="Rectangle 23"/>
          <p:cNvSpPr>
            <a:spLocks noChangeArrowheads="1"/>
          </p:cNvSpPr>
          <p:nvPr/>
        </p:nvSpPr>
        <p:spPr bwMode="auto">
          <a:xfrm>
            <a:off x="2286000" y="65088"/>
            <a:ext cx="64770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11-8  </a:t>
            </a:r>
            <a:r>
              <a:rPr kumimoji="1" lang="zh-CN" altLang="en-US" sz="2800" b="1">
                <a:solidFill>
                  <a:srgbClr val="000066"/>
                </a:solidFill>
                <a:latin typeface="楷体_GB2312" pitchFamily="49" charset="-122"/>
                <a:ea typeface="楷体_GB2312" pitchFamily="49" charset="-122"/>
              </a:rPr>
              <a:t>圆孔衍射  光学仪器的分辨本领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wipe(left)">
                                      <p:cBhvr>
                                        <p:cTn id="7" dur="500"/>
                                        <p:tgtEl>
                                          <p:spTgt spid="6144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61444"/>
                                        </p:tgtEl>
                                        <p:attrNameLst>
                                          <p:attrName>style.visibility</p:attrName>
                                        </p:attrNameLst>
                                      </p:cBhvr>
                                      <p:to>
                                        <p:strVal val="visible"/>
                                      </p:to>
                                    </p:set>
                                    <p:animEffect transition="in" filter="box(out)">
                                      <p:cBhvr>
                                        <p:cTn id="12" dur="500"/>
                                        <p:tgtEl>
                                          <p:spTgt spid="6144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61445"/>
                                        </p:tgtEl>
                                        <p:attrNameLst>
                                          <p:attrName>style.visibility</p:attrName>
                                        </p:attrNameLst>
                                      </p:cBhvr>
                                      <p:to>
                                        <p:strVal val="visible"/>
                                      </p:to>
                                    </p:set>
                                    <p:animEffect transition="in" filter="box(out)">
                                      <p:cBhvr>
                                        <p:cTn id="17" dur="500"/>
                                        <p:tgtEl>
                                          <p:spTgt spid="6144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61446"/>
                                        </p:tgtEl>
                                        <p:attrNameLst>
                                          <p:attrName>style.visibility</p:attrName>
                                        </p:attrNameLst>
                                      </p:cBhvr>
                                      <p:to>
                                        <p:strVal val="visible"/>
                                      </p:to>
                                    </p:set>
                                    <p:animEffect transition="in" filter="box(out)">
                                      <p:cBhvr>
                                        <p:cTn id="22" dur="500"/>
                                        <p:tgtEl>
                                          <p:spTgt spid="614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61448"/>
                                        </p:tgtEl>
                                        <p:attrNameLst>
                                          <p:attrName>style.visibility</p:attrName>
                                        </p:attrNameLst>
                                      </p:cBhvr>
                                      <p:to>
                                        <p:strVal val="visible"/>
                                      </p:to>
                                    </p:set>
                                    <p:animEffect transition="in" filter="wipe(right)">
                                      <p:cBhvr>
                                        <p:cTn id="27" dur="500"/>
                                        <p:tgtEl>
                                          <p:spTgt spid="61448"/>
                                        </p:tgtEl>
                                      </p:cBhvr>
                                    </p:animEffect>
                                  </p:childTnLst>
                                </p:cTn>
                              </p:par>
                            </p:childTnLst>
                          </p:cTn>
                        </p:par>
                        <p:par>
                          <p:cTn id="28" fill="hold">
                            <p:stCondLst>
                              <p:cond delay="500"/>
                            </p:stCondLst>
                            <p:childTnLst>
                              <p:par>
                                <p:cTn id="29" presetID="9" presetClass="entr" presetSubtype="0" fill="hold" grpId="0" nodeType="afterEffect">
                                  <p:stCondLst>
                                    <p:cond delay="0"/>
                                  </p:stCondLst>
                                  <p:iterate type="lt">
                                    <p:tmPct val="100000"/>
                                  </p:iterate>
                                  <p:childTnLst>
                                    <p:set>
                                      <p:cBhvr>
                                        <p:cTn id="30" dur="1" fill="hold">
                                          <p:stCondLst>
                                            <p:cond delay="0"/>
                                          </p:stCondLst>
                                        </p:cTn>
                                        <p:tgtEl>
                                          <p:spTgt spid="61449"/>
                                        </p:tgtEl>
                                        <p:attrNameLst>
                                          <p:attrName>style.visibility</p:attrName>
                                        </p:attrNameLst>
                                      </p:cBhvr>
                                      <p:to>
                                        <p:strVal val="visible"/>
                                      </p:to>
                                    </p:set>
                                    <p:animEffect transition="in" filter="dissolve">
                                      <p:cBhvr>
                                        <p:cTn id="31" dur="75"/>
                                        <p:tgtEl>
                                          <p:spTgt spid="61449"/>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32" fill="hold" nodeType="clickEffect">
                                  <p:stCondLst>
                                    <p:cond delay="0"/>
                                  </p:stCondLst>
                                  <p:childTnLst>
                                    <p:set>
                                      <p:cBhvr>
                                        <p:cTn id="35" dur="1" fill="hold">
                                          <p:stCondLst>
                                            <p:cond delay="0"/>
                                          </p:stCondLst>
                                        </p:cTn>
                                        <p:tgtEl>
                                          <p:spTgt spid="61447"/>
                                        </p:tgtEl>
                                        <p:attrNameLst>
                                          <p:attrName>style.visibility</p:attrName>
                                        </p:attrNameLst>
                                      </p:cBhvr>
                                      <p:to>
                                        <p:strVal val="visible"/>
                                      </p:to>
                                    </p:set>
                                    <p:animEffect transition="in" filter="box(out)">
                                      <p:cBhvr>
                                        <p:cTn id="36" dur="500"/>
                                        <p:tgtEl>
                                          <p:spTgt spid="6144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61442"/>
                                        </p:tgtEl>
                                        <p:attrNameLst>
                                          <p:attrName>style.visibility</p:attrName>
                                        </p:attrNameLst>
                                      </p:cBhvr>
                                      <p:to>
                                        <p:strVal val="visible"/>
                                      </p:to>
                                    </p:set>
                                    <p:animEffect transition="in" filter="wipe(up)">
                                      <p:cBhvr>
                                        <p:cTn id="41" dur="500"/>
                                        <p:tgtEl>
                                          <p:spTgt spid="61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autoUpdateAnimBg="0"/>
      <p:bldP spid="61448" grpId="0" animBg="1"/>
      <p:bldP spid="61449" grpId="0"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灯片编号占位符 1"/>
          <p:cNvSpPr>
            <a:spLocks noGrp="1"/>
          </p:cNvSpPr>
          <p:nvPr>
            <p:ph type="sldNum" sz="quarter" idx="10"/>
          </p:nvPr>
        </p:nvSpPr>
        <p:spPr>
          <a:noFill/>
        </p:spPr>
        <p:txBody>
          <a:bodyPr/>
          <a:lstStyle/>
          <a:p>
            <a:fld id="{257FD6E5-EB7C-40A3-89A7-88F7B363E06B}" type="slidenum">
              <a:rPr lang="en-US" altLang="zh-CN" smtClean="0"/>
              <a:pPr/>
              <a:t>139</a:t>
            </a:fld>
            <a:endParaRPr lang="en-US" altLang="zh-CN" smtClean="0"/>
          </a:p>
        </p:txBody>
      </p:sp>
      <p:sp>
        <p:nvSpPr>
          <p:cNvPr id="102404" name="Text Box 26"/>
          <p:cNvSpPr txBox="1">
            <a:spLocks noChangeArrowheads="1"/>
          </p:cNvSpPr>
          <p:nvPr/>
        </p:nvSpPr>
        <p:spPr bwMode="auto">
          <a:xfrm>
            <a:off x="762000" y="928688"/>
            <a:ext cx="3200400" cy="641350"/>
          </a:xfrm>
          <a:prstGeom prst="rect">
            <a:avLst/>
          </a:prstGeom>
          <a:noFill/>
          <a:ln w="9525">
            <a:noFill/>
            <a:miter lim="800000"/>
            <a:headEnd/>
            <a:tailEnd/>
          </a:ln>
        </p:spPr>
        <p:txBody>
          <a:bodyPr>
            <a:spAutoFit/>
          </a:bodyPr>
          <a:lstStyle/>
          <a:p>
            <a:pPr>
              <a:spcBef>
                <a:spcPct val="50000"/>
              </a:spcBef>
            </a:pPr>
            <a:r>
              <a:rPr lang="zh-CN" altLang="en-US" sz="3600" b="1">
                <a:solidFill>
                  <a:srgbClr val="CC0000"/>
                </a:solidFill>
                <a:latin typeface="宋体" pitchFamily="2" charset="-122"/>
              </a:rPr>
              <a:t>二  瑞利判据</a:t>
            </a:r>
            <a:endParaRPr lang="zh-CN" altLang="en-US" sz="3600" b="1">
              <a:latin typeface="宋体" pitchFamily="2" charset="-122"/>
            </a:endParaRPr>
          </a:p>
        </p:txBody>
      </p:sp>
      <p:grpSp>
        <p:nvGrpSpPr>
          <p:cNvPr id="2" name="Group 2"/>
          <p:cNvGrpSpPr>
            <a:grpSpLocks/>
          </p:cNvGrpSpPr>
          <p:nvPr/>
        </p:nvGrpSpPr>
        <p:grpSpPr bwMode="auto">
          <a:xfrm>
            <a:off x="685800" y="1752600"/>
            <a:ext cx="7924800" cy="3276600"/>
            <a:chOff x="240" y="720"/>
            <a:chExt cx="5328" cy="2256"/>
          </a:xfrm>
        </p:grpSpPr>
        <p:sp>
          <p:nvSpPr>
            <p:cNvPr id="102481" name="Rectangle 3"/>
            <p:cNvSpPr>
              <a:spLocks noChangeArrowheads="1"/>
            </p:cNvSpPr>
            <p:nvPr/>
          </p:nvSpPr>
          <p:spPr bwMode="auto">
            <a:xfrm>
              <a:off x="240" y="720"/>
              <a:ext cx="5328" cy="2256"/>
            </a:xfrm>
            <a:prstGeom prst="rect">
              <a:avLst/>
            </a:prstGeom>
            <a:solidFill>
              <a:schemeClr val="bg1"/>
            </a:solidFill>
            <a:ln w="9525">
              <a:solidFill>
                <a:srgbClr val="006666"/>
              </a:solidFill>
              <a:miter lim="800000"/>
              <a:headEnd/>
              <a:tailEnd type="none" w="sm" len="lg"/>
            </a:ln>
          </p:spPr>
          <p:txBody>
            <a:bodyPr wrap="none" anchor="ctr"/>
            <a:lstStyle/>
            <a:p>
              <a:endParaRPr lang="zh-CN" altLang="en-US"/>
            </a:p>
          </p:txBody>
        </p:sp>
        <p:grpSp>
          <p:nvGrpSpPr>
            <p:cNvPr id="3" name="Group 4"/>
            <p:cNvGrpSpPr>
              <a:grpSpLocks/>
            </p:cNvGrpSpPr>
            <p:nvPr/>
          </p:nvGrpSpPr>
          <p:grpSpPr bwMode="auto">
            <a:xfrm>
              <a:off x="432" y="1048"/>
              <a:ext cx="1584" cy="968"/>
              <a:chOff x="432" y="1048"/>
              <a:chExt cx="1584" cy="968"/>
            </a:xfrm>
          </p:grpSpPr>
          <p:sp>
            <p:nvSpPr>
              <p:cNvPr id="102483" name="Line 5"/>
              <p:cNvSpPr>
                <a:spLocks noChangeShapeType="1"/>
              </p:cNvSpPr>
              <p:nvPr/>
            </p:nvSpPr>
            <p:spPr bwMode="auto">
              <a:xfrm>
                <a:off x="432" y="2008"/>
                <a:ext cx="1440" cy="0"/>
              </a:xfrm>
              <a:prstGeom prst="line">
                <a:avLst/>
              </a:prstGeom>
              <a:noFill/>
              <a:ln w="12700">
                <a:solidFill>
                  <a:schemeClr val="tx1"/>
                </a:solidFill>
                <a:round/>
                <a:headEnd/>
                <a:tailEnd/>
              </a:ln>
            </p:spPr>
            <p:txBody>
              <a:bodyPr wrap="none" anchor="ctr"/>
              <a:lstStyle/>
              <a:p>
                <a:endParaRPr lang="zh-CN" altLang="en-US"/>
              </a:p>
            </p:txBody>
          </p:sp>
          <p:grpSp>
            <p:nvGrpSpPr>
              <p:cNvPr id="4" name="Group 6"/>
              <p:cNvGrpSpPr>
                <a:grpSpLocks/>
              </p:cNvGrpSpPr>
              <p:nvPr/>
            </p:nvGrpSpPr>
            <p:grpSpPr bwMode="auto">
              <a:xfrm>
                <a:off x="528" y="1048"/>
                <a:ext cx="960" cy="960"/>
                <a:chOff x="576" y="856"/>
                <a:chExt cx="960" cy="960"/>
              </a:xfrm>
            </p:grpSpPr>
            <p:sp>
              <p:nvSpPr>
                <p:cNvPr id="102493" name="Freeform 7"/>
                <p:cNvSpPr>
                  <a:spLocks/>
                </p:cNvSpPr>
                <p:nvPr/>
              </p:nvSpPr>
              <p:spPr bwMode="auto">
                <a:xfrm>
                  <a:off x="816" y="856"/>
                  <a:ext cx="480" cy="960"/>
                </a:xfrm>
                <a:custGeom>
                  <a:avLst/>
                  <a:gdLst>
                    <a:gd name="T0" fmla="*/ 0 w 480"/>
                    <a:gd name="T1" fmla="*/ 960 h 960"/>
                    <a:gd name="T2" fmla="*/ 84 w 480"/>
                    <a:gd name="T3" fmla="*/ 764 h 960"/>
                    <a:gd name="T4" fmla="*/ 240 w 480"/>
                    <a:gd name="T5" fmla="*/ 0 h 960"/>
                    <a:gd name="T6" fmla="*/ 392 w 480"/>
                    <a:gd name="T7" fmla="*/ 764 h 960"/>
                    <a:gd name="T8" fmla="*/ 480 w 480"/>
                    <a:gd name="T9" fmla="*/ 960 h 960"/>
                    <a:gd name="T10" fmla="*/ 0 60000 65536"/>
                    <a:gd name="T11" fmla="*/ 0 60000 65536"/>
                    <a:gd name="T12" fmla="*/ 0 60000 65536"/>
                    <a:gd name="T13" fmla="*/ 0 60000 65536"/>
                    <a:gd name="T14" fmla="*/ 0 60000 65536"/>
                    <a:gd name="T15" fmla="*/ 0 w 480"/>
                    <a:gd name="T16" fmla="*/ 0 h 960"/>
                    <a:gd name="T17" fmla="*/ 480 w 480"/>
                    <a:gd name="T18" fmla="*/ 960 h 960"/>
                  </a:gdLst>
                  <a:ahLst/>
                  <a:cxnLst>
                    <a:cxn ang="T10">
                      <a:pos x="T0" y="T1"/>
                    </a:cxn>
                    <a:cxn ang="T11">
                      <a:pos x="T2" y="T3"/>
                    </a:cxn>
                    <a:cxn ang="T12">
                      <a:pos x="T4" y="T5"/>
                    </a:cxn>
                    <a:cxn ang="T13">
                      <a:pos x="T6" y="T7"/>
                    </a:cxn>
                    <a:cxn ang="T14">
                      <a:pos x="T8" y="T9"/>
                    </a:cxn>
                  </a:cxnLst>
                  <a:rect l="T15" t="T16" r="T17" b="T18"/>
                  <a:pathLst>
                    <a:path w="480" h="960">
                      <a:moveTo>
                        <a:pt x="0" y="960"/>
                      </a:moveTo>
                      <a:cubicBezTo>
                        <a:pt x="14" y="927"/>
                        <a:pt x="44" y="924"/>
                        <a:pt x="84" y="764"/>
                      </a:cubicBezTo>
                      <a:cubicBezTo>
                        <a:pt x="124" y="604"/>
                        <a:pt x="189" y="0"/>
                        <a:pt x="240" y="0"/>
                      </a:cubicBezTo>
                      <a:cubicBezTo>
                        <a:pt x="291" y="0"/>
                        <a:pt x="352" y="604"/>
                        <a:pt x="392" y="764"/>
                      </a:cubicBezTo>
                      <a:cubicBezTo>
                        <a:pt x="432" y="924"/>
                        <a:pt x="462" y="919"/>
                        <a:pt x="480" y="960"/>
                      </a:cubicBezTo>
                    </a:path>
                  </a:pathLst>
                </a:custGeom>
                <a:noFill/>
                <a:ln w="28575">
                  <a:solidFill>
                    <a:srgbClr val="009900"/>
                  </a:solidFill>
                  <a:round/>
                  <a:headEnd/>
                  <a:tailEnd/>
                </a:ln>
              </p:spPr>
              <p:txBody>
                <a:bodyPr wrap="none" anchor="ctr"/>
                <a:lstStyle/>
                <a:p>
                  <a:endParaRPr lang="zh-CN" altLang="en-US"/>
                </a:p>
              </p:txBody>
            </p:sp>
            <p:sp>
              <p:nvSpPr>
                <p:cNvPr id="102494" name="Freeform 8"/>
                <p:cNvSpPr>
                  <a:spLocks/>
                </p:cNvSpPr>
                <p:nvPr/>
              </p:nvSpPr>
              <p:spPr bwMode="auto">
                <a:xfrm>
                  <a:off x="1296" y="1768"/>
                  <a:ext cx="240" cy="48"/>
                </a:xfrm>
                <a:custGeom>
                  <a:avLst/>
                  <a:gdLst>
                    <a:gd name="T0" fmla="*/ 0 w 240"/>
                    <a:gd name="T1" fmla="*/ 48 h 48"/>
                    <a:gd name="T2" fmla="*/ 96 w 240"/>
                    <a:gd name="T3" fmla="*/ 0 h 48"/>
                    <a:gd name="T4" fmla="*/ 24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0" y="48"/>
                      </a:moveTo>
                      <a:cubicBezTo>
                        <a:pt x="28" y="24"/>
                        <a:pt x="56" y="0"/>
                        <a:pt x="96" y="0"/>
                      </a:cubicBezTo>
                      <a:cubicBezTo>
                        <a:pt x="136" y="0"/>
                        <a:pt x="216" y="40"/>
                        <a:pt x="240" y="48"/>
                      </a:cubicBezTo>
                    </a:path>
                  </a:pathLst>
                </a:custGeom>
                <a:noFill/>
                <a:ln w="28575">
                  <a:solidFill>
                    <a:srgbClr val="009900"/>
                  </a:solidFill>
                  <a:round/>
                  <a:headEnd/>
                  <a:tailEnd/>
                </a:ln>
              </p:spPr>
              <p:txBody>
                <a:bodyPr wrap="none" anchor="ctr"/>
                <a:lstStyle/>
                <a:p>
                  <a:endParaRPr lang="zh-CN" altLang="en-US"/>
                </a:p>
              </p:txBody>
            </p:sp>
            <p:sp>
              <p:nvSpPr>
                <p:cNvPr id="102495" name="Freeform 9"/>
                <p:cNvSpPr>
                  <a:spLocks/>
                </p:cNvSpPr>
                <p:nvPr/>
              </p:nvSpPr>
              <p:spPr bwMode="auto">
                <a:xfrm>
                  <a:off x="576" y="1768"/>
                  <a:ext cx="240" cy="48"/>
                </a:xfrm>
                <a:custGeom>
                  <a:avLst/>
                  <a:gdLst>
                    <a:gd name="T0" fmla="*/ 240 w 240"/>
                    <a:gd name="T1" fmla="*/ 48 h 48"/>
                    <a:gd name="T2" fmla="*/ 144 w 240"/>
                    <a:gd name="T3" fmla="*/ 0 h 48"/>
                    <a:gd name="T4" fmla="*/ 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240" y="48"/>
                      </a:moveTo>
                      <a:cubicBezTo>
                        <a:pt x="212" y="24"/>
                        <a:pt x="184" y="0"/>
                        <a:pt x="144" y="0"/>
                      </a:cubicBezTo>
                      <a:cubicBezTo>
                        <a:pt x="104" y="0"/>
                        <a:pt x="24" y="40"/>
                        <a:pt x="0" y="48"/>
                      </a:cubicBezTo>
                    </a:path>
                  </a:pathLst>
                </a:custGeom>
                <a:noFill/>
                <a:ln w="28575">
                  <a:solidFill>
                    <a:srgbClr val="009900"/>
                  </a:solidFill>
                  <a:round/>
                  <a:headEnd/>
                  <a:tailEnd/>
                </a:ln>
              </p:spPr>
              <p:txBody>
                <a:bodyPr wrap="none" anchor="ctr"/>
                <a:lstStyle/>
                <a:p>
                  <a:endParaRPr lang="zh-CN" altLang="en-US"/>
                </a:p>
              </p:txBody>
            </p:sp>
          </p:grpSp>
          <p:sp>
            <p:nvSpPr>
              <p:cNvPr id="102485" name="Line 10"/>
              <p:cNvSpPr>
                <a:spLocks noChangeShapeType="1"/>
              </p:cNvSpPr>
              <p:nvPr/>
            </p:nvSpPr>
            <p:spPr bwMode="auto">
              <a:xfrm>
                <a:off x="720" y="2008"/>
                <a:ext cx="1296" cy="0"/>
              </a:xfrm>
              <a:prstGeom prst="line">
                <a:avLst/>
              </a:prstGeom>
              <a:noFill/>
              <a:ln w="9525">
                <a:solidFill>
                  <a:schemeClr val="tx1"/>
                </a:solidFill>
                <a:round/>
                <a:headEnd/>
                <a:tailEnd/>
              </a:ln>
            </p:spPr>
            <p:txBody>
              <a:bodyPr wrap="none" anchor="ctr"/>
              <a:lstStyle/>
              <a:p>
                <a:endParaRPr lang="zh-CN" altLang="en-US"/>
              </a:p>
            </p:txBody>
          </p:sp>
          <p:grpSp>
            <p:nvGrpSpPr>
              <p:cNvPr id="5" name="Group 11"/>
              <p:cNvGrpSpPr>
                <a:grpSpLocks/>
              </p:cNvGrpSpPr>
              <p:nvPr/>
            </p:nvGrpSpPr>
            <p:grpSpPr bwMode="auto">
              <a:xfrm>
                <a:off x="1008" y="1048"/>
                <a:ext cx="432" cy="968"/>
                <a:chOff x="1056" y="1048"/>
                <a:chExt cx="432" cy="960"/>
              </a:xfrm>
            </p:grpSpPr>
            <p:sp>
              <p:nvSpPr>
                <p:cNvPr id="102491" name="Line 12"/>
                <p:cNvSpPr>
                  <a:spLocks noChangeShapeType="1"/>
                </p:cNvSpPr>
                <p:nvPr/>
              </p:nvSpPr>
              <p:spPr bwMode="auto">
                <a:xfrm flipV="1">
                  <a:off x="1056" y="1048"/>
                  <a:ext cx="0" cy="960"/>
                </a:xfrm>
                <a:prstGeom prst="line">
                  <a:avLst/>
                </a:prstGeom>
                <a:noFill/>
                <a:ln w="12700">
                  <a:solidFill>
                    <a:schemeClr val="tx1"/>
                  </a:solidFill>
                  <a:prstDash val="dash"/>
                  <a:round/>
                  <a:headEnd/>
                  <a:tailEnd/>
                </a:ln>
              </p:spPr>
              <p:txBody>
                <a:bodyPr wrap="none" anchor="ctr"/>
                <a:lstStyle/>
                <a:p>
                  <a:endParaRPr lang="zh-CN" altLang="en-US"/>
                </a:p>
              </p:txBody>
            </p:sp>
            <p:sp>
              <p:nvSpPr>
                <p:cNvPr id="102492" name="Line 13"/>
                <p:cNvSpPr>
                  <a:spLocks noChangeShapeType="1"/>
                </p:cNvSpPr>
                <p:nvPr/>
              </p:nvSpPr>
              <p:spPr bwMode="auto">
                <a:xfrm flipV="1">
                  <a:off x="1488" y="1048"/>
                  <a:ext cx="0" cy="960"/>
                </a:xfrm>
                <a:prstGeom prst="line">
                  <a:avLst/>
                </a:prstGeom>
                <a:noFill/>
                <a:ln w="12700">
                  <a:solidFill>
                    <a:schemeClr val="tx1"/>
                  </a:solidFill>
                  <a:prstDash val="dash"/>
                  <a:round/>
                  <a:headEnd/>
                  <a:tailEnd/>
                </a:ln>
              </p:spPr>
              <p:txBody>
                <a:bodyPr wrap="none" anchor="ctr"/>
                <a:lstStyle/>
                <a:p>
                  <a:endParaRPr lang="zh-CN" altLang="en-US"/>
                </a:p>
              </p:txBody>
            </p:sp>
          </p:grpSp>
          <p:grpSp>
            <p:nvGrpSpPr>
              <p:cNvPr id="6" name="Group 14"/>
              <p:cNvGrpSpPr>
                <a:grpSpLocks/>
              </p:cNvGrpSpPr>
              <p:nvPr/>
            </p:nvGrpSpPr>
            <p:grpSpPr bwMode="auto">
              <a:xfrm>
                <a:off x="960" y="1056"/>
                <a:ext cx="960" cy="960"/>
                <a:chOff x="576" y="856"/>
                <a:chExt cx="960" cy="960"/>
              </a:xfrm>
            </p:grpSpPr>
            <p:sp>
              <p:nvSpPr>
                <p:cNvPr id="102488" name="Freeform 15"/>
                <p:cNvSpPr>
                  <a:spLocks/>
                </p:cNvSpPr>
                <p:nvPr/>
              </p:nvSpPr>
              <p:spPr bwMode="auto">
                <a:xfrm>
                  <a:off x="816" y="856"/>
                  <a:ext cx="480" cy="960"/>
                </a:xfrm>
                <a:custGeom>
                  <a:avLst/>
                  <a:gdLst>
                    <a:gd name="T0" fmla="*/ 0 w 480"/>
                    <a:gd name="T1" fmla="*/ 960 h 960"/>
                    <a:gd name="T2" fmla="*/ 84 w 480"/>
                    <a:gd name="T3" fmla="*/ 764 h 960"/>
                    <a:gd name="T4" fmla="*/ 240 w 480"/>
                    <a:gd name="T5" fmla="*/ 0 h 960"/>
                    <a:gd name="T6" fmla="*/ 392 w 480"/>
                    <a:gd name="T7" fmla="*/ 764 h 960"/>
                    <a:gd name="T8" fmla="*/ 480 w 480"/>
                    <a:gd name="T9" fmla="*/ 960 h 960"/>
                    <a:gd name="T10" fmla="*/ 0 60000 65536"/>
                    <a:gd name="T11" fmla="*/ 0 60000 65536"/>
                    <a:gd name="T12" fmla="*/ 0 60000 65536"/>
                    <a:gd name="T13" fmla="*/ 0 60000 65536"/>
                    <a:gd name="T14" fmla="*/ 0 60000 65536"/>
                    <a:gd name="T15" fmla="*/ 0 w 480"/>
                    <a:gd name="T16" fmla="*/ 0 h 960"/>
                    <a:gd name="T17" fmla="*/ 480 w 480"/>
                    <a:gd name="T18" fmla="*/ 960 h 960"/>
                  </a:gdLst>
                  <a:ahLst/>
                  <a:cxnLst>
                    <a:cxn ang="T10">
                      <a:pos x="T0" y="T1"/>
                    </a:cxn>
                    <a:cxn ang="T11">
                      <a:pos x="T2" y="T3"/>
                    </a:cxn>
                    <a:cxn ang="T12">
                      <a:pos x="T4" y="T5"/>
                    </a:cxn>
                    <a:cxn ang="T13">
                      <a:pos x="T6" y="T7"/>
                    </a:cxn>
                    <a:cxn ang="T14">
                      <a:pos x="T8" y="T9"/>
                    </a:cxn>
                  </a:cxnLst>
                  <a:rect l="T15" t="T16" r="T17" b="T18"/>
                  <a:pathLst>
                    <a:path w="480" h="960">
                      <a:moveTo>
                        <a:pt x="0" y="960"/>
                      </a:moveTo>
                      <a:cubicBezTo>
                        <a:pt x="14" y="927"/>
                        <a:pt x="44" y="924"/>
                        <a:pt x="84" y="764"/>
                      </a:cubicBezTo>
                      <a:cubicBezTo>
                        <a:pt x="124" y="604"/>
                        <a:pt x="189" y="0"/>
                        <a:pt x="240" y="0"/>
                      </a:cubicBezTo>
                      <a:cubicBezTo>
                        <a:pt x="291" y="0"/>
                        <a:pt x="352" y="604"/>
                        <a:pt x="392" y="764"/>
                      </a:cubicBezTo>
                      <a:cubicBezTo>
                        <a:pt x="432" y="924"/>
                        <a:pt x="462" y="919"/>
                        <a:pt x="480" y="960"/>
                      </a:cubicBezTo>
                    </a:path>
                  </a:pathLst>
                </a:custGeom>
                <a:noFill/>
                <a:ln w="28575">
                  <a:solidFill>
                    <a:srgbClr val="0000FF"/>
                  </a:solidFill>
                  <a:round/>
                  <a:headEnd/>
                  <a:tailEnd/>
                </a:ln>
              </p:spPr>
              <p:txBody>
                <a:bodyPr wrap="none" anchor="ctr"/>
                <a:lstStyle/>
                <a:p>
                  <a:endParaRPr lang="zh-CN" altLang="en-US"/>
                </a:p>
              </p:txBody>
            </p:sp>
            <p:sp>
              <p:nvSpPr>
                <p:cNvPr id="102489" name="Freeform 16"/>
                <p:cNvSpPr>
                  <a:spLocks/>
                </p:cNvSpPr>
                <p:nvPr/>
              </p:nvSpPr>
              <p:spPr bwMode="auto">
                <a:xfrm>
                  <a:off x="1296" y="1768"/>
                  <a:ext cx="240" cy="48"/>
                </a:xfrm>
                <a:custGeom>
                  <a:avLst/>
                  <a:gdLst>
                    <a:gd name="T0" fmla="*/ 0 w 240"/>
                    <a:gd name="T1" fmla="*/ 48 h 48"/>
                    <a:gd name="T2" fmla="*/ 96 w 240"/>
                    <a:gd name="T3" fmla="*/ 0 h 48"/>
                    <a:gd name="T4" fmla="*/ 24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0" y="48"/>
                      </a:moveTo>
                      <a:cubicBezTo>
                        <a:pt x="28" y="24"/>
                        <a:pt x="56" y="0"/>
                        <a:pt x="96" y="0"/>
                      </a:cubicBezTo>
                      <a:cubicBezTo>
                        <a:pt x="136" y="0"/>
                        <a:pt x="216" y="40"/>
                        <a:pt x="240" y="48"/>
                      </a:cubicBezTo>
                    </a:path>
                  </a:pathLst>
                </a:custGeom>
                <a:noFill/>
                <a:ln w="28575">
                  <a:solidFill>
                    <a:srgbClr val="0000FF"/>
                  </a:solidFill>
                  <a:round/>
                  <a:headEnd/>
                  <a:tailEnd/>
                </a:ln>
              </p:spPr>
              <p:txBody>
                <a:bodyPr wrap="none" anchor="ctr"/>
                <a:lstStyle/>
                <a:p>
                  <a:endParaRPr lang="zh-CN" altLang="en-US"/>
                </a:p>
              </p:txBody>
            </p:sp>
            <p:sp>
              <p:nvSpPr>
                <p:cNvPr id="102490" name="Freeform 17"/>
                <p:cNvSpPr>
                  <a:spLocks/>
                </p:cNvSpPr>
                <p:nvPr/>
              </p:nvSpPr>
              <p:spPr bwMode="auto">
                <a:xfrm>
                  <a:off x="576" y="1768"/>
                  <a:ext cx="240" cy="48"/>
                </a:xfrm>
                <a:custGeom>
                  <a:avLst/>
                  <a:gdLst>
                    <a:gd name="T0" fmla="*/ 240 w 240"/>
                    <a:gd name="T1" fmla="*/ 48 h 48"/>
                    <a:gd name="T2" fmla="*/ 144 w 240"/>
                    <a:gd name="T3" fmla="*/ 0 h 48"/>
                    <a:gd name="T4" fmla="*/ 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240" y="48"/>
                      </a:moveTo>
                      <a:cubicBezTo>
                        <a:pt x="212" y="24"/>
                        <a:pt x="184" y="0"/>
                        <a:pt x="144" y="0"/>
                      </a:cubicBezTo>
                      <a:cubicBezTo>
                        <a:pt x="104" y="0"/>
                        <a:pt x="24" y="40"/>
                        <a:pt x="0" y="48"/>
                      </a:cubicBezTo>
                    </a:path>
                  </a:pathLst>
                </a:custGeom>
                <a:noFill/>
                <a:ln w="28575">
                  <a:solidFill>
                    <a:srgbClr val="0000FF"/>
                  </a:solidFill>
                  <a:round/>
                  <a:headEnd/>
                  <a:tailEnd/>
                </a:ln>
              </p:spPr>
              <p:txBody>
                <a:bodyPr wrap="none" anchor="ctr"/>
                <a:lstStyle/>
                <a:p>
                  <a:endParaRPr lang="zh-CN" altLang="en-US"/>
                </a:p>
              </p:txBody>
            </p:sp>
          </p:grpSp>
        </p:grpSp>
      </p:grpSp>
      <p:grpSp>
        <p:nvGrpSpPr>
          <p:cNvPr id="7" name="Group 18"/>
          <p:cNvGrpSpPr>
            <a:grpSpLocks/>
          </p:cNvGrpSpPr>
          <p:nvPr/>
        </p:nvGrpSpPr>
        <p:grpSpPr bwMode="auto">
          <a:xfrm>
            <a:off x="1185863" y="3775075"/>
            <a:ext cx="1927225" cy="1184275"/>
            <a:chOff x="624" y="2112"/>
            <a:chExt cx="1296" cy="816"/>
          </a:xfrm>
        </p:grpSpPr>
        <p:sp>
          <p:nvSpPr>
            <p:cNvPr id="102474" name="Rectangle 19"/>
            <p:cNvSpPr>
              <a:spLocks noChangeArrowheads="1"/>
            </p:cNvSpPr>
            <p:nvPr/>
          </p:nvSpPr>
          <p:spPr bwMode="auto">
            <a:xfrm>
              <a:off x="624" y="2112"/>
              <a:ext cx="1296" cy="816"/>
            </a:xfrm>
            <a:prstGeom prst="rect">
              <a:avLst/>
            </a:prstGeom>
            <a:solidFill>
              <a:srgbClr val="333333"/>
            </a:solidFill>
            <a:ln w="9525">
              <a:solidFill>
                <a:schemeClr val="tx1"/>
              </a:solidFill>
              <a:miter lim="800000"/>
              <a:headEnd/>
              <a:tailEnd/>
            </a:ln>
          </p:spPr>
          <p:txBody>
            <a:bodyPr wrap="none" anchor="ctr"/>
            <a:lstStyle/>
            <a:p>
              <a:endParaRPr lang="zh-CN" altLang="en-US"/>
            </a:p>
          </p:txBody>
        </p:sp>
        <p:sp>
          <p:nvSpPr>
            <p:cNvPr id="102475" name="Oval 20"/>
            <p:cNvSpPr>
              <a:spLocks noChangeArrowheads="1"/>
            </p:cNvSpPr>
            <p:nvPr/>
          </p:nvSpPr>
          <p:spPr bwMode="auto">
            <a:xfrm>
              <a:off x="768" y="2256"/>
              <a:ext cx="576" cy="576"/>
            </a:xfrm>
            <a:prstGeom prst="ellipse">
              <a:avLst/>
            </a:prstGeom>
            <a:solidFill>
              <a:srgbClr val="FFD48F"/>
            </a:solidFill>
            <a:ln w="9525">
              <a:solidFill>
                <a:schemeClr val="tx1"/>
              </a:solidFill>
              <a:round/>
              <a:headEnd/>
              <a:tailEnd/>
            </a:ln>
          </p:spPr>
          <p:txBody>
            <a:bodyPr wrap="none" anchor="ctr"/>
            <a:lstStyle/>
            <a:p>
              <a:endParaRPr lang="zh-CN" altLang="en-US"/>
            </a:p>
          </p:txBody>
        </p:sp>
        <p:sp>
          <p:nvSpPr>
            <p:cNvPr id="102476" name="Oval 21"/>
            <p:cNvSpPr>
              <a:spLocks noChangeArrowheads="1"/>
            </p:cNvSpPr>
            <p:nvPr/>
          </p:nvSpPr>
          <p:spPr bwMode="auto">
            <a:xfrm>
              <a:off x="1200" y="2256"/>
              <a:ext cx="576" cy="576"/>
            </a:xfrm>
            <a:prstGeom prst="ellipse">
              <a:avLst/>
            </a:prstGeom>
            <a:solidFill>
              <a:srgbClr val="FFD48F"/>
            </a:solidFill>
            <a:ln w="9525">
              <a:noFill/>
              <a:round/>
              <a:headEnd/>
              <a:tailEnd/>
            </a:ln>
          </p:spPr>
          <p:txBody>
            <a:bodyPr wrap="none" anchor="ctr"/>
            <a:lstStyle/>
            <a:p>
              <a:endParaRPr lang="zh-CN" altLang="en-US"/>
            </a:p>
          </p:txBody>
        </p:sp>
        <p:sp>
          <p:nvSpPr>
            <p:cNvPr id="102477" name="Oval 22"/>
            <p:cNvSpPr>
              <a:spLocks noChangeArrowheads="1"/>
            </p:cNvSpPr>
            <p:nvPr/>
          </p:nvSpPr>
          <p:spPr bwMode="auto">
            <a:xfrm>
              <a:off x="820" y="2308"/>
              <a:ext cx="472" cy="472"/>
            </a:xfrm>
            <a:prstGeom prst="ellipse">
              <a:avLst/>
            </a:prstGeom>
            <a:solidFill>
              <a:srgbClr val="634701"/>
            </a:solidFill>
            <a:ln w="9525">
              <a:noFill/>
              <a:round/>
              <a:headEnd/>
              <a:tailEnd/>
            </a:ln>
          </p:spPr>
          <p:txBody>
            <a:bodyPr wrap="none" anchor="ctr"/>
            <a:lstStyle/>
            <a:p>
              <a:endParaRPr lang="zh-CN" altLang="en-US"/>
            </a:p>
          </p:txBody>
        </p:sp>
        <p:sp>
          <p:nvSpPr>
            <p:cNvPr id="102478" name="Oval 23"/>
            <p:cNvSpPr>
              <a:spLocks noChangeArrowheads="1"/>
            </p:cNvSpPr>
            <p:nvPr/>
          </p:nvSpPr>
          <p:spPr bwMode="auto">
            <a:xfrm>
              <a:off x="1252" y="2308"/>
              <a:ext cx="472" cy="472"/>
            </a:xfrm>
            <a:prstGeom prst="ellipse">
              <a:avLst/>
            </a:prstGeom>
            <a:solidFill>
              <a:srgbClr val="634701"/>
            </a:solidFill>
            <a:ln w="9525">
              <a:noFill/>
              <a:round/>
              <a:headEnd/>
              <a:tailEnd/>
            </a:ln>
          </p:spPr>
          <p:txBody>
            <a:bodyPr wrap="none" anchor="ctr"/>
            <a:lstStyle/>
            <a:p>
              <a:endParaRPr lang="zh-CN" altLang="en-US"/>
            </a:p>
          </p:txBody>
        </p:sp>
        <p:sp>
          <p:nvSpPr>
            <p:cNvPr id="102479" name="Oval 24"/>
            <p:cNvSpPr>
              <a:spLocks noChangeArrowheads="1"/>
            </p:cNvSpPr>
            <p:nvPr/>
          </p:nvSpPr>
          <p:spPr bwMode="auto">
            <a:xfrm>
              <a:off x="1305" y="2361"/>
              <a:ext cx="366" cy="366"/>
            </a:xfrm>
            <a:prstGeom prst="ellipse">
              <a:avLst/>
            </a:prstGeom>
            <a:solidFill>
              <a:srgbClr val="FFD48F"/>
            </a:solidFill>
            <a:ln w="9525">
              <a:noFill/>
              <a:round/>
              <a:headEnd/>
              <a:tailEnd/>
            </a:ln>
          </p:spPr>
          <p:txBody>
            <a:bodyPr wrap="none" anchor="ctr"/>
            <a:lstStyle/>
            <a:p>
              <a:endParaRPr lang="zh-CN" altLang="en-US"/>
            </a:p>
          </p:txBody>
        </p:sp>
        <p:sp>
          <p:nvSpPr>
            <p:cNvPr id="102480" name="Oval 25"/>
            <p:cNvSpPr>
              <a:spLocks noChangeArrowheads="1"/>
            </p:cNvSpPr>
            <p:nvPr/>
          </p:nvSpPr>
          <p:spPr bwMode="auto">
            <a:xfrm>
              <a:off x="873" y="2361"/>
              <a:ext cx="366" cy="366"/>
            </a:xfrm>
            <a:prstGeom prst="ellipse">
              <a:avLst/>
            </a:prstGeom>
            <a:solidFill>
              <a:srgbClr val="FFD48F"/>
            </a:solidFill>
            <a:ln w="9525">
              <a:noFill/>
              <a:round/>
              <a:headEnd/>
              <a:tailEnd/>
            </a:ln>
          </p:spPr>
          <p:txBody>
            <a:bodyPr wrap="none" anchor="ctr"/>
            <a:lstStyle/>
            <a:p>
              <a:endParaRPr lang="zh-CN" altLang="en-US"/>
            </a:p>
          </p:txBody>
        </p:sp>
      </p:grpSp>
      <p:grpSp>
        <p:nvGrpSpPr>
          <p:cNvPr id="8" name="Group 28"/>
          <p:cNvGrpSpPr>
            <a:grpSpLocks/>
          </p:cNvGrpSpPr>
          <p:nvPr/>
        </p:nvGrpSpPr>
        <p:grpSpPr bwMode="auto">
          <a:xfrm>
            <a:off x="6469063" y="3775075"/>
            <a:ext cx="1641475" cy="1184275"/>
            <a:chOff x="4176" y="2112"/>
            <a:chExt cx="1104" cy="816"/>
          </a:xfrm>
        </p:grpSpPr>
        <p:sp>
          <p:nvSpPr>
            <p:cNvPr id="102467" name="Rectangle 29"/>
            <p:cNvSpPr>
              <a:spLocks noChangeArrowheads="1"/>
            </p:cNvSpPr>
            <p:nvPr/>
          </p:nvSpPr>
          <p:spPr bwMode="auto">
            <a:xfrm>
              <a:off x="4176" y="2112"/>
              <a:ext cx="1104" cy="816"/>
            </a:xfrm>
            <a:prstGeom prst="rect">
              <a:avLst/>
            </a:prstGeom>
            <a:solidFill>
              <a:srgbClr val="333333"/>
            </a:solidFill>
            <a:ln w="9525">
              <a:solidFill>
                <a:schemeClr val="tx1"/>
              </a:solidFill>
              <a:miter lim="800000"/>
              <a:headEnd/>
              <a:tailEnd/>
            </a:ln>
          </p:spPr>
          <p:txBody>
            <a:bodyPr wrap="none" anchor="ctr"/>
            <a:lstStyle/>
            <a:p>
              <a:endParaRPr lang="zh-CN" altLang="en-US"/>
            </a:p>
          </p:txBody>
        </p:sp>
        <p:sp>
          <p:nvSpPr>
            <p:cNvPr id="102468" name="Oval 30"/>
            <p:cNvSpPr>
              <a:spLocks noChangeArrowheads="1"/>
            </p:cNvSpPr>
            <p:nvPr/>
          </p:nvSpPr>
          <p:spPr bwMode="auto">
            <a:xfrm>
              <a:off x="4512" y="2256"/>
              <a:ext cx="528" cy="528"/>
            </a:xfrm>
            <a:prstGeom prst="ellipse">
              <a:avLst/>
            </a:prstGeom>
            <a:solidFill>
              <a:srgbClr val="FFD48F"/>
            </a:solidFill>
            <a:ln w="9525">
              <a:noFill/>
              <a:round/>
              <a:headEnd/>
              <a:tailEnd/>
            </a:ln>
          </p:spPr>
          <p:txBody>
            <a:bodyPr wrap="none" anchor="ctr"/>
            <a:lstStyle/>
            <a:p>
              <a:endParaRPr lang="zh-CN" altLang="en-US"/>
            </a:p>
          </p:txBody>
        </p:sp>
        <p:sp>
          <p:nvSpPr>
            <p:cNvPr id="102469" name="Oval 31"/>
            <p:cNvSpPr>
              <a:spLocks noChangeArrowheads="1"/>
            </p:cNvSpPr>
            <p:nvPr/>
          </p:nvSpPr>
          <p:spPr bwMode="auto">
            <a:xfrm>
              <a:off x="4416" y="2256"/>
              <a:ext cx="528" cy="528"/>
            </a:xfrm>
            <a:prstGeom prst="ellipse">
              <a:avLst/>
            </a:prstGeom>
            <a:solidFill>
              <a:srgbClr val="FFD48F"/>
            </a:solidFill>
            <a:ln w="9525">
              <a:noFill/>
              <a:round/>
              <a:headEnd/>
              <a:tailEnd/>
            </a:ln>
          </p:spPr>
          <p:txBody>
            <a:bodyPr wrap="none" anchor="ctr"/>
            <a:lstStyle/>
            <a:p>
              <a:endParaRPr lang="zh-CN" altLang="en-US"/>
            </a:p>
          </p:txBody>
        </p:sp>
        <p:sp>
          <p:nvSpPr>
            <p:cNvPr id="102470" name="Oval 32"/>
            <p:cNvSpPr>
              <a:spLocks noChangeArrowheads="1"/>
            </p:cNvSpPr>
            <p:nvPr/>
          </p:nvSpPr>
          <p:spPr bwMode="auto">
            <a:xfrm>
              <a:off x="4560" y="2304"/>
              <a:ext cx="432" cy="432"/>
            </a:xfrm>
            <a:prstGeom prst="ellipse">
              <a:avLst/>
            </a:prstGeom>
            <a:solidFill>
              <a:srgbClr val="634701"/>
            </a:solidFill>
            <a:ln w="9525">
              <a:noFill/>
              <a:round/>
              <a:headEnd/>
              <a:tailEnd/>
            </a:ln>
          </p:spPr>
          <p:txBody>
            <a:bodyPr wrap="none" anchor="ctr"/>
            <a:lstStyle/>
            <a:p>
              <a:endParaRPr lang="zh-CN" altLang="en-US"/>
            </a:p>
          </p:txBody>
        </p:sp>
        <p:sp>
          <p:nvSpPr>
            <p:cNvPr id="102471" name="Oval 33"/>
            <p:cNvSpPr>
              <a:spLocks noChangeArrowheads="1"/>
            </p:cNvSpPr>
            <p:nvPr/>
          </p:nvSpPr>
          <p:spPr bwMode="auto">
            <a:xfrm>
              <a:off x="4464" y="2304"/>
              <a:ext cx="432" cy="432"/>
            </a:xfrm>
            <a:prstGeom prst="ellipse">
              <a:avLst/>
            </a:prstGeom>
            <a:solidFill>
              <a:srgbClr val="634701"/>
            </a:solidFill>
            <a:ln w="9525">
              <a:noFill/>
              <a:round/>
              <a:headEnd/>
              <a:tailEnd/>
            </a:ln>
          </p:spPr>
          <p:txBody>
            <a:bodyPr wrap="none" anchor="ctr"/>
            <a:lstStyle/>
            <a:p>
              <a:endParaRPr lang="zh-CN" altLang="en-US"/>
            </a:p>
          </p:txBody>
        </p:sp>
        <p:sp>
          <p:nvSpPr>
            <p:cNvPr id="102472" name="Oval 34"/>
            <p:cNvSpPr>
              <a:spLocks noChangeArrowheads="1"/>
            </p:cNvSpPr>
            <p:nvPr/>
          </p:nvSpPr>
          <p:spPr bwMode="auto">
            <a:xfrm>
              <a:off x="4512" y="2352"/>
              <a:ext cx="336" cy="336"/>
            </a:xfrm>
            <a:prstGeom prst="ellipse">
              <a:avLst/>
            </a:prstGeom>
            <a:solidFill>
              <a:srgbClr val="FFD48F"/>
            </a:solidFill>
            <a:ln w="9525">
              <a:noFill/>
              <a:round/>
              <a:headEnd/>
              <a:tailEnd/>
            </a:ln>
          </p:spPr>
          <p:txBody>
            <a:bodyPr wrap="none" anchor="ctr"/>
            <a:lstStyle/>
            <a:p>
              <a:endParaRPr lang="zh-CN" altLang="en-US"/>
            </a:p>
          </p:txBody>
        </p:sp>
        <p:sp>
          <p:nvSpPr>
            <p:cNvPr id="102473" name="Oval 35"/>
            <p:cNvSpPr>
              <a:spLocks noChangeArrowheads="1"/>
            </p:cNvSpPr>
            <p:nvPr/>
          </p:nvSpPr>
          <p:spPr bwMode="auto">
            <a:xfrm>
              <a:off x="4608" y="2352"/>
              <a:ext cx="336" cy="336"/>
            </a:xfrm>
            <a:prstGeom prst="ellipse">
              <a:avLst/>
            </a:prstGeom>
            <a:solidFill>
              <a:srgbClr val="FFD48F"/>
            </a:solidFill>
            <a:ln w="9525">
              <a:noFill/>
              <a:round/>
              <a:headEnd/>
              <a:tailEnd/>
            </a:ln>
          </p:spPr>
          <p:txBody>
            <a:bodyPr wrap="none" anchor="ctr"/>
            <a:lstStyle/>
            <a:p>
              <a:endParaRPr lang="zh-CN" altLang="en-US"/>
            </a:p>
          </p:txBody>
        </p:sp>
      </p:grpSp>
      <p:grpSp>
        <p:nvGrpSpPr>
          <p:cNvPr id="9" name="Group 36"/>
          <p:cNvGrpSpPr>
            <a:grpSpLocks/>
          </p:cNvGrpSpPr>
          <p:nvPr/>
        </p:nvGrpSpPr>
        <p:grpSpPr bwMode="auto">
          <a:xfrm>
            <a:off x="1114425" y="2087563"/>
            <a:ext cx="2058988" cy="1547812"/>
            <a:chOff x="528" y="951"/>
            <a:chExt cx="1384" cy="1065"/>
          </a:xfrm>
        </p:grpSpPr>
        <p:sp>
          <p:nvSpPr>
            <p:cNvPr id="102464" name="Freeform 37"/>
            <p:cNvSpPr>
              <a:spLocks/>
            </p:cNvSpPr>
            <p:nvPr/>
          </p:nvSpPr>
          <p:spPr bwMode="auto">
            <a:xfrm>
              <a:off x="528" y="1960"/>
              <a:ext cx="240" cy="48"/>
            </a:xfrm>
            <a:custGeom>
              <a:avLst/>
              <a:gdLst>
                <a:gd name="T0" fmla="*/ 240 w 240"/>
                <a:gd name="T1" fmla="*/ 48 h 48"/>
                <a:gd name="T2" fmla="*/ 144 w 240"/>
                <a:gd name="T3" fmla="*/ 0 h 48"/>
                <a:gd name="T4" fmla="*/ 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240" y="48"/>
                  </a:moveTo>
                  <a:cubicBezTo>
                    <a:pt x="212" y="24"/>
                    <a:pt x="184" y="0"/>
                    <a:pt x="144" y="0"/>
                  </a:cubicBezTo>
                  <a:cubicBezTo>
                    <a:pt x="104" y="0"/>
                    <a:pt x="24" y="40"/>
                    <a:pt x="0" y="48"/>
                  </a:cubicBezTo>
                </a:path>
              </a:pathLst>
            </a:custGeom>
            <a:noFill/>
            <a:ln w="28575">
              <a:solidFill>
                <a:srgbClr val="FF0000"/>
              </a:solidFill>
              <a:round/>
              <a:headEnd/>
              <a:tailEnd/>
            </a:ln>
          </p:spPr>
          <p:txBody>
            <a:bodyPr wrap="none" anchor="ctr"/>
            <a:lstStyle/>
            <a:p>
              <a:endParaRPr lang="zh-CN" altLang="en-US"/>
            </a:p>
          </p:txBody>
        </p:sp>
        <p:sp>
          <p:nvSpPr>
            <p:cNvPr id="102465" name="Freeform 38"/>
            <p:cNvSpPr>
              <a:spLocks/>
            </p:cNvSpPr>
            <p:nvPr/>
          </p:nvSpPr>
          <p:spPr bwMode="auto">
            <a:xfrm>
              <a:off x="768" y="951"/>
              <a:ext cx="912" cy="1065"/>
            </a:xfrm>
            <a:custGeom>
              <a:avLst/>
              <a:gdLst>
                <a:gd name="T0" fmla="*/ 0 w 912"/>
                <a:gd name="T1" fmla="*/ 1065 h 1065"/>
                <a:gd name="T2" fmla="*/ 92 w 912"/>
                <a:gd name="T3" fmla="*/ 845 h 1065"/>
                <a:gd name="T4" fmla="*/ 242 w 912"/>
                <a:gd name="T5" fmla="*/ 74 h 1065"/>
                <a:gd name="T6" fmla="*/ 347 w 912"/>
                <a:gd name="T7" fmla="*/ 410 h 1065"/>
                <a:gd name="T8" fmla="*/ 459 w 912"/>
                <a:gd name="T9" fmla="*/ 882 h 1065"/>
                <a:gd name="T10" fmla="*/ 571 w 912"/>
                <a:gd name="T11" fmla="*/ 373 h 1065"/>
                <a:gd name="T12" fmla="*/ 676 w 912"/>
                <a:gd name="T13" fmla="*/ 81 h 1065"/>
                <a:gd name="T14" fmla="*/ 816 w 912"/>
                <a:gd name="T15" fmla="*/ 857 h 1065"/>
                <a:gd name="T16" fmla="*/ 912 w 912"/>
                <a:gd name="T17" fmla="*/ 1065 h 10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12"/>
                <a:gd name="T28" fmla="*/ 0 h 1065"/>
                <a:gd name="T29" fmla="*/ 912 w 912"/>
                <a:gd name="T30" fmla="*/ 1065 h 10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12" h="1065">
                  <a:moveTo>
                    <a:pt x="0" y="1065"/>
                  </a:moveTo>
                  <a:cubicBezTo>
                    <a:pt x="15" y="1028"/>
                    <a:pt x="52" y="1010"/>
                    <a:pt x="92" y="845"/>
                  </a:cubicBezTo>
                  <a:cubicBezTo>
                    <a:pt x="132" y="680"/>
                    <a:pt x="199" y="147"/>
                    <a:pt x="242" y="74"/>
                  </a:cubicBezTo>
                  <a:cubicBezTo>
                    <a:pt x="285" y="1"/>
                    <a:pt x="311" y="275"/>
                    <a:pt x="347" y="410"/>
                  </a:cubicBezTo>
                  <a:cubicBezTo>
                    <a:pt x="383" y="545"/>
                    <a:pt x="422" y="888"/>
                    <a:pt x="459" y="882"/>
                  </a:cubicBezTo>
                  <a:cubicBezTo>
                    <a:pt x="496" y="876"/>
                    <a:pt x="535" y="507"/>
                    <a:pt x="571" y="373"/>
                  </a:cubicBezTo>
                  <a:cubicBezTo>
                    <a:pt x="607" y="239"/>
                    <a:pt x="635" y="0"/>
                    <a:pt x="676" y="81"/>
                  </a:cubicBezTo>
                  <a:cubicBezTo>
                    <a:pt x="717" y="162"/>
                    <a:pt x="777" y="693"/>
                    <a:pt x="816" y="857"/>
                  </a:cubicBezTo>
                  <a:cubicBezTo>
                    <a:pt x="855" y="1021"/>
                    <a:pt x="892" y="1022"/>
                    <a:pt x="912" y="1065"/>
                  </a:cubicBezTo>
                </a:path>
              </a:pathLst>
            </a:custGeom>
            <a:noFill/>
            <a:ln w="28575">
              <a:solidFill>
                <a:srgbClr val="FF0000"/>
              </a:solidFill>
              <a:round/>
              <a:headEnd/>
              <a:tailEnd/>
            </a:ln>
          </p:spPr>
          <p:txBody>
            <a:bodyPr wrap="none" anchor="ctr"/>
            <a:lstStyle/>
            <a:p>
              <a:endParaRPr lang="zh-CN" altLang="en-US"/>
            </a:p>
          </p:txBody>
        </p:sp>
        <p:sp>
          <p:nvSpPr>
            <p:cNvPr id="102466" name="Freeform 39"/>
            <p:cNvSpPr>
              <a:spLocks/>
            </p:cNvSpPr>
            <p:nvPr/>
          </p:nvSpPr>
          <p:spPr bwMode="auto">
            <a:xfrm>
              <a:off x="1680" y="1967"/>
              <a:ext cx="232" cy="49"/>
            </a:xfrm>
            <a:custGeom>
              <a:avLst/>
              <a:gdLst>
                <a:gd name="T0" fmla="*/ 0 w 232"/>
                <a:gd name="T1" fmla="*/ 49 h 49"/>
                <a:gd name="T2" fmla="*/ 96 w 232"/>
                <a:gd name="T3" fmla="*/ 1 h 49"/>
                <a:gd name="T4" fmla="*/ 232 w 232"/>
                <a:gd name="T5" fmla="*/ 45 h 49"/>
                <a:gd name="T6" fmla="*/ 0 60000 65536"/>
                <a:gd name="T7" fmla="*/ 0 60000 65536"/>
                <a:gd name="T8" fmla="*/ 0 60000 65536"/>
                <a:gd name="T9" fmla="*/ 0 w 232"/>
                <a:gd name="T10" fmla="*/ 0 h 49"/>
                <a:gd name="T11" fmla="*/ 232 w 232"/>
                <a:gd name="T12" fmla="*/ 49 h 49"/>
              </a:gdLst>
              <a:ahLst/>
              <a:cxnLst>
                <a:cxn ang="T6">
                  <a:pos x="T0" y="T1"/>
                </a:cxn>
                <a:cxn ang="T7">
                  <a:pos x="T2" y="T3"/>
                </a:cxn>
                <a:cxn ang="T8">
                  <a:pos x="T4" y="T5"/>
                </a:cxn>
              </a:cxnLst>
              <a:rect l="T9" t="T10" r="T11" b="T12"/>
              <a:pathLst>
                <a:path w="232" h="49">
                  <a:moveTo>
                    <a:pt x="0" y="49"/>
                  </a:moveTo>
                  <a:cubicBezTo>
                    <a:pt x="16" y="42"/>
                    <a:pt x="57" y="2"/>
                    <a:pt x="96" y="1"/>
                  </a:cubicBezTo>
                  <a:cubicBezTo>
                    <a:pt x="135" y="0"/>
                    <a:pt x="204" y="36"/>
                    <a:pt x="232" y="45"/>
                  </a:cubicBezTo>
                </a:path>
              </a:pathLst>
            </a:custGeom>
            <a:noFill/>
            <a:ln w="28575">
              <a:solidFill>
                <a:srgbClr val="FF0000"/>
              </a:solidFill>
              <a:round/>
              <a:headEnd/>
              <a:tailEnd/>
            </a:ln>
          </p:spPr>
          <p:txBody>
            <a:bodyPr wrap="none" anchor="ctr"/>
            <a:lstStyle/>
            <a:p>
              <a:endParaRPr lang="zh-CN" altLang="en-US"/>
            </a:p>
          </p:txBody>
        </p:sp>
      </p:grpSp>
      <p:grpSp>
        <p:nvGrpSpPr>
          <p:cNvPr id="10" name="Group 40"/>
          <p:cNvGrpSpPr>
            <a:grpSpLocks/>
          </p:cNvGrpSpPr>
          <p:nvPr/>
        </p:nvGrpSpPr>
        <p:grpSpPr bwMode="auto">
          <a:xfrm>
            <a:off x="6183313" y="2228850"/>
            <a:ext cx="2212975" cy="1406525"/>
            <a:chOff x="3936" y="1048"/>
            <a:chExt cx="1488" cy="968"/>
          </a:xfrm>
        </p:grpSpPr>
        <p:sp>
          <p:nvSpPr>
            <p:cNvPr id="102453" name="Line 41"/>
            <p:cNvSpPr>
              <a:spLocks noChangeShapeType="1"/>
            </p:cNvSpPr>
            <p:nvPr/>
          </p:nvSpPr>
          <p:spPr bwMode="auto">
            <a:xfrm>
              <a:off x="3936" y="2016"/>
              <a:ext cx="1488" cy="0"/>
            </a:xfrm>
            <a:prstGeom prst="line">
              <a:avLst/>
            </a:prstGeom>
            <a:noFill/>
            <a:ln w="9525">
              <a:solidFill>
                <a:schemeClr val="tx1"/>
              </a:solidFill>
              <a:round/>
              <a:headEnd/>
              <a:tailEnd/>
            </a:ln>
          </p:spPr>
          <p:txBody>
            <a:bodyPr wrap="none" anchor="ctr"/>
            <a:lstStyle/>
            <a:p>
              <a:endParaRPr lang="zh-CN" altLang="en-US"/>
            </a:p>
          </p:txBody>
        </p:sp>
        <p:sp>
          <p:nvSpPr>
            <p:cNvPr id="102454" name="Line 42"/>
            <p:cNvSpPr>
              <a:spLocks noChangeShapeType="1"/>
            </p:cNvSpPr>
            <p:nvPr/>
          </p:nvSpPr>
          <p:spPr bwMode="auto">
            <a:xfrm flipV="1">
              <a:off x="4608" y="1048"/>
              <a:ext cx="0" cy="960"/>
            </a:xfrm>
            <a:prstGeom prst="line">
              <a:avLst/>
            </a:prstGeom>
            <a:noFill/>
            <a:ln w="9525">
              <a:solidFill>
                <a:schemeClr val="tx1"/>
              </a:solidFill>
              <a:prstDash val="dash"/>
              <a:round/>
              <a:headEnd/>
              <a:tailEnd/>
            </a:ln>
          </p:spPr>
          <p:txBody>
            <a:bodyPr wrap="none" anchor="ctr"/>
            <a:lstStyle/>
            <a:p>
              <a:endParaRPr lang="zh-CN" altLang="en-US"/>
            </a:p>
          </p:txBody>
        </p:sp>
        <p:sp>
          <p:nvSpPr>
            <p:cNvPr id="102455" name="Line 43"/>
            <p:cNvSpPr>
              <a:spLocks noChangeShapeType="1"/>
            </p:cNvSpPr>
            <p:nvPr/>
          </p:nvSpPr>
          <p:spPr bwMode="auto">
            <a:xfrm flipV="1">
              <a:off x="4800" y="1048"/>
              <a:ext cx="0" cy="960"/>
            </a:xfrm>
            <a:prstGeom prst="line">
              <a:avLst/>
            </a:prstGeom>
            <a:noFill/>
            <a:ln w="9525">
              <a:solidFill>
                <a:schemeClr val="tx1"/>
              </a:solidFill>
              <a:prstDash val="dash"/>
              <a:round/>
              <a:headEnd/>
              <a:tailEnd/>
            </a:ln>
          </p:spPr>
          <p:txBody>
            <a:bodyPr wrap="none" anchor="ctr"/>
            <a:lstStyle/>
            <a:p>
              <a:endParaRPr lang="zh-CN" altLang="en-US"/>
            </a:p>
          </p:txBody>
        </p:sp>
        <p:grpSp>
          <p:nvGrpSpPr>
            <p:cNvPr id="11" name="Group 44"/>
            <p:cNvGrpSpPr>
              <a:grpSpLocks/>
            </p:cNvGrpSpPr>
            <p:nvPr/>
          </p:nvGrpSpPr>
          <p:grpSpPr bwMode="auto">
            <a:xfrm>
              <a:off x="4128" y="1056"/>
              <a:ext cx="960" cy="960"/>
              <a:chOff x="576" y="856"/>
              <a:chExt cx="960" cy="960"/>
            </a:xfrm>
          </p:grpSpPr>
          <p:sp>
            <p:nvSpPr>
              <p:cNvPr id="102461" name="Freeform 45"/>
              <p:cNvSpPr>
                <a:spLocks/>
              </p:cNvSpPr>
              <p:nvPr/>
            </p:nvSpPr>
            <p:spPr bwMode="auto">
              <a:xfrm>
                <a:off x="816" y="856"/>
                <a:ext cx="480" cy="960"/>
              </a:xfrm>
              <a:custGeom>
                <a:avLst/>
                <a:gdLst>
                  <a:gd name="T0" fmla="*/ 0 w 480"/>
                  <a:gd name="T1" fmla="*/ 960 h 960"/>
                  <a:gd name="T2" fmla="*/ 84 w 480"/>
                  <a:gd name="T3" fmla="*/ 764 h 960"/>
                  <a:gd name="T4" fmla="*/ 240 w 480"/>
                  <a:gd name="T5" fmla="*/ 0 h 960"/>
                  <a:gd name="T6" fmla="*/ 392 w 480"/>
                  <a:gd name="T7" fmla="*/ 764 h 960"/>
                  <a:gd name="T8" fmla="*/ 480 w 480"/>
                  <a:gd name="T9" fmla="*/ 960 h 960"/>
                  <a:gd name="T10" fmla="*/ 0 60000 65536"/>
                  <a:gd name="T11" fmla="*/ 0 60000 65536"/>
                  <a:gd name="T12" fmla="*/ 0 60000 65536"/>
                  <a:gd name="T13" fmla="*/ 0 60000 65536"/>
                  <a:gd name="T14" fmla="*/ 0 60000 65536"/>
                  <a:gd name="T15" fmla="*/ 0 w 480"/>
                  <a:gd name="T16" fmla="*/ 0 h 960"/>
                  <a:gd name="T17" fmla="*/ 480 w 480"/>
                  <a:gd name="T18" fmla="*/ 960 h 960"/>
                </a:gdLst>
                <a:ahLst/>
                <a:cxnLst>
                  <a:cxn ang="T10">
                    <a:pos x="T0" y="T1"/>
                  </a:cxn>
                  <a:cxn ang="T11">
                    <a:pos x="T2" y="T3"/>
                  </a:cxn>
                  <a:cxn ang="T12">
                    <a:pos x="T4" y="T5"/>
                  </a:cxn>
                  <a:cxn ang="T13">
                    <a:pos x="T6" y="T7"/>
                  </a:cxn>
                  <a:cxn ang="T14">
                    <a:pos x="T8" y="T9"/>
                  </a:cxn>
                </a:cxnLst>
                <a:rect l="T15" t="T16" r="T17" b="T18"/>
                <a:pathLst>
                  <a:path w="480" h="960">
                    <a:moveTo>
                      <a:pt x="0" y="960"/>
                    </a:moveTo>
                    <a:cubicBezTo>
                      <a:pt x="14" y="927"/>
                      <a:pt x="44" y="924"/>
                      <a:pt x="84" y="764"/>
                    </a:cubicBezTo>
                    <a:cubicBezTo>
                      <a:pt x="124" y="604"/>
                      <a:pt x="189" y="0"/>
                      <a:pt x="240" y="0"/>
                    </a:cubicBezTo>
                    <a:cubicBezTo>
                      <a:pt x="291" y="0"/>
                      <a:pt x="352" y="604"/>
                      <a:pt x="392" y="764"/>
                    </a:cubicBezTo>
                    <a:cubicBezTo>
                      <a:pt x="432" y="924"/>
                      <a:pt x="462" y="919"/>
                      <a:pt x="480" y="960"/>
                    </a:cubicBezTo>
                  </a:path>
                </a:pathLst>
              </a:custGeom>
              <a:noFill/>
              <a:ln w="28575">
                <a:solidFill>
                  <a:srgbClr val="009900"/>
                </a:solidFill>
                <a:round/>
                <a:headEnd/>
                <a:tailEnd/>
              </a:ln>
            </p:spPr>
            <p:txBody>
              <a:bodyPr wrap="none" anchor="ctr"/>
              <a:lstStyle/>
              <a:p>
                <a:endParaRPr lang="zh-CN" altLang="en-US"/>
              </a:p>
            </p:txBody>
          </p:sp>
          <p:sp>
            <p:nvSpPr>
              <p:cNvPr id="102462" name="Freeform 46"/>
              <p:cNvSpPr>
                <a:spLocks/>
              </p:cNvSpPr>
              <p:nvPr/>
            </p:nvSpPr>
            <p:spPr bwMode="auto">
              <a:xfrm>
                <a:off x="1296" y="1768"/>
                <a:ext cx="240" cy="48"/>
              </a:xfrm>
              <a:custGeom>
                <a:avLst/>
                <a:gdLst>
                  <a:gd name="T0" fmla="*/ 0 w 240"/>
                  <a:gd name="T1" fmla="*/ 48 h 48"/>
                  <a:gd name="T2" fmla="*/ 96 w 240"/>
                  <a:gd name="T3" fmla="*/ 0 h 48"/>
                  <a:gd name="T4" fmla="*/ 24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0" y="48"/>
                    </a:moveTo>
                    <a:cubicBezTo>
                      <a:pt x="28" y="24"/>
                      <a:pt x="56" y="0"/>
                      <a:pt x="96" y="0"/>
                    </a:cubicBezTo>
                    <a:cubicBezTo>
                      <a:pt x="136" y="0"/>
                      <a:pt x="216" y="40"/>
                      <a:pt x="240" y="48"/>
                    </a:cubicBezTo>
                  </a:path>
                </a:pathLst>
              </a:custGeom>
              <a:noFill/>
              <a:ln w="28575">
                <a:solidFill>
                  <a:srgbClr val="009900"/>
                </a:solidFill>
                <a:round/>
                <a:headEnd/>
                <a:tailEnd/>
              </a:ln>
            </p:spPr>
            <p:txBody>
              <a:bodyPr wrap="none" anchor="ctr"/>
              <a:lstStyle/>
              <a:p>
                <a:endParaRPr lang="zh-CN" altLang="en-US"/>
              </a:p>
            </p:txBody>
          </p:sp>
          <p:sp>
            <p:nvSpPr>
              <p:cNvPr id="102463" name="Freeform 47"/>
              <p:cNvSpPr>
                <a:spLocks/>
              </p:cNvSpPr>
              <p:nvPr/>
            </p:nvSpPr>
            <p:spPr bwMode="auto">
              <a:xfrm>
                <a:off x="576" y="1768"/>
                <a:ext cx="240" cy="48"/>
              </a:xfrm>
              <a:custGeom>
                <a:avLst/>
                <a:gdLst>
                  <a:gd name="T0" fmla="*/ 240 w 240"/>
                  <a:gd name="T1" fmla="*/ 48 h 48"/>
                  <a:gd name="T2" fmla="*/ 144 w 240"/>
                  <a:gd name="T3" fmla="*/ 0 h 48"/>
                  <a:gd name="T4" fmla="*/ 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240" y="48"/>
                    </a:moveTo>
                    <a:cubicBezTo>
                      <a:pt x="212" y="24"/>
                      <a:pt x="184" y="0"/>
                      <a:pt x="144" y="0"/>
                    </a:cubicBezTo>
                    <a:cubicBezTo>
                      <a:pt x="104" y="0"/>
                      <a:pt x="24" y="40"/>
                      <a:pt x="0" y="48"/>
                    </a:cubicBezTo>
                  </a:path>
                </a:pathLst>
              </a:custGeom>
              <a:noFill/>
              <a:ln w="28575">
                <a:solidFill>
                  <a:srgbClr val="009900"/>
                </a:solidFill>
                <a:round/>
                <a:headEnd/>
                <a:tailEnd/>
              </a:ln>
            </p:spPr>
            <p:txBody>
              <a:bodyPr wrap="none" anchor="ctr"/>
              <a:lstStyle/>
              <a:p>
                <a:endParaRPr lang="zh-CN" altLang="en-US"/>
              </a:p>
            </p:txBody>
          </p:sp>
        </p:grpSp>
        <p:grpSp>
          <p:nvGrpSpPr>
            <p:cNvPr id="12" name="Group 48"/>
            <p:cNvGrpSpPr>
              <a:grpSpLocks/>
            </p:cNvGrpSpPr>
            <p:nvPr/>
          </p:nvGrpSpPr>
          <p:grpSpPr bwMode="auto">
            <a:xfrm>
              <a:off x="4320" y="1056"/>
              <a:ext cx="960" cy="960"/>
              <a:chOff x="576" y="856"/>
              <a:chExt cx="960" cy="960"/>
            </a:xfrm>
          </p:grpSpPr>
          <p:sp>
            <p:nvSpPr>
              <p:cNvPr id="102458" name="Freeform 49"/>
              <p:cNvSpPr>
                <a:spLocks/>
              </p:cNvSpPr>
              <p:nvPr/>
            </p:nvSpPr>
            <p:spPr bwMode="auto">
              <a:xfrm>
                <a:off x="816" y="856"/>
                <a:ext cx="480" cy="960"/>
              </a:xfrm>
              <a:custGeom>
                <a:avLst/>
                <a:gdLst>
                  <a:gd name="T0" fmla="*/ 0 w 480"/>
                  <a:gd name="T1" fmla="*/ 960 h 960"/>
                  <a:gd name="T2" fmla="*/ 84 w 480"/>
                  <a:gd name="T3" fmla="*/ 764 h 960"/>
                  <a:gd name="T4" fmla="*/ 240 w 480"/>
                  <a:gd name="T5" fmla="*/ 0 h 960"/>
                  <a:gd name="T6" fmla="*/ 392 w 480"/>
                  <a:gd name="T7" fmla="*/ 764 h 960"/>
                  <a:gd name="T8" fmla="*/ 480 w 480"/>
                  <a:gd name="T9" fmla="*/ 960 h 960"/>
                  <a:gd name="T10" fmla="*/ 0 60000 65536"/>
                  <a:gd name="T11" fmla="*/ 0 60000 65536"/>
                  <a:gd name="T12" fmla="*/ 0 60000 65536"/>
                  <a:gd name="T13" fmla="*/ 0 60000 65536"/>
                  <a:gd name="T14" fmla="*/ 0 60000 65536"/>
                  <a:gd name="T15" fmla="*/ 0 w 480"/>
                  <a:gd name="T16" fmla="*/ 0 h 960"/>
                  <a:gd name="T17" fmla="*/ 480 w 480"/>
                  <a:gd name="T18" fmla="*/ 960 h 960"/>
                </a:gdLst>
                <a:ahLst/>
                <a:cxnLst>
                  <a:cxn ang="T10">
                    <a:pos x="T0" y="T1"/>
                  </a:cxn>
                  <a:cxn ang="T11">
                    <a:pos x="T2" y="T3"/>
                  </a:cxn>
                  <a:cxn ang="T12">
                    <a:pos x="T4" y="T5"/>
                  </a:cxn>
                  <a:cxn ang="T13">
                    <a:pos x="T6" y="T7"/>
                  </a:cxn>
                  <a:cxn ang="T14">
                    <a:pos x="T8" y="T9"/>
                  </a:cxn>
                </a:cxnLst>
                <a:rect l="T15" t="T16" r="T17" b="T18"/>
                <a:pathLst>
                  <a:path w="480" h="960">
                    <a:moveTo>
                      <a:pt x="0" y="960"/>
                    </a:moveTo>
                    <a:cubicBezTo>
                      <a:pt x="14" y="927"/>
                      <a:pt x="44" y="924"/>
                      <a:pt x="84" y="764"/>
                    </a:cubicBezTo>
                    <a:cubicBezTo>
                      <a:pt x="124" y="604"/>
                      <a:pt x="189" y="0"/>
                      <a:pt x="240" y="0"/>
                    </a:cubicBezTo>
                    <a:cubicBezTo>
                      <a:pt x="291" y="0"/>
                      <a:pt x="352" y="604"/>
                      <a:pt x="392" y="764"/>
                    </a:cubicBezTo>
                    <a:cubicBezTo>
                      <a:pt x="432" y="924"/>
                      <a:pt x="462" y="919"/>
                      <a:pt x="480" y="960"/>
                    </a:cubicBezTo>
                  </a:path>
                </a:pathLst>
              </a:custGeom>
              <a:noFill/>
              <a:ln w="28575">
                <a:solidFill>
                  <a:srgbClr val="0000FF"/>
                </a:solidFill>
                <a:round/>
                <a:headEnd/>
                <a:tailEnd/>
              </a:ln>
            </p:spPr>
            <p:txBody>
              <a:bodyPr wrap="none" anchor="ctr"/>
              <a:lstStyle/>
              <a:p>
                <a:endParaRPr lang="zh-CN" altLang="en-US"/>
              </a:p>
            </p:txBody>
          </p:sp>
          <p:sp>
            <p:nvSpPr>
              <p:cNvPr id="102459" name="Freeform 50"/>
              <p:cNvSpPr>
                <a:spLocks/>
              </p:cNvSpPr>
              <p:nvPr/>
            </p:nvSpPr>
            <p:spPr bwMode="auto">
              <a:xfrm>
                <a:off x="1296" y="1768"/>
                <a:ext cx="240" cy="48"/>
              </a:xfrm>
              <a:custGeom>
                <a:avLst/>
                <a:gdLst>
                  <a:gd name="T0" fmla="*/ 0 w 240"/>
                  <a:gd name="T1" fmla="*/ 48 h 48"/>
                  <a:gd name="T2" fmla="*/ 96 w 240"/>
                  <a:gd name="T3" fmla="*/ 0 h 48"/>
                  <a:gd name="T4" fmla="*/ 24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0" y="48"/>
                    </a:moveTo>
                    <a:cubicBezTo>
                      <a:pt x="28" y="24"/>
                      <a:pt x="56" y="0"/>
                      <a:pt x="96" y="0"/>
                    </a:cubicBezTo>
                    <a:cubicBezTo>
                      <a:pt x="136" y="0"/>
                      <a:pt x="216" y="40"/>
                      <a:pt x="240" y="48"/>
                    </a:cubicBezTo>
                  </a:path>
                </a:pathLst>
              </a:custGeom>
              <a:noFill/>
              <a:ln w="28575">
                <a:solidFill>
                  <a:srgbClr val="0000FF"/>
                </a:solidFill>
                <a:round/>
                <a:headEnd/>
                <a:tailEnd/>
              </a:ln>
            </p:spPr>
            <p:txBody>
              <a:bodyPr wrap="none" anchor="ctr"/>
              <a:lstStyle/>
              <a:p>
                <a:endParaRPr lang="zh-CN" altLang="en-US"/>
              </a:p>
            </p:txBody>
          </p:sp>
          <p:sp>
            <p:nvSpPr>
              <p:cNvPr id="102460" name="Freeform 51"/>
              <p:cNvSpPr>
                <a:spLocks/>
              </p:cNvSpPr>
              <p:nvPr/>
            </p:nvSpPr>
            <p:spPr bwMode="auto">
              <a:xfrm>
                <a:off x="576" y="1768"/>
                <a:ext cx="240" cy="48"/>
              </a:xfrm>
              <a:custGeom>
                <a:avLst/>
                <a:gdLst>
                  <a:gd name="T0" fmla="*/ 240 w 240"/>
                  <a:gd name="T1" fmla="*/ 48 h 48"/>
                  <a:gd name="T2" fmla="*/ 144 w 240"/>
                  <a:gd name="T3" fmla="*/ 0 h 48"/>
                  <a:gd name="T4" fmla="*/ 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240" y="48"/>
                    </a:moveTo>
                    <a:cubicBezTo>
                      <a:pt x="212" y="24"/>
                      <a:pt x="184" y="0"/>
                      <a:pt x="144" y="0"/>
                    </a:cubicBezTo>
                    <a:cubicBezTo>
                      <a:pt x="104" y="0"/>
                      <a:pt x="24" y="40"/>
                      <a:pt x="0" y="48"/>
                    </a:cubicBezTo>
                  </a:path>
                </a:pathLst>
              </a:custGeom>
              <a:noFill/>
              <a:ln w="28575">
                <a:solidFill>
                  <a:srgbClr val="0000FF"/>
                </a:solidFill>
                <a:round/>
                <a:headEnd/>
                <a:tailEnd/>
              </a:ln>
            </p:spPr>
            <p:txBody>
              <a:bodyPr wrap="none" anchor="ctr"/>
              <a:lstStyle/>
              <a:p>
                <a:endParaRPr lang="zh-CN" altLang="en-US"/>
              </a:p>
            </p:txBody>
          </p:sp>
        </p:grpSp>
      </p:grpSp>
      <p:grpSp>
        <p:nvGrpSpPr>
          <p:cNvPr id="13" name="Group 52"/>
          <p:cNvGrpSpPr>
            <a:grpSpLocks/>
          </p:cNvGrpSpPr>
          <p:nvPr/>
        </p:nvGrpSpPr>
        <p:grpSpPr bwMode="auto">
          <a:xfrm>
            <a:off x="6288088" y="1809750"/>
            <a:ext cx="2036762" cy="1825625"/>
            <a:chOff x="4055" y="567"/>
            <a:chExt cx="1369" cy="1257"/>
          </a:xfrm>
        </p:grpSpPr>
        <p:sp>
          <p:nvSpPr>
            <p:cNvPr id="102450" name="Freeform 53"/>
            <p:cNvSpPr>
              <a:spLocks/>
            </p:cNvSpPr>
            <p:nvPr/>
          </p:nvSpPr>
          <p:spPr bwMode="auto">
            <a:xfrm>
              <a:off x="4428" y="567"/>
              <a:ext cx="654" cy="1191"/>
            </a:xfrm>
            <a:custGeom>
              <a:avLst/>
              <a:gdLst>
                <a:gd name="T0" fmla="*/ 0 w 654"/>
                <a:gd name="T1" fmla="*/ 1185 h 1191"/>
                <a:gd name="T2" fmla="*/ 60 w 654"/>
                <a:gd name="T3" fmla="*/ 957 h 1191"/>
                <a:gd name="T4" fmla="*/ 324 w 654"/>
                <a:gd name="T5" fmla="*/ 1 h 1191"/>
                <a:gd name="T6" fmla="*/ 576 w 654"/>
                <a:gd name="T7" fmla="*/ 951 h 1191"/>
                <a:gd name="T8" fmla="*/ 654 w 654"/>
                <a:gd name="T9" fmla="*/ 1191 h 1191"/>
                <a:gd name="T10" fmla="*/ 0 60000 65536"/>
                <a:gd name="T11" fmla="*/ 0 60000 65536"/>
                <a:gd name="T12" fmla="*/ 0 60000 65536"/>
                <a:gd name="T13" fmla="*/ 0 60000 65536"/>
                <a:gd name="T14" fmla="*/ 0 60000 65536"/>
                <a:gd name="T15" fmla="*/ 0 w 654"/>
                <a:gd name="T16" fmla="*/ 0 h 1191"/>
                <a:gd name="T17" fmla="*/ 654 w 654"/>
                <a:gd name="T18" fmla="*/ 1191 h 1191"/>
              </a:gdLst>
              <a:ahLst/>
              <a:cxnLst>
                <a:cxn ang="T10">
                  <a:pos x="T0" y="T1"/>
                </a:cxn>
                <a:cxn ang="T11">
                  <a:pos x="T2" y="T3"/>
                </a:cxn>
                <a:cxn ang="T12">
                  <a:pos x="T4" y="T5"/>
                </a:cxn>
                <a:cxn ang="T13">
                  <a:pos x="T6" y="T7"/>
                </a:cxn>
                <a:cxn ang="T14">
                  <a:pos x="T8" y="T9"/>
                </a:cxn>
              </a:cxnLst>
              <a:rect l="T15" t="T16" r="T17" b="T18"/>
              <a:pathLst>
                <a:path w="654" h="1191">
                  <a:moveTo>
                    <a:pt x="0" y="1185"/>
                  </a:moveTo>
                  <a:cubicBezTo>
                    <a:pt x="10" y="1148"/>
                    <a:pt x="6" y="1154"/>
                    <a:pt x="60" y="957"/>
                  </a:cubicBezTo>
                  <a:cubicBezTo>
                    <a:pt x="114" y="760"/>
                    <a:pt x="238" y="2"/>
                    <a:pt x="324" y="1"/>
                  </a:cubicBezTo>
                  <a:cubicBezTo>
                    <a:pt x="410" y="0"/>
                    <a:pt x="521" y="753"/>
                    <a:pt x="576" y="951"/>
                  </a:cubicBezTo>
                  <a:cubicBezTo>
                    <a:pt x="631" y="1149"/>
                    <a:pt x="638" y="1141"/>
                    <a:pt x="654" y="1191"/>
                  </a:cubicBezTo>
                </a:path>
              </a:pathLst>
            </a:custGeom>
            <a:noFill/>
            <a:ln w="28575">
              <a:solidFill>
                <a:srgbClr val="FF0000"/>
              </a:solidFill>
              <a:round/>
              <a:headEnd/>
              <a:tailEnd/>
            </a:ln>
          </p:spPr>
          <p:txBody>
            <a:bodyPr wrap="none" anchor="ctr"/>
            <a:lstStyle/>
            <a:p>
              <a:endParaRPr lang="zh-CN" altLang="en-US"/>
            </a:p>
          </p:txBody>
        </p:sp>
        <p:sp>
          <p:nvSpPr>
            <p:cNvPr id="102451" name="Freeform 54"/>
            <p:cNvSpPr>
              <a:spLocks/>
            </p:cNvSpPr>
            <p:nvPr/>
          </p:nvSpPr>
          <p:spPr bwMode="auto">
            <a:xfrm>
              <a:off x="5088" y="1744"/>
              <a:ext cx="336" cy="72"/>
            </a:xfrm>
            <a:custGeom>
              <a:avLst/>
              <a:gdLst>
                <a:gd name="T0" fmla="*/ 0 w 336"/>
                <a:gd name="T1" fmla="*/ 14 h 72"/>
                <a:gd name="T2" fmla="*/ 108 w 336"/>
                <a:gd name="T3" fmla="*/ 2 h 72"/>
                <a:gd name="T4" fmla="*/ 192 w 336"/>
                <a:gd name="T5" fmla="*/ 24 h 72"/>
                <a:gd name="T6" fmla="*/ 336 w 336"/>
                <a:gd name="T7" fmla="*/ 72 h 72"/>
                <a:gd name="T8" fmla="*/ 0 60000 65536"/>
                <a:gd name="T9" fmla="*/ 0 60000 65536"/>
                <a:gd name="T10" fmla="*/ 0 60000 65536"/>
                <a:gd name="T11" fmla="*/ 0 60000 65536"/>
                <a:gd name="T12" fmla="*/ 0 w 336"/>
                <a:gd name="T13" fmla="*/ 0 h 72"/>
                <a:gd name="T14" fmla="*/ 336 w 336"/>
                <a:gd name="T15" fmla="*/ 72 h 72"/>
              </a:gdLst>
              <a:ahLst/>
              <a:cxnLst>
                <a:cxn ang="T8">
                  <a:pos x="T0" y="T1"/>
                </a:cxn>
                <a:cxn ang="T9">
                  <a:pos x="T2" y="T3"/>
                </a:cxn>
                <a:cxn ang="T10">
                  <a:pos x="T4" y="T5"/>
                </a:cxn>
                <a:cxn ang="T11">
                  <a:pos x="T6" y="T7"/>
                </a:cxn>
              </a:cxnLst>
              <a:rect l="T12" t="T13" r="T14" b="T15"/>
              <a:pathLst>
                <a:path w="336" h="72">
                  <a:moveTo>
                    <a:pt x="0" y="14"/>
                  </a:moveTo>
                  <a:cubicBezTo>
                    <a:pt x="18" y="13"/>
                    <a:pt x="76" y="0"/>
                    <a:pt x="108" y="2"/>
                  </a:cubicBezTo>
                  <a:cubicBezTo>
                    <a:pt x="140" y="4"/>
                    <a:pt x="154" y="12"/>
                    <a:pt x="192" y="24"/>
                  </a:cubicBezTo>
                  <a:cubicBezTo>
                    <a:pt x="230" y="36"/>
                    <a:pt x="312" y="64"/>
                    <a:pt x="336" y="72"/>
                  </a:cubicBezTo>
                </a:path>
              </a:pathLst>
            </a:custGeom>
            <a:noFill/>
            <a:ln w="28575">
              <a:solidFill>
                <a:srgbClr val="FF0000"/>
              </a:solidFill>
              <a:round/>
              <a:headEnd/>
              <a:tailEnd/>
            </a:ln>
          </p:spPr>
          <p:txBody>
            <a:bodyPr wrap="none" anchor="ctr"/>
            <a:lstStyle/>
            <a:p>
              <a:endParaRPr lang="zh-CN" altLang="en-US"/>
            </a:p>
          </p:txBody>
        </p:sp>
        <p:sp>
          <p:nvSpPr>
            <p:cNvPr id="102452" name="Freeform 55"/>
            <p:cNvSpPr>
              <a:spLocks/>
            </p:cNvSpPr>
            <p:nvPr/>
          </p:nvSpPr>
          <p:spPr bwMode="auto">
            <a:xfrm flipH="1">
              <a:off x="4055" y="1744"/>
              <a:ext cx="384" cy="80"/>
            </a:xfrm>
            <a:custGeom>
              <a:avLst/>
              <a:gdLst>
                <a:gd name="T0" fmla="*/ 0 w 336"/>
                <a:gd name="T1" fmla="*/ 37 h 72"/>
                <a:gd name="T2" fmla="*/ 358 w 336"/>
                <a:gd name="T3" fmla="*/ 2 h 72"/>
                <a:gd name="T4" fmla="*/ 638 w 336"/>
                <a:gd name="T5" fmla="*/ 63 h 72"/>
                <a:gd name="T6" fmla="*/ 1119 w 336"/>
                <a:gd name="T7" fmla="*/ 187 h 72"/>
                <a:gd name="T8" fmla="*/ 0 60000 65536"/>
                <a:gd name="T9" fmla="*/ 0 60000 65536"/>
                <a:gd name="T10" fmla="*/ 0 60000 65536"/>
                <a:gd name="T11" fmla="*/ 0 60000 65536"/>
                <a:gd name="T12" fmla="*/ 0 w 336"/>
                <a:gd name="T13" fmla="*/ 0 h 72"/>
                <a:gd name="T14" fmla="*/ 336 w 336"/>
                <a:gd name="T15" fmla="*/ 72 h 72"/>
              </a:gdLst>
              <a:ahLst/>
              <a:cxnLst>
                <a:cxn ang="T8">
                  <a:pos x="T0" y="T1"/>
                </a:cxn>
                <a:cxn ang="T9">
                  <a:pos x="T2" y="T3"/>
                </a:cxn>
                <a:cxn ang="T10">
                  <a:pos x="T4" y="T5"/>
                </a:cxn>
                <a:cxn ang="T11">
                  <a:pos x="T6" y="T7"/>
                </a:cxn>
              </a:cxnLst>
              <a:rect l="T12" t="T13" r="T14" b="T15"/>
              <a:pathLst>
                <a:path w="336" h="72">
                  <a:moveTo>
                    <a:pt x="0" y="14"/>
                  </a:moveTo>
                  <a:cubicBezTo>
                    <a:pt x="18" y="13"/>
                    <a:pt x="76" y="0"/>
                    <a:pt x="108" y="2"/>
                  </a:cubicBezTo>
                  <a:cubicBezTo>
                    <a:pt x="140" y="4"/>
                    <a:pt x="154" y="12"/>
                    <a:pt x="192" y="24"/>
                  </a:cubicBezTo>
                  <a:cubicBezTo>
                    <a:pt x="230" y="36"/>
                    <a:pt x="312" y="64"/>
                    <a:pt x="336" y="72"/>
                  </a:cubicBezTo>
                </a:path>
              </a:pathLst>
            </a:custGeom>
            <a:noFill/>
            <a:ln w="28575">
              <a:solidFill>
                <a:srgbClr val="FF0000"/>
              </a:solidFill>
              <a:round/>
              <a:headEnd/>
              <a:tailEnd/>
            </a:ln>
          </p:spPr>
          <p:txBody>
            <a:bodyPr wrap="none" anchor="ctr"/>
            <a:lstStyle/>
            <a:p>
              <a:endParaRPr lang="zh-CN" altLang="en-US"/>
            </a:p>
          </p:txBody>
        </p:sp>
      </p:grpSp>
      <p:grpSp>
        <p:nvGrpSpPr>
          <p:cNvPr id="14" name="Group 56"/>
          <p:cNvGrpSpPr>
            <a:grpSpLocks/>
          </p:cNvGrpSpPr>
          <p:nvPr/>
        </p:nvGrpSpPr>
        <p:grpSpPr bwMode="auto">
          <a:xfrm>
            <a:off x="4683125" y="2438400"/>
            <a:ext cx="1500188" cy="1196975"/>
            <a:chOff x="3024" y="1192"/>
            <a:chExt cx="1008" cy="824"/>
          </a:xfrm>
        </p:grpSpPr>
        <p:sp>
          <p:nvSpPr>
            <p:cNvPr id="102447" name="Line 57"/>
            <p:cNvSpPr>
              <a:spLocks noChangeShapeType="1"/>
            </p:cNvSpPr>
            <p:nvPr/>
          </p:nvSpPr>
          <p:spPr bwMode="auto">
            <a:xfrm>
              <a:off x="3024" y="1192"/>
              <a:ext cx="720" cy="0"/>
            </a:xfrm>
            <a:prstGeom prst="line">
              <a:avLst/>
            </a:prstGeom>
            <a:noFill/>
            <a:ln w="19050">
              <a:solidFill>
                <a:schemeClr val="tx1"/>
              </a:solidFill>
              <a:prstDash val="dash"/>
              <a:round/>
              <a:headEnd/>
              <a:tailEnd/>
            </a:ln>
          </p:spPr>
          <p:txBody>
            <a:bodyPr wrap="none" anchor="ctr"/>
            <a:lstStyle/>
            <a:p>
              <a:endParaRPr lang="zh-CN" altLang="en-US"/>
            </a:p>
          </p:txBody>
        </p:sp>
        <p:sp>
          <p:nvSpPr>
            <p:cNvPr id="102448" name="Line 58"/>
            <p:cNvSpPr>
              <a:spLocks noChangeShapeType="1"/>
            </p:cNvSpPr>
            <p:nvPr/>
          </p:nvSpPr>
          <p:spPr bwMode="auto">
            <a:xfrm>
              <a:off x="3696" y="1192"/>
              <a:ext cx="0" cy="296"/>
            </a:xfrm>
            <a:prstGeom prst="line">
              <a:avLst/>
            </a:prstGeom>
            <a:noFill/>
            <a:ln w="28575">
              <a:solidFill>
                <a:schemeClr val="tx1"/>
              </a:solidFill>
              <a:round/>
              <a:headEnd type="triangle" w="sm" len="lg"/>
              <a:tailEnd/>
            </a:ln>
          </p:spPr>
          <p:txBody>
            <a:bodyPr wrap="none" anchor="ctr"/>
            <a:lstStyle/>
            <a:p>
              <a:endParaRPr lang="zh-CN" altLang="en-US"/>
            </a:p>
          </p:txBody>
        </p:sp>
        <p:graphicFrame>
          <p:nvGraphicFramePr>
            <p:cNvPr id="102402" name="Object 59"/>
            <p:cNvGraphicFramePr>
              <a:graphicFrameLocks noChangeAspect="1"/>
            </p:cNvGraphicFramePr>
            <p:nvPr/>
          </p:nvGraphicFramePr>
          <p:xfrm>
            <a:off x="3456" y="1466"/>
            <a:ext cx="576" cy="358"/>
          </p:xfrm>
          <a:graphic>
            <a:graphicData uri="http://schemas.openxmlformats.org/presentationml/2006/ole">
              <p:oleObj spid="_x0000_s117762" name="公式" r:id="rId3" imgW="533160" imgH="330120" progId="">
                <p:embed/>
              </p:oleObj>
            </a:graphicData>
          </a:graphic>
        </p:graphicFrame>
        <p:sp>
          <p:nvSpPr>
            <p:cNvPr id="102449" name="Line 60"/>
            <p:cNvSpPr>
              <a:spLocks noChangeShapeType="1"/>
            </p:cNvSpPr>
            <p:nvPr/>
          </p:nvSpPr>
          <p:spPr bwMode="auto">
            <a:xfrm flipV="1">
              <a:off x="3696" y="1728"/>
              <a:ext cx="0" cy="288"/>
            </a:xfrm>
            <a:prstGeom prst="line">
              <a:avLst/>
            </a:prstGeom>
            <a:noFill/>
            <a:ln w="28575">
              <a:solidFill>
                <a:schemeClr val="tx1"/>
              </a:solidFill>
              <a:round/>
              <a:headEnd type="triangle" w="sm" len="lg"/>
              <a:tailEnd/>
            </a:ln>
          </p:spPr>
          <p:txBody>
            <a:bodyPr wrap="none" anchor="ctr"/>
            <a:lstStyle/>
            <a:p>
              <a:endParaRPr lang="zh-CN" altLang="en-US"/>
            </a:p>
          </p:txBody>
        </p:sp>
      </p:grpSp>
      <p:grpSp>
        <p:nvGrpSpPr>
          <p:cNvPr id="15" name="Group 61"/>
          <p:cNvGrpSpPr>
            <a:grpSpLocks/>
          </p:cNvGrpSpPr>
          <p:nvPr/>
        </p:nvGrpSpPr>
        <p:grpSpPr bwMode="auto">
          <a:xfrm>
            <a:off x="3541713" y="2239963"/>
            <a:ext cx="2212975" cy="1395412"/>
            <a:chOff x="2208" y="1056"/>
            <a:chExt cx="1488" cy="960"/>
          </a:xfrm>
        </p:grpSpPr>
        <p:sp>
          <p:nvSpPr>
            <p:cNvPr id="102434" name="Line 62"/>
            <p:cNvSpPr>
              <a:spLocks noChangeShapeType="1"/>
            </p:cNvSpPr>
            <p:nvPr/>
          </p:nvSpPr>
          <p:spPr bwMode="auto">
            <a:xfrm>
              <a:off x="2208" y="2016"/>
              <a:ext cx="1222" cy="0"/>
            </a:xfrm>
            <a:prstGeom prst="line">
              <a:avLst/>
            </a:prstGeom>
            <a:noFill/>
            <a:ln w="9525">
              <a:solidFill>
                <a:schemeClr val="tx1"/>
              </a:solidFill>
              <a:round/>
              <a:headEnd/>
              <a:tailEnd/>
            </a:ln>
          </p:spPr>
          <p:txBody>
            <a:bodyPr wrap="none" anchor="ctr"/>
            <a:lstStyle/>
            <a:p>
              <a:endParaRPr lang="zh-CN" altLang="en-US"/>
            </a:p>
          </p:txBody>
        </p:sp>
        <p:sp>
          <p:nvSpPr>
            <p:cNvPr id="102435" name="Line 63"/>
            <p:cNvSpPr>
              <a:spLocks noChangeShapeType="1"/>
            </p:cNvSpPr>
            <p:nvPr/>
          </p:nvSpPr>
          <p:spPr bwMode="auto">
            <a:xfrm>
              <a:off x="2474" y="2016"/>
              <a:ext cx="1222" cy="0"/>
            </a:xfrm>
            <a:prstGeom prst="line">
              <a:avLst/>
            </a:prstGeom>
            <a:noFill/>
            <a:ln w="9525">
              <a:solidFill>
                <a:schemeClr val="tx1"/>
              </a:solidFill>
              <a:round/>
              <a:headEnd/>
              <a:tailEnd/>
            </a:ln>
          </p:spPr>
          <p:txBody>
            <a:bodyPr wrap="none" anchor="ctr"/>
            <a:lstStyle/>
            <a:p>
              <a:endParaRPr lang="zh-CN" altLang="en-US"/>
            </a:p>
          </p:txBody>
        </p:sp>
        <p:grpSp>
          <p:nvGrpSpPr>
            <p:cNvPr id="16" name="Group 64"/>
            <p:cNvGrpSpPr>
              <a:grpSpLocks/>
            </p:cNvGrpSpPr>
            <p:nvPr/>
          </p:nvGrpSpPr>
          <p:grpSpPr bwMode="auto">
            <a:xfrm>
              <a:off x="2366" y="1056"/>
              <a:ext cx="1042" cy="960"/>
              <a:chOff x="576" y="856"/>
              <a:chExt cx="960" cy="960"/>
            </a:xfrm>
          </p:grpSpPr>
          <p:sp>
            <p:nvSpPr>
              <p:cNvPr id="102444" name="Freeform 65"/>
              <p:cNvSpPr>
                <a:spLocks/>
              </p:cNvSpPr>
              <p:nvPr/>
            </p:nvSpPr>
            <p:spPr bwMode="auto">
              <a:xfrm>
                <a:off x="816" y="856"/>
                <a:ext cx="480" cy="960"/>
              </a:xfrm>
              <a:custGeom>
                <a:avLst/>
                <a:gdLst>
                  <a:gd name="T0" fmla="*/ 0 w 480"/>
                  <a:gd name="T1" fmla="*/ 960 h 960"/>
                  <a:gd name="T2" fmla="*/ 84 w 480"/>
                  <a:gd name="T3" fmla="*/ 764 h 960"/>
                  <a:gd name="T4" fmla="*/ 240 w 480"/>
                  <a:gd name="T5" fmla="*/ 0 h 960"/>
                  <a:gd name="T6" fmla="*/ 392 w 480"/>
                  <a:gd name="T7" fmla="*/ 764 h 960"/>
                  <a:gd name="T8" fmla="*/ 480 w 480"/>
                  <a:gd name="T9" fmla="*/ 960 h 960"/>
                  <a:gd name="T10" fmla="*/ 0 60000 65536"/>
                  <a:gd name="T11" fmla="*/ 0 60000 65536"/>
                  <a:gd name="T12" fmla="*/ 0 60000 65536"/>
                  <a:gd name="T13" fmla="*/ 0 60000 65536"/>
                  <a:gd name="T14" fmla="*/ 0 60000 65536"/>
                  <a:gd name="T15" fmla="*/ 0 w 480"/>
                  <a:gd name="T16" fmla="*/ 0 h 960"/>
                  <a:gd name="T17" fmla="*/ 480 w 480"/>
                  <a:gd name="T18" fmla="*/ 960 h 960"/>
                </a:gdLst>
                <a:ahLst/>
                <a:cxnLst>
                  <a:cxn ang="T10">
                    <a:pos x="T0" y="T1"/>
                  </a:cxn>
                  <a:cxn ang="T11">
                    <a:pos x="T2" y="T3"/>
                  </a:cxn>
                  <a:cxn ang="T12">
                    <a:pos x="T4" y="T5"/>
                  </a:cxn>
                  <a:cxn ang="T13">
                    <a:pos x="T6" y="T7"/>
                  </a:cxn>
                  <a:cxn ang="T14">
                    <a:pos x="T8" y="T9"/>
                  </a:cxn>
                </a:cxnLst>
                <a:rect l="T15" t="T16" r="T17" b="T18"/>
                <a:pathLst>
                  <a:path w="480" h="960">
                    <a:moveTo>
                      <a:pt x="0" y="960"/>
                    </a:moveTo>
                    <a:cubicBezTo>
                      <a:pt x="14" y="927"/>
                      <a:pt x="44" y="924"/>
                      <a:pt x="84" y="764"/>
                    </a:cubicBezTo>
                    <a:cubicBezTo>
                      <a:pt x="124" y="604"/>
                      <a:pt x="189" y="0"/>
                      <a:pt x="240" y="0"/>
                    </a:cubicBezTo>
                    <a:cubicBezTo>
                      <a:pt x="291" y="0"/>
                      <a:pt x="352" y="604"/>
                      <a:pt x="392" y="764"/>
                    </a:cubicBezTo>
                    <a:cubicBezTo>
                      <a:pt x="432" y="924"/>
                      <a:pt x="462" y="919"/>
                      <a:pt x="480" y="960"/>
                    </a:cubicBezTo>
                  </a:path>
                </a:pathLst>
              </a:custGeom>
              <a:noFill/>
              <a:ln w="28575">
                <a:solidFill>
                  <a:srgbClr val="009900"/>
                </a:solidFill>
                <a:round/>
                <a:headEnd/>
                <a:tailEnd/>
              </a:ln>
            </p:spPr>
            <p:txBody>
              <a:bodyPr wrap="none" anchor="ctr"/>
              <a:lstStyle/>
              <a:p>
                <a:endParaRPr lang="zh-CN" altLang="en-US"/>
              </a:p>
            </p:txBody>
          </p:sp>
          <p:sp>
            <p:nvSpPr>
              <p:cNvPr id="102445" name="Freeform 66"/>
              <p:cNvSpPr>
                <a:spLocks/>
              </p:cNvSpPr>
              <p:nvPr/>
            </p:nvSpPr>
            <p:spPr bwMode="auto">
              <a:xfrm>
                <a:off x="1296" y="1768"/>
                <a:ext cx="240" cy="48"/>
              </a:xfrm>
              <a:custGeom>
                <a:avLst/>
                <a:gdLst>
                  <a:gd name="T0" fmla="*/ 0 w 240"/>
                  <a:gd name="T1" fmla="*/ 48 h 48"/>
                  <a:gd name="T2" fmla="*/ 96 w 240"/>
                  <a:gd name="T3" fmla="*/ 0 h 48"/>
                  <a:gd name="T4" fmla="*/ 24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0" y="48"/>
                    </a:moveTo>
                    <a:cubicBezTo>
                      <a:pt x="28" y="24"/>
                      <a:pt x="56" y="0"/>
                      <a:pt x="96" y="0"/>
                    </a:cubicBezTo>
                    <a:cubicBezTo>
                      <a:pt x="136" y="0"/>
                      <a:pt x="216" y="40"/>
                      <a:pt x="240" y="48"/>
                    </a:cubicBezTo>
                  </a:path>
                </a:pathLst>
              </a:custGeom>
              <a:noFill/>
              <a:ln w="28575">
                <a:solidFill>
                  <a:srgbClr val="009900"/>
                </a:solidFill>
                <a:round/>
                <a:headEnd/>
                <a:tailEnd/>
              </a:ln>
            </p:spPr>
            <p:txBody>
              <a:bodyPr wrap="none" anchor="ctr"/>
              <a:lstStyle/>
              <a:p>
                <a:endParaRPr lang="zh-CN" altLang="en-US"/>
              </a:p>
            </p:txBody>
          </p:sp>
          <p:sp>
            <p:nvSpPr>
              <p:cNvPr id="102446" name="Freeform 67"/>
              <p:cNvSpPr>
                <a:spLocks/>
              </p:cNvSpPr>
              <p:nvPr/>
            </p:nvSpPr>
            <p:spPr bwMode="auto">
              <a:xfrm>
                <a:off x="576" y="1768"/>
                <a:ext cx="240" cy="48"/>
              </a:xfrm>
              <a:custGeom>
                <a:avLst/>
                <a:gdLst>
                  <a:gd name="T0" fmla="*/ 240 w 240"/>
                  <a:gd name="T1" fmla="*/ 48 h 48"/>
                  <a:gd name="T2" fmla="*/ 144 w 240"/>
                  <a:gd name="T3" fmla="*/ 0 h 48"/>
                  <a:gd name="T4" fmla="*/ 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240" y="48"/>
                    </a:moveTo>
                    <a:cubicBezTo>
                      <a:pt x="212" y="24"/>
                      <a:pt x="184" y="0"/>
                      <a:pt x="144" y="0"/>
                    </a:cubicBezTo>
                    <a:cubicBezTo>
                      <a:pt x="104" y="0"/>
                      <a:pt x="24" y="40"/>
                      <a:pt x="0" y="48"/>
                    </a:cubicBezTo>
                  </a:path>
                </a:pathLst>
              </a:custGeom>
              <a:noFill/>
              <a:ln w="28575">
                <a:solidFill>
                  <a:srgbClr val="009900"/>
                </a:solidFill>
                <a:round/>
                <a:headEnd/>
                <a:tailEnd/>
              </a:ln>
            </p:spPr>
            <p:txBody>
              <a:bodyPr wrap="none" anchor="ctr"/>
              <a:lstStyle/>
              <a:p>
                <a:endParaRPr lang="zh-CN" altLang="en-US"/>
              </a:p>
            </p:txBody>
          </p:sp>
        </p:grpSp>
        <p:grpSp>
          <p:nvGrpSpPr>
            <p:cNvPr id="17" name="Group 68"/>
            <p:cNvGrpSpPr>
              <a:grpSpLocks/>
            </p:cNvGrpSpPr>
            <p:nvPr/>
          </p:nvGrpSpPr>
          <p:grpSpPr bwMode="auto">
            <a:xfrm>
              <a:off x="2640" y="1056"/>
              <a:ext cx="1008" cy="960"/>
              <a:chOff x="576" y="856"/>
              <a:chExt cx="960" cy="960"/>
            </a:xfrm>
          </p:grpSpPr>
          <p:sp>
            <p:nvSpPr>
              <p:cNvPr id="102441" name="Freeform 69"/>
              <p:cNvSpPr>
                <a:spLocks/>
              </p:cNvSpPr>
              <p:nvPr/>
            </p:nvSpPr>
            <p:spPr bwMode="auto">
              <a:xfrm>
                <a:off x="816" y="856"/>
                <a:ext cx="480" cy="960"/>
              </a:xfrm>
              <a:custGeom>
                <a:avLst/>
                <a:gdLst>
                  <a:gd name="T0" fmla="*/ 0 w 480"/>
                  <a:gd name="T1" fmla="*/ 960 h 960"/>
                  <a:gd name="T2" fmla="*/ 84 w 480"/>
                  <a:gd name="T3" fmla="*/ 764 h 960"/>
                  <a:gd name="T4" fmla="*/ 240 w 480"/>
                  <a:gd name="T5" fmla="*/ 0 h 960"/>
                  <a:gd name="T6" fmla="*/ 392 w 480"/>
                  <a:gd name="T7" fmla="*/ 764 h 960"/>
                  <a:gd name="T8" fmla="*/ 480 w 480"/>
                  <a:gd name="T9" fmla="*/ 960 h 960"/>
                  <a:gd name="T10" fmla="*/ 0 60000 65536"/>
                  <a:gd name="T11" fmla="*/ 0 60000 65536"/>
                  <a:gd name="T12" fmla="*/ 0 60000 65536"/>
                  <a:gd name="T13" fmla="*/ 0 60000 65536"/>
                  <a:gd name="T14" fmla="*/ 0 60000 65536"/>
                  <a:gd name="T15" fmla="*/ 0 w 480"/>
                  <a:gd name="T16" fmla="*/ 0 h 960"/>
                  <a:gd name="T17" fmla="*/ 480 w 480"/>
                  <a:gd name="T18" fmla="*/ 960 h 960"/>
                </a:gdLst>
                <a:ahLst/>
                <a:cxnLst>
                  <a:cxn ang="T10">
                    <a:pos x="T0" y="T1"/>
                  </a:cxn>
                  <a:cxn ang="T11">
                    <a:pos x="T2" y="T3"/>
                  </a:cxn>
                  <a:cxn ang="T12">
                    <a:pos x="T4" y="T5"/>
                  </a:cxn>
                  <a:cxn ang="T13">
                    <a:pos x="T6" y="T7"/>
                  </a:cxn>
                  <a:cxn ang="T14">
                    <a:pos x="T8" y="T9"/>
                  </a:cxn>
                </a:cxnLst>
                <a:rect l="T15" t="T16" r="T17" b="T18"/>
                <a:pathLst>
                  <a:path w="480" h="960">
                    <a:moveTo>
                      <a:pt x="0" y="960"/>
                    </a:moveTo>
                    <a:cubicBezTo>
                      <a:pt x="14" y="927"/>
                      <a:pt x="44" y="924"/>
                      <a:pt x="84" y="764"/>
                    </a:cubicBezTo>
                    <a:cubicBezTo>
                      <a:pt x="124" y="604"/>
                      <a:pt x="189" y="0"/>
                      <a:pt x="240" y="0"/>
                    </a:cubicBezTo>
                    <a:cubicBezTo>
                      <a:pt x="291" y="0"/>
                      <a:pt x="352" y="604"/>
                      <a:pt x="392" y="764"/>
                    </a:cubicBezTo>
                    <a:cubicBezTo>
                      <a:pt x="432" y="924"/>
                      <a:pt x="462" y="919"/>
                      <a:pt x="480" y="960"/>
                    </a:cubicBezTo>
                  </a:path>
                </a:pathLst>
              </a:custGeom>
              <a:noFill/>
              <a:ln w="28575">
                <a:solidFill>
                  <a:srgbClr val="0000FF"/>
                </a:solidFill>
                <a:round/>
                <a:headEnd/>
                <a:tailEnd/>
              </a:ln>
            </p:spPr>
            <p:txBody>
              <a:bodyPr wrap="none" anchor="ctr"/>
              <a:lstStyle/>
              <a:p>
                <a:endParaRPr lang="zh-CN" altLang="en-US"/>
              </a:p>
            </p:txBody>
          </p:sp>
          <p:sp>
            <p:nvSpPr>
              <p:cNvPr id="102442" name="Freeform 70"/>
              <p:cNvSpPr>
                <a:spLocks/>
              </p:cNvSpPr>
              <p:nvPr/>
            </p:nvSpPr>
            <p:spPr bwMode="auto">
              <a:xfrm>
                <a:off x="1296" y="1768"/>
                <a:ext cx="240" cy="48"/>
              </a:xfrm>
              <a:custGeom>
                <a:avLst/>
                <a:gdLst>
                  <a:gd name="T0" fmla="*/ 0 w 240"/>
                  <a:gd name="T1" fmla="*/ 48 h 48"/>
                  <a:gd name="T2" fmla="*/ 96 w 240"/>
                  <a:gd name="T3" fmla="*/ 0 h 48"/>
                  <a:gd name="T4" fmla="*/ 24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0" y="48"/>
                    </a:moveTo>
                    <a:cubicBezTo>
                      <a:pt x="28" y="24"/>
                      <a:pt x="56" y="0"/>
                      <a:pt x="96" y="0"/>
                    </a:cubicBezTo>
                    <a:cubicBezTo>
                      <a:pt x="136" y="0"/>
                      <a:pt x="216" y="40"/>
                      <a:pt x="240" y="48"/>
                    </a:cubicBezTo>
                  </a:path>
                </a:pathLst>
              </a:custGeom>
              <a:noFill/>
              <a:ln w="28575">
                <a:solidFill>
                  <a:srgbClr val="0000FF"/>
                </a:solidFill>
                <a:round/>
                <a:headEnd/>
                <a:tailEnd/>
              </a:ln>
            </p:spPr>
            <p:txBody>
              <a:bodyPr wrap="none" anchor="ctr"/>
              <a:lstStyle/>
              <a:p>
                <a:endParaRPr lang="zh-CN" altLang="en-US"/>
              </a:p>
            </p:txBody>
          </p:sp>
          <p:sp>
            <p:nvSpPr>
              <p:cNvPr id="102443" name="Freeform 71"/>
              <p:cNvSpPr>
                <a:spLocks/>
              </p:cNvSpPr>
              <p:nvPr/>
            </p:nvSpPr>
            <p:spPr bwMode="auto">
              <a:xfrm>
                <a:off x="576" y="1768"/>
                <a:ext cx="240" cy="48"/>
              </a:xfrm>
              <a:custGeom>
                <a:avLst/>
                <a:gdLst>
                  <a:gd name="T0" fmla="*/ 240 w 240"/>
                  <a:gd name="T1" fmla="*/ 48 h 48"/>
                  <a:gd name="T2" fmla="*/ 144 w 240"/>
                  <a:gd name="T3" fmla="*/ 0 h 48"/>
                  <a:gd name="T4" fmla="*/ 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240" y="48"/>
                    </a:moveTo>
                    <a:cubicBezTo>
                      <a:pt x="212" y="24"/>
                      <a:pt x="184" y="0"/>
                      <a:pt x="144" y="0"/>
                    </a:cubicBezTo>
                    <a:cubicBezTo>
                      <a:pt x="104" y="0"/>
                      <a:pt x="24" y="40"/>
                      <a:pt x="0" y="48"/>
                    </a:cubicBezTo>
                  </a:path>
                </a:pathLst>
              </a:custGeom>
              <a:noFill/>
              <a:ln w="28575">
                <a:solidFill>
                  <a:srgbClr val="0000FF"/>
                </a:solidFill>
                <a:round/>
                <a:headEnd/>
                <a:tailEnd/>
              </a:ln>
            </p:spPr>
            <p:txBody>
              <a:bodyPr wrap="none" anchor="ctr"/>
              <a:lstStyle/>
              <a:p>
                <a:endParaRPr lang="zh-CN" altLang="en-US"/>
              </a:p>
            </p:txBody>
          </p:sp>
        </p:grpSp>
        <p:grpSp>
          <p:nvGrpSpPr>
            <p:cNvPr id="18" name="Group 72"/>
            <p:cNvGrpSpPr>
              <a:grpSpLocks/>
            </p:cNvGrpSpPr>
            <p:nvPr/>
          </p:nvGrpSpPr>
          <p:grpSpPr bwMode="auto">
            <a:xfrm>
              <a:off x="2880" y="1056"/>
              <a:ext cx="264" cy="960"/>
              <a:chOff x="2880" y="1056"/>
              <a:chExt cx="264" cy="960"/>
            </a:xfrm>
          </p:grpSpPr>
          <p:sp>
            <p:nvSpPr>
              <p:cNvPr id="102439" name="Line 73"/>
              <p:cNvSpPr>
                <a:spLocks noChangeShapeType="1"/>
              </p:cNvSpPr>
              <p:nvPr/>
            </p:nvSpPr>
            <p:spPr bwMode="auto">
              <a:xfrm flipV="1">
                <a:off x="2880" y="1056"/>
                <a:ext cx="0" cy="960"/>
              </a:xfrm>
              <a:prstGeom prst="line">
                <a:avLst/>
              </a:prstGeom>
              <a:noFill/>
              <a:ln w="12700">
                <a:solidFill>
                  <a:schemeClr val="tx1"/>
                </a:solidFill>
                <a:prstDash val="dash"/>
                <a:round/>
                <a:headEnd/>
                <a:tailEnd/>
              </a:ln>
            </p:spPr>
            <p:txBody>
              <a:bodyPr wrap="none" anchor="ctr"/>
              <a:lstStyle/>
              <a:p>
                <a:endParaRPr lang="zh-CN" altLang="en-US"/>
              </a:p>
            </p:txBody>
          </p:sp>
          <p:sp>
            <p:nvSpPr>
              <p:cNvPr id="102440" name="Line 74"/>
              <p:cNvSpPr>
                <a:spLocks noChangeShapeType="1"/>
              </p:cNvSpPr>
              <p:nvPr/>
            </p:nvSpPr>
            <p:spPr bwMode="auto">
              <a:xfrm flipV="1">
                <a:off x="3144" y="1056"/>
                <a:ext cx="0" cy="960"/>
              </a:xfrm>
              <a:prstGeom prst="line">
                <a:avLst/>
              </a:prstGeom>
              <a:noFill/>
              <a:ln w="12700">
                <a:solidFill>
                  <a:schemeClr val="tx1"/>
                </a:solidFill>
                <a:prstDash val="dash"/>
                <a:round/>
                <a:headEnd/>
                <a:tailEnd/>
              </a:ln>
            </p:spPr>
            <p:txBody>
              <a:bodyPr wrap="none" anchor="ctr"/>
              <a:lstStyle/>
              <a:p>
                <a:endParaRPr lang="zh-CN" altLang="en-US"/>
              </a:p>
            </p:txBody>
          </p:sp>
        </p:grpSp>
      </p:grpSp>
      <p:grpSp>
        <p:nvGrpSpPr>
          <p:cNvPr id="19" name="Group 75"/>
          <p:cNvGrpSpPr>
            <a:grpSpLocks/>
          </p:cNvGrpSpPr>
          <p:nvPr/>
        </p:nvGrpSpPr>
        <p:grpSpPr bwMode="auto">
          <a:xfrm>
            <a:off x="3756025" y="2093913"/>
            <a:ext cx="1927225" cy="1541462"/>
            <a:chOff x="2352" y="955"/>
            <a:chExt cx="1296" cy="1061"/>
          </a:xfrm>
        </p:grpSpPr>
        <p:sp>
          <p:nvSpPr>
            <p:cNvPr id="102431" name="Freeform 76"/>
            <p:cNvSpPr>
              <a:spLocks/>
            </p:cNvSpPr>
            <p:nvPr/>
          </p:nvSpPr>
          <p:spPr bwMode="auto">
            <a:xfrm>
              <a:off x="3399" y="1952"/>
              <a:ext cx="249" cy="48"/>
            </a:xfrm>
            <a:custGeom>
              <a:avLst/>
              <a:gdLst>
                <a:gd name="T0" fmla="*/ 0 w 240"/>
                <a:gd name="T1" fmla="*/ 48 h 48"/>
                <a:gd name="T2" fmla="*/ 135 w 240"/>
                <a:gd name="T3" fmla="*/ 0 h 48"/>
                <a:gd name="T4" fmla="*/ 334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0" y="48"/>
                  </a:moveTo>
                  <a:cubicBezTo>
                    <a:pt x="28" y="24"/>
                    <a:pt x="56" y="0"/>
                    <a:pt x="96" y="0"/>
                  </a:cubicBezTo>
                  <a:cubicBezTo>
                    <a:pt x="136" y="0"/>
                    <a:pt x="216" y="40"/>
                    <a:pt x="240" y="48"/>
                  </a:cubicBezTo>
                </a:path>
              </a:pathLst>
            </a:custGeom>
            <a:noFill/>
            <a:ln w="28575">
              <a:solidFill>
                <a:srgbClr val="FF0000"/>
              </a:solidFill>
              <a:round/>
              <a:headEnd/>
              <a:tailEnd/>
            </a:ln>
          </p:spPr>
          <p:txBody>
            <a:bodyPr wrap="none" anchor="ctr"/>
            <a:lstStyle/>
            <a:p>
              <a:endParaRPr lang="zh-CN" altLang="en-US"/>
            </a:p>
          </p:txBody>
        </p:sp>
        <p:sp>
          <p:nvSpPr>
            <p:cNvPr id="102432" name="Freeform 77"/>
            <p:cNvSpPr>
              <a:spLocks/>
            </p:cNvSpPr>
            <p:nvPr/>
          </p:nvSpPr>
          <p:spPr bwMode="auto">
            <a:xfrm>
              <a:off x="2352" y="1950"/>
              <a:ext cx="258" cy="66"/>
            </a:xfrm>
            <a:custGeom>
              <a:avLst/>
              <a:gdLst>
                <a:gd name="T0" fmla="*/ 258 w 258"/>
                <a:gd name="T1" fmla="*/ 66 h 66"/>
                <a:gd name="T2" fmla="*/ 168 w 258"/>
                <a:gd name="T3" fmla="*/ 0 h 66"/>
                <a:gd name="T4" fmla="*/ 0 w 258"/>
                <a:gd name="T5" fmla="*/ 66 h 66"/>
                <a:gd name="T6" fmla="*/ 0 60000 65536"/>
                <a:gd name="T7" fmla="*/ 0 60000 65536"/>
                <a:gd name="T8" fmla="*/ 0 60000 65536"/>
                <a:gd name="T9" fmla="*/ 0 w 258"/>
                <a:gd name="T10" fmla="*/ 0 h 66"/>
                <a:gd name="T11" fmla="*/ 258 w 258"/>
                <a:gd name="T12" fmla="*/ 66 h 66"/>
              </a:gdLst>
              <a:ahLst/>
              <a:cxnLst>
                <a:cxn ang="T6">
                  <a:pos x="T0" y="T1"/>
                </a:cxn>
                <a:cxn ang="T7">
                  <a:pos x="T2" y="T3"/>
                </a:cxn>
                <a:cxn ang="T8">
                  <a:pos x="T4" y="T5"/>
                </a:cxn>
              </a:cxnLst>
              <a:rect l="T9" t="T10" r="T11" b="T12"/>
              <a:pathLst>
                <a:path w="258" h="66">
                  <a:moveTo>
                    <a:pt x="258" y="66"/>
                  </a:moveTo>
                  <a:cubicBezTo>
                    <a:pt x="244" y="55"/>
                    <a:pt x="211" y="0"/>
                    <a:pt x="168" y="0"/>
                  </a:cubicBezTo>
                  <a:cubicBezTo>
                    <a:pt x="125" y="0"/>
                    <a:pt x="35" y="52"/>
                    <a:pt x="0" y="66"/>
                  </a:cubicBezTo>
                </a:path>
              </a:pathLst>
            </a:custGeom>
            <a:noFill/>
            <a:ln w="28575">
              <a:solidFill>
                <a:srgbClr val="FF0000"/>
              </a:solidFill>
              <a:round/>
              <a:headEnd/>
              <a:tailEnd/>
            </a:ln>
          </p:spPr>
          <p:txBody>
            <a:bodyPr wrap="none" anchor="ctr"/>
            <a:lstStyle/>
            <a:p>
              <a:endParaRPr lang="zh-CN" altLang="en-US"/>
            </a:p>
          </p:txBody>
        </p:sp>
        <p:sp>
          <p:nvSpPr>
            <p:cNvPr id="102433" name="Freeform 78"/>
            <p:cNvSpPr>
              <a:spLocks/>
            </p:cNvSpPr>
            <p:nvPr/>
          </p:nvSpPr>
          <p:spPr bwMode="auto">
            <a:xfrm>
              <a:off x="2618" y="955"/>
              <a:ext cx="785" cy="1061"/>
            </a:xfrm>
            <a:custGeom>
              <a:avLst/>
              <a:gdLst>
                <a:gd name="T0" fmla="*/ 0 w 785"/>
                <a:gd name="T1" fmla="*/ 1061 h 1061"/>
                <a:gd name="T2" fmla="*/ 87 w 785"/>
                <a:gd name="T3" fmla="*/ 833 h 1061"/>
                <a:gd name="T4" fmla="*/ 214 w 785"/>
                <a:gd name="T5" fmla="*/ 107 h 1061"/>
                <a:gd name="T6" fmla="*/ 394 w 785"/>
                <a:gd name="T7" fmla="*/ 227 h 1061"/>
                <a:gd name="T8" fmla="*/ 592 w 785"/>
                <a:gd name="T9" fmla="*/ 101 h 1061"/>
                <a:gd name="T10" fmla="*/ 694 w 785"/>
                <a:gd name="T11" fmla="*/ 833 h 1061"/>
                <a:gd name="T12" fmla="*/ 742 w 785"/>
                <a:gd name="T13" fmla="*/ 989 h 1061"/>
                <a:gd name="T14" fmla="*/ 785 w 785"/>
                <a:gd name="T15" fmla="*/ 1061 h 1061"/>
                <a:gd name="T16" fmla="*/ 0 60000 65536"/>
                <a:gd name="T17" fmla="*/ 0 60000 65536"/>
                <a:gd name="T18" fmla="*/ 0 60000 65536"/>
                <a:gd name="T19" fmla="*/ 0 60000 65536"/>
                <a:gd name="T20" fmla="*/ 0 60000 65536"/>
                <a:gd name="T21" fmla="*/ 0 60000 65536"/>
                <a:gd name="T22" fmla="*/ 0 60000 65536"/>
                <a:gd name="T23" fmla="*/ 0 60000 65536"/>
                <a:gd name="T24" fmla="*/ 0 w 785"/>
                <a:gd name="T25" fmla="*/ 0 h 1061"/>
                <a:gd name="T26" fmla="*/ 785 w 785"/>
                <a:gd name="T27" fmla="*/ 1061 h 10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85" h="1061">
                  <a:moveTo>
                    <a:pt x="0" y="1061"/>
                  </a:moveTo>
                  <a:cubicBezTo>
                    <a:pt x="15" y="1023"/>
                    <a:pt x="51" y="992"/>
                    <a:pt x="87" y="833"/>
                  </a:cubicBezTo>
                  <a:cubicBezTo>
                    <a:pt x="123" y="674"/>
                    <a:pt x="163" y="208"/>
                    <a:pt x="214" y="107"/>
                  </a:cubicBezTo>
                  <a:cubicBezTo>
                    <a:pt x="265" y="6"/>
                    <a:pt x="331" y="228"/>
                    <a:pt x="394" y="227"/>
                  </a:cubicBezTo>
                  <a:cubicBezTo>
                    <a:pt x="457" y="226"/>
                    <a:pt x="542" y="0"/>
                    <a:pt x="592" y="101"/>
                  </a:cubicBezTo>
                  <a:cubicBezTo>
                    <a:pt x="642" y="202"/>
                    <a:pt x="669" y="685"/>
                    <a:pt x="694" y="833"/>
                  </a:cubicBezTo>
                  <a:cubicBezTo>
                    <a:pt x="719" y="981"/>
                    <a:pt x="727" y="951"/>
                    <a:pt x="742" y="989"/>
                  </a:cubicBezTo>
                  <a:cubicBezTo>
                    <a:pt x="757" y="1027"/>
                    <a:pt x="776" y="1046"/>
                    <a:pt x="785" y="1061"/>
                  </a:cubicBezTo>
                </a:path>
              </a:pathLst>
            </a:custGeom>
            <a:noFill/>
            <a:ln w="28575">
              <a:solidFill>
                <a:srgbClr val="FF0000"/>
              </a:solidFill>
              <a:round/>
              <a:headEnd/>
              <a:tailEnd/>
            </a:ln>
          </p:spPr>
          <p:txBody>
            <a:bodyPr wrap="none" anchor="ctr"/>
            <a:lstStyle/>
            <a:p>
              <a:endParaRPr lang="zh-CN" altLang="en-US"/>
            </a:p>
          </p:txBody>
        </p:sp>
      </p:grpSp>
      <p:grpSp>
        <p:nvGrpSpPr>
          <p:cNvPr id="20" name="Group 79"/>
          <p:cNvGrpSpPr>
            <a:grpSpLocks/>
          </p:cNvGrpSpPr>
          <p:nvPr/>
        </p:nvGrpSpPr>
        <p:grpSpPr bwMode="auto">
          <a:xfrm>
            <a:off x="3898900" y="3775075"/>
            <a:ext cx="1784350" cy="1184275"/>
            <a:chOff x="2400" y="2112"/>
            <a:chExt cx="1200" cy="816"/>
          </a:xfrm>
        </p:grpSpPr>
        <p:grpSp>
          <p:nvGrpSpPr>
            <p:cNvPr id="21" name="Group 80"/>
            <p:cNvGrpSpPr>
              <a:grpSpLocks/>
            </p:cNvGrpSpPr>
            <p:nvPr/>
          </p:nvGrpSpPr>
          <p:grpSpPr bwMode="auto">
            <a:xfrm>
              <a:off x="2400" y="2112"/>
              <a:ext cx="1200" cy="816"/>
              <a:chOff x="2400" y="2112"/>
              <a:chExt cx="1200" cy="816"/>
            </a:xfrm>
          </p:grpSpPr>
          <p:sp>
            <p:nvSpPr>
              <p:cNvPr id="102423" name="Rectangle 81"/>
              <p:cNvSpPr>
                <a:spLocks noChangeArrowheads="1"/>
              </p:cNvSpPr>
              <p:nvPr/>
            </p:nvSpPr>
            <p:spPr bwMode="auto">
              <a:xfrm>
                <a:off x="2400" y="2112"/>
                <a:ext cx="1200" cy="816"/>
              </a:xfrm>
              <a:prstGeom prst="rect">
                <a:avLst/>
              </a:prstGeom>
              <a:solidFill>
                <a:srgbClr val="333333"/>
              </a:solidFill>
              <a:ln w="9525">
                <a:solidFill>
                  <a:schemeClr val="tx1"/>
                </a:solidFill>
                <a:miter lim="800000"/>
                <a:headEnd/>
                <a:tailEnd/>
              </a:ln>
            </p:spPr>
            <p:txBody>
              <a:bodyPr wrap="none" anchor="ctr"/>
              <a:lstStyle/>
              <a:p>
                <a:endParaRPr lang="zh-CN" altLang="en-US"/>
              </a:p>
            </p:txBody>
          </p:sp>
          <p:grpSp>
            <p:nvGrpSpPr>
              <p:cNvPr id="22" name="Group 82"/>
              <p:cNvGrpSpPr>
                <a:grpSpLocks/>
              </p:cNvGrpSpPr>
              <p:nvPr/>
            </p:nvGrpSpPr>
            <p:grpSpPr bwMode="auto">
              <a:xfrm>
                <a:off x="2570" y="2256"/>
                <a:ext cx="816" cy="576"/>
                <a:chOff x="2570" y="2256"/>
                <a:chExt cx="816" cy="576"/>
              </a:xfrm>
            </p:grpSpPr>
            <p:sp>
              <p:nvSpPr>
                <p:cNvPr id="102425" name="Oval 83"/>
                <p:cNvSpPr>
                  <a:spLocks noChangeArrowheads="1"/>
                </p:cNvSpPr>
                <p:nvPr/>
              </p:nvSpPr>
              <p:spPr bwMode="auto">
                <a:xfrm>
                  <a:off x="2570" y="2256"/>
                  <a:ext cx="576" cy="576"/>
                </a:xfrm>
                <a:prstGeom prst="ellipse">
                  <a:avLst/>
                </a:prstGeom>
                <a:solidFill>
                  <a:srgbClr val="FFD48F"/>
                </a:solidFill>
                <a:ln w="9525">
                  <a:solidFill>
                    <a:schemeClr val="tx1"/>
                  </a:solidFill>
                  <a:round/>
                  <a:headEnd/>
                  <a:tailEnd/>
                </a:ln>
              </p:spPr>
              <p:txBody>
                <a:bodyPr wrap="none" anchor="ctr"/>
                <a:lstStyle/>
                <a:p>
                  <a:endParaRPr lang="zh-CN" altLang="en-US"/>
                </a:p>
              </p:txBody>
            </p:sp>
            <p:sp>
              <p:nvSpPr>
                <p:cNvPr id="102426" name="Oval 84"/>
                <p:cNvSpPr>
                  <a:spLocks noChangeArrowheads="1"/>
                </p:cNvSpPr>
                <p:nvPr/>
              </p:nvSpPr>
              <p:spPr bwMode="auto">
                <a:xfrm>
                  <a:off x="2810" y="2256"/>
                  <a:ext cx="576" cy="576"/>
                </a:xfrm>
                <a:prstGeom prst="ellipse">
                  <a:avLst/>
                </a:prstGeom>
                <a:solidFill>
                  <a:srgbClr val="FFD48F"/>
                </a:solidFill>
                <a:ln w="9525">
                  <a:noFill/>
                  <a:round/>
                  <a:headEnd/>
                  <a:tailEnd/>
                </a:ln>
              </p:spPr>
              <p:txBody>
                <a:bodyPr wrap="none" anchor="ctr"/>
                <a:lstStyle/>
                <a:p>
                  <a:endParaRPr lang="zh-CN" altLang="en-US"/>
                </a:p>
              </p:txBody>
            </p:sp>
            <p:sp>
              <p:nvSpPr>
                <p:cNvPr id="102427" name="Oval 85"/>
                <p:cNvSpPr>
                  <a:spLocks noChangeArrowheads="1"/>
                </p:cNvSpPr>
                <p:nvPr/>
              </p:nvSpPr>
              <p:spPr bwMode="auto">
                <a:xfrm>
                  <a:off x="2622" y="2308"/>
                  <a:ext cx="472" cy="472"/>
                </a:xfrm>
                <a:prstGeom prst="ellipse">
                  <a:avLst/>
                </a:prstGeom>
                <a:solidFill>
                  <a:srgbClr val="634701"/>
                </a:solidFill>
                <a:ln w="9525">
                  <a:noFill/>
                  <a:round/>
                  <a:headEnd/>
                  <a:tailEnd/>
                </a:ln>
              </p:spPr>
              <p:txBody>
                <a:bodyPr wrap="none" anchor="ctr"/>
                <a:lstStyle/>
                <a:p>
                  <a:endParaRPr lang="zh-CN" altLang="en-US"/>
                </a:p>
              </p:txBody>
            </p:sp>
            <p:sp>
              <p:nvSpPr>
                <p:cNvPr id="102428" name="Oval 86"/>
                <p:cNvSpPr>
                  <a:spLocks noChangeArrowheads="1"/>
                </p:cNvSpPr>
                <p:nvPr/>
              </p:nvSpPr>
              <p:spPr bwMode="auto">
                <a:xfrm>
                  <a:off x="2862" y="2308"/>
                  <a:ext cx="472" cy="472"/>
                </a:xfrm>
                <a:prstGeom prst="ellipse">
                  <a:avLst/>
                </a:prstGeom>
                <a:solidFill>
                  <a:srgbClr val="634701"/>
                </a:solidFill>
                <a:ln w="9525">
                  <a:noFill/>
                  <a:round/>
                  <a:headEnd/>
                  <a:tailEnd/>
                </a:ln>
              </p:spPr>
              <p:txBody>
                <a:bodyPr wrap="none" anchor="ctr"/>
                <a:lstStyle/>
                <a:p>
                  <a:endParaRPr lang="zh-CN" altLang="en-US"/>
                </a:p>
              </p:txBody>
            </p:sp>
            <p:sp>
              <p:nvSpPr>
                <p:cNvPr id="102429" name="Oval 87"/>
                <p:cNvSpPr>
                  <a:spLocks noChangeArrowheads="1"/>
                </p:cNvSpPr>
                <p:nvPr/>
              </p:nvSpPr>
              <p:spPr bwMode="auto">
                <a:xfrm>
                  <a:off x="2915" y="2361"/>
                  <a:ext cx="366" cy="366"/>
                </a:xfrm>
                <a:prstGeom prst="ellipse">
                  <a:avLst/>
                </a:prstGeom>
                <a:solidFill>
                  <a:srgbClr val="FFD48F"/>
                </a:solidFill>
                <a:ln w="9525">
                  <a:noFill/>
                  <a:round/>
                  <a:headEnd/>
                  <a:tailEnd/>
                </a:ln>
              </p:spPr>
              <p:txBody>
                <a:bodyPr wrap="none" anchor="ctr"/>
                <a:lstStyle/>
                <a:p>
                  <a:endParaRPr lang="zh-CN" altLang="en-US"/>
                </a:p>
              </p:txBody>
            </p:sp>
            <p:sp>
              <p:nvSpPr>
                <p:cNvPr id="102430" name="Oval 88"/>
                <p:cNvSpPr>
                  <a:spLocks noChangeArrowheads="1"/>
                </p:cNvSpPr>
                <p:nvPr/>
              </p:nvSpPr>
              <p:spPr bwMode="auto">
                <a:xfrm>
                  <a:off x="2675" y="2361"/>
                  <a:ext cx="366" cy="366"/>
                </a:xfrm>
                <a:prstGeom prst="ellipse">
                  <a:avLst/>
                </a:prstGeom>
                <a:solidFill>
                  <a:srgbClr val="FFD48F"/>
                </a:solidFill>
                <a:ln w="9525">
                  <a:noFill/>
                  <a:round/>
                  <a:headEnd/>
                  <a:tailEnd/>
                </a:ln>
              </p:spPr>
              <p:txBody>
                <a:bodyPr wrap="none" anchor="ctr"/>
                <a:lstStyle/>
                <a:p>
                  <a:endParaRPr lang="zh-CN" altLang="en-US"/>
                </a:p>
              </p:txBody>
            </p:sp>
          </p:grpSp>
        </p:grpSp>
        <p:sp>
          <p:nvSpPr>
            <p:cNvPr id="102422" name="Oval 89"/>
            <p:cNvSpPr>
              <a:spLocks noChangeArrowheads="1"/>
            </p:cNvSpPr>
            <p:nvPr/>
          </p:nvSpPr>
          <p:spPr bwMode="auto">
            <a:xfrm>
              <a:off x="2901" y="2400"/>
              <a:ext cx="144" cy="288"/>
            </a:xfrm>
            <a:prstGeom prst="ellipse">
              <a:avLst/>
            </a:prstGeom>
            <a:gradFill rotWithShape="0">
              <a:gsLst>
                <a:gs pos="0">
                  <a:srgbClr val="FFD48F"/>
                </a:gs>
                <a:gs pos="50000">
                  <a:srgbClr val="DCB77B"/>
                </a:gs>
                <a:gs pos="100000">
                  <a:srgbClr val="FFD48F"/>
                </a:gs>
              </a:gsLst>
              <a:lin ang="0" scaled="1"/>
            </a:gradFill>
            <a:ln w="9525">
              <a:noFill/>
              <a:round/>
              <a:headEnd/>
              <a:tailEnd type="none" w="sm" len="lg"/>
            </a:ln>
          </p:spPr>
          <p:txBody>
            <a:bodyPr wrap="none" anchor="ctr"/>
            <a:lstStyle/>
            <a:p>
              <a:endParaRPr lang="zh-CN" altLang="en-US"/>
            </a:p>
          </p:txBody>
        </p:sp>
      </p:grpSp>
      <p:sp>
        <p:nvSpPr>
          <p:cNvPr id="90" name="AutoShape 89"/>
          <p:cNvSpPr>
            <a:spLocks noChangeArrowheads="1"/>
          </p:cNvSpPr>
          <p:nvPr/>
        </p:nvSpPr>
        <p:spPr bwMode="auto">
          <a:xfrm>
            <a:off x="1428750" y="1520825"/>
            <a:ext cx="1643063" cy="479425"/>
          </a:xfrm>
          <a:prstGeom prst="wedgeEllipseCallout">
            <a:avLst>
              <a:gd name="adj1" fmla="val -2292"/>
              <a:gd name="adj2" fmla="val 103384"/>
            </a:avLst>
          </a:prstGeom>
          <a:solidFill>
            <a:schemeClr val="accent1"/>
          </a:solidFill>
          <a:ln w="9525">
            <a:solidFill>
              <a:schemeClr val="tx1"/>
            </a:solidFill>
            <a:miter lim="800000"/>
            <a:headEnd/>
            <a:tailEnd/>
          </a:ln>
        </p:spPr>
        <p:txBody>
          <a:bodyPr/>
          <a:lstStyle/>
          <a:p>
            <a:pPr algn="ctr"/>
            <a:r>
              <a:rPr kumimoji="1" lang="zh-CN" altLang="en-US" sz="2000" b="1">
                <a:latin typeface="Times New Roman" pitchFamily="18" charset="0"/>
              </a:rPr>
              <a:t>能分辨</a:t>
            </a:r>
          </a:p>
        </p:txBody>
      </p:sp>
      <p:sp>
        <p:nvSpPr>
          <p:cNvPr id="91" name="AutoShape 90"/>
          <p:cNvSpPr>
            <a:spLocks noChangeArrowheads="1"/>
          </p:cNvSpPr>
          <p:nvPr/>
        </p:nvSpPr>
        <p:spPr bwMode="auto">
          <a:xfrm>
            <a:off x="3786188" y="1357313"/>
            <a:ext cx="1997075" cy="428625"/>
          </a:xfrm>
          <a:prstGeom prst="wedgeEllipseCallout">
            <a:avLst>
              <a:gd name="adj1" fmla="val -1009"/>
              <a:gd name="adj2" fmla="val 115972"/>
            </a:avLst>
          </a:prstGeom>
          <a:solidFill>
            <a:schemeClr val="accent1"/>
          </a:solidFill>
          <a:ln w="9525">
            <a:solidFill>
              <a:schemeClr val="tx1"/>
            </a:solidFill>
            <a:miter lim="800000"/>
            <a:headEnd/>
            <a:tailEnd/>
          </a:ln>
        </p:spPr>
        <p:txBody>
          <a:bodyPr/>
          <a:lstStyle/>
          <a:p>
            <a:pPr algn="ctr"/>
            <a:r>
              <a:rPr kumimoji="1" lang="zh-CN" altLang="en-US" sz="2000" b="1">
                <a:solidFill>
                  <a:srgbClr val="FF3300"/>
                </a:solidFill>
                <a:latin typeface="Times New Roman" pitchFamily="18" charset="0"/>
              </a:rPr>
              <a:t>恰能分辨</a:t>
            </a:r>
          </a:p>
        </p:txBody>
      </p:sp>
      <p:sp>
        <p:nvSpPr>
          <p:cNvPr id="92" name="AutoShape 89"/>
          <p:cNvSpPr>
            <a:spLocks noChangeArrowheads="1"/>
          </p:cNvSpPr>
          <p:nvPr/>
        </p:nvSpPr>
        <p:spPr bwMode="auto">
          <a:xfrm>
            <a:off x="6429375" y="1000125"/>
            <a:ext cx="1714500" cy="479425"/>
          </a:xfrm>
          <a:prstGeom prst="wedgeEllipseCallout">
            <a:avLst>
              <a:gd name="adj1" fmla="val -2292"/>
              <a:gd name="adj2" fmla="val 103384"/>
            </a:avLst>
          </a:prstGeom>
          <a:solidFill>
            <a:schemeClr val="accent1"/>
          </a:solidFill>
          <a:ln w="9525">
            <a:solidFill>
              <a:schemeClr val="tx1"/>
            </a:solidFill>
            <a:miter lim="800000"/>
            <a:headEnd/>
            <a:tailEnd/>
          </a:ln>
        </p:spPr>
        <p:txBody>
          <a:bodyPr/>
          <a:lstStyle/>
          <a:p>
            <a:pPr algn="ctr"/>
            <a:r>
              <a:rPr kumimoji="1" lang="zh-CN" altLang="en-US" sz="2000" b="1">
                <a:latin typeface="Times New Roman" pitchFamily="18" charset="0"/>
              </a:rPr>
              <a:t>不能分辨</a:t>
            </a:r>
          </a:p>
        </p:txBody>
      </p:sp>
      <p:sp>
        <p:nvSpPr>
          <p:cNvPr id="93" name="Text Box 92"/>
          <p:cNvSpPr txBox="1">
            <a:spLocks noChangeArrowheads="1"/>
          </p:cNvSpPr>
          <p:nvPr/>
        </p:nvSpPr>
        <p:spPr bwMode="auto">
          <a:xfrm>
            <a:off x="2411413" y="5357813"/>
            <a:ext cx="4654550" cy="579437"/>
          </a:xfrm>
          <a:prstGeom prst="rect">
            <a:avLst/>
          </a:prstGeom>
          <a:noFill/>
          <a:ln w="9525">
            <a:noFill/>
            <a:miter lim="800000"/>
            <a:headEnd/>
            <a:tailEnd/>
          </a:ln>
        </p:spPr>
        <p:txBody>
          <a:bodyPr wrap="none">
            <a:spAutoFit/>
          </a:bodyPr>
          <a:lstStyle/>
          <a:p>
            <a:r>
              <a:rPr lang="zh-CN" altLang="en-US" sz="3200" b="1">
                <a:solidFill>
                  <a:srgbClr val="0000FF"/>
                </a:solidFill>
              </a:rPr>
              <a:t>中央最亮与第一最暗重合</a:t>
            </a:r>
          </a:p>
        </p:txBody>
      </p:sp>
      <p:sp>
        <p:nvSpPr>
          <p:cNvPr id="94" name="Oval 20"/>
          <p:cNvSpPr>
            <a:spLocks noChangeArrowheads="1"/>
          </p:cNvSpPr>
          <p:nvPr/>
        </p:nvSpPr>
        <p:spPr bwMode="auto">
          <a:xfrm>
            <a:off x="1752600" y="609600"/>
            <a:ext cx="70675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02420" name="Rectangle 23"/>
          <p:cNvSpPr>
            <a:spLocks noChangeArrowheads="1"/>
          </p:cNvSpPr>
          <p:nvPr/>
        </p:nvSpPr>
        <p:spPr bwMode="auto">
          <a:xfrm>
            <a:off x="2286000" y="65088"/>
            <a:ext cx="64770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11-8  </a:t>
            </a:r>
            <a:r>
              <a:rPr kumimoji="1" lang="zh-CN" altLang="en-US" sz="2800" b="1">
                <a:solidFill>
                  <a:srgbClr val="000066"/>
                </a:solidFill>
                <a:latin typeface="楷体_GB2312" pitchFamily="49" charset="-122"/>
                <a:ea typeface="楷体_GB2312" pitchFamily="49" charset="-122"/>
              </a:rPr>
              <a:t>圆孔衍射  光学仪器的分辨本领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blinds(horizontal)">
                                      <p:cBhvr>
                                        <p:cTn id="17" dur="500"/>
                                        <p:tgtEl>
                                          <p:spTgt spid="9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blinds(horizontal)">
                                      <p:cBhvr>
                                        <p:cTn id="37" dur="500"/>
                                        <p:tgtEl>
                                          <p:spTgt spid="9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linds(horizontal)">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blinds(horizontal)">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blinds(horizontal)">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91"/>
                                        </p:tgtEl>
                                        <p:attrNameLst>
                                          <p:attrName>style.visibility</p:attrName>
                                        </p:attrNameLst>
                                      </p:cBhvr>
                                      <p:to>
                                        <p:strVal val="visible"/>
                                      </p:to>
                                    </p:set>
                                    <p:animEffect transition="in" filter="blinds(horizontal)">
                                      <p:cBhvr>
                                        <p:cTn id="62" dur="500"/>
                                        <p:tgtEl>
                                          <p:spTgt spid="91"/>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93"/>
                                        </p:tgtEl>
                                        <p:attrNameLst>
                                          <p:attrName>style.visibility</p:attrName>
                                        </p:attrNameLst>
                                      </p:cBhvr>
                                      <p:to>
                                        <p:strVal val="visible"/>
                                      </p:to>
                                    </p:set>
                                    <p:animEffect transition="in" filter="blinds(horizontal)">
                                      <p:cBhvr>
                                        <p:cTn id="6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灯片编号占位符 2"/>
          <p:cNvSpPr>
            <a:spLocks noGrp="1"/>
          </p:cNvSpPr>
          <p:nvPr>
            <p:ph type="sldNum" sz="quarter" idx="10"/>
          </p:nvPr>
        </p:nvSpPr>
        <p:spPr>
          <a:noFill/>
        </p:spPr>
        <p:txBody>
          <a:bodyPr/>
          <a:lstStyle/>
          <a:p>
            <a:fld id="{69C057D1-5EE9-4D12-A684-78DC38268DC7}" type="slidenum">
              <a:rPr lang="en-US" altLang="zh-CN" smtClean="0"/>
              <a:pPr/>
              <a:t>14</a:t>
            </a:fld>
            <a:endParaRPr lang="en-US" altLang="zh-CN" smtClean="0"/>
          </a:p>
        </p:txBody>
      </p:sp>
      <p:sp>
        <p:nvSpPr>
          <p:cNvPr id="191491" name="Text Box 2"/>
          <p:cNvSpPr txBox="1">
            <a:spLocks noChangeArrowheads="1"/>
          </p:cNvSpPr>
          <p:nvPr/>
        </p:nvSpPr>
        <p:spPr bwMode="auto">
          <a:xfrm>
            <a:off x="1042988" y="762000"/>
            <a:ext cx="5976937" cy="676275"/>
          </a:xfrm>
          <a:prstGeom prst="rect">
            <a:avLst/>
          </a:prstGeom>
          <a:noFill/>
          <a:ln w="9525">
            <a:noFill/>
            <a:miter lim="800000"/>
            <a:headEnd/>
            <a:tailEnd/>
          </a:ln>
        </p:spPr>
        <p:txBody>
          <a:bodyPr>
            <a:spAutoFit/>
          </a:bodyPr>
          <a:lstStyle/>
          <a:p>
            <a:pPr>
              <a:lnSpc>
                <a:spcPct val="120000"/>
              </a:lnSpc>
              <a:spcBef>
                <a:spcPct val="50000"/>
              </a:spcBef>
            </a:pPr>
            <a:r>
              <a:rPr lang="en-US" altLang="zh-CN" sz="3200" b="1">
                <a:solidFill>
                  <a:srgbClr val="0000FF"/>
                </a:solidFill>
              </a:rPr>
              <a:t>2</a:t>
            </a:r>
            <a:r>
              <a:rPr lang="zh-CN" altLang="en-US" sz="3200" b="1">
                <a:solidFill>
                  <a:srgbClr val="0000FF"/>
                </a:solidFill>
              </a:rPr>
              <a:t>、激光光源</a:t>
            </a:r>
          </a:p>
        </p:txBody>
      </p:sp>
      <p:sp>
        <p:nvSpPr>
          <p:cNvPr id="191492" name="Rectangle 3"/>
          <p:cNvSpPr>
            <a:spLocks noChangeArrowheads="1"/>
          </p:cNvSpPr>
          <p:nvPr/>
        </p:nvSpPr>
        <p:spPr bwMode="auto">
          <a:xfrm>
            <a:off x="250825" y="1628775"/>
            <a:ext cx="8353425" cy="579438"/>
          </a:xfrm>
          <a:prstGeom prst="rect">
            <a:avLst/>
          </a:prstGeom>
          <a:noFill/>
          <a:ln w="9525">
            <a:noFill/>
            <a:miter lim="800000"/>
            <a:headEnd/>
            <a:tailEnd/>
          </a:ln>
        </p:spPr>
        <p:txBody>
          <a:bodyPr>
            <a:spAutoFit/>
          </a:bodyPr>
          <a:lstStyle/>
          <a:p>
            <a:r>
              <a:rPr lang="en-US" altLang="zh-CN" sz="3200" b="1"/>
              <a:t>       </a:t>
            </a:r>
            <a:r>
              <a:rPr lang="zh-CN" altLang="en-US" sz="3200" b="1"/>
              <a:t>激光光源的发光以受激辐射为主。</a:t>
            </a:r>
          </a:p>
        </p:txBody>
      </p:sp>
      <p:sp>
        <p:nvSpPr>
          <p:cNvPr id="54292" name="Rectangle 20"/>
          <p:cNvSpPr>
            <a:spLocks noChangeArrowheads="1"/>
          </p:cNvSpPr>
          <p:nvPr/>
        </p:nvSpPr>
        <p:spPr bwMode="auto">
          <a:xfrm>
            <a:off x="1042988" y="2562225"/>
            <a:ext cx="2632075" cy="579438"/>
          </a:xfrm>
          <a:prstGeom prst="rect">
            <a:avLst/>
          </a:prstGeom>
          <a:noFill/>
          <a:ln w="9525">
            <a:noFill/>
            <a:miter lim="800000"/>
            <a:headEnd/>
            <a:tailEnd/>
          </a:ln>
        </p:spPr>
        <p:txBody>
          <a:bodyPr wrap="none">
            <a:spAutoFit/>
          </a:bodyPr>
          <a:lstStyle/>
          <a:p>
            <a:r>
              <a:rPr lang="zh-CN" altLang="en-US" sz="3200" b="1"/>
              <a:t>激光的特点：</a:t>
            </a:r>
          </a:p>
        </p:txBody>
      </p:sp>
      <p:sp>
        <p:nvSpPr>
          <p:cNvPr id="54293" name="Rectangle 21"/>
          <p:cNvSpPr>
            <a:spLocks noChangeArrowheads="1"/>
          </p:cNvSpPr>
          <p:nvPr/>
        </p:nvSpPr>
        <p:spPr bwMode="auto">
          <a:xfrm>
            <a:off x="1800225" y="3563938"/>
            <a:ext cx="4572000" cy="2528887"/>
          </a:xfrm>
          <a:prstGeom prst="rect">
            <a:avLst/>
          </a:prstGeom>
          <a:noFill/>
          <a:ln w="9525">
            <a:noFill/>
            <a:miter lim="800000"/>
            <a:headEnd/>
            <a:tailEnd/>
          </a:ln>
        </p:spPr>
        <p:txBody>
          <a:bodyPr>
            <a:spAutoFit/>
          </a:bodyPr>
          <a:lstStyle/>
          <a:p>
            <a:r>
              <a:rPr lang="en-US" altLang="zh-CN" sz="3200" b="1"/>
              <a:t>(1)</a:t>
            </a:r>
            <a:r>
              <a:rPr lang="zh-CN" altLang="en-US" sz="3200" b="1"/>
              <a:t>单色性好</a:t>
            </a:r>
          </a:p>
          <a:p>
            <a:endParaRPr lang="zh-CN" altLang="en-US" sz="3200" b="1"/>
          </a:p>
          <a:p>
            <a:r>
              <a:rPr lang="en-US" altLang="zh-CN" sz="3200" b="1"/>
              <a:t>(2)</a:t>
            </a:r>
            <a:r>
              <a:rPr lang="zh-CN" altLang="en-US" sz="3200" b="1"/>
              <a:t>方向性好，亮度高</a:t>
            </a:r>
          </a:p>
          <a:p>
            <a:endParaRPr lang="zh-CN" altLang="en-US" sz="3200" b="1"/>
          </a:p>
          <a:p>
            <a:r>
              <a:rPr lang="en-US" altLang="zh-CN" sz="3200" b="1"/>
              <a:t>(3)</a:t>
            </a:r>
            <a:r>
              <a:rPr lang="zh-CN" altLang="en-US" sz="3200" b="1"/>
              <a:t>相干性好</a:t>
            </a:r>
          </a:p>
        </p:txBody>
      </p:sp>
      <p:sp>
        <p:nvSpPr>
          <p:cNvPr id="7"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91496" name="Rectangle 23"/>
          <p:cNvSpPr>
            <a:spLocks noChangeArrowheads="1"/>
          </p:cNvSpPr>
          <p:nvPr/>
        </p:nvSpPr>
        <p:spPr bwMode="auto">
          <a:xfrm>
            <a:off x="5651500" y="65088"/>
            <a:ext cx="3124200" cy="584200"/>
          </a:xfrm>
          <a:prstGeom prst="rect">
            <a:avLst/>
          </a:prstGeom>
          <a:noFill/>
          <a:ln w="9525">
            <a:noFill/>
            <a:miter lim="800000"/>
            <a:headEnd/>
            <a:tailEnd/>
          </a:ln>
        </p:spPr>
        <p:txBody>
          <a:bodyPr>
            <a:spAutoFit/>
          </a:bodyPr>
          <a:lstStyle/>
          <a:p>
            <a:pPr eaLnBrk="0" hangingPunct="0">
              <a:spcBef>
                <a:spcPct val="50000"/>
              </a:spcBef>
            </a:pPr>
            <a:r>
              <a:rPr kumimoji="1" lang="en-US" altLang="zh-CN" sz="3200" b="1">
                <a:solidFill>
                  <a:srgbClr val="000066"/>
                </a:solidFill>
                <a:latin typeface="楷体_GB2312" pitchFamily="49" charset="-122"/>
                <a:ea typeface="楷体_GB2312" pitchFamily="49" charset="-122"/>
              </a:rPr>
              <a:t>11-1  </a:t>
            </a:r>
            <a:r>
              <a:rPr kumimoji="1" lang="zh-CN" altLang="en-US" sz="3200" b="1">
                <a:solidFill>
                  <a:srgbClr val="000066"/>
                </a:solidFill>
                <a:latin typeface="楷体_GB2312" pitchFamily="49" charset="-122"/>
                <a:ea typeface="楷体_GB2312" pitchFamily="49" charset="-122"/>
              </a:rPr>
              <a:t>相干光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292">
                                            <p:txEl>
                                              <p:pRg st="0" end="0"/>
                                            </p:txEl>
                                          </p:spTgt>
                                        </p:tgtEl>
                                        <p:attrNameLst>
                                          <p:attrName>style.visibility</p:attrName>
                                        </p:attrNameLst>
                                      </p:cBhvr>
                                      <p:to>
                                        <p:strVal val="visible"/>
                                      </p:to>
                                    </p:set>
                                    <p:animEffect transition="in" filter="blinds(horizontal)">
                                      <p:cBhvr>
                                        <p:cTn id="7" dur="500"/>
                                        <p:tgtEl>
                                          <p:spTgt spid="542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4293"/>
                                        </p:tgtEl>
                                        <p:attrNameLst>
                                          <p:attrName>style.visibility</p:attrName>
                                        </p:attrNameLst>
                                      </p:cBhvr>
                                      <p:to>
                                        <p:strVal val="visible"/>
                                      </p:to>
                                    </p:set>
                                    <p:animEffect transition="in" filter="blinds(horizontal)">
                                      <p:cBhvr>
                                        <p:cTn id="12" dur="500"/>
                                        <p:tgtEl>
                                          <p:spTgt spid="54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93"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灯片编号占位符 1"/>
          <p:cNvSpPr>
            <a:spLocks noGrp="1"/>
          </p:cNvSpPr>
          <p:nvPr>
            <p:ph type="sldNum" sz="quarter" idx="10"/>
          </p:nvPr>
        </p:nvSpPr>
        <p:spPr>
          <a:noFill/>
        </p:spPr>
        <p:txBody>
          <a:bodyPr/>
          <a:lstStyle/>
          <a:p>
            <a:fld id="{E72EC279-EF66-4A1D-8659-86F5F88F6F52}" type="slidenum">
              <a:rPr lang="en-US" altLang="zh-CN" smtClean="0"/>
              <a:pPr/>
              <a:t>140</a:t>
            </a:fld>
            <a:endParaRPr lang="en-US" altLang="zh-CN" smtClean="0"/>
          </a:p>
        </p:txBody>
      </p:sp>
      <p:sp>
        <p:nvSpPr>
          <p:cNvPr id="40963" name="Text Box 3"/>
          <p:cNvSpPr txBox="1">
            <a:spLocks noChangeArrowheads="1"/>
          </p:cNvSpPr>
          <p:nvPr/>
        </p:nvSpPr>
        <p:spPr bwMode="auto">
          <a:xfrm>
            <a:off x="838200" y="1052513"/>
            <a:ext cx="7924800" cy="3013075"/>
          </a:xfrm>
          <a:prstGeom prst="rect">
            <a:avLst/>
          </a:prstGeom>
          <a:noFill/>
          <a:ln w="9525">
            <a:noFill/>
            <a:miter lim="800000"/>
            <a:headEnd/>
            <a:tailEnd/>
          </a:ln>
        </p:spPr>
        <p:txBody>
          <a:bodyPr>
            <a:spAutoFit/>
          </a:bodyPr>
          <a:lstStyle/>
          <a:p>
            <a:pPr>
              <a:lnSpc>
                <a:spcPct val="120000"/>
              </a:lnSpc>
              <a:spcBef>
                <a:spcPct val="50000"/>
              </a:spcBef>
            </a:pPr>
            <a:r>
              <a:rPr lang="en-US" altLang="zh-CN" sz="3200" b="1">
                <a:latin typeface="宋体" pitchFamily="2" charset="-122"/>
              </a:rPr>
              <a:t>    </a:t>
            </a:r>
            <a:r>
              <a:rPr lang="zh-CN" altLang="en-US" sz="3200" b="1">
                <a:latin typeface="宋体" pitchFamily="2" charset="-122"/>
              </a:rPr>
              <a:t>对于两个强度相等的不相干的点光源（物点），一个点光源的衍射图样的</a:t>
            </a:r>
            <a:r>
              <a:rPr lang="zh-CN" altLang="en-US" sz="3200" b="1">
                <a:solidFill>
                  <a:srgbClr val="CC0000"/>
                </a:solidFill>
                <a:latin typeface="宋体" pitchFamily="2" charset="-122"/>
              </a:rPr>
              <a:t>主极大</a:t>
            </a:r>
            <a:r>
              <a:rPr lang="zh-CN" altLang="en-US" sz="3200" b="1">
                <a:latin typeface="宋体" pitchFamily="2" charset="-122"/>
              </a:rPr>
              <a:t>刚好和另一点光源衍射图样的</a:t>
            </a:r>
            <a:r>
              <a:rPr lang="zh-CN" altLang="en-US" sz="3200" b="1">
                <a:solidFill>
                  <a:srgbClr val="CC0000"/>
                </a:solidFill>
                <a:latin typeface="宋体" pitchFamily="2" charset="-122"/>
              </a:rPr>
              <a:t>第一极小</a:t>
            </a:r>
            <a:r>
              <a:rPr lang="zh-CN" altLang="en-US" sz="3200" b="1">
                <a:latin typeface="宋体" pitchFamily="2" charset="-122"/>
              </a:rPr>
              <a:t>相</a:t>
            </a:r>
            <a:r>
              <a:rPr lang="zh-CN" altLang="en-US" sz="3200" b="1">
                <a:solidFill>
                  <a:srgbClr val="CC0000"/>
                </a:solidFill>
                <a:latin typeface="宋体" pitchFamily="2" charset="-122"/>
              </a:rPr>
              <a:t>重合</a:t>
            </a:r>
            <a:r>
              <a:rPr lang="zh-CN" altLang="en-US" sz="3200" b="1">
                <a:latin typeface="宋体" pitchFamily="2" charset="-122"/>
              </a:rPr>
              <a:t>，这时两个点光源（或物点）恰为这一光学仪器所分辨</a:t>
            </a:r>
            <a:r>
              <a:rPr lang="en-US" altLang="zh-CN" sz="3200" b="1">
                <a:latin typeface="Times New Roman" pitchFamily="18" charset="0"/>
              </a:rPr>
              <a:t>.</a:t>
            </a:r>
            <a:endParaRPr lang="en-US" altLang="zh-CN" sz="3200" b="1">
              <a:solidFill>
                <a:srgbClr val="FF0000"/>
              </a:solidFill>
              <a:latin typeface="Times New Roman" pitchFamily="18" charset="0"/>
            </a:endParaRPr>
          </a:p>
        </p:txBody>
      </p:sp>
      <p:sp>
        <p:nvSpPr>
          <p:cNvPr id="4" name="Oval 20"/>
          <p:cNvSpPr>
            <a:spLocks noChangeArrowheads="1"/>
          </p:cNvSpPr>
          <p:nvPr/>
        </p:nvSpPr>
        <p:spPr bwMode="auto">
          <a:xfrm>
            <a:off x="1752600" y="609600"/>
            <a:ext cx="70675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22213" name="Rectangle 23"/>
          <p:cNvSpPr>
            <a:spLocks noChangeArrowheads="1"/>
          </p:cNvSpPr>
          <p:nvPr/>
        </p:nvSpPr>
        <p:spPr bwMode="auto">
          <a:xfrm>
            <a:off x="2286000" y="65088"/>
            <a:ext cx="64770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11-8  </a:t>
            </a:r>
            <a:r>
              <a:rPr kumimoji="1" lang="zh-CN" altLang="en-US" sz="2800" b="1">
                <a:solidFill>
                  <a:srgbClr val="000066"/>
                </a:solidFill>
                <a:latin typeface="楷体_GB2312" pitchFamily="49" charset="-122"/>
                <a:ea typeface="楷体_GB2312" pitchFamily="49" charset="-122"/>
              </a:rPr>
              <a:t>圆孔衍射  光学仪器的分辨本领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63"/>
                                        </p:tgtEl>
                                        <p:attrNameLst>
                                          <p:attrName>style.visibility</p:attrName>
                                        </p:attrNameLst>
                                      </p:cBhvr>
                                      <p:to>
                                        <p:strVal val="visible"/>
                                      </p:to>
                                    </p:set>
                                    <p:animEffect transition="in" filter="blinds(horizontal)">
                                      <p:cBhvr>
                                        <p:cTn id="7" dur="500"/>
                                        <p:tgtEl>
                                          <p:spTgt spid="409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4" name="灯片编号占位符 1"/>
          <p:cNvSpPr>
            <a:spLocks noGrp="1"/>
          </p:cNvSpPr>
          <p:nvPr>
            <p:ph type="sldNum" sz="quarter" idx="10"/>
          </p:nvPr>
        </p:nvSpPr>
        <p:spPr>
          <a:noFill/>
        </p:spPr>
        <p:txBody>
          <a:bodyPr/>
          <a:lstStyle/>
          <a:p>
            <a:fld id="{4CDCB292-CE37-4D1B-B431-756EA4FD592F}" type="slidenum">
              <a:rPr lang="en-US" altLang="zh-CN" smtClean="0"/>
              <a:pPr/>
              <a:t>141</a:t>
            </a:fld>
            <a:endParaRPr lang="en-US" altLang="zh-CN" smtClean="0"/>
          </a:p>
        </p:txBody>
      </p:sp>
      <p:sp>
        <p:nvSpPr>
          <p:cNvPr id="103435" name="Text Box 22"/>
          <p:cNvSpPr txBox="1">
            <a:spLocks noChangeArrowheads="1"/>
          </p:cNvSpPr>
          <p:nvPr/>
        </p:nvSpPr>
        <p:spPr bwMode="auto">
          <a:xfrm>
            <a:off x="685800" y="882650"/>
            <a:ext cx="6019800" cy="641350"/>
          </a:xfrm>
          <a:prstGeom prst="rect">
            <a:avLst/>
          </a:prstGeom>
          <a:noFill/>
          <a:ln w="9525">
            <a:noFill/>
            <a:miter lim="800000"/>
            <a:headEnd/>
            <a:tailEnd/>
          </a:ln>
        </p:spPr>
        <p:txBody>
          <a:bodyPr>
            <a:spAutoFit/>
          </a:bodyPr>
          <a:lstStyle/>
          <a:p>
            <a:pPr>
              <a:spcBef>
                <a:spcPct val="50000"/>
              </a:spcBef>
            </a:pPr>
            <a:r>
              <a:rPr lang="zh-CN" altLang="zh-CN" sz="3600" b="1">
                <a:solidFill>
                  <a:srgbClr val="CC0000"/>
                </a:solidFill>
                <a:latin typeface="宋体" pitchFamily="2" charset="-122"/>
              </a:rPr>
              <a:t>三  光学仪器的分辨本领</a:t>
            </a:r>
            <a:endParaRPr lang="zh-CN" altLang="en-US"/>
          </a:p>
        </p:txBody>
      </p:sp>
      <p:grpSp>
        <p:nvGrpSpPr>
          <p:cNvPr id="2" name="Group 2"/>
          <p:cNvGrpSpPr>
            <a:grpSpLocks/>
          </p:cNvGrpSpPr>
          <p:nvPr/>
        </p:nvGrpSpPr>
        <p:grpSpPr bwMode="auto">
          <a:xfrm>
            <a:off x="762000" y="1752600"/>
            <a:ext cx="7696200" cy="3657600"/>
            <a:chOff x="240" y="768"/>
            <a:chExt cx="5328" cy="1968"/>
          </a:xfrm>
        </p:grpSpPr>
        <p:sp>
          <p:nvSpPr>
            <p:cNvPr id="103465" name="Rectangle 3"/>
            <p:cNvSpPr>
              <a:spLocks noChangeArrowheads="1"/>
            </p:cNvSpPr>
            <p:nvPr/>
          </p:nvSpPr>
          <p:spPr bwMode="auto">
            <a:xfrm>
              <a:off x="240" y="768"/>
              <a:ext cx="5328" cy="1968"/>
            </a:xfrm>
            <a:prstGeom prst="rect">
              <a:avLst/>
            </a:prstGeom>
            <a:solidFill>
              <a:schemeClr val="bg1"/>
            </a:solidFill>
            <a:ln w="9525">
              <a:solidFill>
                <a:schemeClr val="tx2"/>
              </a:solidFill>
              <a:miter lim="800000"/>
              <a:headEnd/>
              <a:tailEnd type="none" w="sm" len="lg"/>
            </a:ln>
          </p:spPr>
          <p:txBody>
            <a:bodyPr wrap="none" anchor="ctr"/>
            <a:lstStyle/>
            <a:p>
              <a:endParaRPr lang="zh-CN" altLang="en-US"/>
            </a:p>
          </p:txBody>
        </p:sp>
        <p:sp>
          <p:nvSpPr>
            <p:cNvPr id="103466" name="Rectangle 4" descr="深色下对角线"/>
            <p:cNvSpPr>
              <a:spLocks noChangeArrowheads="1"/>
            </p:cNvSpPr>
            <p:nvPr/>
          </p:nvSpPr>
          <p:spPr bwMode="auto">
            <a:xfrm>
              <a:off x="2064" y="1248"/>
              <a:ext cx="96" cy="240"/>
            </a:xfrm>
            <a:prstGeom prst="rect">
              <a:avLst/>
            </a:prstGeom>
            <a:pattFill prst="dkDnDiag">
              <a:fgClr>
                <a:srgbClr val="663300"/>
              </a:fgClr>
              <a:bgClr>
                <a:schemeClr val="accent1"/>
              </a:bgClr>
            </a:pattFill>
            <a:ln w="9525">
              <a:solidFill>
                <a:schemeClr val="tx1"/>
              </a:solidFill>
              <a:miter lim="800000"/>
              <a:headEnd/>
              <a:tailEnd/>
            </a:ln>
          </p:spPr>
          <p:txBody>
            <a:bodyPr wrap="none" anchor="ctr"/>
            <a:lstStyle/>
            <a:p>
              <a:endParaRPr lang="zh-CN" altLang="en-US"/>
            </a:p>
          </p:txBody>
        </p:sp>
        <p:sp>
          <p:nvSpPr>
            <p:cNvPr id="103467" name="Rectangle 5" descr="深色下对角线"/>
            <p:cNvSpPr>
              <a:spLocks noChangeArrowheads="1"/>
            </p:cNvSpPr>
            <p:nvPr/>
          </p:nvSpPr>
          <p:spPr bwMode="auto">
            <a:xfrm>
              <a:off x="2064" y="2064"/>
              <a:ext cx="96" cy="240"/>
            </a:xfrm>
            <a:prstGeom prst="rect">
              <a:avLst/>
            </a:prstGeom>
            <a:pattFill prst="dkDnDiag">
              <a:fgClr>
                <a:srgbClr val="663300"/>
              </a:fgClr>
              <a:bgClr>
                <a:schemeClr val="accent1"/>
              </a:bgClr>
            </a:pattFill>
            <a:ln w="9525">
              <a:solidFill>
                <a:schemeClr val="tx1"/>
              </a:solidFill>
              <a:miter lim="800000"/>
              <a:headEnd/>
              <a:tailEnd/>
            </a:ln>
          </p:spPr>
          <p:txBody>
            <a:bodyPr wrap="none" anchor="ctr"/>
            <a:lstStyle/>
            <a:p>
              <a:endParaRPr lang="zh-CN" altLang="en-US"/>
            </a:p>
          </p:txBody>
        </p:sp>
        <p:sp>
          <p:nvSpPr>
            <p:cNvPr id="103468" name="Oval 6"/>
            <p:cNvSpPr>
              <a:spLocks noChangeArrowheads="1"/>
            </p:cNvSpPr>
            <p:nvPr/>
          </p:nvSpPr>
          <p:spPr bwMode="auto">
            <a:xfrm>
              <a:off x="2064" y="1488"/>
              <a:ext cx="96" cy="576"/>
            </a:xfrm>
            <a:prstGeom prst="ellipse">
              <a:avLst/>
            </a:prstGeom>
            <a:solidFill>
              <a:schemeClr val="accent1"/>
            </a:solidFill>
            <a:ln w="9525">
              <a:solidFill>
                <a:srgbClr val="006666"/>
              </a:solidFill>
              <a:round/>
              <a:headEnd/>
              <a:tailEnd/>
            </a:ln>
          </p:spPr>
          <p:txBody>
            <a:bodyPr wrap="none" anchor="ctr"/>
            <a:lstStyle/>
            <a:p>
              <a:endParaRPr lang="zh-CN" altLang="en-US"/>
            </a:p>
          </p:txBody>
        </p:sp>
        <p:sp>
          <p:nvSpPr>
            <p:cNvPr id="103469" name="Line 7"/>
            <p:cNvSpPr>
              <a:spLocks noChangeShapeType="1"/>
            </p:cNvSpPr>
            <p:nvPr/>
          </p:nvSpPr>
          <p:spPr bwMode="auto">
            <a:xfrm>
              <a:off x="480" y="1776"/>
              <a:ext cx="3648" cy="0"/>
            </a:xfrm>
            <a:prstGeom prst="line">
              <a:avLst/>
            </a:prstGeom>
            <a:noFill/>
            <a:ln w="12700">
              <a:solidFill>
                <a:schemeClr val="tx1"/>
              </a:solidFill>
              <a:prstDash val="lgDashDot"/>
              <a:round/>
              <a:headEnd/>
              <a:tailEnd/>
            </a:ln>
          </p:spPr>
          <p:txBody>
            <a:bodyPr wrap="none" anchor="ctr"/>
            <a:lstStyle/>
            <a:p>
              <a:endParaRPr lang="zh-CN" altLang="en-US"/>
            </a:p>
          </p:txBody>
        </p:sp>
        <p:grpSp>
          <p:nvGrpSpPr>
            <p:cNvPr id="3" name="Group 8"/>
            <p:cNvGrpSpPr>
              <a:grpSpLocks/>
            </p:cNvGrpSpPr>
            <p:nvPr/>
          </p:nvGrpSpPr>
          <p:grpSpPr bwMode="auto">
            <a:xfrm>
              <a:off x="480" y="1248"/>
              <a:ext cx="491" cy="912"/>
              <a:chOff x="480" y="1248"/>
              <a:chExt cx="491" cy="912"/>
            </a:xfrm>
          </p:grpSpPr>
          <p:sp>
            <p:nvSpPr>
              <p:cNvPr id="103475" name="Text Box 9"/>
              <p:cNvSpPr txBox="1">
                <a:spLocks noChangeArrowheads="1"/>
              </p:cNvSpPr>
              <p:nvPr/>
            </p:nvSpPr>
            <p:spPr bwMode="auto">
              <a:xfrm>
                <a:off x="719" y="1488"/>
                <a:ext cx="251" cy="279"/>
              </a:xfrm>
              <a:prstGeom prst="rect">
                <a:avLst/>
              </a:prstGeom>
              <a:noFill/>
              <a:ln w="9525">
                <a:noFill/>
                <a:miter lim="800000"/>
                <a:headEnd/>
                <a:tailEnd/>
              </a:ln>
            </p:spPr>
            <p:txBody>
              <a:bodyPr wrap="none">
                <a:spAutoFit/>
              </a:bodyPr>
              <a:lstStyle/>
              <a:p>
                <a:pPr>
                  <a:spcBef>
                    <a:spcPct val="50000"/>
                  </a:spcBef>
                </a:pPr>
                <a:r>
                  <a:rPr lang="en-US" altLang="zh-CN" sz="2800" b="1">
                    <a:solidFill>
                      <a:srgbClr val="FF0000"/>
                    </a:solidFill>
                    <a:latin typeface="Times New Roman" pitchFamily="18" charset="0"/>
                  </a:rPr>
                  <a:t>*</a:t>
                </a:r>
                <a:endParaRPr lang="en-US" altLang="zh-CN" sz="2800" b="1">
                  <a:latin typeface="Times New Roman" pitchFamily="18" charset="0"/>
                </a:endParaRPr>
              </a:p>
            </p:txBody>
          </p:sp>
          <p:sp>
            <p:nvSpPr>
              <p:cNvPr id="103476" name="Text Box 10"/>
              <p:cNvSpPr txBox="1">
                <a:spLocks noChangeArrowheads="1"/>
              </p:cNvSpPr>
              <p:nvPr/>
            </p:nvSpPr>
            <p:spPr bwMode="auto">
              <a:xfrm>
                <a:off x="720" y="1776"/>
                <a:ext cx="251" cy="279"/>
              </a:xfrm>
              <a:prstGeom prst="rect">
                <a:avLst/>
              </a:prstGeom>
              <a:noFill/>
              <a:ln w="9525">
                <a:noFill/>
                <a:miter lim="800000"/>
                <a:headEnd/>
                <a:tailEnd/>
              </a:ln>
            </p:spPr>
            <p:txBody>
              <a:bodyPr wrap="none">
                <a:spAutoFit/>
              </a:bodyPr>
              <a:lstStyle/>
              <a:p>
                <a:pPr>
                  <a:spcBef>
                    <a:spcPct val="50000"/>
                  </a:spcBef>
                </a:pPr>
                <a:r>
                  <a:rPr lang="en-US" altLang="zh-CN" sz="2800" b="1">
                    <a:solidFill>
                      <a:srgbClr val="FF0000"/>
                    </a:solidFill>
                    <a:latin typeface="Times New Roman" pitchFamily="18" charset="0"/>
                  </a:rPr>
                  <a:t>*</a:t>
                </a:r>
                <a:endParaRPr lang="en-US" altLang="zh-CN" sz="2800" b="1">
                  <a:latin typeface="Times New Roman" pitchFamily="18" charset="0"/>
                </a:endParaRPr>
              </a:p>
            </p:txBody>
          </p:sp>
          <p:graphicFrame>
            <p:nvGraphicFramePr>
              <p:cNvPr id="103432" name="Object 11"/>
              <p:cNvGraphicFramePr>
                <a:graphicFrameLocks noChangeAspect="1"/>
              </p:cNvGraphicFramePr>
              <p:nvPr/>
            </p:nvGraphicFramePr>
            <p:xfrm>
              <a:off x="480" y="1248"/>
              <a:ext cx="318" cy="484"/>
            </p:xfrm>
            <a:graphic>
              <a:graphicData uri="http://schemas.openxmlformats.org/presentationml/2006/ole">
                <p:oleObj spid="_x0000_s118792" name="Equation" r:id="rId3" imgW="139680" imgH="215640" progId="">
                  <p:embed/>
                </p:oleObj>
              </a:graphicData>
            </a:graphic>
          </p:graphicFrame>
          <p:graphicFrame>
            <p:nvGraphicFramePr>
              <p:cNvPr id="103433" name="Object 12"/>
              <p:cNvGraphicFramePr>
                <a:graphicFrameLocks noChangeAspect="1"/>
              </p:cNvGraphicFramePr>
              <p:nvPr/>
            </p:nvGraphicFramePr>
            <p:xfrm>
              <a:off x="480" y="1680"/>
              <a:ext cx="338" cy="480"/>
            </p:xfrm>
            <a:graphic>
              <a:graphicData uri="http://schemas.openxmlformats.org/presentationml/2006/ole">
                <p:oleObj spid="_x0000_s118793" name="Equation" r:id="rId4" imgW="152280" imgH="215640" progId="">
                  <p:embed/>
                </p:oleObj>
              </a:graphicData>
            </a:graphic>
          </p:graphicFrame>
        </p:grpSp>
        <p:sp>
          <p:nvSpPr>
            <p:cNvPr id="103471" name="Line 13"/>
            <p:cNvSpPr>
              <a:spLocks noChangeShapeType="1"/>
            </p:cNvSpPr>
            <p:nvPr/>
          </p:nvSpPr>
          <p:spPr bwMode="auto">
            <a:xfrm flipH="1">
              <a:off x="1776" y="1488"/>
              <a:ext cx="288" cy="0"/>
            </a:xfrm>
            <a:prstGeom prst="line">
              <a:avLst/>
            </a:prstGeom>
            <a:noFill/>
            <a:ln w="12700">
              <a:solidFill>
                <a:schemeClr val="tx1"/>
              </a:solidFill>
              <a:prstDash val="dash"/>
              <a:round/>
              <a:headEnd type="none" w="sm" len="lg"/>
              <a:tailEnd type="none" w="sm" len="lg"/>
            </a:ln>
          </p:spPr>
          <p:txBody>
            <a:bodyPr wrap="none" anchor="ctr"/>
            <a:lstStyle/>
            <a:p>
              <a:endParaRPr lang="zh-CN" altLang="en-US"/>
            </a:p>
          </p:txBody>
        </p:sp>
        <p:sp>
          <p:nvSpPr>
            <p:cNvPr id="103472" name="Line 14"/>
            <p:cNvSpPr>
              <a:spLocks noChangeShapeType="1"/>
            </p:cNvSpPr>
            <p:nvPr/>
          </p:nvSpPr>
          <p:spPr bwMode="auto">
            <a:xfrm flipH="1">
              <a:off x="1776" y="2064"/>
              <a:ext cx="288" cy="0"/>
            </a:xfrm>
            <a:prstGeom prst="line">
              <a:avLst/>
            </a:prstGeom>
            <a:noFill/>
            <a:ln w="12700">
              <a:solidFill>
                <a:schemeClr val="tx1"/>
              </a:solidFill>
              <a:prstDash val="dash"/>
              <a:round/>
              <a:headEnd type="none" w="sm" len="lg"/>
              <a:tailEnd type="none" w="sm" len="lg"/>
            </a:ln>
          </p:spPr>
          <p:txBody>
            <a:bodyPr wrap="none" anchor="ctr"/>
            <a:lstStyle/>
            <a:p>
              <a:endParaRPr lang="zh-CN" altLang="en-US"/>
            </a:p>
          </p:txBody>
        </p:sp>
        <p:sp>
          <p:nvSpPr>
            <p:cNvPr id="103473" name="Line 15"/>
            <p:cNvSpPr>
              <a:spLocks noChangeShapeType="1"/>
            </p:cNvSpPr>
            <p:nvPr/>
          </p:nvSpPr>
          <p:spPr bwMode="auto">
            <a:xfrm>
              <a:off x="2160" y="2160"/>
              <a:ext cx="1296" cy="0"/>
            </a:xfrm>
            <a:prstGeom prst="line">
              <a:avLst/>
            </a:prstGeom>
            <a:noFill/>
            <a:ln w="19050">
              <a:solidFill>
                <a:schemeClr val="tx1"/>
              </a:solidFill>
              <a:round/>
              <a:headEnd type="triangle" w="sm" len="lg"/>
              <a:tailEnd type="triangle" w="sm" len="lg"/>
            </a:ln>
          </p:spPr>
          <p:txBody>
            <a:bodyPr wrap="none" anchor="ctr"/>
            <a:lstStyle/>
            <a:p>
              <a:endParaRPr lang="zh-CN" altLang="en-US"/>
            </a:p>
          </p:txBody>
        </p:sp>
        <p:graphicFrame>
          <p:nvGraphicFramePr>
            <p:cNvPr id="103431" name="Object 16"/>
            <p:cNvGraphicFramePr>
              <a:graphicFrameLocks noChangeAspect="1"/>
            </p:cNvGraphicFramePr>
            <p:nvPr/>
          </p:nvGraphicFramePr>
          <p:xfrm>
            <a:off x="2640" y="1978"/>
            <a:ext cx="336" cy="326"/>
          </p:xfrm>
          <a:graphic>
            <a:graphicData uri="http://schemas.openxmlformats.org/presentationml/2006/ole">
              <p:oleObj spid="_x0000_s118791" name="公式" r:id="rId5" imgW="215640" imgH="304560" progId="">
                <p:embed/>
              </p:oleObj>
            </a:graphicData>
          </a:graphic>
        </p:graphicFrame>
        <p:sp>
          <p:nvSpPr>
            <p:cNvPr id="42001" name="Rectangle 17"/>
            <p:cNvSpPr>
              <a:spLocks noChangeArrowheads="1"/>
            </p:cNvSpPr>
            <p:nvPr/>
          </p:nvSpPr>
          <p:spPr bwMode="auto">
            <a:xfrm>
              <a:off x="3429" y="1056"/>
              <a:ext cx="24" cy="1488"/>
            </a:xfrm>
            <a:prstGeom prst="rect">
              <a:avLst/>
            </a:prstGeom>
            <a:gradFill rotWithShape="0">
              <a:gsLst>
                <a:gs pos="0">
                  <a:schemeClr val="bg1"/>
                </a:gs>
                <a:gs pos="100000">
                  <a:schemeClr val="bg1">
                    <a:gamma/>
                    <a:shade val="0"/>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grpSp>
      <p:grpSp>
        <p:nvGrpSpPr>
          <p:cNvPr id="4" name="Group 18"/>
          <p:cNvGrpSpPr>
            <a:grpSpLocks/>
          </p:cNvGrpSpPr>
          <p:nvPr/>
        </p:nvGrpSpPr>
        <p:grpSpPr bwMode="auto">
          <a:xfrm>
            <a:off x="3535363" y="2822575"/>
            <a:ext cx="1247775" cy="981075"/>
            <a:chOff x="2208" y="1392"/>
            <a:chExt cx="864" cy="528"/>
          </a:xfrm>
        </p:grpSpPr>
        <p:sp>
          <p:nvSpPr>
            <p:cNvPr id="103463" name="Freeform 19"/>
            <p:cNvSpPr>
              <a:spLocks/>
            </p:cNvSpPr>
            <p:nvPr/>
          </p:nvSpPr>
          <p:spPr bwMode="auto">
            <a:xfrm>
              <a:off x="2208" y="1728"/>
              <a:ext cx="816" cy="192"/>
            </a:xfrm>
            <a:custGeom>
              <a:avLst/>
              <a:gdLst>
                <a:gd name="T0" fmla="*/ 816 w 816"/>
                <a:gd name="T1" fmla="*/ 0 h 192"/>
                <a:gd name="T2" fmla="*/ 0 w 816"/>
                <a:gd name="T3" fmla="*/ 96 h 192"/>
                <a:gd name="T4" fmla="*/ 816 w 816"/>
                <a:gd name="T5" fmla="*/ 192 h 192"/>
                <a:gd name="T6" fmla="*/ 816 w 816"/>
                <a:gd name="T7" fmla="*/ 0 h 192"/>
                <a:gd name="T8" fmla="*/ 0 60000 65536"/>
                <a:gd name="T9" fmla="*/ 0 60000 65536"/>
                <a:gd name="T10" fmla="*/ 0 60000 65536"/>
                <a:gd name="T11" fmla="*/ 0 60000 65536"/>
                <a:gd name="T12" fmla="*/ 0 w 816"/>
                <a:gd name="T13" fmla="*/ 0 h 192"/>
                <a:gd name="T14" fmla="*/ 816 w 816"/>
                <a:gd name="T15" fmla="*/ 192 h 192"/>
              </a:gdLst>
              <a:ahLst/>
              <a:cxnLst>
                <a:cxn ang="T8">
                  <a:pos x="T0" y="T1"/>
                </a:cxn>
                <a:cxn ang="T9">
                  <a:pos x="T2" y="T3"/>
                </a:cxn>
                <a:cxn ang="T10">
                  <a:pos x="T4" y="T5"/>
                </a:cxn>
                <a:cxn ang="T11">
                  <a:pos x="T6" y="T7"/>
                </a:cxn>
              </a:cxnLst>
              <a:rect l="T12" t="T13" r="T14" b="T15"/>
              <a:pathLst>
                <a:path w="816" h="192">
                  <a:moveTo>
                    <a:pt x="816" y="0"/>
                  </a:moveTo>
                  <a:lnTo>
                    <a:pt x="0" y="96"/>
                  </a:lnTo>
                  <a:lnTo>
                    <a:pt x="816" y="192"/>
                  </a:lnTo>
                  <a:lnTo>
                    <a:pt x="816" y="0"/>
                  </a:lnTo>
                  <a:close/>
                </a:path>
              </a:pathLst>
            </a:custGeom>
            <a:gradFill rotWithShape="0">
              <a:gsLst>
                <a:gs pos="0">
                  <a:srgbClr val="FF0000"/>
                </a:gs>
                <a:gs pos="100000">
                  <a:srgbClr val="FFFFFF"/>
                </a:gs>
              </a:gsLst>
              <a:lin ang="0" scaled="1"/>
            </a:gradFill>
            <a:ln w="9525">
              <a:noFill/>
              <a:round/>
              <a:headEnd/>
              <a:tailEnd type="none" w="sm" len="lg"/>
            </a:ln>
          </p:spPr>
          <p:txBody>
            <a:bodyPr wrap="none"/>
            <a:lstStyle/>
            <a:p>
              <a:endParaRPr lang="zh-CN" altLang="en-US"/>
            </a:p>
          </p:txBody>
        </p:sp>
        <p:sp>
          <p:nvSpPr>
            <p:cNvPr id="103464" name="Arc 20"/>
            <p:cNvSpPr>
              <a:spLocks/>
            </p:cNvSpPr>
            <p:nvPr/>
          </p:nvSpPr>
          <p:spPr bwMode="auto">
            <a:xfrm>
              <a:off x="3024" y="1728"/>
              <a:ext cx="48" cy="187"/>
            </a:xfrm>
            <a:custGeom>
              <a:avLst/>
              <a:gdLst>
                <a:gd name="T0" fmla="*/ 0 w 25007"/>
                <a:gd name="T1" fmla="*/ 0 h 43200"/>
                <a:gd name="T2" fmla="*/ 0 w 25007"/>
                <a:gd name="T3" fmla="*/ 0 h 43200"/>
                <a:gd name="T4" fmla="*/ 0 w 25007"/>
                <a:gd name="T5" fmla="*/ 0 h 43200"/>
                <a:gd name="T6" fmla="*/ 0 60000 65536"/>
                <a:gd name="T7" fmla="*/ 0 60000 65536"/>
                <a:gd name="T8" fmla="*/ 0 60000 65536"/>
                <a:gd name="T9" fmla="*/ 0 w 25007"/>
                <a:gd name="T10" fmla="*/ 0 h 43200"/>
                <a:gd name="T11" fmla="*/ 25007 w 25007"/>
                <a:gd name="T12" fmla="*/ 43200 h 43200"/>
              </a:gdLst>
              <a:ahLst/>
              <a:cxnLst>
                <a:cxn ang="T6">
                  <a:pos x="T0" y="T1"/>
                </a:cxn>
                <a:cxn ang="T7">
                  <a:pos x="T2" y="T3"/>
                </a:cxn>
                <a:cxn ang="T8">
                  <a:pos x="T4" y="T5"/>
                </a:cxn>
              </a:cxnLst>
              <a:rect l="T9" t="T10" r="T11" b="T12"/>
              <a:pathLst>
                <a:path w="25007" h="43200" fill="none" extrusionOk="0">
                  <a:moveTo>
                    <a:pt x="3406" y="0"/>
                  </a:moveTo>
                  <a:cubicBezTo>
                    <a:pt x="15336" y="0"/>
                    <a:pt x="25007" y="9670"/>
                    <a:pt x="25007" y="21600"/>
                  </a:cubicBezTo>
                  <a:cubicBezTo>
                    <a:pt x="25007" y="33529"/>
                    <a:pt x="15336" y="43200"/>
                    <a:pt x="3407" y="43200"/>
                  </a:cubicBezTo>
                  <a:cubicBezTo>
                    <a:pt x="2265" y="43200"/>
                    <a:pt x="1126" y="43109"/>
                    <a:pt x="0" y="42929"/>
                  </a:cubicBezTo>
                </a:path>
                <a:path w="25007" h="43200" stroke="0" extrusionOk="0">
                  <a:moveTo>
                    <a:pt x="3406" y="0"/>
                  </a:moveTo>
                  <a:cubicBezTo>
                    <a:pt x="15336" y="0"/>
                    <a:pt x="25007" y="9670"/>
                    <a:pt x="25007" y="21600"/>
                  </a:cubicBezTo>
                  <a:cubicBezTo>
                    <a:pt x="25007" y="33529"/>
                    <a:pt x="15336" y="43200"/>
                    <a:pt x="3407" y="43200"/>
                  </a:cubicBezTo>
                  <a:cubicBezTo>
                    <a:pt x="2265" y="43200"/>
                    <a:pt x="1126" y="43109"/>
                    <a:pt x="0" y="42929"/>
                  </a:cubicBezTo>
                  <a:lnTo>
                    <a:pt x="3407" y="21600"/>
                  </a:lnTo>
                  <a:close/>
                </a:path>
              </a:pathLst>
            </a:custGeom>
            <a:noFill/>
            <a:ln w="28575">
              <a:solidFill>
                <a:srgbClr val="FF0000"/>
              </a:solidFill>
              <a:round/>
              <a:headEnd type="none" w="sm" len="lg"/>
              <a:tailEnd type="none" w="sm" len="lg"/>
            </a:ln>
          </p:spPr>
          <p:txBody>
            <a:bodyPr wrap="none" anchor="ctr"/>
            <a:lstStyle/>
            <a:p>
              <a:endParaRPr lang="zh-CN" altLang="en-US"/>
            </a:p>
          </p:txBody>
        </p:sp>
        <p:graphicFrame>
          <p:nvGraphicFramePr>
            <p:cNvPr id="103430" name="Object 21"/>
            <p:cNvGraphicFramePr>
              <a:graphicFrameLocks noChangeAspect="1"/>
            </p:cNvGraphicFramePr>
            <p:nvPr/>
          </p:nvGraphicFramePr>
          <p:xfrm>
            <a:off x="2688" y="1392"/>
            <a:ext cx="266" cy="384"/>
          </p:xfrm>
          <a:graphic>
            <a:graphicData uri="http://schemas.openxmlformats.org/presentationml/2006/ole">
              <p:oleObj spid="_x0000_s118790" name="公式" r:id="rId6" imgW="228600" imgH="330120" progId="">
                <p:embed/>
              </p:oleObj>
            </a:graphicData>
          </a:graphic>
        </p:graphicFrame>
      </p:grpSp>
      <p:grpSp>
        <p:nvGrpSpPr>
          <p:cNvPr id="5" name="Group 23"/>
          <p:cNvGrpSpPr>
            <a:grpSpLocks/>
          </p:cNvGrpSpPr>
          <p:nvPr/>
        </p:nvGrpSpPr>
        <p:grpSpPr bwMode="auto">
          <a:xfrm>
            <a:off x="1570038" y="3352800"/>
            <a:ext cx="3813175" cy="534988"/>
            <a:chOff x="816" y="1632"/>
            <a:chExt cx="2640" cy="288"/>
          </a:xfrm>
        </p:grpSpPr>
        <p:sp>
          <p:nvSpPr>
            <p:cNvPr id="103461" name="Line 24"/>
            <p:cNvSpPr>
              <a:spLocks noChangeShapeType="1"/>
            </p:cNvSpPr>
            <p:nvPr/>
          </p:nvSpPr>
          <p:spPr bwMode="auto">
            <a:xfrm flipV="1">
              <a:off x="816" y="1632"/>
              <a:ext cx="2640" cy="288"/>
            </a:xfrm>
            <a:prstGeom prst="line">
              <a:avLst/>
            </a:prstGeom>
            <a:noFill/>
            <a:ln w="19050">
              <a:solidFill>
                <a:srgbClr val="009900"/>
              </a:solidFill>
              <a:round/>
              <a:headEnd/>
              <a:tailEnd/>
            </a:ln>
          </p:spPr>
          <p:txBody>
            <a:bodyPr wrap="none" anchor="ctr"/>
            <a:lstStyle/>
            <a:p>
              <a:endParaRPr lang="zh-CN" altLang="en-US"/>
            </a:p>
          </p:txBody>
        </p:sp>
        <p:sp>
          <p:nvSpPr>
            <p:cNvPr id="103462" name="Line 25"/>
            <p:cNvSpPr>
              <a:spLocks noChangeShapeType="1"/>
            </p:cNvSpPr>
            <p:nvPr/>
          </p:nvSpPr>
          <p:spPr bwMode="auto">
            <a:xfrm>
              <a:off x="816" y="1632"/>
              <a:ext cx="2640" cy="288"/>
            </a:xfrm>
            <a:prstGeom prst="line">
              <a:avLst/>
            </a:prstGeom>
            <a:noFill/>
            <a:ln w="19050">
              <a:solidFill>
                <a:srgbClr val="0000FF"/>
              </a:solidFill>
              <a:round/>
              <a:headEnd/>
              <a:tailEnd/>
            </a:ln>
          </p:spPr>
          <p:txBody>
            <a:bodyPr wrap="none" anchor="ctr"/>
            <a:lstStyle/>
            <a:p>
              <a:endParaRPr lang="zh-CN" altLang="en-US"/>
            </a:p>
          </p:txBody>
        </p:sp>
      </p:grpSp>
      <p:grpSp>
        <p:nvGrpSpPr>
          <p:cNvPr id="6" name="Group 26"/>
          <p:cNvGrpSpPr>
            <a:grpSpLocks/>
          </p:cNvGrpSpPr>
          <p:nvPr/>
        </p:nvGrpSpPr>
        <p:grpSpPr bwMode="auto">
          <a:xfrm>
            <a:off x="6794500" y="3179763"/>
            <a:ext cx="762000" cy="892175"/>
            <a:chOff x="4416" y="1536"/>
            <a:chExt cx="528" cy="480"/>
          </a:xfrm>
        </p:grpSpPr>
        <p:sp>
          <p:nvSpPr>
            <p:cNvPr id="103460" name="Line 27"/>
            <p:cNvSpPr>
              <a:spLocks noChangeShapeType="1"/>
            </p:cNvSpPr>
            <p:nvPr/>
          </p:nvSpPr>
          <p:spPr bwMode="auto">
            <a:xfrm>
              <a:off x="4416" y="1632"/>
              <a:ext cx="0" cy="288"/>
            </a:xfrm>
            <a:prstGeom prst="line">
              <a:avLst/>
            </a:prstGeom>
            <a:noFill/>
            <a:ln w="12700">
              <a:solidFill>
                <a:srgbClr val="FF0000"/>
              </a:solidFill>
              <a:round/>
              <a:headEnd type="triangle" w="sm" len="lg"/>
              <a:tailEnd type="triangle" w="sm" len="lg"/>
            </a:ln>
          </p:spPr>
          <p:txBody>
            <a:bodyPr wrap="none" anchor="ctr"/>
            <a:lstStyle/>
            <a:p>
              <a:endParaRPr lang="zh-CN" altLang="en-US"/>
            </a:p>
          </p:txBody>
        </p:sp>
        <p:graphicFrame>
          <p:nvGraphicFramePr>
            <p:cNvPr id="103429" name="Object 28"/>
            <p:cNvGraphicFramePr>
              <a:graphicFrameLocks noChangeAspect="1"/>
            </p:cNvGraphicFramePr>
            <p:nvPr/>
          </p:nvGraphicFramePr>
          <p:xfrm>
            <a:off x="4595" y="1536"/>
            <a:ext cx="349" cy="480"/>
          </p:xfrm>
          <a:graphic>
            <a:graphicData uri="http://schemas.openxmlformats.org/presentationml/2006/ole">
              <p:oleObj spid="_x0000_s118789" name="公式" r:id="rId7" imgW="368280" imgH="457200" progId="">
                <p:embed/>
              </p:oleObj>
            </a:graphicData>
          </a:graphic>
        </p:graphicFrame>
      </p:grpSp>
      <p:graphicFrame>
        <p:nvGraphicFramePr>
          <p:cNvPr id="42013" name="Object 29"/>
          <p:cNvGraphicFramePr>
            <a:graphicFrameLocks noChangeAspect="1"/>
          </p:cNvGraphicFramePr>
          <p:nvPr/>
        </p:nvGraphicFramePr>
        <p:xfrm>
          <a:off x="5715000" y="4168775"/>
          <a:ext cx="2482850" cy="1089025"/>
        </p:xfrm>
        <a:graphic>
          <a:graphicData uri="http://schemas.openxmlformats.org/presentationml/2006/ole">
            <p:oleObj spid="_x0000_s118786" name="公式" r:id="rId8" imgW="1828800" imgH="660240" progId="">
              <p:embed/>
            </p:oleObj>
          </a:graphicData>
        </a:graphic>
      </p:graphicFrame>
      <p:graphicFrame>
        <p:nvGraphicFramePr>
          <p:cNvPr id="42024" name="Object 40"/>
          <p:cNvGraphicFramePr>
            <a:graphicFrameLocks noChangeAspect="1"/>
          </p:cNvGraphicFramePr>
          <p:nvPr/>
        </p:nvGraphicFramePr>
        <p:xfrm>
          <a:off x="5638800" y="1819275"/>
          <a:ext cx="2482850" cy="1076325"/>
        </p:xfrm>
        <a:graphic>
          <a:graphicData uri="http://schemas.openxmlformats.org/presentationml/2006/ole">
            <p:oleObj spid="_x0000_s118787" name="Equation" r:id="rId9" imgW="2082600" imgH="787320" progId="">
              <p:embed/>
            </p:oleObj>
          </a:graphicData>
        </a:graphic>
      </p:graphicFrame>
      <p:grpSp>
        <p:nvGrpSpPr>
          <p:cNvPr id="7" name="Group 62"/>
          <p:cNvGrpSpPr>
            <a:grpSpLocks/>
          </p:cNvGrpSpPr>
          <p:nvPr/>
        </p:nvGrpSpPr>
        <p:grpSpPr bwMode="auto">
          <a:xfrm>
            <a:off x="1039813" y="1781175"/>
            <a:ext cx="4141787" cy="2420938"/>
            <a:chOff x="655" y="1152"/>
            <a:chExt cx="2609" cy="1525"/>
          </a:xfrm>
        </p:grpSpPr>
        <p:grpSp>
          <p:nvGrpSpPr>
            <p:cNvPr id="8" name="Group 61"/>
            <p:cNvGrpSpPr>
              <a:grpSpLocks/>
            </p:cNvGrpSpPr>
            <p:nvPr/>
          </p:nvGrpSpPr>
          <p:grpSpPr bwMode="auto">
            <a:xfrm>
              <a:off x="655" y="1152"/>
              <a:ext cx="2609" cy="1525"/>
              <a:chOff x="655" y="1152"/>
              <a:chExt cx="2609" cy="1525"/>
            </a:xfrm>
          </p:grpSpPr>
          <p:sp>
            <p:nvSpPr>
              <p:cNvPr id="103456" name="Freeform 42"/>
              <p:cNvSpPr>
                <a:spLocks/>
              </p:cNvSpPr>
              <p:nvPr/>
            </p:nvSpPr>
            <p:spPr bwMode="auto">
              <a:xfrm>
                <a:off x="2053" y="1947"/>
                <a:ext cx="0" cy="730"/>
              </a:xfrm>
              <a:custGeom>
                <a:avLst/>
                <a:gdLst>
                  <a:gd name="T0" fmla="*/ 0 w 1"/>
                  <a:gd name="T1" fmla="*/ 0 h 624"/>
                  <a:gd name="T2" fmla="*/ 0 w 1"/>
                  <a:gd name="T3" fmla="*/ 2562 h 624"/>
                  <a:gd name="T4" fmla="*/ 0 60000 65536"/>
                  <a:gd name="T5" fmla="*/ 0 60000 65536"/>
                  <a:gd name="T6" fmla="*/ 0 w 1"/>
                  <a:gd name="T7" fmla="*/ 0 h 624"/>
                  <a:gd name="T8" fmla="*/ 0 w 1"/>
                  <a:gd name="T9" fmla="*/ 624 h 624"/>
                </a:gdLst>
                <a:ahLst/>
                <a:cxnLst>
                  <a:cxn ang="T4">
                    <a:pos x="T0" y="T1"/>
                  </a:cxn>
                  <a:cxn ang="T5">
                    <a:pos x="T2" y="T3"/>
                  </a:cxn>
                </a:cxnLst>
                <a:rect l="T6" t="T7" r="T8" b="T9"/>
                <a:pathLst>
                  <a:path w="1" h="624">
                    <a:moveTo>
                      <a:pt x="0" y="0"/>
                    </a:moveTo>
                    <a:lnTo>
                      <a:pt x="1" y="624"/>
                    </a:lnTo>
                  </a:path>
                </a:pathLst>
              </a:custGeom>
              <a:noFill/>
              <a:ln w="28575">
                <a:solidFill>
                  <a:srgbClr val="FF0000"/>
                </a:solidFill>
                <a:round/>
                <a:headEnd type="triangle" w="sm" len="lg"/>
                <a:tailEnd type="triangle" w="sm" len="lg"/>
              </a:ln>
            </p:spPr>
            <p:txBody>
              <a:bodyPr wrap="none" anchor="ctr"/>
              <a:lstStyle/>
              <a:p>
                <a:endParaRPr lang="zh-CN" altLang="en-US"/>
              </a:p>
            </p:txBody>
          </p:sp>
          <p:sp>
            <p:nvSpPr>
              <p:cNvPr id="103457" name="Freeform 44"/>
              <p:cNvSpPr>
                <a:spLocks/>
              </p:cNvSpPr>
              <p:nvPr/>
            </p:nvSpPr>
            <p:spPr bwMode="auto">
              <a:xfrm>
                <a:off x="1070" y="1609"/>
                <a:ext cx="939" cy="513"/>
              </a:xfrm>
              <a:custGeom>
                <a:avLst/>
                <a:gdLst>
                  <a:gd name="T0" fmla="*/ 121 w 1032"/>
                  <a:gd name="T1" fmla="*/ 0 h 438"/>
                  <a:gd name="T2" fmla="*/ 440 w 1032"/>
                  <a:gd name="T3" fmla="*/ 1818 h 438"/>
                  <a:gd name="T4" fmla="*/ 0 w 1032"/>
                  <a:gd name="T5" fmla="*/ 25 h 438"/>
                  <a:gd name="T6" fmla="*/ 121 w 1032"/>
                  <a:gd name="T7" fmla="*/ 0 h 438"/>
                  <a:gd name="T8" fmla="*/ 0 60000 65536"/>
                  <a:gd name="T9" fmla="*/ 0 60000 65536"/>
                  <a:gd name="T10" fmla="*/ 0 60000 65536"/>
                  <a:gd name="T11" fmla="*/ 0 60000 65536"/>
                  <a:gd name="T12" fmla="*/ 0 w 1032"/>
                  <a:gd name="T13" fmla="*/ 0 h 438"/>
                  <a:gd name="T14" fmla="*/ 1032 w 1032"/>
                  <a:gd name="T15" fmla="*/ 438 h 438"/>
                </a:gdLst>
                <a:ahLst/>
                <a:cxnLst>
                  <a:cxn ang="T8">
                    <a:pos x="T0" y="T1"/>
                  </a:cxn>
                  <a:cxn ang="T9">
                    <a:pos x="T2" y="T3"/>
                  </a:cxn>
                  <a:cxn ang="T10">
                    <a:pos x="T4" y="T5"/>
                  </a:cxn>
                  <a:cxn ang="T11">
                    <a:pos x="T6" y="T7"/>
                  </a:cxn>
                </a:cxnLst>
                <a:rect l="T12" t="T13" r="T14" b="T15"/>
                <a:pathLst>
                  <a:path w="1032" h="438">
                    <a:moveTo>
                      <a:pt x="282" y="0"/>
                    </a:moveTo>
                    <a:lnTo>
                      <a:pt x="1032" y="438"/>
                    </a:lnTo>
                    <a:lnTo>
                      <a:pt x="0" y="6"/>
                    </a:lnTo>
                    <a:lnTo>
                      <a:pt x="282" y="0"/>
                    </a:lnTo>
                    <a:close/>
                  </a:path>
                </a:pathLst>
              </a:custGeom>
              <a:solidFill>
                <a:schemeClr val="accent1"/>
              </a:solidFill>
              <a:ln w="9525">
                <a:solidFill>
                  <a:schemeClr val="tx1"/>
                </a:solidFill>
                <a:round/>
                <a:headEnd/>
                <a:tailEnd type="none" w="sm" len="lg"/>
              </a:ln>
            </p:spPr>
            <p:txBody>
              <a:bodyPr wrap="none"/>
              <a:lstStyle/>
              <a:p>
                <a:endParaRPr lang="zh-CN" altLang="en-US"/>
              </a:p>
            </p:txBody>
          </p:sp>
          <p:sp>
            <p:nvSpPr>
              <p:cNvPr id="42029" name="Rectangle 45"/>
              <p:cNvSpPr>
                <a:spLocks noChangeArrowheads="1"/>
              </p:cNvSpPr>
              <p:nvPr/>
            </p:nvSpPr>
            <p:spPr bwMode="auto">
              <a:xfrm>
                <a:off x="655" y="1160"/>
                <a:ext cx="2558" cy="449"/>
              </a:xfrm>
              <a:prstGeom prst="rect">
                <a:avLst/>
              </a:prstGeom>
              <a:gradFill rotWithShape="0">
                <a:gsLst>
                  <a:gs pos="0">
                    <a:schemeClr val="accent1"/>
                  </a:gs>
                  <a:gs pos="50000">
                    <a:schemeClr val="accent1">
                      <a:gamma/>
                      <a:tint val="0"/>
                      <a:invGamma/>
                    </a:schemeClr>
                  </a:gs>
                  <a:gs pos="100000">
                    <a:schemeClr val="accent1"/>
                  </a:gs>
                </a:gsLst>
                <a:lin ang="5400000" scaled="1"/>
              </a:gradFill>
              <a:ln w="9525">
                <a:solidFill>
                  <a:schemeClr val="tx1"/>
                </a:solidFill>
                <a:miter lim="800000"/>
                <a:headEnd/>
                <a:tailEnd type="none" w="sm" len="lg"/>
              </a:ln>
              <a:effectLst/>
            </p:spPr>
            <p:txBody>
              <a:bodyPr wrap="none" anchor="ctr"/>
              <a:lstStyle/>
              <a:p>
                <a:pPr>
                  <a:defRPr/>
                </a:pPr>
                <a:endParaRPr lang="zh-CN" altLang="en-US"/>
              </a:p>
            </p:txBody>
          </p:sp>
          <p:sp>
            <p:nvSpPr>
              <p:cNvPr id="103459" name="Text Box 46"/>
              <p:cNvSpPr txBox="1">
                <a:spLocks noChangeArrowheads="1"/>
              </p:cNvSpPr>
              <p:nvPr/>
            </p:nvSpPr>
            <p:spPr bwMode="auto">
              <a:xfrm>
                <a:off x="655" y="1171"/>
                <a:ext cx="2609" cy="327"/>
              </a:xfrm>
              <a:prstGeom prst="rect">
                <a:avLst/>
              </a:prstGeom>
              <a:noFill/>
              <a:ln w="9525">
                <a:noFill/>
                <a:miter lim="800000"/>
                <a:headEnd/>
                <a:tailEnd/>
              </a:ln>
            </p:spPr>
            <p:txBody>
              <a:bodyPr>
                <a:spAutoFit/>
              </a:bodyPr>
              <a:lstStyle/>
              <a:p>
                <a:pPr>
                  <a:spcBef>
                    <a:spcPct val="50000"/>
                  </a:spcBef>
                </a:pPr>
                <a:r>
                  <a:rPr lang="zh-CN" altLang="en-US" sz="2800" b="1">
                    <a:solidFill>
                      <a:srgbClr val="1C1C1C"/>
                    </a:solidFill>
                    <a:latin typeface="Times New Roman" pitchFamily="18" charset="0"/>
                  </a:rPr>
                  <a:t>光学仪器的通光孔径</a:t>
                </a:r>
              </a:p>
            </p:txBody>
          </p:sp>
          <p:graphicFrame>
            <p:nvGraphicFramePr>
              <p:cNvPr id="103428" name="Object 47"/>
              <p:cNvGraphicFramePr>
                <a:graphicFrameLocks noChangeAspect="1"/>
              </p:cNvGraphicFramePr>
              <p:nvPr/>
            </p:nvGraphicFramePr>
            <p:xfrm>
              <a:off x="2723" y="1152"/>
              <a:ext cx="301" cy="337"/>
            </p:xfrm>
            <a:graphic>
              <a:graphicData uri="http://schemas.openxmlformats.org/presentationml/2006/ole">
                <p:oleObj spid="_x0000_s118788" name="Equation" r:id="rId10" imgW="164880" imgH="164880" progId="">
                  <p:embed/>
                </p:oleObj>
              </a:graphicData>
            </a:graphic>
          </p:graphicFrame>
        </p:grpSp>
        <p:sp>
          <p:nvSpPr>
            <p:cNvPr id="103455" name="Freeform 48"/>
            <p:cNvSpPr>
              <a:spLocks/>
            </p:cNvSpPr>
            <p:nvPr/>
          </p:nvSpPr>
          <p:spPr bwMode="auto">
            <a:xfrm>
              <a:off x="1104" y="1592"/>
              <a:ext cx="227" cy="15"/>
            </a:xfrm>
            <a:custGeom>
              <a:avLst/>
              <a:gdLst>
                <a:gd name="T0" fmla="*/ 227 w 227"/>
                <a:gd name="T1" fmla="*/ 0 h 15"/>
                <a:gd name="T2" fmla="*/ 0 w 227"/>
                <a:gd name="T3" fmla="*/ 15 h 15"/>
                <a:gd name="T4" fmla="*/ 0 60000 65536"/>
                <a:gd name="T5" fmla="*/ 0 60000 65536"/>
                <a:gd name="T6" fmla="*/ 0 w 227"/>
                <a:gd name="T7" fmla="*/ 0 h 15"/>
                <a:gd name="T8" fmla="*/ 227 w 227"/>
                <a:gd name="T9" fmla="*/ 15 h 15"/>
              </a:gdLst>
              <a:ahLst/>
              <a:cxnLst>
                <a:cxn ang="T4">
                  <a:pos x="T0" y="T1"/>
                </a:cxn>
                <a:cxn ang="T5">
                  <a:pos x="T2" y="T3"/>
                </a:cxn>
              </a:cxnLst>
              <a:rect l="T6" t="T7" r="T8" b="T9"/>
              <a:pathLst>
                <a:path w="227" h="15">
                  <a:moveTo>
                    <a:pt x="227" y="0"/>
                  </a:moveTo>
                  <a:lnTo>
                    <a:pt x="0" y="15"/>
                  </a:lnTo>
                </a:path>
              </a:pathLst>
            </a:custGeom>
            <a:noFill/>
            <a:ln w="57150">
              <a:solidFill>
                <a:schemeClr val="accent1"/>
              </a:solidFill>
              <a:round/>
              <a:headEnd/>
              <a:tailEnd type="none" w="sm" len="lg"/>
            </a:ln>
          </p:spPr>
          <p:txBody>
            <a:bodyPr wrap="none"/>
            <a:lstStyle/>
            <a:p>
              <a:endParaRPr lang="zh-CN" altLang="en-US"/>
            </a:p>
          </p:txBody>
        </p:sp>
      </p:grpSp>
      <p:grpSp>
        <p:nvGrpSpPr>
          <p:cNvPr id="9" name="Group 49"/>
          <p:cNvGrpSpPr>
            <a:grpSpLocks/>
          </p:cNvGrpSpPr>
          <p:nvPr/>
        </p:nvGrpSpPr>
        <p:grpSpPr bwMode="auto">
          <a:xfrm>
            <a:off x="5405438" y="2376488"/>
            <a:ext cx="1598612" cy="2586037"/>
            <a:chOff x="3455" y="1104"/>
            <a:chExt cx="1106" cy="1391"/>
          </a:xfrm>
        </p:grpSpPr>
        <p:grpSp>
          <p:nvGrpSpPr>
            <p:cNvPr id="10" name="Group 50"/>
            <p:cNvGrpSpPr>
              <a:grpSpLocks/>
            </p:cNvGrpSpPr>
            <p:nvPr/>
          </p:nvGrpSpPr>
          <p:grpSpPr bwMode="auto">
            <a:xfrm rot="5367018">
              <a:off x="3271" y="1291"/>
              <a:ext cx="1055" cy="681"/>
              <a:chOff x="3648" y="2208"/>
              <a:chExt cx="1141" cy="968"/>
            </a:xfrm>
          </p:grpSpPr>
          <p:sp>
            <p:nvSpPr>
              <p:cNvPr id="103451" name="Freeform 51"/>
              <p:cNvSpPr>
                <a:spLocks/>
              </p:cNvSpPr>
              <p:nvPr/>
            </p:nvSpPr>
            <p:spPr bwMode="auto">
              <a:xfrm>
                <a:off x="4512" y="3120"/>
                <a:ext cx="277" cy="48"/>
              </a:xfrm>
              <a:custGeom>
                <a:avLst/>
                <a:gdLst>
                  <a:gd name="T0" fmla="*/ 0 w 240"/>
                  <a:gd name="T1" fmla="*/ 48 h 48"/>
                  <a:gd name="T2" fmla="*/ 349 w 240"/>
                  <a:gd name="T3" fmla="*/ 0 h 48"/>
                  <a:gd name="T4" fmla="*/ 874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0" y="48"/>
                    </a:moveTo>
                    <a:cubicBezTo>
                      <a:pt x="28" y="24"/>
                      <a:pt x="56" y="0"/>
                      <a:pt x="96" y="0"/>
                    </a:cubicBezTo>
                    <a:cubicBezTo>
                      <a:pt x="136" y="0"/>
                      <a:pt x="216" y="40"/>
                      <a:pt x="240" y="48"/>
                    </a:cubicBezTo>
                  </a:path>
                </a:pathLst>
              </a:custGeom>
              <a:noFill/>
              <a:ln w="19050">
                <a:solidFill>
                  <a:srgbClr val="009900"/>
                </a:solidFill>
                <a:round/>
                <a:headEnd type="none" w="sm" len="lg"/>
                <a:tailEnd type="none" w="sm" len="lg"/>
              </a:ln>
            </p:spPr>
            <p:txBody>
              <a:bodyPr wrap="none" anchor="ctr"/>
              <a:lstStyle/>
              <a:p>
                <a:endParaRPr lang="zh-CN" altLang="en-US"/>
              </a:p>
            </p:txBody>
          </p:sp>
          <p:sp>
            <p:nvSpPr>
              <p:cNvPr id="103452" name="Freeform 52"/>
              <p:cNvSpPr>
                <a:spLocks/>
              </p:cNvSpPr>
              <p:nvPr/>
            </p:nvSpPr>
            <p:spPr bwMode="auto">
              <a:xfrm>
                <a:off x="3648" y="3120"/>
                <a:ext cx="277" cy="48"/>
              </a:xfrm>
              <a:custGeom>
                <a:avLst/>
                <a:gdLst>
                  <a:gd name="T0" fmla="*/ 874 w 240"/>
                  <a:gd name="T1" fmla="*/ 48 h 48"/>
                  <a:gd name="T2" fmla="*/ 522 w 240"/>
                  <a:gd name="T3" fmla="*/ 0 h 48"/>
                  <a:gd name="T4" fmla="*/ 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240" y="48"/>
                    </a:moveTo>
                    <a:cubicBezTo>
                      <a:pt x="212" y="24"/>
                      <a:pt x="184" y="0"/>
                      <a:pt x="144" y="0"/>
                    </a:cubicBezTo>
                    <a:cubicBezTo>
                      <a:pt x="104" y="0"/>
                      <a:pt x="24" y="40"/>
                      <a:pt x="0" y="48"/>
                    </a:cubicBezTo>
                  </a:path>
                </a:pathLst>
              </a:custGeom>
              <a:noFill/>
              <a:ln w="19050">
                <a:solidFill>
                  <a:srgbClr val="009900"/>
                </a:solidFill>
                <a:round/>
                <a:headEnd type="none" w="sm" len="lg"/>
                <a:tailEnd type="none" w="sm" len="lg"/>
              </a:ln>
            </p:spPr>
            <p:txBody>
              <a:bodyPr wrap="none" anchor="ctr"/>
              <a:lstStyle/>
              <a:p>
                <a:endParaRPr lang="zh-CN" altLang="en-US"/>
              </a:p>
            </p:txBody>
          </p:sp>
          <p:sp>
            <p:nvSpPr>
              <p:cNvPr id="103453" name="Freeform 53"/>
              <p:cNvSpPr>
                <a:spLocks/>
              </p:cNvSpPr>
              <p:nvPr/>
            </p:nvSpPr>
            <p:spPr bwMode="auto">
              <a:xfrm>
                <a:off x="3936" y="2208"/>
                <a:ext cx="576" cy="968"/>
              </a:xfrm>
              <a:custGeom>
                <a:avLst/>
                <a:gdLst>
                  <a:gd name="T0" fmla="*/ 0 w 480"/>
                  <a:gd name="T1" fmla="*/ 968 h 968"/>
                  <a:gd name="T2" fmla="*/ 496 w 480"/>
                  <a:gd name="T3" fmla="*/ 680 h 968"/>
                  <a:gd name="T4" fmla="*/ 1241 w 480"/>
                  <a:gd name="T5" fmla="*/ 8 h 968"/>
                  <a:gd name="T6" fmla="*/ 1981 w 480"/>
                  <a:gd name="T7" fmla="*/ 728 h 968"/>
                  <a:gd name="T8" fmla="*/ 2477 w 480"/>
                  <a:gd name="T9" fmla="*/ 968 h 968"/>
                  <a:gd name="T10" fmla="*/ 0 60000 65536"/>
                  <a:gd name="T11" fmla="*/ 0 60000 65536"/>
                  <a:gd name="T12" fmla="*/ 0 60000 65536"/>
                  <a:gd name="T13" fmla="*/ 0 60000 65536"/>
                  <a:gd name="T14" fmla="*/ 0 60000 65536"/>
                  <a:gd name="T15" fmla="*/ 0 w 480"/>
                  <a:gd name="T16" fmla="*/ 0 h 968"/>
                  <a:gd name="T17" fmla="*/ 480 w 480"/>
                  <a:gd name="T18" fmla="*/ 968 h 968"/>
                </a:gdLst>
                <a:ahLst/>
                <a:cxnLst>
                  <a:cxn ang="T10">
                    <a:pos x="T0" y="T1"/>
                  </a:cxn>
                  <a:cxn ang="T11">
                    <a:pos x="T2" y="T3"/>
                  </a:cxn>
                  <a:cxn ang="T12">
                    <a:pos x="T4" y="T5"/>
                  </a:cxn>
                  <a:cxn ang="T13">
                    <a:pos x="T6" y="T7"/>
                  </a:cxn>
                  <a:cxn ang="T14">
                    <a:pos x="T8" y="T9"/>
                  </a:cxn>
                </a:cxnLst>
                <a:rect l="T15" t="T16" r="T17" b="T18"/>
                <a:pathLst>
                  <a:path w="480" h="968">
                    <a:moveTo>
                      <a:pt x="0" y="968"/>
                    </a:moveTo>
                    <a:cubicBezTo>
                      <a:pt x="28" y="904"/>
                      <a:pt x="56" y="840"/>
                      <a:pt x="96" y="680"/>
                    </a:cubicBezTo>
                    <a:cubicBezTo>
                      <a:pt x="136" y="520"/>
                      <a:pt x="192" y="0"/>
                      <a:pt x="240" y="8"/>
                    </a:cubicBezTo>
                    <a:cubicBezTo>
                      <a:pt x="288" y="16"/>
                      <a:pt x="344" y="568"/>
                      <a:pt x="384" y="728"/>
                    </a:cubicBezTo>
                    <a:cubicBezTo>
                      <a:pt x="424" y="888"/>
                      <a:pt x="464" y="928"/>
                      <a:pt x="480" y="968"/>
                    </a:cubicBezTo>
                  </a:path>
                </a:pathLst>
              </a:custGeom>
              <a:noFill/>
              <a:ln w="19050">
                <a:solidFill>
                  <a:srgbClr val="009900"/>
                </a:solidFill>
                <a:round/>
                <a:headEnd type="none" w="sm" len="lg"/>
                <a:tailEnd type="none" w="sm" len="lg"/>
              </a:ln>
            </p:spPr>
            <p:txBody>
              <a:bodyPr wrap="none" anchor="ctr"/>
              <a:lstStyle/>
              <a:p>
                <a:endParaRPr lang="zh-CN" altLang="en-US"/>
              </a:p>
            </p:txBody>
          </p:sp>
        </p:grpSp>
        <p:sp>
          <p:nvSpPr>
            <p:cNvPr id="103445" name="Line 54"/>
            <p:cNvSpPr>
              <a:spLocks noChangeShapeType="1"/>
            </p:cNvSpPr>
            <p:nvPr/>
          </p:nvSpPr>
          <p:spPr bwMode="auto">
            <a:xfrm>
              <a:off x="3457" y="1632"/>
              <a:ext cx="1104" cy="0"/>
            </a:xfrm>
            <a:prstGeom prst="line">
              <a:avLst/>
            </a:prstGeom>
            <a:noFill/>
            <a:ln w="12700">
              <a:solidFill>
                <a:schemeClr val="tx1"/>
              </a:solidFill>
              <a:prstDash val="dash"/>
              <a:round/>
              <a:headEnd type="none" w="sm" len="lg"/>
              <a:tailEnd type="none" w="sm" len="lg"/>
            </a:ln>
          </p:spPr>
          <p:txBody>
            <a:bodyPr wrap="none" anchor="ctr"/>
            <a:lstStyle/>
            <a:p>
              <a:endParaRPr lang="zh-CN" altLang="en-US"/>
            </a:p>
          </p:txBody>
        </p:sp>
        <p:grpSp>
          <p:nvGrpSpPr>
            <p:cNvPr id="11" name="Group 55"/>
            <p:cNvGrpSpPr>
              <a:grpSpLocks/>
            </p:cNvGrpSpPr>
            <p:nvPr/>
          </p:nvGrpSpPr>
          <p:grpSpPr bwMode="auto">
            <a:xfrm rot="5367018">
              <a:off x="3220" y="1578"/>
              <a:ext cx="1152" cy="681"/>
              <a:chOff x="3648" y="2208"/>
              <a:chExt cx="1141" cy="968"/>
            </a:xfrm>
          </p:grpSpPr>
          <p:sp>
            <p:nvSpPr>
              <p:cNvPr id="103448" name="Freeform 56"/>
              <p:cNvSpPr>
                <a:spLocks/>
              </p:cNvSpPr>
              <p:nvPr/>
            </p:nvSpPr>
            <p:spPr bwMode="auto">
              <a:xfrm>
                <a:off x="4512" y="3120"/>
                <a:ext cx="277" cy="48"/>
              </a:xfrm>
              <a:custGeom>
                <a:avLst/>
                <a:gdLst>
                  <a:gd name="T0" fmla="*/ 0 w 240"/>
                  <a:gd name="T1" fmla="*/ 48 h 48"/>
                  <a:gd name="T2" fmla="*/ 349 w 240"/>
                  <a:gd name="T3" fmla="*/ 0 h 48"/>
                  <a:gd name="T4" fmla="*/ 874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0" y="48"/>
                    </a:moveTo>
                    <a:cubicBezTo>
                      <a:pt x="28" y="24"/>
                      <a:pt x="56" y="0"/>
                      <a:pt x="96" y="0"/>
                    </a:cubicBezTo>
                    <a:cubicBezTo>
                      <a:pt x="136" y="0"/>
                      <a:pt x="216" y="40"/>
                      <a:pt x="240" y="48"/>
                    </a:cubicBezTo>
                  </a:path>
                </a:pathLst>
              </a:custGeom>
              <a:noFill/>
              <a:ln w="19050">
                <a:solidFill>
                  <a:srgbClr val="0000FF"/>
                </a:solidFill>
                <a:round/>
                <a:headEnd type="none" w="sm" len="lg"/>
                <a:tailEnd type="none" w="sm" len="lg"/>
              </a:ln>
            </p:spPr>
            <p:txBody>
              <a:bodyPr wrap="none" anchor="ctr"/>
              <a:lstStyle/>
              <a:p>
                <a:endParaRPr lang="zh-CN" altLang="en-US"/>
              </a:p>
            </p:txBody>
          </p:sp>
          <p:sp>
            <p:nvSpPr>
              <p:cNvPr id="103449" name="Freeform 57"/>
              <p:cNvSpPr>
                <a:spLocks/>
              </p:cNvSpPr>
              <p:nvPr/>
            </p:nvSpPr>
            <p:spPr bwMode="auto">
              <a:xfrm>
                <a:off x="3648" y="3120"/>
                <a:ext cx="277" cy="48"/>
              </a:xfrm>
              <a:custGeom>
                <a:avLst/>
                <a:gdLst>
                  <a:gd name="T0" fmla="*/ 874 w 240"/>
                  <a:gd name="T1" fmla="*/ 48 h 48"/>
                  <a:gd name="T2" fmla="*/ 522 w 240"/>
                  <a:gd name="T3" fmla="*/ 0 h 48"/>
                  <a:gd name="T4" fmla="*/ 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240" y="48"/>
                    </a:moveTo>
                    <a:cubicBezTo>
                      <a:pt x="212" y="24"/>
                      <a:pt x="184" y="0"/>
                      <a:pt x="144" y="0"/>
                    </a:cubicBezTo>
                    <a:cubicBezTo>
                      <a:pt x="104" y="0"/>
                      <a:pt x="24" y="40"/>
                      <a:pt x="0" y="48"/>
                    </a:cubicBezTo>
                  </a:path>
                </a:pathLst>
              </a:custGeom>
              <a:noFill/>
              <a:ln w="19050">
                <a:solidFill>
                  <a:srgbClr val="0000FF"/>
                </a:solidFill>
                <a:round/>
                <a:headEnd type="none" w="sm" len="lg"/>
                <a:tailEnd type="none" w="sm" len="lg"/>
              </a:ln>
            </p:spPr>
            <p:txBody>
              <a:bodyPr wrap="none" anchor="ctr"/>
              <a:lstStyle/>
              <a:p>
                <a:endParaRPr lang="zh-CN" altLang="en-US"/>
              </a:p>
            </p:txBody>
          </p:sp>
          <p:sp>
            <p:nvSpPr>
              <p:cNvPr id="103450" name="Freeform 58"/>
              <p:cNvSpPr>
                <a:spLocks/>
              </p:cNvSpPr>
              <p:nvPr/>
            </p:nvSpPr>
            <p:spPr bwMode="auto">
              <a:xfrm>
                <a:off x="3936" y="2208"/>
                <a:ext cx="576" cy="968"/>
              </a:xfrm>
              <a:custGeom>
                <a:avLst/>
                <a:gdLst>
                  <a:gd name="T0" fmla="*/ 0 w 480"/>
                  <a:gd name="T1" fmla="*/ 968 h 968"/>
                  <a:gd name="T2" fmla="*/ 496 w 480"/>
                  <a:gd name="T3" fmla="*/ 680 h 968"/>
                  <a:gd name="T4" fmla="*/ 1241 w 480"/>
                  <a:gd name="T5" fmla="*/ 8 h 968"/>
                  <a:gd name="T6" fmla="*/ 1981 w 480"/>
                  <a:gd name="T7" fmla="*/ 728 h 968"/>
                  <a:gd name="T8" fmla="*/ 2477 w 480"/>
                  <a:gd name="T9" fmla="*/ 968 h 968"/>
                  <a:gd name="T10" fmla="*/ 0 60000 65536"/>
                  <a:gd name="T11" fmla="*/ 0 60000 65536"/>
                  <a:gd name="T12" fmla="*/ 0 60000 65536"/>
                  <a:gd name="T13" fmla="*/ 0 60000 65536"/>
                  <a:gd name="T14" fmla="*/ 0 60000 65536"/>
                  <a:gd name="T15" fmla="*/ 0 w 480"/>
                  <a:gd name="T16" fmla="*/ 0 h 968"/>
                  <a:gd name="T17" fmla="*/ 480 w 480"/>
                  <a:gd name="T18" fmla="*/ 968 h 968"/>
                </a:gdLst>
                <a:ahLst/>
                <a:cxnLst>
                  <a:cxn ang="T10">
                    <a:pos x="T0" y="T1"/>
                  </a:cxn>
                  <a:cxn ang="T11">
                    <a:pos x="T2" y="T3"/>
                  </a:cxn>
                  <a:cxn ang="T12">
                    <a:pos x="T4" y="T5"/>
                  </a:cxn>
                  <a:cxn ang="T13">
                    <a:pos x="T6" y="T7"/>
                  </a:cxn>
                  <a:cxn ang="T14">
                    <a:pos x="T8" y="T9"/>
                  </a:cxn>
                </a:cxnLst>
                <a:rect l="T15" t="T16" r="T17" b="T18"/>
                <a:pathLst>
                  <a:path w="480" h="968">
                    <a:moveTo>
                      <a:pt x="0" y="968"/>
                    </a:moveTo>
                    <a:cubicBezTo>
                      <a:pt x="28" y="904"/>
                      <a:pt x="56" y="840"/>
                      <a:pt x="96" y="680"/>
                    </a:cubicBezTo>
                    <a:cubicBezTo>
                      <a:pt x="136" y="520"/>
                      <a:pt x="192" y="0"/>
                      <a:pt x="240" y="8"/>
                    </a:cubicBezTo>
                    <a:cubicBezTo>
                      <a:pt x="288" y="16"/>
                      <a:pt x="344" y="568"/>
                      <a:pt x="384" y="728"/>
                    </a:cubicBezTo>
                    <a:cubicBezTo>
                      <a:pt x="424" y="888"/>
                      <a:pt x="464" y="928"/>
                      <a:pt x="480" y="968"/>
                    </a:cubicBezTo>
                  </a:path>
                </a:pathLst>
              </a:custGeom>
              <a:noFill/>
              <a:ln w="19050">
                <a:solidFill>
                  <a:srgbClr val="0000FF"/>
                </a:solidFill>
                <a:round/>
                <a:headEnd type="none" w="sm" len="lg"/>
                <a:tailEnd type="none" w="sm" len="lg"/>
              </a:ln>
            </p:spPr>
            <p:txBody>
              <a:bodyPr wrap="none" anchor="ctr"/>
              <a:lstStyle/>
              <a:p>
                <a:endParaRPr lang="zh-CN" altLang="en-US"/>
              </a:p>
            </p:txBody>
          </p:sp>
        </p:grpSp>
        <p:sp>
          <p:nvSpPr>
            <p:cNvPr id="103447" name="Line 59"/>
            <p:cNvSpPr>
              <a:spLocks noChangeShapeType="1"/>
            </p:cNvSpPr>
            <p:nvPr/>
          </p:nvSpPr>
          <p:spPr bwMode="auto">
            <a:xfrm>
              <a:off x="3456" y="1920"/>
              <a:ext cx="1105" cy="0"/>
            </a:xfrm>
            <a:prstGeom prst="line">
              <a:avLst/>
            </a:prstGeom>
            <a:noFill/>
            <a:ln w="12700">
              <a:solidFill>
                <a:schemeClr val="tx1"/>
              </a:solidFill>
              <a:prstDash val="dash"/>
              <a:round/>
              <a:headEnd type="none" w="sm" len="lg"/>
              <a:tailEnd type="none" w="sm" len="lg"/>
            </a:ln>
          </p:spPr>
          <p:txBody>
            <a:bodyPr wrap="none" anchor="ctr"/>
            <a:lstStyle/>
            <a:p>
              <a:endParaRPr lang="zh-CN" altLang="en-US"/>
            </a:p>
          </p:txBody>
        </p:sp>
      </p:grpSp>
      <p:sp>
        <p:nvSpPr>
          <p:cNvPr id="51" name="Oval 20"/>
          <p:cNvSpPr>
            <a:spLocks noChangeArrowheads="1"/>
          </p:cNvSpPr>
          <p:nvPr/>
        </p:nvSpPr>
        <p:spPr bwMode="auto">
          <a:xfrm>
            <a:off x="1752600" y="609600"/>
            <a:ext cx="70675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03443" name="Rectangle 23"/>
          <p:cNvSpPr>
            <a:spLocks noChangeArrowheads="1"/>
          </p:cNvSpPr>
          <p:nvPr/>
        </p:nvSpPr>
        <p:spPr bwMode="auto">
          <a:xfrm>
            <a:off x="2286000" y="65088"/>
            <a:ext cx="64770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11-8  </a:t>
            </a:r>
            <a:r>
              <a:rPr kumimoji="1" lang="zh-CN" altLang="en-US" sz="2800" b="1">
                <a:solidFill>
                  <a:srgbClr val="000066"/>
                </a:solidFill>
                <a:latin typeface="楷体_GB2312" pitchFamily="49" charset="-122"/>
                <a:ea typeface="楷体_GB2312" pitchFamily="49" charset="-122"/>
              </a:rPr>
              <a:t>圆孔衍射  光学仪器的分辨本领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strips(downRigh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7"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ppt_w/2"/>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42"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arn(outHorizontal)">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3"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strips(upRight)">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5" fill="hold" nodeType="clickEffect">
                                  <p:stCondLst>
                                    <p:cond delay="0"/>
                                  </p:stCondLst>
                                  <p:childTnLst>
                                    <p:set>
                                      <p:cBhvr>
                                        <p:cTn id="38" dur="1" fill="hold">
                                          <p:stCondLst>
                                            <p:cond delay="0"/>
                                          </p:stCondLst>
                                        </p:cTn>
                                        <p:tgtEl>
                                          <p:spTgt spid="42024"/>
                                        </p:tgtEl>
                                        <p:attrNameLst>
                                          <p:attrName>style.visibility</p:attrName>
                                        </p:attrNameLst>
                                      </p:cBhvr>
                                      <p:to>
                                        <p:strVal val="visible"/>
                                      </p:to>
                                    </p:set>
                                    <p:animEffect transition="in" filter="blinds(vertical)">
                                      <p:cBhvr>
                                        <p:cTn id="39" dur="500"/>
                                        <p:tgtEl>
                                          <p:spTgt spid="42024"/>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5" fill="hold" nodeType="clickEffect">
                                  <p:stCondLst>
                                    <p:cond delay="0"/>
                                  </p:stCondLst>
                                  <p:childTnLst>
                                    <p:set>
                                      <p:cBhvr>
                                        <p:cTn id="43" dur="1" fill="hold">
                                          <p:stCondLst>
                                            <p:cond delay="0"/>
                                          </p:stCondLst>
                                        </p:cTn>
                                        <p:tgtEl>
                                          <p:spTgt spid="42013"/>
                                        </p:tgtEl>
                                        <p:attrNameLst>
                                          <p:attrName>style.visibility</p:attrName>
                                        </p:attrNameLst>
                                      </p:cBhvr>
                                      <p:to>
                                        <p:strVal val="visible"/>
                                      </p:to>
                                    </p:set>
                                    <p:animEffect transition="in" filter="blinds(vertical)">
                                      <p:cBhvr>
                                        <p:cTn id="44" dur="500"/>
                                        <p:tgtEl>
                                          <p:spTgt spid="42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3" name="灯片编号占位符 1"/>
          <p:cNvSpPr>
            <a:spLocks noGrp="1"/>
          </p:cNvSpPr>
          <p:nvPr>
            <p:ph type="sldNum" sz="quarter" idx="10"/>
          </p:nvPr>
        </p:nvSpPr>
        <p:spPr>
          <a:noFill/>
        </p:spPr>
        <p:txBody>
          <a:bodyPr/>
          <a:lstStyle/>
          <a:p>
            <a:fld id="{48063710-ADC8-424A-9D6E-8311F776F660}" type="slidenum">
              <a:rPr lang="en-US" altLang="zh-CN" smtClean="0"/>
              <a:pPr/>
              <a:t>142</a:t>
            </a:fld>
            <a:endParaRPr lang="en-US" altLang="zh-CN" smtClean="0"/>
          </a:p>
        </p:txBody>
      </p:sp>
      <p:sp>
        <p:nvSpPr>
          <p:cNvPr id="104454" name="Rectangle 31"/>
          <p:cNvSpPr>
            <a:spLocks noChangeArrowheads="1"/>
          </p:cNvSpPr>
          <p:nvPr/>
        </p:nvSpPr>
        <p:spPr bwMode="auto">
          <a:xfrm>
            <a:off x="2133600" y="1295400"/>
            <a:ext cx="5105400" cy="990600"/>
          </a:xfrm>
          <a:prstGeom prst="rect">
            <a:avLst/>
          </a:prstGeom>
          <a:gradFill rotWithShape="0">
            <a:gsLst>
              <a:gs pos="0">
                <a:srgbClr val="E1F2F3"/>
              </a:gs>
              <a:gs pos="50000">
                <a:srgbClr val="FFFFFF"/>
              </a:gs>
              <a:gs pos="100000">
                <a:srgbClr val="E1F2F3"/>
              </a:gs>
            </a:gsLst>
            <a:lin ang="5400000" scaled="1"/>
          </a:gradFill>
          <a:ln w="9525">
            <a:solidFill>
              <a:srgbClr val="006666"/>
            </a:solidFill>
            <a:miter lim="800000"/>
            <a:headEnd/>
            <a:tailEnd type="none" w="sm" len="lg"/>
          </a:ln>
        </p:spPr>
        <p:txBody>
          <a:bodyPr wrap="none" anchor="ctr"/>
          <a:lstStyle/>
          <a:p>
            <a:endParaRPr lang="zh-CN" altLang="en-US"/>
          </a:p>
        </p:txBody>
      </p:sp>
      <p:graphicFrame>
        <p:nvGraphicFramePr>
          <p:cNvPr id="104450" name="Object 32"/>
          <p:cNvGraphicFramePr>
            <a:graphicFrameLocks noChangeAspect="1"/>
          </p:cNvGraphicFramePr>
          <p:nvPr/>
        </p:nvGraphicFramePr>
        <p:xfrm>
          <a:off x="4800600" y="1265238"/>
          <a:ext cx="2362200" cy="965200"/>
        </p:xfrm>
        <a:graphic>
          <a:graphicData uri="http://schemas.openxmlformats.org/presentationml/2006/ole">
            <p:oleObj spid="_x0000_s119810" name="公式" r:id="rId3" imgW="1180800" imgH="609480" progId="">
              <p:embed/>
            </p:oleObj>
          </a:graphicData>
        </a:graphic>
      </p:graphicFrame>
      <p:sp>
        <p:nvSpPr>
          <p:cNvPr id="104455" name="Text Box 33"/>
          <p:cNvSpPr txBox="1">
            <a:spLocks noChangeArrowheads="1"/>
          </p:cNvSpPr>
          <p:nvPr/>
        </p:nvSpPr>
        <p:spPr bwMode="auto">
          <a:xfrm>
            <a:off x="2286000" y="1477963"/>
            <a:ext cx="2232025" cy="579437"/>
          </a:xfrm>
          <a:prstGeom prst="rect">
            <a:avLst/>
          </a:prstGeom>
          <a:noFill/>
          <a:ln w="9525">
            <a:noFill/>
            <a:miter lim="800000"/>
            <a:headEnd/>
            <a:tailEnd/>
          </a:ln>
        </p:spPr>
        <p:txBody>
          <a:bodyPr wrap="none">
            <a:spAutoFit/>
          </a:bodyPr>
          <a:lstStyle/>
          <a:p>
            <a:pPr>
              <a:spcBef>
                <a:spcPct val="50000"/>
              </a:spcBef>
            </a:pPr>
            <a:r>
              <a:rPr lang="zh-CN" altLang="en-US" sz="3200" b="1">
                <a:latin typeface="Times New Roman" pitchFamily="18" charset="0"/>
              </a:rPr>
              <a:t>最小分辨角</a:t>
            </a:r>
          </a:p>
        </p:txBody>
      </p:sp>
      <p:grpSp>
        <p:nvGrpSpPr>
          <p:cNvPr id="2" name="Group 65"/>
          <p:cNvGrpSpPr>
            <a:grpSpLocks/>
          </p:cNvGrpSpPr>
          <p:nvPr/>
        </p:nvGrpSpPr>
        <p:grpSpPr bwMode="auto">
          <a:xfrm>
            <a:off x="914400" y="3048000"/>
            <a:ext cx="7162800" cy="1068388"/>
            <a:chOff x="576" y="1920"/>
            <a:chExt cx="4512" cy="673"/>
          </a:xfrm>
        </p:grpSpPr>
        <p:sp>
          <p:nvSpPr>
            <p:cNvPr id="104459" name="Rectangle 36"/>
            <p:cNvSpPr>
              <a:spLocks noChangeArrowheads="1"/>
            </p:cNvSpPr>
            <p:nvPr/>
          </p:nvSpPr>
          <p:spPr bwMode="auto">
            <a:xfrm>
              <a:off x="576" y="1920"/>
              <a:ext cx="4512" cy="672"/>
            </a:xfrm>
            <a:prstGeom prst="rect">
              <a:avLst/>
            </a:prstGeom>
            <a:gradFill rotWithShape="0">
              <a:gsLst>
                <a:gs pos="0">
                  <a:srgbClr val="DEF1F2"/>
                </a:gs>
                <a:gs pos="50000">
                  <a:srgbClr val="FFFFFF"/>
                </a:gs>
                <a:gs pos="100000">
                  <a:srgbClr val="DEF1F2"/>
                </a:gs>
              </a:gsLst>
              <a:lin ang="5400000" scaled="1"/>
            </a:gradFill>
            <a:ln w="9525">
              <a:solidFill>
                <a:srgbClr val="006666"/>
              </a:solidFill>
              <a:miter lim="800000"/>
              <a:headEnd/>
              <a:tailEnd type="none" w="sm" len="lg"/>
            </a:ln>
          </p:spPr>
          <p:txBody>
            <a:bodyPr wrap="none" anchor="ctr"/>
            <a:lstStyle/>
            <a:p>
              <a:endParaRPr lang="zh-CN" altLang="en-US"/>
            </a:p>
          </p:txBody>
        </p:sp>
        <p:sp>
          <p:nvSpPr>
            <p:cNvPr id="104460" name="Text Box 37"/>
            <p:cNvSpPr txBox="1">
              <a:spLocks noChangeArrowheads="1"/>
            </p:cNvSpPr>
            <p:nvPr/>
          </p:nvSpPr>
          <p:spPr bwMode="auto">
            <a:xfrm>
              <a:off x="624" y="2016"/>
              <a:ext cx="1922" cy="365"/>
            </a:xfrm>
            <a:prstGeom prst="rect">
              <a:avLst/>
            </a:prstGeom>
            <a:noFill/>
            <a:ln w="9525">
              <a:noFill/>
              <a:miter lim="800000"/>
              <a:headEnd/>
              <a:tailEnd/>
            </a:ln>
          </p:spPr>
          <p:txBody>
            <a:bodyPr wrap="none">
              <a:spAutoFit/>
            </a:bodyPr>
            <a:lstStyle/>
            <a:p>
              <a:pPr>
                <a:spcBef>
                  <a:spcPct val="50000"/>
                </a:spcBef>
              </a:pPr>
              <a:r>
                <a:rPr lang="zh-CN" altLang="en-US" sz="3200" b="1">
                  <a:latin typeface="Times New Roman" pitchFamily="18" charset="0"/>
                </a:rPr>
                <a:t>光学仪器分辨率</a:t>
              </a:r>
            </a:p>
          </p:txBody>
        </p:sp>
        <p:graphicFrame>
          <p:nvGraphicFramePr>
            <p:cNvPr id="104452" name="Object 38"/>
            <p:cNvGraphicFramePr>
              <a:graphicFrameLocks noChangeAspect="1"/>
            </p:cNvGraphicFramePr>
            <p:nvPr/>
          </p:nvGraphicFramePr>
          <p:xfrm>
            <a:off x="2544" y="1920"/>
            <a:ext cx="1536" cy="673"/>
          </p:xfrm>
          <a:graphic>
            <a:graphicData uri="http://schemas.openxmlformats.org/presentationml/2006/ole">
              <p:oleObj spid="_x0000_s119812" name="公式" r:id="rId4" imgW="1333440" imgH="672840" progId="">
                <p:embed/>
              </p:oleObj>
            </a:graphicData>
          </a:graphic>
        </p:graphicFrame>
      </p:grpSp>
      <p:graphicFrame>
        <p:nvGraphicFramePr>
          <p:cNvPr id="36903" name="Object 39"/>
          <p:cNvGraphicFramePr>
            <a:graphicFrameLocks noChangeAspect="1"/>
          </p:cNvGraphicFramePr>
          <p:nvPr/>
        </p:nvGraphicFramePr>
        <p:xfrm>
          <a:off x="6400800" y="3048000"/>
          <a:ext cx="1725613" cy="1036638"/>
        </p:xfrm>
        <a:graphic>
          <a:graphicData uri="http://schemas.openxmlformats.org/presentationml/2006/ole">
            <p:oleObj spid="_x0000_s119811" name="Equation" r:id="rId5" imgW="482400" imgH="393480" progId="">
              <p:embed/>
            </p:oleObj>
          </a:graphicData>
        </a:graphic>
      </p:graphicFrame>
      <p:sp>
        <p:nvSpPr>
          <p:cNvPr id="11" name="Oval 20"/>
          <p:cNvSpPr>
            <a:spLocks noChangeArrowheads="1"/>
          </p:cNvSpPr>
          <p:nvPr/>
        </p:nvSpPr>
        <p:spPr bwMode="auto">
          <a:xfrm>
            <a:off x="1752600" y="609600"/>
            <a:ext cx="70675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04458" name="Rectangle 23"/>
          <p:cNvSpPr>
            <a:spLocks noChangeArrowheads="1"/>
          </p:cNvSpPr>
          <p:nvPr/>
        </p:nvSpPr>
        <p:spPr bwMode="auto">
          <a:xfrm>
            <a:off x="2286000" y="65088"/>
            <a:ext cx="64770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11-8  </a:t>
            </a:r>
            <a:r>
              <a:rPr kumimoji="1" lang="zh-CN" altLang="en-US" sz="2800" b="1">
                <a:solidFill>
                  <a:srgbClr val="000066"/>
                </a:solidFill>
                <a:latin typeface="楷体_GB2312" pitchFamily="49" charset="-122"/>
                <a:ea typeface="楷体_GB2312" pitchFamily="49" charset="-122"/>
              </a:rPr>
              <a:t>圆孔衍射  光学仪器的分辨本领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36903"/>
                                        </p:tgtEl>
                                        <p:attrNameLst>
                                          <p:attrName>style.visibility</p:attrName>
                                        </p:attrNameLst>
                                      </p:cBhvr>
                                      <p:to>
                                        <p:strVal val="visible"/>
                                      </p:to>
                                    </p:set>
                                    <p:animEffect transition="in" filter="blinds(vertical)">
                                      <p:cBhvr>
                                        <p:cTn id="12" dur="500"/>
                                        <p:tgtEl>
                                          <p:spTgt spid="36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灯片编号占位符 1"/>
          <p:cNvSpPr>
            <a:spLocks noGrp="1"/>
          </p:cNvSpPr>
          <p:nvPr>
            <p:ph type="sldNum" sz="quarter" idx="10"/>
          </p:nvPr>
        </p:nvSpPr>
        <p:spPr>
          <a:noFill/>
        </p:spPr>
        <p:txBody>
          <a:bodyPr/>
          <a:lstStyle/>
          <a:p>
            <a:fld id="{16A3BC92-BB0A-413D-980D-908DFFA52D22}" type="slidenum">
              <a:rPr lang="en-US" altLang="zh-CN" smtClean="0"/>
              <a:pPr/>
              <a:t>143</a:t>
            </a:fld>
            <a:endParaRPr lang="en-US" altLang="zh-CN" smtClean="0"/>
          </a:p>
        </p:txBody>
      </p:sp>
      <p:pic>
        <p:nvPicPr>
          <p:cNvPr id="105476" name="Picture 6" descr="11475046932461642"/>
          <p:cNvPicPr>
            <a:picLocks noChangeAspect="1" noChangeArrowheads="1"/>
          </p:cNvPicPr>
          <p:nvPr/>
        </p:nvPicPr>
        <p:blipFill>
          <a:blip r:embed="rId3" cstate="print"/>
          <a:srcRect/>
          <a:stretch>
            <a:fillRect/>
          </a:stretch>
        </p:blipFill>
        <p:spPr bwMode="auto">
          <a:xfrm>
            <a:off x="4140200" y="1341438"/>
            <a:ext cx="4824413" cy="3884612"/>
          </a:xfrm>
          <a:prstGeom prst="rect">
            <a:avLst/>
          </a:prstGeom>
          <a:noFill/>
          <a:ln w="9525">
            <a:noFill/>
            <a:miter lim="800000"/>
            <a:headEnd/>
            <a:tailEnd/>
          </a:ln>
        </p:spPr>
      </p:pic>
      <p:sp>
        <p:nvSpPr>
          <p:cNvPr id="105477" name="Text Box 7"/>
          <p:cNvSpPr txBox="1">
            <a:spLocks noChangeArrowheads="1"/>
          </p:cNvSpPr>
          <p:nvPr/>
        </p:nvSpPr>
        <p:spPr bwMode="auto">
          <a:xfrm>
            <a:off x="1403350" y="5949950"/>
            <a:ext cx="6019800" cy="366713"/>
          </a:xfrm>
          <a:prstGeom prst="rect">
            <a:avLst/>
          </a:prstGeom>
          <a:noFill/>
          <a:ln w="9525">
            <a:noFill/>
            <a:miter lim="800000"/>
            <a:headEnd/>
            <a:tailEnd/>
          </a:ln>
        </p:spPr>
        <p:txBody>
          <a:bodyPr>
            <a:spAutoFit/>
          </a:bodyPr>
          <a:lstStyle/>
          <a:p>
            <a:pPr>
              <a:spcBef>
                <a:spcPct val="50000"/>
              </a:spcBef>
            </a:pPr>
            <a:r>
              <a:rPr lang="en-US" altLang="zh-CN" sz="1400">
                <a:latin typeface="Times New Roman" pitchFamily="18" charset="0"/>
                <a:hlinkClick r:id="rId4"/>
              </a:rPr>
              <a:t>baike.baidu.com/view/27714.htm</a:t>
            </a:r>
            <a:r>
              <a:rPr lang="en-US" altLang="zh-CN">
                <a:latin typeface="Times New Roman" pitchFamily="18" charset="0"/>
              </a:rPr>
              <a:t> </a:t>
            </a:r>
          </a:p>
        </p:txBody>
      </p:sp>
      <p:grpSp>
        <p:nvGrpSpPr>
          <p:cNvPr id="2" name="Group 8"/>
          <p:cNvGrpSpPr>
            <a:grpSpLocks/>
          </p:cNvGrpSpPr>
          <p:nvPr/>
        </p:nvGrpSpPr>
        <p:grpSpPr bwMode="auto">
          <a:xfrm>
            <a:off x="250825" y="868363"/>
            <a:ext cx="4038600" cy="5008562"/>
            <a:chOff x="144" y="672"/>
            <a:chExt cx="2544" cy="3155"/>
          </a:xfrm>
        </p:grpSpPr>
        <p:graphicFrame>
          <p:nvGraphicFramePr>
            <p:cNvPr id="105474" name="Object 2"/>
            <p:cNvGraphicFramePr>
              <a:graphicFrameLocks noChangeAspect="1"/>
            </p:cNvGraphicFramePr>
            <p:nvPr/>
          </p:nvGraphicFramePr>
          <p:xfrm>
            <a:off x="672" y="1860"/>
            <a:ext cx="816" cy="396"/>
          </p:xfrm>
          <a:graphic>
            <a:graphicData uri="http://schemas.openxmlformats.org/presentationml/2006/ole">
              <p:oleObj spid="_x0000_s120834" name="Equation" r:id="rId5" imgW="888840" imgH="380880" progId="">
                <p:embed/>
              </p:oleObj>
            </a:graphicData>
          </a:graphic>
        </p:graphicFrame>
        <p:sp>
          <p:nvSpPr>
            <p:cNvPr id="105481" name="Text Box 10"/>
            <p:cNvSpPr txBox="1">
              <a:spLocks noChangeArrowheads="1"/>
            </p:cNvSpPr>
            <p:nvPr/>
          </p:nvSpPr>
          <p:spPr bwMode="auto">
            <a:xfrm>
              <a:off x="144" y="672"/>
              <a:ext cx="2544" cy="3155"/>
            </a:xfrm>
            <a:prstGeom prst="rect">
              <a:avLst/>
            </a:prstGeom>
            <a:noFill/>
            <a:ln w="9525">
              <a:noFill/>
              <a:miter lim="800000"/>
              <a:headEnd/>
              <a:tailEnd type="none" w="sm" len="lg"/>
            </a:ln>
          </p:spPr>
          <p:txBody>
            <a:bodyPr>
              <a:spAutoFit/>
            </a:bodyPr>
            <a:lstStyle/>
            <a:p>
              <a:pPr>
                <a:spcBef>
                  <a:spcPct val="50000"/>
                </a:spcBef>
              </a:pPr>
              <a:r>
                <a:rPr lang="en-US" altLang="zh-CN" sz="2800">
                  <a:latin typeface="Times New Roman" pitchFamily="18" charset="0"/>
                </a:rPr>
                <a:t>        1990 </a:t>
              </a:r>
              <a:r>
                <a:rPr lang="zh-CN" altLang="en-US" sz="2800" b="1">
                  <a:latin typeface="Times New Roman" pitchFamily="18" charset="0"/>
                </a:rPr>
                <a:t>年发射的</a:t>
              </a:r>
              <a:r>
                <a:rPr lang="zh-CN" altLang="en-US" sz="2800" b="1">
                  <a:solidFill>
                    <a:srgbClr val="CC0000"/>
                  </a:solidFill>
                  <a:latin typeface="Times New Roman" pitchFamily="18" charset="0"/>
                </a:rPr>
                <a:t>哈勃</a:t>
              </a:r>
            </a:p>
            <a:p>
              <a:pPr>
                <a:spcBef>
                  <a:spcPct val="50000"/>
                </a:spcBef>
              </a:pPr>
              <a:r>
                <a:rPr lang="zh-CN" altLang="en-US" sz="2800" b="1">
                  <a:latin typeface="Times New Roman" pitchFamily="18" charset="0"/>
                </a:rPr>
                <a:t>太空望远镜的凹面物镜</a:t>
              </a:r>
            </a:p>
            <a:p>
              <a:pPr>
                <a:spcBef>
                  <a:spcPct val="50000"/>
                </a:spcBef>
              </a:pPr>
              <a:r>
                <a:rPr lang="zh-CN" altLang="en-US" sz="2800" b="1">
                  <a:latin typeface="Times New Roman" pitchFamily="18" charset="0"/>
                </a:rPr>
                <a:t>的直径为</a:t>
              </a:r>
              <a:r>
                <a:rPr lang="en-US" altLang="zh-CN" sz="2800">
                  <a:solidFill>
                    <a:srgbClr val="CC0000"/>
                  </a:solidFill>
                  <a:latin typeface="Times New Roman" pitchFamily="18" charset="0"/>
                </a:rPr>
                <a:t>2.4m </a:t>
              </a:r>
              <a:r>
                <a:rPr lang="zh-CN" altLang="en-US" sz="2800">
                  <a:latin typeface="Times New Roman" pitchFamily="18" charset="0"/>
                </a:rPr>
                <a:t>，</a:t>
              </a:r>
              <a:r>
                <a:rPr lang="zh-CN" altLang="en-US" sz="2800" b="1">
                  <a:latin typeface="Times New Roman" pitchFamily="18" charset="0"/>
                </a:rPr>
                <a:t>最小分</a:t>
              </a:r>
            </a:p>
            <a:p>
              <a:pPr>
                <a:spcBef>
                  <a:spcPct val="50000"/>
                </a:spcBef>
              </a:pPr>
              <a:r>
                <a:rPr lang="zh-CN" altLang="en-US" sz="2800" b="1">
                  <a:latin typeface="Times New Roman" pitchFamily="18" charset="0"/>
                </a:rPr>
                <a:t>辨角              ，在大气层</a:t>
              </a:r>
            </a:p>
            <a:p>
              <a:pPr>
                <a:spcBef>
                  <a:spcPct val="50000"/>
                </a:spcBef>
              </a:pPr>
              <a:r>
                <a:rPr lang="zh-CN" altLang="en-US" sz="2800" b="1">
                  <a:latin typeface="Times New Roman" pitchFamily="18" charset="0"/>
                </a:rPr>
                <a:t>外 </a:t>
              </a:r>
              <a:r>
                <a:rPr lang="en-US" altLang="zh-CN" sz="2800">
                  <a:latin typeface="Times New Roman" pitchFamily="18" charset="0"/>
                </a:rPr>
                <a:t>615km</a:t>
              </a:r>
              <a:r>
                <a:rPr lang="en-US" altLang="zh-CN" sz="2800" b="1">
                  <a:latin typeface="Times New Roman" pitchFamily="18" charset="0"/>
                </a:rPr>
                <a:t> </a:t>
              </a:r>
              <a:r>
                <a:rPr lang="zh-CN" altLang="en-US" sz="2800" b="1">
                  <a:latin typeface="Times New Roman" pitchFamily="18" charset="0"/>
                </a:rPr>
                <a:t>高空绕地运行 </a:t>
              </a:r>
              <a:r>
                <a:rPr lang="en-US" altLang="zh-CN" sz="2800" b="1">
                  <a:latin typeface="Times New Roman" pitchFamily="18" charset="0"/>
                </a:rPr>
                <a:t>, </a:t>
              </a:r>
            </a:p>
            <a:p>
              <a:pPr>
                <a:spcBef>
                  <a:spcPct val="50000"/>
                </a:spcBef>
              </a:pPr>
              <a:r>
                <a:rPr lang="zh-CN" altLang="en-US" sz="2800" b="1">
                  <a:latin typeface="Times New Roman" pitchFamily="18" charset="0"/>
                </a:rPr>
                <a:t>可观察</a:t>
              </a:r>
              <a:r>
                <a:rPr lang="en-US" altLang="zh-CN" sz="2800">
                  <a:latin typeface="Times New Roman" pitchFamily="18" charset="0"/>
                </a:rPr>
                <a:t>130</a:t>
              </a:r>
              <a:r>
                <a:rPr lang="zh-CN" altLang="en-US" sz="2800" b="1">
                  <a:latin typeface="Times New Roman" pitchFamily="18" charset="0"/>
                </a:rPr>
                <a:t>亿光年远的太</a:t>
              </a:r>
            </a:p>
            <a:p>
              <a:pPr>
                <a:spcBef>
                  <a:spcPct val="50000"/>
                </a:spcBef>
              </a:pPr>
              <a:r>
                <a:rPr lang="zh-CN" altLang="en-US" sz="2800" b="1">
                  <a:latin typeface="Times New Roman" pitchFamily="18" charset="0"/>
                </a:rPr>
                <a:t>空深处</a:t>
              </a:r>
              <a:r>
                <a:rPr lang="en-US" altLang="zh-CN" sz="2800" b="1">
                  <a:latin typeface="Times New Roman" pitchFamily="18" charset="0"/>
                </a:rPr>
                <a:t>, </a:t>
              </a:r>
              <a:r>
                <a:rPr lang="zh-CN" altLang="en-US" sz="2800" b="1">
                  <a:latin typeface="Times New Roman" pitchFamily="18" charset="0"/>
                </a:rPr>
                <a:t>发现了</a:t>
              </a:r>
              <a:r>
                <a:rPr lang="en-US" altLang="zh-CN" sz="2800">
                  <a:latin typeface="Times New Roman" pitchFamily="18" charset="0"/>
                </a:rPr>
                <a:t>500 </a:t>
              </a:r>
              <a:r>
                <a:rPr lang="zh-CN" altLang="en-US" sz="2800" b="1">
                  <a:latin typeface="Times New Roman" pitchFamily="18" charset="0"/>
                </a:rPr>
                <a:t>亿个</a:t>
              </a:r>
            </a:p>
            <a:p>
              <a:pPr>
                <a:spcBef>
                  <a:spcPct val="50000"/>
                </a:spcBef>
              </a:pPr>
              <a:r>
                <a:rPr lang="zh-CN" altLang="en-US" sz="2800" b="1">
                  <a:latin typeface="Times New Roman" pitchFamily="18" charset="0"/>
                </a:rPr>
                <a:t>星系 </a:t>
              </a:r>
              <a:r>
                <a:rPr lang="en-US" altLang="zh-CN" sz="2800" b="1">
                  <a:latin typeface="Times New Roman" pitchFamily="18" charset="0"/>
                </a:rPr>
                <a:t>. </a:t>
              </a:r>
              <a:endParaRPr lang="en-US" altLang="zh-CN" sz="2800" b="1"/>
            </a:p>
          </p:txBody>
        </p:sp>
      </p:grpSp>
      <p:sp>
        <p:nvSpPr>
          <p:cNvPr id="8" name="Oval 20"/>
          <p:cNvSpPr>
            <a:spLocks noChangeArrowheads="1"/>
          </p:cNvSpPr>
          <p:nvPr/>
        </p:nvSpPr>
        <p:spPr bwMode="auto">
          <a:xfrm>
            <a:off x="1752600" y="609600"/>
            <a:ext cx="70675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05480" name="Rectangle 23"/>
          <p:cNvSpPr>
            <a:spLocks noChangeArrowheads="1"/>
          </p:cNvSpPr>
          <p:nvPr/>
        </p:nvSpPr>
        <p:spPr bwMode="auto">
          <a:xfrm>
            <a:off x="2286000" y="65088"/>
            <a:ext cx="64770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11-8  </a:t>
            </a:r>
            <a:r>
              <a:rPr kumimoji="1" lang="zh-CN" altLang="en-US" sz="2800" b="1">
                <a:solidFill>
                  <a:srgbClr val="000066"/>
                </a:solidFill>
                <a:latin typeface="楷体_GB2312" pitchFamily="49" charset="-122"/>
                <a:ea typeface="楷体_GB2312" pitchFamily="49" charset="-122"/>
              </a:rPr>
              <a:t>圆孔衍射  光学仪器的分辨本领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灯片编号占位符 1"/>
          <p:cNvSpPr>
            <a:spLocks noGrp="1"/>
          </p:cNvSpPr>
          <p:nvPr>
            <p:ph type="sldNum" sz="quarter" idx="10"/>
          </p:nvPr>
        </p:nvSpPr>
        <p:spPr>
          <a:noFill/>
        </p:spPr>
        <p:txBody>
          <a:bodyPr/>
          <a:lstStyle/>
          <a:p>
            <a:fld id="{2045E35C-9B25-4090-9165-21BBCCD7C5E3}" type="slidenum">
              <a:rPr lang="en-US" altLang="zh-CN" smtClean="0"/>
              <a:pPr/>
              <a:t>144</a:t>
            </a:fld>
            <a:endParaRPr lang="en-US" altLang="zh-CN" smtClean="0"/>
          </a:p>
        </p:txBody>
      </p:sp>
      <p:sp>
        <p:nvSpPr>
          <p:cNvPr id="223235" name="Text Box 3"/>
          <p:cNvSpPr txBox="1">
            <a:spLocks noChangeArrowheads="1"/>
          </p:cNvSpPr>
          <p:nvPr/>
        </p:nvSpPr>
        <p:spPr bwMode="auto">
          <a:xfrm>
            <a:off x="685800" y="1219200"/>
            <a:ext cx="8001000" cy="1844675"/>
          </a:xfrm>
          <a:prstGeom prst="rect">
            <a:avLst/>
          </a:prstGeom>
          <a:noFill/>
          <a:ln w="9525">
            <a:noFill/>
            <a:miter lim="800000"/>
            <a:headEnd/>
            <a:tailEnd type="none" w="sm" len="lg"/>
          </a:ln>
        </p:spPr>
        <p:txBody>
          <a:bodyPr>
            <a:spAutoFit/>
          </a:bodyPr>
          <a:lstStyle/>
          <a:p>
            <a:pPr>
              <a:lnSpc>
                <a:spcPct val="120000"/>
              </a:lnSpc>
              <a:spcBef>
                <a:spcPct val="50000"/>
              </a:spcBef>
            </a:pPr>
            <a:r>
              <a:rPr lang="en-US" altLang="zh-CN" sz="3200" b="1"/>
              <a:t>       </a:t>
            </a:r>
            <a:r>
              <a:rPr lang="zh-CN" altLang="en-US" sz="3200" b="1">
                <a:solidFill>
                  <a:srgbClr val="CC0000"/>
                </a:solidFill>
              </a:rPr>
              <a:t>例</a:t>
            </a:r>
            <a:r>
              <a:rPr lang="en-US" altLang="zh-CN" sz="3200" b="1">
                <a:solidFill>
                  <a:srgbClr val="CC0000"/>
                </a:solidFill>
                <a:latin typeface="Times New Roman" pitchFamily="18" charset="0"/>
              </a:rPr>
              <a:t>1</a:t>
            </a:r>
            <a:r>
              <a:rPr lang="en-US" altLang="zh-CN" sz="3200" b="1"/>
              <a:t>  </a:t>
            </a:r>
            <a:r>
              <a:rPr lang="zh-CN" altLang="en-US" sz="3200" b="1"/>
              <a:t>设人眼在正常照度下的瞳孔直径约为</a:t>
            </a:r>
            <a:r>
              <a:rPr lang="en-US" altLang="zh-CN" sz="3200">
                <a:latin typeface="Times New Roman" pitchFamily="18" charset="0"/>
              </a:rPr>
              <a:t>3 mm</a:t>
            </a:r>
            <a:r>
              <a:rPr lang="zh-CN" altLang="en-US" sz="3200" b="1"/>
              <a:t>，而在可见光中，人眼最敏感的波长为</a:t>
            </a:r>
            <a:r>
              <a:rPr lang="en-US" altLang="zh-CN" sz="3200">
                <a:latin typeface="Times New Roman" pitchFamily="18" charset="0"/>
              </a:rPr>
              <a:t>550 nm</a:t>
            </a:r>
            <a:r>
              <a:rPr lang="zh-CN" altLang="en-US" sz="3200" b="1"/>
              <a:t>，</a:t>
            </a:r>
            <a:r>
              <a:rPr lang="zh-CN" altLang="en-US" sz="3200" b="1">
                <a:solidFill>
                  <a:srgbClr val="CC0000"/>
                </a:solidFill>
              </a:rPr>
              <a:t>问</a:t>
            </a:r>
            <a:r>
              <a:rPr lang="zh-CN" altLang="en-US" sz="3200" b="1"/>
              <a:t>	</a:t>
            </a:r>
          </a:p>
        </p:txBody>
      </p:sp>
      <p:sp>
        <p:nvSpPr>
          <p:cNvPr id="223236" name="Text Box 4"/>
          <p:cNvSpPr txBox="1">
            <a:spLocks noChangeArrowheads="1"/>
          </p:cNvSpPr>
          <p:nvPr/>
        </p:nvSpPr>
        <p:spPr bwMode="auto">
          <a:xfrm>
            <a:off x="457200" y="3124200"/>
            <a:ext cx="7848600" cy="676275"/>
          </a:xfrm>
          <a:prstGeom prst="rect">
            <a:avLst/>
          </a:prstGeom>
          <a:noFill/>
          <a:ln w="9525">
            <a:noFill/>
            <a:miter lim="800000"/>
            <a:headEnd/>
            <a:tailEnd type="none" w="sm" len="lg"/>
          </a:ln>
        </p:spPr>
        <p:txBody>
          <a:bodyPr>
            <a:spAutoFit/>
          </a:bodyPr>
          <a:lstStyle/>
          <a:p>
            <a:pPr>
              <a:lnSpc>
                <a:spcPct val="120000"/>
              </a:lnSpc>
              <a:spcBef>
                <a:spcPct val="50000"/>
              </a:spcBef>
            </a:pPr>
            <a:r>
              <a:rPr lang="en-US" altLang="zh-CN" sz="3200" b="1">
                <a:solidFill>
                  <a:srgbClr val="CC0000"/>
                </a:solidFill>
              </a:rPr>
              <a:t>       </a:t>
            </a: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1</a:t>
            </a:r>
            <a:r>
              <a:rPr lang="en-US" altLang="zh-CN" sz="3200" b="1">
                <a:solidFill>
                  <a:srgbClr val="CC0000"/>
                </a:solidFill>
                <a:latin typeface="宋体" pitchFamily="2" charset="-122"/>
              </a:rPr>
              <a:t>)</a:t>
            </a:r>
            <a:r>
              <a:rPr lang="zh-CN" altLang="en-US" sz="3200" b="1"/>
              <a:t>人眼的最小分辨角有多大？</a:t>
            </a:r>
          </a:p>
        </p:txBody>
      </p:sp>
      <p:sp>
        <p:nvSpPr>
          <p:cNvPr id="223237" name="Text Box 5"/>
          <p:cNvSpPr txBox="1">
            <a:spLocks noChangeArrowheads="1"/>
          </p:cNvSpPr>
          <p:nvPr/>
        </p:nvSpPr>
        <p:spPr bwMode="auto">
          <a:xfrm>
            <a:off x="685800" y="3886200"/>
            <a:ext cx="8001000" cy="1260475"/>
          </a:xfrm>
          <a:prstGeom prst="rect">
            <a:avLst/>
          </a:prstGeom>
          <a:noFill/>
          <a:ln w="9525">
            <a:noFill/>
            <a:miter lim="800000"/>
            <a:headEnd/>
            <a:tailEnd type="none" w="sm" len="lg"/>
          </a:ln>
        </p:spPr>
        <p:txBody>
          <a:bodyPr>
            <a:spAutoFit/>
          </a:bodyPr>
          <a:lstStyle/>
          <a:p>
            <a:pPr>
              <a:lnSpc>
                <a:spcPct val="120000"/>
              </a:lnSpc>
              <a:spcBef>
                <a:spcPct val="50000"/>
              </a:spcBef>
            </a:pPr>
            <a:r>
              <a:rPr lang="en-US" altLang="zh-CN" sz="3200" b="1">
                <a:solidFill>
                  <a:srgbClr val="CC0000"/>
                </a:solidFill>
              </a:rPr>
              <a:t>     </a:t>
            </a: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2</a:t>
            </a:r>
            <a:r>
              <a:rPr lang="en-US" altLang="zh-CN" sz="3200" b="1">
                <a:solidFill>
                  <a:srgbClr val="CC0000"/>
                </a:solidFill>
                <a:latin typeface="宋体" pitchFamily="2" charset="-122"/>
              </a:rPr>
              <a:t>)</a:t>
            </a:r>
            <a:r>
              <a:rPr lang="zh-CN" altLang="en-US" sz="3200" b="1"/>
              <a:t>若物体放在距人眼</a:t>
            </a:r>
            <a:r>
              <a:rPr lang="en-US" altLang="zh-CN" sz="3200">
                <a:latin typeface="Times New Roman" pitchFamily="18" charset="0"/>
              </a:rPr>
              <a:t>25 cm</a:t>
            </a:r>
            <a:r>
              <a:rPr lang="zh-CN" altLang="en-US" sz="3200" b="1"/>
              <a:t>（明视距离）处，则两物点间距为多大时才能被分辨？</a:t>
            </a:r>
          </a:p>
        </p:txBody>
      </p:sp>
      <p:sp>
        <p:nvSpPr>
          <p:cNvPr id="6" name="Oval 20"/>
          <p:cNvSpPr>
            <a:spLocks noChangeArrowheads="1"/>
          </p:cNvSpPr>
          <p:nvPr/>
        </p:nvSpPr>
        <p:spPr bwMode="auto">
          <a:xfrm>
            <a:off x="1752600" y="609600"/>
            <a:ext cx="70675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23239" name="Rectangle 23"/>
          <p:cNvSpPr>
            <a:spLocks noChangeArrowheads="1"/>
          </p:cNvSpPr>
          <p:nvPr/>
        </p:nvSpPr>
        <p:spPr bwMode="auto">
          <a:xfrm>
            <a:off x="2286000" y="65088"/>
            <a:ext cx="64770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11-8  </a:t>
            </a:r>
            <a:r>
              <a:rPr kumimoji="1" lang="zh-CN" altLang="en-US" sz="2800" b="1">
                <a:solidFill>
                  <a:srgbClr val="000066"/>
                </a:solidFill>
                <a:latin typeface="楷体_GB2312" pitchFamily="49" charset="-122"/>
                <a:ea typeface="楷体_GB2312" pitchFamily="49" charset="-122"/>
              </a:rPr>
              <a:t>圆孔衍射  光学仪器的分辨本领</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3" name="灯片编号占位符 1"/>
          <p:cNvSpPr>
            <a:spLocks noGrp="1"/>
          </p:cNvSpPr>
          <p:nvPr>
            <p:ph type="sldNum" sz="quarter" idx="10"/>
          </p:nvPr>
        </p:nvSpPr>
        <p:spPr>
          <a:noFill/>
        </p:spPr>
        <p:txBody>
          <a:bodyPr/>
          <a:lstStyle/>
          <a:p>
            <a:fld id="{F5B2CB85-E6A6-4FF8-88D6-2A2EC9E0F070}" type="slidenum">
              <a:rPr lang="en-US" altLang="zh-CN" smtClean="0"/>
              <a:pPr/>
              <a:t>145</a:t>
            </a:fld>
            <a:endParaRPr lang="en-US" altLang="zh-CN" smtClean="0"/>
          </a:p>
        </p:txBody>
      </p:sp>
      <p:sp>
        <p:nvSpPr>
          <p:cNvPr id="106504" name="Text Box 1030"/>
          <p:cNvSpPr txBox="1">
            <a:spLocks noChangeArrowheads="1"/>
          </p:cNvSpPr>
          <p:nvPr/>
        </p:nvSpPr>
        <p:spPr bwMode="auto">
          <a:xfrm>
            <a:off x="990600" y="1371600"/>
            <a:ext cx="1981200" cy="579438"/>
          </a:xfrm>
          <a:prstGeom prst="rect">
            <a:avLst/>
          </a:prstGeom>
          <a:noFill/>
          <a:ln w="9525">
            <a:noFill/>
            <a:miter lim="800000"/>
            <a:headEnd/>
            <a:tailEnd type="none" w="sm" len="lg"/>
          </a:ln>
        </p:spPr>
        <p:txBody>
          <a:bodyPr>
            <a:spAutoFit/>
          </a:bodyPr>
          <a:lstStyle/>
          <a:p>
            <a:pPr>
              <a:spcBef>
                <a:spcPct val="50000"/>
              </a:spcBef>
            </a:pPr>
            <a:r>
              <a:rPr lang="zh-CN" altLang="en-US" sz="3200" b="1">
                <a:solidFill>
                  <a:srgbClr val="CC0000"/>
                </a:solidFill>
              </a:rPr>
              <a:t>解  </a:t>
            </a: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1</a:t>
            </a:r>
            <a:r>
              <a:rPr lang="en-US" altLang="zh-CN" sz="3200" b="1">
                <a:solidFill>
                  <a:srgbClr val="CC0000"/>
                </a:solidFill>
                <a:latin typeface="宋体" pitchFamily="2" charset="-122"/>
              </a:rPr>
              <a:t>)</a:t>
            </a:r>
          </a:p>
        </p:txBody>
      </p:sp>
      <p:graphicFrame>
        <p:nvGraphicFramePr>
          <p:cNvPr id="45063" name="Object 1031"/>
          <p:cNvGraphicFramePr>
            <a:graphicFrameLocks noChangeAspect="1"/>
          </p:cNvGraphicFramePr>
          <p:nvPr/>
        </p:nvGraphicFramePr>
        <p:xfrm>
          <a:off x="2552700" y="1260475"/>
          <a:ext cx="2209800" cy="976313"/>
        </p:xfrm>
        <a:graphic>
          <a:graphicData uri="http://schemas.openxmlformats.org/presentationml/2006/ole">
            <p:oleObj spid="_x0000_s121858" name="公式" r:id="rId3" imgW="1180800" imgH="609480" progId="">
              <p:embed/>
            </p:oleObj>
          </a:graphicData>
        </a:graphic>
      </p:graphicFrame>
      <p:graphicFrame>
        <p:nvGraphicFramePr>
          <p:cNvPr id="45064" name="Object 1032"/>
          <p:cNvGraphicFramePr>
            <a:graphicFrameLocks noChangeAspect="1"/>
          </p:cNvGraphicFramePr>
          <p:nvPr/>
        </p:nvGraphicFramePr>
        <p:xfrm>
          <a:off x="3003550" y="2327275"/>
          <a:ext cx="2444750" cy="536575"/>
        </p:xfrm>
        <a:graphic>
          <a:graphicData uri="http://schemas.openxmlformats.org/presentationml/2006/ole">
            <p:oleObj spid="_x0000_s121859" name="Equation" r:id="rId4" imgW="927000" imgH="203040" progId="">
              <p:embed/>
            </p:oleObj>
          </a:graphicData>
        </a:graphic>
      </p:graphicFrame>
      <p:sp>
        <p:nvSpPr>
          <p:cNvPr id="45065" name="Text Box 1033"/>
          <p:cNvSpPr txBox="1">
            <a:spLocks noChangeArrowheads="1"/>
          </p:cNvSpPr>
          <p:nvPr/>
        </p:nvSpPr>
        <p:spPr bwMode="auto">
          <a:xfrm>
            <a:off x="1368425" y="3505200"/>
            <a:ext cx="1524000" cy="579438"/>
          </a:xfrm>
          <a:prstGeom prst="rect">
            <a:avLst/>
          </a:prstGeom>
          <a:noFill/>
          <a:ln w="9525">
            <a:noFill/>
            <a:miter lim="800000"/>
            <a:headEnd/>
            <a:tailEnd type="none" w="sm" len="lg"/>
          </a:ln>
        </p:spPr>
        <p:txBody>
          <a:bodyPr>
            <a:spAutoFit/>
          </a:bodyPr>
          <a:lstStyle/>
          <a:p>
            <a:pPr>
              <a:spcBef>
                <a:spcPct val="50000"/>
              </a:spcBef>
            </a:pPr>
            <a:r>
              <a:rPr lang="en-US" altLang="zh-CN" sz="3200" b="1">
                <a:solidFill>
                  <a:srgbClr val="CC0000"/>
                </a:solidFill>
                <a:latin typeface="宋体" pitchFamily="2" charset="-122"/>
              </a:rPr>
              <a:t> (</a:t>
            </a:r>
            <a:r>
              <a:rPr lang="en-US" altLang="zh-CN" sz="3200" b="1">
                <a:solidFill>
                  <a:srgbClr val="CC0000"/>
                </a:solidFill>
                <a:latin typeface="Times New Roman" pitchFamily="18" charset="0"/>
              </a:rPr>
              <a:t>2</a:t>
            </a:r>
            <a:r>
              <a:rPr lang="en-US" altLang="zh-CN" sz="3200" b="1">
                <a:solidFill>
                  <a:srgbClr val="CC0000"/>
                </a:solidFill>
                <a:latin typeface="宋体" pitchFamily="2" charset="-122"/>
              </a:rPr>
              <a:t>)</a:t>
            </a:r>
          </a:p>
        </p:txBody>
      </p:sp>
      <p:graphicFrame>
        <p:nvGraphicFramePr>
          <p:cNvPr id="45066" name="Object 1034"/>
          <p:cNvGraphicFramePr>
            <a:graphicFrameLocks noChangeAspect="1"/>
          </p:cNvGraphicFramePr>
          <p:nvPr/>
        </p:nvGraphicFramePr>
        <p:xfrm>
          <a:off x="4686300" y="1184275"/>
          <a:ext cx="3276600" cy="1101725"/>
        </p:xfrm>
        <a:graphic>
          <a:graphicData uri="http://schemas.openxmlformats.org/presentationml/2006/ole">
            <p:oleObj spid="_x0000_s121860" name="Equation" r:id="rId5" imgW="1244520" imgH="419040" progId="">
              <p:embed/>
            </p:oleObj>
          </a:graphicData>
        </a:graphic>
      </p:graphicFrame>
      <p:graphicFrame>
        <p:nvGraphicFramePr>
          <p:cNvPr id="45067" name="Object 1035"/>
          <p:cNvGraphicFramePr>
            <a:graphicFrameLocks noChangeAspect="1"/>
          </p:cNvGraphicFramePr>
          <p:nvPr/>
        </p:nvGraphicFramePr>
        <p:xfrm>
          <a:off x="2582863" y="3424238"/>
          <a:ext cx="4346575" cy="631825"/>
        </p:xfrm>
        <a:graphic>
          <a:graphicData uri="http://schemas.openxmlformats.org/presentationml/2006/ole">
            <p:oleObj spid="_x0000_s121861" name="公式" r:id="rId6" imgW="1663560" imgH="241200" progId="">
              <p:embed/>
            </p:oleObj>
          </a:graphicData>
        </a:graphic>
      </p:graphicFrame>
      <p:graphicFrame>
        <p:nvGraphicFramePr>
          <p:cNvPr id="45068" name="Object 1036"/>
          <p:cNvGraphicFramePr>
            <a:graphicFrameLocks noChangeAspect="1"/>
          </p:cNvGraphicFramePr>
          <p:nvPr/>
        </p:nvGraphicFramePr>
        <p:xfrm>
          <a:off x="2846388" y="4221163"/>
          <a:ext cx="4164012" cy="469900"/>
        </p:xfrm>
        <a:graphic>
          <a:graphicData uri="http://schemas.openxmlformats.org/presentationml/2006/ole">
            <p:oleObj spid="_x0000_s121862" name="公式" r:id="rId7" imgW="1574640" imgH="177480" progId="">
              <p:embed/>
            </p:oleObj>
          </a:graphicData>
        </a:graphic>
      </p:graphicFrame>
      <p:sp>
        <p:nvSpPr>
          <p:cNvPr id="10" name="Oval 20"/>
          <p:cNvSpPr>
            <a:spLocks noChangeArrowheads="1"/>
          </p:cNvSpPr>
          <p:nvPr/>
        </p:nvSpPr>
        <p:spPr bwMode="auto">
          <a:xfrm>
            <a:off x="1752600" y="609600"/>
            <a:ext cx="70675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06507" name="Rectangle 23"/>
          <p:cNvSpPr>
            <a:spLocks noChangeArrowheads="1"/>
          </p:cNvSpPr>
          <p:nvPr/>
        </p:nvSpPr>
        <p:spPr bwMode="auto">
          <a:xfrm>
            <a:off x="2286000" y="65088"/>
            <a:ext cx="64770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11-8  </a:t>
            </a:r>
            <a:r>
              <a:rPr kumimoji="1" lang="zh-CN" altLang="en-US" sz="2800" b="1">
                <a:solidFill>
                  <a:srgbClr val="000066"/>
                </a:solidFill>
                <a:latin typeface="楷体_GB2312" pitchFamily="49" charset="-122"/>
                <a:ea typeface="楷体_GB2312" pitchFamily="49" charset="-122"/>
              </a:rPr>
              <a:t>圆孔衍射  光学仪器的分辨本领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063"/>
                                        </p:tgtEl>
                                        <p:attrNameLst>
                                          <p:attrName>style.visibility</p:attrName>
                                        </p:attrNameLst>
                                      </p:cBhvr>
                                      <p:to>
                                        <p:strVal val="visible"/>
                                      </p:to>
                                    </p:set>
                                    <p:animEffect transition="in" filter="blinds(horizontal)">
                                      <p:cBhvr>
                                        <p:cTn id="7" dur="500"/>
                                        <p:tgtEl>
                                          <p:spTgt spid="4506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5066"/>
                                        </p:tgtEl>
                                        <p:attrNameLst>
                                          <p:attrName>style.visibility</p:attrName>
                                        </p:attrNameLst>
                                      </p:cBhvr>
                                      <p:to>
                                        <p:strVal val="visible"/>
                                      </p:to>
                                    </p:set>
                                    <p:animEffect transition="in" filter="blinds(horizontal)">
                                      <p:cBhvr>
                                        <p:cTn id="12" dur="500"/>
                                        <p:tgtEl>
                                          <p:spTgt spid="4506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5064"/>
                                        </p:tgtEl>
                                        <p:attrNameLst>
                                          <p:attrName>style.visibility</p:attrName>
                                        </p:attrNameLst>
                                      </p:cBhvr>
                                      <p:to>
                                        <p:strVal val="visible"/>
                                      </p:to>
                                    </p:set>
                                    <p:animEffect transition="in" filter="blinds(horizontal)">
                                      <p:cBhvr>
                                        <p:cTn id="17" dur="500"/>
                                        <p:tgtEl>
                                          <p:spTgt spid="4506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45065"/>
                                        </p:tgtEl>
                                        <p:attrNameLst>
                                          <p:attrName>style.visibility</p:attrName>
                                        </p:attrNameLst>
                                      </p:cBhvr>
                                      <p:to>
                                        <p:strVal val="visible"/>
                                      </p:to>
                                    </p:set>
                                    <p:animEffect transition="in" filter="blinds(vertical)">
                                      <p:cBhvr>
                                        <p:cTn id="22" dur="500"/>
                                        <p:tgtEl>
                                          <p:spTgt spid="4506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45067"/>
                                        </p:tgtEl>
                                        <p:attrNameLst>
                                          <p:attrName>style.visibility</p:attrName>
                                        </p:attrNameLst>
                                      </p:cBhvr>
                                      <p:to>
                                        <p:strVal val="visible"/>
                                      </p:to>
                                    </p:set>
                                    <p:animEffect transition="in" filter="blinds(vertical)">
                                      <p:cBhvr>
                                        <p:cTn id="27" dur="500"/>
                                        <p:tgtEl>
                                          <p:spTgt spid="4506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45068"/>
                                        </p:tgtEl>
                                        <p:attrNameLst>
                                          <p:attrName>style.visibility</p:attrName>
                                        </p:attrNameLst>
                                      </p:cBhvr>
                                      <p:to>
                                        <p:strVal val="visible"/>
                                      </p:to>
                                    </p:set>
                                    <p:animEffect transition="in" filter="blinds(vertical)">
                                      <p:cBhvr>
                                        <p:cTn id="32" dur="500"/>
                                        <p:tgtEl>
                                          <p:spTgt spid="45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5" grpId="0"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灯片编号占位符 1"/>
          <p:cNvSpPr>
            <a:spLocks noGrp="1"/>
          </p:cNvSpPr>
          <p:nvPr>
            <p:ph type="sldNum" sz="quarter" idx="10"/>
          </p:nvPr>
        </p:nvSpPr>
        <p:spPr>
          <a:noFill/>
        </p:spPr>
        <p:txBody>
          <a:bodyPr/>
          <a:lstStyle/>
          <a:p>
            <a:fld id="{AF25C944-FD50-4B0F-A9A7-9D424268D31D}" type="slidenum">
              <a:rPr lang="en-US" altLang="zh-CN" smtClean="0"/>
              <a:pPr/>
              <a:t>146</a:t>
            </a:fld>
            <a:endParaRPr lang="en-US" altLang="zh-CN" smtClean="0"/>
          </a:p>
        </p:txBody>
      </p:sp>
      <p:sp>
        <p:nvSpPr>
          <p:cNvPr id="224259" name="Text Box 3"/>
          <p:cNvSpPr txBox="1">
            <a:spLocks noChangeArrowheads="1"/>
          </p:cNvSpPr>
          <p:nvPr/>
        </p:nvSpPr>
        <p:spPr bwMode="auto">
          <a:xfrm>
            <a:off x="838200" y="914400"/>
            <a:ext cx="7924800" cy="1844675"/>
          </a:xfrm>
          <a:prstGeom prst="rect">
            <a:avLst/>
          </a:prstGeom>
          <a:noFill/>
          <a:ln w="9525">
            <a:noFill/>
            <a:miter lim="800000"/>
            <a:headEnd/>
            <a:tailEnd type="none" w="sm" len="lg"/>
          </a:ln>
        </p:spPr>
        <p:txBody>
          <a:bodyPr>
            <a:spAutoFit/>
          </a:bodyPr>
          <a:lstStyle/>
          <a:p>
            <a:pPr>
              <a:lnSpc>
                <a:spcPct val="120000"/>
              </a:lnSpc>
              <a:spcBef>
                <a:spcPct val="50000"/>
              </a:spcBef>
            </a:pPr>
            <a:r>
              <a:rPr lang="en-US" altLang="zh-CN" sz="3200" b="1"/>
              <a:t>        </a:t>
            </a:r>
            <a:r>
              <a:rPr lang="zh-CN" altLang="en-US" sz="3200" b="1">
                <a:solidFill>
                  <a:srgbClr val="CC0000"/>
                </a:solidFill>
              </a:rPr>
              <a:t>例</a:t>
            </a:r>
            <a:r>
              <a:rPr lang="en-US" altLang="zh-CN" sz="3200" b="1">
                <a:solidFill>
                  <a:srgbClr val="CC0000"/>
                </a:solidFill>
                <a:latin typeface="Times New Roman" pitchFamily="18" charset="0"/>
              </a:rPr>
              <a:t>2</a:t>
            </a:r>
            <a:r>
              <a:rPr lang="en-US" altLang="zh-CN" sz="3200" b="1"/>
              <a:t>  </a:t>
            </a:r>
            <a:r>
              <a:rPr lang="zh-CN" altLang="en-US" sz="3200" b="1"/>
              <a:t>毫米波雷达发出的波束比常用的雷达波束窄，这使得毫米波雷达不易受到反雷达导弹的袭击</a:t>
            </a:r>
            <a:r>
              <a:rPr lang="en-US" altLang="zh-CN" sz="3200" b="1">
                <a:latin typeface="Times New Roman" pitchFamily="18" charset="0"/>
              </a:rPr>
              <a:t>.</a:t>
            </a:r>
          </a:p>
        </p:txBody>
      </p:sp>
      <p:sp>
        <p:nvSpPr>
          <p:cNvPr id="224260" name="Text Box 4"/>
          <p:cNvSpPr txBox="1">
            <a:spLocks noChangeArrowheads="1"/>
          </p:cNvSpPr>
          <p:nvPr/>
        </p:nvSpPr>
        <p:spPr bwMode="auto">
          <a:xfrm>
            <a:off x="838200" y="2727325"/>
            <a:ext cx="7854950" cy="1844675"/>
          </a:xfrm>
          <a:prstGeom prst="rect">
            <a:avLst/>
          </a:prstGeom>
          <a:noFill/>
          <a:ln w="9525">
            <a:noFill/>
            <a:miter lim="800000"/>
            <a:headEnd/>
            <a:tailEnd type="none" w="sm" len="lg"/>
          </a:ln>
        </p:spPr>
        <p:txBody>
          <a:bodyPr>
            <a:spAutoFit/>
          </a:bodyPr>
          <a:lstStyle/>
          <a:p>
            <a:pPr>
              <a:lnSpc>
                <a:spcPct val="120000"/>
              </a:lnSpc>
              <a:spcBef>
                <a:spcPct val="50000"/>
              </a:spcBef>
            </a:pPr>
            <a:r>
              <a:rPr lang="en-US" altLang="zh-CN" sz="3200" b="1"/>
              <a:t>       </a:t>
            </a: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1</a:t>
            </a:r>
            <a:r>
              <a:rPr lang="en-US" altLang="zh-CN" sz="3200" b="1">
                <a:solidFill>
                  <a:srgbClr val="CC0000"/>
                </a:solidFill>
                <a:latin typeface="宋体" pitchFamily="2" charset="-122"/>
              </a:rPr>
              <a:t>)</a:t>
            </a:r>
            <a:r>
              <a:rPr lang="zh-CN" altLang="en-US" sz="3200" b="1"/>
              <a:t>有一毫米波雷达，其圆形天线直径为</a:t>
            </a:r>
            <a:r>
              <a:rPr lang="en-US" altLang="zh-CN" sz="3200">
                <a:latin typeface="Times New Roman" pitchFamily="18" charset="0"/>
              </a:rPr>
              <a:t>55 cm</a:t>
            </a:r>
            <a:r>
              <a:rPr lang="zh-CN" altLang="en-US" sz="3200" b="1"/>
              <a:t>，发射频率为</a:t>
            </a:r>
            <a:r>
              <a:rPr lang="en-US" altLang="zh-CN" sz="3200">
                <a:latin typeface="Times New Roman" pitchFamily="18" charset="0"/>
              </a:rPr>
              <a:t>220 GHz</a:t>
            </a:r>
            <a:r>
              <a:rPr lang="zh-CN" altLang="en-US" sz="3200" b="1"/>
              <a:t>的毫米波，计算其波束的角宽度；</a:t>
            </a:r>
          </a:p>
        </p:txBody>
      </p:sp>
      <p:sp>
        <p:nvSpPr>
          <p:cNvPr id="224261" name="Text Box 5"/>
          <p:cNvSpPr txBox="1">
            <a:spLocks noChangeArrowheads="1"/>
          </p:cNvSpPr>
          <p:nvPr/>
        </p:nvSpPr>
        <p:spPr bwMode="auto">
          <a:xfrm>
            <a:off x="838200" y="4419600"/>
            <a:ext cx="7854950" cy="1844675"/>
          </a:xfrm>
          <a:prstGeom prst="rect">
            <a:avLst/>
          </a:prstGeom>
          <a:noFill/>
          <a:ln w="9525">
            <a:noFill/>
            <a:miter lim="800000"/>
            <a:headEnd/>
            <a:tailEnd type="none" w="sm" len="lg"/>
          </a:ln>
        </p:spPr>
        <p:txBody>
          <a:bodyPr>
            <a:spAutoFit/>
          </a:bodyPr>
          <a:lstStyle/>
          <a:p>
            <a:pPr>
              <a:lnSpc>
                <a:spcPct val="120000"/>
              </a:lnSpc>
              <a:spcBef>
                <a:spcPct val="50000"/>
              </a:spcBef>
            </a:pPr>
            <a:r>
              <a:rPr lang="en-US" altLang="zh-CN" sz="3200" b="1">
                <a:solidFill>
                  <a:srgbClr val="CC0000"/>
                </a:solidFill>
              </a:rPr>
              <a:t>       </a:t>
            </a: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2</a:t>
            </a:r>
            <a:r>
              <a:rPr lang="en-US" altLang="zh-CN" sz="3200" b="1">
                <a:solidFill>
                  <a:srgbClr val="CC0000"/>
                </a:solidFill>
                <a:latin typeface="宋体" pitchFamily="2" charset="-122"/>
              </a:rPr>
              <a:t>)</a:t>
            </a:r>
            <a:r>
              <a:rPr lang="zh-CN" altLang="en-US" sz="3200" b="1"/>
              <a:t>将此结果与普通船用雷达发射的波束的角宽度进行比较，设船用雷达波长为</a:t>
            </a:r>
            <a:r>
              <a:rPr lang="en-US" altLang="zh-CN" sz="3200">
                <a:latin typeface="Times New Roman" pitchFamily="18" charset="0"/>
              </a:rPr>
              <a:t>1.57 cm</a:t>
            </a:r>
            <a:r>
              <a:rPr lang="zh-CN" altLang="en-US" sz="3200" b="1"/>
              <a:t>，圆形天线直径为</a:t>
            </a:r>
            <a:r>
              <a:rPr lang="en-US" altLang="zh-CN" sz="3200">
                <a:latin typeface="Times New Roman" pitchFamily="18" charset="0"/>
              </a:rPr>
              <a:t>2.33 m</a:t>
            </a:r>
            <a:r>
              <a:rPr lang="en-US" altLang="zh-CN" sz="3200" b="1"/>
              <a:t> </a:t>
            </a:r>
            <a:r>
              <a:rPr lang="en-US" altLang="zh-CN" sz="3200" b="1">
                <a:latin typeface="Times New Roman" pitchFamily="18" charset="0"/>
              </a:rPr>
              <a:t>.</a:t>
            </a:r>
          </a:p>
        </p:txBody>
      </p:sp>
      <p:sp>
        <p:nvSpPr>
          <p:cNvPr id="6" name="Oval 20"/>
          <p:cNvSpPr>
            <a:spLocks noChangeArrowheads="1"/>
          </p:cNvSpPr>
          <p:nvPr/>
        </p:nvSpPr>
        <p:spPr bwMode="auto">
          <a:xfrm>
            <a:off x="1752600" y="609600"/>
            <a:ext cx="70675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24263" name="Rectangle 23"/>
          <p:cNvSpPr>
            <a:spLocks noChangeArrowheads="1"/>
          </p:cNvSpPr>
          <p:nvPr/>
        </p:nvSpPr>
        <p:spPr bwMode="auto">
          <a:xfrm>
            <a:off x="2286000" y="65088"/>
            <a:ext cx="64770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11-8  </a:t>
            </a:r>
            <a:r>
              <a:rPr kumimoji="1" lang="zh-CN" altLang="en-US" sz="2800" b="1">
                <a:solidFill>
                  <a:srgbClr val="000066"/>
                </a:solidFill>
                <a:latin typeface="楷体_GB2312" pitchFamily="49" charset="-122"/>
                <a:ea typeface="楷体_GB2312" pitchFamily="49" charset="-122"/>
              </a:rPr>
              <a:t>圆孔衍射  光学仪器的分辨本领</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5" name="灯片编号占位符 1"/>
          <p:cNvSpPr>
            <a:spLocks noGrp="1"/>
          </p:cNvSpPr>
          <p:nvPr>
            <p:ph type="sldNum" sz="quarter" idx="10"/>
          </p:nvPr>
        </p:nvSpPr>
        <p:spPr>
          <a:noFill/>
        </p:spPr>
        <p:txBody>
          <a:bodyPr/>
          <a:lstStyle/>
          <a:p>
            <a:fld id="{33F7D057-83F9-4E8C-8D07-E8B2F5832E78}" type="slidenum">
              <a:rPr lang="en-US" altLang="zh-CN" smtClean="0"/>
              <a:pPr/>
              <a:t>147</a:t>
            </a:fld>
            <a:endParaRPr lang="en-US" altLang="zh-CN" smtClean="0"/>
          </a:p>
        </p:txBody>
      </p:sp>
      <p:sp>
        <p:nvSpPr>
          <p:cNvPr id="107526" name="Text Box 6"/>
          <p:cNvSpPr txBox="1">
            <a:spLocks noChangeArrowheads="1"/>
          </p:cNvSpPr>
          <p:nvPr/>
        </p:nvSpPr>
        <p:spPr bwMode="auto">
          <a:xfrm>
            <a:off x="762000" y="1143000"/>
            <a:ext cx="1981200" cy="579438"/>
          </a:xfrm>
          <a:prstGeom prst="rect">
            <a:avLst/>
          </a:prstGeom>
          <a:noFill/>
          <a:ln w="9525">
            <a:noFill/>
            <a:miter lim="800000"/>
            <a:headEnd/>
            <a:tailEnd type="none" w="sm" len="lg"/>
          </a:ln>
        </p:spPr>
        <p:txBody>
          <a:bodyPr>
            <a:spAutoFit/>
          </a:bodyPr>
          <a:lstStyle/>
          <a:p>
            <a:pPr>
              <a:spcBef>
                <a:spcPct val="50000"/>
              </a:spcBef>
            </a:pPr>
            <a:r>
              <a:rPr lang="zh-CN" altLang="en-US" sz="3200" b="1">
                <a:solidFill>
                  <a:srgbClr val="CC0000"/>
                </a:solidFill>
              </a:rPr>
              <a:t>解  </a:t>
            </a: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1</a:t>
            </a:r>
            <a:r>
              <a:rPr lang="en-US" altLang="zh-CN" sz="3200" b="1">
                <a:solidFill>
                  <a:srgbClr val="CC0000"/>
                </a:solidFill>
                <a:latin typeface="宋体" pitchFamily="2" charset="-122"/>
              </a:rPr>
              <a:t>)</a:t>
            </a:r>
          </a:p>
        </p:txBody>
      </p:sp>
      <p:graphicFrame>
        <p:nvGraphicFramePr>
          <p:cNvPr id="46087" name="Object 7"/>
          <p:cNvGraphicFramePr>
            <a:graphicFrameLocks noChangeAspect="1"/>
          </p:cNvGraphicFramePr>
          <p:nvPr/>
        </p:nvGraphicFramePr>
        <p:xfrm>
          <a:off x="2362200" y="914400"/>
          <a:ext cx="3544888" cy="1046163"/>
        </p:xfrm>
        <a:graphic>
          <a:graphicData uri="http://schemas.openxmlformats.org/presentationml/2006/ole">
            <p:oleObj spid="_x0000_s122882" name="Equation" r:id="rId3" imgW="1333440" imgH="393480" progId="Equation.DSMT4">
              <p:embed/>
            </p:oleObj>
          </a:graphicData>
        </a:graphic>
      </p:graphicFrame>
      <p:graphicFrame>
        <p:nvGraphicFramePr>
          <p:cNvPr id="46088" name="Object 8"/>
          <p:cNvGraphicFramePr>
            <a:graphicFrameLocks noChangeAspect="1"/>
          </p:cNvGraphicFramePr>
          <p:nvPr/>
        </p:nvGraphicFramePr>
        <p:xfrm>
          <a:off x="2286000" y="2133600"/>
          <a:ext cx="5084763" cy="1162050"/>
        </p:xfrm>
        <a:graphic>
          <a:graphicData uri="http://schemas.openxmlformats.org/presentationml/2006/ole">
            <p:oleObj spid="_x0000_s122883" name="Equation" r:id="rId4" imgW="1815840" imgH="431640" progId="Equation.DSMT4">
              <p:embed/>
            </p:oleObj>
          </a:graphicData>
        </a:graphic>
      </p:graphicFrame>
      <p:sp>
        <p:nvSpPr>
          <p:cNvPr id="46089" name="Text Box 9"/>
          <p:cNvSpPr txBox="1">
            <a:spLocks noChangeArrowheads="1"/>
          </p:cNvSpPr>
          <p:nvPr/>
        </p:nvSpPr>
        <p:spPr bwMode="auto">
          <a:xfrm>
            <a:off x="1028700" y="3584575"/>
            <a:ext cx="1524000" cy="579438"/>
          </a:xfrm>
          <a:prstGeom prst="rect">
            <a:avLst/>
          </a:prstGeom>
          <a:noFill/>
          <a:ln w="9525">
            <a:noFill/>
            <a:miter lim="800000"/>
            <a:headEnd/>
            <a:tailEnd type="none" w="sm" len="lg"/>
          </a:ln>
        </p:spPr>
        <p:txBody>
          <a:bodyPr>
            <a:spAutoFit/>
          </a:bodyPr>
          <a:lstStyle/>
          <a:p>
            <a:pPr>
              <a:spcBef>
                <a:spcPct val="50000"/>
              </a:spcBef>
            </a:pPr>
            <a:r>
              <a:rPr lang="en-US" altLang="zh-CN" sz="3200" b="1">
                <a:solidFill>
                  <a:srgbClr val="CC0000"/>
                </a:solidFill>
                <a:latin typeface="宋体" pitchFamily="2" charset="-122"/>
              </a:rPr>
              <a:t>  (</a:t>
            </a:r>
            <a:r>
              <a:rPr lang="en-US" altLang="zh-CN" sz="3200" b="1">
                <a:solidFill>
                  <a:srgbClr val="CC0000"/>
                </a:solidFill>
                <a:latin typeface="Times New Roman" pitchFamily="18" charset="0"/>
              </a:rPr>
              <a:t>2</a:t>
            </a:r>
            <a:r>
              <a:rPr lang="en-US" altLang="zh-CN" sz="3200" b="1">
                <a:solidFill>
                  <a:srgbClr val="CC0000"/>
                </a:solidFill>
                <a:latin typeface="宋体" pitchFamily="2" charset="-122"/>
              </a:rPr>
              <a:t>)</a:t>
            </a:r>
          </a:p>
        </p:txBody>
      </p:sp>
      <p:graphicFrame>
        <p:nvGraphicFramePr>
          <p:cNvPr id="46090" name="Object 10"/>
          <p:cNvGraphicFramePr>
            <a:graphicFrameLocks noChangeAspect="1"/>
          </p:cNvGraphicFramePr>
          <p:nvPr/>
        </p:nvGraphicFramePr>
        <p:xfrm>
          <a:off x="2286000" y="3429000"/>
          <a:ext cx="4772025" cy="1155700"/>
        </p:xfrm>
        <a:graphic>
          <a:graphicData uri="http://schemas.openxmlformats.org/presentationml/2006/ole">
            <p:oleObj spid="_x0000_s122884" name="Equation" r:id="rId5" imgW="1777680" imgH="431640" progId="Equation.DSMT4">
              <p:embed/>
            </p:oleObj>
          </a:graphicData>
        </a:graphic>
      </p:graphicFrame>
      <p:sp>
        <p:nvSpPr>
          <p:cNvPr id="8" name="Oval 20"/>
          <p:cNvSpPr>
            <a:spLocks noChangeArrowheads="1"/>
          </p:cNvSpPr>
          <p:nvPr/>
        </p:nvSpPr>
        <p:spPr bwMode="auto">
          <a:xfrm>
            <a:off x="1752600" y="609600"/>
            <a:ext cx="70675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07529" name="Rectangle 23"/>
          <p:cNvSpPr>
            <a:spLocks noChangeArrowheads="1"/>
          </p:cNvSpPr>
          <p:nvPr/>
        </p:nvSpPr>
        <p:spPr bwMode="auto">
          <a:xfrm>
            <a:off x="2286000" y="65088"/>
            <a:ext cx="64770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11-8  </a:t>
            </a:r>
            <a:r>
              <a:rPr kumimoji="1" lang="zh-CN" altLang="en-US" sz="2800" b="1">
                <a:solidFill>
                  <a:srgbClr val="000066"/>
                </a:solidFill>
                <a:latin typeface="楷体_GB2312" pitchFamily="49" charset="-122"/>
                <a:ea typeface="楷体_GB2312" pitchFamily="49" charset="-122"/>
              </a:rPr>
              <a:t>圆孔衍射  光学仪器的分辨本领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087"/>
                                        </p:tgtEl>
                                        <p:attrNameLst>
                                          <p:attrName>style.visibility</p:attrName>
                                        </p:attrNameLst>
                                      </p:cBhvr>
                                      <p:to>
                                        <p:strVal val="visible"/>
                                      </p:to>
                                    </p:set>
                                    <p:animEffect transition="in" filter="blinds(horizontal)">
                                      <p:cBhvr>
                                        <p:cTn id="7" dur="500"/>
                                        <p:tgtEl>
                                          <p:spTgt spid="4608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6088"/>
                                        </p:tgtEl>
                                        <p:attrNameLst>
                                          <p:attrName>style.visibility</p:attrName>
                                        </p:attrNameLst>
                                      </p:cBhvr>
                                      <p:to>
                                        <p:strVal val="visible"/>
                                      </p:to>
                                    </p:set>
                                    <p:animEffect transition="in" filter="blinds(horizontal)">
                                      <p:cBhvr>
                                        <p:cTn id="12" dur="500"/>
                                        <p:tgtEl>
                                          <p:spTgt spid="4608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6089"/>
                                        </p:tgtEl>
                                        <p:attrNameLst>
                                          <p:attrName>style.visibility</p:attrName>
                                        </p:attrNameLst>
                                      </p:cBhvr>
                                      <p:to>
                                        <p:strVal val="visible"/>
                                      </p:to>
                                    </p:set>
                                    <p:animEffect transition="in" filter="blinds(vertical)">
                                      <p:cBhvr>
                                        <p:cTn id="17" dur="500"/>
                                        <p:tgtEl>
                                          <p:spTgt spid="4608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46090"/>
                                        </p:tgtEl>
                                        <p:attrNameLst>
                                          <p:attrName>style.visibility</p:attrName>
                                        </p:attrNameLst>
                                      </p:cBhvr>
                                      <p:to>
                                        <p:strVal val="visible"/>
                                      </p:to>
                                    </p:set>
                                    <p:animEffect transition="in" filter="blinds(vertical)">
                                      <p:cBhvr>
                                        <p:cTn id="22" dur="500"/>
                                        <p:tgtEl>
                                          <p:spTgt spid="46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9" grpId="0"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灯片编号占位符 1"/>
          <p:cNvSpPr>
            <a:spLocks noGrp="1"/>
          </p:cNvSpPr>
          <p:nvPr>
            <p:ph type="sldNum" sz="quarter" idx="10"/>
          </p:nvPr>
        </p:nvSpPr>
        <p:spPr>
          <a:noFill/>
        </p:spPr>
        <p:txBody>
          <a:bodyPr/>
          <a:lstStyle/>
          <a:p>
            <a:fld id="{157004D9-2B80-49AB-BC00-8B1479D2BC80}" type="slidenum">
              <a:rPr lang="en-US" altLang="zh-CN" smtClean="0"/>
              <a:pPr/>
              <a:t>148</a:t>
            </a:fld>
            <a:endParaRPr lang="en-US" altLang="zh-CN" smtClean="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52" name="灯片编号占位符 1"/>
          <p:cNvSpPr>
            <a:spLocks noGrp="1"/>
          </p:cNvSpPr>
          <p:nvPr>
            <p:ph type="sldNum" sz="quarter" idx="10"/>
          </p:nvPr>
        </p:nvSpPr>
        <p:spPr>
          <a:noFill/>
        </p:spPr>
        <p:txBody>
          <a:bodyPr/>
          <a:lstStyle/>
          <a:p>
            <a:fld id="{DCB575F7-7506-4886-B566-2FE65E56D1DE}" type="slidenum">
              <a:rPr lang="en-US" altLang="zh-CN" smtClean="0"/>
              <a:pPr/>
              <a:t>149</a:t>
            </a:fld>
            <a:endParaRPr lang="en-US" altLang="zh-CN" smtClean="0"/>
          </a:p>
        </p:txBody>
      </p:sp>
      <p:sp>
        <p:nvSpPr>
          <p:cNvPr id="108553" name="Text Box 11"/>
          <p:cNvSpPr txBox="1">
            <a:spLocks noChangeArrowheads="1"/>
          </p:cNvSpPr>
          <p:nvPr/>
        </p:nvSpPr>
        <p:spPr bwMode="auto">
          <a:xfrm>
            <a:off x="611188" y="609600"/>
            <a:ext cx="2362200" cy="641350"/>
          </a:xfrm>
          <a:prstGeom prst="rect">
            <a:avLst/>
          </a:prstGeom>
          <a:noFill/>
          <a:ln w="9525">
            <a:noFill/>
            <a:miter lim="800000"/>
            <a:headEnd/>
            <a:tailEnd/>
          </a:ln>
        </p:spPr>
        <p:txBody>
          <a:bodyPr>
            <a:spAutoFit/>
          </a:bodyPr>
          <a:lstStyle/>
          <a:p>
            <a:pPr>
              <a:spcBef>
                <a:spcPct val="50000"/>
              </a:spcBef>
            </a:pPr>
            <a:r>
              <a:rPr lang="zh-CN" altLang="en-US" sz="3600" b="1">
                <a:solidFill>
                  <a:srgbClr val="CC0000"/>
                </a:solidFill>
                <a:latin typeface="宋体" pitchFamily="2" charset="-122"/>
              </a:rPr>
              <a:t>一  光栅 </a:t>
            </a:r>
            <a:endParaRPr lang="zh-CN" altLang="en-US" sz="3600" b="1">
              <a:latin typeface="宋体" pitchFamily="2" charset="-122"/>
            </a:endParaRPr>
          </a:p>
        </p:txBody>
      </p:sp>
      <p:sp>
        <p:nvSpPr>
          <p:cNvPr id="34828" name="Rectangle 12"/>
          <p:cNvSpPr>
            <a:spLocks noChangeArrowheads="1"/>
          </p:cNvSpPr>
          <p:nvPr/>
        </p:nvSpPr>
        <p:spPr bwMode="auto">
          <a:xfrm>
            <a:off x="609600" y="1219200"/>
            <a:ext cx="8312150" cy="579438"/>
          </a:xfrm>
          <a:prstGeom prst="rect">
            <a:avLst/>
          </a:prstGeom>
          <a:noFill/>
          <a:ln w="9525">
            <a:noFill/>
            <a:miter lim="800000"/>
            <a:headEnd/>
            <a:tailEnd type="none" w="sm" len="lg"/>
          </a:ln>
        </p:spPr>
        <p:txBody>
          <a:bodyPr>
            <a:spAutoFit/>
          </a:bodyPr>
          <a:lstStyle/>
          <a:p>
            <a:pPr>
              <a:spcBef>
                <a:spcPct val="50000"/>
              </a:spcBef>
            </a:pPr>
            <a:r>
              <a:rPr lang="zh-CN" altLang="en-US" sz="3200" b="1">
                <a:solidFill>
                  <a:srgbClr val="CC0000"/>
                </a:solidFill>
                <a:latin typeface="宋体" pitchFamily="2" charset="-122"/>
              </a:rPr>
              <a:t>等宽度</a:t>
            </a:r>
            <a:r>
              <a:rPr lang="zh-CN" altLang="en-US" sz="3200" b="1">
                <a:latin typeface="宋体" pitchFamily="2" charset="-122"/>
              </a:rPr>
              <a:t>、</a:t>
            </a:r>
            <a:r>
              <a:rPr lang="zh-CN" altLang="en-US" sz="3200" b="1">
                <a:solidFill>
                  <a:srgbClr val="CC0000"/>
                </a:solidFill>
                <a:latin typeface="宋体" pitchFamily="2" charset="-122"/>
              </a:rPr>
              <a:t>等距离</a:t>
            </a:r>
            <a:r>
              <a:rPr lang="zh-CN" altLang="en-US" sz="3200" b="1">
                <a:latin typeface="宋体" pitchFamily="2" charset="-122"/>
              </a:rPr>
              <a:t>的狭缝排列起来的光学元件</a:t>
            </a:r>
            <a:r>
              <a:rPr lang="en-US" altLang="zh-CN" sz="3200" b="1">
                <a:latin typeface="Times New Roman" pitchFamily="18" charset="0"/>
              </a:rPr>
              <a:t>.</a:t>
            </a:r>
          </a:p>
        </p:txBody>
      </p:sp>
      <p:grpSp>
        <p:nvGrpSpPr>
          <p:cNvPr id="2" name="Group 63"/>
          <p:cNvGrpSpPr>
            <a:grpSpLocks/>
          </p:cNvGrpSpPr>
          <p:nvPr/>
        </p:nvGrpSpPr>
        <p:grpSpPr bwMode="auto">
          <a:xfrm>
            <a:off x="682625" y="1892300"/>
            <a:ext cx="7804150" cy="4127500"/>
            <a:chOff x="474" y="1240"/>
            <a:chExt cx="4916" cy="2696"/>
          </a:xfrm>
        </p:grpSpPr>
        <p:grpSp>
          <p:nvGrpSpPr>
            <p:cNvPr id="3" name="Group 2"/>
            <p:cNvGrpSpPr>
              <a:grpSpLocks/>
            </p:cNvGrpSpPr>
            <p:nvPr/>
          </p:nvGrpSpPr>
          <p:grpSpPr bwMode="auto">
            <a:xfrm>
              <a:off x="474" y="1240"/>
              <a:ext cx="4916" cy="2696"/>
              <a:chOff x="288" y="1152"/>
              <a:chExt cx="5232" cy="2928"/>
            </a:xfrm>
          </p:grpSpPr>
          <p:sp>
            <p:nvSpPr>
              <p:cNvPr id="108602" name="Rectangle 3"/>
              <p:cNvSpPr>
                <a:spLocks noChangeArrowheads="1"/>
              </p:cNvSpPr>
              <p:nvPr/>
            </p:nvSpPr>
            <p:spPr bwMode="auto">
              <a:xfrm>
                <a:off x="288" y="1152"/>
                <a:ext cx="5232" cy="2928"/>
              </a:xfrm>
              <a:prstGeom prst="rect">
                <a:avLst/>
              </a:prstGeom>
              <a:solidFill>
                <a:schemeClr val="bg1"/>
              </a:solidFill>
              <a:ln w="9525">
                <a:solidFill>
                  <a:schemeClr val="tx2"/>
                </a:solidFill>
                <a:miter lim="800000"/>
                <a:headEnd/>
                <a:tailEnd type="none" w="sm" len="lg"/>
              </a:ln>
            </p:spPr>
            <p:txBody>
              <a:bodyPr wrap="none" anchor="ctr"/>
              <a:lstStyle/>
              <a:p>
                <a:endParaRPr lang="zh-CN" altLang="en-US"/>
              </a:p>
            </p:txBody>
          </p:sp>
          <p:grpSp>
            <p:nvGrpSpPr>
              <p:cNvPr id="4" name="Group 4"/>
              <p:cNvGrpSpPr>
                <a:grpSpLocks/>
              </p:cNvGrpSpPr>
              <p:nvPr/>
            </p:nvGrpSpPr>
            <p:grpSpPr bwMode="auto">
              <a:xfrm>
                <a:off x="1487" y="1728"/>
                <a:ext cx="73" cy="2064"/>
                <a:chOff x="1487" y="1488"/>
                <a:chExt cx="98" cy="2064"/>
              </a:xfrm>
            </p:grpSpPr>
            <p:sp>
              <p:nvSpPr>
                <p:cNvPr id="108604" name="AutoShape 5" descr="栎木"/>
                <p:cNvSpPr>
                  <a:spLocks noChangeArrowheads="1"/>
                </p:cNvSpPr>
                <p:nvPr/>
              </p:nvSpPr>
              <p:spPr bwMode="auto">
                <a:xfrm rot="-5419152">
                  <a:off x="1332" y="1644"/>
                  <a:ext cx="408" cy="9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865 w 21600"/>
                    <a:gd name="T13" fmla="*/ 3825 h 21600"/>
                    <a:gd name="T14" fmla="*/ 17735 w 21600"/>
                    <a:gd name="T15" fmla="*/ 17775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close/>
                    </a:path>
                  </a:pathLst>
                </a:custGeom>
                <a:blipFill dpi="0" rotWithShape="0">
                  <a:blip r:embed="rId3" cstate="print"/>
                  <a:srcRect/>
                  <a:tile tx="0" ty="0" sx="100000" sy="100000" flip="none" algn="tl"/>
                </a:blipFill>
                <a:ln w="9525">
                  <a:solidFill>
                    <a:schemeClr val="tx1"/>
                  </a:solidFill>
                  <a:miter lim="800000"/>
                  <a:headEnd/>
                  <a:tailEnd/>
                </a:ln>
              </p:spPr>
              <p:txBody>
                <a:bodyPr wrap="none" anchor="ctr"/>
                <a:lstStyle/>
                <a:p>
                  <a:endParaRPr lang="zh-CN" altLang="en-US"/>
                </a:p>
              </p:txBody>
            </p:sp>
            <p:sp>
              <p:nvSpPr>
                <p:cNvPr id="108605" name="AutoShape 6" descr="栎木"/>
                <p:cNvSpPr>
                  <a:spLocks noChangeArrowheads="1"/>
                </p:cNvSpPr>
                <p:nvPr/>
              </p:nvSpPr>
              <p:spPr bwMode="auto">
                <a:xfrm rot="-5419152">
                  <a:off x="1440" y="2015"/>
                  <a:ext cx="192" cy="9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38 w 21600"/>
                    <a:gd name="T13" fmla="*/ 3786 h 21600"/>
                    <a:gd name="T14" fmla="*/ 17663 w 21600"/>
                    <a:gd name="T15" fmla="*/ 17814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close/>
                    </a:path>
                  </a:pathLst>
                </a:custGeom>
                <a:blipFill dpi="0" rotWithShape="0">
                  <a:blip r:embed="rId3" cstate="print"/>
                  <a:srcRect/>
                  <a:tile tx="0" ty="0" sx="100000" sy="100000" flip="none" algn="tl"/>
                </a:blipFill>
                <a:ln w="9525">
                  <a:solidFill>
                    <a:schemeClr val="tx1"/>
                  </a:solidFill>
                  <a:miter lim="800000"/>
                  <a:headEnd/>
                  <a:tailEnd/>
                </a:ln>
              </p:spPr>
              <p:txBody>
                <a:bodyPr wrap="none" anchor="ctr"/>
                <a:lstStyle/>
                <a:p>
                  <a:endParaRPr lang="zh-CN" altLang="en-US"/>
                </a:p>
              </p:txBody>
            </p:sp>
            <p:sp>
              <p:nvSpPr>
                <p:cNvPr id="108606" name="AutoShape 7" descr="栎木"/>
                <p:cNvSpPr>
                  <a:spLocks noChangeArrowheads="1"/>
                </p:cNvSpPr>
                <p:nvPr/>
              </p:nvSpPr>
              <p:spPr bwMode="auto">
                <a:xfrm rot="-5419152">
                  <a:off x="1441" y="2303"/>
                  <a:ext cx="192" cy="9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38 w 21600"/>
                    <a:gd name="T13" fmla="*/ 3786 h 21600"/>
                    <a:gd name="T14" fmla="*/ 17663 w 21600"/>
                    <a:gd name="T15" fmla="*/ 17814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close/>
                    </a:path>
                  </a:pathLst>
                </a:custGeom>
                <a:blipFill dpi="0" rotWithShape="0">
                  <a:blip r:embed="rId3" cstate="print"/>
                  <a:srcRect/>
                  <a:tile tx="0" ty="0" sx="100000" sy="100000" flip="none" algn="tl"/>
                </a:blipFill>
                <a:ln w="9525">
                  <a:solidFill>
                    <a:schemeClr val="tx1"/>
                  </a:solidFill>
                  <a:miter lim="800000"/>
                  <a:headEnd/>
                  <a:tailEnd/>
                </a:ln>
              </p:spPr>
              <p:txBody>
                <a:bodyPr wrap="none" anchor="ctr"/>
                <a:lstStyle/>
                <a:p>
                  <a:endParaRPr lang="zh-CN" altLang="en-US"/>
                </a:p>
              </p:txBody>
            </p:sp>
            <p:sp>
              <p:nvSpPr>
                <p:cNvPr id="108607" name="AutoShape 8" descr="栎木"/>
                <p:cNvSpPr>
                  <a:spLocks noChangeArrowheads="1"/>
                </p:cNvSpPr>
                <p:nvPr/>
              </p:nvSpPr>
              <p:spPr bwMode="auto">
                <a:xfrm rot="-5419152">
                  <a:off x="1441" y="2591"/>
                  <a:ext cx="192" cy="9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38 w 21600"/>
                    <a:gd name="T13" fmla="*/ 3786 h 21600"/>
                    <a:gd name="T14" fmla="*/ 17663 w 21600"/>
                    <a:gd name="T15" fmla="*/ 17814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close/>
                    </a:path>
                  </a:pathLst>
                </a:custGeom>
                <a:blipFill dpi="0" rotWithShape="0">
                  <a:blip r:embed="rId3" cstate="print"/>
                  <a:srcRect/>
                  <a:tile tx="0" ty="0" sx="100000" sy="100000" flip="none" algn="tl"/>
                </a:blipFill>
                <a:ln w="9525">
                  <a:solidFill>
                    <a:schemeClr val="tx1"/>
                  </a:solidFill>
                  <a:miter lim="800000"/>
                  <a:headEnd/>
                  <a:tailEnd/>
                </a:ln>
              </p:spPr>
              <p:txBody>
                <a:bodyPr wrap="none" anchor="ctr"/>
                <a:lstStyle/>
                <a:p>
                  <a:endParaRPr lang="zh-CN" altLang="en-US"/>
                </a:p>
              </p:txBody>
            </p:sp>
            <p:sp>
              <p:nvSpPr>
                <p:cNvPr id="108608" name="AutoShape 9" descr="栎木"/>
                <p:cNvSpPr>
                  <a:spLocks noChangeArrowheads="1"/>
                </p:cNvSpPr>
                <p:nvPr/>
              </p:nvSpPr>
              <p:spPr bwMode="auto">
                <a:xfrm rot="-5419152">
                  <a:off x="1441" y="2879"/>
                  <a:ext cx="192" cy="9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38 w 21600"/>
                    <a:gd name="T13" fmla="*/ 3786 h 21600"/>
                    <a:gd name="T14" fmla="*/ 17663 w 21600"/>
                    <a:gd name="T15" fmla="*/ 17814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close/>
                    </a:path>
                  </a:pathLst>
                </a:custGeom>
                <a:blipFill dpi="0" rotWithShape="0">
                  <a:blip r:embed="rId3" cstate="print"/>
                  <a:srcRect/>
                  <a:tile tx="0" ty="0" sx="100000" sy="100000" flip="none" algn="tl"/>
                </a:blipFill>
                <a:ln w="9525">
                  <a:solidFill>
                    <a:schemeClr val="tx1"/>
                  </a:solidFill>
                  <a:miter lim="800000"/>
                  <a:headEnd/>
                  <a:tailEnd/>
                </a:ln>
              </p:spPr>
              <p:txBody>
                <a:bodyPr wrap="none" anchor="ctr"/>
                <a:lstStyle/>
                <a:p>
                  <a:endParaRPr lang="zh-CN" altLang="en-US"/>
                </a:p>
              </p:txBody>
            </p:sp>
            <p:sp>
              <p:nvSpPr>
                <p:cNvPr id="108609" name="AutoShape 10" descr="栎木"/>
                <p:cNvSpPr>
                  <a:spLocks noChangeArrowheads="1"/>
                </p:cNvSpPr>
                <p:nvPr/>
              </p:nvSpPr>
              <p:spPr bwMode="auto">
                <a:xfrm rot="-5419152">
                  <a:off x="1320" y="3288"/>
                  <a:ext cx="432" cy="9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00 w 21600"/>
                    <a:gd name="T13" fmla="*/ 3825 h 21600"/>
                    <a:gd name="T14" fmla="*/ 17700 w 21600"/>
                    <a:gd name="T15" fmla="*/ 17775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close/>
                    </a:path>
                  </a:pathLst>
                </a:custGeom>
                <a:blipFill dpi="0" rotWithShape="0">
                  <a:blip r:embed="rId3" cstate="print"/>
                  <a:srcRect/>
                  <a:tile tx="0" ty="0" sx="100000" sy="100000" flip="none" algn="tl"/>
                </a:blipFill>
                <a:ln w="9525">
                  <a:solidFill>
                    <a:schemeClr val="tx1"/>
                  </a:solidFill>
                  <a:miter lim="800000"/>
                  <a:headEnd/>
                  <a:tailEnd/>
                </a:ln>
              </p:spPr>
              <p:txBody>
                <a:bodyPr wrap="none" anchor="ctr"/>
                <a:lstStyle/>
                <a:p>
                  <a:endParaRPr lang="zh-CN" altLang="en-US"/>
                </a:p>
              </p:txBody>
            </p:sp>
          </p:grpSp>
        </p:grpSp>
        <p:grpSp>
          <p:nvGrpSpPr>
            <p:cNvPr id="5" name="Group 13"/>
            <p:cNvGrpSpPr>
              <a:grpSpLocks/>
            </p:cNvGrpSpPr>
            <p:nvPr/>
          </p:nvGrpSpPr>
          <p:grpSpPr bwMode="auto">
            <a:xfrm>
              <a:off x="835" y="2168"/>
              <a:ext cx="2030" cy="1062"/>
              <a:chOff x="672" y="2160"/>
              <a:chExt cx="2160" cy="1153"/>
            </a:xfrm>
          </p:grpSpPr>
          <p:grpSp>
            <p:nvGrpSpPr>
              <p:cNvPr id="6" name="Group 14"/>
              <p:cNvGrpSpPr>
                <a:grpSpLocks/>
              </p:cNvGrpSpPr>
              <p:nvPr/>
            </p:nvGrpSpPr>
            <p:grpSpPr bwMode="auto">
              <a:xfrm>
                <a:off x="672" y="3024"/>
                <a:ext cx="2160" cy="1"/>
                <a:chOff x="672" y="3504"/>
                <a:chExt cx="2160" cy="0"/>
              </a:xfrm>
            </p:grpSpPr>
            <p:sp>
              <p:nvSpPr>
                <p:cNvPr id="108600" name="Line 15"/>
                <p:cNvSpPr>
                  <a:spLocks noChangeShapeType="1"/>
                </p:cNvSpPr>
                <p:nvPr/>
              </p:nvSpPr>
              <p:spPr bwMode="auto">
                <a:xfrm>
                  <a:off x="1056" y="3504"/>
                  <a:ext cx="1776" cy="0"/>
                </a:xfrm>
                <a:prstGeom prst="line">
                  <a:avLst/>
                </a:prstGeom>
                <a:noFill/>
                <a:ln w="28575">
                  <a:solidFill>
                    <a:srgbClr val="0000FF"/>
                  </a:solidFill>
                  <a:round/>
                  <a:headEnd/>
                  <a:tailEnd type="none" w="sm" len="lg"/>
                </a:ln>
              </p:spPr>
              <p:txBody>
                <a:bodyPr wrap="none"/>
                <a:lstStyle/>
                <a:p>
                  <a:endParaRPr lang="zh-CN" altLang="en-US"/>
                </a:p>
              </p:txBody>
            </p:sp>
            <p:sp>
              <p:nvSpPr>
                <p:cNvPr id="108601" name="Line 16"/>
                <p:cNvSpPr>
                  <a:spLocks noChangeShapeType="1"/>
                </p:cNvSpPr>
                <p:nvPr/>
              </p:nvSpPr>
              <p:spPr bwMode="auto">
                <a:xfrm>
                  <a:off x="672" y="3504"/>
                  <a:ext cx="624" cy="0"/>
                </a:xfrm>
                <a:prstGeom prst="line">
                  <a:avLst/>
                </a:prstGeom>
                <a:noFill/>
                <a:ln w="28575">
                  <a:solidFill>
                    <a:srgbClr val="0000FF"/>
                  </a:solidFill>
                  <a:round/>
                  <a:headEnd/>
                  <a:tailEnd type="triangle" w="sm" len="lg"/>
                </a:ln>
              </p:spPr>
              <p:txBody>
                <a:bodyPr wrap="none"/>
                <a:lstStyle/>
                <a:p>
                  <a:endParaRPr lang="zh-CN" altLang="en-US"/>
                </a:p>
              </p:txBody>
            </p:sp>
          </p:grpSp>
          <p:grpSp>
            <p:nvGrpSpPr>
              <p:cNvPr id="7" name="Group 17"/>
              <p:cNvGrpSpPr>
                <a:grpSpLocks/>
              </p:cNvGrpSpPr>
              <p:nvPr/>
            </p:nvGrpSpPr>
            <p:grpSpPr bwMode="auto">
              <a:xfrm>
                <a:off x="672" y="3312"/>
                <a:ext cx="2160" cy="1"/>
                <a:chOff x="672" y="3504"/>
                <a:chExt cx="2160" cy="0"/>
              </a:xfrm>
            </p:grpSpPr>
            <p:sp>
              <p:nvSpPr>
                <p:cNvPr id="108598" name="Line 18"/>
                <p:cNvSpPr>
                  <a:spLocks noChangeShapeType="1"/>
                </p:cNvSpPr>
                <p:nvPr/>
              </p:nvSpPr>
              <p:spPr bwMode="auto">
                <a:xfrm>
                  <a:off x="1056" y="3504"/>
                  <a:ext cx="1776" cy="0"/>
                </a:xfrm>
                <a:prstGeom prst="line">
                  <a:avLst/>
                </a:prstGeom>
                <a:noFill/>
                <a:ln w="28575">
                  <a:solidFill>
                    <a:srgbClr val="0000FF"/>
                  </a:solidFill>
                  <a:round/>
                  <a:headEnd/>
                  <a:tailEnd type="none" w="sm" len="lg"/>
                </a:ln>
              </p:spPr>
              <p:txBody>
                <a:bodyPr wrap="none"/>
                <a:lstStyle/>
                <a:p>
                  <a:endParaRPr lang="zh-CN" altLang="en-US"/>
                </a:p>
              </p:txBody>
            </p:sp>
            <p:sp>
              <p:nvSpPr>
                <p:cNvPr id="108599" name="Line 19"/>
                <p:cNvSpPr>
                  <a:spLocks noChangeShapeType="1"/>
                </p:cNvSpPr>
                <p:nvPr/>
              </p:nvSpPr>
              <p:spPr bwMode="auto">
                <a:xfrm>
                  <a:off x="672" y="3504"/>
                  <a:ext cx="624" cy="0"/>
                </a:xfrm>
                <a:prstGeom prst="line">
                  <a:avLst/>
                </a:prstGeom>
                <a:noFill/>
                <a:ln w="28575">
                  <a:solidFill>
                    <a:srgbClr val="0000FF"/>
                  </a:solidFill>
                  <a:round/>
                  <a:headEnd/>
                  <a:tailEnd type="triangle" w="sm" len="lg"/>
                </a:ln>
              </p:spPr>
              <p:txBody>
                <a:bodyPr wrap="none"/>
                <a:lstStyle/>
                <a:p>
                  <a:endParaRPr lang="zh-CN" altLang="en-US"/>
                </a:p>
              </p:txBody>
            </p:sp>
          </p:grpSp>
          <p:grpSp>
            <p:nvGrpSpPr>
              <p:cNvPr id="8" name="Group 20"/>
              <p:cNvGrpSpPr>
                <a:grpSpLocks/>
              </p:cNvGrpSpPr>
              <p:nvPr/>
            </p:nvGrpSpPr>
            <p:grpSpPr bwMode="auto">
              <a:xfrm>
                <a:off x="672" y="2736"/>
                <a:ext cx="2160" cy="1"/>
                <a:chOff x="672" y="3504"/>
                <a:chExt cx="2160" cy="0"/>
              </a:xfrm>
            </p:grpSpPr>
            <p:sp>
              <p:nvSpPr>
                <p:cNvPr id="108596" name="Line 21"/>
                <p:cNvSpPr>
                  <a:spLocks noChangeShapeType="1"/>
                </p:cNvSpPr>
                <p:nvPr/>
              </p:nvSpPr>
              <p:spPr bwMode="auto">
                <a:xfrm>
                  <a:off x="1056" y="3504"/>
                  <a:ext cx="1776" cy="0"/>
                </a:xfrm>
                <a:prstGeom prst="line">
                  <a:avLst/>
                </a:prstGeom>
                <a:noFill/>
                <a:ln w="28575">
                  <a:solidFill>
                    <a:srgbClr val="0000FF"/>
                  </a:solidFill>
                  <a:round/>
                  <a:headEnd/>
                  <a:tailEnd type="none" w="sm" len="lg"/>
                </a:ln>
              </p:spPr>
              <p:txBody>
                <a:bodyPr wrap="none"/>
                <a:lstStyle/>
                <a:p>
                  <a:endParaRPr lang="zh-CN" altLang="en-US"/>
                </a:p>
              </p:txBody>
            </p:sp>
            <p:sp>
              <p:nvSpPr>
                <p:cNvPr id="108597" name="Line 22"/>
                <p:cNvSpPr>
                  <a:spLocks noChangeShapeType="1"/>
                </p:cNvSpPr>
                <p:nvPr/>
              </p:nvSpPr>
              <p:spPr bwMode="auto">
                <a:xfrm>
                  <a:off x="672" y="3504"/>
                  <a:ext cx="624" cy="0"/>
                </a:xfrm>
                <a:prstGeom prst="line">
                  <a:avLst/>
                </a:prstGeom>
                <a:noFill/>
                <a:ln w="28575">
                  <a:solidFill>
                    <a:srgbClr val="0000FF"/>
                  </a:solidFill>
                  <a:round/>
                  <a:headEnd/>
                  <a:tailEnd type="triangle" w="sm" len="lg"/>
                </a:ln>
              </p:spPr>
              <p:txBody>
                <a:bodyPr wrap="none"/>
                <a:lstStyle/>
                <a:p>
                  <a:endParaRPr lang="zh-CN" altLang="en-US"/>
                </a:p>
              </p:txBody>
            </p:sp>
          </p:grpSp>
          <p:grpSp>
            <p:nvGrpSpPr>
              <p:cNvPr id="9" name="Group 23"/>
              <p:cNvGrpSpPr>
                <a:grpSpLocks/>
              </p:cNvGrpSpPr>
              <p:nvPr/>
            </p:nvGrpSpPr>
            <p:grpSpPr bwMode="auto">
              <a:xfrm>
                <a:off x="672" y="2448"/>
                <a:ext cx="2160" cy="1"/>
                <a:chOff x="672" y="3504"/>
                <a:chExt cx="2160" cy="0"/>
              </a:xfrm>
            </p:grpSpPr>
            <p:sp>
              <p:nvSpPr>
                <p:cNvPr id="108594" name="Line 24"/>
                <p:cNvSpPr>
                  <a:spLocks noChangeShapeType="1"/>
                </p:cNvSpPr>
                <p:nvPr/>
              </p:nvSpPr>
              <p:spPr bwMode="auto">
                <a:xfrm>
                  <a:off x="1056" y="3504"/>
                  <a:ext cx="1776" cy="0"/>
                </a:xfrm>
                <a:prstGeom prst="line">
                  <a:avLst/>
                </a:prstGeom>
                <a:noFill/>
                <a:ln w="28575">
                  <a:solidFill>
                    <a:srgbClr val="0000FF"/>
                  </a:solidFill>
                  <a:round/>
                  <a:headEnd/>
                  <a:tailEnd type="none" w="sm" len="lg"/>
                </a:ln>
              </p:spPr>
              <p:txBody>
                <a:bodyPr wrap="none"/>
                <a:lstStyle/>
                <a:p>
                  <a:endParaRPr lang="zh-CN" altLang="en-US"/>
                </a:p>
              </p:txBody>
            </p:sp>
            <p:sp>
              <p:nvSpPr>
                <p:cNvPr id="108595" name="Line 25"/>
                <p:cNvSpPr>
                  <a:spLocks noChangeShapeType="1"/>
                </p:cNvSpPr>
                <p:nvPr/>
              </p:nvSpPr>
              <p:spPr bwMode="auto">
                <a:xfrm>
                  <a:off x="672" y="3504"/>
                  <a:ext cx="624" cy="0"/>
                </a:xfrm>
                <a:prstGeom prst="line">
                  <a:avLst/>
                </a:prstGeom>
                <a:noFill/>
                <a:ln w="28575">
                  <a:solidFill>
                    <a:srgbClr val="0000FF"/>
                  </a:solidFill>
                  <a:round/>
                  <a:headEnd/>
                  <a:tailEnd type="triangle" w="sm" len="lg"/>
                </a:ln>
              </p:spPr>
              <p:txBody>
                <a:bodyPr wrap="none"/>
                <a:lstStyle/>
                <a:p>
                  <a:endParaRPr lang="zh-CN" altLang="en-US"/>
                </a:p>
              </p:txBody>
            </p:sp>
          </p:grpSp>
          <p:grpSp>
            <p:nvGrpSpPr>
              <p:cNvPr id="10" name="Group 26"/>
              <p:cNvGrpSpPr>
                <a:grpSpLocks/>
              </p:cNvGrpSpPr>
              <p:nvPr/>
            </p:nvGrpSpPr>
            <p:grpSpPr bwMode="auto">
              <a:xfrm>
                <a:off x="672" y="2160"/>
                <a:ext cx="2160" cy="1"/>
                <a:chOff x="672" y="3504"/>
                <a:chExt cx="2160" cy="0"/>
              </a:xfrm>
            </p:grpSpPr>
            <p:sp>
              <p:nvSpPr>
                <p:cNvPr id="108592" name="Line 27"/>
                <p:cNvSpPr>
                  <a:spLocks noChangeShapeType="1"/>
                </p:cNvSpPr>
                <p:nvPr/>
              </p:nvSpPr>
              <p:spPr bwMode="auto">
                <a:xfrm>
                  <a:off x="1056" y="3504"/>
                  <a:ext cx="1776" cy="0"/>
                </a:xfrm>
                <a:prstGeom prst="line">
                  <a:avLst/>
                </a:prstGeom>
                <a:noFill/>
                <a:ln w="28575">
                  <a:solidFill>
                    <a:srgbClr val="0000FF"/>
                  </a:solidFill>
                  <a:round/>
                  <a:headEnd/>
                  <a:tailEnd type="none" w="sm" len="lg"/>
                </a:ln>
              </p:spPr>
              <p:txBody>
                <a:bodyPr wrap="none"/>
                <a:lstStyle/>
                <a:p>
                  <a:endParaRPr lang="zh-CN" altLang="en-US"/>
                </a:p>
              </p:txBody>
            </p:sp>
            <p:sp>
              <p:nvSpPr>
                <p:cNvPr id="108593" name="Line 28"/>
                <p:cNvSpPr>
                  <a:spLocks noChangeShapeType="1"/>
                </p:cNvSpPr>
                <p:nvPr/>
              </p:nvSpPr>
              <p:spPr bwMode="auto">
                <a:xfrm>
                  <a:off x="672" y="3504"/>
                  <a:ext cx="624" cy="0"/>
                </a:xfrm>
                <a:prstGeom prst="line">
                  <a:avLst/>
                </a:prstGeom>
                <a:noFill/>
                <a:ln w="28575">
                  <a:solidFill>
                    <a:srgbClr val="0000FF"/>
                  </a:solidFill>
                  <a:round/>
                  <a:headEnd/>
                  <a:tailEnd type="triangle" w="sm" len="lg"/>
                </a:ln>
              </p:spPr>
              <p:txBody>
                <a:bodyPr wrap="none"/>
                <a:lstStyle/>
                <a:p>
                  <a:endParaRPr lang="zh-CN" altLang="en-US"/>
                </a:p>
              </p:txBody>
            </p:sp>
          </p:grpSp>
        </p:grpSp>
        <p:grpSp>
          <p:nvGrpSpPr>
            <p:cNvPr id="11" name="Group 29"/>
            <p:cNvGrpSpPr>
              <a:grpSpLocks/>
            </p:cNvGrpSpPr>
            <p:nvPr/>
          </p:nvGrpSpPr>
          <p:grpSpPr bwMode="auto">
            <a:xfrm>
              <a:off x="2819" y="2168"/>
              <a:ext cx="1985" cy="1061"/>
              <a:chOff x="2784" y="2160"/>
              <a:chExt cx="2112" cy="1152"/>
            </a:xfrm>
          </p:grpSpPr>
          <p:sp>
            <p:nvSpPr>
              <p:cNvPr id="108582" name="Line 30"/>
              <p:cNvSpPr>
                <a:spLocks noChangeShapeType="1"/>
              </p:cNvSpPr>
              <p:nvPr/>
            </p:nvSpPr>
            <p:spPr bwMode="auto">
              <a:xfrm>
                <a:off x="2784" y="2160"/>
                <a:ext cx="2112" cy="576"/>
              </a:xfrm>
              <a:prstGeom prst="line">
                <a:avLst/>
              </a:prstGeom>
              <a:noFill/>
              <a:ln w="28575">
                <a:solidFill>
                  <a:srgbClr val="0000FF"/>
                </a:solidFill>
                <a:round/>
                <a:headEnd/>
                <a:tailEnd type="none" w="sm" len="lg"/>
              </a:ln>
            </p:spPr>
            <p:txBody>
              <a:bodyPr wrap="none"/>
              <a:lstStyle/>
              <a:p>
                <a:endParaRPr lang="zh-CN" altLang="en-US"/>
              </a:p>
            </p:txBody>
          </p:sp>
          <p:sp>
            <p:nvSpPr>
              <p:cNvPr id="108583" name="Line 31"/>
              <p:cNvSpPr>
                <a:spLocks noChangeShapeType="1"/>
              </p:cNvSpPr>
              <p:nvPr/>
            </p:nvSpPr>
            <p:spPr bwMode="auto">
              <a:xfrm>
                <a:off x="2832" y="2448"/>
                <a:ext cx="2064" cy="288"/>
              </a:xfrm>
              <a:prstGeom prst="line">
                <a:avLst/>
              </a:prstGeom>
              <a:noFill/>
              <a:ln w="28575">
                <a:solidFill>
                  <a:srgbClr val="0000FF"/>
                </a:solidFill>
                <a:round/>
                <a:headEnd/>
                <a:tailEnd type="none" w="sm" len="lg"/>
              </a:ln>
            </p:spPr>
            <p:txBody>
              <a:bodyPr wrap="none"/>
              <a:lstStyle/>
              <a:p>
                <a:endParaRPr lang="zh-CN" altLang="en-US"/>
              </a:p>
            </p:txBody>
          </p:sp>
          <p:sp>
            <p:nvSpPr>
              <p:cNvPr id="108584" name="Line 32"/>
              <p:cNvSpPr>
                <a:spLocks noChangeShapeType="1"/>
              </p:cNvSpPr>
              <p:nvPr/>
            </p:nvSpPr>
            <p:spPr bwMode="auto">
              <a:xfrm>
                <a:off x="2832" y="2736"/>
                <a:ext cx="2064" cy="0"/>
              </a:xfrm>
              <a:prstGeom prst="line">
                <a:avLst/>
              </a:prstGeom>
              <a:noFill/>
              <a:ln w="28575">
                <a:solidFill>
                  <a:srgbClr val="0000FF"/>
                </a:solidFill>
                <a:round/>
                <a:headEnd/>
                <a:tailEnd type="none" w="sm" len="lg"/>
              </a:ln>
            </p:spPr>
            <p:txBody>
              <a:bodyPr wrap="none"/>
              <a:lstStyle/>
              <a:p>
                <a:endParaRPr lang="zh-CN" altLang="en-US"/>
              </a:p>
            </p:txBody>
          </p:sp>
          <p:sp>
            <p:nvSpPr>
              <p:cNvPr id="108585" name="Line 33"/>
              <p:cNvSpPr>
                <a:spLocks noChangeShapeType="1"/>
              </p:cNvSpPr>
              <p:nvPr/>
            </p:nvSpPr>
            <p:spPr bwMode="auto">
              <a:xfrm flipV="1">
                <a:off x="2784" y="2736"/>
                <a:ext cx="2112" cy="288"/>
              </a:xfrm>
              <a:prstGeom prst="line">
                <a:avLst/>
              </a:prstGeom>
              <a:noFill/>
              <a:ln w="28575">
                <a:solidFill>
                  <a:srgbClr val="0000FF"/>
                </a:solidFill>
                <a:round/>
                <a:headEnd/>
                <a:tailEnd type="none" w="sm" len="lg"/>
              </a:ln>
            </p:spPr>
            <p:txBody>
              <a:bodyPr wrap="none"/>
              <a:lstStyle/>
              <a:p>
                <a:endParaRPr lang="zh-CN" altLang="en-US"/>
              </a:p>
            </p:txBody>
          </p:sp>
          <p:sp>
            <p:nvSpPr>
              <p:cNvPr id="108586" name="Line 34"/>
              <p:cNvSpPr>
                <a:spLocks noChangeShapeType="1"/>
              </p:cNvSpPr>
              <p:nvPr/>
            </p:nvSpPr>
            <p:spPr bwMode="auto">
              <a:xfrm flipV="1">
                <a:off x="2784" y="2736"/>
                <a:ext cx="2112" cy="576"/>
              </a:xfrm>
              <a:prstGeom prst="line">
                <a:avLst/>
              </a:prstGeom>
              <a:noFill/>
              <a:ln w="28575">
                <a:solidFill>
                  <a:srgbClr val="0000FF"/>
                </a:solidFill>
                <a:round/>
                <a:headEnd/>
                <a:tailEnd type="none" w="sm" len="lg"/>
              </a:ln>
            </p:spPr>
            <p:txBody>
              <a:bodyPr wrap="none"/>
              <a:lstStyle/>
              <a:p>
                <a:endParaRPr lang="zh-CN" altLang="en-US"/>
              </a:p>
            </p:txBody>
          </p:sp>
        </p:grpSp>
        <p:grpSp>
          <p:nvGrpSpPr>
            <p:cNvPr id="12" name="Group 35"/>
            <p:cNvGrpSpPr>
              <a:grpSpLocks/>
            </p:cNvGrpSpPr>
            <p:nvPr/>
          </p:nvGrpSpPr>
          <p:grpSpPr bwMode="auto">
            <a:xfrm>
              <a:off x="1602" y="1682"/>
              <a:ext cx="1263" cy="1547"/>
              <a:chOff x="1488" y="1632"/>
              <a:chExt cx="1344" cy="1680"/>
            </a:xfrm>
          </p:grpSpPr>
          <p:sp>
            <p:nvSpPr>
              <p:cNvPr id="108577" name="Line 36"/>
              <p:cNvSpPr>
                <a:spLocks noChangeShapeType="1"/>
              </p:cNvSpPr>
              <p:nvPr/>
            </p:nvSpPr>
            <p:spPr bwMode="auto">
              <a:xfrm flipV="1">
                <a:off x="1488" y="1632"/>
                <a:ext cx="1344" cy="528"/>
              </a:xfrm>
              <a:prstGeom prst="line">
                <a:avLst/>
              </a:prstGeom>
              <a:noFill/>
              <a:ln w="28575">
                <a:solidFill>
                  <a:srgbClr val="FF6600"/>
                </a:solidFill>
                <a:round/>
                <a:headEnd/>
                <a:tailEnd type="none" w="sm" len="lg"/>
              </a:ln>
            </p:spPr>
            <p:txBody>
              <a:bodyPr wrap="none"/>
              <a:lstStyle/>
              <a:p>
                <a:endParaRPr lang="zh-CN" altLang="en-US"/>
              </a:p>
            </p:txBody>
          </p:sp>
          <p:sp>
            <p:nvSpPr>
              <p:cNvPr id="108578" name="Line 37"/>
              <p:cNvSpPr>
                <a:spLocks noChangeShapeType="1"/>
              </p:cNvSpPr>
              <p:nvPr/>
            </p:nvSpPr>
            <p:spPr bwMode="auto">
              <a:xfrm flipV="1">
                <a:off x="1488" y="1920"/>
                <a:ext cx="1344" cy="528"/>
              </a:xfrm>
              <a:prstGeom prst="line">
                <a:avLst/>
              </a:prstGeom>
              <a:noFill/>
              <a:ln w="28575">
                <a:solidFill>
                  <a:srgbClr val="FF6600"/>
                </a:solidFill>
                <a:round/>
                <a:headEnd/>
                <a:tailEnd type="none" w="sm" len="lg"/>
              </a:ln>
            </p:spPr>
            <p:txBody>
              <a:bodyPr wrap="none"/>
              <a:lstStyle/>
              <a:p>
                <a:endParaRPr lang="zh-CN" altLang="en-US"/>
              </a:p>
            </p:txBody>
          </p:sp>
          <p:sp>
            <p:nvSpPr>
              <p:cNvPr id="108579" name="Line 38"/>
              <p:cNvSpPr>
                <a:spLocks noChangeShapeType="1"/>
              </p:cNvSpPr>
              <p:nvPr/>
            </p:nvSpPr>
            <p:spPr bwMode="auto">
              <a:xfrm flipV="1">
                <a:off x="1488" y="2208"/>
                <a:ext cx="1344" cy="528"/>
              </a:xfrm>
              <a:prstGeom prst="line">
                <a:avLst/>
              </a:prstGeom>
              <a:noFill/>
              <a:ln w="28575">
                <a:solidFill>
                  <a:srgbClr val="FF6600"/>
                </a:solidFill>
                <a:round/>
                <a:headEnd/>
                <a:tailEnd type="none" w="sm" len="lg"/>
              </a:ln>
            </p:spPr>
            <p:txBody>
              <a:bodyPr wrap="none"/>
              <a:lstStyle/>
              <a:p>
                <a:endParaRPr lang="zh-CN" altLang="en-US"/>
              </a:p>
            </p:txBody>
          </p:sp>
          <p:sp>
            <p:nvSpPr>
              <p:cNvPr id="108580" name="Line 39"/>
              <p:cNvSpPr>
                <a:spLocks noChangeShapeType="1"/>
              </p:cNvSpPr>
              <p:nvPr/>
            </p:nvSpPr>
            <p:spPr bwMode="auto">
              <a:xfrm flipV="1">
                <a:off x="1488" y="2496"/>
                <a:ext cx="1344" cy="528"/>
              </a:xfrm>
              <a:prstGeom prst="line">
                <a:avLst/>
              </a:prstGeom>
              <a:noFill/>
              <a:ln w="28575">
                <a:solidFill>
                  <a:srgbClr val="FF6600"/>
                </a:solidFill>
                <a:round/>
                <a:headEnd/>
                <a:tailEnd type="none" w="sm" len="lg"/>
              </a:ln>
            </p:spPr>
            <p:txBody>
              <a:bodyPr wrap="none"/>
              <a:lstStyle/>
              <a:p>
                <a:endParaRPr lang="zh-CN" altLang="en-US"/>
              </a:p>
            </p:txBody>
          </p:sp>
          <p:sp>
            <p:nvSpPr>
              <p:cNvPr id="108581" name="Line 40"/>
              <p:cNvSpPr>
                <a:spLocks noChangeShapeType="1"/>
              </p:cNvSpPr>
              <p:nvPr/>
            </p:nvSpPr>
            <p:spPr bwMode="auto">
              <a:xfrm flipV="1">
                <a:off x="1488" y="2784"/>
                <a:ext cx="1344" cy="528"/>
              </a:xfrm>
              <a:prstGeom prst="line">
                <a:avLst/>
              </a:prstGeom>
              <a:noFill/>
              <a:ln w="28575">
                <a:solidFill>
                  <a:srgbClr val="FF6600"/>
                </a:solidFill>
                <a:round/>
                <a:headEnd/>
                <a:tailEnd type="none" w="sm" len="lg"/>
              </a:ln>
            </p:spPr>
            <p:txBody>
              <a:bodyPr wrap="none"/>
              <a:lstStyle/>
              <a:p>
                <a:endParaRPr lang="zh-CN" altLang="en-US"/>
              </a:p>
            </p:txBody>
          </p:sp>
        </p:grpSp>
        <p:grpSp>
          <p:nvGrpSpPr>
            <p:cNvPr id="13" name="Group 41"/>
            <p:cNvGrpSpPr>
              <a:grpSpLocks/>
            </p:cNvGrpSpPr>
            <p:nvPr/>
          </p:nvGrpSpPr>
          <p:grpSpPr bwMode="auto">
            <a:xfrm>
              <a:off x="2863" y="1682"/>
              <a:ext cx="2279" cy="1061"/>
              <a:chOff x="2830" y="1632"/>
              <a:chExt cx="2426" cy="1152"/>
            </a:xfrm>
          </p:grpSpPr>
          <p:graphicFrame>
            <p:nvGraphicFramePr>
              <p:cNvPr id="108551" name="Object 42"/>
              <p:cNvGraphicFramePr>
                <a:graphicFrameLocks noChangeAspect="1"/>
              </p:cNvGraphicFramePr>
              <p:nvPr/>
            </p:nvGraphicFramePr>
            <p:xfrm>
              <a:off x="4992" y="1920"/>
              <a:ext cx="264" cy="352"/>
            </p:xfrm>
            <a:graphic>
              <a:graphicData uri="http://schemas.openxmlformats.org/presentationml/2006/ole">
                <p:oleObj spid="_x0000_s123911" name="Equation" r:id="rId4" imgW="152280" imgH="203040" progId="">
                  <p:embed/>
                </p:oleObj>
              </a:graphicData>
            </a:graphic>
          </p:graphicFrame>
          <p:grpSp>
            <p:nvGrpSpPr>
              <p:cNvPr id="14" name="Group 43"/>
              <p:cNvGrpSpPr>
                <a:grpSpLocks/>
              </p:cNvGrpSpPr>
              <p:nvPr/>
            </p:nvGrpSpPr>
            <p:grpSpPr bwMode="auto">
              <a:xfrm>
                <a:off x="2830" y="1632"/>
                <a:ext cx="2065" cy="1152"/>
                <a:chOff x="2830" y="1632"/>
                <a:chExt cx="2065" cy="1152"/>
              </a:xfrm>
            </p:grpSpPr>
            <p:sp>
              <p:nvSpPr>
                <p:cNvPr id="108572" name="Line 44"/>
                <p:cNvSpPr>
                  <a:spLocks noChangeShapeType="1"/>
                </p:cNvSpPr>
                <p:nvPr/>
              </p:nvSpPr>
              <p:spPr bwMode="auto">
                <a:xfrm rot="-3806">
                  <a:off x="2830" y="1632"/>
                  <a:ext cx="2065" cy="384"/>
                </a:xfrm>
                <a:prstGeom prst="line">
                  <a:avLst/>
                </a:prstGeom>
                <a:noFill/>
                <a:ln w="28575">
                  <a:solidFill>
                    <a:srgbClr val="FF6600"/>
                  </a:solidFill>
                  <a:round/>
                  <a:headEnd/>
                  <a:tailEnd type="none" w="sm" len="lg"/>
                </a:ln>
              </p:spPr>
              <p:txBody>
                <a:bodyPr wrap="none"/>
                <a:lstStyle/>
                <a:p>
                  <a:endParaRPr lang="zh-CN" altLang="en-US"/>
                </a:p>
              </p:txBody>
            </p:sp>
            <p:sp>
              <p:nvSpPr>
                <p:cNvPr id="108573" name="Line 45"/>
                <p:cNvSpPr>
                  <a:spLocks noChangeShapeType="1"/>
                </p:cNvSpPr>
                <p:nvPr/>
              </p:nvSpPr>
              <p:spPr bwMode="auto">
                <a:xfrm rot="-3806">
                  <a:off x="2830" y="1919"/>
                  <a:ext cx="2065" cy="96"/>
                </a:xfrm>
                <a:prstGeom prst="line">
                  <a:avLst/>
                </a:prstGeom>
                <a:noFill/>
                <a:ln w="28575">
                  <a:solidFill>
                    <a:srgbClr val="FF6600"/>
                  </a:solidFill>
                  <a:round/>
                  <a:headEnd/>
                  <a:tailEnd type="none" w="sm" len="lg"/>
                </a:ln>
              </p:spPr>
              <p:txBody>
                <a:bodyPr wrap="none"/>
                <a:lstStyle/>
                <a:p>
                  <a:endParaRPr lang="zh-CN" altLang="en-US"/>
                </a:p>
              </p:txBody>
            </p:sp>
            <p:sp>
              <p:nvSpPr>
                <p:cNvPr id="108574" name="Line 46"/>
                <p:cNvSpPr>
                  <a:spLocks noChangeShapeType="1"/>
                </p:cNvSpPr>
                <p:nvPr/>
              </p:nvSpPr>
              <p:spPr bwMode="auto">
                <a:xfrm rot="21596194" flipV="1">
                  <a:off x="2831" y="2016"/>
                  <a:ext cx="2064" cy="479"/>
                </a:xfrm>
                <a:prstGeom prst="line">
                  <a:avLst/>
                </a:prstGeom>
                <a:noFill/>
                <a:ln w="28575">
                  <a:solidFill>
                    <a:srgbClr val="FF6600"/>
                  </a:solidFill>
                  <a:round/>
                  <a:headEnd/>
                  <a:tailEnd type="none" w="sm" len="lg"/>
                </a:ln>
              </p:spPr>
              <p:txBody>
                <a:bodyPr wrap="none"/>
                <a:lstStyle/>
                <a:p>
                  <a:endParaRPr lang="zh-CN" altLang="en-US"/>
                </a:p>
              </p:txBody>
            </p:sp>
            <p:sp>
              <p:nvSpPr>
                <p:cNvPr id="108575" name="Line 47"/>
                <p:cNvSpPr>
                  <a:spLocks noChangeShapeType="1"/>
                </p:cNvSpPr>
                <p:nvPr/>
              </p:nvSpPr>
              <p:spPr bwMode="auto">
                <a:xfrm rot="21596194" flipV="1">
                  <a:off x="2831" y="2016"/>
                  <a:ext cx="2064" cy="192"/>
                </a:xfrm>
                <a:prstGeom prst="line">
                  <a:avLst/>
                </a:prstGeom>
                <a:noFill/>
                <a:ln w="28575">
                  <a:solidFill>
                    <a:srgbClr val="FF6600"/>
                  </a:solidFill>
                  <a:round/>
                  <a:headEnd/>
                  <a:tailEnd type="none" w="sm" len="lg"/>
                </a:ln>
              </p:spPr>
              <p:txBody>
                <a:bodyPr wrap="none"/>
                <a:lstStyle/>
                <a:p>
                  <a:endParaRPr lang="zh-CN" altLang="en-US"/>
                </a:p>
              </p:txBody>
            </p:sp>
            <p:sp>
              <p:nvSpPr>
                <p:cNvPr id="108576" name="Line 48"/>
                <p:cNvSpPr>
                  <a:spLocks noChangeShapeType="1"/>
                </p:cNvSpPr>
                <p:nvPr/>
              </p:nvSpPr>
              <p:spPr bwMode="auto">
                <a:xfrm rot="21596194" flipV="1">
                  <a:off x="2831" y="2016"/>
                  <a:ext cx="2064" cy="768"/>
                </a:xfrm>
                <a:prstGeom prst="line">
                  <a:avLst/>
                </a:prstGeom>
                <a:noFill/>
                <a:ln w="28575">
                  <a:solidFill>
                    <a:srgbClr val="FF6600"/>
                  </a:solidFill>
                  <a:round/>
                  <a:headEnd/>
                  <a:tailEnd type="none" w="sm" len="lg"/>
                </a:ln>
              </p:spPr>
              <p:txBody>
                <a:bodyPr wrap="none"/>
                <a:lstStyle/>
                <a:p>
                  <a:endParaRPr lang="zh-CN" altLang="en-US"/>
                </a:p>
              </p:txBody>
            </p:sp>
          </p:grpSp>
        </p:grpSp>
        <p:grpSp>
          <p:nvGrpSpPr>
            <p:cNvPr id="15" name="Group 49"/>
            <p:cNvGrpSpPr>
              <a:grpSpLocks/>
            </p:cNvGrpSpPr>
            <p:nvPr/>
          </p:nvGrpSpPr>
          <p:grpSpPr bwMode="auto">
            <a:xfrm>
              <a:off x="564" y="1240"/>
              <a:ext cx="4736" cy="2659"/>
              <a:chOff x="384" y="1144"/>
              <a:chExt cx="5040" cy="2888"/>
            </a:xfrm>
          </p:grpSpPr>
          <p:sp>
            <p:nvSpPr>
              <p:cNvPr id="34866" name="Rectangle 50"/>
              <p:cNvSpPr>
                <a:spLocks noChangeArrowheads="1"/>
              </p:cNvSpPr>
              <p:nvPr/>
            </p:nvSpPr>
            <p:spPr bwMode="auto">
              <a:xfrm>
                <a:off x="4890" y="1440"/>
                <a:ext cx="54" cy="2587"/>
              </a:xfrm>
              <a:prstGeom prst="rect">
                <a:avLst/>
              </a:prstGeom>
              <a:gradFill rotWithShape="0">
                <a:gsLst>
                  <a:gs pos="0">
                    <a:schemeClr val="bg1"/>
                  </a:gs>
                  <a:gs pos="100000">
                    <a:schemeClr val="bg1">
                      <a:gamma/>
                      <a:shade val="0"/>
                      <a:invGamma/>
                    </a:schemeClr>
                  </a:gs>
                </a:gsLst>
                <a:lin ang="0" scaled="1"/>
              </a:gradFill>
              <a:ln w="19050">
                <a:solidFill>
                  <a:schemeClr val="tx1"/>
                </a:solidFill>
                <a:miter lim="800000"/>
                <a:headEnd/>
                <a:tailEnd/>
              </a:ln>
            </p:spPr>
            <p:txBody>
              <a:bodyPr/>
              <a:lstStyle/>
              <a:p>
                <a:pPr>
                  <a:defRPr/>
                </a:pPr>
                <a:endParaRPr lang="zh-CN" altLang="en-US"/>
              </a:p>
            </p:txBody>
          </p:sp>
          <p:graphicFrame>
            <p:nvGraphicFramePr>
              <p:cNvPr id="108547" name="Object 51"/>
              <p:cNvGraphicFramePr>
                <a:graphicFrameLocks noChangeAspect="1"/>
              </p:cNvGraphicFramePr>
              <p:nvPr/>
            </p:nvGraphicFramePr>
            <p:xfrm>
              <a:off x="4982" y="2784"/>
              <a:ext cx="250" cy="288"/>
            </p:xfrm>
            <a:graphic>
              <a:graphicData uri="http://schemas.openxmlformats.org/presentationml/2006/ole">
                <p:oleObj spid="_x0000_s123907" name="Equation" r:id="rId5" imgW="164880" imgH="190440" progId="">
                  <p:embed/>
                </p:oleObj>
              </a:graphicData>
            </a:graphic>
          </p:graphicFrame>
          <p:graphicFrame>
            <p:nvGraphicFramePr>
              <p:cNvPr id="108548" name="Object 52"/>
              <p:cNvGraphicFramePr>
                <a:graphicFrameLocks noChangeAspect="1"/>
              </p:cNvGraphicFramePr>
              <p:nvPr/>
            </p:nvGraphicFramePr>
            <p:xfrm>
              <a:off x="2496" y="1144"/>
              <a:ext cx="332" cy="392"/>
            </p:xfrm>
            <a:graphic>
              <a:graphicData uri="http://schemas.openxmlformats.org/presentationml/2006/ole">
                <p:oleObj spid="_x0000_s123908" name="Equation" r:id="rId6" imgW="139680" imgH="164880" progId="">
                  <p:embed/>
                </p:oleObj>
              </a:graphicData>
            </a:graphic>
          </p:graphicFrame>
          <p:sp>
            <p:nvSpPr>
              <p:cNvPr id="108568" name="Line 53"/>
              <p:cNvSpPr>
                <a:spLocks noChangeShapeType="1"/>
              </p:cNvSpPr>
              <p:nvPr/>
            </p:nvSpPr>
            <p:spPr bwMode="auto">
              <a:xfrm flipV="1">
                <a:off x="384" y="2736"/>
                <a:ext cx="5040" cy="0"/>
              </a:xfrm>
              <a:prstGeom prst="line">
                <a:avLst/>
              </a:prstGeom>
              <a:noFill/>
              <a:ln w="12700">
                <a:solidFill>
                  <a:schemeClr val="tx1"/>
                </a:solidFill>
                <a:prstDash val="lgDashDot"/>
                <a:round/>
                <a:headEnd/>
                <a:tailEnd type="none" w="sm" len="lg"/>
              </a:ln>
            </p:spPr>
            <p:txBody>
              <a:bodyPr wrap="none"/>
              <a:lstStyle/>
              <a:p>
                <a:endParaRPr lang="zh-CN" altLang="en-US"/>
              </a:p>
            </p:txBody>
          </p:sp>
          <p:graphicFrame>
            <p:nvGraphicFramePr>
              <p:cNvPr id="108549" name="Object 54"/>
              <p:cNvGraphicFramePr>
                <a:graphicFrameLocks noChangeAspect="1"/>
              </p:cNvGraphicFramePr>
              <p:nvPr/>
            </p:nvGraphicFramePr>
            <p:xfrm>
              <a:off x="4952" y="1200"/>
              <a:ext cx="328" cy="388"/>
            </p:xfrm>
            <a:graphic>
              <a:graphicData uri="http://schemas.openxmlformats.org/presentationml/2006/ole">
                <p:oleObj spid="_x0000_s123909" name="Equation" r:id="rId7" imgW="139680" imgH="164880" progId="">
                  <p:embed/>
                </p:oleObj>
              </a:graphicData>
            </a:graphic>
          </p:graphicFrame>
          <p:graphicFrame>
            <p:nvGraphicFramePr>
              <p:cNvPr id="108550" name="Object 55"/>
              <p:cNvGraphicFramePr>
                <a:graphicFrameLocks noChangeAspect="1"/>
              </p:cNvGraphicFramePr>
              <p:nvPr/>
            </p:nvGraphicFramePr>
            <p:xfrm>
              <a:off x="3744" y="3408"/>
              <a:ext cx="288" cy="384"/>
            </p:xfrm>
            <a:graphic>
              <a:graphicData uri="http://schemas.openxmlformats.org/presentationml/2006/ole">
                <p:oleObj spid="_x0000_s123910" name="Equation" r:id="rId8" imgW="152280" imgH="203040" progId="">
                  <p:embed/>
                </p:oleObj>
              </a:graphicData>
            </a:graphic>
          </p:graphicFrame>
          <p:sp>
            <p:nvSpPr>
              <p:cNvPr id="108569" name="Line 56"/>
              <p:cNvSpPr>
                <a:spLocks noChangeShapeType="1"/>
              </p:cNvSpPr>
              <p:nvPr/>
            </p:nvSpPr>
            <p:spPr bwMode="auto">
              <a:xfrm>
                <a:off x="2832" y="3744"/>
                <a:ext cx="2064" cy="0"/>
              </a:xfrm>
              <a:prstGeom prst="line">
                <a:avLst/>
              </a:prstGeom>
              <a:noFill/>
              <a:ln w="12700">
                <a:solidFill>
                  <a:schemeClr val="tx1"/>
                </a:solidFill>
                <a:round/>
                <a:headEnd type="triangle" w="sm" len="lg"/>
                <a:tailEnd type="triangle" w="sm" len="lg"/>
              </a:ln>
            </p:spPr>
            <p:txBody>
              <a:bodyPr wrap="none"/>
              <a:lstStyle/>
              <a:p>
                <a:endParaRPr lang="zh-CN" altLang="en-US"/>
              </a:p>
            </p:txBody>
          </p:sp>
          <p:sp>
            <p:nvSpPr>
              <p:cNvPr id="108570" name="Oval 57"/>
              <p:cNvSpPr>
                <a:spLocks noChangeArrowheads="1"/>
              </p:cNvSpPr>
              <p:nvPr/>
            </p:nvSpPr>
            <p:spPr bwMode="auto">
              <a:xfrm>
                <a:off x="2736" y="1440"/>
                <a:ext cx="192" cy="2592"/>
              </a:xfrm>
              <a:prstGeom prst="ellipse">
                <a:avLst/>
              </a:prstGeom>
              <a:solidFill>
                <a:srgbClr val="00FF99">
                  <a:alpha val="50195"/>
                </a:srgbClr>
              </a:solidFill>
              <a:ln w="19050">
                <a:solidFill>
                  <a:srgbClr val="006666"/>
                </a:solidFill>
                <a:round/>
                <a:headEnd/>
                <a:tailEnd/>
              </a:ln>
            </p:spPr>
            <p:txBody>
              <a:bodyPr/>
              <a:lstStyle/>
              <a:p>
                <a:endParaRPr lang="zh-CN" altLang="en-US"/>
              </a:p>
            </p:txBody>
          </p:sp>
        </p:grpSp>
        <p:grpSp>
          <p:nvGrpSpPr>
            <p:cNvPr id="16" name="Group 58"/>
            <p:cNvGrpSpPr>
              <a:grpSpLocks/>
            </p:cNvGrpSpPr>
            <p:nvPr/>
          </p:nvGrpSpPr>
          <p:grpSpPr bwMode="auto">
            <a:xfrm>
              <a:off x="1241" y="1372"/>
              <a:ext cx="1165" cy="840"/>
              <a:chOff x="1104" y="1296"/>
              <a:chExt cx="1240" cy="912"/>
            </a:xfrm>
          </p:grpSpPr>
          <p:sp>
            <p:nvSpPr>
              <p:cNvPr id="108565" name="Freeform 59"/>
              <p:cNvSpPr>
                <a:spLocks/>
              </p:cNvSpPr>
              <p:nvPr/>
            </p:nvSpPr>
            <p:spPr bwMode="auto">
              <a:xfrm>
                <a:off x="1959" y="1978"/>
                <a:ext cx="57" cy="153"/>
              </a:xfrm>
              <a:custGeom>
                <a:avLst/>
                <a:gdLst>
                  <a:gd name="T0" fmla="*/ 0 w 57"/>
                  <a:gd name="T1" fmla="*/ 0 h 153"/>
                  <a:gd name="T2" fmla="*/ 0 w 57"/>
                  <a:gd name="T3" fmla="*/ 18 h 153"/>
                  <a:gd name="T4" fmla="*/ 5 w 57"/>
                  <a:gd name="T5" fmla="*/ 19 h 153"/>
                  <a:gd name="T6" fmla="*/ 5 w 57"/>
                  <a:gd name="T7" fmla="*/ 10 h 153"/>
                  <a:gd name="T8" fmla="*/ 2 w 57"/>
                  <a:gd name="T9" fmla="*/ 18 h 153"/>
                  <a:gd name="T10" fmla="*/ 6 w 57"/>
                  <a:gd name="T11" fmla="*/ 20 h 153"/>
                  <a:gd name="T12" fmla="*/ 10 w 57"/>
                  <a:gd name="T13" fmla="*/ 12 h 153"/>
                  <a:gd name="T14" fmla="*/ 3 w 57"/>
                  <a:gd name="T15" fmla="*/ 18 h 153"/>
                  <a:gd name="T16" fmla="*/ 8 w 57"/>
                  <a:gd name="T17" fmla="*/ 22 h 153"/>
                  <a:gd name="T18" fmla="*/ 12 w 57"/>
                  <a:gd name="T19" fmla="*/ 27 h 153"/>
                  <a:gd name="T20" fmla="*/ 17 w 57"/>
                  <a:gd name="T21" fmla="*/ 33 h 153"/>
                  <a:gd name="T22" fmla="*/ 23 w 57"/>
                  <a:gd name="T23" fmla="*/ 26 h 153"/>
                  <a:gd name="T24" fmla="*/ 15 w 57"/>
                  <a:gd name="T25" fmla="*/ 30 h 153"/>
                  <a:gd name="T26" fmla="*/ 19 w 57"/>
                  <a:gd name="T27" fmla="*/ 37 h 153"/>
                  <a:gd name="T28" fmla="*/ 22 w 57"/>
                  <a:gd name="T29" fmla="*/ 45 h 153"/>
                  <a:gd name="T30" fmla="*/ 26 w 57"/>
                  <a:gd name="T31" fmla="*/ 55 h 153"/>
                  <a:gd name="T32" fmla="*/ 31 w 57"/>
                  <a:gd name="T33" fmla="*/ 76 h 153"/>
                  <a:gd name="T34" fmla="*/ 40 w 57"/>
                  <a:gd name="T35" fmla="*/ 72 h 153"/>
                  <a:gd name="T36" fmla="*/ 31 w 57"/>
                  <a:gd name="T37" fmla="*/ 72 h 153"/>
                  <a:gd name="T38" fmla="*/ 35 w 57"/>
                  <a:gd name="T39" fmla="*/ 97 h 153"/>
                  <a:gd name="T40" fmla="*/ 38 w 57"/>
                  <a:gd name="T41" fmla="*/ 124 h 153"/>
                  <a:gd name="T42" fmla="*/ 39 w 57"/>
                  <a:gd name="T43" fmla="*/ 153 h 153"/>
                  <a:gd name="T44" fmla="*/ 57 w 57"/>
                  <a:gd name="T45" fmla="*/ 153 h 153"/>
                  <a:gd name="T46" fmla="*/ 56 w 57"/>
                  <a:gd name="T47" fmla="*/ 124 h 153"/>
                  <a:gd name="T48" fmla="*/ 53 w 57"/>
                  <a:gd name="T49" fmla="*/ 97 h 153"/>
                  <a:gd name="T50" fmla="*/ 49 w 57"/>
                  <a:gd name="T51" fmla="*/ 72 h 153"/>
                  <a:gd name="T52" fmla="*/ 48 w 57"/>
                  <a:gd name="T53" fmla="*/ 69 h 153"/>
                  <a:gd name="T54" fmla="*/ 43 w 57"/>
                  <a:gd name="T55" fmla="*/ 48 h 153"/>
                  <a:gd name="T56" fmla="*/ 39 w 57"/>
                  <a:gd name="T57" fmla="*/ 38 h 153"/>
                  <a:gd name="T58" fmla="*/ 36 w 57"/>
                  <a:gd name="T59" fmla="*/ 30 h 153"/>
                  <a:gd name="T60" fmla="*/ 32 w 57"/>
                  <a:gd name="T61" fmla="*/ 23 h 153"/>
                  <a:gd name="T62" fmla="*/ 30 w 57"/>
                  <a:gd name="T63" fmla="*/ 20 h 153"/>
                  <a:gd name="T64" fmla="*/ 25 w 57"/>
                  <a:gd name="T65" fmla="*/ 14 h 153"/>
                  <a:gd name="T66" fmla="*/ 21 w 57"/>
                  <a:gd name="T67" fmla="*/ 9 h 153"/>
                  <a:gd name="T68" fmla="*/ 16 w 57"/>
                  <a:gd name="T69" fmla="*/ 5 h 153"/>
                  <a:gd name="T70" fmla="*/ 13 w 57"/>
                  <a:gd name="T71" fmla="*/ 3 h 153"/>
                  <a:gd name="T72" fmla="*/ 9 w 57"/>
                  <a:gd name="T73" fmla="*/ 1 h 153"/>
                  <a:gd name="T74" fmla="*/ 5 w 57"/>
                  <a:gd name="T75" fmla="*/ 1 h 153"/>
                  <a:gd name="T76" fmla="*/ 0 w 57"/>
                  <a:gd name="T77" fmla="*/ 0 h 15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7"/>
                  <a:gd name="T118" fmla="*/ 0 h 153"/>
                  <a:gd name="T119" fmla="*/ 57 w 57"/>
                  <a:gd name="T120" fmla="*/ 153 h 15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7" h="153">
                    <a:moveTo>
                      <a:pt x="0" y="0"/>
                    </a:moveTo>
                    <a:lnTo>
                      <a:pt x="0" y="18"/>
                    </a:lnTo>
                    <a:lnTo>
                      <a:pt x="5" y="19"/>
                    </a:lnTo>
                    <a:lnTo>
                      <a:pt x="5" y="10"/>
                    </a:lnTo>
                    <a:lnTo>
                      <a:pt x="2" y="18"/>
                    </a:lnTo>
                    <a:lnTo>
                      <a:pt x="6" y="20"/>
                    </a:lnTo>
                    <a:lnTo>
                      <a:pt x="10" y="12"/>
                    </a:lnTo>
                    <a:lnTo>
                      <a:pt x="3" y="18"/>
                    </a:lnTo>
                    <a:lnTo>
                      <a:pt x="8" y="22"/>
                    </a:lnTo>
                    <a:lnTo>
                      <a:pt x="12" y="27"/>
                    </a:lnTo>
                    <a:lnTo>
                      <a:pt x="17" y="33"/>
                    </a:lnTo>
                    <a:lnTo>
                      <a:pt x="23" y="26"/>
                    </a:lnTo>
                    <a:lnTo>
                      <a:pt x="15" y="30"/>
                    </a:lnTo>
                    <a:lnTo>
                      <a:pt x="19" y="37"/>
                    </a:lnTo>
                    <a:lnTo>
                      <a:pt x="22" y="45"/>
                    </a:lnTo>
                    <a:lnTo>
                      <a:pt x="26" y="55"/>
                    </a:lnTo>
                    <a:lnTo>
                      <a:pt x="31" y="76"/>
                    </a:lnTo>
                    <a:lnTo>
                      <a:pt x="40" y="72"/>
                    </a:lnTo>
                    <a:lnTo>
                      <a:pt x="31" y="72"/>
                    </a:lnTo>
                    <a:lnTo>
                      <a:pt x="35" y="97"/>
                    </a:lnTo>
                    <a:lnTo>
                      <a:pt x="38" y="124"/>
                    </a:lnTo>
                    <a:lnTo>
                      <a:pt x="39" y="153"/>
                    </a:lnTo>
                    <a:lnTo>
                      <a:pt x="57" y="153"/>
                    </a:lnTo>
                    <a:lnTo>
                      <a:pt x="56" y="124"/>
                    </a:lnTo>
                    <a:lnTo>
                      <a:pt x="53" y="97"/>
                    </a:lnTo>
                    <a:lnTo>
                      <a:pt x="49" y="72"/>
                    </a:lnTo>
                    <a:lnTo>
                      <a:pt x="48" y="69"/>
                    </a:lnTo>
                    <a:lnTo>
                      <a:pt x="43" y="48"/>
                    </a:lnTo>
                    <a:lnTo>
                      <a:pt x="39" y="38"/>
                    </a:lnTo>
                    <a:lnTo>
                      <a:pt x="36" y="30"/>
                    </a:lnTo>
                    <a:lnTo>
                      <a:pt x="32" y="23"/>
                    </a:lnTo>
                    <a:lnTo>
                      <a:pt x="30" y="20"/>
                    </a:lnTo>
                    <a:lnTo>
                      <a:pt x="25" y="14"/>
                    </a:lnTo>
                    <a:lnTo>
                      <a:pt x="21" y="9"/>
                    </a:lnTo>
                    <a:lnTo>
                      <a:pt x="16" y="5"/>
                    </a:lnTo>
                    <a:lnTo>
                      <a:pt x="13" y="3"/>
                    </a:lnTo>
                    <a:lnTo>
                      <a:pt x="9" y="1"/>
                    </a:lnTo>
                    <a:lnTo>
                      <a:pt x="5" y="1"/>
                    </a:lnTo>
                    <a:lnTo>
                      <a:pt x="0" y="0"/>
                    </a:lnTo>
                    <a:close/>
                  </a:path>
                </a:pathLst>
              </a:custGeom>
              <a:solidFill>
                <a:srgbClr val="CCFFFF"/>
              </a:solidFill>
              <a:ln w="28575">
                <a:solidFill>
                  <a:srgbClr val="FF0000"/>
                </a:solidFill>
                <a:round/>
                <a:headEnd/>
                <a:tailEnd/>
              </a:ln>
            </p:spPr>
            <p:txBody>
              <a:bodyPr/>
              <a:lstStyle/>
              <a:p>
                <a:endParaRPr lang="zh-CN" altLang="en-US"/>
              </a:p>
            </p:txBody>
          </p:sp>
          <p:graphicFrame>
            <p:nvGraphicFramePr>
              <p:cNvPr id="108546" name="Object 60"/>
              <p:cNvGraphicFramePr>
                <a:graphicFrameLocks noChangeAspect="1"/>
              </p:cNvGraphicFramePr>
              <p:nvPr/>
            </p:nvGraphicFramePr>
            <p:xfrm>
              <a:off x="2064" y="1816"/>
              <a:ext cx="280" cy="392"/>
            </p:xfrm>
            <a:graphic>
              <a:graphicData uri="http://schemas.openxmlformats.org/presentationml/2006/ole">
                <p:oleObj spid="_x0000_s123906" name="Equation" r:id="rId9" imgW="126720" imgH="177480" progId="">
                  <p:embed/>
                </p:oleObj>
              </a:graphicData>
            </a:graphic>
          </p:graphicFrame>
          <p:sp>
            <p:nvSpPr>
              <p:cNvPr id="108566" name="AutoShape 61"/>
              <p:cNvSpPr>
                <a:spLocks noChangeArrowheads="1"/>
              </p:cNvSpPr>
              <p:nvPr/>
            </p:nvSpPr>
            <p:spPr bwMode="auto">
              <a:xfrm>
                <a:off x="1104" y="1296"/>
                <a:ext cx="912" cy="336"/>
              </a:xfrm>
              <a:prstGeom prst="wedgeRectCallout">
                <a:avLst>
                  <a:gd name="adj1" fmla="val 34759"/>
                  <a:gd name="adj2" fmla="val 179764"/>
                </a:avLst>
              </a:prstGeom>
              <a:gradFill rotWithShape="0">
                <a:gsLst>
                  <a:gs pos="0">
                    <a:srgbClr val="FFCCCC"/>
                  </a:gs>
                  <a:gs pos="50000">
                    <a:srgbClr val="FFFFFF"/>
                  </a:gs>
                  <a:gs pos="100000">
                    <a:srgbClr val="FFCCCC"/>
                  </a:gs>
                </a:gsLst>
                <a:lin ang="5400000" scaled="1"/>
              </a:gradFill>
              <a:ln w="9525">
                <a:solidFill>
                  <a:srgbClr val="FF0000"/>
                </a:solidFill>
                <a:miter lim="800000"/>
                <a:headEnd/>
                <a:tailEnd type="none" w="sm" len="lg"/>
              </a:ln>
            </p:spPr>
            <p:txBody>
              <a:bodyPr/>
              <a:lstStyle/>
              <a:p>
                <a:pPr algn="ctr">
                  <a:spcBef>
                    <a:spcPct val="50000"/>
                  </a:spcBef>
                </a:pPr>
                <a:r>
                  <a:rPr lang="zh-CN" altLang="en-US" sz="2800" b="1">
                    <a:latin typeface="宋体" pitchFamily="2" charset="-122"/>
                  </a:rPr>
                  <a:t>衍射角</a:t>
                </a:r>
              </a:p>
            </p:txBody>
          </p:sp>
        </p:grpSp>
      </p:grpSp>
      <p:sp>
        <p:nvSpPr>
          <p:cNvPr id="64"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08557"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828"/>
                                        </p:tgtEl>
                                        <p:attrNameLst>
                                          <p:attrName>style.visibility</p:attrName>
                                        </p:attrNameLst>
                                      </p:cBhvr>
                                      <p:to>
                                        <p:strVal val="visible"/>
                                      </p:to>
                                    </p:set>
                                    <p:animEffect transition="in" filter="blinds(horizontal)">
                                      <p:cBhvr>
                                        <p:cTn id="7" dur="500"/>
                                        <p:tgtEl>
                                          <p:spTgt spid="348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8"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灯片编号占位符 3"/>
          <p:cNvSpPr>
            <a:spLocks noGrp="1"/>
          </p:cNvSpPr>
          <p:nvPr>
            <p:ph type="sldNum" sz="quarter" idx="10"/>
          </p:nvPr>
        </p:nvSpPr>
        <p:spPr>
          <a:noFill/>
        </p:spPr>
        <p:txBody>
          <a:bodyPr/>
          <a:lstStyle/>
          <a:p>
            <a:fld id="{7F35D6E5-1085-403D-8568-1A2E04C4ABC9}" type="slidenum">
              <a:rPr lang="en-US" altLang="zh-CN" smtClean="0"/>
              <a:pPr/>
              <a:t>15</a:t>
            </a:fld>
            <a:endParaRPr lang="en-US" altLang="zh-CN" smtClean="0"/>
          </a:p>
        </p:txBody>
      </p:sp>
      <p:sp>
        <p:nvSpPr>
          <p:cNvPr id="31751" name="Text Box 7"/>
          <p:cNvSpPr txBox="1">
            <a:spLocks noChangeArrowheads="1"/>
          </p:cNvSpPr>
          <p:nvPr/>
        </p:nvSpPr>
        <p:spPr bwMode="auto">
          <a:xfrm>
            <a:off x="827088" y="692150"/>
            <a:ext cx="7058025" cy="641350"/>
          </a:xfrm>
          <a:prstGeom prst="rect">
            <a:avLst/>
          </a:prstGeom>
          <a:noFill/>
          <a:ln w="9525">
            <a:noFill/>
            <a:miter lim="800000"/>
            <a:headEnd/>
            <a:tailEnd/>
          </a:ln>
        </p:spPr>
        <p:txBody>
          <a:bodyPr>
            <a:spAutoFit/>
          </a:bodyPr>
          <a:lstStyle/>
          <a:p>
            <a:pPr>
              <a:spcBef>
                <a:spcPct val="50000"/>
              </a:spcBef>
            </a:pPr>
            <a:r>
              <a:rPr lang="zh-CN" altLang="en-US" sz="3600" b="1">
                <a:solidFill>
                  <a:srgbClr val="C80000"/>
                </a:solidFill>
                <a:latin typeface="Times New Roman" pitchFamily="18" charset="0"/>
              </a:rPr>
              <a:t>三    相干光的产生</a:t>
            </a:r>
          </a:p>
        </p:txBody>
      </p:sp>
      <p:grpSp>
        <p:nvGrpSpPr>
          <p:cNvPr id="2" name="Group 24"/>
          <p:cNvGrpSpPr>
            <a:grpSpLocks/>
          </p:cNvGrpSpPr>
          <p:nvPr/>
        </p:nvGrpSpPr>
        <p:grpSpPr bwMode="auto">
          <a:xfrm>
            <a:off x="3722688" y="1270000"/>
            <a:ext cx="4811712" cy="5037138"/>
            <a:chOff x="2297" y="667"/>
            <a:chExt cx="3031" cy="3173"/>
          </a:xfrm>
        </p:grpSpPr>
        <p:sp>
          <p:nvSpPr>
            <p:cNvPr id="5145" name="Rectangle 25"/>
            <p:cNvSpPr>
              <a:spLocks noChangeArrowheads="1"/>
            </p:cNvSpPr>
            <p:nvPr/>
          </p:nvSpPr>
          <p:spPr bwMode="auto">
            <a:xfrm>
              <a:off x="2297" y="667"/>
              <a:ext cx="3031" cy="3173"/>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31770" name="Text Box 26"/>
            <p:cNvSpPr txBox="1">
              <a:spLocks noChangeArrowheads="1"/>
            </p:cNvSpPr>
            <p:nvPr/>
          </p:nvSpPr>
          <p:spPr bwMode="auto">
            <a:xfrm>
              <a:off x="2297" y="667"/>
              <a:ext cx="3031"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defRPr/>
              </a:pPr>
              <a:r>
                <a:rPr lang="zh-CN" altLang="en-US" sz="2800" b="1">
                  <a:solidFill>
                    <a:srgbClr val="080808"/>
                  </a:solidFill>
                  <a:latin typeface="Times New Roman" pitchFamily="18" charset="0"/>
                </a:rPr>
                <a:t>波阵面分割法</a:t>
              </a:r>
            </a:p>
          </p:txBody>
        </p:sp>
        <p:sp>
          <p:nvSpPr>
            <p:cNvPr id="5147" name="Oval 27"/>
            <p:cNvSpPr>
              <a:spLocks noChangeArrowheads="1"/>
            </p:cNvSpPr>
            <p:nvPr/>
          </p:nvSpPr>
          <p:spPr bwMode="auto">
            <a:xfrm>
              <a:off x="3932" y="2136"/>
              <a:ext cx="249" cy="260"/>
            </a:xfrm>
            <a:prstGeom prst="ellipse">
              <a:avLst/>
            </a:prstGeom>
            <a:noFill/>
            <a:ln w="28575">
              <a:solidFill>
                <a:srgbClr val="CC00FF"/>
              </a:solidFill>
              <a:round/>
              <a:headEnd/>
              <a:tailEnd/>
            </a:ln>
          </p:spPr>
          <p:txBody>
            <a:bodyPr wrap="none" anchor="ctr"/>
            <a:lstStyle/>
            <a:p>
              <a:endParaRPr lang="zh-CN" altLang="en-US"/>
            </a:p>
          </p:txBody>
        </p:sp>
        <p:sp>
          <p:nvSpPr>
            <p:cNvPr id="5148" name="Oval 28"/>
            <p:cNvSpPr>
              <a:spLocks noChangeArrowheads="1"/>
            </p:cNvSpPr>
            <p:nvPr/>
          </p:nvSpPr>
          <p:spPr bwMode="auto">
            <a:xfrm>
              <a:off x="3932" y="2543"/>
              <a:ext cx="249" cy="260"/>
            </a:xfrm>
            <a:prstGeom prst="ellipse">
              <a:avLst/>
            </a:prstGeom>
            <a:noFill/>
            <a:ln w="28575">
              <a:solidFill>
                <a:srgbClr val="CC00FF"/>
              </a:solidFill>
              <a:round/>
              <a:headEnd/>
              <a:tailEnd/>
            </a:ln>
          </p:spPr>
          <p:txBody>
            <a:bodyPr wrap="none" anchor="ctr"/>
            <a:lstStyle/>
            <a:p>
              <a:endParaRPr lang="zh-CN" altLang="en-US"/>
            </a:p>
          </p:txBody>
        </p:sp>
        <p:sp>
          <p:nvSpPr>
            <p:cNvPr id="5149" name="Oval 29"/>
            <p:cNvSpPr>
              <a:spLocks noChangeArrowheads="1"/>
            </p:cNvSpPr>
            <p:nvPr/>
          </p:nvSpPr>
          <p:spPr bwMode="auto">
            <a:xfrm>
              <a:off x="3789" y="2396"/>
              <a:ext cx="534" cy="555"/>
            </a:xfrm>
            <a:prstGeom prst="ellipse">
              <a:avLst/>
            </a:prstGeom>
            <a:noFill/>
            <a:ln w="28575">
              <a:solidFill>
                <a:srgbClr val="CC00FF"/>
              </a:solidFill>
              <a:prstDash val="dash"/>
              <a:round/>
              <a:headEnd/>
              <a:tailEnd/>
            </a:ln>
          </p:spPr>
          <p:txBody>
            <a:bodyPr wrap="none" anchor="ctr"/>
            <a:lstStyle/>
            <a:p>
              <a:endParaRPr lang="zh-CN" altLang="en-US"/>
            </a:p>
          </p:txBody>
        </p:sp>
        <p:sp>
          <p:nvSpPr>
            <p:cNvPr id="5150" name="Oval 30"/>
            <p:cNvSpPr>
              <a:spLocks noChangeArrowheads="1"/>
            </p:cNvSpPr>
            <p:nvPr/>
          </p:nvSpPr>
          <p:spPr bwMode="auto">
            <a:xfrm>
              <a:off x="3789" y="1988"/>
              <a:ext cx="534" cy="555"/>
            </a:xfrm>
            <a:prstGeom prst="ellipse">
              <a:avLst/>
            </a:prstGeom>
            <a:noFill/>
            <a:ln w="28575">
              <a:solidFill>
                <a:srgbClr val="CC00FF"/>
              </a:solidFill>
              <a:prstDash val="dash"/>
              <a:round/>
              <a:headEnd/>
              <a:tailEnd/>
            </a:ln>
          </p:spPr>
          <p:txBody>
            <a:bodyPr wrap="none" anchor="ctr"/>
            <a:lstStyle/>
            <a:p>
              <a:endParaRPr lang="zh-CN" altLang="en-US"/>
            </a:p>
          </p:txBody>
        </p:sp>
        <p:sp>
          <p:nvSpPr>
            <p:cNvPr id="5151" name="Oval 31"/>
            <p:cNvSpPr>
              <a:spLocks noChangeArrowheads="1"/>
            </p:cNvSpPr>
            <p:nvPr/>
          </p:nvSpPr>
          <p:spPr bwMode="auto">
            <a:xfrm>
              <a:off x="3647" y="2248"/>
              <a:ext cx="818" cy="852"/>
            </a:xfrm>
            <a:prstGeom prst="ellipse">
              <a:avLst/>
            </a:prstGeom>
            <a:noFill/>
            <a:ln w="28575">
              <a:solidFill>
                <a:srgbClr val="CC00FF"/>
              </a:solidFill>
              <a:round/>
              <a:headEnd/>
              <a:tailEnd/>
            </a:ln>
          </p:spPr>
          <p:txBody>
            <a:bodyPr wrap="none" anchor="ctr"/>
            <a:lstStyle/>
            <a:p>
              <a:endParaRPr lang="zh-CN" altLang="en-US"/>
            </a:p>
          </p:txBody>
        </p:sp>
        <p:sp>
          <p:nvSpPr>
            <p:cNvPr id="5152" name="Oval 32"/>
            <p:cNvSpPr>
              <a:spLocks noChangeArrowheads="1"/>
            </p:cNvSpPr>
            <p:nvPr/>
          </p:nvSpPr>
          <p:spPr bwMode="auto">
            <a:xfrm>
              <a:off x="3647" y="1841"/>
              <a:ext cx="818" cy="852"/>
            </a:xfrm>
            <a:prstGeom prst="ellipse">
              <a:avLst/>
            </a:prstGeom>
            <a:noFill/>
            <a:ln w="28575">
              <a:solidFill>
                <a:srgbClr val="CC00FF"/>
              </a:solidFill>
              <a:round/>
              <a:headEnd/>
              <a:tailEnd/>
            </a:ln>
          </p:spPr>
          <p:txBody>
            <a:bodyPr wrap="none" anchor="ctr"/>
            <a:lstStyle/>
            <a:p>
              <a:endParaRPr lang="zh-CN" altLang="en-US"/>
            </a:p>
          </p:txBody>
        </p:sp>
        <p:sp>
          <p:nvSpPr>
            <p:cNvPr id="5153" name="Oval 33"/>
            <p:cNvSpPr>
              <a:spLocks noChangeArrowheads="1"/>
            </p:cNvSpPr>
            <p:nvPr/>
          </p:nvSpPr>
          <p:spPr bwMode="auto">
            <a:xfrm>
              <a:off x="3505" y="2100"/>
              <a:ext cx="1103" cy="1148"/>
            </a:xfrm>
            <a:prstGeom prst="ellipse">
              <a:avLst/>
            </a:prstGeom>
            <a:noFill/>
            <a:ln w="28575">
              <a:solidFill>
                <a:srgbClr val="CC00FF"/>
              </a:solidFill>
              <a:prstDash val="dash"/>
              <a:round/>
              <a:headEnd/>
              <a:tailEnd/>
            </a:ln>
          </p:spPr>
          <p:txBody>
            <a:bodyPr wrap="none" anchor="ctr"/>
            <a:lstStyle/>
            <a:p>
              <a:endParaRPr lang="zh-CN" altLang="en-US"/>
            </a:p>
          </p:txBody>
        </p:sp>
        <p:sp>
          <p:nvSpPr>
            <p:cNvPr id="5154" name="Oval 34"/>
            <p:cNvSpPr>
              <a:spLocks noChangeArrowheads="1"/>
            </p:cNvSpPr>
            <p:nvPr/>
          </p:nvSpPr>
          <p:spPr bwMode="auto">
            <a:xfrm>
              <a:off x="3505" y="1693"/>
              <a:ext cx="1103" cy="1147"/>
            </a:xfrm>
            <a:prstGeom prst="ellipse">
              <a:avLst/>
            </a:prstGeom>
            <a:noFill/>
            <a:ln w="28575">
              <a:solidFill>
                <a:srgbClr val="CC00FF"/>
              </a:solidFill>
              <a:prstDash val="dash"/>
              <a:round/>
              <a:headEnd/>
              <a:tailEnd/>
            </a:ln>
          </p:spPr>
          <p:txBody>
            <a:bodyPr wrap="none" anchor="ctr"/>
            <a:lstStyle/>
            <a:p>
              <a:endParaRPr lang="zh-CN" altLang="en-US"/>
            </a:p>
          </p:txBody>
        </p:sp>
        <p:sp>
          <p:nvSpPr>
            <p:cNvPr id="5155" name="Oval 35"/>
            <p:cNvSpPr>
              <a:spLocks noChangeArrowheads="1"/>
            </p:cNvSpPr>
            <p:nvPr/>
          </p:nvSpPr>
          <p:spPr bwMode="auto">
            <a:xfrm>
              <a:off x="3362" y="1951"/>
              <a:ext cx="1388" cy="1444"/>
            </a:xfrm>
            <a:prstGeom prst="ellipse">
              <a:avLst/>
            </a:prstGeom>
            <a:noFill/>
            <a:ln w="28575">
              <a:solidFill>
                <a:srgbClr val="CC00FF"/>
              </a:solidFill>
              <a:round/>
              <a:headEnd/>
              <a:tailEnd/>
            </a:ln>
          </p:spPr>
          <p:txBody>
            <a:bodyPr wrap="none" anchor="ctr"/>
            <a:lstStyle/>
            <a:p>
              <a:endParaRPr lang="zh-CN" altLang="en-US"/>
            </a:p>
          </p:txBody>
        </p:sp>
        <p:sp>
          <p:nvSpPr>
            <p:cNvPr id="5156" name="Oval 36"/>
            <p:cNvSpPr>
              <a:spLocks noChangeArrowheads="1"/>
            </p:cNvSpPr>
            <p:nvPr/>
          </p:nvSpPr>
          <p:spPr bwMode="auto">
            <a:xfrm>
              <a:off x="3362" y="1544"/>
              <a:ext cx="1388" cy="1444"/>
            </a:xfrm>
            <a:prstGeom prst="ellipse">
              <a:avLst/>
            </a:prstGeom>
            <a:noFill/>
            <a:ln w="28575">
              <a:solidFill>
                <a:srgbClr val="CC00FF"/>
              </a:solidFill>
              <a:round/>
              <a:headEnd/>
              <a:tailEnd/>
            </a:ln>
          </p:spPr>
          <p:txBody>
            <a:bodyPr wrap="none" anchor="ctr"/>
            <a:lstStyle/>
            <a:p>
              <a:endParaRPr lang="zh-CN" altLang="en-US"/>
            </a:p>
          </p:txBody>
        </p:sp>
        <p:sp>
          <p:nvSpPr>
            <p:cNvPr id="5157" name="Oval 37"/>
            <p:cNvSpPr>
              <a:spLocks noChangeArrowheads="1"/>
            </p:cNvSpPr>
            <p:nvPr/>
          </p:nvSpPr>
          <p:spPr bwMode="auto">
            <a:xfrm>
              <a:off x="3220" y="1803"/>
              <a:ext cx="1672" cy="1740"/>
            </a:xfrm>
            <a:prstGeom prst="ellipse">
              <a:avLst/>
            </a:prstGeom>
            <a:noFill/>
            <a:ln w="28575">
              <a:solidFill>
                <a:srgbClr val="CC00FF"/>
              </a:solidFill>
              <a:prstDash val="dash"/>
              <a:round/>
              <a:headEnd/>
              <a:tailEnd/>
            </a:ln>
          </p:spPr>
          <p:txBody>
            <a:bodyPr wrap="none" anchor="ctr"/>
            <a:lstStyle/>
            <a:p>
              <a:endParaRPr lang="zh-CN" altLang="en-US"/>
            </a:p>
          </p:txBody>
        </p:sp>
        <p:sp>
          <p:nvSpPr>
            <p:cNvPr id="5158" name="Oval 38"/>
            <p:cNvSpPr>
              <a:spLocks noChangeArrowheads="1"/>
            </p:cNvSpPr>
            <p:nvPr/>
          </p:nvSpPr>
          <p:spPr bwMode="auto">
            <a:xfrm>
              <a:off x="3220" y="1396"/>
              <a:ext cx="1672" cy="1740"/>
            </a:xfrm>
            <a:prstGeom prst="ellipse">
              <a:avLst/>
            </a:prstGeom>
            <a:noFill/>
            <a:ln w="28575">
              <a:solidFill>
                <a:srgbClr val="CC00FF"/>
              </a:solidFill>
              <a:prstDash val="dash"/>
              <a:round/>
              <a:headEnd/>
              <a:tailEnd/>
            </a:ln>
          </p:spPr>
          <p:txBody>
            <a:bodyPr wrap="none" anchor="ctr"/>
            <a:lstStyle/>
            <a:p>
              <a:endParaRPr lang="zh-CN" altLang="en-US"/>
            </a:p>
          </p:txBody>
        </p:sp>
        <p:sp>
          <p:nvSpPr>
            <p:cNvPr id="5159" name="Oval 39"/>
            <p:cNvSpPr>
              <a:spLocks noChangeArrowheads="1"/>
            </p:cNvSpPr>
            <p:nvPr/>
          </p:nvSpPr>
          <p:spPr bwMode="auto">
            <a:xfrm>
              <a:off x="3076" y="1634"/>
              <a:ext cx="1961" cy="2061"/>
            </a:xfrm>
            <a:prstGeom prst="ellipse">
              <a:avLst/>
            </a:prstGeom>
            <a:noFill/>
            <a:ln w="28575">
              <a:solidFill>
                <a:srgbClr val="CC00FF"/>
              </a:solidFill>
              <a:round/>
              <a:headEnd/>
              <a:tailEnd/>
            </a:ln>
          </p:spPr>
          <p:txBody>
            <a:bodyPr wrap="none" anchor="ctr"/>
            <a:lstStyle/>
            <a:p>
              <a:endParaRPr lang="zh-CN" altLang="en-US"/>
            </a:p>
          </p:txBody>
        </p:sp>
        <p:sp>
          <p:nvSpPr>
            <p:cNvPr id="5160" name="Oval 40"/>
            <p:cNvSpPr>
              <a:spLocks noChangeArrowheads="1"/>
            </p:cNvSpPr>
            <p:nvPr/>
          </p:nvSpPr>
          <p:spPr bwMode="auto">
            <a:xfrm>
              <a:off x="3076" y="1241"/>
              <a:ext cx="1961" cy="2061"/>
            </a:xfrm>
            <a:prstGeom prst="ellipse">
              <a:avLst/>
            </a:prstGeom>
            <a:noFill/>
            <a:ln w="28575">
              <a:solidFill>
                <a:srgbClr val="CC00FF"/>
              </a:solidFill>
              <a:round/>
              <a:headEnd/>
              <a:tailEnd/>
            </a:ln>
          </p:spPr>
          <p:txBody>
            <a:bodyPr wrap="none" anchor="ctr"/>
            <a:lstStyle/>
            <a:p>
              <a:endParaRPr lang="zh-CN" altLang="en-US"/>
            </a:p>
          </p:txBody>
        </p:sp>
        <p:sp>
          <p:nvSpPr>
            <p:cNvPr id="5161" name="Line 41"/>
            <p:cNvSpPr>
              <a:spLocks noChangeShapeType="1"/>
            </p:cNvSpPr>
            <p:nvPr/>
          </p:nvSpPr>
          <p:spPr bwMode="auto">
            <a:xfrm>
              <a:off x="4229" y="2480"/>
              <a:ext cx="1010" cy="0"/>
            </a:xfrm>
            <a:prstGeom prst="line">
              <a:avLst/>
            </a:prstGeom>
            <a:noFill/>
            <a:ln w="38100">
              <a:solidFill>
                <a:srgbClr val="FF0000"/>
              </a:solidFill>
              <a:round/>
              <a:headEnd/>
              <a:tailEnd/>
            </a:ln>
          </p:spPr>
          <p:txBody>
            <a:bodyPr wrap="none" anchor="ctr"/>
            <a:lstStyle/>
            <a:p>
              <a:endParaRPr lang="zh-CN" altLang="en-US"/>
            </a:p>
          </p:txBody>
        </p:sp>
        <p:sp>
          <p:nvSpPr>
            <p:cNvPr id="5162" name="Line 42"/>
            <p:cNvSpPr>
              <a:spLocks noChangeShapeType="1"/>
            </p:cNvSpPr>
            <p:nvPr/>
          </p:nvSpPr>
          <p:spPr bwMode="auto">
            <a:xfrm flipV="1">
              <a:off x="4258" y="1997"/>
              <a:ext cx="952" cy="362"/>
            </a:xfrm>
            <a:prstGeom prst="line">
              <a:avLst/>
            </a:prstGeom>
            <a:noFill/>
            <a:ln w="38100">
              <a:solidFill>
                <a:srgbClr val="FF0000"/>
              </a:solidFill>
              <a:prstDash val="dash"/>
              <a:round/>
              <a:headEnd/>
              <a:tailEnd/>
            </a:ln>
          </p:spPr>
          <p:txBody>
            <a:bodyPr wrap="none" anchor="ctr"/>
            <a:lstStyle/>
            <a:p>
              <a:endParaRPr lang="zh-CN" altLang="en-US"/>
            </a:p>
          </p:txBody>
        </p:sp>
        <p:sp>
          <p:nvSpPr>
            <p:cNvPr id="5163" name="Line 43"/>
            <p:cNvSpPr>
              <a:spLocks noChangeShapeType="1"/>
            </p:cNvSpPr>
            <p:nvPr/>
          </p:nvSpPr>
          <p:spPr bwMode="auto">
            <a:xfrm>
              <a:off x="4229" y="2571"/>
              <a:ext cx="923" cy="393"/>
            </a:xfrm>
            <a:prstGeom prst="line">
              <a:avLst/>
            </a:prstGeom>
            <a:noFill/>
            <a:ln w="38100">
              <a:solidFill>
                <a:srgbClr val="FF0000"/>
              </a:solidFill>
              <a:prstDash val="dash"/>
              <a:round/>
              <a:headEnd/>
              <a:tailEnd/>
            </a:ln>
          </p:spPr>
          <p:txBody>
            <a:bodyPr wrap="none" anchor="ctr"/>
            <a:lstStyle/>
            <a:p>
              <a:endParaRPr lang="zh-CN" altLang="en-US"/>
            </a:p>
          </p:txBody>
        </p:sp>
        <p:sp>
          <p:nvSpPr>
            <p:cNvPr id="5164" name="Line 44"/>
            <p:cNvSpPr>
              <a:spLocks noChangeShapeType="1"/>
            </p:cNvSpPr>
            <p:nvPr/>
          </p:nvSpPr>
          <p:spPr bwMode="auto">
            <a:xfrm flipV="1">
              <a:off x="4201" y="1483"/>
              <a:ext cx="691" cy="786"/>
            </a:xfrm>
            <a:prstGeom prst="line">
              <a:avLst/>
            </a:prstGeom>
            <a:noFill/>
            <a:ln w="38100">
              <a:solidFill>
                <a:srgbClr val="FF0000"/>
              </a:solidFill>
              <a:round/>
              <a:headEnd/>
              <a:tailEnd/>
            </a:ln>
          </p:spPr>
          <p:txBody>
            <a:bodyPr wrap="none" anchor="ctr"/>
            <a:lstStyle/>
            <a:p>
              <a:endParaRPr lang="zh-CN" altLang="en-US"/>
            </a:p>
          </p:txBody>
        </p:sp>
        <p:sp>
          <p:nvSpPr>
            <p:cNvPr id="5165" name="Line 45"/>
            <p:cNvSpPr>
              <a:spLocks noChangeShapeType="1"/>
            </p:cNvSpPr>
            <p:nvPr/>
          </p:nvSpPr>
          <p:spPr bwMode="auto">
            <a:xfrm>
              <a:off x="4172" y="2661"/>
              <a:ext cx="720" cy="786"/>
            </a:xfrm>
            <a:prstGeom prst="line">
              <a:avLst/>
            </a:prstGeom>
            <a:noFill/>
            <a:ln w="38100">
              <a:solidFill>
                <a:srgbClr val="FF0000"/>
              </a:solidFill>
              <a:round/>
              <a:headEnd/>
              <a:tailEnd/>
            </a:ln>
          </p:spPr>
          <p:txBody>
            <a:bodyPr wrap="none" anchor="ctr"/>
            <a:lstStyle/>
            <a:p>
              <a:endParaRPr lang="zh-CN" altLang="en-US"/>
            </a:p>
          </p:txBody>
        </p:sp>
        <p:sp>
          <p:nvSpPr>
            <p:cNvPr id="5166" name="Rectangle 46"/>
            <p:cNvSpPr>
              <a:spLocks noChangeArrowheads="1"/>
            </p:cNvSpPr>
            <p:nvPr/>
          </p:nvSpPr>
          <p:spPr bwMode="auto">
            <a:xfrm>
              <a:off x="2803" y="1211"/>
              <a:ext cx="1270" cy="2538"/>
            </a:xfrm>
            <a:prstGeom prst="rect">
              <a:avLst/>
            </a:prstGeom>
            <a:solidFill>
              <a:schemeClr val="bg1"/>
            </a:solidFill>
            <a:ln w="9525">
              <a:noFill/>
              <a:miter lim="800000"/>
              <a:headEnd/>
              <a:tailEnd/>
            </a:ln>
          </p:spPr>
          <p:txBody>
            <a:bodyPr wrap="none" anchor="ctr"/>
            <a:lstStyle/>
            <a:p>
              <a:endParaRPr lang="zh-CN" altLang="en-US"/>
            </a:p>
          </p:txBody>
        </p:sp>
        <p:sp>
          <p:nvSpPr>
            <p:cNvPr id="5167" name="Oval 47"/>
            <p:cNvSpPr>
              <a:spLocks noChangeArrowheads="1"/>
            </p:cNvSpPr>
            <p:nvPr/>
          </p:nvSpPr>
          <p:spPr bwMode="auto">
            <a:xfrm>
              <a:off x="2326" y="1619"/>
              <a:ext cx="1672" cy="1740"/>
            </a:xfrm>
            <a:prstGeom prst="ellipse">
              <a:avLst/>
            </a:prstGeom>
            <a:noFill/>
            <a:ln w="28575">
              <a:solidFill>
                <a:srgbClr val="CC00CC"/>
              </a:solidFill>
              <a:round/>
              <a:headEnd/>
              <a:tailEnd/>
            </a:ln>
          </p:spPr>
          <p:txBody>
            <a:bodyPr wrap="none" anchor="ctr"/>
            <a:lstStyle/>
            <a:p>
              <a:endParaRPr lang="zh-CN" altLang="en-US"/>
            </a:p>
          </p:txBody>
        </p:sp>
        <p:sp>
          <p:nvSpPr>
            <p:cNvPr id="5168" name="Oval 48"/>
            <p:cNvSpPr>
              <a:spLocks noChangeArrowheads="1"/>
            </p:cNvSpPr>
            <p:nvPr/>
          </p:nvSpPr>
          <p:spPr bwMode="auto">
            <a:xfrm>
              <a:off x="2470" y="1770"/>
              <a:ext cx="1388" cy="1444"/>
            </a:xfrm>
            <a:prstGeom prst="ellipse">
              <a:avLst/>
            </a:prstGeom>
            <a:noFill/>
            <a:ln w="28575">
              <a:solidFill>
                <a:srgbClr val="CC00CC"/>
              </a:solidFill>
              <a:prstDash val="dash"/>
              <a:round/>
              <a:headEnd/>
              <a:tailEnd/>
            </a:ln>
          </p:spPr>
          <p:txBody>
            <a:bodyPr wrap="none" anchor="ctr"/>
            <a:lstStyle/>
            <a:p>
              <a:endParaRPr lang="zh-CN" altLang="en-US"/>
            </a:p>
          </p:txBody>
        </p:sp>
        <p:sp>
          <p:nvSpPr>
            <p:cNvPr id="5169" name="Oval 49"/>
            <p:cNvSpPr>
              <a:spLocks noChangeArrowheads="1"/>
            </p:cNvSpPr>
            <p:nvPr/>
          </p:nvSpPr>
          <p:spPr bwMode="auto">
            <a:xfrm>
              <a:off x="2615" y="1921"/>
              <a:ext cx="1103" cy="1147"/>
            </a:xfrm>
            <a:prstGeom prst="ellipse">
              <a:avLst/>
            </a:prstGeom>
            <a:noFill/>
            <a:ln w="28575">
              <a:solidFill>
                <a:srgbClr val="CC00CC"/>
              </a:solidFill>
              <a:round/>
              <a:headEnd/>
              <a:tailEnd/>
            </a:ln>
          </p:spPr>
          <p:txBody>
            <a:bodyPr wrap="none" anchor="ctr"/>
            <a:lstStyle/>
            <a:p>
              <a:endParaRPr lang="zh-CN" altLang="en-US"/>
            </a:p>
          </p:txBody>
        </p:sp>
        <p:sp>
          <p:nvSpPr>
            <p:cNvPr id="5170" name="Oval 50"/>
            <p:cNvSpPr>
              <a:spLocks noChangeArrowheads="1"/>
            </p:cNvSpPr>
            <p:nvPr/>
          </p:nvSpPr>
          <p:spPr bwMode="auto">
            <a:xfrm>
              <a:off x="2759" y="2072"/>
              <a:ext cx="818" cy="852"/>
            </a:xfrm>
            <a:prstGeom prst="ellipse">
              <a:avLst/>
            </a:prstGeom>
            <a:noFill/>
            <a:ln w="28575">
              <a:solidFill>
                <a:srgbClr val="CC00CC"/>
              </a:solidFill>
              <a:prstDash val="dash"/>
              <a:round/>
              <a:headEnd/>
              <a:tailEnd/>
            </a:ln>
          </p:spPr>
          <p:txBody>
            <a:bodyPr wrap="none" anchor="ctr"/>
            <a:lstStyle/>
            <a:p>
              <a:endParaRPr lang="zh-CN" altLang="en-US"/>
            </a:p>
          </p:txBody>
        </p:sp>
        <p:sp>
          <p:nvSpPr>
            <p:cNvPr id="5171" name="Oval 51"/>
            <p:cNvSpPr>
              <a:spLocks noChangeArrowheads="1"/>
            </p:cNvSpPr>
            <p:nvPr/>
          </p:nvSpPr>
          <p:spPr bwMode="auto">
            <a:xfrm>
              <a:off x="2902" y="2223"/>
              <a:ext cx="534" cy="556"/>
            </a:xfrm>
            <a:prstGeom prst="ellipse">
              <a:avLst/>
            </a:prstGeom>
            <a:noFill/>
            <a:ln w="28575">
              <a:solidFill>
                <a:srgbClr val="CC00CC"/>
              </a:solidFill>
              <a:round/>
              <a:headEnd/>
              <a:tailEnd/>
            </a:ln>
          </p:spPr>
          <p:txBody>
            <a:bodyPr wrap="none" anchor="ctr"/>
            <a:lstStyle/>
            <a:p>
              <a:endParaRPr lang="zh-CN" altLang="en-US"/>
            </a:p>
          </p:txBody>
        </p:sp>
        <p:sp>
          <p:nvSpPr>
            <p:cNvPr id="5172" name="Oval 52"/>
            <p:cNvSpPr>
              <a:spLocks noChangeArrowheads="1"/>
            </p:cNvSpPr>
            <p:nvPr/>
          </p:nvSpPr>
          <p:spPr bwMode="auto">
            <a:xfrm>
              <a:off x="3047" y="2374"/>
              <a:ext cx="248" cy="260"/>
            </a:xfrm>
            <a:prstGeom prst="ellipse">
              <a:avLst/>
            </a:prstGeom>
            <a:noFill/>
            <a:ln w="28575">
              <a:solidFill>
                <a:srgbClr val="CC00CC"/>
              </a:solidFill>
              <a:prstDash val="dash"/>
              <a:round/>
              <a:headEnd/>
              <a:tailEnd/>
            </a:ln>
          </p:spPr>
          <p:txBody>
            <a:bodyPr wrap="none" anchor="ctr"/>
            <a:lstStyle/>
            <a:p>
              <a:endParaRPr lang="zh-CN" altLang="en-US"/>
            </a:p>
          </p:txBody>
        </p:sp>
        <p:sp>
          <p:nvSpPr>
            <p:cNvPr id="5173" name="Rectangle 53"/>
            <p:cNvSpPr>
              <a:spLocks noChangeArrowheads="1"/>
            </p:cNvSpPr>
            <p:nvPr/>
          </p:nvSpPr>
          <p:spPr bwMode="auto">
            <a:xfrm>
              <a:off x="2297" y="1528"/>
              <a:ext cx="837" cy="1934"/>
            </a:xfrm>
            <a:prstGeom prst="rect">
              <a:avLst/>
            </a:prstGeom>
            <a:solidFill>
              <a:schemeClr val="bg1"/>
            </a:solidFill>
            <a:ln w="9525">
              <a:noFill/>
              <a:miter lim="800000"/>
              <a:headEnd/>
              <a:tailEnd/>
            </a:ln>
          </p:spPr>
          <p:txBody>
            <a:bodyPr wrap="none" anchor="ctr"/>
            <a:lstStyle/>
            <a:p>
              <a:endParaRPr lang="zh-CN" altLang="en-US"/>
            </a:p>
          </p:txBody>
        </p:sp>
        <p:sp>
          <p:nvSpPr>
            <p:cNvPr id="5174" name="Text Box 54"/>
            <p:cNvSpPr txBox="1">
              <a:spLocks noChangeArrowheads="1"/>
            </p:cNvSpPr>
            <p:nvPr/>
          </p:nvSpPr>
          <p:spPr bwMode="auto">
            <a:xfrm>
              <a:off x="3055" y="2376"/>
              <a:ext cx="228" cy="326"/>
            </a:xfrm>
            <a:prstGeom prst="rect">
              <a:avLst/>
            </a:prstGeom>
            <a:noFill/>
            <a:ln w="9525">
              <a:noFill/>
              <a:miter lim="800000"/>
              <a:headEnd/>
              <a:tailEnd/>
            </a:ln>
          </p:spPr>
          <p:txBody>
            <a:bodyPr wrap="none">
              <a:spAutoFit/>
            </a:bodyPr>
            <a:lstStyle/>
            <a:p>
              <a:pPr>
                <a:spcBef>
                  <a:spcPct val="50000"/>
                </a:spcBef>
              </a:pPr>
              <a:r>
                <a:rPr lang="en-US" altLang="zh-CN" sz="2800" b="1">
                  <a:solidFill>
                    <a:srgbClr val="CC0000"/>
                  </a:solidFill>
                  <a:latin typeface="Times New Roman" pitchFamily="18" charset="0"/>
                </a:rPr>
                <a:t>*</a:t>
              </a:r>
            </a:p>
          </p:txBody>
        </p:sp>
        <p:sp>
          <p:nvSpPr>
            <p:cNvPr id="5175" name="Text Box 55"/>
            <p:cNvSpPr txBox="1">
              <a:spLocks noChangeArrowheads="1"/>
            </p:cNvSpPr>
            <p:nvPr/>
          </p:nvSpPr>
          <p:spPr bwMode="auto">
            <a:xfrm>
              <a:off x="2544" y="2352"/>
              <a:ext cx="669" cy="327"/>
            </a:xfrm>
            <a:prstGeom prst="rect">
              <a:avLst/>
            </a:prstGeom>
            <a:noFill/>
            <a:ln w="9525">
              <a:noFill/>
              <a:miter lim="800000"/>
              <a:headEnd/>
              <a:tailEnd/>
            </a:ln>
          </p:spPr>
          <p:txBody>
            <a:bodyPr>
              <a:spAutoFit/>
            </a:bodyPr>
            <a:lstStyle/>
            <a:p>
              <a:pPr>
                <a:spcBef>
                  <a:spcPct val="50000"/>
                </a:spcBef>
              </a:pPr>
              <a:r>
                <a:rPr lang="zh-CN" altLang="en-US" sz="2800" b="1">
                  <a:solidFill>
                    <a:srgbClr val="000000"/>
                  </a:solidFill>
                  <a:latin typeface="Times New Roman" pitchFamily="18" charset="0"/>
                </a:rPr>
                <a:t>光源</a:t>
              </a:r>
            </a:p>
          </p:txBody>
        </p:sp>
        <p:sp>
          <p:nvSpPr>
            <p:cNvPr id="5176" name="Line 56"/>
            <p:cNvSpPr>
              <a:spLocks noChangeShapeType="1"/>
            </p:cNvSpPr>
            <p:nvPr/>
          </p:nvSpPr>
          <p:spPr bwMode="auto">
            <a:xfrm>
              <a:off x="2297" y="1030"/>
              <a:ext cx="0" cy="2810"/>
            </a:xfrm>
            <a:prstGeom prst="line">
              <a:avLst/>
            </a:prstGeom>
            <a:noFill/>
            <a:ln w="9525">
              <a:solidFill>
                <a:schemeClr val="tx1"/>
              </a:solidFill>
              <a:round/>
              <a:headEnd/>
              <a:tailEnd/>
            </a:ln>
          </p:spPr>
          <p:txBody>
            <a:bodyPr wrap="none"/>
            <a:lstStyle/>
            <a:p>
              <a:endParaRPr lang="zh-CN" altLang="en-US"/>
            </a:p>
          </p:txBody>
        </p:sp>
        <p:grpSp>
          <p:nvGrpSpPr>
            <p:cNvPr id="3" name="Group 57"/>
            <p:cNvGrpSpPr>
              <a:grpSpLocks/>
            </p:cNvGrpSpPr>
            <p:nvPr/>
          </p:nvGrpSpPr>
          <p:grpSpPr bwMode="auto">
            <a:xfrm>
              <a:off x="4022" y="1200"/>
              <a:ext cx="58" cy="2508"/>
              <a:chOff x="4118" y="1200"/>
              <a:chExt cx="58" cy="2508"/>
            </a:xfrm>
          </p:grpSpPr>
          <p:sp>
            <p:nvSpPr>
              <p:cNvPr id="5178" name="Rectangle 58"/>
              <p:cNvSpPr>
                <a:spLocks noChangeArrowheads="1"/>
              </p:cNvSpPr>
              <p:nvPr/>
            </p:nvSpPr>
            <p:spPr bwMode="auto">
              <a:xfrm>
                <a:off x="4118" y="1200"/>
                <a:ext cx="58" cy="997"/>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5179" name="Rectangle 59"/>
              <p:cNvSpPr>
                <a:spLocks noChangeArrowheads="1"/>
              </p:cNvSpPr>
              <p:nvPr/>
            </p:nvSpPr>
            <p:spPr bwMode="auto">
              <a:xfrm>
                <a:off x="4118" y="2711"/>
                <a:ext cx="58" cy="997"/>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5180" name="Rectangle 60"/>
              <p:cNvSpPr>
                <a:spLocks noChangeArrowheads="1"/>
              </p:cNvSpPr>
              <p:nvPr/>
            </p:nvSpPr>
            <p:spPr bwMode="auto">
              <a:xfrm>
                <a:off x="4118" y="2318"/>
                <a:ext cx="58" cy="302"/>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5181" name="Rectangle 61"/>
              <p:cNvSpPr>
                <a:spLocks noChangeArrowheads="1"/>
              </p:cNvSpPr>
              <p:nvPr/>
            </p:nvSpPr>
            <p:spPr bwMode="auto">
              <a:xfrm>
                <a:off x="4118" y="2318"/>
                <a:ext cx="58" cy="302"/>
              </a:xfrm>
              <a:prstGeom prst="rect">
                <a:avLst/>
              </a:prstGeom>
              <a:solidFill>
                <a:schemeClr val="accent1"/>
              </a:solidFill>
              <a:ln w="9525">
                <a:solidFill>
                  <a:schemeClr val="tx1"/>
                </a:solidFill>
                <a:miter lim="800000"/>
                <a:headEnd/>
                <a:tailEnd/>
              </a:ln>
            </p:spPr>
            <p:txBody>
              <a:bodyPr wrap="none" anchor="ctr"/>
              <a:lstStyle/>
              <a:p>
                <a:endParaRPr lang="zh-CN" altLang="en-US"/>
              </a:p>
            </p:txBody>
          </p:sp>
        </p:grpSp>
        <p:graphicFrame>
          <p:nvGraphicFramePr>
            <p:cNvPr id="5122" name="Object 2"/>
            <p:cNvGraphicFramePr>
              <a:graphicFrameLocks noChangeAspect="1"/>
            </p:cNvGraphicFramePr>
            <p:nvPr/>
          </p:nvGraphicFramePr>
          <p:xfrm>
            <a:off x="3696" y="2112"/>
            <a:ext cx="269" cy="288"/>
          </p:xfrm>
          <a:graphic>
            <a:graphicData uri="http://schemas.openxmlformats.org/presentationml/2006/ole">
              <p:oleObj spid="_x0000_s20482" name="公式" r:id="rId3" imgW="139680" imgH="215640" progId="">
                <p:embed/>
              </p:oleObj>
            </a:graphicData>
          </a:graphic>
        </p:graphicFrame>
        <p:graphicFrame>
          <p:nvGraphicFramePr>
            <p:cNvPr id="5123" name="Object 3"/>
            <p:cNvGraphicFramePr>
              <a:graphicFrameLocks noChangeAspect="1"/>
            </p:cNvGraphicFramePr>
            <p:nvPr/>
          </p:nvGraphicFramePr>
          <p:xfrm>
            <a:off x="3696" y="2496"/>
            <a:ext cx="294" cy="288"/>
          </p:xfrm>
          <a:graphic>
            <a:graphicData uri="http://schemas.openxmlformats.org/presentationml/2006/ole">
              <p:oleObj spid="_x0000_s20483" name="公式" r:id="rId4" imgW="152280" imgH="215640" progId="">
                <p:embed/>
              </p:oleObj>
            </a:graphicData>
          </a:graphic>
        </p:graphicFrame>
      </p:grpSp>
      <p:grpSp>
        <p:nvGrpSpPr>
          <p:cNvPr id="4" name="Group 65"/>
          <p:cNvGrpSpPr>
            <a:grpSpLocks/>
          </p:cNvGrpSpPr>
          <p:nvPr/>
        </p:nvGrpSpPr>
        <p:grpSpPr bwMode="auto">
          <a:xfrm>
            <a:off x="611188" y="1984375"/>
            <a:ext cx="2971800" cy="4318000"/>
            <a:chOff x="192" y="1104"/>
            <a:chExt cx="2016" cy="2880"/>
          </a:xfrm>
        </p:grpSpPr>
        <p:sp>
          <p:nvSpPr>
            <p:cNvPr id="5134" name="Rectangle 66"/>
            <p:cNvSpPr>
              <a:spLocks noChangeArrowheads="1"/>
            </p:cNvSpPr>
            <p:nvPr/>
          </p:nvSpPr>
          <p:spPr bwMode="auto">
            <a:xfrm>
              <a:off x="192" y="1104"/>
              <a:ext cx="2016" cy="2880"/>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31811" name="Text Box 67"/>
            <p:cNvSpPr txBox="1">
              <a:spLocks noChangeArrowheads="1"/>
            </p:cNvSpPr>
            <p:nvPr/>
          </p:nvSpPr>
          <p:spPr bwMode="auto">
            <a:xfrm>
              <a:off x="192" y="1104"/>
              <a:ext cx="2016" cy="353"/>
            </a:xfrm>
            <a:prstGeom prst="rect">
              <a:avLst/>
            </a:prstGeom>
            <a:gradFill rotWithShape="0">
              <a:gsLst>
                <a:gs pos="0">
                  <a:schemeClr val="accent1"/>
                </a:gs>
                <a:gs pos="50000">
                  <a:schemeClr val="bg1"/>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defRPr/>
              </a:pPr>
              <a:r>
                <a:rPr lang="zh-CN" altLang="en-US" sz="2800" b="1">
                  <a:solidFill>
                    <a:srgbClr val="080808"/>
                  </a:solidFill>
                  <a:latin typeface="Times New Roman" pitchFamily="18" charset="0"/>
                </a:rPr>
                <a:t>振幅分割法</a:t>
              </a:r>
            </a:p>
          </p:txBody>
        </p:sp>
        <p:sp>
          <p:nvSpPr>
            <p:cNvPr id="5136" name="Freeform 68"/>
            <p:cNvSpPr>
              <a:spLocks/>
            </p:cNvSpPr>
            <p:nvPr/>
          </p:nvSpPr>
          <p:spPr bwMode="auto">
            <a:xfrm rot="2379605">
              <a:off x="240" y="2544"/>
              <a:ext cx="880" cy="48"/>
            </a:xfrm>
            <a:custGeom>
              <a:avLst/>
              <a:gdLst>
                <a:gd name="T0" fmla="*/ 0 w 672"/>
                <a:gd name="T1" fmla="*/ 0 h 104"/>
                <a:gd name="T2" fmla="*/ 411 w 672"/>
                <a:gd name="T3" fmla="*/ 0 h 104"/>
                <a:gd name="T4" fmla="*/ 833 w 672"/>
                <a:gd name="T5" fmla="*/ 0 h 104"/>
                <a:gd name="T6" fmla="*/ 1243 w 672"/>
                <a:gd name="T7" fmla="*/ 0 h 104"/>
                <a:gd name="T8" fmla="*/ 1660 w 672"/>
                <a:gd name="T9" fmla="*/ 0 h 104"/>
                <a:gd name="T10" fmla="*/ 2073 w 672"/>
                <a:gd name="T11" fmla="*/ 0 h 104"/>
                <a:gd name="T12" fmla="*/ 2489 w 672"/>
                <a:gd name="T13" fmla="*/ 0 h 104"/>
                <a:gd name="T14" fmla="*/ 2902 w 672"/>
                <a:gd name="T15" fmla="*/ 0 h 104"/>
                <a:gd name="T16" fmla="*/ 3324 w 672"/>
                <a:gd name="T17" fmla="*/ 0 h 104"/>
                <a:gd name="T18" fmla="*/ 3735 w 672"/>
                <a:gd name="T19" fmla="*/ 0 h 104"/>
                <a:gd name="T20" fmla="*/ 4155 w 672"/>
                <a:gd name="T21" fmla="*/ 0 h 104"/>
                <a:gd name="T22" fmla="*/ 4564 w 672"/>
                <a:gd name="T23" fmla="*/ 0 h 104"/>
                <a:gd name="T24" fmla="*/ 5397 w 672"/>
                <a:gd name="T25" fmla="*/ 0 h 104"/>
                <a:gd name="T26" fmla="*/ 5812 w 672"/>
                <a:gd name="T27" fmla="*/ 0 h 1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104"/>
                <a:gd name="T44" fmla="*/ 672 w 672"/>
                <a:gd name="T45" fmla="*/ 104 h 10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38100">
              <a:solidFill>
                <a:srgbClr val="0000FF"/>
              </a:solidFill>
              <a:round/>
              <a:headEnd/>
              <a:tailEnd type="triangle" w="sm" len="lg"/>
            </a:ln>
          </p:spPr>
          <p:txBody>
            <a:bodyPr wrap="none" anchor="ctr"/>
            <a:lstStyle/>
            <a:p>
              <a:endParaRPr lang="zh-CN" altLang="en-US"/>
            </a:p>
          </p:txBody>
        </p:sp>
        <p:grpSp>
          <p:nvGrpSpPr>
            <p:cNvPr id="5" name="Group 69"/>
            <p:cNvGrpSpPr>
              <a:grpSpLocks/>
            </p:cNvGrpSpPr>
            <p:nvPr/>
          </p:nvGrpSpPr>
          <p:grpSpPr bwMode="auto">
            <a:xfrm>
              <a:off x="960" y="2400"/>
              <a:ext cx="880" cy="432"/>
              <a:chOff x="1200" y="2112"/>
              <a:chExt cx="880" cy="432"/>
            </a:xfrm>
          </p:grpSpPr>
          <p:sp>
            <p:nvSpPr>
              <p:cNvPr id="5143" name="Freeform 70"/>
              <p:cNvSpPr>
                <a:spLocks/>
              </p:cNvSpPr>
              <p:nvPr/>
            </p:nvSpPr>
            <p:spPr bwMode="auto">
              <a:xfrm rot="-2571406">
                <a:off x="1200" y="2112"/>
                <a:ext cx="880" cy="48"/>
              </a:xfrm>
              <a:custGeom>
                <a:avLst/>
                <a:gdLst>
                  <a:gd name="T0" fmla="*/ 0 w 672"/>
                  <a:gd name="T1" fmla="*/ 0 h 104"/>
                  <a:gd name="T2" fmla="*/ 411 w 672"/>
                  <a:gd name="T3" fmla="*/ 0 h 104"/>
                  <a:gd name="T4" fmla="*/ 833 w 672"/>
                  <a:gd name="T5" fmla="*/ 0 h 104"/>
                  <a:gd name="T6" fmla="*/ 1243 w 672"/>
                  <a:gd name="T7" fmla="*/ 0 h 104"/>
                  <a:gd name="T8" fmla="*/ 1660 w 672"/>
                  <a:gd name="T9" fmla="*/ 0 h 104"/>
                  <a:gd name="T10" fmla="*/ 2073 w 672"/>
                  <a:gd name="T11" fmla="*/ 0 h 104"/>
                  <a:gd name="T12" fmla="*/ 2489 w 672"/>
                  <a:gd name="T13" fmla="*/ 0 h 104"/>
                  <a:gd name="T14" fmla="*/ 2902 w 672"/>
                  <a:gd name="T15" fmla="*/ 0 h 104"/>
                  <a:gd name="T16" fmla="*/ 3324 w 672"/>
                  <a:gd name="T17" fmla="*/ 0 h 104"/>
                  <a:gd name="T18" fmla="*/ 3735 w 672"/>
                  <a:gd name="T19" fmla="*/ 0 h 104"/>
                  <a:gd name="T20" fmla="*/ 4155 w 672"/>
                  <a:gd name="T21" fmla="*/ 0 h 104"/>
                  <a:gd name="T22" fmla="*/ 4564 w 672"/>
                  <a:gd name="T23" fmla="*/ 0 h 104"/>
                  <a:gd name="T24" fmla="*/ 5397 w 672"/>
                  <a:gd name="T25" fmla="*/ 0 h 104"/>
                  <a:gd name="T26" fmla="*/ 5812 w 672"/>
                  <a:gd name="T27" fmla="*/ 0 h 1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104"/>
                  <a:gd name="T44" fmla="*/ 672 w 672"/>
                  <a:gd name="T45" fmla="*/ 104 h 10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28575">
                <a:solidFill>
                  <a:srgbClr val="CC00FF"/>
                </a:solidFill>
                <a:round/>
                <a:headEnd/>
                <a:tailEnd type="triangle" w="sm" len="lg"/>
              </a:ln>
            </p:spPr>
            <p:txBody>
              <a:bodyPr wrap="none" anchor="ctr"/>
              <a:lstStyle/>
              <a:p>
                <a:endParaRPr lang="zh-CN" altLang="en-US"/>
              </a:p>
            </p:txBody>
          </p:sp>
          <p:sp>
            <p:nvSpPr>
              <p:cNvPr id="5144" name="Line 71"/>
              <p:cNvSpPr>
                <a:spLocks noChangeShapeType="1"/>
              </p:cNvSpPr>
              <p:nvPr/>
            </p:nvSpPr>
            <p:spPr bwMode="auto">
              <a:xfrm flipV="1">
                <a:off x="1240" y="2448"/>
                <a:ext cx="80" cy="96"/>
              </a:xfrm>
              <a:prstGeom prst="line">
                <a:avLst/>
              </a:prstGeom>
              <a:noFill/>
              <a:ln w="28575">
                <a:solidFill>
                  <a:srgbClr val="CC00FF"/>
                </a:solidFill>
                <a:round/>
                <a:headEnd/>
                <a:tailEnd type="none" w="sm" len="lg"/>
              </a:ln>
            </p:spPr>
            <p:txBody>
              <a:bodyPr wrap="none" anchor="ctr"/>
              <a:lstStyle/>
              <a:p>
                <a:endParaRPr lang="zh-CN" altLang="en-US"/>
              </a:p>
            </p:txBody>
          </p:sp>
        </p:grpSp>
        <p:sp>
          <p:nvSpPr>
            <p:cNvPr id="5138" name="Line 72"/>
            <p:cNvSpPr>
              <a:spLocks noChangeShapeType="1"/>
            </p:cNvSpPr>
            <p:nvPr/>
          </p:nvSpPr>
          <p:spPr bwMode="auto">
            <a:xfrm>
              <a:off x="1000" y="2832"/>
              <a:ext cx="200" cy="480"/>
            </a:xfrm>
            <a:prstGeom prst="line">
              <a:avLst/>
            </a:prstGeom>
            <a:noFill/>
            <a:ln w="28575">
              <a:solidFill>
                <a:srgbClr val="CC00FF"/>
              </a:solidFill>
              <a:round/>
              <a:headEnd/>
              <a:tailEnd type="triangle" w="sm" len="lg"/>
            </a:ln>
          </p:spPr>
          <p:txBody>
            <a:bodyPr wrap="none" anchor="ctr"/>
            <a:lstStyle/>
            <a:p>
              <a:endParaRPr lang="zh-CN" altLang="en-US"/>
            </a:p>
          </p:txBody>
        </p:sp>
        <p:grpSp>
          <p:nvGrpSpPr>
            <p:cNvPr id="6" name="Group 73"/>
            <p:cNvGrpSpPr>
              <a:grpSpLocks/>
            </p:cNvGrpSpPr>
            <p:nvPr/>
          </p:nvGrpSpPr>
          <p:grpSpPr bwMode="auto">
            <a:xfrm>
              <a:off x="1200" y="2496"/>
              <a:ext cx="960" cy="816"/>
              <a:chOff x="1344" y="2400"/>
              <a:chExt cx="960" cy="816"/>
            </a:xfrm>
          </p:grpSpPr>
          <p:sp>
            <p:nvSpPr>
              <p:cNvPr id="5141" name="Line 74"/>
              <p:cNvSpPr>
                <a:spLocks noChangeShapeType="1"/>
              </p:cNvSpPr>
              <p:nvPr/>
            </p:nvSpPr>
            <p:spPr bwMode="auto">
              <a:xfrm flipV="1">
                <a:off x="1344" y="2736"/>
                <a:ext cx="200" cy="480"/>
              </a:xfrm>
              <a:prstGeom prst="line">
                <a:avLst/>
              </a:prstGeom>
              <a:noFill/>
              <a:ln w="28575">
                <a:solidFill>
                  <a:srgbClr val="CC00FF"/>
                </a:solidFill>
                <a:round/>
                <a:headEnd/>
                <a:tailEnd type="triangle" w="sm" len="lg"/>
              </a:ln>
            </p:spPr>
            <p:txBody>
              <a:bodyPr wrap="none" anchor="ctr"/>
              <a:lstStyle/>
              <a:p>
                <a:endParaRPr lang="zh-CN" altLang="en-US"/>
              </a:p>
            </p:txBody>
          </p:sp>
          <p:sp>
            <p:nvSpPr>
              <p:cNvPr id="5142" name="Freeform 75"/>
              <p:cNvSpPr>
                <a:spLocks/>
              </p:cNvSpPr>
              <p:nvPr/>
            </p:nvSpPr>
            <p:spPr bwMode="auto">
              <a:xfrm rot="-2571406">
                <a:off x="1424" y="2400"/>
                <a:ext cx="880" cy="48"/>
              </a:xfrm>
              <a:custGeom>
                <a:avLst/>
                <a:gdLst>
                  <a:gd name="T0" fmla="*/ 0 w 672"/>
                  <a:gd name="T1" fmla="*/ 0 h 104"/>
                  <a:gd name="T2" fmla="*/ 411 w 672"/>
                  <a:gd name="T3" fmla="*/ 0 h 104"/>
                  <a:gd name="T4" fmla="*/ 833 w 672"/>
                  <a:gd name="T5" fmla="*/ 0 h 104"/>
                  <a:gd name="T6" fmla="*/ 1243 w 672"/>
                  <a:gd name="T7" fmla="*/ 0 h 104"/>
                  <a:gd name="T8" fmla="*/ 1660 w 672"/>
                  <a:gd name="T9" fmla="*/ 0 h 104"/>
                  <a:gd name="T10" fmla="*/ 2073 w 672"/>
                  <a:gd name="T11" fmla="*/ 0 h 104"/>
                  <a:gd name="T12" fmla="*/ 2489 w 672"/>
                  <a:gd name="T13" fmla="*/ 0 h 104"/>
                  <a:gd name="T14" fmla="*/ 2902 w 672"/>
                  <a:gd name="T15" fmla="*/ 0 h 104"/>
                  <a:gd name="T16" fmla="*/ 3324 w 672"/>
                  <a:gd name="T17" fmla="*/ 0 h 104"/>
                  <a:gd name="T18" fmla="*/ 3735 w 672"/>
                  <a:gd name="T19" fmla="*/ 0 h 104"/>
                  <a:gd name="T20" fmla="*/ 4155 w 672"/>
                  <a:gd name="T21" fmla="*/ 0 h 104"/>
                  <a:gd name="T22" fmla="*/ 4564 w 672"/>
                  <a:gd name="T23" fmla="*/ 0 h 104"/>
                  <a:gd name="T24" fmla="*/ 5397 w 672"/>
                  <a:gd name="T25" fmla="*/ 0 h 104"/>
                  <a:gd name="T26" fmla="*/ 5812 w 672"/>
                  <a:gd name="T27" fmla="*/ 0 h 1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104"/>
                  <a:gd name="T44" fmla="*/ 672 w 672"/>
                  <a:gd name="T45" fmla="*/ 104 h 10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28575">
                <a:solidFill>
                  <a:srgbClr val="CC00FF"/>
                </a:solidFill>
                <a:round/>
                <a:headEnd/>
                <a:tailEnd type="triangle" w="sm" len="lg"/>
              </a:ln>
            </p:spPr>
            <p:txBody>
              <a:bodyPr wrap="none" anchor="ctr"/>
              <a:lstStyle/>
              <a:p>
                <a:endParaRPr lang="zh-CN" altLang="en-US"/>
              </a:p>
            </p:txBody>
          </p:sp>
        </p:grpSp>
        <p:sp>
          <p:nvSpPr>
            <p:cNvPr id="5140" name="Rectangle 76"/>
            <p:cNvSpPr>
              <a:spLocks noChangeArrowheads="1"/>
            </p:cNvSpPr>
            <p:nvPr/>
          </p:nvSpPr>
          <p:spPr bwMode="auto">
            <a:xfrm>
              <a:off x="360" y="2832"/>
              <a:ext cx="1720" cy="480"/>
            </a:xfrm>
            <a:prstGeom prst="rect">
              <a:avLst/>
            </a:prstGeom>
            <a:solidFill>
              <a:srgbClr val="BDFDFF">
                <a:alpha val="50195"/>
              </a:srgbClr>
            </a:solidFill>
            <a:ln w="9525">
              <a:solidFill>
                <a:schemeClr val="tx1"/>
              </a:solidFill>
              <a:miter lim="800000"/>
              <a:headEnd/>
              <a:tailEnd/>
            </a:ln>
          </p:spPr>
          <p:txBody>
            <a:bodyPr wrap="none" anchor="ctr"/>
            <a:lstStyle/>
            <a:p>
              <a:endParaRPr lang="zh-CN" altLang="en-US"/>
            </a:p>
          </p:txBody>
        </p:sp>
      </p:grpSp>
      <p:grpSp>
        <p:nvGrpSpPr>
          <p:cNvPr id="7" name="Group 77"/>
          <p:cNvGrpSpPr>
            <a:grpSpLocks/>
          </p:cNvGrpSpPr>
          <p:nvPr/>
        </p:nvGrpSpPr>
        <p:grpSpPr bwMode="auto">
          <a:xfrm>
            <a:off x="7326313" y="2492375"/>
            <a:ext cx="354012" cy="3238500"/>
            <a:chOff x="4752" y="1440"/>
            <a:chExt cx="240" cy="2160"/>
          </a:xfrm>
        </p:grpSpPr>
        <p:sp>
          <p:nvSpPr>
            <p:cNvPr id="5131" name="Rectangle 78"/>
            <p:cNvSpPr>
              <a:spLocks noChangeArrowheads="1"/>
            </p:cNvSpPr>
            <p:nvPr/>
          </p:nvSpPr>
          <p:spPr bwMode="auto">
            <a:xfrm>
              <a:off x="4752" y="2256"/>
              <a:ext cx="240" cy="576"/>
            </a:xfrm>
            <a:prstGeom prst="rect">
              <a:avLst/>
            </a:prstGeom>
            <a:gradFill rotWithShape="0">
              <a:gsLst>
                <a:gs pos="0">
                  <a:srgbClr val="000000"/>
                </a:gs>
                <a:gs pos="50000">
                  <a:srgbClr val="FFEFFF"/>
                </a:gs>
                <a:gs pos="100000">
                  <a:srgbClr val="000000"/>
                </a:gs>
              </a:gsLst>
              <a:lin ang="5400000" scaled="1"/>
            </a:gradFill>
            <a:ln w="9525">
              <a:noFill/>
              <a:miter lim="800000"/>
              <a:headEnd/>
              <a:tailEnd/>
            </a:ln>
          </p:spPr>
          <p:txBody>
            <a:bodyPr wrap="none" anchor="ctr"/>
            <a:lstStyle/>
            <a:p>
              <a:endParaRPr lang="zh-CN" altLang="en-US"/>
            </a:p>
          </p:txBody>
        </p:sp>
        <p:sp>
          <p:nvSpPr>
            <p:cNvPr id="5132" name="Rectangle 79"/>
            <p:cNvSpPr>
              <a:spLocks noChangeArrowheads="1"/>
            </p:cNvSpPr>
            <p:nvPr/>
          </p:nvSpPr>
          <p:spPr bwMode="auto">
            <a:xfrm>
              <a:off x="4752" y="1440"/>
              <a:ext cx="240" cy="816"/>
            </a:xfrm>
            <a:prstGeom prst="rect">
              <a:avLst/>
            </a:prstGeom>
            <a:gradFill rotWithShape="0">
              <a:gsLst>
                <a:gs pos="0">
                  <a:srgbClr val="000000"/>
                </a:gs>
                <a:gs pos="50000">
                  <a:srgbClr val="F6D1FF"/>
                </a:gs>
                <a:gs pos="100000">
                  <a:srgbClr val="000000"/>
                </a:gs>
              </a:gsLst>
              <a:lin ang="5400000" scaled="1"/>
            </a:gradFill>
            <a:ln w="9525">
              <a:noFill/>
              <a:miter lim="800000"/>
              <a:headEnd/>
              <a:tailEnd/>
            </a:ln>
          </p:spPr>
          <p:txBody>
            <a:bodyPr wrap="none" anchor="ctr"/>
            <a:lstStyle/>
            <a:p>
              <a:endParaRPr lang="zh-CN" altLang="en-US"/>
            </a:p>
          </p:txBody>
        </p:sp>
        <p:sp>
          <p:nvSpPr>
            <p:cNvPr id="5133" name="Rectangle 80"/>
            <p:cNvSpPr>
              <a:spLocks noChangeArrowheads="1"/>
            </p:cNvSpPr>
            <p:nvPr/>
          </p:nvSpPr>
          <p:spPr bwMode="auto">
            <a:xfrm>
              <a:off x="4752" y="2832"/>
              <a:ext cx="240" cy="768"/>
            </a:xfrm>
            <a:prstGeom prst="rect">
              <a:avLst/>
            </a:prstGeom>
            <a:gradFill rotWithShape="0">
              <a:gsLst>
                <a:gs pos="0">
                  <a:srgbClr val="000000"/>
                </a:gs>
                <a:gs pos="50000">
                  <a:srgbClr val="FFE1FF"/>
                </a:gs>
                <a:gs pos="100000">
                  <a:srgbClr val="000000"/>
                </a:gs>
              </a:gsLst>
              <a:lin ang="5400000" scaled="1"/>
            </a:gradFill>
            <a:ln w="9525">
              <a:noFill/>
              <a:miter lim="800000"/>
              <a:headEnd/>
              <a:tailEnd/>
            </a:ln>
          </p:spPr>
          <p:txBody>
            <a:bodyPr wrap="none" anchor="ctr"/>
            <a:lstStyle/>
            <a:p>
              <a:endParaRPr lang="zh-CN" altLang="en-US"/>
            </a:p>
          </p:txBody>
        </p:sp>
      </p:grpSp>
      <p:sp>
        <p:nvSpPr>
          <p:cNvPr id="60"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5130" name="Rectangle 23"/>
          <p:cNvSpPr>
            <a:spLocks noChangeArrowheads="1"/>
          </p:cNvSpPr>
          <p:nvPr/>
        </p:nvSpPr>
        <p:spPr bwMode="auto">
          <a:xfrm>
            <a:off x="5651500" y="65088"/>
            <a:ext cx="3124200" cy="584200"/>
          </a:xfrm>
          <a:prstGeom prst="rect">
            <a:avLst/>
          </a:prstGeom>
          <a:noFill/>
          <a:ln w="9525">
            <a:noFill/>
            <a:miter lim="800000"/>
            <a:headEnd/>
            <a:tailEnd/>
          </a:ln>
        </p:spPr>
        <p:txBody>
          <a:bodyPr>
            <a:spAutoFit/>
          </a:bodyPr>
          <a:lstStyle/>
          <a:p>
            <a:pPr eaLnBrk="0" hangingPunct="0">
              <a:spcBef>
                <a:spcPct val="50000"/>
              </a:spcBef>
            </a:pPr>
            <a:r>
              <a:rPr kumimoji="1" lang="en-US" altLang="zh-CN" sz="3200" b="1">
                <a:solidFill>
                  <a:srgbClr val="000066"/>
                </a:solidFill>
                <a:latin typeface="楷体_GB2312" pitchFamily="49" charset="-122"/>
                <a:ea typeface="楷体_GB2312" pitchFamily="49" charset="-122"/>
              </a:rPr>
              <a:t>11-1  </a:t>
            </a:r>
            <a:r>
              <a:rPr kumimoji="1" lang="zh-CN" altLang="en-US" sz="3200" b="1">
                <a:solidFill>
                  <a:srgbClr val="000066"/>
                </a:solidFill>
                <a:latin typeface="楷体_GB2312" pitchFamily="49" charset="-122"/>
                <a:ea typeface="楷体_GB2312" pitchFamily="49" charset="-122"/>
              </a:rPr>
              <a:t>相干光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751"/>
                                        </p:tgtEl>
                                        <p:attrNameLst>
                                          <p:attrName>style.visibility</p:attrName>
                                        </p:attrNameLst>
                                      </p:cBhvr>
                                      <p:to>
                                        <p:strVal val="visible"/>
                                      </p:to>
                                    </p:set>
                                    <p:anim calcmode="lin" valueType="num">
                                      <p:cBhvr additive="base">
                                        <p:cTn id="7" dur="500" fill="hold"/>
                                        <p:tgtEl>
                                          <p:spTgt spid="31751"/>
                                        </p:tgtEl>
                                        <p:attrNameLst>
                                          <p:attrName>ppt_x</p:attrName>
                                        </p:attrNameLst>
                                      </p:cBhvr>
                                      <p:tavLst>
                                        <p:tav tm="0">
                                          <p:val>
                                            <p:strVal val="0-#ppt_w/2"/>
                                          </p:val>
                                        </p:tav>
                                        <p:tav tm="100000">
                                          <p:val>
                                            <p:strVal val="#ppt_x"/>
                                          </p:val>
                                        </p:tav>
                                      </p:tavLst>
                                    </p:anim>
                                    <p:anim calcmode="lin" valueType="num">
                                      <p:cBhvr additive="base">
                                        <p:cTn id="8" dur="500" fill="hold"/>
                                        <p:tgtEl>
                                          <p:spTgt spid="3175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1" grpId="0"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灯片编号占位符 1"/>
          <p:cNvSpPr>
            <a:spLocks noGrp="1"/>
          </p:cNvSpPr>
          <p:nvPr>
            <p:ph type="sldNum" sz="quarter" idx="10"/>
          </p:nvPr>
        </p:nvSpPr>
        <p:spPr>
          <a:noFill/>
        </p:spPr>
        <p:txBody>
          <a:bodyPr/>
          <a:lstStyle/>
          <a:p>
            <a:fld id="{18934E30-873D-4A5E-A6CD-922FC50483E4}" type="slidenum">
              <a:rPr lang="en-US" altLang="zh-CN" smtClean="0"/>
              <a:pPr/>
              <a:t>150</a:t>
            </a:fld>
            <a:endParaRPr lang="en-US" altLang="zh-CN" smtClean="0"/>
          </a:p>
        </p:txBody>
      </p:sp>
      <p:pic>
        <p:nvPicPr>
          <p:cNvPr id="226307" name="Picture 64" descr="gsjg_1"/>
          <p:cNvPicPr>
            <a:picLocks noChangeAspect="1" noChangeArrowheads="1"/>
          </p:cNvPicPr>
          <p:nvPr/>
        </p:nvPicPr>
        <p:blipFill>
          <a:blip r:embed="rId2" cstate="print"/>
          <a:srcRect/>
          <a:stretch>
            <a:fillRect/>
          </a:stretch>
        </p:blipFill>
        <p:spPr bwMode="auto">
          <a:xfrm>
            <a:off x="1258888" y="1341438"/>
            <a:ext cx="6408737" cy="4870450"/>
          </a:xfrm>
          <a:prstGeom prst="rect">
            <a:avLst/>
          </a:prstGeom>
          <a:noFill/>
          <a:ln w="9525">
            <a:noFill/>
            <a:miter lim="800000"/>
            <a:headEnd/>
            <a:tailEnd/>
          </a:ln>
        </p:spPr>
      </p:pic>
      <p:sp>
        <p:nvSpPr>
          <p:cNvPr id="226308" name="Rectangle 65"/>
          <p:cNvSpPr>
            <a:spLocks noChangeArrowheads="1"/>
          </p:cNvSpPr>
          <p:nvPr/>
        </p:nvSpPr>
        <p:spPr bwMode="auto">
          <a:xfrm>
            <a:off x="7956550" y="2852738"/>
            <a:ext cx="935038" cy="2041525"/>
          </a:xfrm>
          <a:prstGeom prst="rect">
            <a:avLst/>
          </a:prstGeom>
          <a:noFill/>
          <a:ln w="9525">
            <a:noFill/>
            <a:miter lim="800000"/>
            <a:headEnd/>
            <a:tailEnd/>
          </a:ln>
        </p:spPr>
        <p:txBody>
          <a:bodyPr anchor="ctr">
            <a:spAutoFit/>
          </a:bodyPr>
          <a:lstStyle/>
          <a:p>
            <a:r>
              <a:rPr lang="zh-CN" altLang="en-US" sz="3200" b="1"/>
              <a:t>透射光栅 </a:t>
            </a:r>
          </a:p>
        </p:txBody>
      </p:sp>
      <p:sp>
        <p:nvSpPr>
          <p:cNvPr id="5"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26310"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灯片编号占位符 3"/>
          <p:cNvSpPr>
            <a:spLocks noGrp="1"/>
          </p:cNvSpPr>
          <p:nvPr>
            <p:ph type="sldNum" sz="quarter" idx="10"/>
          </p:nvPr>
        </p:nvSpPr>
        <p:spPr>
          <a:noFill/>
        </p:spPr>
        <p:txBody>
          <a:bodyPr/>
          <a:lstStyle/>
          <a:p>
            <a:fld id="{225D4432-736C-4B12-9C1A-E87C63DDFC04}" type="slidenum">
              <a:rPr lang="en-US" altLang="zh-CN" smtClean="0"/>
              <a:pPr/>
              <a:t>151</a:t>
            </a:fld>
            <a:endParaRPr lang="en-US" altLang="zh-CN" smtClean="0"/>
          </a:p>
        </p:txBody>
      </p:sp>
      <p:pic>
        <p:nvPicPr>
          <p:cNvPr id="227331" name="Picture 7" descr="gsjg_2"/>
          <p:cNvPicPr>
            <a:picLocks noChangeAspect="1" noChangeArrowheads="1"/>
          </p:cNvPicPr>
          <p:nvPr/>
        </p:nvPicPr>
        <p:blipFill>
          <a:blip r:embed="rId2" cstate="print"/>
          <a:srcRect/>
          <a:stretch>
            <a:fillRect/>
          </a:stretch>
        </p:blipFill>
        <p:spPr bwMode="auto">
          <a:xfrm>
            <a:off x="971550" y="1052513"/>
            <a:ext cx="6480175" cy="4959350"/>
          </a:xfrm>
          <a:prstGeom prst="rect">
            <a:avLst/>
          </a:prstGeom>
          <a:noFill/>
          <a:ln w="9525">
            <a:noFill/>
            <a:miter lim="800000"/>
            <a:headEnd/>
            <a:tailEnd/>
          </a:ln>
        </p:spPr>
      </p:pic>
      <p:sp>
        <p:nvSpPr>
          <p:cNvPr id="227332" name="Rectangle 8"/>
          <p:cNvSpPr>
            <a:spLocks noChangeArrowheads="1"/>
          </p:cNvSpPr>
          <p:nvPr/>
        </p:nvSpPr>
        <p:spPr bwMode="auto">
          <a:xfrm>
            <a:off x="7740650" y="2565400"/>
            <a:ext cx="719138" cy="2041525"/>
          </a:xfrm>
          <a:prstGeom prst="rect">
            <a:avLst/>
          </a:prstGeom>
          <a:noFill/>
          <a:ln w="9525">
            <a:noFill/>
            <a:miter lim="800000"/>
            <a:headEnd/>
            <a:tailEnd/>
          </a:ln>
        </p:spPr>
        <p:txBody>
          <a:bodyPr anchor="ctr">
            <a:spAutoFit/>
          </a:bodyPr>
          <a:lstStyle/>
          <a:p>
            <a:r>
              <a:rPr lang="zh-CN" altLang="en-US" sz="3200" b="1"/>
              <a:t>反射光栅</a:t>
            </a:r>
            <a:r>
              <a:rPr lang="zh-CN" altLang="en-US" sz="3200"/>
              <a:t> </a:t>
            </a:r>
          </a:p>
        </p:txBody>
      </p:sp>
      <p:sp>
        <p:nvSpPr>
          <p:cNvPr id="5"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27334"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6" name="灯片编号占位符 1"/>
          <p:cNvSpPr>
            <a:spLocks noGrp="1"/>
          </p:cNvSpPr>
          <p:nvPr>
            <p:ph type="sldNum" sz="quarter" idx="10"/>
          </p:nvPr>
        </p:nvSpPr>
        <p:spPr>
          <a:noFill/>
        </p:spPr>
        <p:txBody>
          <a:bodyPr/>
          <a:lstStyle/>
          <a:p>
            <a:fld id="{170CD401-C818-40A7-BA4F-BBFD8508BE75}" type="slidenum">
              <a:rPr lang="en-US" altLang="zh-CN" smtClean="0"/>
              <a:pPr/>
              <a:t>152</a:t>
            </a:fld>
            <a:endParaRPr lang="en-US" altLang="zh-CN" smtClean="0"/>
          </a:p>
        </p:txBody>
      </p:sp>
      <p:sp>
        <p:nvSpPr>
          <p:cNvPr id="109577" name="Rectangle 3"/>
          <p:cNvSpPr>
            <a:spLocks noChangeArrowheads="1"/>
          </p:cNvSpPr>
          <p:nvPr/>
        </p:nvSpPr>
        <p:spPr bwMode="auto">
          <a:xfrm>
            <a:off x="685800" y="1524000"/>
            <a:ext cx="7529513" cy="4718050"/>
          </a:xfrm>
          <a:prstGeom prst="rect">
            <a:avLst/>
          </a:prstGeom>
          <a:solidFill>
            <a:schemeClr val="bg1"/>
          </a:solidFill>
          <a:ln w="3175">
            <a:solidFill>
              <a:schemeClr val="tx2"/>
            </a:solidFill>
            <a:miter lim="800000"/>
            <a:headEnd/>
            <a:tailEnd type="none" w="sm" len="lg"/>
          </a:ln>
        </p:spPr>
        <p:txBody>
          <a:bodyPr wrap="none" anchor="ctr"/>
          <a:lstStyle/>
          <a:p>
            <a:endParaRPr lang="zh-CN" altLang="en-US"/>
          </a:p>
        </p:txBody>
      </p:sp>
      <p:grpSp>
        <p:nvGrpSpPr>
          <p:cNvPr id="2" name="Group 4"/>
          <p:cNvGrpSpPr>
            <a:grpSpLocks/>
          </p:cNvGrpSpPr>
          <p:nvPr/>
        </p:nvGrpSpPr>
        <p:grpSpPr bwMode="auto">
          <a:xfrm>
            <a:off x="4241800" y="1989138"/>
            <a:ext cx="209550" cy="2297112"/>
            <a:chOff x="4271" y="864"/>
            <a:chExt cx="73" cy="1776"/>
          </a:xfrm>
        </p:grpSpPr>
        <p:sp>
          <p:nvSpPr>
            <p:cNvPr id="109619" name="AutoShape 5" descr="栎木"/>
            <p:cNvSpPr>
              <a:spLocks noChangeArrowheads="1"/>
            </p:cNvSpPr>
            <p:nvPr/>
          </p:nvSpPr>
          <p:spPr bwMode="auto">
            <a:xfrm rot="-5419152">
              <a:off x="4104" y="1032"/>
              <a:ext cx="408" cy="7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865 w 21600"/>
                <a:gd name="T13" fmla="*/ 3955 h 21600"/>
                <a:gd name="T14" fmla="*/ 17735 w 21600"/>
                <a:gd name="T15" fmla="*/ 17645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close/>
                </a:path>
              </a:pathLst>
            </a:custGeom>
            <a:blipFill dpi="0" rotWithShape="0">
              <a:blip r:embed="rId3" cstate="print"/>
              <a:srcRect/>
              <a:tile tx="0" ty="0" sx="100000" sy="100000" flip="none" algn="tl"/>
            </a:blipFill>
            <a:ln w="9525">
              <a:solidFill>
                <a:schemeClr val="tx1"/>
              </a:solidFill>
              <a:miter lim="800000"/>
              <a:headEnd/>
              <a:tailEnd/>
            </a:ln>
          </p:spPr>
          <p:txBody>
            <a:bodyPr wrap="none" anchor="ctr"/>
            <a:lstStyle/>
            <a:p>
              <a:endParaRPr lang="zh-CN" altLang="en-US"/>
            </a:p>
          </p:txBody>
        </p:sp>
        <p:sp>
          <p:nvSpPr>
            <p:cNvPr id="109620" name="AutoShape 6" descr="栎木"/>
            <p:cNvSpPr>
              <a:spLocks noChangeArrowheads="1"/>
            </p:cNvSpPr>
            <p:nvPr/>
          </p:nvSpPr>
          <p:spPr bwMode="auto">
            <a:xfrm rot="-5419152">
              <a:off x="4211" y="1404"/>
              <a:ext cx="192" cy="7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38 w 21600"/>
                <a:gd name="T13" fmla="*/ 3900 h 21600"/>
                <a:gd name="T14" fmla="*/ 17663 w 21600"/>
                <a:gd name="T15" fmla="*/ 17700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close/>
                </a:path>
              </a:pathLst>
            </a:custGeom>
            <a:blipFill dpi="0" rotWithShape="0">
              <a:blip r:embed="rId3" cstate="print"/>
              <a:srcRect/>
              <a:tile tx="0" ty="0" sx="100000" sy="100000" flip="none" algn="tl"/>
            </a:blipFill>
            <a:ln w="9525">
              <a:solidFill>
                <a:schemeClr val="tx1"/>
              </a:solidFill>
              <a:miter lim="800000"/>
              <a:headEnd/>
              <a:tailEnd/>
            </a:ln>
          </p:spPr>
          <p:txBody>
            <a:bodyPr wrap="none" anchor="ctr"/>
            <a:lstStyle/>
            <a:p>
              <a:endParaRPr lang="zh-CN" altLang="en-US"/>
            </a:p>
          </p:txBody>
        </p:sp>
        <p:sp>
          <p:nvSpPr>
            <p:cNvPr id="109621" name="AutoShape 7" descr="栎木"/>
            <p:cNvSpPr>
              <a:spLocks noChangeArrowheads="1"/>
            </p:cNvSpPr>
            <p:nvPr/>
          </p:nvSpPr>
          <p:spPr bwMode="auto">
            <a:xfrm rot="-5419152">
              <a:off x="4212" y="1692"/>
              <a:ext cx="192" cy="7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38 w 21600"/>
                <a:gd name="T13" fmla="*/ 3900 h 21600"/>
                <a:gd name="T14" fmla="*/ 17663 w 21600"/>
                <a:gd name="T15" fmla="*/ 17700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close/>
                </a:path>
              </a:pathLst>
            </a:custGeom>
            <a:blipFill dpi="0" rotWithShape="0">
              <a:blip r:embed="rId3" cstate="print"/>
              <a:srcRect/>
              <a:tile tx="0" ty="0" sx="100000" sy="100000" flip="none" algn="tl"/>
            </a:blipFill>
            <a:ln w="9525">
              <a:solidFill>
                <a:schemeClr val="tx1"/>
              </a:solidFill>
              <a:miter lim="800000"/>
              <a:headEnd/>
              <a:tailEnd/>
            </a:ln>
          </p:spPr>
          <p:txBody>
            <a:bodyPr wrap="none" anchor="ctr"/>
            <a:lstStyle/>
            <a:p>
              <a:endParaRPr lang="zh-CN" altLang="en-US"/>
            </a:p>
          </p:txBody>
        </p:sp>
        <p:sp>
          <p:nvSpPr>
            <p:cNvPr id="109622" name="AutoShape 8" descr="栎木"/>
            <p:cNvSpPr>
              <a:spLocks noChangeArrowheads="1"/>
            </p:cNvSpPr>
            <p:nvPr/>
          </p:nvSpPr>
          <p:spPr bwMode="auto">
            <a:xfrm rot="-5419152">
              <a:off x="4212" y="1980"/>
              <a:ext cx="192" cy="7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38 w 21600"/>
                <a:gd name="T13" fmla="*/ 3900 h 21600"/>
                <a:gd name="T14" fmla="*/ 17663 w 21600"/>
                <a:gd name="T15" fmla="*/ 17700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close/>
                </a:path>
              </a:pathLst>
            </a:custGeom>
            <a:blipFill dpi="0" rotWithShape="0">
              <a:blip r:embed="rId3" cstate="print"/>
              <a:srcRect/>
              <a:tile tx="0" ty="0" sx="100000" sy="100000" flip="none" algn="tl"/>
            </a:blipFill>
            <a:ln w="9525">
              <a:solidFill>
                <a:schemeClr val="tx1"/>
              </a:solidFill>
              <a:miter lim="800000"/>
              <a:headEnd/>
              <a:tailEnd/>
            </a:ln>
          </p:spPr>
          <p:txBody>
            <a:bodyPr wrap="none" anchor="ctr"/>
            <a:lstStyle/>
            <a:p>
              <a:endParaRPr lang="zh-CN" altLang="en-US"/>
            </a:p>
          </p:txBody>
        </p:sp>
        <p:sp>
          <p:nvSpPr>
            <p:cNvPr id="109623" name="AutoShape 9" descr="栎木"/>
            <p:cNvSpPr>
              <a:spLocks noChangeArrowheads="1"/>
            </p:cNvSpPr>
            <p:nvPr/>
          </p:nvSpPr>
          <p:spPr bwMode="auto">
            <a:xfrm rot="-5419152">
              <a:off x="4092" y="2388"/>
              <a:ext cx="432" cy="7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00 w 21600"/>
                <a:gd name="T13" fmla="*/ 3955 h 21600"/>
                <a:gd name="T14" fmla="*/ 17700 w 21600"/>
                <a:gd name="T15" fmla="*/ 17645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close/>
                </a:path>
              </a:pathLst>
            </a:custGeom>
            <a:blipFill dpi="0" rotWithShape="0">
              <a:blip r:embed="rId3" cstate="print"/>
              <a:srcRect/>
              <a:tile tx="0" ty="0" sx="100000" sy="100000" flip="none" algn="tl"/>
            </a:blipFill>
            <a:ln w="9525">
              <a:solidFill>
                <a:schemeClr val="tx1"/>
              </a:solidFill>
              <a:miter lim="800000"/>
              <a:headEnd/>
              <a:tailEnd/>
            </a:ln>
          </p:spPr>
          <p:txBody>
            <a:bodyPr wrap="none" anchor="ctr"/>
            <a:lstStyle/>
            <a:p>
              <a:endParaRPr lang="zh-CN" altLang="en-US"/>
            </a:p>
          </p:txBody>
        </p:sp>
      </p:grpSp>
      <p:sp>
        <p:nvSpPr>
          <p:cNvPr id="109579" name="Text Box 57"/>
          <p:cNvSpPr txBox="1">
            <a:spLocks noChangeArrowheads="1"/>
          </p:cNvSpPr>
          <p:nvPr/>
        </p:nvSpPr>
        <p:spPr bwMode="auto">
          <a:xfrm>
            <a:off x="685800" y="762000"/>
            <a:ext cx="6248400" cy="641350"/>
          </a:xfrm>
          <a:prstGeom prst="rect">
            <a:avLst/>
          </a:prstGeom>
          <a:noFill/>
          <a:ln w="9525">
            <a:noFill/>
            <a:miter lim="800000"/>
            <a:headEnd/>
            <a:tailEnd type="none" w="sm" len="lg"/>
          </a:ln>
        </p:spPr>
        <p:txBody>
          <a:bodyPr>
            <a:spAutoFit/>
          </a:bodyPr>
          <a:lstStyle/>
          <a:p>
            <a:pPr>
              <a:spcBef>
                <a:spcPct val="50000"/>
              </a:spcBef>
            </a:pPr>
            <a:r>
              <a:rPr lang="zh-CN" altLang="en-US" sz="3600" b="1">
                <a:solidFill>
                  <a:srgbClr val="CC0000"/>
                </a:solidFill>
              </a:rPr>
              <a:t>二   光栅衍射条纹的形成</a:t>
            </a:r>
          </a:p>
        </p:txBody>
      </p:sp>
      <p:grpSp>
        <p:nvGrpSpPr>
          <p:cNvPr id="3" name="Group 86"/>
          <p:cNvGrpSpPr>
            <a:grpSpLocks/>
          </p:cNvGrpSpPr>
          <p:nvPr/>
        </p:nvGrpSpPr>
        <p:grpSpPr bwMode="auto">
          <a:xfrm>
            <a:off x="1096963" y="2068513"/>
            <a:ext cx="5475287" cy="931862"/>
            <a:chOff x="691" y="1303"/>
            <a:chExt cx="3449" cy="587"/>
          </a:xfrm>
        </p:grpSpPr>
        <p:grpSp>
          <p:nvGrpSpPr>
            <p:cNvPr id="4" name="Group 85"/>
            <p:cNvGrpSpPr>
              <a:grpSpLocks/>
            </p:cNvGrpSpPr>
            <p:nvPr/>
          </p:nvGrpSpPr>
          <p:grpSpPr bwMode="auto">
            <a:xfrm>
              <a:off x="691" y="1303"/>
              <a:ext cx="3449" cy="587"/>
              <a:chOff x="691" y="1303"/>
              <a:chExt cx="3449" cy="587"/>
            </a:xfrm>
          </p:grpSpPr>
          <p:sp>
            <p:nvSpPr>
              <p:cNvPr id="109615" name="Line 11"/>
              <p:cNvSpPr>
                <a:spLocks noChangeShapeType="1"/>
              </p:cNvSpPr>
              <p:nvPr/>
            </p:nvSpPr>
            <p:spPr bwMode="auto">
              <a:xfrm flipH="1">
                <a:off x="691" y="1655"/>
                <a:ext cx="3449" cy="0"/>
              </a:xfrm>
              <a:prstGeom prst="line">
                <a:avLst/>
              </a:prstGeom>
              <a:noFill/>
              <a:ln w="12700">
                <a:solidFill>
                  <a:schemeClr val="tx1"/>
                </a:solidFill>
                <a:prstDash val="dash"/>
                <a:round/>
                <a:headEnd type="none" w="sm" len="lg"/>
                <a:tailEnd type="none" w="sm" len="lg"/>
              </a:ln>
            </p:spPr>
            <p:txBody>
              <a:bodyPr wrap="none" anchor="ctr"/>
              <a:lstStyle/>
              <a:p>
                <a:endParaRPr lang="zh-CN" altLang="en-US"/>
              </a:p>
            </p:txBody>
          </p:sp>
          <p:sp>
            <p:nvSpPr>
              <p:cNvPr id="109616" name="Line 12"/>
              <p:cNvSpPr>
                <a:spLocks noChangeShapeType="1"/>
              </p:cNvSpPr>
              <p:nvPr/>
            </p:nvSpPr>
            <p:spPr bwMode="auto">
              <a:xfrm flipH="1">
                <a:off x="691" y="1577"/>
                <a:ext cx="1983" cy="0"/>
              </a:xfrm>
              <a:prstGeom prst="line">
                <a:avLst/>
              </a:prstGeom>
              <a:noFill/>
              <a:ln w="12700">
                <a:solidFill>
                  <a:schemeClr val="tx1"/>
                </a:solidFill>
                <a:prstDash val="dash"/>
                <a:round/>
                <a:headEnd type="none" w="sm" len="lg"/>
                <a:tailEnd type="none" w="sm" len="lg"/>
              </a:ln>
            </p:spPr>
            <p:txBody>
              <a:bodyPr wrap="none" anchor="ctr"/>
              <a:lstStyle/>
              <a:p>
                <a:endParaRPr lang="zh-CN" altLang="en-US"/>
              </a:p>
            </p:txBody>
          </p:sp>
          <p:sp>
            <p:nvSpPr>
              <p:cNvPr id="109617" name="Line 13"/>
              <p:cNvSpPr>
                <a:spLocks noChangeShapeType="1"/>
              </p:cNvSpPr>
              <p:nvPr/>
            </p:nvSpPr>
            <p:spPr bwMode="auto">
              <a:xfrm>
                <a:off x="1248" y="1303"/>
                <a:ext cx="0" cy="274"/>
              </a:xfrm>
              <a:prstGeom prst="line">
                <a:avLst/>
              </a:prstGeom>
              <a:noFill/>
              <a:ln w="19050">
                <a:solidFill>
                  <a:schemeClr val="tx1"/>
                </a:solidFill>
                <a:round/>
                <a:headEnd type="none" w="sm" len="lg"/>
                <a:tailEnd type="triangle" w="sm" len="lg"/>
              </a:ln>
            </p:spPr>
            <p:txBody>
              <a:bodyPr wrap="none" anchor="ctr"/>
              <a:lstStyle/>
              <a:p>
                <a:endParaRPr lang="zh-CN" altLang="en-US"/>
              </a:p>
            </p:txBody>
          </p:sp>
          <p:sp>
            <p:nvSpPr>
              <p:cNvPr id="109618" name="Line 14"/>
              <p:cNvSpPr>
                <a:spLocks noChangeShapeType="1"/>
              </p:cNvSpPr>
              <p:nvPr/>
            </p:nvSpPr>
            <p:spPr bwMode="auto">
              <a:xfrm>
                <a:off x="1248" y="1655"/>
                <a:ext cx="0" cy="235"/>
              </a:xfrm>
              <a:prstGeom prst="line">
                <a:avLst/>
              </a:prstGeom>
              <a:noFill/>
              <a:ln w="19050">
                <a:solidFill>
                  <a:schemeClr val="tx1"/>
                </a:solidFill>
                <a:round/>
                <a:headEnd type="triangle" w="sm" len="lg"/>
                <a:tailEnd type="none" w="sm" len="lg"/>
              </a:ln>
            </p:spPr>
            <p:txBody>
              <a:bodyPr wrap="none" anchor="ctr"/>
              <a:lstStyle/>
              <a:p>
                <a:endParaRPr lang="zh-CN" altLang="en-US"/>
              </a:p>
            </p:txBody>
          </p:sp>
        </p:grpSp>
        <p:graphicFrame>
          <p:nvGraphicFramePr>
            <p:cNvPr id="109575" name="Object 15"/>
            <p:cNvGraphicFramePr>
              <a:graphicFrameLocks noChangeAspect="1"/>
            </p:cNvGraphicFramePr>
            <p:nvPr/>
          </p:nvGraphicFramePr>
          <p:xfrm>
            <a:off x="975" y="1661"/>
            <a:ext cx="299" cy="209"/>
          </p:xfrm>
          <a:graphic>
            <a:graphicData uri="http://schemas.openxmlformats.org/presentationml/2006/ole">
              <p:oleObj spid="_x0000_s124935" name="公式" r:id="rId4" imgW="164880" imgH="253800" progId="">
                <p:embed/>
              </p:oleObj>
            </a:graphicData>
          </a:graphic>
        </p:graphicFrame>
      </p:grpSp>
      <p:grpSp>
        <p:nvGrpSpPr>
          <p:cNvPr id="5" name="Group 84"/>
          <p:cNvGrpSpPr>
            <a:grpSpLocks/>
          </p:cNvGrpSpPr>
          <p:nvPr/>
        </p:nvGrpSpPr>
        <p:grpSpPr bwMode="auto">
          <a:xfrm>
            <a:off x="2192338" y="2192338"/>
            <a:ext cx="2052637" cy="1058862"/>
            <a:chOff x="1381" y="1381"/>
            <a:chExt cx="1293" cy="667"/>
          </a:xfrm>
        </p:grpSpPr>
        <p:grpSp>
          <p:nvGrpSpPr>
            <p:cNvPr id="6" name="Group 83"/>
            <p:cNvGrpSpPr>
              <a:grpSpLocks/>
            </p:cNvGrpSpPr>
            <p:nvPr/>
          </p:nvGrpSpPr>
          <p:grpSpPr bwMode="auto">
            <a:xfrm>
              <a:off x="1381" y="1381"/>
              <a:ext cx="1293" cy="626"/>
              <a:chOff x="1381" y="1381"/>
              <a:chExt cx="1293" cy="626"/>
            </a:xfrm>
          </p:grpSpPr>
          <p:sp>
            <p:nvSpPr>
              <p:cNvPr id="109611" name="Line 17"/>
              <p:cNvSpPr>
                <a:spLocks noChangeShapeType="1"/>
              </p:cNvSpPr>
              <p:nvPr/>
            </p:nvSpPr>
            <p:spPr bwMode="auto">
              <a:xfrm flipH="1">
                <a:off x="1381" y="1811"/>
                <a:ext cx="1293" cy="0"/>
              </a:xfrm>
              <a:prstGeom prst="line">
                <a:avLst/>
              </a:prstGeom>
              <a:noFill/>
              <a:ln w="12700">
                <a:solidFill>
                  <a:schemeClr val="tx1"/>
                </a:solidFill>
                <a:prstDash val="dash"/>
                <a:round/>
                <a:headEnd type="none" w="sm" len="lg"/>
                <a:tailEnd type="none" w="sm" len="lg"/>
              </a:ln>
            </p:spPr>
            <p:txBody>
              <a:bodyPr wrap="none" anchor="ctr"/>
              <a:lstStyle/>
              <a:p>
                <a:endParaRPr lang="zh-CN" altLang="en-US"/>
              </a:p>
            </p:txBody>
          </p:sp>
          <p:sp>
            <p:nvSpPr>
              <p:cNvPr id="109612" name="Line 18"/>
              <p:cNvSpPr>
                <a:spLocks noChangeShapeType="1"/>
              </p:cNvSpPr>
              <p:nvPr/>
            </p:nvSpPr>
            <p:spPr bwMode="auto">
              <a:xfrm>
                <a:off x="1898" y="1381"/>
                <a:ext cx="0" cy="274"/>
              </a:xfrm>
              <a:prstGeom prst="line">
                <a:avLst/>
              </a:prstGeom>
              <a:noFill/>
              <a:ln w="19050">
                <a:solidFill>
                  <a:schemeClr val="tx1"/>
                </a:solidFill>
                <a:round/>
                <a:headEnd type="none" w="sm" len="lg"/>
                <a:tailEnd type="triangle" w="sm" len="lg"/>
              </a:ln>
            </p:spPr>
            <p:txBody>
              <a:bodyPr wrap="none" anchor="ctr"/>
              <a:lstStyle/>
              <a:p>
                <a:endParaRPr lang="zh-CN" altLang="en-US"/>
              </a:p>
            </p:txBody>
          </p:sp>
          <p:sp>
            <p:nvSpPr>
              <p:cNvPr id="109613" name="Line 19"/>
              <p:cNvSpPr>
                <a:spLocks noChangeShapeType="1"/>
              </p:cNvSpPr>
              <p:nvPr/>
            </p:nvSpPr>
            <p:spPr bwMode="auto">
              <a:xfrm>
                <a:off x="1898" y="1811"/>
                <a:ext cx="0" cy="196"/>
              </a:xfrm>
              <a:prstGeom prst="line">
                <a:avLst/>
              </a:prstGeom>
              <a:noFill/>
              <a:ln w="19050">
                <a:solidFill>
                  <a:schemeClr val="tx1"/>
                </a:solidFill>
                <a:round/>
                <a:headEnd type="triangle" w="sm" len="lg"/>
                <a:tailEnd type="none" w="sm" len="lg"/>
              </a:ln>
            </p:spPr>
            <p:txBody>
              <a:bodyPr wrap="none" anchor="ctr"/>
              <a:lstStyle/>
              <a:p>
                <a:endParaRPr lang="zh-CN" altLang="en-US"/>
              </a:p>
            </p:txBody>
          </p:sp>
        </p:grpSp>
        <p:graphicFrame>
          <p:nvGraphicFramePr>
            <p:cNvPr id="109574" name="Object 20"/>
            <p:cNvGraphicFramePr>
              <a:graphicFrameLocks noChangeAspect="1"/>
            </p:cNvGraphicFramePr>
            <p:nvPr/>
          </p:nvGraphicFramePr>
          <p:xfrm>
            <a:off x="1973" y="1797"/>
            <a:ext cx="248" cy="251"/>
          </p:xfrm>
          <a:graphic>
            <a:graphicData uri="http://schemas.openxmlformats.org/presentationml/2006/ole">
              <p:oleObj spid="_x0000_s124934" name="公式" r:id="rId5" imgW="139680" imgH="177480" progId="">
                <p:embed/>
              </p:oleObj>
            </a:graphicData>
          </a:graphic>
        </p:graphicFrame>
      </p:grpSp>
      <p:grpSp>
        <p:nvGrpSpPr>
          <p:cNvPr id="7" name="Group 82"/>
          <p:cNvGrpSpPr>
            <a:grpSpLocks/>
          </p:cNvGrpSpPr>
          <p:nvPr/>
        </p:nvGrpSpPr>
        <p:grpSpPr bwMode="auto">
          <a:xfrm>
            <a:off x="1187450" y="3357563"/>
            <a:ext cx="3057525" cy="387350"/>
            <a:chOff x="748" y="2115"/>
            <a:chExt cx="1926" cy="244"/>
          </a:xfrm>
        </p:grpSpPr>
        <p:grpSp>
          <p:nvGrpSpPr>
            <p:cNvPr id="8" name="Group 81"/>
            <p:cNvGrpSpPr>
              <a:grpSpLocks/>
            </p:cNvGrpSpPr>
            <p:nvPr/>
          </p:nvGrpSpPr>
          <p:grpSpPr bwMode="auto">
            <a:xfrm>
              <a:off x="748" y="2115"/>
              <a:ext cx="1926" cy="244"/>
              <a:chOff x="748" y="2115"/>
              <a:chExt cx="1926" cy="244"/>
            </a:xfrm>
          </p:grpSpPr>
          <p:grpSp>
            <p:nvGrpSpPr>
              <p:cNvPr id="9" name="Group 22"/>
              <p:cNvGrpSpPr>
                <a:grpSpLocks/>
              </p:cNvGrpSpPr>
              <p:nvPr/>
            </p:nvGrpSpPr>
            <p:grpSpPr bwMode="auto">
              <a:xfrm>
                <a:off x="748" y="2124"/>
                <a:ext cx="1926" cy="235"/>
                <a:chOff x="3600" y="2880"/>
                <a:chExt cx="672" cy="288"/>
              </a:xfrm>
            </p:grpSpPr>
            <p:sp>
              <p:nvSpPr>
                <p:cNvPr id="109607" name="Rectangle 23" descr="浅色上对角线"/>
                <p:cNvSpPr>
                  <a:spLocks noChangeArrowheads="1"/>
                </p:cNvSpPr>
                <p:nvPr/>
              </p:nvSpPr>
              <p:spPr bwMode="auto">
                <a:xfrm>
                  <a:off x="3600" y="2880"/>
                  <a:ext cx="672" cy="288"/>
                </a:xfrm>
                <a:prstGeom prst="rect">
                  <a:avLst/>
                </a:prstGeom>
                <a:pattFill prst="ltUpDiag">
                  <a:fgClr>
                    <a:srgbClr val="FF9999"/>
                  </a:fgClr>
                  <a:bgClr>
                    <a:schemeClr val="bg1"/>
                  </a:bgClr>
                </a:pattFill>
                <a:ln w="9525">
                  <a:noFill/>
                  <a:miter lim="800000"/>
                  <a:headEnd/>
                  <a:tailEnd type="none" w="sm" len="lg"/>
                </a:ln>
              </p:spPr>
              <p:txBody>
                <a:bodyPr wrap="none" anchor="ctr"/>
                <a:lstStyle/>
                <a:p>
                  <a:endParaRPr lang="zh-CN" altLang="en-US"/>
                </a:p>
              </p:txBody>
            </p:sp>
            <p:sp>
              <p:nvSpPr>
                <p:cNvPr id="109608" name="Line 24" descr="浅色上对角线"/>
                <p:cNvSpPr>
                  <a:spLocks noChangeShapeType="1"/>
                </p:cNvSpPr>
                <p:nvPr/>
              </p:nvSpPr>
              <p:spPr bwMode="auto">
                <a:xfrm flipH="1">
                  <a:off x="3600" y="2880"/>
                  <a:ext cx="672" cy="0"/>
                </a:xfrm>
                <a:prstGeom prst="line">
                  <a:avLst/>
                </a:prstGeom>
                <a:noFill/>
                <a:ln w="12700">
                  <a:solidFill>
                    <a:schemeClr val="tx1"/>
                  </a:solidFill>
                  <a:prstDash val="dash"/>
                  <a:round/>
                  <a:headEnd type="none" w="sm" len="lg"/>
                  <a:tailEnd type="none" w="sm" len="lg"/>
                </a:ln>
              </p:spPr>
              <p:txBody>
                <a:bodyPr wrap="none" anchor="ctr"/>
                <a:lstStyle/>
                <a:p>
                  <a:endParaRPr lang="zh-CN" altLang="en-US"/>
                </a:p>
              </p:txBody>
            </p:sp>
            <p:sp>
              <p:nvSpPr>
                <p:cNvPr id="109609" name="Line 25" descr="浅色上对角线"/>
                <p:cNvSpPr>
                  <a:spLocks noChangeShapeType="1"/>
                </p:cNvSpPr>
                <p:nvPr/>
              </p:nvSpPr>
              <p:spPr bwMode="auto">
                <a:xfrm flipH="1">
                  <a:off x="3600" y="3168"/>
                  <a:ext cx="672" cy="0"/>
                </a:xfrm>
                <a:prstGeom prst="line">
                  <a:avLst/>
                </a:prstGeom>
                <a:noFill/>
                <a:ln w="12700">
                  <a:solidFill>
                    <a:schemeClr val="tx1"/>
                  </a:solidFill>
                  <a:prstDash val="dash"/>
                  <a:round/>
                  <a:headEnd type="none" w="sm" len="lg"/>
                  <a:tailEnd type="none" w="sm" len="lg"/>
                </a:ln>
              </p:spPr>
              <p:txBody>
                <a:bodyPr wrap="none" anchor="ctr"/>
                <a:lstStyle/>
                <a:p>
                  <a:endParaRPr lang="zh-CN" altLang="en-US"/>
                </a:p>
              </p:txBody>
            </p:sp>
          </p:grpSp>
          <p:graphicFrame>
            <p:nvGraphicFramePr>
              <p:cNvPr id="109573" name="Object 27"/>
              <p:cNvGraphicFramePr>
                <a:graphicFrameLocks noChangeAspect="1"/>
              </p:cNvGraphicFramePr>
              <p:nvPr/>
            </p:nvGraphicFramePr>
            <p:xfrm>
              <a:off x="1474" y="2115"/>
              <a:ext cx="499" cy="239"/>
            </p:xfrm>
            <a:graphic>
              <a:graphicData uri="http://schemas.openxmlformats.org/presentationml/2006/ole">
                <p:oleObj spid="_x0000_s124933" name="公式" r:id="rId6" imgW="355320" imgH="177480" progId="">
                  <p:embed/>
                </p:oleObj>
              </a:graphicData>
            </a:graphic>
          </p:graphicFrame>
        </p:grpSp>
        <p:sp>
          <p:nvSpPr>
            <p:cNvPr id="109605" name="Line 26"/>
            <p:cNvSpPr>
              <a:spLocks noChangeShapeType="1"/>
            </p:cNvSpPr>
            <p:nvPr/>
          </p:nvSpPr>
          <p:spPr bwMode="auto">
            <a:xfrm>
              <a:off x="2415" y="2124"/>
              <a:ext cx="0" cy="235"/>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grpSp>
      <p:grpSp>
        <p:nvGrpSpPr>
          <p:cNvPr id="10" name="Group 76"/>
          <p:cNvGrpSpPr>
            <a:grpSpLocks/>
          </p:cNvGrpSpPr>
          <p:nvPr/>
        </p:nvGrpSpPr>
        <p:grpSpPr bwMode="auto">
          <a:xfrm>
            <a:off x="1506538" y="5694363"/>
            <a:ext cx="5356225" cy="523875"/>
            <a:chOff x="949" y="3587"/>
            <a:chExt cx="3374" cy="330"/>
          </a:xfrm>
        </p:grpSpPr>
        <p:sp>
          <p:nvSpPr>
            <p:cNvPr id="109603" name="Rectangle 37"/>
            <p:cNvSpPr>
              <a:spLocks noChangeArrowheads="1"/>
            </p:cNvSpPr>
            <p:nvPr/>
          </p:nvSpPr>
          <p:spPr bwMode="auto">
            <a:xfrm>
              <a:off x="949" y="3587"/>
              <a:ext cx="1931" cy="330"/>
            </a:xfrm>
            <a:prstGeom prst="rect">
              <a:avLst/>
            </a:prstGeom>
            <a:noFill/>
            <a:ln w="28575">
              <a:noFill/>
              <a:miter lim="800000"/>
              <a:headEnd/>
              <a:tailEnd/>
            </a:ln>
          </p:spPr>
          <p:txBody>
            <a:bodyPr>
              <a:spAutoFit/>
            </a:bodyPr>
            <a:lstStyle/>
            <a:p>
              <a:r>
                <a:rPr lang="zh-CN" altLang="en-US" sz="2800" b="1">
                  <a:solidFill>
                    <a:srgbClr val="CC0000"/>
                  </a:solidFill>
                  <a:latin typeface="Times New Roman" pitchFamily="18" charset="0"/>
                </a:rPr>
                <a:t>光栅常数 </a:t>
              </a:r>
              <a:r>
                <a:rPr lang="en-US" altLang="zh-CN" sz="2800" b="1">
                  <a:solidFill>
                    <a:srgbClr val="CC0000"/>
                  </a:solidFill>
                  <a:latin typeface="Times New Roman" pitchFamily="18" charset="0"/>
                </a:rPr>
                <a:t>d=b+b’</a:t>
              </a:r>
              <a:r>
                <a:rPr lang="zh-CN" altLang="en-US" sz="2800" b="1">
                  <a:solidFill>
                    <a:srgbClr val="CC0000"/>
                  </a:solidFill>
                  <a:latin typeface="Times New Roman" pitchFamily="18" charset="0"/>
                </a:rPr>
                <a:t>：</a:t>
              </a:r>
            </a:p>
          </p:txBody>
        </p:sp>
        <p:graphicFrame>
          <p:nvGraphicFramePr>
            <p:cNvPr id="109572" name="Object 38"/>
            <p:cNvGraphicFramePr>
              <a:graphicFrameLocks noChangeAspect="1"/>
            </p:cNvGraphicFramePr>
            <p:nvPr/>
          </p:nvGraphicFramePr>
          <p:xfrm>
            <a:off x="2835" y="3632"/>
            <a:ext cx="1488" cy="256"/>
          </p:xfrm>
          <a:graphic>
            <a:graphicData uri="http://schemas.openxmlformats.org/presentationml/2006/ole">
              <p:oleObj spid="_x0000_s124932" name="Equation" r:id="rId7" imgW="1409400" imgH="317160" progId="">
                <p:embed/>
              </p:oleObj>
            </a:graphicData>
          </a:graphic>
        </p:graphicFrame>
      </p:grpSp>
      <p:grpSp>
        <p:nvGrpSpPr>
          <p:cNvPr id="11" name="Group 39"/>
          <p:cNvGrpSpPr>
            <a:grpSpLocks/>
          </p:cNvGrpSpPr>
          <p:nvPr/>
        </p:nvGrpSpPr>
        <p:grpSpPr bwMode="auto">
          <a:xfrm>
            <a:off x="4244975" y="1944688"/>
            <a:ext cx="3011488" cy="1800225"/>
            <a:chOff x="4272" y="816"/>
            <a:chExt cx="1056" cy="1392"/>
          </a:xfrm>
        </p:grpSpPr>
        <p:sp>
          <p:nvSpPr>
            <p:cNvPr id="109599" name="Line 40"/>
            <p:cNvSpPr>
              <a:spLocks noChangeShapeType="1"/>
            </p:cNvSpPr>
            <p:nvPr/>
          </p:nvSpPr>
          <p:spPr bwMode="auto">
            <a:xfrm flipV="1">
              <a:off x="4272" y="816"/>
              <a:ext cx="1056" cy="528"/>
            </a:xfrm>
            <a:prstGeom prst="line">
              <a:avLst/>
            </a:prstGeom>
            <a:noFill/>
            <a:ln w="19050">
              <a:solidFill>
                <a:srgbClr val="FF6600"/>
              </a:solidFill>
              <a:round/>
              <a:headEnd/>
              <a:tailEnd type="none" w="sm" len="lg"/>
            </a:ln>
          </p:spPr>
          <p:txBody>
            <a:bodyPr wrap="none"/>
            <a:lstStyle/>
            <a:p>
              <a:endParaRPr lang="zh-CN" altLang="en-US"/>
            </a:p>
          </p:txBody>
        </p:sp>
        <p:sp>
          <p:nvSpPr>
            <p:cNvPr id="109600" name="Line 41"/>
            <p:cNvSpPr>
              <a:spLocks noChangeShapeType="1"/>
            </p:cNvSpPr>
            <p:nvPr/>
          </p:nvSpPr>
          <p:spPr bwMode="auto">
            <a:xfrm flipV="1">
              <a:off x="4272" y="1104"/>
              <a:ext cx="1056" cy="528"/>
            </a:xfrm>
            <a:prstGeom prst="line">
              <a:avLst/>
            </a:prstGeom>
            <a:noFill/>
            <a:ln w="19050">
              <a:solidFill>
                <a:srgbClr val="FF6600"/>
              </a:solidFill>
              <a:round/>
              <a:headEnd/>
              <a:tailEnd type="none" w="sm" len="lg"/>
            </a:ln>
          </p:spPr>
          <p:txBody>
            <a:bodyPr wrap="none"/>
            <a:lstStyle/>
            <a:p>
              <a:endParaRPr lang="zh-CN" altLang="en-US"/>
            </a:p>
          </p:txBody>
        </p:sp>
        <p:sp>
          <p:nvSpPr>
            <p:cNvPr id="109601" name="Line 42"/>
            <p:cNvSpPr>
              <a:spLocks noChangeShapeType="1"/>
            </p:cNvSpPr>
            <p:nvPr/>
          </p:nvSpPr>
          <p:spPr bwMode="auto">
            <a:xfrm flipV="1">
              <a:off x="4272" y="1392"/>
              <a:ext cx="1056" cy="528"/>
            </a:xfrm>
            <a:prstGeom prst="line">
              <a:avLst/>
            </a:prstGeom>
            <a:noFill/>
            <a:ln w="19050">
              <a:solidFill>
                <a:srgbClr val="FF6600"/>
              </a:solidFill>
              <a:round/>
              <a:headEnd/>
              <a:tailEnd type="none" w="sm" len="lg"/>
            </a:ln>
          </p:spPr>
          <p:txBody>
            <a:bodyPr wrap="none"/>
            <a:lstStyle/>
            <a:p>
              <a:endParaRPr lang="zh-CN" altLang="en-US"/>
            </a:p>
          </p:txBody>
        </p:sp>
        <p:sp>
          <p:nvSpPr>
            <p:cNvPr id="109602" name="Line 43"/>
            <p:cNvSpPr>
              <a:spLocks noChangeShapeType="1"/>
            </p:cNvSpPr>
            <p:nvPr/>
          </p:nvSpPr>
          <p:spPr bwMode="auto">
            <a:xfrm flipV="1">
              <a:off x="4272" y="1680"/>
              <a:ext cx="1056" cy="528"/>
            </a:xfrm>
            <a:prstGeom prst="line">
              <a:avLst/>
            </a:prstGeom>
            <a:noFill/>
            <a:ln w="19050">
              <a:solidFill>
                <a:srgbClr val="FF6600"/>
              </a:solidFill>
              <a:round/>
              <a:headEnd/>
              <a:tailEnd type="none" w="sm" len="lg"/>
            </a:ln>
          </p:spPr>
          <p:txBody>
            <a:bodyPr wrap="none"/>
            <a:lstStyle/>
            <a:p>
              <a:endParaRPr lang="zh-CN" altLang="en-US"/>
            </a:p>
          </p:txBody>
        </p:sp>
      </p:grpSp>
      <p:sp>
        <p:nvSpPr>
          <p:cNvPr id="35884" name="AutoShape 44"/>
          <p:cNvSpPr>
            <a:spLocks noChangeArrowheads="1"/>
          </p:cNvSpPr>
          <p:nvPr/>
        </p:nvSpPr>
        <p:spPr bwMode="auto">
          <a:xfrm>
            <a:off x="958850" y="3963988"/>
            <a:ext cx="3149600" cy="434975"/>
          </a:xfrm>
          <a:prstGeom prst="wedgeRectCallout">
            <a:avLst>
              <a:gd name="adj1" fmla="val -2991"/>
              <a:gd name="adj2" fmla="val -102977"/>
            </a:avLst>
          </a:prstGeom>
          <a:noFill/>
          <a:ln w="9525">
            <a:solidFill>
              <a:schemeClr val="tx1"/>
            </a:solidFill>
            <a:miter lim="800000"/>
            <a:headEnd/>
            <a:tailEnd type="none" w="sm" len="lg"/>
          </a:ln>
        </p:spPr>
        <p:txBody>
          <a:bodyPr/>
          <a:lstStyle/>
          <a:p>
            <a:pPr algn="ctr">
              <a:spcBef>
                <a:spcPct val="50000"/>
              </a:spcBef>
            </a:pPr>
            <a:r>
              <a:rPr lang="zh-CN" altLang="en-US" sz="2800" b="1">
                <a:latin typeface="Times New Roman" pitchFamily="18" charset="0"/>
              </a:rPr>
              <a:t>光栅常数</a:t>
            </a:r>
          </a:p>
        </p:txBody>
      </p:sp>
      <p:grpSp>
        <p:nvGrpSpPr>
          <p:cNvPr id="12" name="Group 80"/>
          <p:cNvGrpSpPr>
            <a:grpSpLocks/>
          </p:cNvGrpSpPr>
          <p:nvPr/>
        </p:nvGrpSpPr>
        <p:grpSpPr bwMode="auto">
          <a:xfrm>
            <a:off x="4381500" y="1533525"/>
            <a:ext cx="2062163" cy="1174750"/>
            <a:chOff x="2760" y="966"/>
            <a:chExt cx="1299" cy="740"/>
          </a:xfrm>
        </p:grpSpPr>
        <p:graphicFrame>
          <p:nvGraphicFramePr>
            <p:cNvPr id="109571" name="Object 47"/>
            <p:cNvGraphicFramePr>
              <a:graphicFrameLocks noChangeAspect="1"/>
            </p:cNvGraphicFramePr>
            <p:nvPr/>
          </p:nvGraphicFramePr>
          <p:xfrm>
            <a:off x="3470" y="1421"/>
            <a:ext cx="589" cy="285"/>
          </p:xfrm>
          <a:graphic>
            <a:graphicData uri="http://schemas.openxmlformats.org/presentationml/2006/ole">
              <p:oleObj spid="_x0000_s124931" name="公式" r:id="rId8" imgW="190440" imgH="203040" progId="">
                <p:embed/>
              </p:oleObj>
            </a:graphicData>
          </a:graphic>
        </p:graphicFrame>
        <p:sp>
          <p:nvSpPr>
            <p:cNvPr id="109598" name="AutoShape 48"/>
            <p:cNvSpPr>
              <a:spLocks noChangeArrowheads="1"/>
            </p:cNvSpPr>
            <p:nvPr/>
          </p:nvSpPr>
          <p:spPr bwMode="auto">
            <a:xfrm>
              <a:off x="2760" y="966"/>
              <a:ext cx="936" cy="274"/>
            </a:xfrm>
            <a:prstGeom prst="wedgeRectCallout">
              <a:avLst>
                <a:gd name="adj1" fmla="val -12181"/>
                <a:gd name="adj2" fmla="val 173722"/>
              </a:avLst>
            </a:prstGeom>
            <a:gradFill rotWithShape="0">
              <a:gsLst>
                <a:gs pos="0">
                  <a:srgbClr val="FFCCCC"/>
                </a:gs>
                <a:gs pos="50000">
                  <a:srgbClr val="FFFFFF"/>
                </a:gs>
                <a:gs pos="100000">
                  <a:srgbClr val="FFCCCC"/>
                </a:gs>
              </a:gsLst>
              <a:lin ang="5400000" scaled="1"/>
            </a:gradFill>
            <a:ln w="9525">
              <a:solidFill>
                <a:srgbClr val="FF0000"/>
              </a:solidFill>
              <a:miter lim="800000"/>
              <a:headEnd/>
              <a:tailEnd type="none" w="sm" len="lg"/>
            </a:ln>
          </p:spPr>
          <p:txBody>
            <a:bodyPr/>
            <a:lstStyle/>
            <a:p>
              <a:pPr algn="ctr">
                <a:spcBef>
                  <a:spcPct val="50000"/>
                </a:spcBef>
              </a:pPr>
              <a:r>
                <a:rPr lang="zh-CN" altLang="en-US" sz="2800" b="1">
                  <a:latin typeface="宋体" pitchFamily="2" charset="-122"/>
                </a:rPr>
                <a:t>衍射角</a:t>
              </a:r>
            </a:p>
          </p:txBody>
        </p:sp>
      </p:grpSp>
      <p:grpSp>
        <p:nvGrpSpPr>
          <p:cNvPr id="13" name="Group 77"/>
          <p:cNvGrpSpPr>
            <a:grpSpLocks/>
          </p:cNvGrpSpPr>
          <p:nvPr/>
        </p:nvGrpSpPr>
        <p:grpSpPr bwMode="auto">
          <a:xfrm>
            <a:off x="1676400" y="4800600"/>
            <a:ext cx="4724400" cy="933450"/>
            <a:chOff x="1248" y="3024"/>
            <a:chExt cx="2976" cy="588"/>
          </a:xfrm>
        </p:grpSpPr>
        <p:sp>
          <p:nvSpPr>
            <p:cNvPr id="109595" name="Text Box 52"/>
            <p:cNvSpPr txBox="1">
              <a:spLocks noChangeArrowheads="1"/>
            </p:cNvSpPr>
            <p:nvPr/>
          </p:nvSpPr>
          <p:spPr bwMode="auto">
            <a:xfrm>
              <a:off x="1330" y="3024"/>
              <a:ext cx="2222" cy="327"/>
            </a:xfrm>
            <a:prstGeom prst="rect">
              <a:avLst/>
            </a:prstGeom>
            <a:noFill/>
            <a:ln w="9525">
              <a:noFill/>
              <a:miter lim="800000"/>
              <a:headEnd/>
              <a:tailEnd/>
            </a:ln>
          </p:spPr>
          <p:txBody>
            <a:bodyPr>
              <a:spAutoFit/>
            </a:bodyPr>
            <a:lstStyle/>
            <a:p>
              <a:pPr>
                <a:spcBef>
                  <a:spcPct val="50000"/>
                </a:spcBef>
              </a:pPr>
              <a:r>
                <a:rPr lang="en-US" altLang="zh-CN" sz="2800" i="1">
                  <a:latin typeface="Times New Roman" pitchFamily="18" charset="0"/>
                </a:rPr>
                <a:t>b </a:t>
              </a:r>
              <a:r>
                <a:rPr lang="zh-CN" altLang="en-US" sz="2800" b="1">
                  <a:latin typeface="Times New Roman" pitchFamily="18" charset="0"/>
                </a:rPr>
                <a:t>：透光部分的宽度</a:t>
              </a:r>
            </a:p>
          </p:txBody>
        </p:sp>
        <p:sp>
          <p:nvSpPr>
            <p:cNvPr id="109596" name="Rectangle 55"/>
            <p:cNvSpPr>
              <a:spLocks noChangeArrowheads="1"/>
            </p:cNvSpPr>
            <p:nvPr/>
          </p:nvSpPr>
          <p:spPr bwMode="auto">
            <a:xfrm>
              <a:off x="1319" y="3285"/>
              <a:ext cx="2905" cy="327"/>
            </a:xfrm>
            <a:prstGeom prst="rect">
              <a:avLst/>
            </a:prstGeom>
            <a:noFill/>
            <a:ln w="9525">
              <a:noFill/>
              <a:miter lim="800000"/>
              <a:headEnd/>
              <a:tailEnd/>
            </a:ln>
          </p:spPr>
          <p:txBody>
            <a:bodyPr>
              <a:spAutoFit/>
            </a:bodyPr>
            <a:lstStyle/>
            <a:p>
              <a:pPr>
                <a:spcBef>
                  <a:spcPct val="50000"/>
                </a:spcBef>
              </a:pPr>
              <a:r>
                <a:rPr lang="en-US" altLang="zh-CN" sz="2800" i="1">
                  <a:latin typeface="Times New Roman" pitchFamily="18" charset="0"/>
                </a:rPr>
                <a:t>b</a:t>
              </a:r>
              <a:r>
                <a:rPr lang="en-US" altLang="zh-CN" sz="2800" i="1" baseline="30000">
                  <a:latin typeface="Times New Roman" pitchFamily="18" charset="0"/>
                </a:rPr>
                <a:t>'</a:t>
              </a:r>
              <a:r>
                <a:rPr lang="zh-CN" altLang="en-US" sz="2800" b="1">
                  <a:latin typeface="Times New Roman" pitchFamily="18" charset="0"/>
                </a:rPr>
                <a:t>：不透光部分的宽度</a:t>
              </a:r>
            </a:p>
          </p:txBody>
        </p:sp>
        <p:sp>
          <p:nvSpPr>
            <p:cNvPr id="109597" name="AutoShape 56"/>
            <p:cNvSpPr>
              <a:spLocks noChangeArrowheads="1"/>
            </p:cNvSpPr>
            <p:nvPr/>
          </p:nvSpPr>
          <p:spPr bwMode="auto">
            <a:xfrm>
              <a:off x="1248" y="3090"/>
              <a:ext cx="2544" cy="430"/>
            </a:xfrm>
            <a:prstGeom prst="bracketPair">
              <a:avLst>
                <a:gd name="adj" fmla="val 16667"/>
              </a:avLst>
            </a:prstGeom>
            <a:noFill/>
            <a:ln w="28575">
              <a:solidFill>
                <a:schemeClr val="tx1"/>
              </a:solidFill>
              <a:round/>
              <a:headEnd/>
              <a:tailEnd type="none" w="sm" len="lg"/>
            </a:ln>
          </p:spPr>
          <p:txBody>
            <a:bodyPr wrap="none" anchor="ctr"/>
            <a:lstStyle/>
            <a:p>
              <a:endParaRPr lang="zh-CN" altLang="en-US"/>
            </a:p>
          </p:txBody>
        </p:sp>
      </p:grpSp>
      <p:grpSp>
        <p:nvGrpSpPr>
          <p:cNvPr id="14" name="Group 79"/>
          <p:cNvGrpSpPr>
            <a:grpSpLocks/>
          </p:cNvGrpSpPr>
          <p:nvPr/>
        </p:nvGrpSpPr>
        <p:grpSpPr bwMode="auto">
          <a:xfrm>
            <a:off x="4103688" y="3371850"/>
            <a:ext cx="2144712" cy="1428750"/>
            <a:chOff x="2585" y="2124"/>
            <a:chExt cx="1351" cy="900"/>
          </a:xfrm>
        </p:grpSpPr>
        <p:sp>
          <p:nvSpPr>
            <p:cNvPr id="109591" name="Freeform 60"/>
            <p:cNvSpPr>
              <a:spLocks/>
            </p:cNvSpPr>
            <p:nvPr/>
          </p:nvSpPr>
          <p:spPr bwMode="auto">
            <a:xfrm>
              <a:off x="2688" y="2124"/>
              <a:ext cx="256" cy="652"/>
            </a:xfrm>
            <a:custGeom>
              <a:avLst/>
              <a:gdLst>
                <a:gd name="T0" fmla="*/ 0 w 256"/>
                <a:gd name="T1" fmla="*/ 0 h 652"/>
                <a:gd name="T2" fmla="*/ 256 w 256"/>
                <a:gd name="T3" fmla="*/ 652 h 652"/>
                <a:gd name="T4" fmla="*/ 0 60000 65536"/>
                <a:gd name="T5" fmla="*/ 0 60000 65536"/>
                <a:gd name="T6" fmla="*/ 0 w 256"/>
                <a:gd name="T7" fmla="*/ 0 h 652"/>
                <a:gd name="T8" fmla="*/ 256 w 256"/>
                <a:gd name="T9" fmla="*/ 652 h 652"/>
              </a:gdLst>
              <a:ahLst/>
              <a:cxnLst>
                <a:cxn ang="T4">
                  <a:pos x="T0" y="T1"/>
                </a:cxn>
                <a:cxn ang="T5">
                  <a:pos x="T2" y="T3"/>
                </a:cxn>
              </a:cxnLst>
              <a:rect l="T6" t="T7" r="T8" b="T9"/>
              <a:pathLst>
                <a:path w="256" h="652">
                  <a:moveTo>
                    <a:pt x="0" y="0"/>
                  </a:moveTo>
                  <a:lnTo>
                    <a:pt x="256" y="652"/>
                  </a:lnTo>
                </a:path>
              </a:pathLst>
            </a:custGeom>
            <a:noFill/>
            <a:ln w="28575">
              <a:solidFill>
                <a:srgbClr val="0000FF"/>
              </a:solidFill>
              <a:prstDash val="dash"/>
              <a:round/>
              <a:headEnd type="none" w="sm" len="lg"/>
              <a:tailEnd type="none" w="sm" len="lg"/>
            </a:ln>
          </p:spPr>
          <p:txBody>
            <a:bodyPr wrap="none" anchor="ctr"/>
            <a:lstStyle/>
            <a:p>
              <a:endParaRPr lang="zh-CN" altLang="en-US"/>
            </a:p>
          </p:txBody>
        </p:sp>
        <p:sp>
          <p:nvSpPr>
            <p:cNvPr id="109592" name="Freeform 61"/>
            <p:cNvSpPr>
              <a:spLocks/>
            </p:cNvSpPr>
            <p:nvPr/>
          </p:nvSpPr>
          <p:spPr bwMode="auto">
            <a:xfrm>
              <a:off x="2696" y="2417"/>
              <a:ext cx="152" cy="399"/>
            </a:xfrm>
            <a:custGeom>
              <a:avLst/>
              <a:gdLst>
                <a:gd name="T0" fmla="*/ 0 w 152"/>
                <a:gd name="T1" fmla="*/ 0 h 399"/>
                <a:gd name="T2" fmla="*/ 152 w 152"/>
                <a:gd name="T3" fmla="*/ 399 h 399"/>
                <a:gd name="T4" fmla="*/ 0 60000 65536"/>
                <a:gd name="T5" fmla="*/ 0 60000 65536"/>
                <a:gd name="T6" fmla="*/ 0 w 152"/>
                <a:gd name="T7" fmla="*/ 0 h 399"/>
                <a:gd name="T8" fmla="*/ 152 w 152"/>
                <a:gd name="T9" fmla="*/ 399 h 399"/>
              </a:gdLst>
              <a:ahLst/>
              <a:cxnLst>
                <a:cxn ang="T4">
                  <a:pos x="T0" y="T1"/>
                </a:cxn>
                <a:cxn ang="T5">
                  <a:pos x="T2" y="T3"/>
                </a:cxn>
              </a:cxnLst>
              <a:rect l="T6" t="T7" r="T8" b="T9"/>
              <a:pathLst>
                <a:path w="152" h="399">
                  <a:moveTo>
                    <a:pt x="0" y="0"/>
                  </a:moveTo>
                  <a:lnTo>
                    <a:pt x="152" y="399"/>
                  </a:lnTo>
                </a:path>
              </a:pathLst>
            </a:custGeom>
            <a:noFill/>
            <a:ln w="28575">
              <a:solidFill>
                <a:srgbClr val="0000FF"/>
              </a:solidFill>
              <a:prstDash val="dash"/>
              <a:round/>
              <a:headEnd type="none" w="sm" len="lg"/>
              <a:tailEnd type="none" w="sm" len="lg"/>
            </a:ln>
          </p:spPr>
          <p:txBody>
            <a:bodyPr wrap="none" anchor="ctr"/>
            <a:lstStyle/>
            <a:p>
              <a:endParaRPr lang="zh-CN" altLang="en-US"/>
            </a:p>
          </p:txBody>
        </p:sp>
        <p:sp>
          <p:nvSpPr>
            <p:cNvPr id="109593" name="Freeform 62"/>
            <p:cNvSpPr>
              <a:spLocks/>
            </p:cNvSpPr>
            <p:nvPr/>
          </p:nvSpPr>
          <p:spPr bwMode="auto">
            <a:xfrm rot="590113">
              <a:off x="2585" y="2723"/>
              <a:ext cx="247" cy="144"/>
            </a:xfrm>
            <a:custGeom>
              <a:avLst/>
              <a:gdLst>
                <a:gd name="T0" fmla="*/ 0 w 204"/>
                <a:gd name="T1" fmla="*/ 746 h 120"/>
                <a:gd name="T2" fmla="*/ 1379 w 204"/>
                <a:gd name="T3" fmla="*/ 0 h 120"/>
                <a:gd name="T4" fmla="*/ 0 60000 65536"/>
                <a:gd name="T5" fmla="*/ 0 60000 65536"/>
                <a:gd name="T6" fmla="*/ 0 w 204"/>
                <a:gd name="T7" fmla="*/ 0 h 120"/>
                <a:gd name="T8" fmla="*/ 204 w 204"/>
                <a:gd name="T9" fmla="*/ 120 h 120"/>
              </a:gdLst>
              <a:ahLst/>
              <a:cxnLst>
                <a:cxn ang="T4">
                  <a:pos x="T0" y="T1"/>
                </a:cxn>
                <a:cxn ang="T5">
                  <a:pos x="T2" y="T3"/>
                </a:cxn>
              </a:cxnLst>
              <a:rect l="T6" t="T7" r="T8" b="T9"/>
              <a:pathLst>
                <a:path w="204" h="120">
                  <a:moveTo>
                    <a:pt x="0" y="120"/>
                  </a:moveTo>
                  <a:lnTo>
                    <a:pt x="204" y="0"/>
                  </a:lnTo>
                </a:path>
              </a:pathLst>
            </a:custGeom>
            <a:noFill/>
            <a:ln w="28575">
              <a:solidFill>
                <a:srgbClr val="0000FF"/>
              </a:solidFill>
              <a:round/>
              <a:headEnd type="none" w="sm" len="lg"/>
              <a:tailEnd type="triangle" w="sm" len="lg"/>
            </a:ln>
          </p:spPr>
          <p:txBody>
            <a:bodyPr wrap="none" anchor="ctr"/>
            <a:lstStyle/>
            <a:p>
              <a:endParaRPr lang="zh-CN" altLang="en-US"/>
            </a:p>
          </p:txBody>
        </p:sp>
        <p:sp>
          <p:nvSpPr>
            <p:cNvPr id="109594" name="Freeform 63"/>
            <p:cNvSpPr>
              <a:spLocks/>
            </p:cNvSpPr>
            <p:nvPr/>
          </p:nvSpPr>
          <p:spPr bwMode="auto">
            <a:xfrm>
              <a:off x="2904" y="2608"/>
              <a:ext cx="296" cy="128"/>
            </a:xfrm>
            <a:custGeom>
              <a:avLst/>
              <a:gdLst>
                <a:gd name="T0" fmla="*/ 0 w 296"/>
                <a:gd name="T1" fmla="*/ 128 h 128"/>
                <a:gd name="T2" fmla="*/ 296 w 296"/>
                <a:gd name="T3" fmla="*/ 0 h 128"/>
                <a:gd name="T4" fmla="*/ 0 60000 65536"/>
                <a:gd name="T5" fmla="*/ 0 60000 65536"/>
                <a:gd name="T6" fmla="*/ 0 w 296"/>
                <a:gd name="T7" fmla="*/ 0 h 128"/>
                <a:gd name="T8" fmla="*/ 296 w 296"/>
                <a:gd name="T9" fmla="*/ 128 h 128"/>
              </a:gdLst>
              <a:ahLst/>
              <a:cxnLst>
                <a:cxn ang="T4">
                  <a:pos x="T0" y="T1"/>
                </a:cxn>
                <a:cxn ang="T5">
                  <a:pos x="T2" y="T3"/>
                </a:cxn>
              </a:cxnLst>
              <a:rect l="T6" t="T7" r="T8" b="T9"/>
              <a:pathLst>
                <a:path w="296" h="128">
                  <a:moveTo>
                    <a:pt x="0" y="128"/>
                  </a:moveTo>
                  <a:lnTo>
                    <a:pt x="296" y="0"/>
                  </a:lnTo>
                </a:path>
              </a:pathLst>
            </a:custGeom>
            <a:noFill/>
            <a:ln w="28575">
              <a:solidFill>
                <a:srgbClr val="0000FF"/>
              </a:solidFill>
              <a:round/>
              <a:headEnd type="triangle" w="sm" len="lg"/>
              <a:tailEnd type="none" w="sm" len="lg"/>
            </a:ln>
          </p:spPr>
          <p:txBody>
            <a:bodyPr wrap="none" anchor="ctr"/>
            <a:lstStyle/>
            <a:p>
              <a:endParaRPr lang="zh-CN" altLang="en-US"/>
            </a:p>
          </p:txBody>
        </p:sp>
        <p:graphicFrame>
          <p:nvGraphicFramePr>
            <p:cNvPr id="109570" name="Object 64"/>
            <p:cNvGraphicFramePr>
              <a:graphicFrameLocks noChangeAspect="1"/>
            </p:cNvGraphicFramePr>
            <p:nvPr/>
          </p:nvGraphicFramePr>
          <p:xfrm>
            <a:off x="2976" y="2769"/>
            <a:ext cx="960" cy="255"/>
          </p:xfrm>
          <a:graphic>
            <a:graphicData uri="http://schemas.openxmlformats.org/presentationml/2006/ole">
              <p:oleObj spid="_x0000_s124930" name="Equation" r:id="rId9" imgW="774360" imgH="203040" progId="">
                <p:embed/>
              </p:oleObj>
            </a:graphicData>
          </a:graphic>
        </p:graphicFrame>
      </p:grpSp>
      <p:sp>
        <p:nvSpPr>
          <p:cNvPr id="54"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09590"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grpId="0" nodeType="clickEffect">
                                  <p:stCondLst>
                                    <p:cond delay="0"/>
                                  </p:stCondLst>
                                  <p:childTnLst>
                                    <p:set>
                                      <p:cBhvr>
                                        <p:cTn id="18" dur="1" fill="hold">
                                          <p:stCondLst>
                                            <p:cond delay="0"/>
                                          </p:stCondLst>
                                        </p:cTn>
                                        <p:tgtEl>
                                          <p:spTgt spid="35884"/>
                                        </p:tgtEl>
                                        <p:attrNameLst>
                                          <p:attrName>style.visibility</p:attrName>
                                        </p:attrNameLst>
                                      </p:cBhvr>
                                      <p:to>
                                        <p:strVal val="visible"/>
                                      </p:to>
                                    </p:set>
                                    <p:animEffect transition="in" filter="strips(downLeft)">
                                      <p:cBhvr>
                                        <p:cTn id="19" dur="500"/>
                                        <p:tgtEl>
                                          <p:spTgt spid="35884"/>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3"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strips(upRight)">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499"/>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84" grpId="0" animBg="1"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灯片编号占位符 1"/>
          <p:cNvSpPr>
            <a:spLocks noGrp="1"/>
          </p:cNvSpPr>
          <p:nvPr>
            <p:ph type="sldNum" sz="quarter" idx="10"/>
          </p:nvPr>
        </p:nvSpPr>
        <p:spPr>
          <a:noFill/>
        </p:spPr>
        <p:txBody>
          <a:bodyPr/>
          <a:lstStyle/>
          <a:p>
            <a:fld id="{9837C169-DF4D-495E-9F48-953BD6CE979C}" type="slidenum">
              <a:rPr lang="en-US" altLang="zh-CN" smtClean="0"/>
              <a:pPr/>
              <a:t>153</a:t>
            </a:fld>
            <a:endParaRPr lang="en-US" altLang="zh-CN" smtClean="0"/>
          </a:p>
        </p:txBody>
      </p:sp>
      <p:sp>
        <p:nvSpPr>
          <p:cNvPr id="110597" name="Rectangle 1054"/>
          <p:cNvSpPr>
            <a:spLocks noChangeArrowheads="1"/>
          </p:cNvSpPr>
          <p:nvPr/>
        </p:nvSpPr>
        <p:spPr bwMode="auto">
          <a:xfrm>
            <a:off x="3886200" y="3687763"/>
            <a:ext cx="457200" cy="520700"/>
          </a:xfrm>
          <a:prstGeom prst="rect">
            <a:avLst/>
          </a:prstGeom>
          <a:noFill/>
          <a:ln w="9525">
            <a:noFill/>
            <a:miter lim="800000"/>
            <a:headEnd/>
            <a:tailEnd/>
          </a:ln>
        </p:spPr>
        <p:txBody>
          <a:bodyPr/>
          <a:lstStyle/>
          <a:p>
            <a:endParaRPr lang="zh-CN" altLang="en-US"/>
          </a:p>
        </p:txBody>
      </p:sp>
      <p:grpSp>
        <p:nvGrpSpPr>
          <p:cNvPr id="2" name="Group 1089"/>
          <p:cNvGrpSpPr>
            <a:grpSpLocks/>
          </p:cNvGrpSpPr>
          <p:nvPr/>
        </p:nvGrpSpPr>
        <p:grpSpPr bwMode="auto">
          <a:xfrm>
            <a:off x="1643063" y="3357563"/>
            <a:ext cx="3733800" cy="1828800"/>
            <a:chOff x="1632" y="2112"/>
            <a:chExt cx="2400" cy="1152"/>
          </a:xfrm>
        </p:grpSpPr>
        <p:sp>
          <p:nvSpPr>
            <p:cNvPr id="110606" name="Rectangle 1053"/>
            <p:cNvSpPr>
              <a:spLocks noChangeArrowheads="1"/>
            </p:cNvSpPr>
            <p:nvPr/>
          </p:nvSpPr>
          <p:spPr bwMode="auto">
            <a:xfrm>
              <a:off x="1632" y="2112"/>
              <a:ext cx="2400" cy="1136"/>
            </a:xfrm>
            <a:prstGeom prst="rect">
              <a:avLst/>
            </a:prstGeom>
            <a:gradFill rotWithShape="0">
              <a:gsLst>
                <a:gs pos="0">
                  <a:srgbClr val="E4F3F4"/>
                </a:gs>
                <a:gs pos="50000">
                  <a:srgbClr val="FFFFFF"/>
                </a:gs>
                <a:gs pos="100000">
                  <a:srgbClr val="E4F3F4"/>
                </a:gs>
              </a:gsLst>
              <a:lin ang="5400000" scaled="1"/>
            </a:gradFill>
            <a:ln w="9525">
              <a:solidFill>
                <a:schemeClr val="tx2"/>
              </a:solidFill>
              <a:miter lim="800000"/>
              <a:headEnd/>
              <a:tailEnd type="none" w="sm" len="lg"/>
            </a:ln>
          </p:spPr>
          <p:txBody>
            <a:bodyPr wrap="none" anchor="ctr"/>
            <a:lstStyle/>
            <a:p>
              <a:endParaRPr lang="zh-CN" altLang="en-US"/>
            </a:p>
          </p:txBody>
        </p:sp>
        <p:graphicFrame>
          <p:nvGraphicFramePr>
            <p:cNvPr id="110595" name="Object 1055"/>
            <p:cNvGraphicFramePr>
              <a:graphicFrameLocks noChangeAspect="1"/>
            </p:cNvGraphicFramePr>
            <p:nvPr/>
          </p:nvGraphicFramePr>
          <p:xfrm>
            <a:off x="1728" y="2519"/>
            <a:ext cx="2208" cy="745"/>
          </p:xfrm>
          <a:graphic>
            <a:graphicData uri="http://schemas.openxmlformats.org/presentationml/2006/ole">
              <p:oleObj spid="_x0000_s125955" name="Equation" r:id="rId3" imgW="1180800" imgH="431640" progId="">
                <p:embed/>
              </p:oleObj>
            </a:graphicData>
          </a:graphic>
        </p:graphicFrame>
        <p:sp>
          <p:nvSpPr>
            <p:cNvPr id="110607" name="Text Box 1056"/>
            <p:cNvSpPr txBox="1">
              <a:spLocks noChangeArrowheads="1"/>
            </p:cNvSpPr>
            <p:nvPr/>
          </p:nvSpPr>
          <p:spPr bwMode="auto">
            <a:xfrm>
              <a:off x="2256" y="2153"/>
              <a:ext cx="1728" cy="365"/>
            </a:xfrm>
            <a:prstGeom prst="rect">
              <a:avLst/>
            </a:prstGeom>
            <a:noFill/>
            <a:ln w="9525">
              <a:noFill/>
              <a:miter lim="800000"/>
              <a:headEnd/>
              <a:tailEnd/>
            </a:ln>
          </p:spPr>
          <p:txBody>
            <a:bodyPr>
              <a:spAutoFit/>
            </a:bodyPr>
            <a:lstStyle/>
            <a:p>
              <a:pPr>
                <a:spcBef>
                  <a:spcPct val="50000"/>
                </a:spcBef>
              </a:pPr>
              <a:r>
                <a:rPr lang="zh-CN" altLang="en-US" sz="3200" b="1">
                  <a:solidFill>
                    <a:srgbClr val="CC0000"/>
                  </a:solidFill>
                  <a:latin typeface="Times New Roman" pitchFamily="18" charset="0"/>
                </a:rPr>
                <a:t>明纹位置</a:t>
              </a:r>
            </a:p>
          </p:txBody>
        </p:sp>
      </p:grpSp>
      <p:sp>
        <p:nvSpPr>
          <p:cNvPr id="110599" name="Rectangle 1057"/>
          <p:cNvSpPr>
            <a:spLocks noChangeArrowheads="1"/>
          </p:cNvSpPr>
          <p:nvPr/>
        </p:nvSpPr>
        <p:spPr bwMode="auto">
          <a:xfrm>
            <a:off x="3886200" y="3459163"/>
            <a:ext cx="1090613" cy="458787"/>
          </a:xfrm>
          <a:prstGeom prst="rect">
            <a:avLst/>
          </a:prstGeom>
          <a:noFill/>
          <a:ln w="9525">
            <a:noFill/>
            <a:miter lim="800000"/>
            <a:headEnd/>
            <a:tailEnd/>
          </a:ln>
        </p:spPr>
        <p:txBody>
          <a:bodyPr/>
          <a:lstStyle/>
          <a:p>
            <a:endParaRPr lang="zh-CN" altLang="en-US"/>
          </a:p>
        </p:txBody>
      </p:sp>
      <p:sp>
        <p:nvSpPr>
          <p:cNvPr id="45090" name="Text Box 1058"/>
          <p:cNvSpPr txBox="1">
            <a:spLocks noChangeArrowheads="1"/>
          </p:cNvSpPr>
          <p:nvPr/>
        </p:nvSpPr>
        <p:spPr bwMode="auto">
          <a:xfrm>
            <a:off x="762000" y="2438400"/>
            <a:ext cx="4386263" cy="579438"/>
          </a:xfrm>
          <a:prstGeom prst="rect">
            <a:avLst/>
          </a:prstGeom>
          <a:noFill/>
          <a:ln w="9525">
            <a:noFill/>
            <a:miter lim="800000"/>
            <a:headEnd/>
            <a:tailEnd/>
          </a:ln>
        </p:spPr>
        <p:txBody>
          <a:bodyPr>
            <a:spAutoFit/>
          </a:bodyPr>
          <a:lstStyle/>
          <a:p>
            <a:pPr>
              <a:spcBef>
                <a:spcPct val="50000"/>
              </a:spcBef>
            </a:pPr>
            <a:r>
              <a:rPr lang="zh-CN" altLang="en-US" sz="3200" b="1">
                <a:latin typeface="Times New Roman" pitchFamily="18" charset="0"/>
              </a:rPr>
              <a:t>相邻两缝间的光程差：</a:t>
            </a:r>
          </a:p>
        </p:txBody>
      </p:sp>
      <p:graphicFrame>
        <p:nvGraphicFramePr>
          <p:cNvPr id="45091" name="Object 1059"/>
          <p:cNvGraphicFramePr>
            <a:graphicFrameLocks noChangeAspect="1"/>
          </p:cNvGraphicFramePr>
          <p:nvPr/>
        </p:nvGraphicFramePr>
        <p:xfrm>
          <a:off x="5013325" y="2493963"/>
          <a:ext cx="2700338" cy="539750"/>
        </p:xfrm>
        <a:graphic>
          <a:graphicData uri="http://schemas.openxmlformats.org/presentationml/2006/ole">
            <p:oleObj spid="_x0000_s125954" name="Equation" r:id="rId4" imgW="1028520" imgH="203040" progId="">
              <p:embed/>
            </p:oleObj>
          </a:graphicData>
        </a:graphic>
      </p:graphicFrame>
      <p:sp>
        <p:nvSpPr>
          <p:cNvPr id="45114" name="Text Box 1082"/>
          <p:cNvSpPr txBox="1">
            <a:spLocks noChangeArrowheads="1"/>
          </p:cNvSpPr>
          <p:nvPr/>
        </p:nvSpPr>
        <p:spPr bwMode="auto">
          <a:xfrm>
            <a:off x="685800" y="1506538"/>
            <a:ext cx="8458200" cy="579437"/>
          </a:xfrm>
          <a:prstGeom prst="rect">
            <a:avLst/>
          </a:prstGeom>
          <a:noFill/>
          <a:ln w="9525">
            <a:noFill/>
            <a:miter lim="800000"/>
            <a:headEnd/>
            <a:tailEnd type="none" w="sm" len="lg"/>
          </a:ln>
        </p:spPr>
        <p:txBody>
          <a:bodyPr>
            <a:spAutoFit/>
          </a:bodyPr>
          <a:lstStyle/>
          <a:p>
            <a:pPr>
              <a:spcBef>
                <a:spcPct val="50000"/>
              </a:spcBef>
            </a:pPr>
            <a:r>
              <a:rPr lang="en-US" altLang="zh-CN" sz="3200" b="1"/>
              <a:t> </a:t>
            </a:r>
            <a:r>
              <a:rPr lang="zh-CN" altLang="en-US" sz="3200" b="1"/>
              <a:t>光栅的衍射条纹是</a:t>
            </a:r>
            <a:r>
              <a:rPr lang="zh-CN" altLang="en-US" sz="3200" b="1">
                <a:solidFill>
                  <a:srgbClr val="0000FF"/>
                </a:solidFill>
              </a:rPr>
              <a:t>衍射和干涉的总效果</a:t>
            </a:r>
          </a:p>
        </p:txBody>
      </p:sp>
      <p:sp>
        <p:nvSpPr>
          <p:cNvPr id="110602" name="TextBox 11"/>
          <p:cNvSpPr txBox="1">
            <a:spLocks noChangeArrowheads="1"/>
          </p:cNvSpPr>
          <p:nvPr/>
        </p:nvSpPr>
        <p:spPr bwMode="auto">
          <a:xfrm>
            <a:off x="6286500" y="3857625"/>
            <a:ext cx="1827213" cy="584200"/>
          </a:xfrm>
          <a:prstGeom prst="rect">
            <a:avLst/>
          </a:prstGeom>
          <a:noFill/>
          <a:ln w="9525">
            <a:noFill/>
            <a:miter lim="800000"/>
            <a:headEnd/>
            <a:tailEnd/>
          </a:ln>
        </p:spPr>
        <p:txBody>
          <a:bodyPr wrap="none">
            <a:spAutoFit/>
          </a:bodyPr>
          <a:lstStyle/>
          <a:p>
            <a:r>
              <a:rPr lang="zh-CN" altLang="en-US" sz="3200" b="1">
                <a:solidFill>
                  <a:srgbClr val="FF0000"/>
                </a:solidFill>
              </a:rPr>
              <a:t>光栅方</a:t>
            </a:r>
            <a:r>
              <a:rPr lang="zh-CN" altLang="en-US" sz="3200" b="1">
                <a:solidFill>
                  <a:srgbClr val="FF0000"/>
                </a:solidFill>
                <a:latin typeface="Times New Roman" pitchFamily="18" charset="0"/>
              </a:rPr>
              <a:t>程</a:t>
            </a:r>
          </a:p>
        </p:txBody>
      </p:sp>
      <p:sp>
        <p:nvSpPr>
          <p:cNvPr id="110603" name="Text Box 10"/>
          <p:cNvSpPr txBox="1">
            <a:spLocks noChangeArrowheads="1"/>
          </p:cNvSpPr>
          <p:nvPr/>
        </p:nvSpPr>
        <p:spPr bwMode="auto">
          <a:xfrm>
            <a:off x="827088" y="642938"/>
            <a:ext cx="4643437" cy="641350"/>
          </a:xfrm>
          <a:prstGeom prst="rect">
            <a:avLst/>
          </a:prstGeom>
          <a:noFill/>
          <a:ln w="9525">
            <a:noFill/>
            <a:miter lim="800000"/>
            <a:headEnd/>
            <a:tailEnd type="none" w="sm" len="lg"/>
          </a:ln>
        </p:spPr>
        <p:txBody>
          <a:bodyPr>
            <a:spAutoFit/>
          </a:bodyPr>
          <a:lstStyle/>
          <a:p>
            <a:pPr>
              <a:spcBef>
                <a:spcPct val="50000"/>
              </a:spcBef>
            </a:pPr>
            <a:r>
              <a:rPr lang="zh-CN" altLang="en-US" sz="3600" b="1">
                <a:solidFill>
                  <a:srgbClr val="CC0000"/>
                </a:solidFill>
              </a:rPr>
              <a:t>光栅衍射条纹的形成</a:t>
            </a:r>
            <a:r>
              <a:rPr lang="en-US" altLang="zh-CN" sz="3600" b="1">
                <a:solidFill>
                  <a:srgbClr val="CC0000"/>
                </a:solidFill>
              </a:rPr>
              <a:t>:</a:t>
            </a:r>
            <a:endParaRPr lang="zh-CN" altLang="en-US" sz="3600" b="1">
              <a:solidFill>
                <a:srgbClr val="CC0000"/>
              </a:solidFill>
            </a:endParaRPr>
          </a:p>
        </p:txBody>
      </p:sp>
      <p:sp>
        <p:nvSpPr>
          <p:cNvPr id="14"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10605"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114"/>
                                        </p:tgtEl>
                                        <p:attrNameLst>
                                          <p:attrName>style.visibility</p:attrName>
                                        </p:attrNameLst>
                                      </p:cBhvr>
                                      <p:to>
                                        <p:strVal val="visible"/>
                                      </p:to>
                                    </p:set>
                                    <p:animEffect transition="in" filter="blinds(horizontal)">
                                      <p:cBhvr>
                                        <p:cTn id="7" dur="500"/>
                                        <p:tgtEl>
                                          <p:spTgt spid="451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090"/>
                                        </p:tgtEl>
                                        <p:attrNameLst>
                                          <p:attrName>style.visibility</p:attrName>
                                        </p:attrNameLst>
                                      </p:cBhvr>
                                      <p:to>
                                        <p:strVal val="visible"/>
                                      </p:to>
                                    </p:set>
                                    <p:animEffect transition="in" filter="blinds(horizontal)">
                                      <p:cBhvr>
                                        <p:cTn id="12" dur="500"/>
                                        <p:tgtEl>
                                          <p:spTgt spid="4509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5091"/>
                                        </p:tgtEl>
                                        <p:attrNameLst>
                                          <p:attrName>style.visibility</p:attrName>
                                        </p:attrNameLst>
                                      </p:cBhvr>
                                      <p:to>
                                        <p:strVal val="visible"/>
                                      </p:to>
                                    </p:set>
                                    <p:animEffect transition="in" filter="blinds(horizontal)">
                                      <p:cBhvr>
                                        <p:cTn id="17" dur="500"/>
                                        <p:tgtEl>
                                          <p:spTgt spid="4509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10602">
                                            <p:txEl>
                                              <p:pRg st="0" end="0"/>
                                            </p:txEl>
                                          </p:spTgt>
                                        </p:tgtEl>
                                        <p:attrNameLst>
                                          <p:attrName>style.visibility</p:attrName>
                                        </p:attrNameLst>
                                      </p:cBhvr>
                                      <p:to>
                                        <p:strVal val="visible"/>
                                      </p:to>
                                    </p:set>
                                    <p:animEffect transition="in" filter="blinds(horizontal)">
                                      <p:cBhvr>
                                        <p:cTn id="26" dur="500"/>
                                        <p:tgtEl>
                                          <p:spTgt spid="11060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90" grpId="0" autoUpdateAnimBg="0"/>
      <p:bldP spid="45114" grpId="0"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8" name="灯片编号占位符 1"/>
          <p:cNvSpPr>
            <a:spLocks noGrp="1"/>
          </p:cNvSpPr>
          <p:nvPr>
            <p:ph type="sldNum" sz="quarter" idx="10"/>
          </p:nvPr>
        </p:nvSpPr>
        <p:spPr>
          <a:noFill/>
        </p:spPr>
        <p:txBody>
          <a:bodyPr/>
          <a:lstStyle/>
          <a:p>
            <a:fld id="{CA938AF3-33CC-4B77-8838-0F034E34B2EA}" type="slidenum">
              <a:rPr lang="en-US" altLang="zh-CN" smtClean="0"/>
              <a:pPr/>
              <a:t>154</a:t>
            </a:fld>
            <a:endParaRPr lang="en-US" altLang="zh-CN" smtClean="0"/>
          </a:p>
        </p:txBody>
      </p:sp>
      <p:sp>
        <p:nvSpPr>
          <p:cNvPr id="3"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11630"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grpSp>
        <p:nvGrpSpPr>
          <p:cNvPr id="2" name="Group 2"/>
          <p:cNvGrpSpPr>
            <a:grpSpLocks/>
          </p:cNvGrpSpPr>
          <p:nvPr/>
        </p:nvGrpSpPr>
        <p:grpSpPr bwMode="auto">
          <a:xfrm>
            <a:off x="990600" y="1066800"/>
            <a:ext cx="7467600" cy="663575"/>
            <a:chOff x="240" y="480"/>
            <a:chExt cx="5140" cy="432"/>
          </a:xfrm>
        </p:grpSpPr>
        <p:grpSp>
          <p:nvGrpSpPr>
            <p:cNvPr id="4" name="Group 3"/>
            <p:cNvGrpSpPr>
              <a:grpSpLocks/>
            </p:cNvGrpSpPr>
            <p:nvPr/>
          </p:nvGrpSpPr>
          <p:grpSpPr bwMode="auto">
            <a:xfrm>
              <a:off x="240" y="480"/>
              <a:ext cx="1104" cy="432"/>
              <a:chOff x="384" y="576"/>
              <a:chExt cx="1104" cy="432"/>
            </a:xfrm>
          </p:grpSpPr>
          <p:sp>
            <p:nvSpPr>
              <p:cNvPr id="8" name="AutoShape 4"/>
              <p:cNvSpPr>
                <a:spLocks noChangeArrowheads="1"/>
              </p:cNvSpPr>
              <p:nvPr/>
            </p:nvSpPr>
            <p:spPr bwMode="auto">
              <a:xfrm>
                <a:off x="384" y="576"/>
                <a:ext cx="816" cy="432"/>
              </a:xfrm>
              <a:prstGeom prst="horizontalScroll">
                <a:avLst>
                  <a:gd name="adj" fmla="val 12500"/>
                </a:avLst>
              </a:prstGeom>
              <a:solidFill>
                <a:schemeClr val="accent1"/>
              </a:solidFill>
              <a:ln w="9525">
                <a:solidFill>
                  <a:schemeClr val="tx1"/>
                </a:solidFill>
                <a:round/>
                <a:headEnd/>
                <a:tailEnd type="none" w="sm" len="lg"/>
              </a:ln>
              <a:effectLst>
                <a:outerShdw dist="107763" dir="13500000" algn="ctr" rotWithShape="0">
                  <a:schemeClr val="tx2"/>
                </a:outerShdw>
              </a:effectLst>
            </p:spPr>
            <p:txBody>
              <a:bodyPr wrap="none" anchor="ctr"/>
              <a:lstStyle/>
              <a:p>
                <a:pPr>
                  <a:defRPr/>
                </a:pPr>
                <a:endParaRPr lang="zh-CN" altLang="en-US"/>
              </a:p>
            </p:txBody>
          </p:sp>
          <p:sp>
            <p:nvSpPr>
              <p:cNvPr id="111654" name="Text Box 5"/>
              <p:cNvSpPr txBox="1">
                <a:spLocks noChangeArrowheads="1"/>
              </p:cNvSpPr>
              <p:nvPr/>
            </p:nvSpPr>
            <p:spPr bwMode="auto">
              <a:xfrm>
                <a:off x="431" y="612"/>
                <a:ext cx="1057" cy="378"/>
              </a:xfrm>
              <a:prstGeom prst="rect">
                <a:avLst/>
              </a:prstGeom>
              <a:noFill/>
              <a:ln w="9525">
                <a:noFill/>
                <a:miter lim="800000"/>
                <a:headEnd/>
                <a:tailEnd type="none" w="sm" len="lg"/>
              </a:ln>
            </p:spPr>
            <p:txBody>
              <a:bodyPr>
                <a:spAutoFit/>
              </a:bodyPr>
              <a:lstStyle/>
              <a:p>
                <a:pPr>
                  <a:spcBef>
                    <a:spcPct val="50000"/>
                  </a:spcBef>
                </a:pPr>
                <a:r>
                  <a:rPr lang="zh-CN" altLang="en-US" sz="3200">
                    <a:solidFill>
                      <a:srgbClr val="CC0000"/>
                    </a:solidFill>
                    <a:latin typeface="宋体" pitchFamily="2" charset="-122"/>
                  </a:rPr>
                  <a:t>讨 论</a:t>
                </a:r>
              </a:p>
            </p:txBody>
          </p:sp>
        </p:grpSp>
        <p:graphicFrame>
          <p:nvGraphicFramePr>
            <p:cNvPr id="111627" name="Object 2"/>
            <p:cNvGraphicFramePr>
              <a:graphicFrameLocks noChangeAspect="1"/>
            </p:cNvGraphicFramePr>
            <p:nvPr/>
          </p:nvGraphicFramePr>
          <p:xfrm>
            <a:off x="1344" y="562"/>
            <a:ext cx="4036" cy="350"/>
          </p:xfrm>
          <a:graphic>
            <a:graphicData uri="http://schemas.openxmlformats.org/presentationml/2006/ole">
              <p:oleObj spid="_x0000_s126987" name="Equation" r:id="rId3" imgW="2158920" imgH="203040" progId="">
                <p:embed/>
              </p:oleObj>
            </a:graphicData>
          </a:graphic>
        </p:graphicFrame>
      </p:grpSp>
      <p:grpSp>
        <p:nvGrpSpPr>
          <p:cNvPr id="5" name="Group 7"/>
          <p:cNvGrpSpPr>
            <a:grpSpLocks/>
          </p:cNvGrpSpPr>
          <p:nvPr/>
        </p:nvGrpSpPr>
        <p:grpSpPr bwMode="auto">
          <a:xfrm>
            <a:off x="762000" y="2514600"/>
            <a:ext cx="7848600" cy="2971800"/>
            <a:chOff x="480" y="1584"/>
            <a:chExt cx="4944" cy="1872"/>
          </a:xfrm>
        </p:grpSpPr>
        <p:grpSp>
          <p:nvGrpSpPr>
            <p:cNvPr id="6" name="Group 8"/>
            <p:cNvGrpSpPr>
              <a:grpSpLocks/>
            </p:cNvGrpSpPr>
            <p:nvPr/>
          </p:nvGrpSpPr>
          <p:grpSpPr bwMode="auto">
            <a:xfrm>
              <a:off x="480" y="1584"/>
              <a:ext cx="4944" cy="1872"/>
              <a:chOff x="480" y="1584"/>
              <a:chExt cx="4944" cy="1872"/>
            </a:xfrm>
          </p:grpSpPr>
          <p:sp>
            <p:nvSpPr>
              <p:cNvPr id="111635" name="Rectangle 9"/>
              <p:cNvSpPr>
                <a:spLocks noChangeArrowheads="1"/>
              </p:cNvSpPr>
              <p:nvPr/>
            </p:nvSpPr>
            <p:spPr bwMode="auto">
              <a:xfrm>
                <a:off x="480" y="1584"/>
                <a:ext cx="4944" cy="1872"/>
              </a:xfrm>
              <a:prstGeom prst="rect">
                <a:avLst/>
              </a:prstGeom>
              <a:solidFill>
                <a:schemeClr val="bg1"/>
              </a:solidFill>
              <a:ln w="9525">
                <a:solidFill>
                  <a:schemeClr val="tx2"/>
                </a:solidFill>
                <a:miter lim="800000"/>
                <a:headEnd/>
                <a:tailEnd type="none" w="sm" len="lg"/>
              </a:ln>
            </p:spPr>
            <p:txBody>
              <a:bodyPr wrap="none" anchor="ctr"/>
              <a:lstStyle/>
              <a:p>
                <a:endParaRPr lang="zh-CN" altLang="en-US"/>
              </a:p>
            </p:txBody>
          </p:sp>
          <p:sp>
            <p:nvSpPr>
              <p:cNvPr id="111636" name="Freeform 10"/>
              <p:cNvSpPr>
                <a:spLocks/>
              </p:cNvSpPr>
              <p:nvPr/>
            </p:nvSpPr>
            <p:spPr bwMode="auto">
              <a:xfrm>
                <a:off x="701" y="1947"/>
                <a:ext cx="3778" cy="309"/>
              </a:xfrm>
              <a:custGeom>
                <a:avLst/>
                <a:gdLst>
                  <a:gd name="T0" fmla="*/ 0 w 4108"/>
                  <a:gd name="T1" fmla="*/ 277 h 309"/>
                  <a:gd name="T2" fmla="*/ 281 w 4108"/>
                  <a:gd name="T3" fmla="*/ 170 h 309"/>
                  <a:gd name="T4" fmla="*/ 660 w 4108"/>
                  <a:gd name="T5" fmla="*/ 85 h 309"/>
                  <a:gd name="T6" fmla="*/ 1065 w 4108"/>
                  <a:gd name="T7" fmla="*/ 26 h 309"/>
                  <a:gd name="T8" fmla="*/ 1460 w 4108"/>
                  <a:gd name="T9" fmla="*/ 1 h 309"/>
                  <a:gd name="T10" fmla="*/ 1849 w 4108"/>
                  <a:gd name="T11" fmla="*/ 19 h 309"/>
                  <a:gd name="T12" fmla="*/ 2228 w 4108"/>
                  <a:gd name="T13" fmla="*/ 81 h 309"/>
                  <a:gd name="T14" fmla="*/ 2639 w 4108"/>
                  <a:gd name="T15" fmla="*/ 200 h 309"/>
                  <a:gd name="T16" fmla="*/ 2939 w 4108"/>
                  <a:gd name="T17" fmla="*/ 309 h 3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08"/>
                  <a:gd name="T28" fmla="*/ 0 h 309"/>
                  <a:gd name="T29" fmla="*/ 4108 w 4108"/>
                  <a:gd name="T30" fmla="*/ 309 h 3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08" h="309">
                    <a:moveTo>
                      <a:pt x="0" y="277"/>
                    </a:moveTo>
                    <a:cubicBezTo>
                      <a:pt x="66" y="259"/>
                      <a:pt x="240" y="202"/>
                      <a:pt x="394" y="170"/>
                    </a:cubicBezTo>
                    <a:cubicBezTo>
                      <a:pt x="548" y="138"/>
                      <a:pt x="741" y="109"/>
                      <a:pt x="923" y="85"/>
                    </a:cubicBezTo>
                    <a:cubicBezTo>
                      <a:pt x="1105" y="61"/>
                      <a:pt x="1303" y="40"/>
                      <a:pt x="1489" y="26"/>
                    </a:cubicBezTo>
                    <a:cubicBezTo>
                      <a:pt x="1675" y="12"/>
                      <a:pt x="1859" y="2"/>
                      <a:pt x="2042" y="1"/>
                    </a:cubicBezTo>
                    <a:cubicBezTo>
                      <a:pt x="2225" y="0"/>
                      <a:pt x="2406" y="6"/>
                      <a:pt x="2585" y="19"/>
                    </a:cubicBezTo>
                    <a:cubicBezTo>
                      <a:pt x="2764" y="32"/>
                      <a:pt x="2931" y="51"/>
                      <a:pt x="3115" y="81"/>
                    </a:cubicBezTo>
                    <a:cubicBezTo>
                      <a:pt x="3299" y="111"/>
                      <a:pt x="3526" y="162"/>
                      <a:pt x="3691" y="200"/>
                    </a:cubicBezTo>
                    <a:cubicBezTo>
                      <a:pt x="3856" y="238"/>
                      <a:pt x="4021" y="286"/>
                      <a:pt x="4108" y="309"/>
                    </a:cubicBezTo>
                  </a:path>
                </a:pathLst>
              </a:custGeom>
              <a:noFill/>
              <a:ln w="28575">
                <a:solidFill>
                  <a:srgbClr val="0000FF"/>
                </a:solidFill>
                <a:prstDash val="dash"/>
                <a:round/>
                <a:headEnd/>
                <a:tailEnd/>
              </a:ln>
            </p:spPr>
            <p:txBody>
              <a:bodyPr wrap="none" anchor="ctr"/>
              <a:lstStyle/>
              <a:p>
                <a:endParaRPr lang="zh-CN" altLang="en-US"/>
              </a:p>
            </p:txBody>
          </p:sp>
          <p:sp>
            <p:nvSpPr>
              <p:cNvPr id="111637" name="Line 11"/>
              <p:cNvSpPr>
                <a:spLocks noChangeShapeType="1"/>
              </p:cNvSpPr>
              <p:nvPr/>
            </p:nvSpPr>
            <p:spPr bwMode="auto">
              <a:xfrm>
                <a:off x="568" y="3141"/>
                <a:ext cx="4017" cy="0"/>
              </a:xfrm>
              <a:prstGeom prst="line">
                <a:avLst/>
              </a:prstGeom>
              <a:noFill/>
              <a:ln w="12700">
                <a:solidFill>
                  <a:schemeClr val="tx1"/>
                </a:solidFill>
                <a:round/>
                <a:headEnd/>
                <a:tailEnd type="triangle" w="sm" len="lg"/>
              </a:ln>
            </p:spPr>
            <p:txBody>
              <a:bodyPr wrap="none" anchor="ctr"/>
              <a:lstStyle/>
              <a:p>
                <a:endParaRPr lang="zh-CN" altLang="en-US"/>
              </a:p>
            </p:txBody>
          </p:sp>
          <p:sp>
            <p:nvSpPr>
              <p:cNvPr id="111638" name="Line 12"/>
              <p:cNvSpPr>
                <a:spLocks noChangeShapeType="1"/>
              </p:cNvSpPr>
              <p:nvPr/>
            </p:nvSpPr>
            <p:spPr bwMode="auto">
              <a:xfrm flipV="1">
                <a:off x="2577" y="1653"/>
                <a:ext cx="0" cy="1488"/>
              </a:xfrm>
              <a:prstGeom prst="line">
                <a:avLst/>
              </a:prstGeom>
              <a:noFill/>
              <a:ln w="12700">
                <a:solidFill>
                  <a:schemeClr val="tx1"/>
                </a:solidFill>
                <a:round/>
                <a:headEnd/>
                <a:tailEnd type="triangle" w="sm" len="lg"/>
              </a:ln>
            </p:spPr>
            <p:txBody>
              <a:bodyPr wrap="none" anchor="ctr"/>
              <a:lstStyle/>
              <a:p>
                <a:endParaRPr lang="zh-CN" altLang="en-US"/>
              </a:p>
            </p:txBody>
          </p:sp>
          <p:sp>
            <p:nvSpPr>
              <p:cNvPr id="111639" name="Line 13"/>
              <p:cNvSpPr>
                <a:spLocks noChangeShapeType="1"/>
              </p:cNvSpPr>
              <p:nvPr/>
            </p:nvSpPr>
            <p:spPr bwMode="auto">
              <a:xfrm>
                <a:off x="3079" y="3045"/>
                <a:ext cx="0" cy="96"/>
              </a:xfrm>
              <a:prstGeom prst="line">
                <a:avLst/>
              </a:prstGeom>
              <a:noFill/>
              <a:ln w="12700">
                <a:solidFill>
                  <a:schemeClr val="tx1"/>
                </a:solidFill>
                <a:round/>
                <a:headEnd/>
                <a:tailEnd/>
              </a:ln>
            </p:spPr>
            <p:txBody>
              <a:bodyPr wrap="none" anchor="ctr"/>
              <a:lstStyle/>
              <a:p>
                <a:endParaRPr lang="zh-CN" altLang="en-US"/>
              </a:p>
            </p:txBody>
          </p:sp>
          <p:sp>
            <p:nvSpPr>
              <p:cNvPr id="111640" name="Line 14"/>
              <p:cNvSpPr>
                <a:spLocks noChangeShapeType="1"/>
              </p:cNvSpPr>
              <p:nvPr/>
            </p:nvSpPr>
            <p:spPr bwMode="auto">
              <a:xfrm>
                <a:off x="3581" y="3045"/>
                <a:ext cx="0" cy="96"/>
              </a:xfrm>
              <a:prstGeom prst="line">
                <a:avLst/>
              </a:prstGeom>
              <a:noFill/>
              <a:ln w="12700">
                <a:solidFill>
                  <a:schemeClr val="tx1"/>
                </a:solidFill>
                <a:round/>
                <a:headEnd/>
                <a:tailEnd/>
              </a:ln>
            </p:spPr>
            <p:txBody>
              <a:bodyPr wrap="none" anchor="ctr"/>
              <a:lstStyle/>
              <a:p>
                <a:endParaRPr lang="zh-CN" altLang="en-US"/>
              </a:p>
            </p:txBody>
          </p:sp>
          <p:sp>
            <p:nvSpPr>
              <p:cNvPr id="111641" name="Line 15"/>
              <p:cNvSpPr>
                <a:spLocks noChangeShapeType="1"/>
              </p:cNvSpPr>
              <p:nvPr/>
            </p:nvSpPr>
            <p:spPr bwMode="auto">
              <a:xfrm>
                <a:off x="4083" y="3045"/>
                <a:ext cx="0" cy="96"/>
              </a:xfrm>
              <a:prstGeom prst="line">
                <a:avLst/>
              </a:prstGeom>
              <a:noFill/>
              <a:ln w="12700">
                <a:solidFill>
                  <a:schemeClr val="tx1"/>
                </a:solidFill>
                <a:round/>
                <a:headEnd/>
                <a:tailEnd/>
              </a:ln>
            </p:spPr>
            <p:txBody>
              <a:bodyPr wrap="none" anchor="ctr"/>
              <a:lstStyle/>
              <a:p>
                <a:endParaRPr lang="zh-CN" altLang="en-US"/>
              </a:p>
            </p:txBody>
          </p:sp>
          <p:sp>
            <p:nvSpPr>
              <p:cNvPr id="111642" name="Line 16"/>
              <p:cNvSpPr>
                <a:spLocks noChangeShapeType="1"/>
              </p:cNvSpPr>
              <p:nvPr/>
            </p:nvSpPr>
            <p:spPr bwMode="auto">
              <a:xfrm>
                <a:off x="2075" y="3045"/>
                <a:ext cx="0" cy="96"/>
              </a:xfrm>
              <a:prstGeom prst="line">
                <a:avLst/>
              </a:prstGeom>
              <a:noFill/>
              <a:ln w="12700">
                <a:solidFill>
                  <a:schemeClr val="tx1"/>
                </a:solidFill>
                <a:round/>
                <a:headEnd/>
                <a:tailEnd/>
              </a:ln>
            </p:spPr>
            <p:txBody>
              <a:bodyPr wrap="none" anchor="ctr"/>
              <a:lstStyle/>
              <a:p>
                <a:endParaRPr lang="zh-CN" altLang="en-US"/>
              </a:p>
            </p:txBody>
          </p:sp>
          <p:sp>
            <p:nvSpPr>
              <p:cNvPr id="111643" name="Line 17"/>
              <p:cNvSpPr>
                <a:spLocks noChangeShapeType="1"/>
              </p:cNvSpPr>
              <p:nvPr/>
            </p:nvSpPr>
            <p:spPr bwMode="auto">
              <a:xfrm>
                <a:off x="1573" y="3045"/>
                <a:ext cx="0" cy="96"/>
              </a:xfrm>
              <a:prstGeom prst="line">
                <a:avLst/>
              </a:prstGeom>
              <a:noFill/>
              <a:ln w="12700">
                <a:solidFill>
                  <a:schemeClr val="tx1"/>
                </a:solidFill>
                <a:round/>
                <a:headEnd/>
                <a:tailEnd/>
              </a:ln>
            </p:spPr>
            <p:txBody>
              <a:bodyPr wrap="none" anchor="ctr"/>
              <a:lstStyle/>
              <a:p>
                <a:endParaRPr lang="zh-CN" altLang="en-US"/>
              </a:p>
            </p:txBody>
          </p:sp>
          <p:sp>
            <p:nvSpPr>
              <p:cNvPr id="111644" name="Line 18"/>
              <p:cNvSpPr>
                <a:spLocks noChangeShapeType="1"/>
              </p:cNvSpPr>
              <p:nvPr/>
            </p:nvSpPr>
            <p:spPr bwMode="auto">
              <a:xfrm>
                <a:off x="1070" y="3045"/>
                <a:ext cx="0" cy="96"/>
              </a:xfrm>
              <a:prstGeom prst="line">
                <a:avLst/>
              </a:prstGeom>
              <a:noFill/>
              <a:ln w="12700">
                <a:solidFill>
                  <a:schemeClr val="tx1"/>
                </a:solidFill>
                <a:round/>
                <a:headEnd/>
                <a:tailEnd/>
              </a:ln>
            </p:spPr>
            <p:txBody>
              <a:bodyPr wrap="none" anchor="ctr"/>
              <a:lstStyle/>
              <a:p>
                <a:endParaRPr lang="zh-CN" altLang="en-US"/>
              </a:p>
            </p:txBody>
          </p:sp>
          <p:sp>
            <p:nvSpPr>
              <p:cNvPr id="111645" name="Freeform 19"/>
              <p:cNvSpPr>
                <a:spLocks/>
              </p:cNvSpPr>
              <p:nvPr/>
            </p:nvSpPr>
            <p:spPr bwMode="auto">
              <a:xfrm>
                <a:off x="2511" y="1941"/>
                <a:ext cx="132" cy="1200"/>
              </a:xfrm>
              <a:custGeom>
                <a:avLst/>
                <a:gdLst>
                  <a:gd name="T0" fmla="*/ 0 w 192"/>
                  <a:gd name="T1" fmla="*/ 1356 h 1152"/>
                  <a:gd name="T2" fmla="*/ 21 w 192"/>
                  <a:gd name="T3" fmla="*/ 0 h 1152"/>
                  <a:gd name="T4" fmla="*/ 43 w 192"/>
                  <a:gd name="T5" fmla="*/ 1356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FF0000"/>
                </a:solidFill>
                <a:round/>
                <a:headEnd/>
                <a:tailEnd/>
              </a:ln>
            </p:spPr>
            <p:txBody>
              <a:bodyPr wrap="none" anchor="ctr"/>
              <a:lstStyle/>
              <a:p>
                <a:endParaRPr lang="zh-CN" altLang="en-US"/>
              </a:p>
            </p:txBody>
          </p:sp>
          <p:sp>
            <p:nvSpPr>
              <p:cNvPr id="111646" name="Freeform 20"/>
              <p:cNvSpPr>
                <a:spLocks/>
              </p:cNvSpPr>
              <p:nvPr/>
            </p:nvSpPr>
            <p:spPr bwMode="auto">
              <a:xfrm>
                <a:off x="3029" y="1974"/>
                <a:ext cx="100" cy="1170"/>
              </a:xfrm>
              <a:custGeom>
                <a:avLst/>
                <a:gdLst>
                  <a:gd name="T0" fmla="*/ 0 w 108"/>
                  <a:gd name="T1" fmla="*/ 1170 h 1170"/>
                  <a:gd name="T2" fmla="*/ 40 w 108"/>
                  <a:gd name="T3" fmla="*/ 0 h 1170"/>
                  <a:gd name="T4" fmla="*/ 80 w 108"/>
                  <a:gd name="T5" fmla="*/ 1167 h 1170"/>
                  <a:gd name="T6" fmla="*/ 0 60000 65536"/>
                  <a:gd name="T7" fmla="*/ 0 60000 65536"/>
                  <a:gd name="T8" fmla="*/ 0 60000 65536"/>
                  <a:gd name="T9" fmla="*/ 0 w 108"/>
                  <a:gd name="T10" fmla="*/ 0 h 1170"/>
                  <a:gd name="T11" fmla="*/ 108 w 108"/>
                  <a:gd name="T12" fmla="*/ 1170 h 1170"/>
                </a:gdLst>
                <a:ahLst/>
                <a:cxnLst>
                  <a:cxn ang="T6">
                    <a:pos x="T0" y="T1"/>
                  </a:cxn>
                  <a:cxn ang="T7">
                    <a:pos x="T2" y="T3"/>
                  </a:cxn>
                  <a:cxn ang="T8">
                    <a:pos x="T4" y="T5"/>
                  </a:cxn>
                </a:cxnLst>
                <a:rect l="T9" t="T10" r="T11" b="T12"/>
                <a:pathLst>
                  <a:path w="108" h="1170">
                    <a:moveTo>
                      <a:pt x="0" y="1170"/>
                    </a:moveTo>
                    <a:cubicBezTo>
                      <a:pt x="9" y="975"/>
                      <a:pt x="36" y="0"/>
                      <a:pt x="54" y="0"/>
                    </a:cubicBezTo>
                    <a:cubicBezTo>
                      <a:pt x="72" y="0"/>
                      <a:pt x="97" y="924"/>
                      <a:pt x="108" y="1167"/>
                    </a:cubicBezTo>
                  </a:path>
                </a:pathLst>
              </a:custGeom>
              <a:noFill/>
              <a:ln w="28575">
                <a:solidFill>
                  <a:srgbClr val="FF0000"/>
                </a:solidFill>
                <a:round/>
                <a:headEnd/>
                <a:tailEnd/>
              </a:ln>
            </p:spPr>
            <p:txBody>
              <a:bodyPr wrap="none" anchor="ctr"/>
              <a:lstStyle/>
              <a:p>
                <a:endParaRPr lang="zh-CN" altLang="en-US"/>
              </a:p>
            </p:txBody>
          </p:sp>
          <p:sp>
            <p:nvSpPr>
              <p:cNvPr id="111647" name="Freeform 21"/>
              <p:cNvSpPr>
                <a:spLocks/>
              </p:cNvSpPr>
              <p:nvPr/>
            </p:nvSpPr>
            <p:spPr bwMode="auto">
              <a:xfrm>
                <a:off x="3526" y="2037"/>
                <a:ext cx="105" cy="1101"/>
              </a:xfrm>
              <a:custGeom>
                <a:avLst/>
                <a:gdLst>
                  <a:gd name="T0" fmla="*/ 0 w 114"/>
                  <a:gd name="T1" fmla="*/ 1101 h 1101"/>
                  <a:gd name="T2" fmla="*/ 35 w 114"/>
                  <a:gd name="T3" fmla="*/ 0 h 1101"/>
                  <a:gd name="T4" fmla="*/ 82 w 114"/>
                  <a:gd name="T5" fmla="*/ 1101 h 1101"/>
                  <a:gd name="T6" fmla="*/ 0 60000 65536"/>
                  <a:gd name="T7" fmla="*/ 0 60000 65536"/>
                  <a:gd name="T8" fmla="*/ 0 60000 65536"/>
                  <a:gd name="T9" fmla="*/ 0 w 114"/>
                  <a:gd name="T10" fmla="*/ 0 h 1101"/>
                  <a:gd name="T11" fmla="*/ 114 w 114"/>
                  <a:gd name="T12" fmla="*/ 1101 h 1101"/>
                </a:gdLst>
                <a:ahLst/>
                <a:cxnLst>
                  <a:cxn ang="T6">
                    <a:pos x="T0" y="T1"/>
                  </a:cxn>
                  <a:cxn ang="T7">
                    <a:pos x="T2" y="T3"/>
                  </a:cxn>
                  <a:cxn ang="T8">
                    <a:pos x="T4" y="T5"/>
                  </a:cxn>
                </a:cxnLst>
                <a:rect l="T9" t="T10" r="T11" b="T12"/>
                <a:pathLst>
                  <a:path w="114" h="1101">
                    <a:moveTo>
                      <a:pt x="0" y="1101"/>
                    </a:moveTo>
                    <a:cubicBezTo>
                      <a:pt x="8" y="917"/>
                      <a:pt x="29" y="0"/>
                      <a:pt x="48" y="0"/>
                    </a:cubicBezTo>
                    <a:cubicBezTo>
                      <a:pt x="67" y="0"/>
                      <a:pt x="100" y="872"/>
                      <a:pt x="114" y="1101"/>
                    </a:cubicBezTo>
                  </a:path>
                </a:pathLst>
              </a:custGeom>
              <a:noFill/>
              <a:ln w="28575">
                <a:solidFill>
                  <a:srgbClr val="FF0000"/>
                </a:solidFill>
                <a:round/>
                <a:headEnd/>
                <a:tailEnd/>
              </a:ln>
            </p:spPr>
            <p:txBody>
              <a:bodyPr wrap="none" anchor="ctr"/>
              <a:lstStyle/>
              <a:p>
                <a:endParaRPr lang="zh-CN" altLang="en-US"/>
              </a:p>
            </p:txBody>
          </p:sp>
          <p:sp>
            <p:nvSpPr>
              <p:cNvPr id="111648" name="Freeform 22"/>
              <p:cNvSpPr>
                <a:spLocks/>
              </p:cNvSpPr>
              <p:nvPr/>
            </p:nvSpPr>
            <p:spPr bwMode="auto">
              <a:xfrm>
                <a:off x="4056" y="2132"/>
                <a:ext cx="60" cy="1009"/>
              </a:xfrm>
              <a:custGeom>
                <a:avLst/>
                <a:gdLst>
                  <a:gd name="T0" fmla="*/ 0 w 66"/>
                  <a:gd name="T1" fmla="*/ 1009 h 1009"/>
                  <a:gd name="T2" fmla="*/ 16 w 66"/>
                  <a:gd name="T3" fmla="*/ 1 h 1009"/>
                  <a:gd name="T4" fmla="*/ 45 w 66"/>
                  <a:gd name="T5" fmla="*/ 1006 h 1009"/>
                  <a:gd name="T6" fmla="*/ 0 60000 65536"/>
                  <a:gd name="T7" fmla="*/ 0 60000 65536"/>
                  <a:gd name="T8" fmla="*/ 0 60000 65536"/>
                  <a:gd name="T9" fmla="*/ 0 w 66"/>
                  <a:gd name="T10" fmla="*/ 0 h 1009"/>
                  <a:gd name="T11" fmla="*/ 66 w 66"/>
                  <a:gd name="T12" fmla="*/ 1009 h 1009"/>
                </a:gdLst>
                <a:ahLst/>
                <a:cxnLst>
                  <a:cxn ang="T6">
                    <a:pos x="T0" y="T1"/>
                  </a:cxn>
                  <a:cxn ang="T7">
                    <a:pos x="T2" y="T3"/>
                  </a:cxn>
                  <a:cxn ang="T8">
                    <a:pos x="T4" y="T5"/>
                  </a:cxn>
                </a:cxnLst>
                <a:rect l="T9" t="T10" r="T11" b="T12"/>
                <a:pathLst>
                  <a:path w="66" h="1009">
                    <a:moveTo>
                      <a:pt x="0" y="1009"/>
                    </a:moveTo>
                    <a:cubicBezTo>
                      <a:pt x="8" y="505"/>
                      <a:pt x="13" y="2"/>
                      <a:pt x="24" y="1"/>
                    </a:cubicBezTo>
                    <a:cubicBezTo>
                      <a:pt x="35" y="0"/>
                      <a:pt x="57" y="797"/>
                      <a:pt x="66" y="1006"/>
                    </a:cubicBezTo>
                  </a:path>
                </a:pathLst>
              </a:custGeom>
              <a:noFill/>
              <a:ln w="28575">
                <a:solidFill>
                  <a:srgbClr val="FF0000"/>
                </a:solidFill>
                <a:round/>
                <a:headEnd/>
                <a:tailEnd/>
              </a:ln>
            </p:spPr>
            <p:txBody>
              <a:bodyPr wrap="none" anchor="ctr"/>
              <a:lstStyle/>
              <a:p>
                <a:endParaRPr lang="zh-CN" altLang="en-US"/>
              </a:p>
            </p:txBody>
          </p:sp>
          <p:sp>
            <p:nvSpPr>
              <p:cNvPr id="111649" name="Freeform 23"/>
              <p:cNvSpPr>
                <a:spLocks/>
              </p:cNvSpPr>
              <p:nvPr/>
            </p:nvSpPr>
            <p:spPr bwMode="auto">
              <a:xfrm>
                <a:off x="2025" y="1988"/>
                <a:ext cx="99" cy="1156"/>
              </a:xfrm>
              <a:custGeom>
                <a:avLst/>
                <a:gdLst>
                  <a:gd name="T0" fmla="*/ 0 w 108"/>
                  <a:gd name="T1" fmla="*/ 1153 h 1156"/>
                  <a:gd name="T2" fmla="*/ 34 w 108"/>
                  <a:gd name="T3" fmla="*/ 1 h 1156"/>
                  <a:gd name="T4" fmla="*/ 76 w 108"/>
                  <a:gd name="T5" fmla="*/ 1156 h 1156"/>
                  <a:gd name="T6" fmla="*/ 0 60000 65536"/>
                  <a:gd name="T7" fmla="*/ 0 60000 65536"/>
                  <a:gd name="T8" fmla="*/ 0 60000 65536"/>
                  <a:gd name="T9" fmla="*/ 0 w 108"/>
                  <a:gd name="T10" fmla="*/ 0 h 1156"/>
                  <a:gd name="T11" fmla="*/ 108 w 108"/>
                  <a:gd name="T12" fmla="*/ 1156 h 1156"/>
                </a:gdLst>
                <a:ahLst/>
                <a:cxnLst>
                  <a:cxn ang="T6">
                    <a:pos x="T0" y="T1"/>
                  </a:cxn>
                  <a:cxn ang="T7">
                    <a:pos x="T2" y="T3"/>
                  </a:cxn>
                  <a:cxn ang="T8">
                    <a:pos x="T4" y="T5"/>
                  </a:cxn>
                </a:cxnLst>
                <a:rect l="T9" t="T10" r="T11" b="T12"/>
                <a:pathLst>
                  <a:path w="108" h="1156">
                    <a:moveTo>
                      <a:pt x="0" y="1153"/>
                    </a:moveTo>
                    <a:cubicBezTo>
                      <a:pt x="16" y="577"/>
                      <a:pt x="30" y="0"/>
                      <a:pt x="48" y="1"/>
                    </a:cubicBezTo>
                    <a:cubicBezTo>
                      <a:pt x="66" y="2"/>
                      <a:pt x="96" y="916"/>
                      <a:pt x="108" y="1156"/>
                    </a:cubicBezTo>
                  </a:path>
                </a:pathLst>
              </a:custGeom>
              <a:noFill/>
              <a:ln w="28575">
                <a:solidFill>
                  <a:srgbClr val="FF0000"/>
                </a:solidFill>
                <a:round/>
                <a:headEnd/>
                <a:tailEnd/>
              </a:ln>
            </p:spPr>
            <p:txBody>
              <a:bodyPr wrap="none" anchor="ctr"/>
              <a:lstStyle/>
              <a:p>
                <a:endParaRPr lang="zh-CN" altLang="en-US"/>
              </a:p>
            </p:txBody>
          </p:sp>
          <p:sp>
            <p:nvSpPr>
              <p:cNvPr id="111650" name="Freeform 24"/>
              <p:cNvSpPr>
                <a:spLocks/>
              </p:cNvSpPr>
              <p:nvPr/>
            </p:nvSpPr>
            <p:spPr bwMode="auto">
              <a:xfrm>
                <a:off x="1517" y="2036"/>
                <a:ext cx="111" cy="1108"/>
              </a:xfrm>
              <a:custGeom>
                <a:avLst/>
                <a:gdLst>
                  <a:gd name="T0" fmla="*/ 0 w 120"/>
                  <a:gd name="T1" fmla="*/ 1108 h 1108"/>
                  <a:gd name="T2" fmla="*/ 53 w 120"/>
                  <a:gd name="T3" fmla="*/ 1 h 1108"/>
                  <a:gd name="T4" fmla="*/ 88 w 120"/>
                  <a:gd name="T5" fmla="*/ 1105 h 1108"/>
                  <a:gd name="T6" fmla="*/ 0 60000 65536"/>
                  <a:gd name="T7" fmla="*/ 0 60000 65536"/>
                  <a:gd name="T8" fmla="*/ 0 60000 65536"/>
                  <a:gd name="T9" fmla="*/ 0 w 120"/>
                  <a:gd name="T10" fmla="*/ 0 h 1108"/>
                  <a:gd name="T11" fmla="*/ 120 w 120"/>
                  <a:gd name="T12" fmla="*/ 1108 h 1108"/>
                </a:gdLst>
                <a:ahLst/>
                <a:cxnLst>
                  <a:cxn ang="T6">
                    <a:pos x="T0" y="T1"/>
                  </a:cxn>
                  <a:cxn ang="T7">
                    <a:pos x="T2" y="T3"/>
                  </a:cxn>
                  <a:cxn ang="T8">
                    <a:pos x="T4" y="T5"/>
                  </a:cxn>
                </a:cxnLst>
                <a:rect l="T9" t="T10" r="T11" b="T12"/>
                <a:pathLst>
                  <a:path w="120" h="1108">
                    <a:moveTo>
                      <a:pt x="0" y="1108"/>
                    </a:moveTo>
                    <a:cubicBezTo>
                      <a:pt x="11" y="924"/>
                      <a:pt x="52" y="2"/>
                      <a:pt x="72" y="1"/>
                    </a:cubicBezTo>
                    <a:cubicBezTo>
                      <a:pt x="92" y="0"/>
                      <a:pt x="112" y="921"/>
                      <a:pt x="120" y="1105"/>
                    </a:cubicBezTo>
                  </a:path>
                </a:pathLst>
              </a:custGeom>
              <a:noFill/>
              <a:ln w="28575">
                <a:solidFill>
                  <a:srgbClr val="FF0000"/>
                </a:solidFill>
                <a:round/>
                <a:headEnd/>
                <a:tailEnd/>
              </a:ln>
            </p:spPr>
            <p:txBody>
              <a:bodyPr wrap="none" anchor="ctr"/>
              <a:lstStyle/>
              <a:p>
                <a:endParaRPr lang="zh-CN" altLang="en-US"/>
              </a:p>
            </p:txBody>
          </p:sp>
          <p:sp>
            <p:nvSpPr>
              <p:cNvPr id="111651" name="Freeform 25"/>
              <p:cNvSpPr>
                <a:spLocks/>
              </p:cNvSpPr>
              <p:nvPr/>
            </p:nvSpPr>
            <p:spPr bwMode="auto">
              <a:xfrm>
                <a:off x="1037" y="2132"/>
                <a:ext cx="72" cy="1012"/>
              </a:xfrm>
              <a:custGeom>
                <a:avLst/>
                <a:gdLst>
                  <a:gd name="T0" fmla="*/ 0 w 78"/>
                  <a:gd name="T1" fmla="*/ 1012 h 1012"/>
                  <a:gd name="T2" fmla="*/ 30 w 78"/>
                  <a:gd name="T3" fmla="*/ 1 h 1012"/>
                  <a:gd name="T4" fmla="*/ 56 w 78"/>
                  <a:gd name="T5" fmla="*/ 1006 h 1012"/>
                  <a:gd name="T6" fmla="*/ 0 60000 65536"/>
                  <a:gd name="T7" fmla="*/ 0 60000 65536"/>
                  <a:gd name="T8" fmla="*/ 0 60000 65536"/>
                  <a:gd name="T9" fmla="*/ 0 w 78"/>
                  <a:gd name="T10" fmla="*/ 0 h 1012"/>
                  <a:gd name="T11" fmla="*/ 78 w 78"/>
                  <a:gd name="T12" fmla="*/ 1012 h 1012"/>
                </a:gdLst>
                <a:ahLst/>
                <a:cxnLst>
                  <a:cxn ang="T6">
                    <a:pos x="T0" y="T1"/>
                  </a:cxn>
                  <a:cxn ang="T7">
                    <a:pos x="T2" y="T3"/>
                  </a:cxn>
                  <a:cxn ang="T8">
                    <a:pos x="T4" y="T5"/>
                  </a:cxn>
                </a:cxnLst>
                <a:rect l="T9" t="T10" r="T11" b="T12"/>
                <a:pathLst>
                  <a:path w="78" h="1012">
                    <a:moveTo>
                      <a:pt x="0" y="1012"/>
                    </a:moveTo>
                    <a:cubicBezTo>
                      <a:pt x="6" y="844"/>
                      <a:pt x="29" y="2"/>
                      <a:pt x="42" y="1"/>
                    </a:cubicBezTo>
                    <a:cubicBezTo>
                      <a:pt x="55" y="0"/>
                      <a:pt x="70" y="797"/>
                      <a:pt x="78" y="1006"/>
                    </a:cubicBezTo>
                  </a:path>
                </a:pathLst>
              </a:custGeom>
              <a:noFill/>
              <a:ln w="28575">
                <a:solidFill>
                  <a:srgbClr val="FF0000"/>
                </a:solidFill>
                <a:round/>
                <a:headEnd/>
                <a:tailEnd/>
              </a:ln>
            </p:spPr>
            <p:txBody>
              <a:bodyPr wrap="none" anchor="ctr"/>
              <a:lstStyle/>
              <a:p>
                <a:endParaRPr lang="zh-CN" altLang="en-US"/>
              </a:p>
            </p:txBody>
          </p:sp>
          <p:graphicFrame>
            <p:nvGraphicFramePr>
              <p:cNvPr id="111619" name="Object 3"/>
              <p:cNvGraphicFramePr>
                <a:graphicFrameLocks noChangeAspect="1"/>
              </p:cNvGraphicFramePr>
              <p:nvPr/>
            </p:nvGraphicFramePr>
            <p:xfrm>
              <a:off x="2996" y="3120"/>
              <a:ext cx="175" cy="336"/>
            </p:xfrm>
            <a:graphic>
              <a:graphicData uri="http://schemas.openxmlformats.org/presentationml/2006/ole">
                <p:oleObj spid="_x0000_s126979" name="Equation" r:id="rId4" imgW="139680" imgH="177480" progId="">
                  <p:embed/>
                </p:oleObj>
              </a:graphicData>
            </a:graphic>
          </p:graphicFrame>
          <p:graphicFrame>
            <p:nvGraphicFramePr>
              <p:cNvPr id="111620" name="Object 4"/>
              <p:cNvGraphicFramePr>
                <a:graphicFrameLocks noChangeAspect="1"/>
              </p:cNvGraphicFramePr>
              <p:nvPr/>
            </p:nvGraphicFramePr>
            <p:xfrm>
              <a:off x="3438" y="3120"/>
              <a:ext cx="252" cy="315"/>
            </p:xfrm>
            <a:graphic>
              <a:graphicData uri="http://schemas.openxmlformats.org/presentationml/2006/ole">
                <p:oleObj spid="_x0000_s126980" name="Equation" r:id="rId5" imgW="215640" imgH="177480" progId="">
                  <p:embed/>
                </p:oleObj>
              </a:graphicData>
            </a:graphic>
          </p:graphicFrame>
          <p:graphicFrame>
            <p:nvGraphicFramePr>
              <p:cNvPr id="111621" name="Object 5"/>
              <p:cNvGraphicFramePr>
                <a:graphicFrameLocks noChangeAspect="1"/>
              </p:cNvGraphicFramePr>
              <p:nvPr/>
            </p:nvGraphicFramePr>
            <p:xfrm>
              <a:off x="3951" y="3120"/>
              <a:ext cx="235" cy="315"/>
            </p:xfrm>
            <a:graphic>
              <a:graphicData uri="http://schemas.openxmlformats.org/presentationml/2006/ole">
                <p:oleObj spid="_x0000_s126981" name="Equation" r:id="rId6" imgW="203040" imgH="177480" progId="">
                  <p:embed/>
                </p:oleObj>
              </a:graphicData>
            </a:graphic>
          </p:graphicFrame>
          <p:graphicFrame>
            <p:nvGraphicFramePr>
              <p:cNvPr id="111622" name="Object 6"/>
              <p:cNvGraphicFramePr>
                <a:graphicFrameLocks noChangeAspect="1"/>
              </p:cNvGraphicFramePr>
              <p:nvPr/>
            </p:nvGraphicFramePr>
            <p:xfrm>
              <a:off x="1893" y="3120"/>
              <a:ext cx="353" cy="315"/>
            </p:xfrm>
            <a:graphic>
              <a:graphicData uri="http://schemas.openxmlformats.org/presentationml/2006/ole">
                <p:oleObj spid="_x0000_s126982" name="Equation" r:id="rId7" imgW="253800" imgH="177480" progId="">
                  <p:embed/>
                </p:oleObj>
              </a:graphicData>
            </a:graphic>
          </p:graphicFrame>
          <p:graphicFrame>
            <p:nvGraphicFramePr>
              <p:cNvPr id="111623" name="Object 7"/>
              <p:cNvGraphicFramePr>
                <a:graphicFrameLocks noChangeAspect="1"/>
              </p:cNvGraphicFramePr>
              <p:nvPr/>
            </p:nvGraphicFramePr>
            <p:xfrm>
              <a:off x="1319" y="3120"/>
              <a:ext cx="433" cy="298"/>
            </p:xfrm>
            <a:graphic>
              <a:graphicData uri="http://schemas.openxmlformats.org/presentationml/2006/ole">
                <p:oleObj spid="_x0000_s126983" name="Equation" r:id="rId8" imgW="330120" imgH="177480" progId="">
                  <p:embed/>
                </p:oleObj>
              </a:graphicData>
            </a:graphic>
          </p:graphicFrame>
          <p:graphicFrame>
            <p:nvGraphicFramePr>
              <p:cNvPr id="111624" name="Object 8"/>
              <p:cNvGraphicFramePr>
                <a:graphicFrameLocks noChangeAspect="1"/>
              </p:cNvGraphicFramePr>
              <p:nvPr/>
            </p:nvGraphicFramePr>
            <p:xfrm>
              <a:off x="745" y="3120"/>
              <a:ext cx="441" cy="315"/>
            </p:xfrm>
            <a:graphic>
              <a:graphicData uri="http://schemas.openxmlformats.org/presentationml/2006/ole">
                <p:oleObj spid="_x0000_s126984" name="Equation" r:id="rId9" imgW="317160" imgH="177480" progId="">
                  <p:embed/>
                </p:oleObj>
              </a:graphicData>
            </a:graphic>
          </p:graphicFrame>
          <p:graphicFrame>
            <p:nvGraphicFramePr>
              <p:cNvPr id="111625" name="Object 9"/>
              <p:cNvGraphicFramePr>
                <a:graphicFrameLocks noChangeAspect="1"/>
              </p:cNvGraphicFramePr>
              <p:nvPr/>
            </p:nvGraphicFramePr>
            <p:xfrm>
              <a:off x="2511" y="3189"/>
              <a:ext cx="156" cy="248"/>
            </p:xfrm>
            <a:graphic>
              <a:graphicData uri="http://schemas.openxmlformats.org/presentationml/2006/ole">
                <p:oleObj spid="_x0000_s126985" name="Equation" r:id="rId10" imgW="164880" imgH="241200" progId="">
                  <p:embed/>
                </p:oleObj>
              </a:graphicData>
            </a:graphic>
          </p:graphicFrame>
          <p:graphicFrame>
            <p:nvGraphicFramePr>
              <p:cNvPr id="111626" name="Object 10"/>
              <p:cNvGraphicFramePr>
                <a:graphicFrameLocks noChangeAspect="1"/>
              </p:cNvGraphicFramePr>
              <p:nvPr/>
            </p:nvGraphicFramePr>
            <p:xfrm>
              <a:off x="2660" y="1632"/>
              <a:ext cx="160" cy="240"/>
            </p:xfrm>
            <a:graphic>
              <a:graphicData uri="http://schemas.openxmlformats.org/presentationml/2006/ole">
                <p:oleObj spid="_x0000_s126986" name="Equation" r:id="rId11" imgW="164880" imgH="228600" progId="">
                  <p:embed/>
                </p:oleObj>
              </a:graphicData>
            </a:graphic>
          </p:graphicFrame>
        </p:grpSp>
        <p:graphicFrame>
          <p:nvGraphicFramePr>
            <p:cNvPr id="111618" name="Object 11"/>
            <p:cNvGraphicFramePr>
              <a:graphicFrameLocks noChangeAspect="1"/>
            </p:cNvGraphicFramePr>
            <p:nvPr/>
          </p:nvGraphicFramePr>
          <p:xfrm>
            <a:off x="4179" y="2830"/>
            <a:ext cx="1211" cy="338"/>
          </p:xfrm>
          <a:graphic>
            <a:graphicData uri="http://schemas.openxmlformats.org/presentationml/2006/ole">
              <p:oleObj spid="_x0000_s126978" name="Equation" r:id="rId12" imgW="787320" imgH="203040" progId="">
                <p:embed/>
              </p:oleObj>
            </a:graphicData>
          </a:graphic>
        </p:graphicFrame>
      </p:grpSp>
      <p:sp>
        <p:nvSpPr>
          <p:cNvPr id="38" name="Text Box 35"/>
          <p:cNvSpPr txBox="1">
            <a:spLocks noChangeArrowheads="1"/>
          </p:cNvSpPr>
          <p:nvPr/>
        </p:nvSpPr>
        <p:spPr bwMode="auto">
          <a:xfrm>
            <a:off x="609600" y="1858963"/>
            <a:ext cx="2971800" cy="519112"/>
          </a:xfrm>
          <a:prstGeom prst="rect">
            <a:avLst/>
          </a:prstGeom>
          <a:noFill/>
          <a:ln w="9525">
            <a:noFill/>
            <a:miter lim="800000"/>
            <a:headEnd/>
            <a:tailEnd type="none" w="sm" len="lg"/>
          </a:ln>
        </p:spPr>
        <p:txBody>
          <a:bodyPr>
            <a:spAutoFit/>
          </a:bodyPr>
          <a:lstStyle/>
          <a:p>
            <a:pPr>
              <a:spcBef>
                <a:spcPct val="50000"/>
              </a:spcBef>
              <a:defRPr/>
            </a:pPr>
            <a:r>
              <a:rPr lang="en-US" altLang="zh-CN" sz="2800" b="1" dirty="0">
                <a:latin typeface="+mn-ea"/>
                <a:ea typeface="+mn-ea"/>
              </a:rPr>
              <a:t>(1) </a:t>
            </a:r>
            <a:r>
              <a:rPr lang="zh-CN" altLang="en-US" sz="2800" b="1" dirty="0">
                <a:latin typeface="+mn-ea"/>
                <a:ea typeface="+mn-ea"/>
              </a:rPr>
              <a:t>光强分布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linds(horizontal)">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0" name="灯片编号占位符 1"/>
          <p:cNvSpPr>
            <a:spLocks noGrp="1"/>
          </p:cNvSpPr>
          <p:nvPr>
            <p:ph type="sldNum" sz="quarter" idx="10"/>
          </p:nvPr>
        </p:nvSpPr>
        <p:spPr>
          <a:noFill/>
        </p:spPr>
        <p:txBody>
          <a:bodyPr/>
          <a:lstStyle/>
          <a:p>
            <a:fld id="{8800FBE1-9846-4CD7-9C63-98A55D2A610F}" type="slidenum">
              <a:rPr lang="en-US" altLang="zh-CN" smtClean="0"/>
              <a:pPr/>
              <a:t>155</a:t>
            </a:fld>
            <a:endParaRPr lang="en-US" altLang="zh-CN" smtClean="0"/>
          </a:p>
        </p:txBody>
      </p:sp>
      <p:graphicFrame>
        <p:nvGraphicFramePr>
          <p:cNvPr id="38914" name="Object 2"/>
          <p:cNvGraphicFramePr>
            <a:graphicFrameLocks noChangeAspect="1"/>
          </p:cNvGraphicFramePr>
          <p:nvPr/>
        </p:nvGraphicFramePr>
        <p:xfrm>
          <a:off x="1524000" y="1676400"/>
          <a:ext cx="5334000" cy="1047750"/>
        </p:xfrm>
        <a:graphic>
          <a:graphicData uri="http://schemas.openxmlformats.org/presentationml/2006/ole">
            <p:oleObj spid="_x0000_s128002" name="Equation" r:id="rId3" imgW="2006280" imgH="393480" progId="">
              <p:embed/>
            </p:oleObj>
          </a:graphicData>
        </a:graphic>
      </p:graphicFrame>
      <p:grpSp>
        <p:nvGrpSpPr>
          <p:cNvPr id="2" name="Group 18"/>
          <p:cNvGrpSpPr>
            <a:grpSpLocks/>
          </p:cNvGrpSpPr>
          <p:nvPr/>
        </p:nvGrpSpPr>
        <p:grpSpPr bwMode="auto">
          <a:xfrm>
            <a:off x="1295400" y="3886200"/>
            <a:ext cx="7162800" cy="690563"/>
            <a:chOff x="816" y="2304"/>
            <a:chExt cx="4512" cy="435"/>
          </a:xfrm>
        </p:grpSpPr>
        <p:graphicFrame>
          <p:nvGraphicFramePr>
            <p:cNvPr id="112647" name="Object 4"/>
            <p:cNvGraphicFramePr>
              <a:graphicFrameLocks noChangeAspect="1"/>
            </p:cNvGraphicFramePr>
            <p:nvPr/>
          </p:nvGraphicFramePr>
          <p:xfrm>
            <a:off x="816" y="2352"/>
            <a:ext cx="239" cy="288"/>
          </p:xfrm>
          <a:graphic>
            <a:graphicData uri="http://schemas.openxmlformats.org/presentationml/2006/ole">
              <p:oleObj spid="_x0000_s128007" name="公式" r:id="rId4" imgW="190440" imgH="241200" progId="">
                <p:embed/>
              </p:oleObj>
            </a:graphicData>
          </a:graphic>
        </p:graphicFrame>
        <p:grpSp>
          <p:nvGrpSpPr>
            <p:cNvPr id="3" name="Group 17"/>
            <p:cNvGrpSpPr>
              <a:grpSpLocks/>
            </p:cNvGrpSpPr>
            <p:nvPr/>
          </p:nvGrpSpPr>
          <p:grpSpPr bwMode="auto">
            <a:xfrm>
              <a:off x="1017" y="2304"/>
              <a:ext cx="4311" cy="435"/>
              <a:chOff x="1017" y="2313"/>
              <a:chExt cx="4311" cy="435"/>
            </a:xfrm>
          </p:grpSpPr>
          <p:sp>
            <p:nvSpPr>
              <p:cNvPr id="112659" name="Text Box 5"/>
              <p:cNvSpPr txBox="1">
                <a:spLocks noChangeArrowheads="1"/>
              </p:cNvSpPr>
              <p:nvPr/>
            </p:nvSpPr>
            <p:spPr bwMode="auto">
              <a:xfrm>
                <a:off x="1017" y="2313"/>
                <a:ext cx="4311" cy="365"/>
              </a:xfrm>
              <a:prstGeom prst="rect">
                <a:avLst/>
              </a:prstGeom>
              <a:noFill/>
              <a:ln w="9525">
                <a:noFill/>
                <a:miter lim="800000"/>
                <a:headEnd/>
                <a:tailEnd/>
              </a:ln>
            </p:spPr>
            <p:txBody>
              <a:bodyPr>
                <a:spAutoFit/>
              </a:bodyPr>
              <a:lstStyle/>
              <a:p>
                <a:pPr>
                  <a:spcBef>
                    <a:spcPct val="50000"/>
                  </a:spcBef>
                </a:pPr>
                <a:r>
                  <a:rPr lang="zh-CN" altLang="en-US" sz="3200" b="1">
                    <a:latin typeface="宋体" pitchFamily="2" charset="-122"/>
                  </a:rPr>
                  <a:t>一定，     减少，       增大</a:t>
                </a:r>
                <a:r>
                  <a:rPr lang="zh-CN" altLang="en-US" sz="3200" b="1">
                    <a:latin typeface="Times New Roman" pitchFamily="18" charset="0"/>
                  </a:rPr>
                  <a:t>．</a:t>
                </a:r>
              </a:p>
            </p:txBody>
          </p:sp>
          <p:graphicFrame>
            <p:nvGraphicFramePr>
              <p:cNvPr id="112648" name="Object 6"/>
              <p:cNvGraphicFramePr>
                <a:graphicFrameLocks noChangeAspect="1"/>
              </p:cNvGraphicFramePr>
              <p:nvPr/>
            </p:nvGraphicFramePr>
            <p:xfrm>
              <a:off x="1680" y="2352"/>
              <a:ext cx="734" cy="351"/>
            </p:xfrm>
            <a:graphic>
              <a:graphicData uri="http://schemas.openxmlformats.org/presentationml/2006/ole">
                <p:oleObj spid="_x0000_s128008" name="Equation" r:id="rId5" imgW="355320" imgH="177480" progId="">
                  <p:embed/>
                </p:oleObj>
              </a:graphicData>
            </a:graphic>
          </p:graphicFrame>
          <p:graphicFrame>
            <p:nvGraphicFramePr>
              <p:cNvPr id="112649" name="Object 7"/>
              <p:cNvGraphicFramePr>
                <a:graphicFrameLocks noChangeAspect="1"/>
              </p:cNvGraphicFramePr>
              <p:nvPr/>
            </p:nvGraphicFramePr>
            <p:xfrm>
              <a:off x="3120" y="2352"/>
              <a:ext cx="1018" cy="396"/>
            </p:xfrm>
            <a:graphic>
              <a:graphicData uri="http://schemas.openxmlformats.org/presentationml/2006/ole">
                <p:oleObj spid="_x0000_s128009" name="公式" r:id="rId6" imgW="812520" imgH="330120" progId="">
                  <p:embed/>
                </p:oleObj>
              </a:graphicData>
            </a:graphic>
          </p:graphicFrame>
        </p:grpSp>
      </p:grpSp>
      <p:grpSp>
        <p:nvGrpSpPr>
          <p:cNvPr id="4" name="Group 20"/>
          <p:cNvGrpSpPr>
            <a:grpSpLocks/>
          </p:cNvGrpSpPr>
          <p:nvPr/>
        </p:nvGrpSpPr>
        <p:grpSpPr bwMode="auto">
          <a:xfrm>
            <a:off x="1295400" y="5314950"/>
            <a:ext cx="7162800" cy="628650"/>
            <a:chOff x="816" y="3348"/>
            <a:chExt cx="4512" cy="396"/>
          </a:xfrm>
        </p:grpSpPr>
        <p:graphicFrame>
          <p:nvGraphicFramePr>
            <p:cNvPr id="112644" name="Object 9"/>
            <p:cNvGraphicFramePr>
              <a:graphicFrameLocks noChangeAspect="1"/>
            </p:cNvGraphicFramePr>
            <p:nvPr/>
          </p:nvGraphicFramePr>
          <p:xfrm>
            <a:off x="816" y="3348"/>
            <a:ext cx="825" cy="335"/>
          </p:xfrm>
          <a:graphic>
            <a:graphicData uri="http://schemas.openxmlformats.org/presentationml/2006/ole">
              <p:oleObj spid="_x0000_s128004" name="公式" r:id="rId7" imgW="545760" imgH="279360" progId="">
                <p:embed/>
              </p:oleObj>
            </a:graphicData>
          </a:graphic>
        </p:graphicFrame>
        <p:sp>
          <p:nvSpPr>
            <p:cNvPr id="112657" name="Rectangle 10"/>
            <p:cNvSpPr>
              <a:spLocks noChangeArrowheads="1"/>
            </p:cNvSpPr>
            <p:nvPr/>
          </p:nvSpPr>
          <p:spPr bwMode="auto">
            <a:xfrm>
              <a:off x="1603" y="3350"/>
              <a:ext cx="3725" cy="365"/>
            </a:xfrm>
            <a:prstGeom prst="rect">
              <a:avLst/>
            </a:prstGeom>
            <a:noFill/>
            <a:ln w="9525">
              <a:noFill/>
              <a:miter lim="800000"/>
              <a:headEnd/>
              <a:tailEnd/>
            </a:ln>
          </p:spPr>
          <p:txBody>
            <a:bodyPr>
              <a:spAutoFit/>
            </a:bodyPr>
            <a:lstStyle/>
            <a:p>
              <a:r>
                <a:rPr lang="zh-CN" altLang="en-US" sz="3200" b="1">
                  <a:latin typeface="宋体" pitchFamily="2" charset="-122"/>
                </a:rPr>
                <a:t>一定， 增大，         增大</a:t>
              </a:r>
              <a:r>
                <a:rPr lang="zh-CN" altLang="en-US" sz="3200" b="1">
                  <a:latin typeface="Times New Roman" pitchFamily="18" charset="0"/>
                </a:rPr>
                <a:t>．</a:t>
              </a:r>
            </a:p>
          </p:txBody>
        </p:sp>
        <p:graphicFrame>
          <p:nvGraphicFramePr>
            <p:cNvPr id="112645" name="Object 11"/>
            <p:cNvGraphicFramePr>
              <a:graphicFrameLocks noChangeAspect="1"/>
            </p:cNvGraphicFramePr>
            <p:nvPr/>
          </p:nvGraphicFramePr>
          <p:xfrm>
            <a:off x="2352" y="3396"/>
            <a:ext cx="288" cy="288"/>
          </p:xfrm>
          <a:graphic>
            <a:graphicData uri="http://schemas.openxmlformats.org/presentationml/2006/ole">
              <p:oleObj spid="_x0000_s128005" name="公式" r:id="rId8" imgW="190440" imgH="241200" progId="">
                <p:embed/>
              </p:oleObj>
            </a:graphicData>
          </a:graphic>
        </p:graphicFrame>
        <p:graphicFrame>
          <p:nvGraphicFramePr>
            <p:cNvPr id="112646" name="Object 12"/>
            <p:cNvGraphicFramePr>
              <a:graphicFrameLocks noChangeAspect="1"/>
            </p:cNvGraphicFramePr>
            <p:nvPr/>
          </p:nvGraphicFramePr>
          <p:xfrm>
            <a:off x="3264" y="3348"/>
            <a:ext cx="1230" cy="396"/>
          </p:xfrm>
          <a:graphic>
            <a:graphicData uri="http://schemas.openxmlformats.org/presentationml/2006/ole">
              <p:oleObj spid="_x0000_s128006" name="公式" r:id="rId9" imgW="812520" imgH="330120" progId="">
                <p:embed/>
              </p:oleObj>
            </a:graphicData>
          </a:graphic>
        </p:graphicFrame>
      </p:grpSp>
      <p:sp>
        <p:nvSpPr>
          <p:cNvPr id="38925" name="Text Box 13"/>
          <p:cNvSpPr txBox="1">
            <a:spLocks noChangeArrowheads="1"/>
          </p:cNvSpPr>
          <p:nvPr/>
        </p:nvSpPr>
        <p:spPr bwMode="auto">
          <a:xfrm>
            <a:off x="533400" y="2895600"/>
            <a:ext cx="8153400" cy="1066800"/>
          </a:xfrm>
          <a:prstGeom prst="rect">
            <a:avLst/>
          </a:prstGeom>
          <a:noFill/>
          <a:ln w="9525">
            <a:noFill/>
            <a:miter lim="800000"/>
            <a:headEnd/>
            <a:tailEnd type="none" w="sm" len="lg"/>
          </a:ln>
        </p:spPr>
        <p:txBody>
          <a:bodyPr>
            <a:spAutoFit/>
          </a:bodyPr>
          <a:lstStyle/>
          <a:p>
            <a:pPr>
              <a:spcBef>
                <a:spcPct val="50000"/>
              </a:spcBef>
              <a:buFontTx/>
              <a:buBlip>
                <a:blip r:embed="rId10"/>
              </a:buBlip>
            </a:pPr>
            <a:r>
              <a:rPr lang="zh-CN" altLang="en-US" sz="3200" b="1"/>
              <a:t>　光栅常数越小，明纹越窄，明纹间相隔越远</a:t>
            </a:r>
            <a:r>
              <a:rPr lang="en-US" altLang="zh-CN" sz="3200" b="1">
                <a:latin typeface="Times New Roman" pitchFamily="18" charset="0"/>
              </a:rPr>
              <a:t>.</a:t>
            </a:r>
          </a:p>
        </p:txBody>
      </p:sp>
      <p:graphicFrame>
        <p:nvGraphicFramePr>
          <p:cNvPr id="112643" name="Object 14"/>
          <p:cNvGraphicFramePr>
            <a:graphicFrameLocks noChangeAspect="1"/>
          </p:cNvGraphicFramePr>
          <p:nvPr/>
        </p:nvGraphicFramePr>
        <p:xfrm>
          <a:off x="1066800" y="950913"/>
          <a:ext cx="6400800" cy="538162"/>
        </p:xfrm>
        <a:graphic>
          <a:graphicData uri="http://schemas.openxmlformats.org/presentationml/2006/ole">
            <p:oleObj spid="_x0000_s128003" name="Equation" r:id="rId11" imgW="2158920" imgH="203040" progId="">
              <p:embed/>
            </p:oleObj>
          </a:graphicData>
        </a:graphic>
      </p:graphicFrame>
      <p:sp>
        <p:nvSpPr>
          <p:cNvPr id="38927" name="Text Box 15"/>
          <p:cNvSpPr txBox="1">
            <a:spLocks noChangeArrowheads="1"/>
          </p:cNvSpPr>
          <p:nvPr/>
        </p:nvSpPr>
        <p:spPr bwMode="auto">
          <a:xfrm>
            <a:off x="609600" y="4586288"/>
            <a:ext cx="7772400" cy="1311275"/>
          </a:xfrm>
          <a:prstGeom prst="rect">
            <a:avLst/>
          </a:prstGeom>
          <a:noFill/>
          <a:ln w="9525">
            <a:noFill/>
            <a:miter lim="800000"/>
            <a:headEnd/>
            <a:tailEnd type="none" w="sm" len="lg"/>
          </a:ln>
        </p:spPr>
        <p:txBody>
          <a:bodyPr>
            <a:spAutoFit/>
          </a:bodyPr>
          <a:lstStyle/>
          <a:p>
            <a:pPr>
              <a:spcBef>
                <a:spcPct val="50000"/>
              </a:spcBef>
              <a:buFontTx/>
              <a:buBlip>
                <a:blip r:embed="rId10"/>
              </a:buBlip>
            </a:pPr>
            <a:r>
              <a:rPr lang="en-US" altLang="zh-CN" sz="3200" b="1"/>
              <a:t>   </a:t>
            </a:r>
            <a:r>
              <a:rPr lang="zh-CN" altLang="en-US" sz="3200" b="1"/>
              <a:t>入射光波长越大，明纹间相隔越远</a:t>
            </a:r>
            <a:r>
              <a:rPr lang="en-US" altLang="zh-CN" sz="3200" b="1">
                <a:latin typeface="Times New Roman" pitchFamily="18" charset="0"/>
              </a:rPr>
              <a:t>.</a:t>
            </a:r>
          </a:p>
          <a:p>
            <a:pPr>
              <a:spcBef>
                <a:spcPct val="50000"/>
              </a:spcBef>
              <a:buFontTx/>
              <a:buBlip>
                <a:blip r:embed="rId10"/>
              </a:buBlip>
            </a:pPr>
            <a:endParaRPr lang="en-US" altLang="zh-CN" sz="3200" b="1"/>
          </a:p>
        </p:txBody>
      </p:sp>
      <p:sp>
        <p:nvSpPr>
          <p:cNvPr id="18"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12656"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animEffect transition="in" filter="blinds(horizontal)">
                                      <p:cBhvr>
                                        <p:cTn id="7" dur="500"/>
                                        <p:tgtEl>
                                          <p:spTgt spid="389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8925"/>
                                        </p:tgtEl>
                                        <p:attrNameLst>
                                          <p:attrName>style.visibility</p:attrName>
                                        </p:attrNameLst>
                                      </p:cBhvr>
                                      <p:to>
                                        <p:strVal val="visible"/>
                                      </p:to>
                                    </p:set>
                                    <p:animEffect transition="in" filter="blinds(horizontal)">
                                      <p:cBhvr>
                                        <p:cTn id="12" dur="500"/>
                                        <p:tgtEl>
                                          <p:spTgt spid="3892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8927"/>
                                        </p:tgtEl>
                                        <p:attrNameLst>
                                          <p:attrName>style.visibility</p:attrName>
                                        </p:attrNameLst>
                                      </p:cBhvr>
                                      <p:to>
                                        <p:strVal val="visible"/>
                                      </p:to>
                                    </p:set>
                                    <p:animEffect transition="in" filter="blinds(horizontal)">
                                      <p:cBhvr>
                                        <p:cTn id="22" dur="500"/>
                                        <p:tgtEl>
                                          <p:spTgt spid="389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5" grpId="0" autoUpdateAnimBg="0"/>
      <p:bldP spid="38927" grpId="0" autoUpdateAnimBg="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灯片编号占位符 1"/>
          <p:cNvSpPr>
            <a:spLocks noGrp="1"/>
          </p:cNvSpPr>
          <p:nvPr>
            <p:ph type="sldNum" sz="quarter" idx="10"/>
          </p:nvPr>
        </p:nvSpPr>
        <p:spPr>
          <a:noFill/>
        </p:spPr>
        <p:txBody>
          <a:bodyPr/>
          <a:lstStyle/>
          <a:p>
            <a:fld id="{92933966-9965-422E-8A87-1034621C7A2E}" type="slidenum">
              <a:rPr lang="en-US" altLang="zh-CN" smtClean="0"/>
              <a:pPr/>
              <a:t>156</a:t>
            </a:fld>
            <a:endParaRPr lang="en-US" altLang="zh-CN" smtClean="0"/>
          </a:p>
        </p:txBody>
      </p:sp>
      <p:sp>
        <p:nvSpPr>
          <p:cNvPr id="3"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13670"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graphicFrame>
        <p:nvGraphicFramePr>
          <p:cNvPr id="5" name="Object 2"/>
          <p:cNvGraphicFramePr>
            <a:graphicFrameLocks noChangeAspect="1"/>
          </p:cNvGraphicFramePr>
          <p:nvPr/>
        </p:nvGraphicFramePr>
        <p:xfrm>
          <a:off x="1328738" y="2286000"/>
          <a:ext cx="2819400" cy="1052513"/>
        </p:xfrm>
        <a:graphic>
          <a:graphicData uri="http://schemas.openxmlformats.org/presentationml/2006/ole">
            <p:oleObj spid="_x0000_s129026" name="Equation" r:id="rId3" imgW="977760" imgH="393480" progId="">
              <p:embed/>
            </p:oleObj>
          </a:graphicData>
        </a:graphic>
      </p:graphicFrame>
      <p:graphicFrame>
        <p:nvGraphicFramePr>
          <p:cNvPr id="6" name="Object 3"/>
          <p:cNvGraphicFramePr>
            <a:graphicFrameLocks noChangeAspect="1"/>
          </p:cNvGraphicFramePr>
          <p:nvPr/>
        </p:nvGraphicFramePr>
        <p:xfrm>
          <a:off x="1404938" y="3886200"/>
          <a:ext cx="3810000" cy="966788"/>
        </p:xfrm>
        <a:graphic>
          <a:graphicData uri="http://schemas.openxmlformats.org/presentationml/2006/ole">
            <p:oleObj spid="_x0000_s129027" name="Equation" r:id="rId4" imgW="3377880" imgH="723600" progId="">
              <p:embed/>
            </p:oleObj>
          </a:graphicData>
        </a:graphic>
      </p:graphicFrame>
      <p:sp>
        <p:nvSpPr>
          <p:cNvPr id="7" name="Text Box 4"/>
          <p:cNvSpPr txBox="1">
            <a:spLocks noChangeArrowheads="1"/>
          </p:cNvSpPr>
          <p:nvPr/>
        </p:nvSpPr>
        <p:spPr bwMode="auto">
          <a:xfrm>
            <a:off x="1176338" y="1295400"/>
            <a:ext cx="3886200" cy="519113"/>
          </a:xfrm>
          <a:prstGeom prst="rect">
            <a:avLst/>
          </a:prstGeom>
          <a:noFill/>
          <a:ln w="9525">
            <a:noFill/>
            <a:miter lim="800000"/>
            <a:headEnd/>
            <a:tailEnd type="none" w="sm" len="lg"/>
          </a:ln>
        </p:spPr>
        <p:txBody>
          <a:bodyPr>
            <a:spAutoFit/>
          </a:bodyPr>
          <a:lstStyle/>
          <a:p>
            <a:pPr>
              <a:spcBef>
                <a:spcPct val="50000"/>
              </a:spcBef>
              <a:defRPr/>
            </a:pPr>
            <a:r>
              <a:rPr lang="en-US" altLang="zh-CN" sz="2800" b="1" dirty="0">
                <a:latin typeface="+mn-ea"/>
                <a:ea typeface="+mn-ea"/>
              </a:rPr>
              <a:t>(2) </a:t>
            </a:r>
            <a:r>
              <a:rPr lang="zh-CN" altLang="en-US" sz="2800" b="1" dirty="0">
                <a:latin typeface="+mn-ea"/>
                <a:ea typeface="+mn-ea"/>
              </a:rPr>
              <a:t>条纹最高级数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灯片编号占位符 3"/>
          <p:cNvSpPr>
            <a:spLocks noGrp="1"/>
          </p:cNvSpPr>
          <p:nvPr>
            <p:ph type="sldNum" sz="quarter" idx="10"/>
          </p:nvPr>
        </p:nvSpPr>
        <p:spPr>
          <a:noFill/>
        </p:spPr>
        <p:txBody>
          <a:bodyPr/>
          <a:lstStyle/>
          <a:p>
            <a:fld id="{35D81066-4B30-4337-9D84-531362F18938}" type="slidenum">
              <a:rPr lang="en-US" altLang="zh-CN" smtClean="0"/>
              <a:pPr/>
              <a:t>157</a:t>
            </a:fld>
            <a:endParaRPr lang="en-US" altLang="zh-CN" smtClean="0"/>
          </a:p>
        </p:txBody>
      </p:sp>
      <p:pic>
        <p:nvPicPr>
          <p:cNvPr id="228355" name="Picture 4" descr="光栅衍射图"/>
          <p:cNvPicPr>
            <a:picLocks noChangeAspect="1" noChangeArrowheads="1"/>
          </p:cNvPicPr>
          <p:nvPr/>
        </p:nvPicPr>
        <p:blipFill>
          <a:blip r:embed="rId2" cstate="print"/>
          <a:srcRect/>
          <a:stretch>
            <a:fillRect/>
          </a:stretch>
        </p:blipFill>
        <p:spPr bwMode="auto">
          <a:xfrm>
            <a:off x="684213" y="1052513"/>
            <a:ext cx="7797800" cy="5116512"/>
          </a:xfrm>
          <a:prstGeom prst="rect">
            <a:avLst/>
          </a:prstGeom>
          <a:noFill/>
          <a:ln w="9525">
            <a:noFill/>
            <a:miter lim="800000"/>
            <a:headEnd/>
            <a:tailEnd/>
          </a:ln>
        </p:spPr>
      </p:pic>
      <p:sp>
        <p:nvSpPr>
          <p:cNvPr id="228356" name="Text Box 5"/>
          <p:cNvSpPr txBox="1">
            <a:spLocks noChangeArrowheads="1"/>
          </p:cNvSpPr>
          <p:nvPr/>
        </p:nvSpPr>
        <p:spPr bwMode="auto">
          <a:xfrm>
            <a:off x="685800" y="715963"/>
            <a:ext cx="6934200" cy="579437"/>
          </a:xfrm>
          <a:prstGeom prst="rect">
            <a:avLst/>
          </a:prstGeom>
          <a:noFill/>
          <a:ln w="9525">
            <a:noFill/>
            <a:miter lim="800000"/>
            <a:headEnd/>
            <a:tailEnd type="none" w="sm" len="lg"/>
          </a:ln>
        </p:spPr>
        <p:txBody>
          <a:bodyPr>
            <a:spAutoFit/>
          </a:bodyPr>
          <a:lstStyle/>
          <a:p>
            <a:pPr>
              <a:spcBef>
                <a:spcPct val="50000"/>
              </a:spcBef>
            </a:pPr>
            <a:r>
              <a:rPr lang="zh-CN" altLang="en-US" sz="3200" b="1">
                <a:latin typeface="宋体" pitchFamily="2" charset="-122"/>
              </a:rPr>
              <a:t>（</a:t>
            </a:r>
            <a:r>
              <a:rPr lang="en-US" altLang="zh-CN" sz="3200" b="1">
                <a:latin typeface="宋体" pitchFamily="2" charset="-122"/>
              </a:rPr>
              <a:t>3</a:t>
            </a:r>
            <a:r>
              <a:rPr lang="zh-CN" altLang="en-US" sz="3200" b="1">
                <a:latin typeface="宋体" pitchFamily="2" charset="-122"/>
              </a:rPr>
              <a:t>）光栅中狭缝条数越多，明纹越细</a:t>
            </a:r>
            <a:r>
              <a:rPr lang="en-US" altLang="zh-CN" sz="3200" b="1">
                <a:latin typeface="Times New Roman" pitchFamily="18" charset="0"/>
              </a:rPr>
              <a:t>.</a:t>
            </a:r>
          </a:p>
        </p:txBody>
      </p:sp>
      <p:sp>
        <p:nvSpPr>
          <p:cNvPr id="228357" name="Text Box 6"/>
          <p:cNvSpPr txBox="1">
            <a:spLocks noChangeArrowheads="1"/>
          </p:cNvSpPr>
          <p:nvPr/>
        </p:nvSpPr>
        <p:spPr bwMode="auto">
          <a:xfrm>
            <a:off x="1831975" y="2517775"/>
            <a:ext cx="1295400" cy="366713"/>
          </a:xfrm>
          <a:prstGeom prst="rect">
            <a:avLst/>
          </a:prstGeom>
          <a:noFill/>
          <a:ln w="9525">
            <a:noFill/>
            <a:miter lim="800000"/>
            <a:headEnd/>
            <a:tailEnd/>
          </a:ln>
        </p:spPr>
        <p:txBody>
          <a:bodyPr>
            <a:spAutoFit/>
          </a:bodyPr>
          <a:lstStyle/>
          <a:p>
            <a:pPr>
              <a:spcBef>
                <a:spcPct val="50000"/>
              </a:spcBef>
            </a:pPr>
            <a:r>
              <a:rPr lang="en-US" altLang="zh-CN" b="1">
                <a:solidFill>
                  <a:srgbClr val="CC0000"/>
                </a:solidFill>
                <a:latin typeface="Times New Roman" pitchFamily="18" charset="0"/>
              </a:rPr>
              <a:t>(a)1</a:t>
            </a:r>
            <a:r>
              <a:rPr lang="zh-CN" altLang="en-US" b="1">
                <a:solidFill>
                  <a:srgbClr val="CC0000"/>
                </a:solidFill>
              </a:rPr>
              <a:t>条缝</a:t>
            </a:r>
          </a:p>
        </p:txBody>
      </p:sp>
      <p:sp>
        <p:nvSpPr>
          <p:cNvPr id="228358" name="Text Box 7"/>
          <p:cNvSpPr txBox="1">
            <a:spLocks noChangeArrowheads="1"/>
          </p:cNvSpPr>
          <p:nvPr/>
        </p:nvSpPr>
        <p:spPr bwMode="auto">
          <a:xfrm>
            <a:off x="6011863" y="5726113"/>
            <a:ext cx="1295400" cy="366712"/>
          </a:xfrm>
          <a:prstGeom prst="rect">
            <a:avLst/>
          </a:prstGeom>
          <a:noFill/>
          <a:ln w="9525">
            <a:noFill/>
            <a:miter lim="800000"/>
            <a:headEnd/>
            <a:tailEnd/>
          </a:ln>
        </p:spPr>
        <p:txBody>
          <a:bodyPr>
            <a:spAutoFit/>
          </a:bodyPr>
          <a:lstStyle/>
          <a:p>
            <a:pPr>
              <a:spcBef>
                <a:spcPct val="50000"/>
              </a:spcBef>
            </a:pPr>
            <a:r>
              <a:rPr lang="en-US" altLang="zh-CN" b="1">
                <a:solidFill>
                  <a:srgbClr val="CC0000"/>
                </a:solidFill>
                <a:latin typeface="Times New Roman" pitchFamily="18" charset="0"/>
              </a:rPr>
              <a:t>(f)20</a:t>
            </a:r>
            <a:r>
              <a:rPr lang="zh-CN" altLang="en-US" b="1">
                <a:solidFill>
                  <a:srgbClr val="CC0000"/>
                </a:solidFill>
              </a:rPr>
              <a:t>条缝</a:t>
            </a:r>
          </a:p>
        </p:txBody>
      </p:sp>
      <p:sp>
        <p:nvSpPr>
          <p:cNvPr id="228359" name="Text Box 8"/>
          <p:cNvSpPr txBox="1">
            <a:spLocks noChangeArrowheads="1"/>
          </p:cNvSpPr>
          <p:nvPr/>
        </p:nvSpPr>
        <p:spPr bwMode="auto">
          <a:xfrm>
            <a:off x="6011863" y="4121150"/>
            <a:ext cx="1295400" cy="366713"/>
          </a:xfrm>
          <a:prstGeom prst="rect">
            <a:avLst/>
          </a:prstGeom>
          <a:noFill/>
          <a:ln w="9525">
            <a:noFill/>
            <a:miter lim="800000"/>
            <a:headEnd/>
            <a:tailEnd/>
          </a:ln>
        </p:spPr>
        <p:txBody>
          <a:bodyPr>
            <a:spAutoFit/>
          </a:bodyPr>
          <a:lstStyle/>
          <a:p>
            <a:pPr>
              <a:spcBef>
                <a:spcPct val="50000"/>
              </a:spcBef>
            </a:pPr>
            <a:r>
              <a:rPr lang="en-US" altLang="zh-CN" b="1">
                <a:solidFill>
                  <a:srgbClr val="CC0000"/>
                </a:solidFill>
                <a:latin typeface="Times New Roman" pitchFamily="18" charset="0"/>
              </a:rPr>
              <a:t>(e)6</a:t>
            </a:r>
            <a:r>
              <a:rPr lang="zh-CN" altLang="en-US" b="1">
                <a:solidFill>
                  <a:srgbClr val="CC0000"/>
                </a:solidFill>
              </a:rPr>
              <a:t>条缝</a:t>
            </a:r>
          </a:p>
        </p:txBody>
      </p:sp>
      <p:sp>
        <p:nvSpPr>
          <p:cNvPr id="228360" name="Text Box 9"/>
          <p:cNvSpPr txBox="1">
            <a:spLocks noChangeArrowheads="1"/>
          </p:cNvSpPr>
          <p:nvPr/>
        </p:nvSpPr>
        <p:spPr bwMode="auto">
          <a:xfrm>
            <a:off x="1908175" y="5686425"/>
            <a:ext cx="1295400" cy="366713"/>
          </a:xfrm>
          <a:prstGeom prst="rect">
            <a:avLst/>
          </a:prstGeom>
          <a:noFill/>
          <a:ln w="9525">
            <a:noFill/>
            <a:miter lim="800000"/>
            <a:headEnd/>
            <a:tailEnd/>
          </a:ln>
        </p:spPr>
        <p:txBody>
          <a:bodyPr>
            <a:spAutoFit/>
          </a:bodyPr>
          <a:lstStyle/>
          <a:p>
            <a:pPr>
              <a:spcBef>
                <a:spcPct val="50000"/>
              </a:spcBef>
            </a:pPr>
            <a:r>
              <a:rPr lang="en-US" altLang="zh-CN" b="1">
                <a:solidFill>
                  <a:srgbClr val="CC0000"/>
                </a:solidFill>
                <a:latin typeface="Times New Roman" pitchFamily="18" charset="0"/>
              </a:rPr>
              <a:t>(c)3</a:t>
            </a:r>
            <a:r>
              <a:rPr lang="zh-CN" altLang="en-US" b="1">
                <a:solidFill>
                  <a:srgbClr val="CC0000"/>
                </a:solidFill>
              </a:rPr>
              <a:t>条缝</a:t>
            </a:r>
          </a:p>
        </p:txBody>
      </p:sp>
      <p:sp>
        <p:nvSpPr>
          <p:cNvPr id="228361" name="Text Box 10"/>
          <p:cNvSpPr txBox="1">
            <a:spLocks noChangeArrowheads="1"/>
          </p:cNvSpPr>
          <p:nvPr/>
        </p:nvSpPr>
        <p:spPr bwMode="auto">
          <a:xfrm>
            <a:off x="1860550" y="4102100"/>
            <a:ext cx="1295400" cy="366713"/>
          </a:xfrm>
          <a:prstGeom prst="rect">
            <a:avLst/>
          </a:prstGeom>
          <a:noFill/>
          <a:ln w="9525">
            <a:noFill/>
            <a:miter lim="800000"/>
            <a:headEnd/>
            <a:tailEnd/>
          </a:ln>
        </p:spPr>
        <p:txBody>
          <a:bodyPr>
            <a:spAutoFit/>
          </a:bodyPr>
          <a:lstStyle/>
          <a:p>
            <a:pPr>
              <a:spcBef>
                <a:spcPct val="50000"/>
              </a:spcBef>
            </a:pPr>
            <a:r>
              <a:rPr lang="en-US" altLang="zh-CN" b="1">
                <a:solidFill>
                  <a:srgbClr val="CC0000"/>
                </a:solidFill>
                <a:latin typeface="Times New Roman" pitchFamily="18" charset="0"/>
                <a:ea typeface="华文中宋" pitchFamily="2" charset="-122"/>
              </a:rPr>
              <a:t>(b)2</a:t>
            </a:r>
            <a:r>
              <a:rPr lang="zh-CN" altLang="en-US" b="1">
                <a:solidFill>
                  <a:srgbClr val="CC0000"/>
                </a:solidFill>
              </a:rPr>
              <a:t>条缝</a:t>
            </a:r>
          </a:p>
        </p:txBody>
      </p:sp>
      <p:sp>
        <p:nvSpPr>
          <p:cNvPr id="228362" name="Text Box 11"/>
          <p:cNvSpPr txBox="1">
            <a:spLocks noChangeArrowheads="1"/>
          </p:cNvSpPr>
          <p:nvPr/>
        </p:nvSpPr>
        <p:spPr bwMode="auto">
          <a:xfrm>
            <a:off x="5940425" y="2557463"/>
            <a:ext cx="1295400" cy="366712"/>
          </a:xfrm>
          <a:prstGeom prst="rect">
            <a:avLst/>
          </a:prstGeom>
          <a:noFill/>
          <a:ln w="9525">
            <a:noFill/>
            <a:miter lim="800000"/>
            <a:headEnd/>
            <a:tailEnd/>
          </a:ln>
        </p:spPr>
        <p:txBody>
          <a:bodyPr>
            <a:spAutoFit/>
          </a:bodyPr>
          <a:lstStyle/>
          <a:p>
            <a:pPr>
              <a:spcBef>
                <a:spcPct val="50000"/>
              </a:spcBef>
            </a:pPr>
            <a:r>
              <a:rPr lang="en-US" altLang="zh-CN" b="1">
                <a:solidFill>
                  <a:srgbClr val="CC0000"/>
                </a:solidFill>
                <a:latin typeface="Times New Roman" pitchFamily="18" charset="0"/>
              </a:rPr>
              <a:t>(d)5</a:t>
            </a:r>
            <a:r>
              <a:rPr lang="zh-CN" altLang="en-US" b="1">
                <a:solidFill>
                  <a:srgbClr val="CC0000"/>
                </a:solidFill>
              </a:rPr>
              <a:t>条缝</a:t>
            </a:r>
          </a:p>
        </p:txBody>
      </p:sp>
      <p:sp>
        <p:nvSpPr>
          <p:cNvPr id="11"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28364"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灯片编号占位符 1"/>
          <p:cNvSpPr>
            <a:spLocks noGrp="1"/>
          </p:cNvSpPr>
          <p:nvPr>
            <p:ph type="sldNum" sz="quarter" idx="10"/>
          </p:nvPr>
        </p:nvSpPr>
        <p:spPr>
          <a:noFill/>
        </p:spPr>
        <p:txBody>
          <a:bodyPr/>
          <a:lstStyle/>
          <a:p>
            <a:fld id="{6C4D3D9C-A39A-475F-B2D8-E6724C1D2095}" type="slidenum">
              <a:rPr lang="en-US" altLang="zh-CN" smtClean="0"/>
              <a:pPr/>
              <a:t>158</a:t>
            </a:fld>
            <a:endParaRPr lang="en-US" altLang="zh-CN" smtClean="0"/>
          </a:p>
        </p:txBody>
      </p:sp>
      <p:sp>
        <p:nvSpPr>
          <p:cNvPr id="3"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29380"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pic>
        <p:nvPicPr>
          <p:cNvPr id="229381" name="Picture 2" descr="n8"/>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4925" y="1844675"/>
            <a:ext cx="9144000" cy="2971800"/>
          </a:xfrm>
          <a:prstGeom prst="rect">
            <a:avLst/>
          </a:prstGeom>
          <a:noFill/>
          <a:ln w="9525">
            <a:noFill/>
            <a:miter lim="800000"/>
            <a:headEnd/>
            <a:tailEnd/>
          </a:ln>
        </p:spPr>
      </p:pic>
      <p:sp>
        <p:nvSpPr>
          <p:cNvPr id="229382" name="Rectangle 3"/>
          <p:cNvSpPr>
            <a:spLocks noChangeArrowheads="1"/>
          </p:cNvSpPr>
          <p:nvPr/>
        </p:nvSpPr>
        <p:spPr bwMode="auto">
          <a:xfrm>
            <a:off x="939800" y="765175"/>
            <a:ext cx="7632700" cy="519113"/>
          </a:xfrm>
          <a:prstGeom prst="rect">
            <a:avLst/>
          </a:prstGeom>
          <a:solidFill>
            <a:srgbClr val="FFFFFF"/>
          </a:solidFill>
          <a:ln w="9525">
            <a:noFill/>
            <a:miter lim="800000"/>
            <a:headEnd/>
            <a:tailEnd/>
          </a:ln>
        </p:spPr>
        <p:txBody>
          <a:bodyPr>
            <a:spAutoFit/>
          </a:bodyPr>
          <a:lstStyle/>
          <a:p>
            <a:pPr>
              <a:defRPr/>
            </a:pPr>
            <a:r>
              <a:rPr lang="en-US" altLang="zh-CN" sz="2800" b="1" dirty="0">
                <a:latin typeface="+mn-ea"/>
                <a:ea typeface="+mn-ea"/>
              </a:rPr>
              <a:t>(4) </a:t>
            </a:r>
            <a:r>
              <a:rPr lang="zh-CN" altLang="en-US" sz="2800" b="1" dirty="0">
                <a:latin typeface="+mn-ea"/>
                <a:ea typeface="+mn-ea"/>
              </a:rPr>
              <a:t>光栅衍射的强度被一个单缝图样调制</a:t>
            </a:r>
          </a:p>
        </p:txBody>
      </p:sp>
      <p:sp>
        <p:nvSpPr>
          <p:cNvPr id="229383" name="Rectangle 4"/>
          <p:cNvSpPr>
            <a:spLocks noChangeArrowheads="1"/>
          </p:cNvSpPr>
          <p:nvPr/>
        </p:nvSpPr>
        <p:spPr bwMode="auto">
          <a:xfrm>
            <a:off x="2778125" y="4816475"/>
            <a:ext cx="3581400" cy="519113"/>
          </a:xfrm>
          <a:prstGeom prst="rect">
            <a:avLst/>
          </a:prstGeom>
          <a:noFill/>
          <a:ln w="9525">
            <a:noFill/>
            <a:miter lim="800000"/>
            <a:headEnd/>
            <a:tailEnd/>
          </a:ln>
        </p:spPr>
        <p:txBody>
          <a:bodyPr>
            <a:spAutoFit/>
          </a:bodyPr>
          <a:lstStyle/>
          <a:p>
            <a:r>
              <a:rPr lang="zh-CN" altLang="en-US" sz="2800" b="1">
                <a:solidFill>
                  <a:srgbClr val="0000FF"/>
                </a:solidFill>
              </a:rPr>
              <a:t>光栅衍射强度分布</a:t>
            </a:r>
          </a:p>
        </p:txBody>
      </p:sp>
      <p:sp>
        <p:nvSpPr>
          <p:cNvPr id="8" name="Text Box 9"/>
          <p:cNvSpPr txBox="1">
            <a:spLocks noChangeArrowheads="1"/>
          </p:cNvSpPr>
          <p:nvPr/>
        </p:nvSpPr>
        <p:spPr bwMode="auto">
          <a:xfrm>
            <a:off x="1714500" y="5643563"/>
            <a:ext cx="5884863" cy="519112"/>
          </a:xfrm>
          <a:prstGeom prst="rect">
            <a:avLst/>
          </a:prstGeom>
          <a:solidFill>
            <a:srgbClr val="FFFFFF"/>
          </a:solidFill>
          <a:ln w="9525">
            <a:noFill/>
            <a:miter lim="800000"/>
            <a:headEnd/>
            <a:tailEnd/>
          </a:ln>
        </p:spPr>
        <p:txBody>
          <a:bodyPr>
            <a:spAutoFit/>
          </a:bodyPr>
          <a:lstStyle/>
          <a:p>
            <a:pPr marL="342900" indent="-342900">
              <a:spcAft>
                <a:spcPct val="35000"/>
              </a:spcAft>
            </a:pPr>
            <a:r>
              <a:rPr lang="zh-CN" altLang="en-US" sz="2800" b="1"/>
              <a:t>很多缝，却为何只有一个衍射图样？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21" name="灯片编号占位符 1"/>
          <p:cNvSpPr>
            <a:spLocks noGrp="1"/>
          </p:cNvSpPr>
          <p:nvPr>
            <p:ph type="sldNum" sz="quarter" idx="10"/>
          </p:nvPr>
        </p:nvSpPr>
        <p:spPr>
          <a:noFill/>
        </p:spPr>
        <p:txBody>
          <a:bodyPr/>
          <a:lstStyle/>
          <a:p>
            <a:fld id="{3C7DB8F4-F4C7-4508-8E36-C18748C97D17}" type="slidenum">
              <a:rPr lang="en-US" altLang="zh-CN" smtClean="0"/>
              <a:pPr/>
              <a:t>159</a:t>
            </a:fld>
            <a:endParaRPr lang="en-US" altLang="zh-CN" smtClean="0"/>
          </a:p>
        </p:txBody>
      </p:sp>
      <p:sp>
        <p:nvSpPr>
          <p:cNvPr id="3"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14723"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grpSp>
        <p:nvGrpSpPr>
          <p:cNvPr id="2" name="Group 3"/>
          <p:cNvGrpSpPr>
            <a:grpSpLocks/>
          </p:cNvGrpSpPr>
          <p:nvPr/>
        </p:nvGrpSpPr>
        <p:grpSpPr bwMode="auto">
          <a:xfrm>
            <a:off x="179388" y="11113"/>
            <a:ext cx="8694737" cy="2192337"/>
            <a:chOff x="113" y="7"/>
            <a:chExt cx="5477" cy="1381"/>
          </a:xfrm>
        </p:grpSpPr>
        <p:sp>
          <p:nvSpPr>
            <p:cNvPr id="114898" name="Text Box 4"/>
            <p:cNvSpPr txBox="1">
              <a:spLocks noChangeArrowheads="1"/>
            </p:cNvSpPr>
            <p:nvPr/>
          </p:nvSpPr>
          <p:spPr bwMode="auto">
            <a:xfrm>
              <a:off x="476" y="391"/>
              <a:ext cx="1429" cy="210"/>
            </a:xfrm>
            <a:prstGeom prst="rect">
              <a:avLst/>
            </a:prstGeom>
            <a:noFill/>
            <a:ln w="25400">
              <a:noFill/>
              <a:miter lim="800000"/>
              <a:headEnd type="none" w="med" len="sm"/>
              <a:tailEnd type="none" w="med" len="sm"/>
            </a:ln>
          </p:spPr>
          <p:txBody>
            <a:bodyPr/>
            <a:lstStyle/>
            <a:p>
              <a:pPr algn="just"/>
              <a:r>
                <a:rPr lang="zh-CN" altLang="en-US" sz="2000" b="1">
                  <a:solidFill>
                    <a:srgbClr val="0000FF"/>
                  </a:solidFill>
                </a:rPr>
                <a:t>单缝衍射光强曲线</a:t>
              </a:r>
            </a:p>
          </p:txBody>
        </p:sp>
        <p:grpSp>
          <p:nvGrpSpPr>
            <p:cNvPr id="4" name="Group 5"/>
            <p:cNvGrpSpPr>
              <a:grpSpLocks/>
            </p:cNvGrpSpPr>
            <p:nvPr/>
          </p:nvGrpSpPr>
          <p:grpSpPr bwMode="auto">
            <a:xfrm>
              <a:off x="113" y="7"/>
              <a:ext cx="5477" cy="1381"/>
              <a:chOff x="113" y="7"/>
              <a:chExt cx="5477" cy="1381"/>
            </a:xfrm>
          </p:grpSpPr>
          <p:sp>
            <p:nvSpPr>
              <p:cNvPr id="114900" name="Line 6"/>
              <p:cNvSpPr>
                <a:spLocks noChangeAspect="1" noChangeShapeType="1"/>
              </p:cNvSpPr>
              <p:nvPr/>
            </p:nvSpPr>
            <p:spPr bwMode="auto">
              <a:xfrm>
                <a:off x="204" y="1141"/>
                <a:ext cx="5305" cy="0"/>
              </a:xfrm>
              <a:prstGeom prst="line">
                <a:avLst/>
              </a:prstGeom>
              <a:noFill/>
              <a:ln w="19050">
                <a:solidFill>
                  <a:schemeClr val="tx1"/>
                </a:solidFill>
                <a:round/>
                <a:headEnd/>
                <a:tailEnd/>
              </a:ln>
            </p:spPr>
            <p:txBody>
              <a:bodyPr/>
              <a:lstStyle/>
              <a:p>
                <a:endParaRPr lang="zh-CN" altLang="en-US"/>
              </a:p>
            </p:txBody>
          </p:sp>
          <p:graphicFrame>
            <p:nvGraphicFramePr>
              <p:cNvPr id="114716" name="Object 5"/>
              <p:cNvGraphicFramePr>
                <a:graphicFrameLocks noChangeAspect="1"/>
              </p:cNvGraphicFramePr>
              <p:nvPr/>
            </p:nvGraphicFramePr>
            <p:xfrm>
              <a:off x="113" y="1162"/>
              <a:ext cx="324" cy="224"/>
            </p:xfrm>
            <a:graphic>
              <a:graphicData uri="http://schemas.openxmlformats.org/presentationml/2006/ole">
                <p:oleObj spid="_x0000_s130076" name="公式" r:id="rId3" imgW="228600" imgH="164880" progId="">
                  <p:embed/>
                </p:oleObj>
              </a:graphicData>
            </a:graphic>
          </p:graphicFrame>
          <p:graphicFrame>
            <p:nvGraphicFramePr>
              <p:cNvPr id="114717" name="Object 6"/>
              <p:cNvGraphicFramePr>
                <a:graphicFrameLocks noChangeAspect="1"/>
              </p:cNvGraphicFramePr>
              <p:nvPr/>
            </p:nvGraphicFramePr>
            <p:xfrm>
              <a:off x="1292" y="1162"/>
              <a:ext cx="292" cy="225"/>
            </p:xfrm>
            <a:graphic>
              <a:graphicData uri="http://schemas.openxmlformats.org/presentationml/2006/ole">
                <p:oleObj spid="_x0000_s130077" name="公式" r:id="rId4" imgW="203040" imgH="164880" progId="">
                  <p:embed/>
                </p:oleObj>
              </a:graphicData>
            </a:graphic>
          </p:graphicFrame>
          <p:graphicFrame>
            <p:nvGraphicFramePr>
              <p:cNvPr id="114718" name="Object 7"/>
              <p:cNvGraphicFramePr>
                <a:graphicFrameLocks noChangeAspect="1"/>
              </p:cNvGraphicFramePr>
              <p:nvPr/>
            </p:nvGraphicFramePr>
            <p:xfrm>
              <a:off x="2828" y="1147"/>
              <a:ext cx="156" cy="221"/>
            </p:xfrm>
            <a:graphic>
              <a:graphicData uri="http://schemas.openxmlformats.org/presentationml/2006/ole">
                <p:oleObj spid="_x0000_s130078" name="公式" r:id="rId5" imgW="126720" imgH="177480" progId="">
                  <p:embed/>
                </p:oleObj>
              </a:graphicData>
            </a:graphic>
          </p:graphicFrame>
          <p:graphicFrame>
            <p:nvGraphicFramePr>
              <p:cNvPr id="114719" name="Object 8"/>
              <p:cNvGraphicFramePr>
                <a:graphicFrameLocks noChangeAspect="1"/>
              </p:cNvGraphicFramePr>
              <p:nvPr/>
            </p:nvGraphicFramePr>
            <p:xfrm>
              <a:off x="4059" y="1162"/>
              <a:ext cx="147" cy="226"/>
            </p:xfrm>
            <a:graphic>
              <a:graphicData uri="http://schemas.openxmlformats.org/presentationml/2006/ole">
                <p:oleObj spid="_x0000_s130079" name="公式" r:id="rId6" imgW="88560" imgH="164880" progId="">
                  <p:embed/>
                </p:oleObj>
              </a:graphicData>
            </a:graphic>
          </p:graphicFrame>
          <p:graphicFrame>
            <p:nvGraphicFramePr>
              <p:cNvPr id="114720" name="Object 9"/>
              <p:cNvGraphicFramePr>
                <a:graphicFrameLocks noChangeAspect="1"/>
              </p:cNvGraphicFramePr>
              <p:nvPr/>
            </p:nvGraphicFramePr>
            <p:xfrm>
              <a:off x="5420" y="1162"/>
              <a:ext cx="170" cy="224"/>
            </p:xfrm>
            <a:graphic>
              <a:graphicData uri="http://schemas.openxmlformats.org/presentationml/2006/ole">
                <p:oleObj spid="_x0000_s130080" name="公式" r:id="rId7" imgW="126720" imgH="164880" progId="">
                  <p:embed/>
                </p:oleObj>
              </a:graphicData>
            </a:graphic>
          </p:graphicFrame>
          <p:sp>
            <p:nvSpPr>
              <p:cNvPr id="114901" name="Freeform 12"/>
              <p:cNvSpPr>
                <a:spLocks noChangeAspect="1"/>
              </p:cNvSpPr>
              <p:nvPr/>
            </p:nvSpPr>
            <p:spPr bwMode="auto">
              <a:xfrm>
                <a:off x="1542" y="7"/>
                <a:ext cx="2699" cy="1146"/>
              </a:xfrm>
              <a:custGeom>
                <a:avLst/>
                <a:gdLst>
                  <a:gd name="T0" fmla="*/ 0 w 3480"/>
                  <a:gd name="T1" fmla="*/ 690 h 1477"/>
                  <a:gd name="T2" fmla="*/ 238 w 3480"/>
                  <a:gd name="T3" fmla="*/ 525 h 1477"/>
                  <a:gd name="T4" fmla="*/ 532 w 3480"/>
                  <a:gd name="T5" fmla="*/ 175 h 1477"/>
                  <a:gd name="T6" fmla="*/ 819 w 3480"/>
                  <a:gd name="T7" fmla="*/ 0 h 1477"/>
                  <a:gd name="T8" fmla="*/ 1084 w 3480"/>
                  <a:gd name="T9" fmla="*/ 175 h 1477"/>
                  <a:gd name="T10" fmla="*/ 1374 w 3480"/>
                  <a:gd name="T11" fmla="*/ 536 h 1477"/>
                  <a:gd name="T12" fmla="*/ 1623 w 3480"/>
                  <a:gd name="T13" fmla="*/ 680 h 1477"/>
                  <a:gd name="T14" fmla="*/ 0 60000 65536"/>
                  <a:gd name="T15" fmla="*/ 0 60000 65536"/>
                  <a:gd name="T16" fmla="*/ 0 60000 65536"/>
                  <a:gd name="T17" fmla="*/ 0 60000 65536"/>
                  <a:gd name="T18" fmla="*/ 0 60000 65536"/>
                  <a:gd name="T19" fmla="*/ 0 60000 65536"/>
                  <a:gd name="T20" fmla="*/ 0 60000 65536"/>
                  <a:gd name="T21" fmla="*/ 0 w 3480"/>
                  <a:gd name="T22" fmla="*/ 0 h 1477"/>
                  <a:gd name="T23" fmla="*/ 3480 w 3480"/>
                  <a:gd name="T24" fmla="*/ 1477 h 14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80" h="1477">
                    <a:moveTo>
                      <a:pt x="0" y="1477"/>
                    </a:moveTo>
                    <a:cubicBezTo>
                      <a:pt x="85" y="1418"/>
                      <a:pt x="320" y="1309"/>
                      <a:pt x="510" y="1125"/>
                    </a:cubicBezTo>
                    <a:cubicBezTo>
                      <a:pt x="700" y="941"/>
                      <a:pt x="933" y="562"/>
                      <a:pt x="1140" y="375"/>
                    </a:cubicBezTo>
                    <a:cubicBezTo>
                      <a:pt x="1347" y="188"/>
                      <a:pt x="1558" y="0"/>
                      <a:pt x="1755" y="0"/>
                    </a:cubicBezTo>
                    <a:cubicBezTo>
                      <a:pt x="1952" y="0"/>
                      <a:pt x="2127" y="184"/>
                      <a:pt x="2325" y="375"/>
                    </a:cubicBezTo>
                    <a:cubicBezTo>
                      <a:pt x="2523" y="566"/>
                      <a:pt x="2753" y="967"/>
                      <a:pt x="2945" y="1147"/>
                    </a:cubicBezTo>
                    <a:cubicBezTo>
                      <a:pt x="3137" y="1327"/>
                      <a:pt x="3369" y="1391"/>
                      <a:pt x="3480" y="1455"/>
                    </a:cubicBezTo>
                  </a:path>
                </a:pathLst>
              </a:custGeom>
              <a:noFill/>
              <a:ln w="19050">
                <a:solidFill>
                  <a:schemeClr val="tx1"/>
                </a:solidFill>
                <a:prstDash val="dash"/>
                <a:round/>
                <a:headEnd/>
                <a:tailEnd/>
              </a:ln>
            </p:spPr>
            <p:txBody>
              <a:bodyPr/>
              <a:lstStyle/>
              <a:p>
                <a:endParaRPr lang="zh-CN" altLang="en-US"/>
              </a:p>
            </p:txBody>
          </p:sp>
          <p:sp>
            <p:nvSpPr>
              <p:cNvPr id="114902" name="Freeform 13"/>
              <p:cNvSpPr>
                <a:spLocks noChangeAspect="1"/>
              </p:cNvSpPr>
              <p:nvPr/>
            </p:nvSpPr>
            <p:spPr bwMode="auto">
              <a:xfrm>
                <a:off x="4241" y="911"/>
                <a:ext cx="1349" cy="251"/>
              </a:xfrm>
              <a:custGeom>
                <a:avLst/>
                <a:gdLst>
                  <a:gd name="T0" fmla="*/ 0 w 1500"/>
                  <a:gd name="T1" fmla="*/ 145 h 321"/>
                  <a:gd name="T2" fmla="*/ 153 w 1500"/>
                  <a:gd name="T3" fmla="*/ 95 h 321"/>
                  <a:gd name="T4" fmla="*/ 294 w 1500"/>
                  <a:gd name="T5" fmla="*/ 38 h 321"/>
                  <a:gd name="T6" fmla="*/ 469 w 1500"/>
                  <a:gd name="T7" fmla="*/ 2 h 321"/>
                  <a:gd name="T8" fmla="*/ 687 w 1500"/>
                  <a:gd name="T9" fmla="*/ 50 h 321"/>
                  <a:gd name="T10" fmla="*/ 928 w 1500"/>
                  <a:gd name="T11" fmla="*/ 122 h 321"/>
                  <a:gd name="T12" fmla="*/ 1091 w 1500"/>
                  <a:gd name="T13" fmla="*/ 153 h 321"/>
                  <a:gd name="T14" fmla="*/ 0 60000 65536"/>
                  <a:gd name="T15" fmla="*/ 0 60000 65536"/>
                  <a:gd name="T16" fmla="*/ 0 60000 65536"/>
                  <a:gd name="T17" fmla="*/ 0 60000 65536"/>
                  <a:gd name="T18" fmla="*/ 0 60000 65536"/>
                  <a:gd name="T19" fmla="*/ 0 60000 65536"/>
                  <a:gd name="T20" fmla="*/ 0 60000 65536"/>
                  <a:gd name="T21" fmla="*/ 0 w 1500"/>
                  <a:gd name="T22" fmla="*/ 0 h 321"/>
                  <a:gd name="T23" fmla="*/ 1500 w 1500"/>
                  <a:gd name="T24" fmla="*/ 321 h 3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00" h="321">
                    <a:moveTo>
                      <a:pt x="0" y="304"/>
                    </a:moveTo>
                    <a:cubicBezTo>
                      <a:pt x="35" y="287"/>
                      <a:pt x="142" y="236"/>
                      <a:pt x="210" y="199"/>
                    </a:cubicBezTo>
                    <a:cubicBezTo>
                      <a:pt x="278" y="162"/>
                      <a:pt x="332" y="112"/>
                      <a:pt x="405" y="79"/>
                    </a:cubicBezTo>
                    <a:cubicBezTo>
                      <a:pt x="478" y="46"/>
                      <a:pt x="555" y="0"/>
                      <a:pt x="645" y="4"/>
                    </a:cubicBezTo>
                    <a:cubicBezTo>
                      <a:pt x="735" y="8"/>
                      <a:pt x="840" y="63"/>
                      <a:pt x="945" y="105"/>
                    </a:cubicBezTo>
                    <a:cubicBezTo>
                      <a:pt x="1050" y="147"/>
                      <a:pt x="1183" y="219"/>
                      <a:pt x="1275" y="255"/>
                    </a:cubicBezTo>
                    <a:cubicBezTo>
                      <a:pt x="1367" y="291"/>
                      <a:pt x="1453" y="307"/>
                      <a:pt x="1500" y="321"/>
                    </a:cubicBezTo>
                  </a:path>
                </a:pathLst>
              </a:custGeom>
              <a:noFill/>
              <a:ln w="19050">
                <a:solidFill>
                  <a:schemeClr val="tx1"/>
                </a:solidFill>
                <a:prstDash val="dash"/>
                <a:round/>
                <a:headEnd/>
                <a:tailEnd/>
              </a:ln>
            </p:spPr>
            <p:txBody>
              <a:bodyPr/>
              <a:lstStyle/>
              <a:p>
                <a:endParaRPr lang="zh-CN" altLang="en-US"/>
              </a:p>
            </p:txBody>
          </p:sp>
          <p:sp>
            <p:nvSpPr>
              <p:cNvPr id="114903" name="Freeform 14"/>
              <p:cNvSpPr>
                <a:spLocks noChangeAspect="1"/>
              </p:cNvSpPr>
              <p:nvPr/>
            </p:nvSpPr>
            <p:spPr bwMode="auto">
              <a:xfrm flipH="1">
                <a:off x="169" y="890"/>
                <a:ext cx="1350" cy="252"/>
              </a:xfrm>
              <a:custGeom>
                <a:avLst/>
                <a:gdLst>
                  <a:gd name="T0" fmla="*/ 0 w 1500"/>
                  <a:gd name="T1" fmla="*/ 148 h 321"/>
                  <a:gd name="T2" fmla="*/ 153 w 1500"/>
                  <a:gd name="T3" fmla="*/ 96 h 321"/>
                  <a:gd name="T4" fmla="*/ 295 w 1500"/>
                  <a:gd name="T5" fmla="*/ 38 h 321"/>
                  <a:gd name="T6" fmla="*/ 471 w 1500"/>
                  <a:gd name="T7" fmla="*/ 2 h 321"/>
                  <a:gd name="T8" fmla="*/ 688 w 1500"/>
                  <a:gd name="T9" fmla="*/ 50 h 321"/>
                  <a:gd name="T10" fmla="*/ 930 w 1500"/>
                  <a:gd name="T11" fmla="*/ 123 h 321"/>
                  <a:gd name="T12" fmla="*/ 1094 w 1500"/>
                  <a:gd name="T13" fmla="*/ 155 h 321"/>
                  <a:gd name="T14" fmla="*/ 0 60000 65536"/>
                  <a:gd name="T15" fmla="*/ 0 60000 65536"/>
                  <a:gd name="T16" fmla="*/ 0 60000 65536"/>
                  <a:gd name="T17" fmla="*/ 0 60000 65536"/>
                  <a:gd name="T18" fmla="*/ 0 60000 65536"/>
                  <a:gd name="T19" fmla="*/ 0 60000 65536"/>
                  <a:gd name="T20" fmla="*/ 0 60000 65536"/>
                  <a:gd name="T21" fmla="*/ 0 w 1500"/>
                  <a:gd name="T22" fmla="*/ 0 h 321"/>
                  <a:gd name="T23" fmla="*/ 1500 w 1500"/>
                  <a:gd name="T24" fmla="*/ 321 h 3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00" h="321">
                    <a:moveTo>
                      <a:pt x="0" y="304"/>
                    </a:moveTo>
                    <a:cubicBezTo>
                      <a:pt x="35" y="287"/>
                      <a:pt x="142" y="236"/>
                      <a:pt x="210" y="199"/>
                    </a:cubicBezTo>
                    <a:cubicBezTo>
                      <a:pt x="278" y="162"/>
                      <a:pt x="332" y="112"/>
                      <a:pt x="405" y="79"/>
                    </a:cubicBezTo>
                    <a:cubicBezTo>
                      <a:pt x="478" y="46"/>
                      <a:pt x="555" y="0"/>
                      <a:pt x="645" y="4"/>
                    </a:cubicBezTo>
                    <a:cubicBezTo>
                      <a:pt x="735" y="8"/>
                      <a:pt x="840" y="63"/>
                      <a:pt x="945" y="105"/>
                    </a:cubicBezTo>
                    <a:cubicBezTo>
                      <a:pt x="1050" y="147"/>
                      <a:pt x="1183" y="219"/>
                      <a:pt x="1275" y="255"/>
                    </a:cubicBezTo>
                    <a:cubicBezTo>
                      <a:pt x="1367" y="291"/>
                      <a:pt x="1453" y="307"/>
                      <a:pt x="1500" y="321"/>
                    </a:cubicBezTo>
                  </a:path>
                </a:pathLst>
              </a:custGeom>
              <a:noFill/>
              <a:ln w="19050">
                <a:solidFill>
                  <a:schemeClr val="tx1"/>
                </a:solidFill>
                <a:prstDash val="dash"/>
                <a:round/>
                <a:headEnd/>
                <a:tailEnd/>
              </a:ln>
            </p:spPr>
            <p:txBody>
              <a:bodyPr/>
              <a:lstStyle/>
              <a:p>
                <a:endParaRPr lang="zh-CN" altLang="en-US"/>
              </a:p>
            </p:txBody>
          </p:sp>
        </p:grpSp>
      </p:grpSp>
      <p:grpSp>
        <p:nvGrpSpPr>
          <p:cNvPr id="5" name="Group 15"/>
          <p:cNvGrpSpPr>
            <a:grpSpLocks/>
          </p:cNvGrpSpPr>
          <p:nvPr/>
        </p:nvGrpSpPr>
        <p:grpSpPr bwMode="auto">
          <a:xfrm>
            <a:off x="179388" y="2171700"/>
            <a:ext cx="8786812" cy="2265363"/>
            <a:chOff x="113" y="1368"/>
            <a:chExt cx="5535" cy="1427"/>
          </a:xfrm>
        </p:grpSpPr>
        <p:sp>
          <p:nvSpPr>
            <p:cNvPr id="114817" name="Text Box 16"/>
            <p:cNvSpPr txBox="1">
              <a:spLocks noChangeArrowheads="1"/>
            </p:cNvSpPr>
            <p:nvPr/>
          </p:nvSpPr>
          <p:spPr bwMode="auto">
            <a:xfrm>
              <a:off x="295" y="1525"/>
              <a:ext cx="1920" cy="279"/>
            </a:xfrm>
            <a:prstGeom prst="rect">
              <a:avLst/>
            </a:prstGeom>
            <a:noFill/>
            <a:ln w="25400">
              <a:noFill/>
              <a:miter lim="800000"/>
              <a:headEnd type="none" w="med" len="sm"/>
              <a:tailEnd type="none" w="med" len="sm"/>
            </a:ln>
          </p:spPr>
          <p:txBody>
            <a:bodyPr/>
            <a:lstStyle/>
            <a:p>
              <a:pPr algn="just"/>
              <a:r>
                <a:rPr lang="zh-CN" altLang="en-US" sz="2000" b="1">
                  <a:solidFill>
                    <a:srgbClr val="3333FF"/>
                  </a:solidFill>
                </a:rPr>
                <a:t>多光束干涉光强曲线</a:t>
              </a:r>
            </a:p>
          </p:txBody>
        </p:sp>
        <p:grpSp>
          <p:nvGrpSpPr>
            <p:cNvPr id="6" name="Group 17"/>
            <p:cNvGrpSpPr>
              <a:grpSpLocks/>
            </p:cNvGrpSpPr>
            <p:nvPr/>
          </p:nvGrpSpPr>
          <p:grpSpPr bwMode="auto">
            <a:xfrm>
              <a:off x="113" y="1368"/>
              <a:ext cx="5535" cy="1427"/>
              <a:chOff x="99" y="981"/>
              <a:chExt cx="5535" cy="1427"/>
            </a:xfrm>
          </p:grpSpPr>
          <p:sp>
            <p:nvSpPr>
              <p:cNvPr id="114819" name="Freeform 18"/>
              <p:cNvSpPr>
                <a:spLocks noChangeAspect="1"/>
              </p:cNvSpPr>
              <p:nvPr/>
            </p:nvSpPr>
            <p:spPr bwMode="auto">
              <a:xfrm>
                <a:off x="2848" y="982"/>
                <a:ext cx="87" cy="1117"/>
              </a:xfrm>
              <a:custGeom>
                <a:avLst/>
                <a:gdLst>
                  <a:gd name="T0" fmla="*/ 0 w 360"/>
                  <a:gd name="T1" fmla="*/ 339 h 2028"/>
                  <a:gd name="T2" fmla="*/ 3 w 360"/>
                  <a:gd name="T3" fmla="*/ 0 h 2028"/>
                  <a:gd name="T4" fmla="*/ 5 w 360"/>
                  <a:gd name="T5" fmla="*/ 339 h 2028"/>
                  <a:gd name="T6" fmla="*/ 0 60000 65536"/>
                  <a:gd name="T7" fmla="*/ 0 60000 65536"/>
                  <a:gd name="T8" fmla="*/ 0 60000 65536"/>
                  <a:gd name="T9" fmla="*/ 0 w 360"/>
                  <a:gd name="T10" fmla="*/ 0 h 2028"/>
                  <a:gd name="T11" fmla="*/ 360 w 360"/>
                  <a:gd name="T12" fmla="*/ 2028 h 2028"/>
                </a:gdLst>
                <a:ahLst/>
                <a:cxnLst>
                  <a:cxn ang="T6">
                    <a:pos x="T0" y="T1"/>
                  </a:cxn>
                  <a:cxn ang="T7">
                    <a:pos x="T2" y="T3"/>
                  </a:cxn>
                  <a:cxn ang="T8">
                    <a:pos x="T4" y="T5"/>
                  </a:cxn>
                </a:cxnLst>
                <a:rect l="T9" t="T10" r="T11" b="T12"/>
                <a:pathLst>
                  <a:path w="360" h="2028">
                    <a:moveTo>
                      <a:pt x="0" y="2028"/>
                    </a:moveTo>
                    <a:cubicBezTo>
                      <a:pt x="60" y="1014"/>
                      <a:pt x="120" y="0"/>
                      <a:pt x="180" y="0"/>
                    </a:cubicBezTo>
                    <a:cubicBezTo>
                      <a:pt x="240" y="0"/>
                      <a:pt x="300" y="1014"/>
                      <a:pt x="360" y="2028"/>
                    </a:cubicBezTo>
                  </a:path>
                </a:pathLst>
              </a:custGeom>
              <a:noFill/>
              <a:ln w="12700">
                <a:solidFill>
                  <a:schemeClr val="tx1"/>
                </a:solidFill>
                <a:round/>
                <a:headEnd/>
                <a:tailEnd/>
              </a:ln>
            </p:spPr>
            <p:txBody>
              <a:bodyPr/>
              <a:lstStyle/>
              <a:p>
                <a:endParaRPr lang="zh-CN" altLang="en-US"/>
              </a:p>
            </p:txBody>
          </p:sp>
          <p:grpSp>
            <p:nvGrpSpPr>
              <p:cNvPr id="7" name="Group 19"/>
              <p:cNvGrpSpPr>
                <a:grpSpLocks noChangeAspect="1"/>
              </p:cNvGrpSpPr>
              <p:nvPr/>
            </p:nvGrpSpPr>
            <p:grpSpPr bwMode="auto">
              <a:xfrm>
                <a:off x="2948" y="2036"/>
                <a:ext cx="348" cy="66"/>
                <a:chOff x="5220" y="6432"/>
                <a:chExt cx="1440" cy="468"/>
              </a:xfrm>
            </p:grpSpPr>
            <p:sp>
              <p:nvSpPr>
                <p:cNvPr id="114894" name="Freeform 20"/>
                <p:cNvSpPr>
                  <a:spLocks noChangeAspect="1"/>
                </p:cNvSpPr>
                <p:nvPr/>
              </p:nvSpPr>
              <p:spPr bwMode="auto">
                <a:xfrm>
                  <a:off x="522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2700">
                  <a:solidFill>
                    <a:schemeClr val="tx1"/>
                  </a:solidFill>
                  <a:round/>
                  <a:headEnd/>
                  <a:tailEnd/>
                </a:ln>
              </p:spPr>
              <p:txBody>
                <a:bodyPr/>
                <a:lstStyle/>
                <a:p>
                  <a:endParaRPr lang="zh-CN" altLang="en-US"/>
                </a:p>
              </p:txBody>
            </p:sp>
            <p:sp>
              <p:nvSpPr>
                <p:cNvPr id="114895" name="Freeform 21"/>
                <p:cNvSpPr>
                  <a:spLocks noChangeAspect="1"/>
                </p:cNvSpPr>
                <p:nvPr/>
              </p:nvSpPr>
              <p:spPr bwMode="auto">
                <a:xfrm>
                  <a:off x="558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2700">
                  <a:solidFill>
                    <a:schemeClr val="tx1"/>
                  </a:solidFill>
                  <a:round/>
                  <a:headEnd/>
                  <a:tailEnd/>
                </a:ln>
              </p:spPr>
              <p:txBody>
                <a:bodyPr/>
                <a:lstStyle/>
                <a:p>
                  <a:endParaRPr lang="zh-CN" altLang="en-US"/>
                </a:p>
              </p:txBody>
            </p:sp>
            <p:sp>
              <p:nvSpPr>
                <p:cNvPr id="114896" name="Freeform 22"/>
                <p:cNvSpPr>
                  <a:spLocks noChangeAspect="1"/>
                </p:cNvSpPr>
                <p:nvPr/>
              </p:nvSpPr>
              <p:spPr bwMode="auto">
                <a:xfrm>
                  <a:off x="594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2700">
                  <a:solidFill>
                    <a:schemeClr val="tx1"/>
                  </a:solidFill>
                  <a:round/>
                  <a:headEnd/>
                  <a:tailEnd/>
                </a:ln>
              </p:spPr>
              <p:txBody>
                <a:bodyPr/>
                <a:lstStyle/>
                <a:p>
                  <a:endParaRPr lang="zh-CN" altLang="en-US"/>
                </a:p>
              </p:txBody>
            </p:sp>
            <p:sp>
              <p:nvSpPr>
                <p:cNvPr id="114897" name="Freeform 23"/>
                <p:cNvSpPr>
                  <a:spLocks noChangeAspect="1"/>
                </p:cNvSpPr>
                <p:nvPr/>
              </p:nvSpPr>
              <p:spPr bwMode="auto">
                <a:xfrm>
                  <a:off x="630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2700">
                  <a:solidFill>
                    <a:schemeClr val="tx1"/>
                  </a:solidFill>
                  <a:round/>
                  <a:headEnd/>
                  <a:tailEnd/>
                </a:ln>
              </p:spPr>
              <p:txBody>
                <a:bodyPr/>
                <a:lstStyle/>
                <a:p>
                  <a:endParaRPr lang="zh-CN" altLang="en-US"/>
                </a:p>
              </p:txBody>
            </p:sp>
          </p:grpSp>
          <p:grpSp>
            <p:nvGrpSpPr>
              <p:cNvPr id="8" name="Group 24"/>
              <p:cNvGrpSpPr>
                <a:grpSpLocks/>
              </p:cNvGrpSpPr>
              <p:nvPr/>
            </p:nvGrpSpPr>
            <p:grpSpPr bwMode="auto">
              <a:xfrm>
                <a:off x="3307" y="990"/>
                <a:ext cx="2300" cy="1126"/>
                <a:chOff x="3316" y="826"/>
                <a:chExt cx="2300" cy="1126"/>
              </a:xfrm>
            </p:grpSpPr>
            <p:grpSp>
              <p:nvGrpSpPr>
                <p:cNvPr id="9" name="Group 25"/>
                <p:cNvGrpSpPr>
                  <a:grpSpLocks noChangeAspect="1"/>
                </p:cNvGrpSpPr>
                <p:nvPr/>
              </p:nvGrpSpPr>
              <p:grpSpPr bwMode="auto">
                <a:xfrm>
                  <a:off x="3399" y="1877"/>
                  <a:ext cx="348" cy="66"/>
                  <a:chOff x="5220" y="6432"/>
                  <a:chExt cx="1440" cy="468"/>
                </a:xfrm>
              </p:grpSpPr>
              <p:sp>
                <p:nvSpPr>
                  <p:cNvPr id="114890" name="Freeform 26"/>
                  <p:cNvSpPr>
                    <a:spLocks noChangeAspect="1"/>
                  </p:cNvSpPr>
                  <p:nvPr/>
                </p:nvSpPr>
                <p:spPr bwMode="auto">
                  <a:xfrm>
                    <a:off x="522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2700">
                    <a:solidFill>
                      <a:schemeClr val="tx1"/>
                    </a:solidFill>
                    <a:round/>
                    <a:headEnd/>
                    <a:tailEnd/>
                  </a:ln>
                </p:spPr>
                <p:txBody>
                  <a:bodyPr/>
                  <a:lstStyle/>
                  <a:p>
                    <a:endParaRPr lang="zh-CN" altLang="en-US"/>
                  </a:p>
                </p:txBody>
              </p:sp>
              <p:sp>
                <p:nvSpPr>
                  <p:cNvPr id="114891" name="Freeform 27"/>
                  <p:cNvSpPr>
                    <a:spLocks noChangeAspect="1"/>
                  </p:cNvSpPr>
                  <p:nvPr/>
                </p:nvSpPr>
                <p:spPr bwMode="auto">
                  <a:xfrm>
                    <a:off x="558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2700">
                    <a:solidFill>
                      <a:schemeClr val="tx1"/>
                    </a:solidFill>
                    <a:round/>
                    <a:headEnd/>
                    <a:tailEnd/>
                  </a:ln>
                </p:spPr>
                <p:txBody>
                  <a:bodyPr/>
                  <a:lstStyle/>
                  <a:p>
                    <a:endParaRPr lang="zh-CN" altLang="en-US"/>
                  </a:p>
                </p:txBody>
              </p:sp>
              <p:sp>
                <p:nvSpPr>
                  <p:cNvPr id="114892" name="Freeform 28"/>
                  <p:cNvSpPr>
                    <a:spLocks noChangeAspect="1"/>
                  </p:cNvSpPr>
                  <p:nvPr/>
                </p:nvSpPr>
                <p:spPr bwMode="auto">
                  <a:xfrm>
                    <a:off x="594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2700">
                    <a:solidFill>
                      <a:schemeClr val="tx1"/>
                    </a:solidFill>
                    <a:round/>
                    <a:headEnd/>
                    <a:tailEnd/>
                  </a:ln>
                </p:spPr>
                <p:txBody>
                  <a:bodyPr/>
                  <a:lstStyle/>
                  <a:p>
                    <a:endParaRPr lang="zh-CN" altLang="en-US"/>
                  </a:p>
                </p:txBody>
              </p:sp>
              <p:sp>
                <p:nvSpPr>
                  <p:cNvPr id="114893" name="Freeform 29"/>
                  <p:cNvSpPr>
                    <a:spLocks noChangeAspect="1"/>
                  </p:cNvSpPr>
                  <p:nvPr/>
                </p:nvSpPr>
                <p:spPr bwMode="auto">
                  <a:xfrm>
                    <a:off x="630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2700">
                    <a:solidFill>
                      <a:schemeClr val="tx1"/>
                    </a:solidFill>
                    <a:round/>
                    <a:headEnd/>
                    <a:tailEnd/>
                  </a:ln>
                </p:spPr>
                <p:txBody>
                  <a:bodyPr/>
                  <a:lstStyle/>
                  <a:p>
                    <a:endParaRPr lang="zh-CN" altLang="en-US"/>
                  </a:p>
                </p:txBody>
              </p:sp>
            </p:grpSp>
            <p:sp>
              <p:nvSpPr>
                <p:cNvPr id="114864" name="Freeform 30"/>
                <p:cNvSpPr>
                  <a:spLocks noChangeAspect="1"/>
                </p:cNvSpPr>
                <p:nvPr/>
              </p:nvSpPr>
              <p:spPr bwMode="auto">
                <a:xfrm>
                  <a:off x="3316" y="826"/>
                  <a:ext cx="87" cy="1117"/>
                </a:xfrm>
                <a:custGeom>
                  <a:avLst/>
                  <a:gdLst>
                    <a:gd name="T0" fmla="*/ 0 w 360"/>
                    <a:gd name="T1" fmla="*/ 339 h 2028"/>
                    <a:gd name="T2" fmla="*/ 3 w 360"/>
                    <a:gd name="T3" fmla="*/ 0 h 2028"/>
                    <a:gd name="T4" fmla="*/ 5 w 360"/>
                    <a:gd name="T5" fmla="*/ 339 h 2028"/>
                    <a:gd name="T6" fmla="*/ 0 60000 65536"/>
                    <a:gd name="T7" fmla="*/ 0 60000 65536"/>
                    <a:gd name="T8" fmla="*/ 0 60000 65536"/>
                    <a:gd name="T9" fmla="*/ 0 w 360"/>
                    <a:gd name="T10" fmla="*/ 0 h 2028"/>
                    <a:gd name="T11" fmla="*/ 360 w 360"/>
                    <a:gd name="T12" fmla="*/ 2028 h 2028"/>
                  </a:gdLst>
                  <a:ahLst/>
                  <a:cxnLst>
                    <a:cxn ang="T6">
                      <a:pos x="T0" y="T1"/>
                    </a:cxn>
                    <a:cxn ang="T7">
                      <a:pos x="T2" y="T3"/>
                    </a:cxn>
                    <a:cxn ang="T8">
                      <a:pos x="T4" y="T5"/>
                    </a:cxn>
                  </a:cxnLst>
                  <a:rect l="T9" t="T10" r="T11" b="T12"/>
                  <a:pathLst>
                    <a:path w="360" h="2028">
                      <a:moveTo>
                        <a:pt x="0" y="2028"/>
                      </a:moveTo>
                      <a:cubicBezTo>
                        <a:pt x="60" y="1014"/>
                        <a:pt x="120" y="0"/>
                        <a:pt x="180" y="0"/>
                      </a:cubicBezTo>
                      <a:cubicBezTo>
                        <a:pt x="240" y="0"/>
                        <a:pt x="300" y="1014"/>
                        <a:pt x="360" y="2028"/>
                      </a:cubicBezTo>
                    </a:path>
                  </a:pathLst>
                </a:custGeom>
                <a:noFill/>
                <a:ln w="12700">
                  <a:solidFill>
                    <a:schemeClr val="tx1"/>
                  </a:solidFill>
                  <a:round/>
                  <a:headEnd/>
                  <a:tailEnd/>
                </a:ln>
              </p:spPr>
              <p:txBody>
                <a:bodyPr/>
                <a:lstStyle/>
                <a:p>
                  <a:endParaRPr lang="zh-CN" altLang="en-US"/>
                </a:p>
              </p:txBody>
            </p:sp>
            <p:sp>
              <p:nvSpPr>
                <p:cNvPr id="114865" name="Freeform 31"/>
                <p:cNvSpPr>
                  <a:spLocks noChangeAspect="1"/>
                </p:cNvSpPr>
                <p:nvPr/>
              </p:nvSpPr>
              <p:spPr bwMode="auto">
                <a:xfrm>
                  <a:off x="3760" y="827"/>
                  <a:ext cx="87" cy="1117"/>
                </a:xfrm>
                <a:custGeom>
                  <a:avLst/>
                  <a:gdLst>
                    <a:gd name="T0" fmla="*/ 0 w 360"/>
                    <a:gd name="T1" fmla="*/ 339 h 2028"/>
                    <a:gd name="T2" fmla="*/ 3 w 360"/>
                    <a:gd name="T3" fmla="*/ 0 h 2028"/>
                    <a:gd name="T4" fmla="*/ 5 w 360"/>
                    <a:gd name="T5" fmla="*/ 339 h 2028"/>
                    <a:gd name="T6" fmla="*/ 0 60000 65536"/>
                    <a:gd name="T7" fmla="*/ 0 60000 65536"/>
                    <a:gd name="T8" fmla="*/ 0 60000 65536"/>
                    <a:gd name="T9" fmla="*/ 0 w 360"/>
                    <a:gd name="T10" fmla="*/ 0 h 2028"/>
                    <a:gd name="T11" fmla="*/ 360 w 360"/>
                    <a:gd name="T12" fmla="*/ 2028 h 2028"/>
                  </a:gdLst>
                  <a:ahLst/>
                  <a:cxnLst>
                    <a:cxn ang="T6">
                      <a:pos x="T0" y="T1"/>
                    </a:cxn>
                    <a:cxn ang="T7">
                      <a:pos x="T2" y="T3"/>
                    </a:cxn>
                    <a:cxn ang="T8">
                      <a:pos x="T4" y="T5"/>
                    </a:cxn>
                  </a:cxnLst>
                  <a:rect l="T9" t="T10" r="T11" b="T12"/>
                  <a:pathLst>
                    <a:path w="360" h="2028">
                      <a:moveTo>
                        <a:pt x="0" y="2028"/>
                      </a:moveTo>
                      <a:cubicBezTo>
                        <a:pt x="60" y="1014"/>
                        <a:pt x="120" y="0"/>
                        <a:pt x="180" y="0"/>
                      </a:cubicBezTo>
                      <a:cubicBezTo>
                        <a:pt x="240" y="0"/>
                        <a:pt x="300" y="1014"/>
                        <a:pt x="360" y="2028"/>
                      </a:cubicBezTo>
                    </a:path>
                  </a:pathLst>
                </a:custGeom>
                <a:noFill/>
                <a:ln w="12700">
                  <a:solidFill>
                    <a:schemeClr val="tx1"/>
                  </a:solidFill>
                  <a:round/>
                  <a:headEnd/>
                  <a:tailEnd/>
                </a:ln>
              </p:spPr>
              <p:txBody>
                <a:bodyPr/>
                <a:lstStyle/>
                <a:p>
                  <a:endParaRPr lang="zh-CN" altLang="en-US"/>
                </a:p>
              </p:txBody>
            </p:sp>
            <p:sp>
              <p:nvSpPr>
                <p:cNvPr id="114866" name="Freeform 32"/>
                <p:cNvSpPr>
                  <a:spLocks noChangeAspect="1"/>
                </p:cNvSpPr>
                <p:nvPr/>
              </p:nvSpPr>
              <p:spPr bwMode="auto">
                <a:xfrm>
                  <a:off x="4195" y="827"/>
                  <a:ext cx="87" cy="1117"/>
                </a:xfrm>
                <a:custGeom>
                  <a:avLst/>
                  <a:gdLst>
                    <a:gd name="T0" fmla="*/ 0 w 360"/>
                    <a:gd name="T1" fmla="*/ 339 h 2028"/>
                    <a:gd name="T2" fmla="*/ 3 w 360"/>
                    <a:gd name="T3" fmla="*/ 0 h 2028"/>
                    <a:gd name="T4" fmla="*/ 5 w 360"/>
                    <a:gd name="T5" fmla="*/ 339 h 2028"/>
                    <a:gd name="T6" fmla="*/ 0 60000 65536"/>
                    <a:gd name="T7" fmla="*/ 0 60000 65536"/>
                    <a:gd name="T8" fmla="*/ 0 60000 65536"/>
                    <a:gd name="T9" fmla="*/ 0 w 360"/>
                    <a:gd name="T10" fmla="*/ 0 h 2028"/>
                    <a:gd name="T11" fmla="*/ 360 w 360"/>
                    <a:gd name="T12" fmla="*/ 2028 h 2028"/>
                  </a:gdLst>
                  <a:ahLst/>
                  <a:cxnLst>
                    <a:cxn ang="T6">
                      <a:pos x="T0" y="T1"/>
                    </a:cxn>
                    <a:cxn ang="T7">
                      <a:pos x="T2" y="T3"/>
                    </a:cxn>
                    <a:cxn ang="T8">
                      <a:pos x="T4" y="T5"/>
                    </a:cxn>
                  </a:cxnLst>
                  <a:rect l="T9" t="T10" r="T11" b="T12"/>
                  <a:pathLst>
                    <a:path w="360" h="2028">
                      <a:moveTo>
                        <a:pt x="0" y="2028"/>
                      </a:moveTo>
                      <a:cubicBezTo>
                        <a:pt x="60" y="1014"/>
                        <a:pt x="120" y="0"/>
                        <a:pt x="180" y="0"/>
                      </a:cubicBezTo>
                      <a:cubicBezTo>
                        <a:pt x="240" y="0"/>
                        <a:pt x="300" y="1014"/>
                        <a:pt x="360" y="2028"/>
                      </a:cubicBezTo>
                    </a:path>
                  </a:pathLst>
                </a:custGeom>
                <a:noFill/>
                <a:ln w="12700">
                  <a:solidFill>
                    <a:schemeClr val="tx1"/>
                  </a:solidFill>
                  <a:round/>
                  <a:headEnd/>
                  <a:tailEnd/>
                </a:ln>
              </p:spPr>
              <p:txBody>
                <a:bodyPr/>
                <a:lstStyle/>
                <a:p>
                  <a:endParaRPr lang="zh-CN" altLang="en-US"/>
                </a:p>
              </p:txBody>
            </p:sp>
            <p:sp>
              <p:nvSpPr>
                <p:cNvPr id="114867" name="Freeform 33"/>
                <p:cNvSpPr>
                  <a:spLocks noChangeAspect="1"/>
                </p:cNvSpPr>
                <p:nvPr/>
              </p:nvSpPr>
              <p:spPr bwMode="auto">
                <a:xfrm>
                  <a:off x="4640" y="827"/>
                  <a:ext cx="87" cy="1117"/>
                </a:xfrm>
                <a:custGeom>
                  <a:avLst/>
                  <a:gdLst>
                    <a:gd name="T0" fmla="*/ 0 w 360"/>
                    <a:gd name="T1" fmla="*/ 339 h 2028"/>
                    <a:gd name="T2" fmla="*/ 3 w 360"/>
                    <a:gd name="T3" fmla="*/ 0 h 2028"/>
                    <a:gd name="T4" fmla="*/ 5 w 360"/>
                    <a:gd name="T5" fmla="*/ 339 h 2028"/>
                    <a:gd name="T6" fmla="*/ 0 60000 65536"/>
                    <a:gd name="T7" fmla="*/ 0 60000 65536"/>
                    <a:gd name="T8" fmla="*/ 0 60000 65536"/>
                    <a:gd name="T9" fmla="*/ 0 w 360"/>
                    <a:gd name="T10" fmla="*/ 0 h 2028"/>
                    <a:gd name="T11" fmla="*/ 360 w 360"/>
                    <a:gd name="T12" fmla="*/ 2028 h 2028"/>
                  </a:gdLst>
                  <a:ahLst/>
                  <a:cxnLst>
                    <a:cxn ang="T6">
                      <a:pos x="T0" y="T1"/>
                    </a:cxn>
                    <a:cxn ang="T7">
                      <a:pos x="T2" y="T3"/>
                    </a:cxn>
                    <a:cxn ang="T8">
                      <a:pos x="T4" y="T5"/>
                    </a:cxn>
                  </a:cxnLst>
                  <a:rect l="T9" t="T10" r="T11" b="T12"/>
                  <a:pathLst>
                    <a:path w="360" h="2028">
                      <a:moveTo>
                        <a:pt x="0" y="2028"/>
                      </a:moveTo>
                      <a:cubicBezTo>
                        <a:pt x="60" y="1014"/>
                        <a:pt x="120" y="0"/>
                        <a:pt x="180" y="0"/>
                      </a:cubicBezTo>
                      <a:cubicBezTo>
                        <a:pt x="240" y="0"/>
                        <a:pt x="300" y="1014"/>
                        <a:pt x="360" y="2028"/>
                      </a:cubicBezTo>
                    </a:path>
                  </a:pathLst>
                </a:custGeom>
                <a:noFill/>
                <a:ln w="12700">
                  <a:solidFill>
                    <a:schemeClr val="tx1"/>
                  </a:solidFill>
                  <a:round/>
                  <a:headEnd/>
                  <a:tailEnd/>
                </a:ln>
              </p:spPr>
              <p:txBody>
                <a:bodyPr/>
                <a:lstStyle/>
                <a:p>
                  <a:endParaRPr lang="zh-CN" altLang="en-US"/>
                </a:p>
              </p:txBody>
            </p:sp>
            <p:sp>
              <p:nvSpPr>
                <p:cNvPr id="114868" name="Freeform 34"/>
                <p:cNvSpPr>
                  <a:spLocks noChangeAspect="1"/>
                </p:cNvSpPr>
                <p:nvPr/>
              </p:nvSpPr>
              <p:spPr bwMode="auto">
                <a:xfrm>
                  <a:off x="5084" y="835"/>
                  <a:ext cx="87" cy="1117"/>
                </a:xfrm>
                <a:custGeom>
                  <a:avLst/>
                  <a:gdLst>
                    <a:gd name="T0" fmla="*/ 0 w 360"/>
                    <a:gd name="T1" fmla="*/ 339 h 2028"/>
                    <a:gd name="T2" fmla="*/ 3 w 360"/>
                    <a:gd name="T3" fmla="*/ 0 h 2028"/>
                    <a:gd name="T4" fmla="*/ 5 w 360"/>
                    <a:gd name="T5" fmla="*/ 339 h 2028"/>
                    <a:gd name="T6" fmla="*/ 0 60000 65536"/>
                    <a:gd name="T7" fmla="*/ 0 60000 65536"/>
                    <a:gd name="T8" fmla="*/ 0 60000 65536"/>
                    <a:gd name="T9" fmla="*/ 0 w 360"/>
                    <a:gd name="T10" fmla="*/ 0 h 2028"/>
                    <a:gd name="T11" fmla="*/ 360 w 360"/>
                    <a:gd name="T12" fmla="*/ 2028 h 2028"/>
                  </a:gdLst>
                  <a:ahLst/>
                  <a:cxnLst>
                    <a:cxn ang="T6">
                      <a:pos x="T0" y="T1"/>
                    </a:cxn>
                    <a:cxn ang="T7">
                      <a:pos x="T2" y="T3"/>
                    </a:cxn>
                    <a:cxn ang="T8">
                      <a:pos x="T4" y="T5"/>
                    </a:cxn>
                  </a:cxnLst>
                  <a:rect l="T9" t="T10" r="T11" b="T12"/>
                  <a:pathLst>
                    <a:path w="360" h="2028">
                      <a:moveTo>
                        <a:pt x="0" y="2028"/>
                      </a:moveTo>
                      <a:cubicBezTo>
                        <a:pt x="60" y="1014"/>
                        <a:pt x="120" y="0"/>
                        <a:pt x="180" y="0"/>
                      </a:cubicBezTo>
                      <a:cubicBezTo>
                        <a:pt x="240" y="0"/>
                        <a:pt x="300" y="1014"/>
                        <a:pt x="360" y="2028"/>
                      </a:cubicBezTo>
                    </a:path>
                  </a:pathLst>
                </a:custGeom>
                <a:noFill/>
                <a:ln w="12700">
                  <a:solidFill>
                    <a:schemeClr val="tx1"/>
                  </a:solidFill>
                  <a:round/>
                  <a:headEnd/>
                  <a:tailEnd/>
                </a:ln>
              </p:spPr>
              <p:txBody>
                <a:bodyPr/>
                <a:lstStyle/>
                <a:p>
                  <a:endParaRPr lang="zh-CN" altLang="en-US"/>
                </a:p>
              </p:txBody>
            </p:sp>
            <p:grpSp>
              <p:nvGrpSpPr>
                <p:cNvPr id="10" name="Group 35"/>
                <p:cNvGrpSpPr>
                  <a:grpSpLocks noChangeAspect="1"/>
                </p:cNvGrpSpPr>
                <p:nvPr/>
              </p:nvGrpSpPr>
              <p:grpSpPr bwMode="auto">
                <a:xfrm>
                  <a:off x="3838" y="1878"/>
                  <a:ext cx="348" cy="66"/>
                  <a:chOff x="5220" y="6432"/>
                  <a:chExt cx="1440" cy="468"/>
                </a:xfrm>
              </p:grpSpPr>
              <p:sp>
                <p:nvSpPr>
                  <p:cNvPr id="114886" name="Freeform 36"/>
                  <p:cNvSpPr>
                    <a:spLocks noChangeAspect="1"/>
                  </p:cNvSpPr>
                  <p:nvPr/>
                </p:nvSpPr>
                <p:spPr bwMode="auto">
                  <a:xfrm>
                    <a:off x="522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2700">
                    <a:solidFill>
                      <a:schemeClr val="tx1"/>
                    </a:solidFill>
                    <a:round/>
                    <a:headEnd/>
                    <a:tailEnd/>
                  </a:ln>
                </p:spPr>
                <p:txBody>
                  <a:bodyPr/>
                  <a:lstStyle/>
                  <a:p>
                    <a:endParaRPr lang="zh-CN" altLang="en-US"/>
                  </a:p>
                </p:txBody>
              </p:sp>
              <p:sp>
                <p:nvSpPr>
                  <p:cNvPr id="114887" name="Freeform 37"/>
                  <p:cNvSpPr>
                    <a:spLocks noChangeAspect="1"/>
                  </p:cNvSpPr>
                  <p:nvPr/>
                </p:nvSpPr>
                <p:spPr bwMode="auto">
                  <a:xfrm>
                    <a:off x="558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2700">
                    <a:solidFill>
                      <a:schemeClr val="tx1"/>
                    </a:solidFill>
                    <a:round/>
                    <a:headEnd/>
                    <a:tailEnd/>
                  </a:ln>
                </p:spPr>
                <p:txBody>
                  <a:bodyPr/>
                  <a:lstStyle/>
                  <a:p>
                    <a:endParaRPr lang="zh-CN" altLang="en-US"/>
                  </a:p>
                </p:txBody>
              </p:sp>
              <p:sp>
                <p:nvSpPr>
                  <p:cNvPr id="114888" name="Freeform 38"/>
                  <p:cNvSpPr>
                    <a:spLocks noChangeAspect="1"/>
                  </p:cNvSpPr>
                  <p:nvPr/>
                </p:nvSpPr>
                <p:spPr bwMode="auto">
                  <a:xfrm>
                    <a:off x="594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2700">
                    <a:solidFill>
                      <a:schemeClr val="tx1"/>
                    </a:solidFill>
                    <a:round/>
                    <a:headEnd/>
                    <a:tailEnd/>
                  </a:ln>
                </p:spPr>
                <p:txBody>
                  <a:bodyPr/>
                  <a:lstStyle/>
                  <a:p>
                    <a:endParaRPr lang="zh-CN" altLang="en-US"/>
                  </a:p>
                </p:txBody>
              </p:sp>
              <p:sp>
                <p:nvSpPr>
                  <p:cNvPr id="114889" name="Freeform 39"/>
                  <p:cNvSpPr>
                    <a:spLocks noChangeAspect="1"/>
                  </p:cNvSpPr>
                  <p:nvPr/>
                </p:nvSpPr>
                <p:spPr bwMode="auto">
                  <a:xfrm>
                    <a:off x="630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2700">
                    <a:solidFill>
                      <a:schemeClr val="tx1"/>
                    </a:solidFill>
                    <a:round/>
                    <a:headEnd/>
                    <a:tailEnd/>
                  </a:ln>
                </p:spPr>
                <p:txBody>
                  <a:bodyPr/>
                  <a:lstStyle/>
                  <a:p>
                    <a:endParaRPr lang="zh-CN" altLang="en-US"/>
                  </a:p>
                </p:txBody>
              </p:sp>
            </p:grpSp>
            <p:grpSp>
              <p:nvGrpSpPr>
                <p:cNvPr id="11" name="Group 40"/>
                <p:cNvGrpSpPr>
                  <a:grpSpLocks noChangeAspect="1"/>
                </p:cNvGrpSpPr>
                <p:nvPr/>
              </p:nvGrpSpPr>
              <p:grpSpPr bwMode="auto">
                <a:xfrm>
                  <a:off x="4282" y="1879"/>
                  <a:ext cx="348" cy="66"/>
                  <a:chOff x="5220" y="6432"/>
                  <a:chExt cx="1440" cy="468"/>
                </a:xfrm>
              </p:grpSpPr>
              <p:sp>
                <p:nvSpPr>
                  <p:cNvPr id="114882" name="Freeform 41"/>
                  <p:cNvSpPr>
                    <a:spLocks noChangeAspect="1"/>
                  </p:cNvSpPr>
                  <p:nvPr/>
                </p:nvSpPr>
                <p:spPr bwMode="auto">
                  <a:xfrm>
                    <a:off x="522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2700">
                    <a:solidFill>
                      <a:schemeClr val="tx1"/>
                    </a:solidFill>
                    <a:round/>
                    <a:headEnd/>
                    <a:tailEnd/>
                  </a:ln>
                </p:spPr>
                <p:txBody>
                  <a:bodyPr/>
                  <a:lstStyle/>
                  <a:p>
                    <a:endParaRPr lang="zh-CN" altLang="en-US"/>
                  </a:p>
                </p:txBody>
              </p:sp>
              <p:sp>
                <p:nvSpPr>
                  <p:cNvPr id="114883" name="Freeform 42"/>
                  <p:cNvSpPr>
                    <a:spLocks noChangeAspect="1"/>
                  </p:cNvSpPr>
                  <p:nvPr/>
                </p:nvSpPr>
                <p:spPr bwMode="auto">
                  <a:xfrm>
                    <a:off x="558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2700">
                    <a:solidFill>
                      <a:schemeClr val="tx1"/>
                    </a:solidFill>
                    <a:round/>
                    <a:headEnd/>
                    <a:tailEnd/>
                  </a:ln>
                </p:spPr>
                <p:txBody>
                  <a:bodyPr/>
                  <a:lstStyle/>
                  <a:p>
                    <a:endParaRPr lang="zh-CN" altLang="en-US"/>
                  </a:p>
                </p:txBody>
              </p:sp>
              <p:sp>
                <p:nvSpPr>
                  <p:cNvPr id="114884" name="Freeform 43"/>
                  <p:cNvSpPr>
                    <a:spLocks noChangeAspect="1"/>
                  </p:cNvSpPr>
                  <p:nvPr/>
                </p:nvSpPr>
                <p:spPr bwMode="auto">
                  <a:xfrm>
                    <a:off x="594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2700">
                    <a:solidFill>
                      <a:schemeClr val="tx1"/>
                    </a:solidFill>
                    <a:round/>
                    <a:headEnd/>
                    <a:tailEnd/>
                  </a:ln>
                </p:spPr>
                <p:txBody>
                  <a:bodyPr/>
                  <a:lstStyle/>
                  <a:p>
                    <a:endParaRPr lang="zh-CN" altLang="en-US"/>
                  </a:p>
                </p:txBody>
              </p:sp>
              <p:sp>
                <p:nvSpPr>
                  <p:cNvPr id="114885" name="Freeform 44"/>
                  <p:cNvSpPr>
                    <a:spLocks noChangeAspect="1"/>
                  </p:cNvSpPr>
                  <p:nvPr/>
                </p:nvSpPr>
                <p:spPr bwMode="auto">
                  <a:xfrm>
                    <a:off x="630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2700">
                    <a:solidFill>
                      <a:schemeClr val="tx1"/>
                    </a:solidFill>
                    <a:round/>
                    <a:headEnd/>
                    <a:tailEnd/>
                  </a:ln>
                </p:spPr>
                <p:txBody>
                  <a:bodyPr/>
                  <a:lstStyle/>
                  <a:p>
                    <a:endParaRPr lang="zh-CN" altLang="en-US"/>
                  </a:p>
                </p:txBody>
              </p:sp>
            </p:grpSp>
            <p:grpSp>
              <p:nvGrpSpPr>
                <p:cNvPr id="12" name="Group 45"/>
                <p:cNvGrpSpPr>
                  <a:grpSpLocks noChangeAspect="1"/>
                </p:cNvGrpSpPr>
                <p:nvPr/>
              </p:nvGrpSpPr>
              <p:grpSpPr bwMode="auto">
                <a:xfrm>
                  <a:off x="4732" y="1879"/>
                  <a:ext cx="348" cy="66"/>
                  <a:chOff x="5220" y="6432"/>
                  <a:chExt cx="1440" cy="468"/>
                </a:xfrm>
              </p:grpSpPr>
              <p:sp>
                <p:nvSpPr>
                  <p:cNvPr id="114878" name="Freeform 46"/>
                  <p:cNvSpPr>
                    <a:spLocks noChangeAspect="1"/>
                  </p:cNvSpPr>
                  <p:nvPr/>
                </p:nvSpPr>
                <p:spPr bwMode="auto">
                  <a:xfrm>
                    <a:off x="522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2700">
                    <a:solidFill>
                      <a:schemeClr val="tx1"/>
                    </a:solidFill>
                    <a:round/>
                    <a:headEnd/>
                    <a:tailEnd/>
                  </a:ln>
                </p:spPr>
                <p:txBody>
                  <a:bodyPr/>
                  <a:lstStyle/>
                  <a:p>
                    <a:endParaRPr lang="zh-CN" altLang="en-US"/>
                  </a:p>
                </p:txBody>
              </p:sp>
              <p:sp>
                <p:nvSpPr>
                  <p:cNvPr id="114879" name="Freeform 47"/>
                  <p:cNvSpPr>
                    <a:spLocks noChangeAspect="1"/>
                  </p:cNvSpPr>
                  <p:nvPr/>
                </p:nvSpPr>
                <p:spPr bwMode="auto">
                  <a:xfrm>
                    <a:off x="558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2700">
                    <a:solidFill>
                      <a:schemeClr val="tx1"/>
                    </a:solidFill>
                    <a:round/>
                    <a:headEnd/>
                    <a:tailEnd/>
                  </a:ln>
                </p:spPr>
                <p:txBody>
                  <a:bodyPr/>
                  <a:lstStyle/>
                  <a:p>
                    <a:endParaRPr lang="zh-CN" altLang="en-US"/>
                  </a:p>
                </p:txBody>
              </p:sp>
              <p:sp>
                <p:nvSpPr>
                  <p:cNvPr id="114880" name="Freeform 48"/>
                  <p:cNvSpPr>
                    <a:spLocks noChangeAspect="1"/>
                  </p:cNvSpPr>
                  <p:nvPr/>
                </p:nvSpPr>
                <p:spPr bwMode="auto">
                  <a:xfrm>
                    <a:off x="594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2700">
                    <a:solidFill>
                      <a:schemeClr val="tx1"/>
                    </a:solidFill>
                    <a:round/>
                    <a:headEnd/>
                    <a:tailEnd/>
                  </a:ln>
                </p:spPr>
                <p:txBody>
                  <a:bodyPr/>
                  <a:lstStyle/>
                  <a:p>
                    <a:endParaRPr lang="zh-CN" altLang="en-US"/>
                  </a:p>
                </p:txBody>
              </p:sp>
              <p:sp>
                <p:nvSpPr>
                  <p:cNvPr id="114881" name="Freeform 49"/>
                  <p:cNvSpPr>
                    <a:spLocks noChangeAspect="1"/>
                  </p:cNvSpPr>
                  <p:nvPr/>
                </p:nvSpPr>
                <p:spPr bwMode="auto">
                  <a:xfrm>
                    <a:off x="630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2700">
                    <a:solidFill>
                      <a:schemeClr val="tx1"/>
                    </a:solidFill>
                    <a:round/>
                    <a:headEnd/>
                    <a:tailEnd/>
                  </a:ln>
                </p:spPr>
                <p:txBody>
                  <a:bodyPr/>
                  <a:lstStyle/>
                  <a:p>
                    <a:endParaRPr lang="zh-CN" altLang="en-US"/>
                  </a:p>
                </p:txBody>
              </p:sp>
            </p:grpSp>
            <p:grpSp>
              <p:nvGrpSpPr>
                <p:cNvPr id="13" name="Group 50"/>
                <p:cNvGrpSpPr>
                  <a:grpSpLocks noChangeAspect="1"/>
                </p:cNvGrpSpPr>
                <p:nvPr/>
              </p:nvGrpSpPr>
              <p:grpSpPr bwMode="auto">
                <a:xfrm>
                  <a:off x="5171" y="1879"/>
                  <a:ext cx="348" cy="66"/>
                  <a:chOff x="5220" y="6432"/>
                  <a:chExt cx="1440" cy="468"/>
                </a:xfrm>
              </p:grpSpPr>
              <p:sp>
                <p:nvSpPr>
                  <p:cNvPr id="114874" name="Freeform 51"/>
                  <p:cNvSpPr>
                    <a:spLocks noChangeAspect="1"/>
                  </p:cNvSpPr>
                  <p:nvPr/>
                </p:nvSpPr>
                <p:spPr bwMode="auto">
                  <a:xfrm>
                    <a:off x="522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2700">
                    <a:solidFill>
                      <a:schemeClr val="tx1"/>
                    </a:solidFill>
                    <a:round/>
                    <a:headEnd/>
                    <a:tailEnd/>
                  </a:ln>
                </p:spPr>
                <p:txBody>
                  <a:bodyPr/>
                  <a:lstStyle/>
                  <a:p>
                    <a:endParaRPr lang="zh-CN" altLang="en-US"/>
                  </a:p>
                </p:txBody>
              </p:sp>
              <p:sp>
                <p:nvSpPr>
                  <p:cNvPr id="114875" name="Freeform 52"/>
                  <p:cNvSpPr>
                    <a:spLocks noChangeAspect="1"/>
                  </p:cNvSpPr>
                  <p:nvPr/>
                </p:nvSpPr>
                <p:spPr bwMode="auto">
                  <a:xfrm>
                    <a:off x="558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2700">
                    <a:solidFill>
                      <a:schemeClr val="tx1"/>
                    </a:solidFill>
                    <a:round/>
                    <a:headEnd/>
                    <a:tailEnd/>
                  </a:ln>
                </p:spPr>
                <p:txBody>
                  <a:bodyPr/>
                  <a:lstStyle/>
                  <a:p>
                    <a:endParaRPr lang="zh-CN" altLang="en-US"/>
                  </a:p>
                </p:txBody>
              </p:sp>
              <p:sp>
                <p:nvSpPr>
                  <p:cNvPr id="114876" name="Freeform 53"/>
                  <p:cNvSpPr>
                    <a:spLocks noChangeAspect="1"/>
                  </p:cNvSpPr>
                  <p:nvPr/>
                </p:nvSpPr>
                <p:spPr bwMode="auto">
                  <a:xfrm>
                    <a:off x="594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2700">
                    <a:solidFill>
                      <a:schemeClr val="tx1"/>
                    </a:solidFill>
                    <a:round/>
                    <a:headEnd/>
                    <a:tailEnd/>
                  </a:ln>
                </p:spPr>
                <p:txBody>
                  <a:bodyPr/>
                  <a:lstStyle/>
                  <a:p>
                    <a:endParaRPr lang="zh-CN" altLang="en-US"/>
                  </a:p>
                </p:txBody>
              </p:sp>
              <p:sp>
                <p:nvSpPr>
                  <p:cNvPr id="114877" name="Freeform 54"/>
                  <p:cNvSpPr>
                    <a:spLocks noChangeAspect="1"/>
                  </p:cNvSpPr>
                  <p:nvPr/>
                </p:nvSpPr>
                <p:spPr bwMode="auto">
                  <a:xfrm>
                    <a:off x="630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2700">
                    <a:solidFill>
                      <a:schemeClr val="tx1"/>
                    </a:solidFill>
                    <a:round/>
                    <a:headEnd/>
                    <a:tailEnd/>
                  </a:ln>
                </p:spPr>
                <p:txBody>
                  <a:bodyPr/>
                  <a:lstStyle/>
                  <a:p>
                    <a:endParaRPr lang="zh-CN" altLang="en-US"/>
                  </a:p>
                </p:txBody>
              </p:sp>
            </p:grpSp>
            <p:sp>
              <p:nvSpPr>
                <p:cNvPr id="114873" name="Freeform 55"/>
                <p:cNvSpPr>
                  <a:spLocks noChangeAspect="1"/>
                </p:cNvSpPr>
                <p:nvPr/>
              </p:nvSpPr>
              <p:spPr bwMode="auto">
                <a:xfrm>
                  <a:off x="5529" y="827"/>
                  <a:ext cx="87" cy="1117"/>
                </a:xfrm>
                <a:custGeom>
                  <a:avLst/>
                  <a:gdLst>
                    <a:gd name="T0" fmla="*/ 0 w 360"/>
                    <a:gd name="T1" fmla="*/ 339 h 2028"/>
                    <a:gd name="T2" fmla="*/ 3 w 360"/>
                    <a:gd name="T3" fmla="*/ 0 h 2028"/>
                    <a:gd name="T4" fmla="*/ 5 w 360"/>
                    <a:gd name="T5" fmla="*/ 339 h 2028"/>
                    <a:gd name="T6" fmla="*/ 0 60000 65536"/>
                    <a:gd name="T7" fmla="*/ 0 60000 65536"/>
                    <a:gd name="T8" fmla="*/ 0 60000 65536"/>
                    <a:gd name="T9" fmla="*/ 0 w 360"/>
                    <a:gd name="T10" fmla="*/ 0 h 2028"/>
                    <a:gd name="T11" fmla="*/ 360 w 360"/>
                    <a:gd name="T12" fmla="*/ 2028 h 2028"/>
                  </a:gdLst>
                  <a:ahLst/>
                  <a:cxnLst>
                    <a:cxn ang="T6">
                      <a:pos x="T0" y="T1"/>
                    </a:cxn>
                    <a:cxn ang="T7">
                      <a:pos x="T2" y="T3"/>
                    </a:cxn>
                    <a:cxn ang="T8">
                      <a:pos x="T4" y="T5"/>
                    </a:cxn>
                  </a:cxnLst>
                  <a:rect l="T9" t="T10" r="T11" b="T12"/>
                  <a:pathLst>
                    <a:path w="360" h="2028">
                      <a:moveTo>
                        <a:pt x="0" y="2028"/>
                      </a:moveTo>
                      <a:cubicBezTo>
                        <a:pt x="60" y="1014"/>
                        <a:pt x="120" y="0"/>
                        <a:pt x="180" y="0"/>
                      </a:cubicBezTo>
                      <a:cubicBezTo>
                        <a:pt x="240" y="0"/>
                        <a:pt x="300" y="1014"/>
                        <a:pt x="360" y="2028"/>
                      </a:cubicBezTo>
                    </a:path>
                  </a:pathLst>
                </a:custGeom>
                <a:noFill/>
                <a:ln w="12700">
                  <a:solidFill>
                    <a:schemeClr val="tx1"/>
                  </a:solidFill>
                  <a:round/>
                  <a:headEnd/>
                  <a:tailEnd/>
                </a:ln>
              </p:spPr>
              <p:txBody>
                <a:bodyPr/>
                <a:lstStyle/>
                <a:p>
                  <a:endParaRPr lang="zh-CN" altLang="en-US"/>
                </a:p>
              </p:txBody>
            </p:sp>
          </p:grpSp>
          <p:grpSp>
            <p:nvGrpSpPr>
              <p:cNvPr id="14" name="Group 56"/>
              <p:cNvGrpSpPr>
                <a:grpSpLocks/>
              </p:cNvGrpSpPr>
              <p:nvPr/>
            </p:nvGrpSpPr>
            <p:grpSpPr bwMode="auto">
              <a:xfrm>
                <a:off x="99" y="981"/>
                <a:ext cx="5535" cy="1427"/>
                <a:chOff x="99" y="981"/>
                <a:chExt cx="5535" cy="1427"/>
              </a:xfrm>
            </p:grpSpPr>
            <p:grpSp>
              <p:nvGrpSpPr>
                <p:cNvPr id="15" name="Group 57"/>
                <p:cNvGrpSpPr>
                  <a:grpSpLocks/>
                </p:cNvGrpSpPr>
                <p:nvPr/>
              </p:nvGrpSpPr>
              <p:grpSpPr bwMode="auto">
                <a:xfrm>
                  <a:off x="99" y="2160"/>
                  <a:ext cx="5535" cy="248"/>
                  <a:chOff x="99" y="2160"/>
                  <a:chExt cx="5535" cy="248"/>
                </a:xfrm>
              </p:grpSpPr>
              <p:graphicFrame>
                <p:nvGraphicFramePr>
                  <p:cNvPr id="114703" name="Object 10"/>
                  <p:cNvGraphicFramePr>
                    <a:graphicFrameLocks noChangeAspect="1"/>
                  </p:cNvGraphicFramePr>
                  <p:nvPr/>
                </p:nvGraphicFramePr>
                <p:xfrm>
                  <a:off x="521" y="2161"/>
                  <a:ext cx="290" cy="226"/>
                </p:xfrm>
                <a:graphic>
                  <a:graphicData uri="http://schemas.openxmlformats.org/presentationml/2006/ole">
                    <p:oleObj spid="_x0000_s130063" name="公式" r:id="rId8" imgW="228600" imgH="177480" progId="">
                      <p:embed/>
                    </p:oleObj>
                  </a:graphicData>
                </a:graphic>
              </p:graphicFrame>
              <p:graphicFrame>
                <p:nvGraphicFramePr>
                  <p:cNvPr id="114704" name="Object 11"/>
                  <p:cNvGraphicFramePr>
                    <a:graphicFrameLocks noChangeAspect="1"/>
                  </p:cNvGraphicFramePr>
                  <p:nvPr/>
                </p:nvGraphicFramePr>
                <p:xfrm>
                  <a:off x="99" y="2160"/>
                  <a:ext cx="286" cy="224"/>
                </p:xfrm>
                <a:graphic>
                  <a:graphicData uri="http://schemas.openxmlformats.org/presentationml/2006/ole">
                    <p:oleObj spid="_x0000_s130064" name="公式" r:id="rId9" imgW="228600" imgH="177480" progId="">
                      <p:embed/>
                    </p:oleObj>
                  </a:graphicData>
                </a:graphic>
              </p:graphicFrame>
              <p:graphicFrame>
                <p:nvGraphicFramePr>
                  <p:cNvPr id="114705" name="Object 12"/>
                  <p:cNvGraphicFramePr>
                    <a:graphicFrameLocks noChangeAspect="1"/>
                  </p:cNvGraphicFramePr>
                  <p:nvPr/>
                </p:nvGraphicFramePr>
                <p:xfrm>
                  <a:off x="930" y="2160"/>
                  <a:ext cx="326" cy="224"/>
                </p:xfrm>
                <a:graphic>
                  <a:graphicData uri="http://schemas.openxmlformats.org/presentationml/2006/ole">
                    <p:oleObj spid="_x0000_s130065" name="公式" r:id="rId10" imgW="228600" imgH="164880" progId="">
                      <p:embed/>
                    </p:oleObj>
                  </a:graphicData>
                </a:graphic>
              </p:graphicFrame>
              <p:graphicFrame>
                <p:nvGraphicFramePr>
                  <p:cNvPr id="114706" name="Object 13"/>
                  <p:cNvGraphicFramePr>
                    <a:graphicFrameLocks noChangeAspect="1"/>
                  </p:cNvGraphicFramePr>
                  <p:nvPr/>
                </p:nvGraphicFramePr>
                <p:xfrm>
                  <a:off x="1429" y="2160"/>
                  <a:ext cx="290" cy="226"/>
                </p:xfrm>
                <a:graphic>
                  <a:graphicData uri="http://schemas.openxmlformats.org/presentationml/2006/ole">
                    <p:oleObj spid="_x0000_s130066" name="公式" r:id="rId11" imgW="228600" imgH="177480" progId="">
                      <p:embed/>
                    </p:oleObj>
                  </a:graphicData>
                </a:graphic>
              </p:graphicFrame>
              <p:graphicFrame>
                <p:nvGraphicFramePr>
                  <p:cNvPr id="114707" name="Object 14"/>
                  <p:cNvGraphicFramePr>
                    <a:graphicFrameLocks noChangeAspect="1"/>
                  </p:cNvGraphicFramePr>
                  <p:nvPr/>
                </p:nvGraphicFramePr>
                <p:xfrm>
                  <a:off x="1791" y="2160"/>
                  <a:ext cx="324" cy="224"/>
                </p:xfrm>
                <a:graphic>
                  <a:graphicData uri="http://schemas.openxmlformats.org/presentationml/2006/ole">
                    <p:oleObj spid="_x0000_s130067" name="公式" r:id="rId12" imgW="228600" imgH="164880" progId="">
                      <p:embed/>
                    </p:oleObj>
                  </a:graphicData>
                </a:graphic>
              </p:graphicFrame>
              <p:graphicFrame>
                <p:nvGraphicFramePr>
                  <p:cNvPr id="114708" name="Object 15"/>
                  <p:cNvGraphicFramePr>
                    <a:graphicFrameLocks noChangeAspect="1"/>
                  </p:cNvGraphicFramePr>
                  <p:nvPr/>
                </p:nvGraphicFramePr>
                <p:xfrm>
                  <a:off x="2290" y="2160"/>
                  <a:ext cx="292" cy="225"/>
                </p:xfrm>
                <a:graphic>
                  <a:graphicData uri="http://schemas.openxmlformats.org/presentationml/2006/ole">
                    <p:oleObj spid="_x0000_s130068" name="公式" r:id="rId13" imgW="203040" imgH="164880" progId="">
                      <p:embed/>
                    </p:oleObj>
                  </a:graphicData>
                </a:graphic>
              </p:graphicFrame>
              <p:graphicFrame>
                <p:nvGraphicFramePr>
                  <p:cNvPr id="114709" name="Object 16"/>
                  <p:cNvGraphicFramePr>
                    <a:graphicFrameLocks noChangeAspect="1"/>
                  </p:cNvGraphicFramePr>
                  <p:nvPr/>
                </p:nvGraphicFramePr>
                <p:xfrm>
                  <a:off x="2815" y="2166"/>
                  <a:ext cx="156" cy="221"/>
                </p:xfrm>
                <a:graphic>
                  <a:graphicData uri="http://schemas.openxmlformats.org/presentationml/2006/ole">
                    <p:oleObj spid="_x0000_s130069" name="公式" r:id="rId14" imgW="126720" imgH="177480" progId="">
                      <p:embed/>
                    </p:oleObj>
                  </a:graphicData>
                </a:graphic>
              </p:graphicFrame>
              <p:graphicFrame>
                <p:nvGraphicFramePr>
                  <p:cNvPr id="114710" name="Object 17"/>
                  <p:cNvGraphicFramePr>
                    <a:graphicFrameLocks noChangeAspect="1"/>
                  </p:cNvGraphicFramePr>
                  <p:nvPr/>
                </p:nvGraphicFramePr>
                <p:xfrm>
                  <a:off x="3309" y="2160"/>
                  <a:ext cx="147" cy="226"/>
                </p:xfrm>
                <a:graphic>
                  <a:graphicData uri="http://schemas.openxmlformats.org/presentationml/2006/ole">
                    <p:oleObj spid="_x0000_s130070" name="公式" r:id="rId15" imgW="88560" imgH="164880" progId="">
                      <p:embed/>
                    </p:oleObj>
                  </a:graphicData>
                </a:graphic>
              </p:graphicFrame>
              <p:graphicFrame>
                <p:nvGraphicFramePr>
                  <p:cNvPr id="114711" name="Object 18"/>
                  <p:cNvGraphicFramePr>
                    <a:graphicFrameLocks noChangeAspect="1"/>
                  </p:cNvGraphicFramePr>
                  <p:nvPr/>
                </p:nvGraphicFramePr>
                <p:xfrm>
                  <a:off x="3696" y="2163"/>
                  <a:ext cx="170" cy="224"/>
                </p:xfrm>
                <a:graphic>
                  <a:graphicData uri="http://schemas.openxmlformats.org/presentationml/2006/ole">
                    <p:oleObj spid="_x0000_s130071" name="公式" r:id="rId16" imgW="126720" imgH="164880" progId="">
                      <p:embed/>
                    </p:oleObj>
                  </a:graphicData>
                </a:graphic>
              </p:graphicFrame>
              <p:graphicFrame>
                <p:nvGraphicFramePr>
                  <p:cNvPr id="114712" name="Object 19"/>
                  <p:cNvGraphicFramePr>
                    <a:graphicFrameLocks noChangeAspect="1"/>
                  </p:cNvGraphicFramePr>
                  <p:nvPr/>
                </p:nvGraphicFramePr>
                <p:xfrm>
                  <a:off x="4154" y="2178"/>
                  <a:ext cx="143" cy="222"/>
                </p:xfrm>
                <a:graphic>
                  <a:graphicData uri="http://schemas.openxmlformats.org/presentationml/2006/ole">
                    <p:oleObj spid="_x0000_s130072" name="公式" r:id="rId17" imgW="114120" imgH="177480" progId="">
                      <p:embed/>
                    </p:oleObj>
                  </a:graphicData>
                </a:graphic>
              </p:graphicFrame>
              <p:graphicFrame>
                <p:nvGraphicFramePr>
                  <p:cNvPr id="114713" name="Object 20"/>
                  <p:cNvGraphicFramePr>
                    <a:graphicFrameLocks noChangeAspect="1"/>
                  </p:cNvGraphicFramePr>
                  <p:nvPr/>
                </p:nvGraphicFramePr>
                <p:xfrm>
                  <a:off x="4579" y="2169"/>
                  <a:ext cx="170" cy="224"/>
                </p:xfrm>
                <a:graphic>
                  <a:graphicData uri="http://schemas.openxmlformats.org/presentationml/2006/ole">
                    <p:oleObj spid="_x0000_s130073" name="公式" r:id="rId18" imgW="126720" imgH="164880" progId="">
                      <p:embed/>
                    </p:oleObj>
                  </a:graphicData>
                </a:graphic>
              </p:graphicFrame>
              <p:graphicFrame>
                <p:nvGraphicFramePr>
                  <p:cNvPr id="114714" name="Object 21"/>
                  <p:cNvGraphicFramePr>
                    <a:graphicFrameLocks noChangeAspect="1"/>
                  </p:cNvGraphicFramePr>
                  <p:nvPr/>
                </p:nvGraphicFramePr>
                <p:xfrm>
                  <a:off x="5038" y="2178"/>
                  <a:ext cx="143" cy="222"/>
                </p:xfrm>
                <a:graphic>
                  <a:graphicData uri="http://schemas.openxmlformats.org/presentationml/2006/ole">
                    <p:oleObj spid="_x0000_s130074" name="公式" r:id="rId19" imgW="114120" imgH="177480" progId="">
                      <p:embed/>
                    </p:oleObj>
                  </a:graphicData>
                </a:graphic>
              </p:graphicFrame>
              <p:graphicFrame>
                <p:nvGraphicFramePr>
                  <p:cNvPr id="114715" name="Object 22"/>
                  <p:cNvGraphicFramePr>
                    <a:graphicFrameLocks noChangeAspect="1"/>
                  </p:cNvGraphicFramePr>
                  <p:nvPr/>
                </p:nvGraphicFramePr>
                <p:xfrm>
                  <a:off x="5478" y="2187"/>
                  <a:ext cx="156" cy="221"/>
                </p:xfrm>
                <a:graphic>
                  <a:graphicData uri="http://schemas.openxmlformats.org/presentationml/2006/ole">
                    <p:oleObj spid="_x0000_s130075" name="公式" r:id="rId20" imgW="126720" imgH="177480" progId="">
                      <p:embed/>
                    </p:oleObj>
                  </a:graphicData>
                </a:graphic>
              </p:graphicFrame>
            </p:grpSp>
            <p:grpSp>
              <p:nvGrpSpPr>
                <p:cNvPr id="16" name="Group 71"/>
                <p:cNvGrpSpPr>
                  <a:grpSpLocks/>
                </p:cNvGrpSpPr>
                <p:nvPr/>
              </p:nvGrpSpPr>
              <p:grpSpPr bwMode="auto">
                <a:xfrm>
                  <a:off x="158" y="981"/>
                  <a:ext cx="5444" cy="1144"/>
                  <a:chOff x="158" y="981"/>
                  <a:chExt cx="5444" cy="1144"/>
                </a:xfrm>
              </p:grpSpPr>
              <p:sp>
                <p:nvSpPr>
                  <p:cNvPr id="114830" name="Line 72"/>
                  <p:cNvSpPr>
                    <a:spLocks noChangeAspect="1" noChangeShapeType="1"/>
                  </p:cNvSpPr>
                  <p:nvPr/>
                </p:nvSpPr>
                <p:spPr bwMode="auto">
                  <a:xfrm>
                    <a:off x="158" y="2125"/>
                    <a:ext cx="5444" cy="0"/>
                  </a:xfrm>
                  <a:prstGeom prst="line">
                    <a:avLst/>
                  </a:prstGeom>
                  <a:noFill/>
                  <a:ln w="19050">
                    <a:solidFill>
                      <a:schemeClr val="tx1"/>
                    </a:solidFill>
                    <a:round/>
                    <a:headEnd/>
                    <a:tailEnd/>
                  </a:ln>
                </p:spPr>
                <p:txBody>
                  <a:bodyPr/>
                  <a:lstStyle/>
                  <a:p>
                    <a:endParaRPr lang="zh-CN" altLang="en-US"/>
                  </a:p>
                </p:txBody>
              </p:sp>
              <p:grpSp>
                <p:nvGrpSpPr>
                  <p:cNvPr id="17" name="Group 73"/>
                  <p:cNvGrpSpPr>
                    <a:grpSpLocks/>
                  </p:cNvGrpSpPr>
                  <p:nvPr/>
                </p:nvGrpSpPr>
                <p:grpSpPr bwMode="auto">
                  <a:xfrm>
                    <a:off x="168" y="981"/>
                    <a:ext cx="2300" cy="1126"/>
                    <a:chOff x="3316" y="826"/>
                    <a:chExt cx="2300" cy="1126"/>
                  </a:xfrm>
                </p:grpSpPr>
                <p:grpSp>
                  <p:nvGrpSpPr>
                    <p:cNvPr id="18" name="Group 74"/>
                    <p:cNvGrpSpPr>
                      <a:grpSpLocks noChangeAspect="1"/>
                    </p:cNvGrpSpPr>
                    <p:nvPr/>
                  </p:nvGrpSpPr>
                  <p:grpSpPr bwMode="auto">
                    <a:xfrm>
                      <a:off x="3399" y="1877"/>
                      <a:ext cx="348" cy="66"/>
                      <a:chOff x="5220" y="6432"/>
                      <a:chExt cx="1440" cy="468"/>
                    </a:xfrm>
                  </p:grpSpPr>
                  <p:sp>
                    <p:nvSpPr>
                      <p:cNvPr id="114859" name="Freeform 75"/>
                      <p:cNvSpPr>
                        <a:spLocks noChangeAspect="1"/>
                      </p:cNvSpPr>
                      <p:nvPr/>
                    </p:nvSpPr>
                    <p:spPr bwMode="auto">
                      <a:xfrm>
                        <a:off x="522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2700">
                        <a:solidFill>
                          <a:schemeClr val="tx1"/>
                        </a:solidFill>
                        <a:round/>
                        <a:headEnd/>
                        <a:tailEnd/>
                      </a:ln>
                    </p:spPr>
                    <p:txBody>
                      <a:bodyPr/>
                      <a:lstStyle/>
                      <a:p>
                        <a:endParaRPr lang="zh-CN" altLang="en-US"/>
                      </a:p>
                    </p:txBody>
                  </p:sp>
                  <p:sp>
                    <p:nvSpPr>
                      <p:cNvPr id="114860" name="Freeform 76"/>
                      <p:cNvSpPr>
                        <a:spLocks noChangeAspect="1"/>
                      </p:cNvSpPr>
                      <p:nvPr/>
                    </p:nvSpPr>
                    <p:spPr bwMode="auto">
                      <a:xfrm>
                        <a:off x="558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2700">
                        <a:solidFill>
                          <a:schemeClr val="tx1"/>
                        </a:solidFill>
                        <a:round/>
                        <a:headEnd/>
                        <a:tailEnd/>
                      </a:ln>
                    </p:spPr>
                    <p:txBody>
                      <a:bodyPr/>
                      <a:lstStyle/>
                      <a:p>
                        <a:endParaRPr lang="zh-CN" altLang="en-US"/>
                      </a:p>
                    </p:txBody>
                  </p:sp>
                  <p:sp>
                    <p:nvSpPr>
                      <p:cNvPr id="114861" name="Freeform 77"/>
                      <p:cNvSpPr>
                        <a:spLocks noChangeAspect="1"/>
                      </p:cNvSpPr>
                      <p:nvPr/>
                    </p:nvSpPr>
                    <p:spPr bwMode="auto">
                      <a:xfrm>
                        <a:off x="594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2700">
                        <a:solidFill>
                          <a:schemeClr val="tx1"/>
                        </a:solidFill>
                        <a:round/>
                        <a:headEnd/>
                        <a:tailEnd/>
                      </a:ln>
                    </p:spPr>
                    <p:txBody>
                      <a:bodyPr/>
                      <a:lstStyle/>
                      <a:p>
                        <a:endParaRPr lang="zh-CN" altLang="en-US"/>
                      </a:p>
                    </p:txBody>
                  </p:sp>
                  <p:sp>
                    <p:nvSpPr>
                      <p:cNvPr id="114862" name="Freeform 78"/>
                      <p:cNvSpPr>
                        <a:spLocks noChangeAspect="1"/>
                      </p:cNvSpPr>
                      <p:nvPr/>
                    </p:nvSpPr>
                    <p:spPr bwMode="auto">
                      <a:xfrm>
                        <a:off x="630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2700">
                        <a:solidFill>
                          <a:schemeClr val="tx1"/>
                        </a:solidFill>
                        <a:round/>
                        <a:headEnd/>
                        <a:tailEnd/>
                      </a:ln>
                    </p:spPr>
                    <p:txBody>
                      <a:bodyPr/>
                      <a:lstStyle/>
                      <a:p>
                        <a:endParaRPr lang="zh-CN" altLang="en-US"/>
                      </a:p>
                    </p:txBody>
                  </p:sp>
                </p:grpSp>
                <p:sp>
                  <p:nvSpPr>
                    <p:cNvPr id="114833" name="Freeform 79"/>
                    <p:cNvSpPr>
                      <a:spLocks noChangeAspect="1"/>
                    </p:cNvSpPr>
                    <p:nvPr/>
                  </p:nvSpPr>
                  <p:spPr bwMode="auto">
                    <a:xfrm>
                      <a:off x="3316" y="826"/>
                      <a:ext cx="87" cy="1117"/>
                    </a:xfrm>
                    <a:custGeom>
                      <a:avLst/>
                      <a:gdLst>
                        <a:gd name="T0" fmla="*/ 0 w 360"/>
                        <a:gd name="T1" fmla="*/ 339 h 2028"/>
                        <a:gd name="T2" fmla="*/ 3 w 360"/>
                        <a:gd name="T3" fmla="*/ 0 h 2028"/>
                        <a:gd name="T4" fmla="*/ 5 w 360"/>
                        <a:gd name="T5" fmla="*/ 339 h 2028"/>
                        <a:gd name="T6" fmla="*/ 0 60000 65536"/>
                        <a:gd name="T7" fmla="*/ 0 60000 65536"/>
                        <a:gd name="T8" fmla="*/ 0 60000 65536"/>
                        <a:gd name="T9" fmla="*/ 0 w 360"/>
                        <a:gd name="T10" fmla="*/ 0 h 2028"/>
                        <a:gd name="T11" fmla="*/ 360 w 360"/>
                        <a:gd name="T12" fmla="*/ 2028 h 2028"/>
                      </a:gdLst>
                      <a:ahLst/>
                      <a:cxnLst>
                        <a:cxn ang="T6">
                          <a:pos x="T0" y="T1"/>
                        </a:cxn>
                        <a:cxn ang="T7">
                          <a:pos x="T2" y="T3"/>
                        </a:cxn>
                        <a:cxn ang="T8">
                          <a:pos x="T4" y="T5"/>
                        </a:cxn>
                      </a:cxnLst>
                      <a:rect l="T9" t="T10" r="T11" b="T12"/>
                      <a:pathLst>
                        <a:path w="360" h="2028">
                          <a:moveTo>
                            <a:pt x="0" y="2028"/>
                          </a:moveTo>
                          <a:cubicBezTo>
                            <a:pt x="60" y="1014"/>
                            <a:pt x="120" y="0"/>
                            <a:pt x="180" y="0"/>
                          </a:cubicBezTo>
                          <a:cubicBezTo>
                            <a:pt x="240" y="0"/>
                            <a:pt x="300" y="1014"/>
                            <a:pt x="360" y="2028"/>
                          </a:cubicBezTo>
                        </a:path>
                      </a:pathLst>
                    </a:custGeom>
                    <a:noFill/>
                    <a:ln w="12700">
                      <a:solidFill>
                        <a:schemeClr val="tx1"/>
                      </a:solidFill>
                      <a:round/>
                      <a:headEnd/>
                      <a:tailEnd/>
                    </a:ln>
                  </p:spPr>
                  <p:txBody>
                    <a:bodyPr/>
                    <a:lstStyle/>
                    <a:p>
                      <a:endParaRPr lang="zh-CN" altLang="en-US"/>
                    </a:p>
                  </p:txBody>
                </p:sp>
                <p:sp>
                  <p:nvSpPr>
                    <p:cNvPr id="114834" name="Freeform 80"/>
                    <p:cNvSpPr>
                      <a:spLocks noChangeAspect="1"/>
                    </p:cNvSpPr>
                    <p:nvPr/>
                  </p:nvSpPr>
                  <p:spPr bwMode="auto">
                    <a:xfrm>
                      <a:off x="3760" y="827"/>
                      <a:ext cx="87" cy="1117"/>
                    </a:xfrm>
                    <a:custGeom>
                      <a:avLst/>
                      <a:gdLst>
                        <a:gd name="T0" fmla="*/ 0 w 360"/>
                        <a:gd name="T1" fmla="*/ 339 h 2028"/>
                        <a:gd name="T2" fmla="*/ 3 w 360"/>
                        <a:gd name="T3" fmla="*/ 0 h 2028"/>
                        <a:gd name="T4" fmla="*/ 5 w 360"/>
                        <a:gd name="T5" fmla="*/ 339 h 2028"/>
                        <a:gd name="T6" fmla="*/ 0 60000 65536"/>
                        <a:gd name="T7" fmla="*/ 0 60000 65536"/>
                        <a:gd name="T8" fmla="*/ 0 60000 65536"/>
                        <a:gd name="T9" fmla="*/ 0 w 360"/>
                        <a:gd name="T10" fmla="*/ 0 h 2028"/>
                        <a:gd name="T11" fmla="*/ 360 w 360"/>
                        <a:gd name="T12" fmla="*/ 2028 h 2028"/>
                      </a:gdLst>
                      <a:ahLst/>
                      <a:cxnLst>
                        <a:cxn ang="T6">
                          <a:pos x="T0" y="T1"/>
                        </a:cxn>
                        <a:cxn ang="T7">
                          <a:pos x="T2" y="T3"/>
                        </a:cxn>
                        <a:cxn ang="T8">
                          <a:pos x="T4" y="T5"/>
                        </a:cxn>
                      </a:cxnLst>
                      <a:rect l="T9" t="T10" r="T11" b="T12"/>
                      <a:pathLst>
                        <a:path w="360" h="2028">
                          <a:moveTo>
                            <a:pt x="0" y="2028"/>
                          </a:moveTo>
                          <a:cubicBezTo>
                            <a:pt x="60" y="1014"/>
                            <a:pt x="120" y="0"/>
                            <a:pt x="180" y="0"/>
                          </a:cubicBezTo>
                          <a:cubicBezTo>
                            <a:pt x="240" y="0"/>
                            <a:pt x="300" y="1014"/>
                            <a:pt x="360" y="2028"/>
                          </a:cubicBezTo>
                        </a:path>
                      </a:pathLst>
                    </a:custGeom>
                    <a:noFill/>
                    <a:ln w="12700">
                      <a:solidFill>
                        <a:schemeClr val="tx1"/>
                      </a:solidFill>
                      <a:round/>
                      <a:headEnd/>
                      <a:tailEnd/>
                    </a:ln>
                  </p:spPr>
                  <p:txBody>
                    <a:bodyPr/>
                    <a:lstStyle/>
                    <a:p>
                      <a:endParaRPr lang="zh-CN" altLang="en-US"/>
                    </a:p>
                  </p:txBody>
                </p:sp>
                <p:sp>
                  <p:nvSpPr>
                    <p:cNvPr id="114835" name="Freeform 81"/>
                    <p:cNvSpPr>
                      <a:spLocks noChangeAspect="1"/>
                    </p:cNvSpPr>
                    <p:nvPr/>
                  </p:nvSpPr>
                  <p:spPr bwMode="auto">
                    <a:xfrm>
                      <a:off x="4195" y="827"/>
                      <a:ext cx="87" cy="1117"/>
                    </a:xfrm>
                    <a:custGeom>
                      <a:avLst/>
                      <a:gdLst>
                        <a:gd name="T0" fmla="*/ 0 w 360"/>
                        <a:gd name="T1" fmla="*/ 339 h 2028"/>
                        <a:gd name="T2" fmla="*/ 3 w 360"/>
                        <a:gd name="T3" fmla="*/ 0 h 2028"/>
                        <a:gd name="T4" fmla="*/ 5 w 360"/>
                        <a:gd name="T5" fmla="*/ 339 h 2028"/>
                        <a:gd name="T6" fmla="*/ 0 60000 65536"/>
                        <a:gd name="T7" fmla="*/ 0 60000 65536"/>
                        <a:gd name="T8" fmla="*/ 0 60000 65536"/>
                        <a:gd name="T9" fmla="*/ 0 w 360"/>
                        <a:gd name="T10" fmla="*/ 0 h 2028"/>
                        <a:gd name="T11" fmla="*/ 360 w 360"/>
                        <a:gd name="T12" fmla="*/ 2028 h 2028"/>
                      </a:gdLst>
                      <a:ahLst/>
                      <a:cxnLst>
                        <a:cxn ang="T6">
                          <a:pos x="T0" y="T1"/>
                        </a:cxn>
                        <a:cxn ang="T7">
                          <a:pos x="T2" y="T3"/>
                        </a:cxn>
                        <a:cxn ang="T8">
                          <a:pos x="T4" y="T5"/>
                        </a:cxn>
                      </a:cxnLst>
                      <a:rect l="T9" t="T10" r="T11" b="T12"/>
                      <a:pathLst>
                        <a:path w="360" h="2028">
                          <a:moveTo>
                            <a:pt x="0" y="2028"/>
                          </a:moveTo>
                          <a:cubicBezTo>
                            <a:pt x="60" y="1014"/>
                            <a:pt x="120" y="0"/>
                            <a:pt x="180" y="0"/>
                          </a:cubicBezTo>
                          <a:cubicBezTo>
                            <a:pt x="240" y="0"/>
                            <a:pt x="300" y="1014"/>
                            <a:pt x="360" y="2028"/>
                          </a:cubicBezTo>
                        </a:path>
                      </a:pathLst>
                    </a:custGeom>
                    <a:noFill/>
                    <a:ln w="12700">
                      <a:solidFill>
                        <a:schemeClr val="tx1"/>
                      </a:solidFill>
                      <a:round/>
                      <a:headEnd/>
                      <a:tailEnd/>
                    </a:ln>
                  </p:spPr>
                  <p:txBody>
                    <a:bodyPr/>
                    <a:lstStyle/>
                    <a:p>
                      <a:endParaRPr lang="zh-CN" altLang="en-US"/>
                    </a:p>
                  </p:txBody>
                </p:sp>
                <p:sp>
                  <p:nvSpPr>
                    <p:cNvPr id="114836" name="Freeform 82"/>
                    <p:cNvSpPr>
                      <a:spLocks noChangeAspect="1"/>
                    </p:cNvSpPr>
                    <p:nvPr/>
                  </p:nvSpPr>
                  <p:spPr bwMode="auto">
                    <a:xfrm>
                      <a:off x="4640" y="827"/>
                      <a:ext cx="87" cy="1117"/>
                    </a:xfrm>
                    <a:custGeom>
                      <a:avLst/>
                      <a:gdLst>
                        <a:gd name="T0" fmla="*/ 0 w 360"/>
                        <a:gd name="T1" fmla="*/ 339 h 2028"/>
                        <a:gd name="T2" fmla="*/ 3 w 360"/>
                        <a:gd name="T3" fmla="*/ 0 h 2028"/>
                        <a:gd name="T4" fmla="*/ 5 w 360"/>
                        <a:gd name="T5" fmla="*/ 339 h 2028"/>
                        <a:gd name="T6" fmla="*/ 0 60000 65536"/>
                        <a:gd name="T7" fmla="*/ 0 60000 65536"/>
                        <a:gd name="T8" fmla="*/ 0 60000 65536"/>
                        <a:gd name="T9" fmla="*/ 0 w 360"/>
                        <a:gd name="T10" fmla="*/ 0 h 2028"/>
                        <a:gd name="T11" fmla="*/ 360 w 360"/>
                        <a:gd name="T12" fmla="*/ 2028 h 2028"/>
                      </a:gdLst>
                      <a:ahLst/>
                      <a:cxnLst>
                        <a:cxn ang="T6">
                          <a:pos x="T0" y="T1"/>
                        </a:cxn>
                        <a:cxn ang="T7">
                          <a:pos x="T2" y="T3"/>
                        </a:cxn>
                        <a:cxn ang="T8">
                          <a:pos x="T4" y="T5"/>
                        </a:cxn>
                      </a:cxnLst>
                      <a:rect l="T9" t="T10" r="T11" b="T12"/>
                      <a:pathLst>
                        <a:path w="360" h="2028">
                          <a:moveTo>
                            <a:pt x="0" y="2028"/>
                          </a:moveTo>
                          <a:cubicBezTo>
                            <a:pt x="60" y="1014"/>
                            <a:pt x="120" y="0"/>
                            <a:pt x="180" y="0"/>
                          </a:cubicBezTo>
                          <a:cubicBezTo>
                            <a:pt x="240" y="0"/>
                            <a:pt x="300" y="1014"/>
                            <a:pt x="360" y="2028"/>
                          </a:cubicBezTo>
                        </a:path>
                      </a:pathLst>
                    </a:custGeom>
                    <a:noFill/>
                    <a:ln w="12700">
                      <a:solidFill>
                        <a:schemeClr val="tx1"/>
                      </a:solidFill>
                      <a:round/>
                      <a:headEnd/>
                      <a:tailEnd/>
                    </a:ln>
                  </p:spPr>
                  <p:txBody>
                    <a:bodyPr/>
                    <a:lstStyle/>
                    <a:p>
                      <a:endParaRPr lang="zh-CN" altLang="en-US"/>
                    </a:p>
                  </p:txBody>
                </p:sp>
                <p:sp>
                  <p:nvSpPr>
                    <p:cNvPr id="114837" name="Freeform 83"/>
                    <p:cNvSpPr>
                      <a:spLocks noChangeAspect="1"/>
                    </p:cNvSpPr>
                    <p:nvPr/>
                  </p:nvSpPr>
                  <p:spPr bwMode="auto">
                    <a:xfrm>
                      <a:off x="5084" y="835"/>
                      <a:ext cx="87" cy="1117"/>
                    </a:xfrm>
                    <a:custGeom>
                      <a:avLst/>
                      <a:gdLst>
                        <a:gd name="T0" fmla="*/ 0 w 360"/>
                        <a:gd name="T1" fmla="*/ 339 h 2028"/>
                        <a:gd name="T2" fmla="*/ 3 w 360"/>
                        <a:gd name="T3" fmla="*/ 0 h 2028"/>
                        <a:gd name="T4" fmla="*/ 5 w 360"/>
                        <a:gd name="T5" fmla="*/ 339 h 2028"/>
                        <a:gd name="T6" fmla="*/ 0 60000 65536"/>
                        <a:gd name="T7" fmla="*/ 0 60000 65536"/>
                        <a:gd name="T8" fmla="*/ 0 60000 65536"/>
                        <a:gd name="T9" fmla="*/ 0 w 360"/>
                        <a:gd name="T10" fmla="*/ 0 h 2028"/>
                        <a:gd name="T11" fmla="*/ 360 w 360"/>
                        <a:gd name="T12" fmla="*/ 2028 h 2028"/>
                      </a:gdLst>
                      <a:ahLst/>
                      <a:cxnLst>
                        <a:cxn ang="T6">
                          <a:pos x="T0" y="T1"/>
                        </a:cxn>
                        <a:cxn ang="T7">
                          <a:pos x="T2" y="T3"/>
                        </a:cxn>
                        <a:cxn ang="T8">
                          <a:pos x="T4" y="T5"/>
                        </a:cxn>
                      </a:cxnLst>
                      <a:rect l="T9" t="T10" r="T11" b="T12"/>
                      <a:pathLst>
                        <a:path w="360" h="2028">
                          <a:moveTo>
                            <a:pt x="0" y="2028"/>
                          </a:moveTo>
                          <a:cubicBezTo>
                            <a:pt x="60" y="1014"/>
                            <a:pt x="120" y="0"/>
                            <a:pt x="180" y="0"/>
                          </a:cubicBezTo>
                          <a:cubicBezTo>
                            <a:pt x="240" y="0"/>
                            <a:pt x="300" y="1014"/>
                            <a:pt x="360" y="2028"/>
                          </a:cubicBezTo>
                        </a:path>
                      </a:pathLst>
                    </a:custGeom>
                    <a:noFill/>
                    <a:ln w="12700">
                      <a:solidFill>
                        <a:schemeClr val="tx1"/>
                      </a:solidFill>
                      <a:round/>
                      <a:headEnd/>
                      <a:tailEnd/>
                    </a:ln>
                  </p:spPr>
                  <p:txBody>
                    <a:bodyPr/>
                    <a:lstStyle/>
                    <a:p>
                      <a:endParaRPr lang="zh-CN" altLang="en-US"/>
                    </a:p>
                  </p:txBody>
                </p:sp>
                <p:grpSp>
                  <p:nvGrpSpPr>
                    <p:cNvPr id="19" name="Group 84"/>
                    <p:cNvGrpSpPr>
                      <a:grpSpLocks noChangeAspect="1"/>
                    </p:cNvGrpSpPr>
                    <p:nvPr/>
                  </p:nvGrpSpPr>
                  <p:grpSpPr bwMode="auto">
                    <a:xfrm>
                      <a:off x="3838" y="1878"/>
                      <a:ext cx="348" cy="66"/>
                      <a:chOff x="5220" y="6432"/>
                      <a:chExt cx="1440" cy="468"/>
                    </a:xfrm>
                  </p:grpSpPr>
                  <p:sp>
                    <p:nvSpPr>
                      <p:cNvPr id="114855" name="Freeform 85"/>
                      <p:cNvSpPr>
                        <a:spLocks noChangeAspect="1"/>
                      </p:cNvSpPr>
                      <p:nvPr/>
                    </p:nvSpPr>
                    <p:spPr bwMode="auto">
                      <a:xfrm>
                        <a:off x="522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2700">
                        <a:solidFill>
                          <a:schemeClr val="tx1"/>
                        </a:solidFill>
                        <a:round/>
                        <a:headEnd/>
                        <a:tailEnd/>
                      </a:ln>
                    </p:spPr>
                    <p:txBody>
                      <a:bodyPr/>
                      <a:lstStyle/>
                      <a:p>
                        <a:endParaRPr lang="zh-CN" altLang="en-US"/>
                      </a:p>
                    </p:txBody>
                  </p:sp>
                  <p:sp>
                    <p:nvSpPr>
                      <p:cNvPr id="114856" name="Freeform 86"/>
                      <p:cNvSpPr>
                        <a:spLocks noChangeAspect="1"/>
                      </p:cNvSpPr>
                      <p:nvPr/>
                    </p:nvSpPr>
                    <p:spPr bwMode="auto">
                      <a:xfrm>
                        <a:off x="558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2700">
                        <a:solidFill>
                          <a:schemeClr val="tx1"/>
                        </a:solidFill>
                        <a:round/>
                        <a:headEnd/>
                        <a:tailEnd/>
                      </a:ln>
                    </p:spPr>
                    <p:txBody>
                      <a:bodyPr/>
                      <a:lstStyle/>
                      <a:p>
                        <a:endParaRPr lang="zh-CN" altLang="en-US"/>
                      </a:p>
                    </p:txBody>
                  </p:sp>
                  <p:sp>
                    <p:nvSpPr>
                      <p:cNvPr id="114857" name="Freeform 87"/>
                      <p:cNvSpPr>
                        <a:spLocks noChangeAspect="1"/>
                      </p:cNvSpPr>
                      <p:nvPr/>
                    </p:nvSpPr>
                    <p:spPr bwMode="auto">
                      <a:xfrm>
                        <a:off x="594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2700">
                        <a:solidFill>
                          <a:schemeClr val="tx1"/>
                        </a:solidFill>
                        <a:round/>
                        <a:headEnd/>
                        <a:tailEnd/>
                      </a:ln>
                    </p:spPr>
                    <p:txBody>
                      <a:bodyPr/>
                      <a:lstStyle/>
                      <a:p>
                        <a:endParaRPr lang="zh-CN" altLang="en-US"/>
                      </a:p>
                    </p:txBody>
                  </p:sp>
                  <p:sp>
                    <p:nvSpPr>
                      <p:cNvPr id="114858" name="Freeform 88"/>
                      <p:cNvSpPr>
                        <a:spLocks noChangeAspect="1"/>
                      </p:cNvSpPr>
                      <p:nvPr/>
                    </p:nvSpPr>
                    <p:spPr bwMode="auto">
                      <a:xfrm>
                        <a:off x="630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2700">
                        <a:solidFill>
                          <a:schemeClr val="tx1"/>
                        </a:solidFill>
                        <a:round/>
                        <a:headEnd/>
                        <a:tailEnd/>
                      </a:ln>
                    </p:spPr>
                    <p:txBody>
                      <a:bodyPr/>
                      <a:lstStyle/>
                      <a:p>
                        <a:endParaRPr lang="zh-CN" altLang="en-US"/>
                      </a:p>
                    </p:txBody>
                  </p:sp>
                </p:grpSp>
                <p:grpSp>
                  <p:nvGrpSpPr>
                    <p:cNvPr id="20" name="Group 89"/>
                    <p:cNvGrpSpPr>
                      <a:grpSpLocks noChangeAspect="1"/>
                    </p:cNvGrpSpPr>
                    <p:nvPr/>
                  </p:nvGrpSpPr>
                  <p:grpSpPr bwMode="auto">
                    <a:xfrm>
                      <a:off x="4282" y="1879"/>
                      <a:ext cx="348" cy="66"/>
                      <a:chOff x="5220" y="6432"/>
                      <a:chExt cx="1440" cy="468"/>
                    </a:xfrm>
                  </p:grpSpPr>
                  <p:sp>
                    <p:nvSpPr>
                      <p:cNvPr id="114851" name="Freeform 90"/>
                      <p:cNvSpPr>
                        <a:spLocks noChangeAspect="1"/>
                      </p:cNvSpPr>
                      <p:nvPr/>
                    </p:nvSpPr>
                    <p:spPr bwMode="auto">
                      <a:xfrm>
                        <a:off x="522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2700">
                        <a:solidFill>
                          <a:schemeClr val="tx1"/>
                        </a:solidFill>
                        <a:round/>
                        <a:headEnd/>
                        <a:tailEnd/>
                      </a:ln>
                    </p:spPr>
                    <p:txBody>
                      <a:bodyPr/>
                      <a:lstStyle/>
                      <a:p>
                        <a:endParaRPr lang="zh-CN" altLang="en-US"/>
                      </a:p>
                    </p:txBody>
                  </p:sp>
                  <p:sp>
                    <p:nvSpPr>
                      <p:cNvPr id="114852" name="Freeform 91"/>
                      <p:cNvSpPr>
                        <a:spLocks noChangeAspect="1"/>
                      </p:cNvSpPr>
                      <p:nvPr/>
                    </p:nvSpPr>
                    <p:spPr bwMode="auto">
                      <a:xfrm>
                        <a:off x="558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2700">
                        <a:solidFill>
                          <a:schemeClr val="tx1"/>
                        </a:solidFill>
                        <a:round/>
                        <a:headEnd/>
                        <a:tailEnd/>
                      </a:ln>
                    </p:spPr>
                    <p:txBody>
                      <a:bodyPr/>
                      <a:lstStyle/>
                      <a:p>
                        <a:endParaRPr lang="zh-CN" altLang="en-US"/>
                      </a:p>
                    </p:txBody>
                  </p:sp>
                  <p:sp>
                    <p:nvSpPr>
                      <p:cNvPr id="114853" name="Freeform 92"/>
                      <p:cNvSpPr>
                        <a:spLocks noChangeAspect="1"/>
                      </p:cNvSpPr>
                      <p:nvPr/>
                    </p:nvSpPr>
                    <p:spPr bwMode="auto">
                      <a:xfrm>
                        <a:off x="594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2700">
                        <a:solidFill>
                          <a:schemeClr val="tx1"/>
                        </a:solidFill>
                        <a:round/>
                        <a:headEnd/>
                        <a:tailEnd/>
                      </a:ln>
                    </p:spPr>
                    <p:txBody>
                      <a:bodyPr/>
                      <a:lstStyle/>
                      <a:p>
                        <a:endParaRPr lang="zh-CN" altLang="en-US"/>
                      </a:p>
                    </p:txBody>
                  </p:sp>
                  <p:sp>
                    <p:nvSpPr>
                      <p:cNvPr id="114854" name="Freeform 93"/>
                      <p:cNvSpPr>
                        <a:spLocks noChangeAspect="1"/>
                      </p:cNvSpPr>
                      <p:nvPr/>
                    </p:nvSpPr>
                    <p:spPr bwMode="auto">
                      <a:xfrm>
                        <a:off x="630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2700">
                        <a:solidFill>
                          <a:schemeClr val="tx1"/>
                        </a:solidFill>
                        <a:round/>
                        <a:headEnd/>
                        <a:tailEnd/>
                      </a:ln>
                    </p:spPr>
                    <p:txBody>
                      <a:bodyPr/>
                      <a:lstStyle/>
                      <a:p>
                        <a:endParaRPr lang="zh-CN" altLang="en-US"/>
                      </a:p>
                    </p:txBody>
                  </p:sp>
                </p:grpSp>
                <p:grpSp>
                  <p:nvGrpSpPr>
                    <p:cNvPr id="21" name="Group 94"/>
                    <p:cNvGrpSpPr>
                      <a:grpSpLocks noChangeAspect="1"/>
                    </p:cNvGrpSpPr>
                    <p:nvPr/>
                  </p:nvGrpSpPr>
                  <p:grpSpPr bwMode="auto">
                    <a:xfrm>
                      <a:off x="4732" y="1879"/>
                      <a:ext cx="348" cy="66"/>
                      <a:chOff x="5220" y="6432"/>
                      <a:chExt cx="1440" cy="468"/>
                    </a:xfrm>
                  </p:grpSpPr>
                  <p:sp>
                    <p:nvSpPr>
                      <p:cNvPr id="114847" name="Freeform 95"/>
                      <p:cNvSpPr>
                        <a:spLocks noChangeAspect="1"/>
                      </p:cNvSpPr>
                      <p:nvPr/>
                    </p:nvSpPr>
                    <p:spPr bwMode="auto">
                      <a:xfrm>
                        <a:off x="522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2700">
                        <a:solidFill>
                          <a:schemeClr val="tx1"/>
                        </a:solidFill>
                        <a:round/>
                        <a:headEnd/>
                        <a:tailEnd/>
                      </a:ln>
                    </p:spPr>
                    <p:txBody>
                      <a:bodyPr/>
                      <a:lstStyle/>
                      <a:p>
                        <a:endParaRPr lang="zh-CN" altLang="en-US"/>
                      </a:p>
                    </p:txBody>
                  </p:sp>
                  <p:sp>
                    <p:nvSpPr>
                      <p:cNvPr id="114848" name="Freeform 96"/>
                      <p:cNvSpPr>
                        <a:spLocks noChangeAspect="1"/>
                      </p:cNvSpPr>
                      <p:nvPr/>
                    </p:nvSpPr>
                    <p:spPr bwMode="auto">
                      <a:xfrm>
                        <a:off x="558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2700">
                        <a:solidFill>
                          <a:schemeClr val="tx1"/>
                        </a:solidFill>
                        <a:round/>
                        <a:headEnd/>
                        <a:tailEnd/>
                      </a:ln>
                    </p:spPr>
                    <p:txBody>
                      <a:bodyPr/>
                      <a:lstStyle/>
                      <a:p>
                        <a:endParaRPr lang="zh-CN" altLang="en-US"/>
                      </a:p>
                    </p:txBody>
                  </p:sp>
                  <p:sp>
                    <p:nvSpPr>
                      <p:cNvPr id="114849" name="Freeform 97"/>
                      <p:cNvSpPr>
                        <a:spLocks noChangeAspect="1"/>
                      </p:cNvSpPr>
                      <p:nvPr/>
                    </p:nvSpPr>
                    <p:spPr bwMode="auto">
                      <a:xfrm>
                        <a:off x="594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2700">
                        <a:solidFill>
                          <a:schemeClr val="tx1"/>
                        </a:solidFill>
                        <a:round/>
                        <a:headEnd/>
                        <a:tailEnd/>
                      </a:ln>
                    </p:spPr>
                    <p:txBody>
                      <a:bodyPr/>
                      <a:lstStyle/>
                      <a:p>
                        <a:endParaRPr lang="zh-CN" altLang="en-US"/>
                      </a:p>
                    </p:txBody>
                  </p:sp>
                  <p:sp>
                    <p:nvSpPr>
                      <p:cNvPr id="114850" name="Freeform 98"/>
                      <p:cNvSpPr>
                        <a:spLocks noChangeAspect="1"/>
                      </p:cNvSpPr>
                      <p:nvPr/>
                    </p:nvSpPr>
                    <p:spPr bwMode="auto">
                      <a:xfrm>
                        <a:off x="630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2700">
                        <a:solidFill>
                          <a:schemeClr val="tx1"/>
                        </a:solidFill>
                        <a:round/>
                        <a:headEnd/>
                        <a:tailEnd/>
                      </a:ln>
                    </p:spPr>
                    <p:txBody>
                      <a:bodyPr/>
                      <a:lstStyle/>
                      <a:p>
                        <a:endParaRPr lang="zh-CN" altLang="en-US"/>
                      </a:p>
                    </p:txBody>
                  </p:sp>
                </p:grpSp>
                <p:grpSp>
                  <p:nvGrpSpPr>
                    <p:cNvPr id="22" name="Group 99"/>
                    <p:cNvGrpSpPr>
                      <a:grpSpLocks noChangeAspect="1"/>
                    </p:cNvGrpSpPr>
                    <p:nvPr/>
                  </p:nvGrpSpPr>
                  <p:grpSpPr bwMode="auto">
                    <a:xfrm>
                      <a:off x="5171" y="1879"/>
                      <a:ext cx="348" cy="66"/>
                      <a:chOff x="5220" y="6432"/>
                      <a:chExt cx="1440" cy="468"/>
                    </a:xfrm>
                  </p:grpSpPr>
                  <p:sp>
                    <p:nvSpPr>
                      <p:cNvPr id="114843" name="Freeform 100"/>
                      <p:cNvSpPr>
                        <a:spLocks noChangeAspect="1"/>
                      </p:cNvSpPr>
                      <p:nvPr/>
                    </p:nvSpPr>
                    <p:spPr bwMode="auto">
                      <a:xfrm>
                        <a:off x="522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2700">
                        <a:solidFill>
                          <a:schemeClr val="tx1"/>
                        </a:solidFill>
                        <a:round/>
                        <a:headEnd/>
                        <a:tailEnd/>
                      </a:ln>
                    </p:spPr>
                    <p:txBody>
                      <a:bodyPr/>
                      <a:lstStyle/>
                      <a:p>
                        <a:endParaRPr lang="zh-CN" altLang="en-US"/>
                      </a:p>
                    </p:txBody>
                  </p:sp>
                  <p:sp>
                    <p:nvSpPr>
                      <p:cNvPr id="114844" name="Freeform 101"/>
                      <p:cNvSpPr>
                        <a:spLocks noChangeAspect="1"/>
                      </p:cNvSpPr>
                      <p:nvPr/>
                    </p:nvSpPr>
                    <p:spPr bwMode="auto">
                      <a:xfrm>
                        <a:off x="558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2700">
                        <a:solidFill>
                          <a:schemeClr val="tx1"/>
                        </a:solidFill>
                        <a:round/>
                        <a:headEnd/>
                        <a:tailEnd/>
                      </a:ln>
                    </p:spPr>
                    <p:txBody>
                      <a:bodyPr/>
                      <a:lstStyle/>
                      <a:p>
                        <a:endParaRPr lang="zh-CN" altLang="en-US"/>
                      </a:p>
                    </p:txBody>
                  </p:sp>
                  <p:sp>
                    <p:nvSpPr>
                      <p:cNvPr id="114845" name="Freeform 102"/>
                      <p:cNvSpPr>
                        <a:spLocks noChangeAspect="1"/>
                      </p:cNvSpPr>
                      <p:nvPr/>
                    </p:nvSpPr>
                    <p:spPr bwMode="auto">
                      <a:xfrm>
                        <a:off x="594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2700">
                        <a:solidFill>
                          <a:schemeClr val="tx1"/>
                        </a:solidFill>
                        <a:round/>
                        <a:headEnd/>
                        <a:tailEnd/>
                      </a:ln>
                    </p:spPr>
                    <p:txBody>
                      <a:bodyPr/>
                      <a:lstStyle/>
                      <a:p>
                        <a:endParaRPr lang="zh-CN" altLang="en-US"/>
                      </a:p>
                    </p:txBody>
                  </p:sp>
                  <p:sp>
                    <p:nvSpPr>
                      <p:cNvPr id="114846" name="Freeform 103"/>
                      <p:cNvSpPr>
                        <a:spLocks noChangeAspect="1"/>
                      </p:cNvSpPr>
                      <p:nvPr/>
                    </p:nvSpPr>
                    <p:spPr bwMode="auto">
                      <a:xfrm>
                        <a:off x="630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2700">
                        <a:solidFill>
                          <a:schemeClr val="tx1"/>
                        </a:solidFill>
                        <a:round/>
                        <a:headEnd/>
                        <a:tailEnd/>
                      </a:ln>
                    </p:spPr>
                    <p:txBody>
                      <a:bodyPr/>
                      <a:lstStyle/>
                      <a:p>
                        <a:endParaRPr lang="zh-CN" altLang="en-US"/>
                      </a:p>
                    </p:txBody>
                  </p:sp>
                </p:grpSp>
                <p:sp>
                  <p:nvSpPr>
                    <p:cNvPr id="114842" name="Freeform 104"/>
                    <p:cNvSpPr>
                      <a:spLocks noChangeAspect="1"/>
                    </p:cNvSpPr>
                    <p:nvPr/>
                  </p:nvSpPr>
                  <p:spPr bwMode="auto">
                    <a:xfrm>
                      <a:off x="5529" y="827"/>
                      <a:ext cx="87" cy="1117"/>
                    </a:xfrm>
                    <a:custGeom>
                      <a:avLst/>
                      <a:gdLst>
                        <a:gd name="T0" fmla="*/ 0 w 360"/>
                        <a:gd name="T1" fmla="*/ 339 h 2028"/>
                        <a:gd name="T2" fmla="*/ 3 w 360"/>
                        <a:gd name="T3" fmla="*/ 0 h 2028"/>
                        <a:gd name="T4" fmla="*/ 5 w 360"/>
                        <a:gd name="T5" fmla="*/ 339 h 2028"/>
                        <a:gd name="T6" fmla="*/ 0 60000 65536"/>
                        <a:gd name="T7" fmla="*/ 0 60000 65536"/>
                        <a:gd name="T8" fmla="*/ 0 60000 65536"/>
                        <a:gd name="T9" fmla="*/ 0 w 360"/>
                        <a:gd name="T10" fmla="*/ 0 h 2028"/>
                        <a:gd name="T11" fmla="*/ 360 w 360"/>
                        <a:gd name="T12" fmla="*/ 2028 h 2028"/>
                      </a:gdLst>
                      <a:ahLst/>
                      <a:cxnLst>
                        <a:cxn ang="T6">
                          <a:pos x="T0" y="T1"/>
                        </a:cxn>
                        <a:cxn ang="T7">
                          <a:pos x="T2" y="T3"/>
                        </a:cxn>
                        <a:cxn ang="T8">
                          <a:pos x="T4" y="T5"/>
                        </a:cxn>
                      </a:cxnLst>
                      <a:rect l="T9" t="T10" r="T11" b="T12"/>
                      <a:pathLst>
                        <a:path w="360" h="2028">
                          <a:moveTo>
                            <a:pt x="0" y="2028"/>
                          </a:moveTo>
                          <a:cubicBezTo>
                            <a:pt x="60" y="1014"/>
                            <a:pt x="120" y="0"/>
                            <a:pt x="180" y="0"/>
                          </a:cubicBezTo>
                          <a:cubicBezTo>
                            <a:pt x="240" y="0"/>
                            <a:pt x="300" y="1014"/>
                            <a:pt x="360" y="2028"/>
                          </a:cubicBezTo>
                        </a:path>
                      </a:pathLst>
                    </a:custGeom>
                    <a:noFill/>
                    <a:ln w="12700">
                      <a:solidFill>
                        <a:schemeClr val="tx1"/>
                      </a:solidFill>
                      <a:round/>
                      <a:headEnd/>
                      <a:tailEnd/>
                    </a:ln>
                  </p:spPr>
                  <p:txBody>
                    <a:bodyPr/>
                    <a:lstStyle/>
                    <a:p>
                      <a:endParaRPr lang="zh-CN" altLang="en-US"/>
                    </a:p>
                  </p:txBody>
                </p:sp>
              </p:grpSp>
            </p:grpSp>
          </p:grpSp>
          <p:grpSp>
            <p:nvGrpSpPr>
              <p:cNvPr id="23" name="Group 105"/>
              <p:cNvGrpSpPr>
                <a:grpSpLocks noChangeAspect="1"/>
              </p:cNvGrpSpPr>
              <p:nvPr/>
            </p:nvGrpSpPr>
            <p:grpSpPr bwMode="auto">
              <a:xfrm>
                <a:off x="2477" y="2033"/>
                <a:ext cx="348" cy="66"/>
                <a:chOff x="5220" y="6432"/>
                <a:chExt cx="1440" cy="468"/>
              </a:xfrm>
            </p:grpSpPr>
            <p:sp>
              <p:nvSpPr>
                <p:cNvPr id="114824" name="Freeform 106"/>
                <p:cNvSpPr>
                  <a:spLocks noChangeAspect="1"/>
                </p:cNvSpPr>
                <p:nvPr/>
              </p:nvSpPr>
              <p:spPr bwMode="auto">
                <a:xfrm>
                  <a:off x="522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2700">
                  <a:solidFill>
                    <a:schemeClr val="tx1"/>
                  </a:solidFill>
                  <a:round/>
                  <a:headEnd/>
                  <a:tailEnd/>
                </a:ln>
              </p:spPr>
              <p:txBody>
                <a:bodyPr/>
                <a:lstStyle/>
                <a:p>
                  <a:endParaRPr lang="zh-CN" altLang="en-US"/>
                </a:p>
              </p:txBody>
            </p:sp>
            <p:sp>
              <p:nvSpPr>
                <p:cNvPr id="114825" name="Freeform 107"/>
                <p:cNvSpPr>
                  <a:spLocks noChangeAspect="1"/>
                </p:cNvSpPr>
                <p:nvPr/>
              </p:nvSpPr>
              <p:spPr bwMode="auto">
                <a:xfrm>
                  <a:off x="558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2700">
                  <a:solidFill>
                    <a:schemeClr val="tx1"/>
                  </a:solidFill>
                  <a:round/>
                  <a:headEnd/>
                  <a:tailEnd/>
                </a:ln>
              </p:spPr>
              <p:txBody>
                <a:bodyPr/>
                <a:lstStyle/>
                <a:p>
                  <a:endParaRPr lang="zh-CN" altLang="en-US"/>
                </a:p>
              </p:txBody>
            </p:sp>
            <p:sp>
              <p:nvSpPr>
                <p:cNvPr id="114826" name="Freeform 108"/>
                <p:cNvSpPr>
                  <a:spLocks noChangeAspect="1"/>
                </p:cNvSpPr>
                <p:nvPr/>
              </p:nvSpPr>
              <p:spPr bwMode="auto">
                <a:xfrm>
                  <a:off x="594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2700">
                  <a:solidFill>
                    <a:schemeClr val="tx1"/>
                  </a:solidFill>
                  <a:round/>
                  <a:headEnd/>
                  <a:tailEnd/>
                </a:ln>
              </p:spPr>
              <p:txBody>
                <a:bodyPr/>
                <a:lstStyle/>
                <a:p>
                  <a:endParaRPr lang="zh-CN" altLang="en-US"/>
                </a:p>
              </p:txBody>
            </p:sp>
            <p:sp>
              <p:nvSpPr>
                <p:cNvPr id="114827" name="Freeform 109"/>
                <p:cNvSpPr>
                  <a:spLocks noChangeAspect="1"/>
                </p:cNvSpPr>
                <p:nvPr/>
              </p:nvSpPr>
              <p:spPr bwMode="auto">
                <a:xfrm>
                  <a:off x="630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2700">
                  <a:solidFill>
                    <a:schemeClr val="tx1"/>
                  </a:solidFill>
                  <a:round/>
                  <a:headEnd/>
                  <a:tailEnd/>
                </a:ln>
              </p:spPr>
              <p:txBody>
                <a:bodyPr/>
                <a:lstStyle/>
                <a:p>
                  <a:endParaRPr lang="zh-CN" altLang="en-US"/>
                </a:p>
              </p:txBody>
            </p:sp>
          </p:grpSp>
        </p:grpSp>
      </p:grpSp>
      <p:grpSp>
        <p:nvGrpSpPr>
          <p:cNvPr id="24" name="Group 110"/>
          <p:cNvGrpSpPr>
            <a:grpSpLocks/>
          </p:cNvGrpSpPr>
          <p:nvPr/>
        </p:nvGrpSpPr>
        <p:grpSpPr bwMode="auto">
          <a:xfrm>
            <a:off x="177800" y="4475163"/>
            <a:ext cx="8786813" cy="2338387"/>
            <a:chOff x="112" y="2819"/>
            <a:chExt cx="5535" cy="1473"/>
          </a:xfrm>
        </p:grpSpPr>
        <p:sp>
          <p:nvSpPr>
            <p:cNvPr id="114727" name="Rectangle 111"/>
            <p:cNvSpPr>
              <a:spLocks noChangeArrowheads="1"/>
            </p:cNvSpPr>
            <p:nvPr/>
          </p:nvSpPr>
          <p:spPr bwMode="auto">
            <a:xfrm>
              <a:off x="3742" y="3067"/>
              <a:ext cx="772" cy="453"/>
            </a:xfrm>
            <a:prstGeom prst="rect">
              <a:avLst/>
            </a:prstGeom>
            <a:noFill/>
            <a:ln w="25400">
              <a:solidFill>
                <a:schemeClr val="tx1"/>
              </a:solidFill>
              <a:prstDash val="dash"/>
              <a:miter lim="800000"/>
              <a:headEnd/>
              <a:tailEnd/>
            </a:ln>
          </p:spPr>
          <p:txBody>
            <a:bodyPr lIns="12700" tIns="12700" rIns="12700" bIns="12700"/>
            <a:lstStyle/>
            <a:p>
              <a:pPr algn="just"/>
              <a:r>
                <a:rPr lang="zh-CN" altLang="en-US" sz="2000" b="1">
                  <a:solidFill>
                    <a:srgbClr val="0000FF"/>
                  </a:solidFill>
                </a:rPr>
                <a:t>单缝衍射</a:t>
              </a:r>
            </a:p>
            <a:p>
              <a:pPr algn="just"/>
              <a:r>
                <a:rPr lang="zh-CN" altLang="en-US" sz="2000" b="1">
                  <a:solidFill>
                    <a:srgbClr val="0000FF"/>
                  </a:solidFill>
                </a:rPr>
                <a:t> 轮廓线</a:t>
              </a:r>
            </a:p>
          </p:txBody>
        </p:sp>
        <p:sp>
          <p:nvSpPr>
            <p:cNvPr id="114728" name="Rectangle 112"/>
            <p:cNvSpPr>
              <a:spLocks noChangeArrowheads="1"/>
            </p:cNvSpPr>
            <p:nvPr/>
          </p:nvSpPr>
          <p:spPr bwMode="auto">
            <a:xfrm>
              <a:off x="340" y="3158"/>
              <a:ext cx="1497" cy="344"/>
            </a:xfrm>
            <a:prstGeom prst="rect">
              <a:avLst/>
            </a:prstGeom>
            <a:noFill/>
            <a:ln w="25400">
              <a:noFill/>
              <a:miter lim="800000"/>
              <a:headEnd/>
              <a:tailEnd/>
            </a:ln>
          </p:spPr>
          <p:txBody>
            <a:bodyPr lIns="12700" tIns="12700" rIns="12700" bIns="12700"/>
            <a:lstStyle/>
            <a:p>
              <a:pPr algn="just"/>
              <a:r>
                <a:rPr lang="zh-CN" altLang="en-US" sz="2000" b="1">
                  <a:solidFill>
                    <a:srgbClr val="FF0000"/>
                  </a:solidFill>
                </a:rPr>
                <a:t>光栅衍射光强曲线</a:t>
              </a:r>
              <a:endParaRPr lang="zh-CN" altLang="en-US" sz="2000" b="1"/>
            </a:p>
          </p:txBody>
        </p:sp>
        <p:grpSp>
          <p:nvGrpSpPr>
            <p:cNvPr id="25" name="Group 113"/>
            <p:cNvGrpSpPr>
              <a:grpSpLocks/>
            </p:cNvGrpSpPr>
            <p:nvPr/>
          </p:nvGrpSpPr>
          <p:grpSpPr bwMode="auto">
            <a:xfrm>
              <a:off x="112" y="2819"/>
              <a:ext cx="5535" cy="1473"/>
              <a:chOff x="112" y="2523"/>
              <a:chExt cx="5535" cy="1473"/>
            </a:xfrm>
          </p:grpSpPr>
          <p:grpSp>
            <p:nvGrpSpPr>
              <p:cNvPr id="26" name="Group 114"/>
              <p:cNvGrpSpPr>
                <a:grpSpLocks noChangeAspect="1"/>
              </p:cNvGrpSpPr>
              <p:nvPr/>
            </p:nvGrpSpPr>
            <p:grpSpPr bwMode="auto">
              <a:xfrm>
                <a:off x="204" y="2523"/>
                <a:ext cx="5398" cy="1167"/>
                <a:chOff x="4080" y="8286"/>
                <a:chExt cx="6960" cy="1504"/>
              </a:xfrm>
            </p:grpSpPr>
            <p:grpSp>
              <p:nvGrpSpPr>
                <p:cNvPr id="27" name="Group 115"/>
                <p:cNvGrpSpPr>
                  <a:grpSpLocks noChangeAspect="1"/>
                </p:cNvGrpSpPr>
                <p:nvPr/>
              </p:nvGrpSpPr>
              <p:grpSpPr bwMode="auto">
                <a:xfrm>
                  <a:off x="4080" y="8286"/>
                  <a:ext cx="6960" cy="1504"/>
                  <a:chOff x="4140" y="7275"/>
                  <a:chExt cx="6960" cy="1504"/>
                </a:xfrm>
              </p:grpSpPr>
              <p:grpSp>
                <p:nvGrpSpPr>
                  <p:cNvPr id="28" name="Group 116"/>
                  <p:cNvGrpSpPr>
                    <a:grpSpLocks noChangeAspect="1"/>
                  </p:cNvGrpSpPr>
                  <p:nvPr/>
                </p:nvGrpSpPr>
                <p:grpSpPr bwMode="auto">
                  <a:xfrm>
                    <a:off x="4215" y="7299"/>
                    <a:ext cx="6802" cy="1480"/>
                    <a:chOff x="3915" y="7164"/>
                    <a:chExt cx="6802" cy="1480"/>
                  </a:xfrm>
                </p:grpSpPr>
                <p:sp>
                  <p:nvSpPr>
                    <p:cNvPr id="114739" name="Freeform 117"/>
                    <p:cNvSpPr>
                      <a:spLocks noChangeAspect="1"/>
                    </p:cNvSpPr>
                    <p:nvPr/>
                  </p:nvSpPr>
                  <p:spPr bwMode="auto">
                    <a:xfrm>
                      <a:off x="7260" y="7164"/>
                      <a:ext cx="113" cy="1440"/>
                    </a:xfrm>
                    <a:custGeom>
                      <a:avLst/>
                      <a:gdLst>
                        <a:gd name="T0" fmla="*/ 0 w 360"/>
                        <a:gd name="T1" fmla="*/ 726 h 2028"/>
                        <a:gd name="T2" fmla="*/ 6 w 360"/>
                        <a:gd name="T3" fmla="*/ 0 h 2028"/>
                        <a:gd name="T4" fmla="*/ 11 w 360"/>
                        <a:gd name="T5" fmla="*/ 726 h 2028"/>
                        <a:gd name="T6" fmla="*/ 0 60000 65536"/>
                        <a:gd name="T7" fmla="*/ 0 60000 65536"/>
                        <a:gd name="T8" fmla="*/ 0 60000 65536"/>
                        <a:gd name="T9" fmla="*/ 0 w 360"/>
                        <a:gd name="T10" fmla="*/ 0 h 2028"/>
                        <a:gd name="T11" fmla="*/ 360 w 360"/>
                        <a:gd name="T12" fmla="*/ 2028 h 2028"/>
                      </a:gdLst>
                      <a:ahLst/>
                      <a:cxnLst>
                        <a:cxn ang="T6">
                          <a:pos x="T0" y="T1"/>
                        </a:cxn>
                        <a:cxn ang="T7">
                          <a:pos x="T2" y="T3"/>
                        </a:cxn>
                        <a:cxn ang="T8">
                          <a:pos x="T4" y="T5"/>
                        </a:cxn>
                      </a:cxnLst>
                      <a:rect l="T9" t="T10" r="T11" b="T12"/>
                      <a:pathLst>
                        <a:path w="360" h="2028">
                          <a:moveTo>
                            <a:pt x="0" y="2028"/>
                          </a:moveTo>
                          <a:cubicBezTo>
                            <a:pt x="60" y="1014"/>
                            <a:pt x="120" y="0"/>
                            <a:pt x="180" y="0"/>
                          </a:cubicBezTo>
                          <a:cubicBezTo>
                            <a:pt x="240" y="0"/>
                            <a:pt x="300" y="1014"/>
                            <a:pt x="360" y="2028"/>
                          </a:cubicBezTo>
                        </a:path>
                      </a:pathLst>
                    </a:custGeom>
                    <a:noFill/>
                    <a:ln w="19050">
                      <a:solidFill>
                        <a:schemeClr val="tx1"/>
                      </a:solidFill>
                      <a:round/>
                      <a:headEnd/>
                      <a:tailEnd/>
                    </a:ln>
                  </p:spPr>
                  <p:txBody>
                    <a:bodyPr/>
                    <a:lstStyle/>
                    <a:p>
                      <a:endParaRPr lang="zh-CN" altLang="en-US"/>
                    </a:p>
                  </p:txBody>
                </p:sp>
                <p:grpSp>
                  <p:nvGrpSpPr>
                    <p:cNvPr id="29" name="Group 118"/>
                    <p:cNvGrpSpPr>
                      <a:grpSpLocks noChangeAspect="1"/>
                    </p:cNvGrpSpPr>
                    <p:nvPr/>
                  </p:nvGrpSpPr>
                  <p:grpSpPr bwMode="auto">
                    <a:xfrm>
                      <a:off x="7402" y="7533"/>
                      <a:ext cx="3315" cy="1108"/>
                      <a:chOff x="7402" y="7533"/>
                      <a:chExt cx="3315" cy="1108"/>
                    </a:xfrm>
                  </p:grpSpPr>
                  <p:grpSp>
                    <p:nvGrpSpPr>
                      <p:cNvPr id="30" name="Group 119"/>
                      <p:cNvGrpSpPr>
                        <a:grpSpLocks noChangeAspect="1"/>
                      </p:cNvGrpSpPr>
                      <p:nvPr/>
                    </p:nvGrpSpPr>
                    <p:grpSpPr bwMode="auto">
                      <a:xfrm>
                        <a:off x="7402" y="8523"/>
                        <a:ext cx="452" cy="85"/>
                        <a:chOff x="5220" y="6432"/>
                        <a:chExt cx="1440" cy="468"/>
                      </a:xfrm>
                    </p:grpSpPr>
                    <p:sp>
                      <p:nvSpPr>
                        <p:cNvPr id="114813" name="Freeform 120"/>
                        <p:cNvSpPr>
                          <a:spLocks noChangeAspect="1"/>
                        </p:cNvSpPr>
                        <p:nvPr/>
                      </p:nvSpPr>
                      <p:spPr bwMode="auto">
                        <a:xfrm>
                          <a:off x="522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9050">
                          <a:solidFill>
                            <a:schemeClr val="tx1"/>
                          </a:solidFill>
                          <a:round/>
                          <a:headEnd/>
                          <a:tailEnd/>
                        </a:ln>
                      </p:spPr>
                      <p:txBody>
                        <a:bodyPr/>
                        <a:lstStyle/>
                        <a:p>
                          <a:endParaRPr lang="zh-CN" altLang="en-US"/>
                        </a:p>
                      </p:txBody>
                    </p:sp>
                    <p:sp>
                      <p:nvSpPr>
                        <p:cNvPr id="114814" name="Freeform 121"/>
                        <p:cNvSpPr>
                          <a:spLocks noChangeAspect="1"/>
                        </p:cNvSpPr>
                        <p:nvPr/>
                      </p:nvSpPr>
                      <p:spPr bwMode="auto">
                        <a:xfrm>
                          <a:off x="558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9050">
                          <a:solidFill>
                            <a:schemeClr val="tx1"/>
                          </a:solidFill>
                          <a:round/>
                          <a:headEnd/>
                          <a:tailEnd/>
                        </a:ln>
                      </p:spPr>
                      <p:txBody>
                        <a:bodyPr/>
                        <a:lstStyle/>
                        <a:p>
                          <a:endParaRPr lang="zh-CN" altLang="en-US"/>
                        </a:p>
                      </p:txBody>
                    </p:sp>
                    <p:sp>
                      <p:nvSpPr>
                        <p:cNvPr id="114815" name="Freeform 122"/>
                        <p:cNvSpPr>
                          <a:spLocks noChangeAspect="1"/>
                        </p:cNvSpPr>
                        <p:nvPr/>
                      </p:nvSpPr>
                      <p:spPr bwMode="auto">
                        <a:xfrm>
                          <a:off x="594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9050">
                          <a:solidFill>
                            <a:schemeClr val="tx1"/>
                          </a:solidFill>
                          <a:round/>
                          <a:headEnd/>
                          <a:tailEnd/>
                        </a:ln>
                      </p:spPr>
                      <p:txBody>
                        <a:bodyPr/>
                        <a:lstStyle/>
                        <a:p>
                          <a:endParaRPr lang="zh-CN" altLang="en-US"/>
                        </a:p>
                      </p:txBody>
                    </p:sp>
                    <p:sp>
                      <p:nvSpPr>
                        <p:cNvPr id="114816" name="Freeform 123"/>
                        <p:cNvSpPr>
                          <a:spLocks noChangeAspect="1"/>
                        </p:cNvSpPr>
                        <p:nvPr/>
                      </p:nvSpPr>
                      <p:spPr bwMode="auto">
                        <a:xfrm>
                          <a:off x="630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9050">
                          <a:solidFill>
                            <a:schemeClr val="tx1"/>
                          </a:solidFill>
                          <a:round/>
                          <a:headEnd/>
                          <a:tailEnd/>
                        </a:ln>
                      </p:spPr>
                      <p:txBody>
                        <a:bodyPr/>
                        <a:lstStyle/>
                        <a:p>
                          <a:endParaRPr lang="zh-CN" altLang="en-US"/>
                        </a:p>
                      </p:txBody>
                    </p:sp>
                  </p:grpSp>
                  <p:sp>
                    <p:nvSpPr>
                      <p:cNvPr id="114781" name="Freeform 124"/>
                      <p:cNvSpPr>
                        <a:spLocks noChangeAspect="1"/>
                      </p:cNvSpPr>
                      <p:nvPr/>
                    </p:nvSpPr>
                    <p:spPr bwMode="auto">
                      <a:xfrm>
                        <a:off x="7842" y="7533"/>
                        <a:ext cx="113" cy="1077"/>
                      </a:xfrm>
                      <a:custGeom>
                        <a:avLst/>
                        <a:gdLst>
                          <a:gd name="T0" fmla="*/ 0 w 360"/>
                          <a:gd name="T1" fmla="*/ 304 h 2028"/>
                          <a:gd name="T2" fmla="*/ 6 w 360"/>
                          <a:gd name="T3" fmla="*/ 0 h 2028"/>
                          <a:gd name="T4" fmla="*/ 11 w 360"/>
                          <a:gd name="T5" fmla="*/ 304 h 2028"/>
                          <a:gd name="T6" fmla="*/ 0 60000 65536"/>
                          <a:gd name="T7" fmla="*/ 0 60000 65536"/>
                          <a:gd name="T8" fmla="*/ 0 60000 65536"/>
                          <a:gd name="T9" fmla="*/ 0 w 360"/>
                          <a:gd name="T10" fmla="*/ 0 h 2028"/>
                          <a:gd name="T11" fmla="*/ 360 w 360"/>
                          <a:gd name="T12" fmla="*/ 2028 h 2028"/>
                        </a:gdLst>
                        <a:ahLst/>
                        <a:cxnLst>
                          <a:cxn ang="T6">
                            <a:pos x="T0" y="T1"/>
                          </a:cxn>
                          <a:cxn ang="T7">
                            <a:pos x="T2" y="T3"/>
                          </a:cxn>
                          <a:cxn ang="T8">
                            <a:pos x="T4" y="T5"/>
                          </a:cxn>
                        </a:cxnLst>
                        <a:rect l="T9" t="T10" r="T11" b="T12"/>
                        <a:pathLst>
                          <a:path w="360" h="2028">
                            <a:moveTo>
                              <a:pt x="0" y="2028"/>
                            </a:moveTo>
                            <a:cubicBezTo>
                              <a:pt x="60" y="1014"/>
                              <a:pt x="120" y="0"/>
                              <a:pt x="180" y="0"/>
                            </a:cubicBezTo>
                            <a:cubicBezTo>
                              <a:pt x="240" y="0"/>
                              <a:pt x="300" y="1014"/>
                              <a:pt x="360" y="2028"/>
                            </a:cubicBezTo>
                          </a:path>
                        </a:pathLst>
                      </a:custGeom>
                      <a:noFill/>
                      <a:ln w="19050">
                        <a:solidFill>
                          <a:schemeClr val="tx1"/>
                        </a:solidFill>
                        <a:round/>
                        <a:headEnd/>
                        <a:tailEnd/>
                      </a:ln>
                    </p:spPr>
                    <p:txBody>
                      <a:bodyPr/>
                      <a:lstStyle/>
                      <a:p>
                        <a:endParaRPr lang="zh-CN" altLang="en-US"/>
                      </a:p>
                    </p:txBody>
                  </p:sp>
                  <p:grpSp>
                    <p:nvGrpSpPr>
                      <p:cNvPr id="31" name="Group 125"/>
                      <p:cNvGrpSpPr>
                        <a:grpSpLocks noChangeAspect="1"/>
                      </p:cNvGrpSpPr>
                      <p:nvPr/>
                    </p:nvGrpSpPr>
                    <p:grpSpPr bwMode="auto">
                      <a:xfrm>
                        <a:off x="7972" y="8529"/>
                        <a:ext cx="452" cy="85"/>
                        <a:chOff x="5220" y="6432"/>
                        <a:chExt cx="1440" cy="468"/>
                      </a:xfrm>
                    </p:grpSpPr>
                    <p:sp>
                      <p:nvSpPr>
                        <p:cNvPr id="114809" name="Freeform 126"/>
                        <p:cNvSpPr>
                          <a:spLocks noChangeAspect="1"/>
                        </p:cNvSpPr>
                        <p:nvPr/>
                      </p:nvSpPr>
                      <p:spPr bwMode="auto">
                        <a:xfrm>
                          <a:off x="522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9050">
                          <a:solidFill>
                            <a:schemeClr val="tx1"/>
                          </a:solidFill>
                          <a:round/>
                          <a:headEnd/>
                          <a:tailEnd/>
                        </a:ln>
                      </p:spPr>
                      <p:txBody>
                        <a:bodyPr/>
                        <a:lstStyle/>
                        <a:p>
                          <a:endParaRPr lang="zh-CN" altLang="en-US"/>
                        </a:p>
                      </p:txBody>
                    </p:sp>
                    <p:sp>
                      <p:nvSpPr>
                        <p:cNvPr id="114810" name="Freeform 127"/>
                        <p:cNvSpPr>
                          <a:spLocks noChangeAspect="1"/>
                        </p:cNvSpPr>
                        <p:nvPr/>
                      </p:nvSpPr>
                      <p:spPr bwMode="auto">
                        <a:xfrm>
                          <a:off x="558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9050">
                          <a:solidFill>
                            <a:schemeClr val="tx1"/>
                          </a:solidFill>
                          <a:round/>
                          <a:headEnd/>
                          <a:tailEnd/>
                        </a:ln>
                      </p:spPr>
                      <p:txBody>
                        <a:bodyPr/>
                        <a:lstStyle/>
                        <a:p>
                          <a:endParaRPr lang="zh-CN" altLang="en-US"/>
                        </a:p>
                      </p:txBody>
                    </p:sp>
                    <p:sp>
                      <p:nvSpPr>
                        <p:cNvPr id="114811" name="Freeform 128"/>
                        <p:cNvSpPr>
                          <a:spLocks noChangeAspect="1"/>
                        </p:cNvSpPr>
                        <p:nvPr/>
                      </p:nvSpPr>
                      <p:spPr bwMode="auto">
                        <a:xfrm>
                          <a:off x="594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9050">
                          <a:solidFill>
                            <a:schemeClr val="tx1"/>
                          </a:solidFill>
                          <a:round/>
                          <a:headEnd/>
                          <a:tailEnd/>
                        </a:ln>
                      </p:spPr>
                      <p:txBody>
                        <a:bodyPr/>
                        <a:lstStyle/>
                        <a:p>
                          <a:endParaRPr lang="zh-CN" altLang="en-US"/>
                        </a:p>
                      </p:txBody>
                    </p:sp>
                    <p:sp>
                      <p:nvSpPr>
                        <p:cNvPr id="114812" name="Freeform 129"/>
                        <p:cNvSpPr>
                          <a:spLocks noChangeAspect="1"/>
                        </p:cNvSpPr>
                        <p:nvPr/>
                      </p:nvSpPr>
                      <p:spPr bwMode="auto">
                        <a:xfrm>
                          <a:off x="630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9050">
                          <a:solidFill>
                            <a:schemeClr val="tx1"/>
                          </a:solidFill>
                          <a:round/>
                          <a:headEnd/>
                          <a:tailEnd/>
                        </a:ln>
                      </p:spPr>
                      <p:txBody>
                        <a:bodyPr/>
                        <a:lstStyle/>
                        <a:p>
                          <a:endParaRPr lang="zh-CN" altLang="en-US"/>
                        </a:p>
                      </p:txBody>
                    </p:sp>
                  </p:grpSp>
                  <p:sp>
                    <p:nvSpPr>
                      <p:cNvPr id="114783" name="Freeform 130"/>
                      <p:cNvSpPr>
                        <a:spLocks noChangeAspect="1"/>
                      </p:cNvSpPr>
                      <p:nvPr/>
                    </p:nvSpPr>
                    <p:spPr bwMode="auto">
                      <a:xfrm>
                        <a:off x="8415" y="8268"/>
                        <a:ext cx="113" cy="340"/>
                      </a:xfrm>
                      <a:custGeom>
                        <a:avLst/>
                        <a:gdLst>
                          <a:gd name="T0" fmla="*/ 0 w 360"/>
                          <a:gd name="T1" fmla="*/ 10 h 2028"/>
                          <a:gd name="T2" fmla="*/ 6 w 360"/>
                          <a:gd name="T3" fmla="*/ 0 h 2028"/>
                          <a:gd name="T4" fmla="*/ 11 w 360"/>
                          <a:gd name="T5" fmla="*/ 10 h 2028"/>
                          <a:gd name="T6" fmla="*/ 0 60000 65536"/>
                          <a:gd name="T7" fmla="*/ 0 60000 65536"/>
                          <a:gd name="T8" fmla="*/ 0 60000 65536"/>
                          <a:gd name="T9" fmla="*/ 0 w 360"/>
                          <a:gd name="T10" fmla="*/ 0 h 2028"/>
                          <a:gd name="T11" fmla="*/ 360 w 360"/>
                          <a:gd name="T12" fmla="*/ 2028 h 2028"/>
                        </a:gdLst>
                        <a:ahLst/>
                        <a:cxnLst>
                          <a:cxn ang="T6">
                            <a:pos x="T0" y="T1"/>
                          </a:cxn>
                          <a:cxn ang="T7">
                            <a:pos x="T2" y="T3"/>
                          </a:cxn>
                          <a:cxn ang="T8">
                            <a:pos x="T4" y="T5"/>
                          </a:cxn>
                        </a:cxnLst>
                        <a:rect l="T9" t="T10" r="T11" b="T12"/>
                        <a:pathLst>
                          <a:path w="360" h="2028">
                            <a:moveTo>
                              <a:pt x="0" y="2028"/>
                            </a:moveTo>
                            <a:cubicBezTo>
                              <a:pt x="60" y="1014"/>
                              <a:pt x="120" y="0"/>
                              <a:pt x="180" y="0"/>
                            </a:cubicBezTo>
                            <a:cubicBezTo>
                              <a:pt x="240" y="0"/>
                              <a:pt x="300" y="1014"/>
                              <a:pt x="360" y="2028"/>
                            </a:cubicBezTo>
                          </a:path>
                        </a:pathLst>
                      </a:custGeom>
                      <a:noFill/>
                      <a:ln w="19050">
                        <a:solidFill>
                          <a:schemeClr val="tx1"/>
                        </a:solidFill>
                        <a:round/>
                        <a:headEnd/>
                        <a:tailEnd/>
                      </a:ln>
                    </p:spPr>
                    <p:txBody>
                      <a:bodyPr/>
                      <a:lstStyle/>
                      <a:p>
                        <a:endParaRPr lang="zh-CN" altLang="en-US"/>
                      </a:p>
                    </p:txBody>
                  </p:sp>
                  <p:grpSp>
                    <p:nvGrpSpPr>
                      <p:cNvPr id="114688" name="Group 131"/>
                      <p:cNvGrpSpPr>
                        <a:grpSpLocks noChangeAspect="1"/>
                      </p:cNvGrpSpPr>
                      <p:nvPr/>
                    </p:nvGrpSpPr>
                    <p:grpSpPr bwMode="auto">
                      <a:xfrm>
                        <a:off x="8550" y="8553"/>
                        <a:ext cx="457" cy="62"/>
                        <a:chOff x="8550" y="8553"/>
                        <a:chExt cx="457" cy="62"/>
                      </a:xfrm>
                    </p:grpSpPr>
                    <p:grpSp>
                      <p:nvGrpSpPr>
                        <p:cNvPr id="114689" name="Group 132"/>
                        <p:cNvGrpSpPr>
                          <a:grpSpLocks noChangeAspect="1"/>
                        </p:cNvGrpSpPr>
                        <p:nvPr/>
                      </p:nvGrpSpPr>
                      <p:grpSpPr bwMode="auto">
                        <a:xfrm>
                          <a:off x="8550" y="8553"/>
                          <a:ext cx="338" cy="62"/>
                          <a:chOff x="8550" y="8553"/>
                          <a:chExt cx="338" cy="62"/>
                        </a:xfrm>
                      </p:grpSpPr>
                      <p:sp>
                        <p:nvSpPr>
                          <p:cNvPr id="114806" name="Freeform 133"/>
                          <p:cNvSpPr>
                            <a:spLocks noChangeAspect="1"/>
                          </p:cNvSpPr>
                          <p:nvPr/>
                        </p:nvSpPr>
                        <p:spPr bwMode="auto">
                          <a:xfrm>
                            <a:off x="8550" y="8553"/>
                            <a:ext cx="113" cy="62"/>
                          </a:xfrm>
                          <a:custGeom>
                            <a:avLst/>
                            <a:gdLst>
                              <a:gd name="T0" fmla="*/ 0 w 360"/>
                              <a:gd name="T1" fmla="*/ 1 h 468"/>
                              <a:gd name="T2" fmla="*/ 6 w 360"/>
                              <a:gd name="T3" fmla="*/ 0 h 468"/>
                              <a:gd name="T4" fmla="*/ 11 w 360"/>
                              <a:gd name="T5" fmla="*/ 1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9050">
                            <a:solidFill>
                              <a:schemeClr val="tx1"/>
                            </a:solidFill>
                            <a:round/>
                            <a:headEnd/>
                            <a:tailEnd/>
                          </a:ln>
                        </p:spPr>
                        <p:txBody>
                          <a:bodyPr/>
                          <a:lstStyle/>
                          <a:p>
                            <a:endParaRPr lang="zh-CN" altLang="en-US"/>
                          </a:p>
                        </p:txBody>
                      </p:sp>
                      <p:sp>
                        <p:nvSpPr>
                          <p:cNvPr id="114807" name="Freeform 134"/>
                          <p:cNvSpPr>
                            <a:spLocks noChangeAspect="1"/>
                          </p:cNvSpPr>
                          <p:nvPr/>
                        </p:nvSpPr>
                        <p:spPr bwMode="auto">
                          <a:xfrm>
                            <a:off x="8663" y="8574"/>
                            <a:ext cx="112" cy="41"/>
                          </a:xfrm>
                          <a:custGeom>
                            <a:avLst/>
                            <a:gdLst>
                              <a:gd name="T0" fmla="*/ 0 w 360"/>
                              <a:gd name="T1" fmla="*/ 1 h 312"/>
                              <a:gd name="T2" fmla="*/ 5 w 360"/>
                              <a:gd name="T3" fmla="*/ 0 h 312"/>
                              <a:gd name="T4" fmla="*/ 11 w 360"/>
                              <a:gd name="T5" fmla="*/ 1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9050">
                            <a:solidFill>
                              <a:schemeClr val="tx1"/>
                            </a:solidFill>
                            <a:round/>
                            <a:headEnd/>
                            <a:tailEnd/>
                          </a:ln>
                        </p:spPr>
                        <p:txBody>
                          <a:bodyPr/>
                          <a:lstStyle/>
                          <a:p>
                            <a:endParaRPr lang="zh-CN" altLang="en-US"/>
                          </a:p>
                        </p:txBody>
                      </p:sp>
                      <p:sp>
                        <p:nvSpPr>
                          <p:cNvPr id="114808" name="Freeform 135"/>
                          <p:cNvSpPr>
                            <a:spLocks noChangeAspect="1"/>
                          </p:cNvSpPr>
                          <p:nvPr/>
                        </p:nvSpPr>
                        <p:spPr bwMode="auto">
                          <a:xfrm>
                            <a:off x="8775" y="8574"/>
                            <a:ext cx="113" cy="41"/>
                          </a:xfrm>
                          <a:custGeom>
                            <a:avLst/>
                            <a:gdLst>
                              <a:gd name="T0" fmla="*/ 0 w 360"/>
                              <a:gd name="T1" fmla="*/ 1 h 312"/>
                              <a:gd name="T2" fmla="*/ 6 w 360"/>
                              <a:gd name="T3" fmla="*/ 0 h 312"/>
                              <a:gd name="T4" fmla="*/ 11 w 360"/>
                              <a:gd name="T5" fmla="*/ 1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9050">
                            <a:solidFill>
                              <a:schemeClr val="tx1"/>
                            </a:solidFill>
                            <a:round/>
                            <a:headEnd/>
                            <a:tailEnd/>
                          </a:ln>
                        </p:spPr>
                        <p:txBody>
                          <a:bodyPr/>
                          <a:lstStyle/>
                          <a:p>
                            <a:endParaRPr lang="zh-CN" altLang="en-US"/>
                          </a:p>
                        </p:txBody>
                      </p:sp>
                    </p:grpSp>
                    <p:sp>
                      <p:nvSpPr>
                        <p:cNvPr id="114805" name="Freeform 136"/>
                        <p:cNvSpPr>
                          <a:spLocks noChangeAspect="1"/>
                        </p:cNvSpPr>
                        <p:nvPr/>
                      </p:nvSpPr>
                      <p:spPr bwMode="auto">
                        <a:xfrm>
                          <a:off x="8895" y="8580"/>
                          <a:ext cx="112" cy="23"/>
                        </a:xfrm>
                        <a:custGeom>
                          <a:avLst/>
                          <a:gdLst>
                            <a:gd name="T0" fmla="*/ 0 w 360"/>
                            <a:gd name="T1" fmla="*/ 0 h 468"/>
                            <a:gd name="T2" fmla="*/ 5 w 360"/>
                            <a:gd name="T3" fmla="*/ 0 h 468"/>
                            <a:gd name="T4" fmla="*/ 11 w 360"/>
                            <a:gd name="T5" fmla="*/ 0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9050">
                          <a:solidFill>
                            <a:schemeClr val="tx1"/>
                          </a:solidFill>
                          <a:round/>
                          <a:headEnd/>
                          <a:tailEnd/>
                        </a:ln>
                      </p:spPr>
                      <p:txBody>
                        <a:bodyPr/>
                        <a:lstStyle/>
                        <a:p>
                          <a:endParaRPr lang="zh-CN" altLang="en-US"/>
                        </a:p>
                      </p:txBody>
                    </p:sp>
                  </p:grpSp>
                  <p:grpSp>
                    <p:nvGrpSpPr>
                      <p:cNvPr id="114722" name="Group 137"/>
                      <p:cNvGrpSpPr>
                        <a:grpSpLocks noChangeAspect="1"/>
                      </p:cNvGrpSpPr>
                      <p:nvPr/>
                    </p:nvGrpSpPr>
                    <p:grpSpPr bwMode="auto">
                      <a:xfrm>
                        <a:off x="9667" y="8565"/>
                        <a:ext cx="452" cy="62"/>
                        <a:chOff x="5220" y="6432"/>
                        <a:chExt cx="1440" cy="468"/>
                      </a:xfrm>
                    </p:grpSpPr>
                    <p:sp>
                      <p:nvSpPr>
                        <p:cNvPr id="114800" name="Freeform 138"/>
                        <p:cNvSpPr>
                          <a:spLocks noChangeAspect="1"/>
                        </p:cNvSpPr>
                        <p:nvPr/>
                      </p:nvSpPr>
                      <p:spPr bwMode="auto">
                        <a:xfrm>
                          <a:off x="522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9050">
                          <a:solidFill>
                            <a:schemeClr val="tx1"/>
                          </a:solidFill>
                          <a:round/>
                          <a:headEnd/>
                          <a:tailEnd/>
                        </a:ln>
                      </p:spPr>
                      <p:txBody>
                        <a:bodyPr/>
                        <a:lstStyle/>
                        <a:p>
                          <a:endParaRPr lang="zh-CN" altLang="en-US"/>
                        </a:p>
                      </p:txBody>
                    </p:sp>
                    <p:sp>
                      <p:nvSpPr>
                        <p:cNvPr id="114801" name="Freeform 139"/>
                        <p:cNvSpPr>
                          <a:spLocks noChangeAspect="1"/>
                        </p:cNvSpPr>
                        <p:nvPr/>
                      </p:nvSpPr>
                      <p:spPr bwMode="auto">
                        <a:xfrm>
                          <a:off x="558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9050">
                          <a:solidFill>
                            <a:schemeClr val="tx1"/>
                          </a:solidFill>
                          <a:round/>
                          <a:headEnd/>
                          <a:tailEnd/>
                        </a:ln>
                      </p:spPr>
                      <p:txBody>
                        <a:bodyPr/>
                        <a:lstStyle/>
                        <a:p>
                          <a:endParaRPr lang="zh-CN" altLang="en-US"/>
                        </a:p>
                      </p:txBody>
                    </p:sp>
                    <p:sp>
                      <p:nvSpPr>
                        <p:cNvPr id="114802" name="Freeform 140"/>
                        <p:cNvSpPr>
                          <a:spLocks noChangeAspect="1"/>
                        </p:cNvSpPr>
                        <p:nvPr/>
                      </p:nvSpPr>
                      <p:spPr bwMode="auto">
                        <a:xfrm>
                          <a:off x="594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9050">
                          <a:solidFill>
                            <a:schemeClr val="tx1"/>
                          </a:solidFill>
                          <a:round/>
                          <a:headEnd/>
                          <a:tailEnd/>
                        </a:ln>
                      </p:spPr>
                      <p:txBody>
                        <a:bodyPr/>
                        <a:lstStyle/>
                        <a:p>
                          <a:endParaRPr lang="zh-CN" altLang="en-US"/>
                        </a:p>
                      </p:txBody>
                    </p:sp>
                    <p:sp>
                      <p:nvSpPr>
                        <p:cNvPr id="114803" name="Freeform 141"/>
                        <p:cNvSpPr>
                          <a:spLocks noChangeAspect="1"/>
                        </p:cNvSpPr>
                        <p:nvPr/>
                      </p:nvSpPr>
                      <p:spPr bwMode="auto">
                        <a:xfrm>
                          <a:off x="630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9050">
                          <a:solidFill>
                            <a:schemeClr val="tx1"/>
                          </a:solidFill>
                          <a:round/>
                          <a:headEnd/>
                          <a:tailEnd/>
                        </a:ln>
                      </p:spPr>
                      <p:txBody>
                        <a:bodyPr/>
                        <a:lstStyle/>
                        <a:p>
                          <a:endParaRPr lang="zh-CN" altLang="en-US"/>
                        </a:p>
                      </p:txBody>
                    </p:sp>
                  </p:grpSp>
                  <p:grpSp>
                    <p:nvGrpSpPr>
                      <p:cNvPr id="114724" name="Group 142"/>
                      <p:cNvGrpSpPr>
                        <a:grpSpLocks noChangeAspect="1"/>
                      </p:cNvGrpSpPr>
                      <p:nvPr/>
                    </p:nvGrpSpPr>
                    <p:grpSpPr bwMode="auto">
                      <a:xfrm flipH="1">
                        <a:off x="9060" y="8565"/>
                        <a:ext cx="457" cy="62"/>
                        <a:chOff x="8550" y="8553"/>
                        <a:chExt cx="457" cy="62"/>
                      </a:xfrm>
                    </p:grpSpPr>
                    <p:grpSp>
                      <p:nvGrpSpPr>
                        <p:cNvPr id="114725" name="Group 143"/>
                        <p:cNvGrpSpPr>
                          <a:grpSpLocks noChangeAspect="1"/>
                        </p:cNvGrpSpPr>
                        <p:nvPr/>
                      </p:nvGrpSpPr>
                      <p:grpSpPr bwMode="auto">
                        <a:xfrm>
                          <a:off x="8550" y="8553"/>
                          <a:ext cx="338" cy="62"/>
                          <a:chOff x="8550" y="8553"/>
                          <a:chExt cx="338" cy="62"/>
                        </a:xfrm>
                      </p:grpSpPr>
                      <p:sp>
                        <p:nvSpPr>
                          <p:cNvPr id="114797" name="Freeform 144"/>
                          <p:cNvSpPr>
                            <a:spLocks noChangeAspect="1"/>
                          </p:cNvSpPr>
                          <p:nvPr/>
                        </p:nvSpPr>
                        <p:spPr bwMode="auto">
                          <a:xfrm>
                            <a:off x="8550" y="8553"/>
                            <a:ext cx="113" cy="62"/>
                          </a:xfrm>
                          <a:custGeom>
                            <a:avLst/>
                            <a:gdLst>
                              <a:gd name="T0" fmla="*/ 0 w 360"/>
                              <a:gd name="T1" fmla="*/ 1 h 468"/>
                              <a:gd name="T2" fmla="*/ 6 w 360"/>
                              <a:gd name="T3" fmla="*/ 0 h 468"/>
                              <a:gd name="T4" fmla="*/ 11 w 360"/>
                              <a:gd name="T5" fmla="*/ 1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9050">
                            <a:solidFill>
                              <a:schemeClr val="tx1"/>
                            </a:solidFill>
                            <a:round/>
                            <a:headEnd/>
                            <a:tailEnd/>
                          </a:ln>
                        </p:spPr>
                        <p:txBody>
                          <a:bodyPr/>
                          <a:lstStyle/>
                          <a:p>
                            <a:endParaRPr lang="zh-CN" altLang="en-US"/>
                          </a:p>
                        </p:txBody>
                      </p:sp>
                      <p:sp>
                        <p:nvSpPr>
                          <p:cNvPr id="114798" name="Freeform 145"/>
                          <p:cNvSpPr>
                            <a:spLocks noChangeAspect="1"/>
                          </p:cNvSpPr>
                          <p:nvPr/>
                        </p:nvSpPr>
                        <p:spPr bwMode="auto">
                          <a:xfrm>
                            <a:off x="8663" y="8574"/>
                            <a:ext cx="112" cy="41"/>
                          </a:xfrm>
                          <a:custGeom>
                            <a:avLst/>
                            <a:gdLst>
                              <a:gd name="T0" fmla="*/ 0 w 360"/>
                              <a:gd name="T1" fmla="*/ 1 h 312"/>
                              <a:gd name="T2" fmla="*/ 5 w 360"/>
                              <a:gd name="T3" fmla="*/ 0 h 312"/>
                              <a:gd name="T4" fmla="*/ 11 w 360"/>
                              <a:gd name="T5" fmla="*/ 1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9050">
                            <a:solidFill>
                              <a:schemeClr val="tx1"/>
                            </a:solidFill>
                            <a:round/>
                            <a:headEnd/>
                            <a:tailEnd/>
                          </a:ln>
                        </p:spPr>
                        <p:txBody>
                          <a:bodyPr/>
                          <a:lstStyle/>
                          <a:p>
                            <a:endParaRPr lang="zh-CN" altLang="en-US"/>
                          </a:p>
                        </p:txBody>
                      </p:sp>
                      <p:sp>
                        <p:nvSpPr>
                          <p:cNvPr id="114799" name="Freeform 146"/>
                          <p:cNvSpPr>
                            <a:spLocks noChangeAspect="1"/>
                          </p:cNvSpPr>
                          <p:nvPr/>
                        </p:nvSpPr>
                        <p:spPr bwMode="auto">
                          <a:xfrm>
                            <a:off x="8775" y="8574"/>
                            <a:ext cx="113" cy="41"/>
                          </a:xfrm>
                          <a:custGeom>
                            <a:avLst/>
                            <a:gdLst>
                              <a:gd name="T0" fmla="*/ 0 w 360"/>
                              <a:gd name="T1" fmla="*/ 1 h 312"/>
                              <a:gd name="T2" fmla="*/ 6 w 360"/>
                              <a:gd name="T3" fmla="*/ 0 h 312"/>
                              <a:gd name="T4" fmla="*/ 11 w 360"/>
                              <a:gd name="T5" fmla="*/ 1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9050">
                            <a:solidFill>
                              <a:schemeClr val="tx1"/>
                            </a:solidFill>
                            <a:round/>
                            <a:headEnd/>
                            <a:tailEnd/>
                          </a:ln>
                        </p:spPr>
                        <p:txBody>
                          <a:bodyPr/>
                          <a:lstStyle/>
                          <a:p>
                            <a:endParaRPr lang="zh-CN" altLang="en-US"/>
                          </a:p>
                        </p:txBody>
                      </p:sp>
                    </p:grpSp>
                    <p:sp>
                      <p:nvSpPr>
                        <p:cNvPr id="114796" name="Freeform 147"/>
                        <p:cNvSpPr>
                          <a:spLocks noChangeAspect="1"/>
                        </p:cNvSpPr>
                        <p:nvPr/>
                      </p:nvSpPr>
                      <p:spPr bwMode="auto">
                        <a:xfrm>
                          <a:off x="8895" y="8580"/>
                          <a:ext cx="112" cy="23"/>
                        </a:xfrm>
                        <a:custGeom>
                          <a:avLst/>
                          <a:gdLst>
                            <a:gd name="T0" fmla="*/ 0 w 360"/>
                            <a:gd name="T1" fmla="*/ 0 h 468"/>
                            <a:gd name="T2" fmla="*/ 5 w 360"/>
                            <a:gd name="T3" fmla="*/ 0 h 468"/>
                            <a:gd name="T4" fmla="*/ 11 w 360"/>
                            <a:gd name="T5" fmla="*/ 0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9050">
                          <a:solidFill>
                            <a:schemeClr val="tx1"/>
                          </a:solidFill>
                          <a:round/>
                          <a:headEnd/>
                          <a:tailEnd/>
                        </a:ln>
                      </p:spPr>
                      <p:txBody>
                        <a:bodyPr/>
                        <a:lstStyle/>
                        <a:p>
                          <a:endParaRPr lang="zh-CN" altLang="en-US"/>
                        </a:p>
                      </p:txBody>
                    </p:sp>
                  </p:grpSp>
                  <p:sp>
                    <p:nvSpPr>
                      <p:cNvPr id="114787" name="Freeform 148"/>
                      <p:cNvSpPr>
                        <a:spLocks noChangeAspect="1"/>
                      </p:cNvSpPr>
                      <p:nvPr/>
                    </p:nvSpPr>
                    <p:spPr bwMode="auto">
                      <a:xfrm>
                        <a:off x="9525" y="8358"/>
                        <a:ext cx="113" cy="283"/>
                      </a:xfrm>
                      <a:custGeom>
                        <a:avLst/>
                        <a:gdLst>
                          <a:gd name="T0" fmla="*/ 0 w 360"/>
                          <a:gd name="T1" fmla="*/ 5 h 2028"/>
                          <a:gd name="T2" fmla="*/ 6 w 360"/>
                          <a:gd name="T3" fmla="*/ 0 h 2028"/>
                          <a:gd name="T4" fmla="*/ 11 w 360"/>
                          <a:gd name="T5" fmla="*/ 5 h 2028"/>
                          <a:gd name="T6" fmla="*/ 0 60000 65536"/>
                          <a:gd name="T7" fmla="*/ 0 60000 65536"/>
                          <a:gd name="T8" fmla="*/ 0 60000 65536"/>
                          <a:gd name="T9" fmla="*/ 0 w 360"/>
                          <a:gd name="T10" fmla="*/ 0 h 2028"/>
                          <a:gd name="T11" fmla="*/ 360 w 360"/>
                          <a:gd name="T12" fmla="*/ 2028 h 2028"/>
                        </a:gdLst>
                        <a:ahLst/>
                        <a:cxnLst>
                          <a:cxn ang="T6">
                            <a:pos x="T0" y="T1"/>
                          </a:cxn>
                          <a:cxn ang="T7">
                            <a:pos x="T2" y="T3"/>
                          </a:cxn>
                          <a:cxn ang="T8">
                            <a:pos x="T4" y="T5"/>
                          </a:cxn>
                        </a:cxnLst>
                        <a:rect l="T9" t="T10" r="T11" b="T12"/>
                        <a:pathLst>
                          <a:path w="360" h="2028">
                            <a:moveTo>
                              <a:pt x="0" y="2028"/>
                            </a:moveTo>
                            <a:cubicBezTo>
                              <a:pt x="60" y="1014"/>
                              <a:pt x="120" y="0"/>
                              <a:pt x="180" y="0"/>
                            </a:cubicBezTo>
                            <a:cubicBezTo>
                              <a:pt x="240" y="0"/>
                              <a:pt x="300" y="1014"/>
                              <a:pt x="360" y="2028"/>
                            </a:cubicBezTo>
                          </a:path>
                        </a:pathLst>
                      </a:custGeom>
                      <a:noFill/>
                      <a:ln w="19050">
                        <a:solidFill>
                          <a:schemeClr val="tx1"/>
                        </a:solidFill>
                        <a:round/>
                        <a:headEnd/>
                        <a:tailEnd/>
                      </a:ln>
                    </p:spPr>
                    <p:txBody>
                      <a:bodyPr/>
                      <a:lstStyle/>
                      <a:p>
                        <a:endParaRPr lang="zh-CN" altLang="en-US"/>
                      </a:p>
                    </p:txBody>
                  </p:sp>
                  <p:sp>
                    <p:nvSpPr>
                      <p:cNvPr id="114788" name="Freeform 149"/>
                      <p:cNvSpPr>
                        <a:spLocks noChangeAspect="1"/>
                      </p:cNvSpPr>
                      <p:nvPr/>
                    </p:nvSpPr>
                    <p:spPr bwMode="auto">
                      <a:xfrm>
                        <a:off x="10125" y="8439"/>
                        <a:ext cx="113" cy="170"/>
                      </a:xfrm>
                      <a:custGeom>
                        <a:avLst/>
                        <a:gdLst>
                          <a:gd name="T0" fmla="*/ 0 w 360"/>
                          <a:gd name="T1" fmla="*/ 1 h 2028"/>
                          <a:gd name="T2" fmla="*/ 6 w 360"/>
                          <a:gd name="T3" fmla="*/ 0 h 2028"/>
                          <a:gd name="T4" fmla="*/ 11 w 360"/>
                          <a:gd name="T5" fmla="*/ 1 h 2028"/>
                          <a:gd name="T6" fmla="*/ 0 60000 65536"/>
                          <a:gd name="T7" fmla="*/ 0 60000 65536"/>
                          <a:gd name="T8" fmla="*/ 0 60000 65536"/>
                          <a:gd name="T9" fmla="*/ 0 w 360"/>
                          <a:gd name="T10" fmla="*/ 0 h 2028"/>
                          <a:gd name="T11" fmla="*/ 360 w 360"/>
                          <a:gd name="T12" fmla="*/ 2028 h 2028"/>
                        </a:gdLst>
                        <a:ahLst/>
                        <a:cxnLst>
                          <a:cxn ang="T6">
                            <a:pos x="T0" y="T1"/>
                          </a:cxn>
                          <a:cxn ang="T7">
                            <a:pos x="T2" y="T3"/>
                          </a:cxn>
                          <a:cxn ang="T8">
                            <a:pos x="T4" y="T5"/>
                          </a:cxn>
                        </a:cxnLst>
                        <a:rect l="T9" t="T10" r="T11" b="T12"/>
                        <a:pathLst>
                          <a:path w="360" h="2028">
                            <a:moveTo>
                              <a:pt x="0" y="2028"/>
                            </a:moveTo>
                            <a:cubicBezTo>
                              <a:pt x="60" y="1014"/>
                              <a:pt x="120" y="0"/>
                              <a:pt x="180" y="0"/>
                            </a:cubicBezTo>
                            <a:cubicBezTo>
                              <a:pt x="240" y="0"/>
                              <a:pt x="300" y="1014"/>
                              <a:pt x="360" y="2028"/>
                            </a:cubicBezTo>
                          </a:path>
                        </a:pathLst>
                      </a:custGeom>
                      <a:noFill/>
                      <a:ln w="19050">
                        <a:solidFill>
                          <a:schemeClr val="tx1"/>
                        </a:solidFill>
                        <a:round/>
                        <a:headEnd/>
                        <a:tailEnd/>
                      </a:ln>
                    </p:spPr>
                    <p:txBody>
                      <a:bodyPr/>
                      <a:lstStyle/>
                      <a:p>
                        <a:endParaRPr lang="zh-CN" altLang="en-US"/>
                      </a:p>
                    </p:txBody>
                  </p:sp>
                  <p:grpSp>
                    <p:nvGrpSpPr>
                      <p:cNvPr id="114726" name="Group 150"/>
                      <p:cNvGrpSpPr>
                        <a:grpSpLocks noChangeAspect="1"/>
                      </p:cNvGrpSpPr>
                      <p:nvPr/>
                    </p:nvGrpSpPr>
                    <p:grpSpPr bwMode="auto">
                      <a:xfrm>
                        <a:off x="10260" y="8565"/>
                        <a:ext cx="457" cy="62"/>
                        <a:chOff x="8550" y="8553"/>
                        <a:chExt cx="457" cy="62"/>
                      </a:xfrm>
                    </p:grpSpPr>
                    <p:grpSp>
                      <p:nvGrpSpPr>
                        <p:cNvPr id="114729" name="Group 151"/>
                        <p:cNvGrpSpPr>
                          <a:grpSpLocks noChangeAspect="1"/>
                        </p:cNvGrpSpPr>
                        <p:nvPr/>
                      </p:nvGrpSpPr>
                      <p:grpSpPr bwMode="auto">
                        <a:xfrm>
                          <a:off x="8550" y="8553"/>
                          <a:ext cx="338" cy="62"/>
                          <a:chOff x="8550" y="8553"/>
                          <a:chExt cx="338" cy="62"/>
                        </a:xfrm>
                      </p:grpSpPr>
                      <p:sp>
                        <p:nvSpPr>
                          <p:cNvPr id="114792" name="Freeform 152"/>
                          <p:cNvSpPr>
                            <a:spLocks noChangeAspect="1"/>
                          </p:cNvSpPr>
                          <p:nvPr/>
                        </p:nvSpPr>
                        <p:spPr bwMode="auto">
                          <a:xfrm>
                            <a:off x="8550" y="8553"/>
                            <a:ext cx="113" cy="62"/>
                          </a:xfrm>
                          <a:custGeom>
                            <a:avLst/>
                            <a:gdLst>
                              <a:gd name="T0" fmla="*/ 0 w 360"/>
                              <a:gd name="T1" fmla="*/ 1 h 468"/>
                              <a:gd name="T2" fmla="*/ 6 w 360"/>
                              <a:gd name="T3" fmla="*/ 0 h 468"/>
                              <a:gd name="T4" fmla="*/ 11 w 360"/>
                              <a:gd name="T5" fmla="*/ 1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9050">
                            <a:solidFill>
                              <a:schemeClr val="tx1"/>
                            </a:solidFill>
                            <a:round/>
                            <a:headEnd/>
                            <a:tailEnd/>
                          </a:ln>
                        </p:spPr>
                        <p:txBody>
                          <a:bodyPr/>
                          <a:lstStyle/>
                          <a:p>
                            <a:endParaRPr lang="zh-CN" altLang="en-US"/>
                          </a:p>
                        </p:txBody>
                      </p:sp>
                      <p:sp>
                        <p:nvSpPr>
                          <p:cNvPr id="114793" name="Freeform 153"/>
                          <p:cNvSpPr>
                            <a:spLocks noChangeAspect="1"/>
                          </p:cNvSpPr>
                          <p:nvPr/>
                        </p:nvSpPr>
                        <p:spPr bwMode="auto">
                          <a:xfrm>
                            <a:off x="8663" y="8574"/>
                            <a:ext cx="112" cy="41"/>
                          </a:xfrm>
                          <a:custGeom>
                            <a:avLst/>
                            <a:gdLst>
                              <a:gd name="T0" fmla="*/ 0 w 360"/>
                              <a:gd name="T1" fmla="*/ 1 h 312"/>
                              <a:gd name="T2" fmla="*/ 5 w 360"/>
                              <a:gd name="T3" fmla="*/ 0 h 312"/>
                              <a:gd name="T4" fmla="*/ 11 w 360"/>
                              <a:gd name="T5" fmla="*/ 1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9050">
                            <a:solidFill>
                              <a:schemeClr val="tx1"/>
                            </a:solidFill>
                            <a:round/>
                            <a:headEnd/>
                            <a:tailEnd/>
                          </a:ln>
                        </p:spPr>
                        <p:txBody>
                          <a:bodyPr/>
                          <a:lstStyle/>
                          <a:p>
                            <a:endParaRPr lang="zh-CN" altLang="en-US"/>
                          </a:p>
                        </p:txBody>
                      </p:sp>
                      <p:sp>
                        <p:nvSpPr>
                          <p:cNvPr id="114794" name="Freeform 154"/>
                          <p:cNvSpPr>
                            <a:spLocks noChangeAspect="1"/>
                          </p:cNvSpPr>
                          <p:nvPr/>
                        </p:nvSpPr>
                        <p:spPr bwMode="auto">
                          <a:xfrm>
                            <a:off x="8775" y="8574"/>
                            <a:ext cx="113" cy="41"/>
                          </a:xfrm>
                          <a:custGeom>
                            <a:avLst/>
                            <a:gdLst>
                              <a:gd name="T0" fmla="*/ 0 w 360"/>
                              <a:gd name="T1" fmla="*/ 1 h 312"/>
                              <a:gd name="T2" fmla="*/ 6 w 360"/>
                              <a:gd name="T3" fmla="*/ 0 h 312"/>
                              <a:gd name="T4" fmla="*/ 11 w 360"/>
                              <a:gd name="T5" fmla="*/ 1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9050">
                            <a:solidFill>
                              <a:schemeClr val="tx1"/>
                            </a:solidFill>
                            <a:round/>
                            <a:headEnd/>
                            <a:tailEnd/>
                          </a:ln>
                        </p:spPr>
                        <p:txBody>
                          <a:bodyPr/>
                          <a:lstStyle/>
                          <a:p>
                            <a:endParaRPr lang="zh-CN" altLang="en-US"/>
                          </a:p>
                        </p:txBody>
                      </p:sp>
                    </p:grpSp>
                    <p:sp>
                      <p:nvSpPr>
                        <p:cNvPr id="114791" name="Freeform 155"/>
                        <p:cNvSpPr>
                          <a:spLocks noChangeAspect="1"/>
                        </p:cNvSpPr>
                        <p:nvPr/>
                      </p:nvSpPr>
                      <p:spPr bwMode="auto">
                        <a:xfrm>
                          <a:off x="8895" y="8580"/>
                          <a:ext cx="112" cy="23"/>
                        </a:xfrm>
                        <a:custGeom>
                          <a:avLst/>
                          <a:gdLst>
                            <a:gd name="T0" fmla="*/ 0 w 360"/>
                            <a:gd name="T1" fmla="*/ 0 h 468"/>
                            <a:gd name="T2" fmla="*/ 5 w 360"/>
                            <a:gd name="T3" fmla="*/ 0 h 468"/>
                            <a:gd name="T4" fmla="*/ 11 w 360"/>
                            <a:gd name="T5" fmla="*/ 0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9050">
                          <a:solidFill>
                            <a:schemeClr val="tx1"/>
                          </a:solidFill>
                          <a:round/>
                          <a:headEnd/>
                          <a:tailEnd/>
                        </a:ln>
                      </p:spPr>
                      <p:txBody>
                        <a:bodyPr/>
                        <a:lstStyle/>
                        <a:p>
                          <a:endParaRPr lang="zh-CN" altLang="en-US"/>
                        </a:p>
                      </p:txBody>
                    </p:sp>
                  </p:grpSp>
                </p:grpSp>
                <p:grpSp>
                  <p:nvGrpSpPr>
                    <p:cNvPr id="114730" name="Group 156"/>
                    <p:cNvGrpSpPr>
                      <a:grpSpLocks noChangeAspect="1"/>
                    </p:cNvGrpSpPr>
                    <p:nvPr/>
                  </p:nvGrpSpPr>
                  <p:grpSpPr bwMode="auto">
                    <a:xfrm>
                      <a:off x="3915" y="7536"/>
                      <a:ext cx="3315" cy="1108"/>
                      <a:chOff x="3915" y="7536"/>
                      <a:chExt cx="3315" cy="1108"/>
                    </a:xfrm>
                  </p:grpSpPr>
                  <p:sp>
                    <p:nvSpPr>
                      <p:cNvPr id="114742" name="Freeform 157"/>
                      <p:cNvSpPr>
                        <a:spLocks noChangeAspect="1"/>
                      </p:cNvSpPr>
                      <p:nvPr/>
                    </p:nvSpPr>
                    <p:spPr bwMode="auto">
                      <a:xfrm flipH="1">
                        <a:off x="6104" y="8226"/>
                        <a:ext cx="113" cy="397"/>
                      </a:xfrm>
                      <a:custGeom>
                        <a:avLst/>
                        <a:gdLst>
                          <a:gd name="T0" fmla="*/ 0 w 360"/>
                          <a:gd name="T1" fmla="*/ 15 h 2028"/>
                          <a:gd name="T2" fmla="*/ 6 w 360"/>
                          <a:gd name="T3" fmla="*/ 0 h 2028"/>
                          <a:gd name="T4" fmla="*/ 11 w 360"/>
                          <a:gd name="T5" fmla="*/ 15 h 2028"/>
                          <a:gd name="T6" fmla="*/ 0 60000 65536"/>
                          <a:gd name="T7" fmla="*/ 0 60000 65536"/>
                          <a:gd name="T8" fmla="*/ 0 60000 65536"/>
                          <a:gd name="T9" fmla="*/ 0 w 360"/>
                          <a:gd name="T10" fmla="*/ 0 h 2028"/>
                          <a:gd name="T11" fmla="*/ 360 w 360"/>
                          <a:gd name="T12" fmla="*/ 2028 h 2028"/>
                        </a:gdLst>
                        <a:ahLst/>
                        <a:cxnLst>
                          <a:cxn ang="T6">
                            <a:pos x="T0" y="T1"/>
                          </a:cxn>
                          <a:cxn ang="T7">
                            <a:pos x="T2" y="T3"/>
                          </a:cxn>
                          <a:cxn ang="T8">
                            <a:pos x="T4" y="T5"/>
                          </a:cxn>
                        </a:cxnLst>
                        <a:rect l="T9" t="T10" r="T11" b="T12"/>
                        <a:pathLst>
                          <a:path w="360" h="2028">
                            <a:moveTo>
                              <a:pt x="0" y="2028"/>
                            </a:moveTo>
                            <a:cubicBezTo>
                              <a:pt x="60" y="1014"/>
                              <a:pt x="120" y="0"/>
                              <a:pt x="180" y="0"/>
                            </a:cubicBezTo>
                            <a:cubicBezTo>
                              <a:pt x="240" y="0"/>
                              <a:pt x="300" y="1014"/>
                              <a:pt x="360" y="2028"/>
                            </a:cubicBezTo>
                          </a:path>
                        </a:pathLst>
                      </a:custGeom>
                      <a:noFill/>
                      <a:ln w="19050">
                        <a:solidFill>
                          <a:schemeClr val="tx1"/>
                        </a:solidFill>
                        <a:round/>
                        <a:headEnd/>
                        <a:tailEnd/>
                      </a:ln>
                    </p:spPr>
                    <p:txBody>
                      <a:bodyPr/>
                      <a:lstStyle/>
                      <a:p>
                        <a:endParaRPr lang="zh-CN" altLang="en-US"/>
                      </a:p>
                    </p:txBody>
                  </p:sp>
                  <p:grpSp>
                    <p:nvGrpSpPr>
                      <p:cNvPr id="114731" name="Group 158"/>
                      <p:cNvGrpSpPr>
                        <a:grpSpLocks noChangeAspect="1"/>
                      </p:cNvGrpSpPr>
                      <p:nvPr/>
                    </p:nvGrpSpPr>
                    <p:grpSpPr bwMode="auto">
                      <a:xfrm>
                        <a:off x="3915" y="7536"/>
                        <a:ext cx="3315" cy="1108"/>
                        <a:chOff x="3915" y="7536"/>
                        <a:chExt cx="3315" cy="1108"/>
                      </a:xfrm>
                    </p:grpSpPr>
                    <p:grpSp>
                      <p:nvGrpSpPr>
                        <p:cNvPr id="114732" name="Group 159"/>
                        <p:cNvGrpSpPr>
                          <a:grpSpLocks noChangeAspect="1"/>
                        </p:cNvGrpSpPr>
                        <p:nvPr/>
                      </p:nvGrpSpPr>
                      <p:grpSpPr bwMode="auto">
                        <a:xfrm flipH="1">
                          <a:off x="6778" y="8526"/>
                          <a:ext cx="452" cy="85"/>
                          <a:chOff x="5220" y="6432"/>
                          <a:chExt cx="1440" cy="468"/>
                        </a:xfrm>
                      </p:grpSpPr>
                      <p:sp>
                        <p:nvSpPr>
                          <p:cNvPr id="114776" name="Freeform 160"/>
                          <p:cNvSpPr>
                            <a:spLocks noChangeAspect="1"/>
                          </p:cNvSpPr>
                          <p:nvPr/>
                        </p:nvSpPr>
                        <p:spPr bwMode="auto">
                          <a:xfrm>
                            <a:off x="522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9050">
                            <a:solidFill>
                              <a:schemeClr val="tx1"/>
                            </a:solidFill>
                            <a:round/>
                            <a:headEnd/>
                            <a:tailEnd/>
                          </a:ln>
                        </p:spPr>
                        <p:txBody>
                          <a:bodyPr/>
                          <a:lstStyle/>
                          <a:p>
                            <a:endParaRPr lang="zh-CN" altLang="en-US"/>
                          </a:p>
                        </p:txBody>
                      </p:sp>
                      <p:sp>
                        <p:nvSpPr>
                          <p:cNvPr id="114777" name="Freeform 161"/>
                          <p:cNvSpPr>
                            <a:spLocks noChangeAspect="1"/>
                          </p:cNvSpPr>
                          <p:nvPr/>
                        </p:nvSpPr>
                        <p:spPr bwMode="auto">
                          <a:xfrm>
                            <a:off x="558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9050">
                            <a:solidFill>
                              <a:schemeClr val="tx1"/>
                            </a:solidFill>
                            <a:round/>
                            <a:headEnd/>
                            <a:tailEnd/>
                          </a:ln>
                        </p:spPr>
                        <p:txBody>
                          <a:bodyPr/>
                          <a:lstStyle/>
                          <a:p>
                            <a:endParaRPr lang="zh-CN" altLang="en-US"/>
                          </a:p>
                        </p:txBody>
                      </p:sp>
                      <p:sp>
                        <p:nvSpPr>
                          <p:cNvPr id="114778" name="Freeform 162"/>
                          <p:cNvSpPr>
                            <a:spLocks noChangeAspect="1"/>
                          </p:cNvSpPr>
                          <p:nvPr/>
                        </p:nvSpPr>
                        <p:spPr bwMode="auto">
                          <a:xfrm>
                            <a:off x="594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9050">
                            <a:solidFill>
                              <a:schemeClr val="tx1"/>
                            </a:solidFill>
                            <a:round/>
                            <a:headEnd/>
                            <a:tailEnd/>
                          </a:ln>
                        </p:spPr>
                        <p:txBody>
                          <a:bodyPr/>
                          <a:lstStyle/>
                          <a:p>
                            <a:endParaRPr lang="zh-CN" altLang="en-US"/>
                          </a:p>
                        </p:txBody>
                      </p:sp>
                      <p:sp>
                        <p:nvSpPr>
                          <p:cNvPr id="114779" name="Freeform 163"/>
                          <p:cNvSpPr>
                            <a:spLocks noChangeAspect="1"/>
                          </p:cNvSpPr>
                          <p:nvPr/>
                        </p:nvSpPr>
                        <p:spPr bwMode="auto">
                          <a:xfrm>
                            <a:off x="630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9050">
                            <a:solidFill>
                              <a:schemeClr val="tx1"/>
                            </a:solidFill>
                            <a:round/>
                            <a:headEnd/>
                            <a:tailEnd/>
                          </a:ln>
                        </p:spPr>
                        <p:txBody>
                          <a:bodyPr/>
                          <a:lstStyle/>
                          <a:p>
                            <a:endParaRPr lang="zh-CN" altLang="en-US"/>
                          </a:p>
                        </p:txBody>
                      </p:sp>
                    </p:grpSp>
                    <p:sp>
                      <p:nvSpPr>
                        <p:cNvPr id="114745" name="Freeform 164"/>
                        <p:cNvSpPr>
                          <a:spLocks noChangeAspect="1"/>
                        </p:cNvSpPr>
                        <p:nvPr/>
                      </p:nvSpPr>
                      <p:spPr bwMode="auto">
                        <a:xfrm flipH="1">
                          <a:off x="6677" y="7536"/>
                          <a:ext cx="113" cy="1077"/>
                        </a:xfrm>
                        <a:custGeom>
                          <a:avLst/>
                          <a:gdLst>
                            <a:gd name="T0" fmla="*/ 0 w 360"/>
                            <a:gd name="T1" fmla="*/ 304 h 2028"/>
                            <a:gd name="T2" fmla="*/ 6 w 360"/>
                            <a:gd name="T3" fmla="*/ 0 h 2028"/>
                            <a:gd name="T4" fmla="*/ 11 w 360"/>
                            <a:gd name="T5" fmla="*/ 304 h 2028"/>
                            <a:gd name="T6" fmla="*/ 0 60000 65536"/>
                            <a:gd name="T7" fmla="*/ 0 60000 65536"/>
                            <a:gd name="T8" fmla="*/ 0 60000 65536"/>
                            <a:gd name="T9" fmla="*/ 0 w 360"/>
                            <a:gd name="T10" fmla="*/ 0 h 2028"/>
                            <a:gd name="T11" fmla="*/ 360 w 360"/>
                            <a:gd name="T12" fmla="*/ 2028 h 2028"/>
                          </a:gdLst>
                          <a:ahLst/>
                          <a:cxnLst>
                            <a:cxn ang="T6">
                              <a:pos x="T0" y="T1"/>
                            </a:cxn>
                            <a:cxn ang="T7">
                              <a:pos x="T2" y="T3"/>
                            </a:cxn>
                            <a:cxn ang="T8">
                              <a:pos x="T4" y="T5"/>
                            </a:cxn>
                          </a:cxnLst>
                          <a:rect l="T9" t="T10" r="T11" b="T12"/>
                          <a:pathLst>
                            <a:path w="360" h="2028">
                              <a:moveTo>
                                <a:pt x="0" y="2028"/>
                              </a:moveTo>
                              <a:cubicBezTo>
                                <a:pt x="60" y="1014"/>
                                <a:pt x="120" y="0"/>
                                <a:pt x="180" y="0"/>
                              </a:cubicBezTo>
                              <a:cubicBezTo>
                                <a:pt x="240" y="0"/>
                                <a:pt x="300" y="1014"/>
                                <a:pt x="360" y="2028"/>
                              </a:cubicBezTo>
                            </a:path>
                          </a:pathLst>
                        </a:custGeom>
                        <a:noFill/>
                        <a:ln w="19050">
                          <a:solidFill>
                            <a:schemeClr val="tx1"/>
                          </a:solidFill>
                          <a:round/>
                          <a:headEnd/>
                          <a:tailEnd/>
                        </a:ln>
                      </p:spPr>
                      <p:txBody>
                        <a:bodyPr/>
                        <a:lstStyle/>
                        <a:p>
                          <a:endParaRPr lang="zh-CN" altLang="en-US"/>
                        </a:p>
                      </p:txBody>
                    </p:sp>
                    <p:grpSp>
                      <p:nvGrpSpPr>
                        <p:cNvPr id="114734" name="Group 165"/>
                        <p:cNvGrpSpPr>
                          <a:grpSpLocks noChangeAspect="1"/>
                        </p:cNvGrpSpPr>
                        <p:nvPr/>
                      </p:nvGrpSpPr>
                      <p:grpSpPr bwMode="auto">
                        <a:xfrm flipH="1">
                          <a:off x="6208" y="8532"/>
                          <a:ext cx="452" cy="85"/>
                          <a:chOff x="5220" y="6432"/>
                          <a:chExt cx="1440" cy="468"/>
                        </a:xfrm>
                      </p:grpSpPr>
                      <p:sp>
                        <p:nvSpPr>
                          <p:cNvPr id="114772" name="Freeform 166"/>
                          <p:cNvSpPr>
                            <a:spLocks noChangeAspect="1"/>
                          </p:cNvSpPr>
                          <p:nvPr/>
                        </p:nvSpPr>
                        <p:spPr bwMode="auto">
                          <a:xfrm>
                            <a:off x="522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9050">
                            <a:solidFill>
                              <a:schemeClr val="tx1"/>
                            </a:solidFill>
                            <a:round/>
                            <a:headEnd/>
                            <a:tailEnd/>
                          </a:ln>
                        </p:spPr>
                        <p:txBody>
                          <a:bodyPr/>
                          <a:lstStyle/>
                          <a:p>
                            <a:endParaRPr lang="zh-CN" altLang="en-US"/>
                          </a:p>
                        </p:txBody>
                      </p:sp>
                      <p:sp>
                        <p:nvSpPr>
                          <p:cNvPr id="114773" name="Freeform 167"/>
                          <p:cNvSpPr>
                            <a:spLocks noChangeAspect="1"/>
                          </p:cNvSpPr>
                          <p:nvPr/>
                        </p:nvSpPr>
                        <p:spPr bwMode="auto">
                          <a:xfrm>
                            <a:off x="558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9050">
                            <a:solidFill>
                              <a:schemeClr val="tx1"/>
                            </a:solidFill>
                            <a:round/>
                            <a:headEnd/>
                            <a:tailEnd/>
                          </a:ln>
                        </p:spPr>
                        <p:txBody>
                          <a:bodyPr/>
                          <a:lstStyle/>
                          <a:p>
                            <a:endParaRPr lang="zh-CN" altLang="en-US"/>
                          </a:p>
                        </p:txBody>
                      </p:sp>
                      <p:sp>
                        <p:nvSpPr>
                          <p:cNvPr id="114774" name="Freeform 168"/>
                          <p:cNvSpPr>
                            <a:spLocks noChangeAspect="1"/>
                          </p:cNvSpPr>
                          <p:nvPr/>
                        </p:nvSpPr>
                        <p:spPr bwMode="auto">
                          <a:xfrm>
                            <a:off x="594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9050">
                            <a:solidFill>
                              <a:schemeClr val="tx1"/>
                            </a:solidFill>
                            <a:round/>
                            <a:headEnd/>
                            <a:tailEnd/>
                          </a:ln>
                        </p:spPr>
                        <p:txBody>
                          <a:bodyPr/>
                          <a:lstStyle/>
                          <a:p>
                            <a:endParaRPr lang="zh-CN" altLang="en-US"/>
                          </a:p>
                        </p:txBody>
                      </p:sp>
                      <p:sp>
                        <p:nvSpPr>
                          <p:cNvPr id="114775" name="Freeform 169"/>
                          <p:cNvSpPr>
                            <a:spLocks noChangeAspect="1"/>
                          </p:cNvSpPr>
                          <p:nvPr/>
                        </p:nvSpPr>
                        <p:spPr bwMode="auto">
                          <a:xfrm>
                            <a:off x="630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9050">
                            <a:solidFill>
                              <a:schemeClr val="tx1"/>
                            </a:solidFill>
                            <a:round/>
                            <a:headEnd/>
                            <a:tailEnd/>
                          </a:ln>
                        </p:spPr>
                        <p:txBody>
                          <a:bodyPr/>
                          <a:lstStyle/>
                          <a:p>
                            <a:endParaRPr lang="zh-CN" altLang="en-US"/>
                          </a:p>
                        </p:txBody>
                      </p:sp>
                    </p:grpSp>
                    <p:grpSp>
                      <p:nvGrpSpPr>
                        <p:cNvPr id="114735" name="Group 170"/>
                        <p:cNvGrpSpPr>
                          <a:grpSpLocks noChangeAspect="1"/>
                        </p:cNvGrpSpPr>
                        <p:nvPr/>
                      </p:nvGrpSpPr>
                      <p:grpSpPr bwMode="auto">
                        <a:xfrm flipH="1">
                          <a:off x="5625" y="8556"/>
                          <a:ext cx="457" cy="62"/>
                          <a:chOff x="8550" y="8553"/>
                          <a:chExt cx="457" cy="62"/>
                        </a:xfrm>
                      </p:grpSpPr>
                      <p:grpSp>
                        <p:nvGrpSpPr>
                          <p:cNvPr id="114740" name="Group 171"/>
                          <p:cNvGrpSpPr>
                            <a:grpSpLocks noChangeAspect="1"/>
                          </p:cNvGrpSpPr>
                          <p:nvPr/>
                        </p:nvGrpSpPr>
                        <p:grpSpPr bwMode="auto">
                          <a:xfrm>
                            <a:off x="8550" y="8553"/>
                            <a:ext cx="338" cy="62"/>
                            <a:chOff x="8550" y="8553"/>
                            <a:chExt cx="338" cy="62"/>
                          </a:xfrm>
                        </p:grpSpPr>
                        <p:sp>
                          <p:nvSpPr>
                            <p:cNvPr id="114769" name="Freeform 172"/>
                            <p:cNvSpPr>
                              <a:spLocks noChangeAspect="1"/>
                            </p:cNvSpPr>
                            <p:nvPr/>
                          </p:nvSpPr>
                          <p:spPr bwMode="auto">
                            <a:xfrm>
                              <a:off x="8550" y="8553"/>
                              <a:ext cx="113" cy="62"/>
                            </a:xfrm>
                            <a:custGeom>
                              <a:avLst/>
                              <a:gdLst>
                                <a:gd name="T0" fmla="*/ 0 w 360"/>
                                <a:gd name="T1" fmla="*/ 1 h 468"/>
                                <a:gd name="T2" fmla="*/ 6 w 360"/>
                                <a:gd name="T3" fmla="*/ 0 h 468"/>
                                <a:gd name="T4" fmla="*/ 11 w 360"/>
                                <a:gd name="T5" fmla="*/ 1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9050">
                              <a:solidFill>
                                <a:schemeClr val="tx1"/>
                              </a:solidFill>
                              <a:round/>
                              <a:headEnd/>
                              <a:tailEnd/>
                            </a:ln>
                          </p:spPr>
                          <p:txBody>
                            <a:bodyPr/>
                            <a:lstStyle/>
                            <a:p>
                              <a:endParaRPr lang="zh-CN" altLang="en-US"/>
                            </a:p>
                          </p:txBody>
                        </p:sp>
                        <p:sp>
                          <p:nvSpPr>
                            <p:cNvPr id="114770" name="Freeform 173"/>
                            <p:cNvSpPr>
                              <a:spLocks noChangeAspect="1"/>
                            </p:cNvSpPr>
                            <p:nvPr/>
                          </p:nvSpPr>
                          <p:spPr bwMode="auto">
                            <a:xfrm>
                              <a:off x="8663" y="8574"/>
                              <a:ext cx="112" cy="41"/>
                            </a:xfrm>
                            <a:custGeom>
                              <a:avLst/>
                              <a:gdLst>
                                <a:gd name="T0" fmla="*/ 0 w 360"/>
                                <a:gd name="T1" fmla="*/ 1 h 312"/>
                                <a:gd name="T2" fmla="*/ 5 w 360"/>
                                <a:gd name="T3" fmla="*/ 0 h 312"/>
                                <a:gd name="T4" fmla="*/ 11 w 360"/>
                                <a:gd name="T5" fmla="*/ 1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9050">
                              <a:solidFill>
                                <a:schemeClr val="tx1"/>
                              </a:solidFill>
                              <a:round/>
                              <a:headEnd/>
                              <a:tailEnd/>
                            </a:ln>
                          </p:spPr>
                          <p:txBody>
                            <a:bodyPr/>
                            <a:lstStyle/>
                            <a:p>
                              <a:endParaRPr lang="zh-CN" altLang="en-US"/>
                            </a:p>
                          </p:txBody>
                        </p:sp>
                        <p:sp>
                          <p:nvSpPr>
                            <p:cNvPr id="114771" name="Freeform 174"/>
                            <p:cNvSpPr>
                              <a:spLocks noChangeAspect="1"/>
                            </p:cNvSpPr>
                            <p:nvPr/>
                          </p:nvSpPr>
                          <p:spPr bwMode="auto">
                            <a:xfrm>
                              <a:off x="8775" y="8574"/>
                              <a:ext cx="113" cy="41"/>
                            </a:xfrm>
                            <a:custGeom>
                              <a:avLst/>
                              <a:gdLst>
                                <a:gd name="T0" fmla="*/ 0 w 360"/>
                                <a:gd name="T1" fmla="*/ 1 h 312"/>
                                <a:gd name="T2" fmla="*/ 6 w 360"/>
                                <a:gd name="T3" fmla="*/ 0 h 312"/>
                                <a:gd name="T4" fmla="*/ 11 w 360"/>
                                <a:gd name="T5" fmla="*/ 1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9050">
                              <a:solidFill>
                                <a:schemeClr val="tx1"/>
                              </a:solidFill>
                              <a:round/>
                              <a:headEnd/>
                              <a:tailEnd/>
                            </a:ln>
                          </p:spPr>
                          <p:txBody>
                            <a:bodyPr/>
                            <a:lstStyle/>
                            <a:p>
                              <a:endParaRPr lang="zh-CN" altLang="en-US"/>
                            </a:p>
                          </p:txBody>
                        </p:sp>
                      </p:grpSp>
                      <p:sp>
                        <p:nvSpPr>
                          <p:cNvPr id="114768" name="Freeform 175"/>
                          <p:cNvSpPr>
                            <a:spLocks noChangeAspect="1"/>
                          </p:cNvSpPr>
                          <p:nvPr/>
                        </p:nvSpPr>
                        <p:spPr bwMode="auto">
                          <a:xfrm>
                            <a:off x="8895" y="8580"/>
                            <a:ext cx="112" cy="23"/>
                          </a:xfrm>
                          <a:custGeom>
                            <a:avLst/>
                            <a:gdLst>
                              <a:gd name="T0" fmla="*/ 0 w 360"/>
                              <a:gd name="T1" fmla="*/ 0 h 468"/>
                              <a:gd name="T2" fmla="*/ 5 w 360"/>
                              <a:gd name="T3" fmla="*/ 0 h 468"/>
                              <a:gd name="T4" fmla="*/ 11 w 360"/>
                              <a:gd name="T5" fmla="*/ 0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9050">
                            <a:solidFill>
                              <a:schemeClr val="tx1"/>
                            </a:solidFill>
                            <a:round/>
                            <a:headEnd/>
                            <a:tailEnd/>
                          </a:ln>
                        </p:spPr>
                        <p:txBody>
                          <a:bodyPr/>
                          <a:lstStyle/>
                          <a:p>
                            <a:endParaRPr lang="zh-CN" altLang="en-US"/>
                          </a:p>
                        </p:txBody>
                      </p:sp>
                    </p:grpSp>
                    <p:grpSp>
                      <p:nvGrpSpPr>
                        <p:cNvPr id="114741" name="Group 176"/>
                        <p:cNvGrpSpPr>
                          <a:grpSpLocks noChangeAspect="1"/>
                        </p:cNvGrpSpPr>
                        <p:nvPr/>
                      </p:nvGrpSpPr>
                      <p:grpSpPr bwMode="auto">
                        <a:xfrm flipH="1">
                          <a:off x="4513" y="8568"/>
                          <a:ext cx="452" cy="62"/>
                          <a:chOff x="5220" y="6432"/>
                          <a:chExt cx="1440" cy="468"/>
                        </a:xfrm>
                      </p:grpSpPr>
                      <p:sp>
                        <p:nvSpPr>
                          <p:cNvPr id="114763" name="Freeform 177"/>
                          <p:cNvSpPr>
                            <a:spLocks noChangeAspect="1"/>
                          </p:cNvSpPr>
                          <p:nvPr/>
                        </p:nvSpPr>
                        <p:spPr bwMode="auto">
                          <a:xfrm>
                            <a:off x="522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9050">
                            <a:solidFill>
                              <a:schemeClr val="tx1"/>
                            </a:solidFill>
                            <a:round/>
                            <a:headEnd/>
                            <a:tailEnd/>
                          </a:ln>
                        </p:spPr>
                        <p:txBody>
                          <a:bodyPr/>
                          <a:lstStyle/>
                          <a:p>
                            <a:endParaRPr lang="zh-CN" altLang="en-US"/>
                          </a:p>
                        </p:txBody>
                      </p:sp>
                      <p:sp>
                        <p:nvSpPr>
                          <p:cNvPr id="114764" name="Freeform 178"/>
                          <p:cNvSpPr>
                            <a:spLocks noChangeAspect="1"/>
                          </p:cNvSpPr>
                          <p:nvPr/>
                        </p:nvSpPr>
                        <p:spPr bwMode="auto">
                          <a:xfrm>
                            <a:off x="558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9050">
                            <a:solidFill>
                              <a:schemeClr val="tx1"/>
                            </a:solidFill>
                            <a:round/>
                            <a:headEnd/>
                            <a:tailEnd/>
                          </a:ln>
                        </p:spPr>
                        <p:txBody>
                          <a:bodyPr/>
                          <a:lstStyle/>
                          <a:p>
                            <a:endParaRPr lang="zh-CN" altLang="en-US"/>
                          </a:p>
                        </p:txBody>
                      </p:sp>
                      <p:sp>
                        <p:nvSpPr>
                          <p:cNvPr id="114765" name="Freeform 179"/>
                          <p:cNvSpPr>
                            <a:spLocks noChangeAspect="1"/>
                          </p:cNvSpPr>
                          <p:nvPr/>
                        </p:nvSpPr>
                        <p:spPr bwMode="auto">
                          <a:xfrm>
                            <a:off x="5940" y="6588"/>
                            <a:ext cx="360" cy="312"/>
                          </a:xfrm>
                          <a:custGeom>
                            <a:avLst/>
                            <a:gdLst>
                              <a:gd name="T0" fmla="*/ 0 w 360"/>
                              <a:gd name="T1" fmla="*/ 312 h 312"/>
                              <a:gd name="T2" fmla="*/ 180 w 360"/>
                              <a:gd name="T3" fmla="*/ 0 h 312"/>
                              <a:gd name="T4" fmla="*/ 360 w 360"/>
                              <a:gd name="T5" fmla="*/ 312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9050">
                            <a:solidFill>
                              <a:schemeClr val="tx1"/>
                            </a:solidFill>
                            <a:round/>
                            <a:headEnd/>
                            <a:tailEnd/>
                          </a:ln>
                        </p:spPr>
                        <p:txBody>
                          <a:bodyPr/>
                          <a:lstStyle/>
                          <a:p>
                            <a:endParaRPr lang="zh-CN" altLang="en-US"/>
                          </a:p>
                        </p:txBody>
                      </p:sp>
                      <p:sp>
                        <p:nvSpPr>
                          <p:cNvPr id="114766" name="Freeform 180"/>
                          <p:cNvSpPr>
                            <a:spLocks noChangeAspect="1"/>
                          </p:cNvSpPr>
                          <p:nvPr/>
                        </p:nvSpPr>
                        <p:spPr bwMode="auto">
                          <a:xfrm>
                            <a:off x="6300" y="6432"/>
                            <a:ext cx="360" cy="468"/>
                          </a:xfrm>
                          <a:custGeom>
                            <a:avLst/>
                            <a:gdLst>
                              <a:gd name="T0" fmla="*/ 0 w 360"/>
                              <a:gd name="T1" fmla="*/ 468 h 468"/>
                              <a:gd name="T2" fmla="*/ 180 w 360"/>
                              <a:gd name="T3" fmla="*/ 0 h 468"/>
                              <a:gd name="T4" fmla="*/ 360 w 360"/>
                              <a:gd name="T5" fmla="*/ 468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9050">
                            <a:solidFill>
                              <a:schemeClr val="tx1"/>
                            </a:solidFill>
                            <a:round/>
                            <a:headEnd/>
                            <a:tailEnd/>
                          </a:ln>
                        </p:spPr>
                        <p:txBody>
                          <a:bodyPr/>
                          <a:lstStyle/>
                          <a:p>
                            <a:endParaRPr lang="zh-CN" altLang="en-US"/>
                          </a:p>
                        </p:txBody>
                      </p:sp>
                    </p:grpSp>
                    <p:grpSp>
                      <p:nvGrpSpPr>
                        <p:cNvPr id="114743" name="Group 181"/>
                        <p:cNvGrpSpPr>
                          <a:grpSpLocks noChangeAspect="1"/>
                        </p:cNvGrpSpPr>
                        <p:nvPr/>
                      </p:nvGrpSpPr>
                      <p:grpSpPr bwMode="auto">
                        <a:xfrm>
                          <a:off x="5115" y="8568"/>
                          <a:ext cx="457" cy="62"/>
                          <a:chOff x="8550" y="8553"/>
                          <a:chExt cx="457" cy="62"/>
                        </a:xfrm>
                      </p:grpSpPr>
                      <p:grpSp>
                        <p:nvGrpSpPr>
                          <p:cNvPr id="114744" name="Group 182"/>
                          <p:cNvGrpSpPr>
                            <a:grpSpLocks noChangeAspect="1"/>
                          </p:cNvGrpSpPr>
                          <p:nvPr/>
                        </p:nvGrpSpPr>
                        <p:grpSpPr bwMode="auto">
                          <a:xfrm>
                            <a:off x="8550" y="8553"/>
                            <a:ext cx="338" cy="62"/>
                            <a:chOff x="8550" y="8553"/>
                            <a:chExt cx="338" cy="62"/>
                          </a:xfrm>
                        </p:grpSpPr>
                        <p:sp>
                          <p:nvSpPr>
                            <p:cNvPr id="114760" name="Freeform 183"/>
                            <p:cNvSpPr>
                              <a:spLocks noChangeAspect="1"/>
                            </p:cNvSpPr>
                            <p:nvPr/>
                          </p:nvSpPr>
                          <p:spPr bwMode="auto">
                            <a:xfrm>
                              <a:off x="8550" y="8553"/>
                              <a:ext cx="113" cy="62"/>
                            </a:xfrm>
                            <a:custGeom>
                              <a:avLst/>
                              <a:gdLst>
                                <a:gd name="T0" fmla="*/ 0 w 360"/>
                                <a:gd name="T1" fmla="*/ 1 h 468"/>
                                <a:gd name="T2" fmla="*/ 6 w 360"/>
                                <a:gd name="T3" fmla="*/ 0 h 468"/>
                                <a:gd name="T4" fmla="*/ 11 w 360"/>
                                <a:gd name="T5" fmla="*/ 1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9050">
                              <a:solidFill>
                                <a:schemeClr val="tx1"/>
                              </a:solidFill>
                              <a:round/>
                              <a:headEnd/>
                              <a:tailEnd/>
                            </a:ln>
                          </p:spPr>
                          <p:txBody>
                            <a:bodyPr/>
                            <a:lstStyle/>
                            <a:p>
                              <a:endParaRPr lang="zh-CN" altLang="en-US"/>
                            </a:p>
                          </p:txBody>
                        </p:sp>
                        <p:sp>
                          <p:nvSpPr>
                            <p:cNvPr id="114761" name="Freeform 184"/>
                            <p:cNvSpPr>
                              <a:spLocks noChangeAspect="1"/>
                            </p:cNvSpPr>
                            <p:nvPr/>
                          </p:nvSpPr>
                          <p:spPr bwMode="auto">
                            <a:xfrm>
                              <a:off x="8663" y="8574"/>
                              <a:ext cx="112" cy="41"/>
                            </a:xfrm>
                            <a:custGeom>
                              <a:avLst/>
                              <a:gdLst>
                                <a:gd name="T0" fmla="*/ 0 w 360"/>
                                <a:gd name="T1" fmla="*/ 1 h 312"/>
                                <a:gd name="T2" fmla="*/ 5 w 360"/>
                                <a:gd name="T3" fmla="*/ 0 h 312"/>
                                <a:gd name="T4" fmla="*/ 11 w 360"/>
                                <a:gd name="T5" fmla="*/ 1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9050">
                              <a:solidFill>
                                <a:schemeClr val="tx1"/>
                              </a:solidFill>
                              <a:round/>
                              <a:headEnd/>
                              <a:tailEnd/>
                            </a:ln>
                          </p:spPr>
                          <p:txBody>
                            <a:bodyPr/>
                            <a:lstStyle/>
                            <a:p>
                              <a:endParaRPr lang="zh-CN" altLang="en-US"/>
                            </a:p>
                          </p:txBody>
                        </p:sp>
                        <p:sp>
                          <p:nvSpPr>
                            <p:cNvPr id="114762" name="Freeform 185"/>
                            <p:cNvSpPr>
                              <a:spLocks noChangeAspect="1"/>
                            </p:cNvSpPr>
                            <p:nvPr/>
                          </p:nvSpPr>
                          <p:spPr bwMode="auto">
                            <a:xfrm>
                              <a:off x="8775" y="8574"/>
                              <a:ext cx="113" cy="41"/>
                            </a:xfrm>
                            <a:custGeom>
                              <a:avLst/>
                              <a:gdLst>
                                <a:gd name="T0" fmla="*/ 0 w 360"/>
                                <a:gd name="T1" fmla="*/ 1 h 312"/>
                                <a:gd name="T2" fmla="*/ 6 w 360"/>
                                <a:gd name="T3" fmla="*/ 0 h 312"/>
                                <a:gd name="T4" fmla="*/ 11 w 360"/>
                                <a:gd name="T5" fmla="*/ 1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9050">
                              <a:solidFill>
                                <a:schemeClr val="tx1"/>
                              </a:solidFill>
                              <a:round/>
                              <a:headEnd/>
                              <a:tailEnd/>
                            </a:ln>
                          </p:spPr>
                          <p:txBody>
                            <a:bodyPr/>
                            <a:lstStyle/>
                            <a:p>
                              <a:endParaRPr lang="zh-CN" altLang="en-US"/>
                            </a:p>
                          </p:txBody>
                        </p:sp>
                      </p:grpSp>
                      <p:sp>
                        <p:nvSpPr>
                          <p:cNvPr id="114759" name="Freeform 186"/>
                          <p:cNvSpPr>
                            <a:spLocks noChangeAspect="1"/>
                          </p:cNvSpPr>
                          <p:nvPr/>
                        </p:nvSpPr>
                        <p:spPr bwMode="auto">
                          <a:xfrm>
                            <a:off x="8895" y="8580"/>
                            <a:ext cx="112" cy="23"/>
                          </a:xfrm>
                          <a:custGeom>
                            <a:avLst/>
                            <a:gdLst>
                              <a:gd name="T0" fmla="*/ 0 w 360"/>
                              <a:gd name="T1" fmla="*/ 0 h 468"/>
                              <a:gd name="T2" fmla="*/ 5 w 360"/>
                              <a:gd name="T3" fmla="*/ 0 h 468"/>
                              <a:gd name="T4" fmla="*/ 11 w 360"/>
                              <a:gd name="T5" fmla="*/ 0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9050">
                            <a:solidFill>
                              <a:schemeClr val="tx1"/>
                            </a:solidFill>
                            <a:round/>
                            <a:headEnd/>
                            <a:tailEnd/>
                          </a:ln>
                        </p:spPr>
                        <p:txBody>
                          <a:bodyPr/>
                          <a:lstStyle/>
                          <a:p>
                            <a:endParaRPr lang="zh-CN" altLang="en-US"/>
                          </a:p>
                        </p:txBody>
                      </p:sp>
                    </p:grpSp>
                    <p:sp>
                      <p:nvSpPr>
                        <p:cNvPr id="114750" name="Freeform 187"/>
                        <p:cNvSpPr>
                          <a:spLocks noChangeAspect="1"/>
                        </p:cNvSpPr>
                        <p:nvPr/>
                      </p:nvSpPr>
                      <p:spPr bwMode="auto">
                        <a:xfrm flipH="1">
                          <a:off x="4994" y="8361"/>
                          <a:ext cx="113" cy="283"/>
                        </a:xfrm>
                        <a:custGeom>
                          <a:avLst/>
                          <a:gdLst>
                            <a:gd name="T0" fmla="*/ 0 w 360"/>
                            <a:gd name="T1" fmla="*/ 5 h 2028"/>
                            <a:gd name="T2" fmla="*/ 6 w 360"/>
                            <a:gd name="T3" fmla="*/ 0 h 2028"/>
                            <a:gd name="T4" fmla="*/ 11 w 360"/>
                            <a:gd name="T5" fmla="*/ 5 h 2028"/>
                            <a:gd name="T6" fmla="*/ 0 60000 65536"/>
                            <a:gd name="T7" fmla="*/ 0 60000 65536"/>
                            <a:gd name="T8" fmla="*/ 0 60000 65536"/>
                            <a:gd name="T9" fmla="*/ 0 w 360"/>
                            <a:gd name="T10" fmla="*/ 0 h 2028"/>
                            <a:gd name="T11" fmla="*/ 360 w 360"/>
                            <a:gd name="T12" fmla="*/ 2028 h 2028"/>
                          </a:gdLst>
                          <a:ahLst/>
                          <a:cxnLst>
                            <a:cxn ang="T6">
                              <a:pos x="T0" y="T1"/>
                            </a:cxn>
                            <a:cxn ang="T7">
                              <a:pos x="T2" y="T3"/>
                            </a:cxn>
                            <a:cxn ang="T8">
                              <a:pos x="T4" y="T5"/>
                            </a:cxn>
                          </a:cxnLst>
                          <a:rect l="T9" t="T10" r="T11" b="T12"/>
                          <a:pathLst>
                            <a:path w="360" h="2028">
                              <a:moveTo>
                                <a:pt x="0" y="2028"/>
                              </a:moveTo>
                              <a:cubicBezTo>
                                <a:pt x="60" y="1014"/>
                                <a:pt x="120" y="0"/>
                                <a:pt x="180" y="0"/>
                              </a:cubicBezTo>
                              <a:cubicBezTo>
                                <a:pt x="240" y="0"/>
                                <a:pt x="300" y="1014"/>
                                <a:pt x="360" y="2028"/>
                              </a:cubicBezTo>
                            </a:path>
                          </a:pathLst>
                        </a:custGeom>
                        <a:noFill/>
                        <a:ln w="19050">
                          <a:solidFill>
                            <a:schemeClr val="tx1"/>
                          </a:solidFill>
                          <a:round/>
                          <a:headEnd/>
                          <a:tailEnd/>
                        </a:ln>
                      </p:spPr>
                      <p:txBody>
                        <a:bodyPr/>
                        <a:lstStyle/>
                        <a:p>
                          <a:endParaRPr lang="zh-CN" altLang="en-US"/>
                        </a:p>
                      </p:txBody>
                    </p:sp>
                    <p:sp>
                      <p:nvSpPr>
                        <p:cNvPr id="114751" name="Freeform 188"/>
                        <p:cNvSpPr>
                          <a:spLocks noChangeAspect="1"/>
                        </p:cNvSpPr>
                        <p:nvPr/>
                      </p:nvSpPr>
                      <p:spPr bwMode="auto">
                        <a:xfrm flipH="1">
                          <a:off x="4394" y="8442"/>
                          <a:ext cx="113" cy="170"/>
                        </a:xfrm>
                        <a:custGeom>
                          <a:avLst/>
                          <a:gdLst>
                            <a:gd name="T0" fmla="*/ 0 w 360"/>
                            <a:gd name="T1" fmla="*/ 1 h 2028"/>
                            <a:gd name="T2" fmla="*/ 6 w 360"/>
                            <a:gd name="T3" fmla="*/ 0 h 2028"/>
                            <a:gd name="T4" fmla="*/ 11 w 360"/>
                            <a:gd name="T5" fmla="*/ 1 h 2028"/>
                            <a:gd name="T6" fmla="*/ 0 60000 65536"/>
                            <a:gd name="T7" fmla="*/ 0 60000 65536"/>
                            <a:gd name="T8" fmla="*/ 0 60000 65536"/>
                            <a:gd name="T9" fmla="*/ 0 w 360"/>
                            <a:gd name="T10" fmla="*/ 0 h 2028"/>
                            <a:gd name="T11" fmla="*/ 360 w 360"/>
                            <a:gd name="T12" fmla="*/ 2028 h 2028"/>
                          </a:gdLst>
                          <a:ahLst/>
                          <a:cxnLst>
                            <a:cxn ang="T6">
                              <a:pos x="T0" y="T1"/>
                            </a:cxn>
                            <a:cxn ang="T7">
                              <a:pos x="T2" y="T3"/>
                            </a:cxn>
                            <a:cxn ang="T8">
                              <a:pos x="T4" y="T5"/>
                            </a:cxn>
                          </a:cxnLst>
                          <a:rect l="T9" t="T10" r="T11" b="T12"/>
                          <a:pathLst>
                            <a:path w="360" h="2028">
                              <a:moveTo>
                                <a:pt x="0" y="2028"/>
                              </a:moveTo>
                              <a:cubicBezTo>
                                <a:pt x="60" y="1014"/>
                                <a:pt x="120" y="0"/>
                                <a:pt x="180" y="0"/>
                              </a:cubicBezTo>
                              <a:cubicBezTo>
                                <a:pt x="240" y="0"/>
                                <a:pt x="300" y="1014"/>
                                <a:pt x="360" y="2028"/>
                              </a:cubicBezTo>
                            </a:path>
                          </a:pathLst>
                        </a:custGeom>
                        <a:noFill/>
                        <a:ln w="19050">
                          <a:solidFill>
                            <a:schemeClr val="tx1"/>
                          </a:solidFill>
                          <a:round/>
                          <a:headEnd/>
                          <a:tailEnd/>
                        </a:ln>
                      </p:spPr>
                      <p:txBody>
                        <a:bodyPr/>
                        <a:lstStyle/>
                        <a:p>
                          <a:endParaRPr lang="zh-CN" altLang="en-US"/>
                        </a:p>
                      </p:txBody>
                    </p:sp>
                    <p:grpSp>
                      <p:nvGrpSpPr>
                        <p:cNvPr id="114746" name="Group 189"/>
                        <p:cNvGrpSpPr>
                          <a:grpSpLocks noChangeAspect="1"/>
                        </p:cNvGrpSpPr>
                        <p:nvPr/>
                      </p:nvGrpSpPr>
                      <p:grpSpPr bwMode="auto">
                        <a:xfrm flipH="1">
                          <a:off x="3915" y="8568"/>
                          <a:ext cx="457" cy="62"/>
                          <a:chOff x="8550" y="8553"/>
                          <a:chExt cx="457" cy="62"/>
                        </a:xfrm>
                      </p:grpSpPr>
                      <p:grpSp>
                        <p:nvGrpSpPr>
                          <p:cNvPr id="114747" name="Group 190"/>
                          <p:cNvGrpSpPr>
                            <a:grpSpLocks noChangeAspect="1"/>
                          </p:cNvGrpSpPr>
                          <p:nvPr/>
                        </p:nvGrpSpPr>
                        <p:grpSpPr bwMode="auto">
                          <a:xfrm>
                            <a:off x="8550" y="8553"/>
                            <a:ext cx="338" cy="62"/>
                            <a:chOff x="8550" y="8553"/>
                            <a:chExt cx="338" cy="62"/>
                          </a:xfrm>
                        </p:grpSpPr>
                        <p:sp>
                          <p:nvSpPr>
                            <p:cNvPr id="114755" name="Freeform 191"/>
                            <p:cNvSpPr>
                              <a:spLocks noChangeAspect="1"/>
                            </p:cNvSpPr>
                            <p:nvPr/>
                          </p:nvSpPr>
                          <p:spPr bwMode="auto">
                            <a:xfrm>
                              <a:off x="8550" y="8553"/>
                              <a:ext cx="113" cy="62"/>
                            </a:xfrm>
                            <a:custGeom>
                              <a:avLst/>
                              <a:gdLst>
                                <a:gd name="T0" fmla="*/ 0 w 360"/>
                                <a:gd name="T1" fmla="*/ 1 h 468"/>
                                <a:gd name="T2" fmla="*/ 6 w 360"/>
                                <a:gd name="T3" fmla="*/ 0 h 468"/>
                                <a:gd name="T4" fmla="*/ 11 w 360"/>
                                <a:gd name="T5" fmla="*/ 1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9050">
                              <a:solidFill>
                                <a:schemeClr val="tx1"/>
                              </a:solidFill>
                              <a:round/>
                              <a:headEnd/>
                              <a:tailEnd/>
                            </a:ln>
                          </p:spPr>
                          <p:txBody>
                            <a:bodyPr/>
                            <a:lstStyle/>
                            <a:p>
                              <a:endParaRPr lang="zh-CN" altLang="en-US"/>
                            </a:p>
                          </p:txBody>
                        </p:sp>
                        <p:sp>
                          <p:nvSpPr>
                            <p:cNvPr id="114756" name="Freeform 192"/>
                            <p:cNvSpPr>
                              <a:spLocks noChangeAspect="1"/>
                            </p:cNvSpPr>
                            <p:nvPr/>
                          </p:nvSpPr>
                          <p:spPr bwMode="auto">
                            <a:xfrm>
                              <a:off x="8663" y="8574"/>
                              <a:ext cx="112" cy="41"/>
                            </a:xfrm>
                            <a:custGeom>
                              <a:avLst/>
                              <a:gdLst>
                                <a:gd name="T0" fmla="*/ 0 w 360"/>
                                <a:gd name="T1" fmla="*/ 1 h 312"/>
                                <a:gd name="T2" fmla="*/ 5 w 360"/>
                                <a:gd name="T3" fmla="*/ 0 h 312"/>
                                <a:gd name="T4" fmla="*/ 11 w 360"/>
                                <a:gd name="T5" fmla="*/ 1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9050">
                              <a:solidFill>
                                <a:schemeClr val="tx1"/>
                              </a:solidFill>
                              <a:round/>
                              <a:headEnd/>
                              <a:tailEnd/>
                            </a:ln>
                          </p:spPr>
                          <p:txBody>
                            <a:bodyPr/>
                            <a:lstStyle/>
                            <a:p>
                              <a:endParaRPr lang="zh-CN" altLang="en-US"/>
                            </a:p>
                          </p:txBody>
                        </p:sp>
                        <p:sp>
                          <p:nvSpPr>
                            <p:cNvPr id="114757" name="Freeform 193"/>
                            <p:cNvSpPr>
                              <a:spLocks noChangeAspect="1"/>
                            </p:cNvSpPr>
                            <p:nvPr/>
                          </p:nvSpPr>
                          <p:spPr bwMode="auto">
                            <a:xfrm>
                              <a:off x="8775" y="8574"/>
                              <a:ext cx="113" cy="41"/>
                            </a:xfrm>
                            <a:custGeom>
                              <a:avLst/>
                              <a:gdLst>
                                <a:gd name="T0" fmla="*/ 0 w 360"/>
                                <a:gd name="T1" fmla="*/ 1 h 312"/>
                                <a:gd name="T2" fmla="*/ 6 w 360"/>
                                <a:gd name="T3" fmla="*/ 0 h 312"/>
                                <a:gd name="T4" fmla="*/ 11 w 360"/>
                                <a:gd name="T5" fmla="*/ 1 h 312"/>
                                <a:gd name="T6" fmla="*/ 0 60000 65536"/>
                                <a:gd name="T7" fmla="*/ 0 60000 65536"/>
                                <a:gd name="T8" fmla="*/ 0 60000 65536"/>
                                <a:gd name="T9" fmla="*/ 0 w 360"/>
                                <a:gd name="T10" fmla="*/ 0 h 312"/>
                                <a:gd name="T11" fmla="*/ 360 w 360"/>
                                <a:gd name="T12" fmla="*/ 312 h 312"/>
                              </a:gdLst>
                              <a:ahLst/>
                              <a:cxnLst>
                                <a:cxn ang="T6">
                                  <a:pos x="T0" y="T1"/>
                                </a:cxn>
                                <a:cxn ang="T7">
                                  <a:pos x="T2" y="T3"/>
                                </a:cxn>
                                <a:cxn ang="T8">
                                  <a:pos x="T4" y="T5"/>
                                </a:cxn>
                              </a:cxnLst>
                              <a:rect l="T9" t="T10" r="T11" b="T12"/>
                              <a:pathLst>
                                <a:path w="360" h="312">
                                  <a:moveTo>
                                    <a:pt x="0" y="312"/>
                                  </a:moveTo>
                                  <a:cubicBezTo>
                                    <a:pt x="60" y="156"/>
                                    <a:pt x="120" y="0"/>
                                    <a:pt x="180" y="0"/>
                                  </a:cubicBezTo>
                                  <a:cubicBezTo>
                                    <a:pt x="240" y="0"/>
                                    <a:pt x="300" y="156"/>
                                    <a:pt x="360" y="312"/>
                                  </a:cubicBezTo>
                                </a:path>
                              </a:pathLst>
                            </a:custGeom>
                            <a:noFill/>
                            <a:ln w="19050">
                              <a:solidFill>
                                <a:schemeClr val="tx1"/>
                              </a:solidFill>
                              <a:round/>
                              <a:headEnd/>
                              <a:tailEnd/>
                            </a:ln>
                          </p:spPr>
                          <p:txBody>
                            <a:bodyPr/>
                            <a:lstStyle/>
                            <a:p>
                              <a:endParaRPr lang="zh-CN" altLang="en-US"/>
                            </a:p>
                          </p:txBody>
                        </p:sp>
                      </p:grpSp>
                      <p:sp>
                        <p:nvSpPr>
                          <p:cNvPr id="114754" name="Freeform 194"/>
                          <p:cNvSpPr>
                            <a:spLocks noChangeAspect="1"/>
                          </p:cNvSpPr>
                          <p:nvPr/>
                        </p:nvSpPr>
                        <p:spPr bwMode="auto">
                          <a:xfrm>
                            <a:off x="8895" y="8580"/>
                            <a:ext cx="112" cy="23"/>
                          </a:xfrm>
                          <a:custGeom>
                            <a:avLst/>
                            <a:gdLst>
                              <a:gd name="T0" fmla="*/ 0 w 360"/>
                              <a:gd name="T1" fmla="*/ 0 h 468"/>
                              <a:gd name="T2" fmla="*/ 5 w 360"/>
                              <a:gd name="T3" fmla="*/ 0 h 468"/>
                              <a:gd name="T4" fmla="*/ 11 w 360"/>
                              <a:gd name="T5" fmla="*/ 0 h 468"/>
                              <a:gd name="T6" fmla="*/ 0 60000 65536"/>
                              <a:gd name="T7" fmla="*/ 0 60000 65536"/>
                              <a:gd name="T8" fmla="*/ 0 60000 65536"/>
                              <a:gd name="T9" fmla="*/ 0 w 360"/>
                              <a:gd name="T10" fmla="*/ 0 h 468"/>
                              <a:gd name="T11" fmla="*/ 360 w 360"/>
                              <a:gd name="T12" fmla="*/ 468 h 468"/>
                            </a:gdLst>
                            <a:ahLst/>
                            <a:cxnLst>
                              <a:cxn ang="T6">
                                <a:pos x="T0" y="T1"/>
                              </a:cxn>
                              <a:cxn ang="T7">
                                <a:pos x="T2" y="T3"/>
                              </a:cxn>
                              <a:cxn ang="T8">
                                <a:pos x="T4" y="T5"/>
                              </a:cxn>
                            </a:cxnLst>
                            <a:rect l="T9" t="T10" r="T11" b="T12"/>
                            <a:pathLst>
                              <a:path w="360" h="468">
                                <a:moveTo>
                                  <a:pt x="0" y="468"/>
                                </a:moveTo>
                                <a:cubicBezTo>
                                  <a:pt x="60" y="234"/>
                                  <a:pt x="120" y="0"/>
                                  <a:pt x="180" y="0"/>
                                </a:cubicBezTo>
                                <a:cubicBezTo>
                                  <a:pt x="240" y="0"/>
                                  <a:pt x="300" y="234"/>
                                  <a:pt x="360" y="468"/>
                                </a:cubicBezTo>
                              </a:path>
                            </a:pathLst>
                          </a:custGeom>
                          <a:noFill/>
                          <a:ln w="19050">
                            <a:solidFill>
                              <a:schemeClr val="tx1"/>
                            </a:solidFill>
                            <a:round/>
                            <a:headEnd/>
                            <a:tailEnd/>
                          </a:ln>
                        </p:spPr>
                        <p:txBody>
                          <a:bodyPr/>
                          <a:lstStyle/>
                          <a:p>
                            <a:endParaRPr lang="zh-CN" altLang="en-US"/>
                          </a:p>
                        </p:txBody>
                      </p:sp>
                    </p:grpSp>
                  </p:grpSp>
                </p:grpSp>
              </p:grpSp>
              <p:grpSp>
                <p:nvGrpSpPr>
                  <p:cNvPr id="114748" name="Group 195"/>
                  <p:cNvGrpSpPr>
                    <a:grpSpLocks noChangeAspect="1"/>
                  </p:cNvGrpSpPr>
                  <p:nvPr/>
                </p:nvGrpSpPr>
                <p:grpSpPr bwMode="auto">
                  <a:xfrm>
                    <a:off x="4140" y="7275"/>
                    <a:ext cx="6960" cy="1488"/>
                    <a:chOff x="4140" y="7275"/>
                    <a:chExt cx="6960" cy="1488"/>
                  </a:xfrm>
                </p:grpSpPr>
                <p:sp>
                  <p:nvSpPr>
                    <p:cNvPr id="114736" name="Freeform 196"/>
                    <p:cNvSpPr>
                      <a:spLocks noChangeAspect="1"/>
                    </p:cNvSpPr>
                    <p:nvPr/>
                  </p:nvSpPr>
                  <p:spPr bwMode="auto">
                    <a:xfrm>
                      <a:off x="5880" y="7275"/>
                      <a:ext cx="3480" cy="1477"/>
                    </a:xfrm>
                    <a:custGeom>
                      <a:avLst/>
                      <a:gdLst>
                        <a:gd name="T0" fmla="*/ 0 w 3480"/>
                        <a:gd name="T1" fmla="*/ 1477 h 1477"/>
                        <a:gd name="T2" fmla="*/ 510 w 3480"/>
                        <a:gd name="T3" fmla="*/ 1125 h 1477"/>
                        <a:gd name="T4" fmla="*/ 1140 w 3480"/>
                        <a:gd name="T5" fmla="*/ 375 h 1477"/>
                        <a:gd name="T6" fmla="*/ 1755 w 3480"/>
                        <a:gd name="T7" fmla="*/ 0 h 1477"/>
                        <a:gd name="T8" fmla="*/ 2325 w 3480"/>
                        <a:gd name="T9" fmla="*/ 375 h 1477"/>
                        <a:gd name="T10" fmla="*/ 2945 w 3480"/>
                        <a:gd name="T11" fmla="*/ 1147 h 1477"/>
                        <a:gd name="T12" fmla="*/ 3480 w 3480"/>
                        <a:gd name="T13" fmla="*/ 1455 h 1477"/>
                        <a:gd name="T14" fmla="*/ 0 60000 65536"/>
                        <a:gd name="T15" fmla="*/ 0 60000 65536"/>
                        <a:gd name="T16" fmla="*/ 0 60000 65536"/>
                        <a:gd name="T17" fmla="*/ 0 60000 65536"/>
                        <a:gd name="T18" fmla="*/ 0 60000 65536"/>
                        <a:gd name="T19" fmla="*/ 0 60000 65536"/>
                        <a:gd name="T20" fmla="*/ 0 60000 65536"/>
                        <a:gd name="T21" fmla="*/ 0 w 3480"/>
                        <a:gd name="T22" fmla="*/ 0 h 1477"/>
                        <a:gd name="T23" fmla="*/ 3480 w 3480"/>
                        <a:gd name="T24" fmla="*/ 1477 h 14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80" h="1477">
                          <a:moveTo>
                            <a:pt x="0" y="1477"/>
                          </a:moveTo>
                          <a:cubicBezTo>
                            <a:pt x="85" y="1418"/>
                            <a:pt x="320" y="1309"/>
                            <a:pt x="510" y="1125"/>
                          </a:cubicBezTo>
                          <a:cubicBezTo>
                            <a:pt x="700" y="941"/>
                            <a:pt x="933" y="562"/>
                            <a:pt x="1140" y="375"/>
                          </a:cubicBezTo>
                          <a:cubicBezTo>
                            <a:pt x="1347" y="188"/>
                            <a:pt x="1558" y="0"/>
                            <a:pt x="1755" y="0"/>
                          </a:cubicBezTo>
                          <a:cubicBezTo>
                            <a:pt x="1952" y="0"/>
                            <a:pt x="2127" y="184"/>
                            <a:pt x="2325" y="375"/>
                          </a:cubicBezTo>
                          <a:cubicBezTo>
                            <a:pt x="2523" y="566"/>
                            <a:pt x="2753" y="967"/>
                            <a:pt x="2945" y="1147"/>
                          </a:cubicBezTo>
                          <a:cubicBezTo>
                            <a:pt x="3137" y="1327"/>
                            <a:pt x="3369" y="1391"/>
                            <a:pt x="3480" y="1455"/>
                          </a:cubicBezTo>
                        </a:path>
                      </a:pathLst>
                    </a:custGeom>
                    <a:noFill/>
                    <a:ln w="19050">
                      <a:solidFill>
                        <a:schemeClr val="tx1"/>
                      </a:solidFill>
                      <a:prstDash val="dash"/>
                      <a:round/>
                      <a:headEnd/>
                      <a:tailEnd/>
                    </a:ln>
                  </p:spPr>
                  <p:txBody>
                    <a:bodyPr/>
                    <a:lstStyle/>
                    <a:p>
                      <a:endParaRPr lang="zh-CN" altLang="en-US"/>
                    </a:p>
                  </p:txBody>
                </p:sp>
                <p:sp>
                  <p:nvSpPr>
                    <p:cNvPr id="114737" name="Freeform 197"/>
                    <p:cNvSpPr>
                      <a:spLocks noChangeAspect="1"/>
                    </p:cNvSpPr>
                    <p:nvPr/>
                  </p:nvSpPr>
                  <p:spPr bwMode="auto">
                    <a:xfrm>
                      <a:off x="9360" y="8439"/>
                      <a:ext cx="1740" cy="324"/>
                    </a:xfrm>
                    <a:custGeom>
                      <a:avLst/>
                      <a:gdLst>
                        <a:gd name="T0" fmla="*/ 0 w 1500"/>
                        <a:gd name="T1" fmla="*/ 313 h 321"/>
                        <a:gd name="T2" fmla="*/ 328 w 1500"/>
                        <a:gd name="T3" fmla="*/ 205 h 321"/>
                        <a:gd name="T4" fmla="*/ 632 w 1500"/>
                        <a:gd name="T5" fmla="*/ 82 h 321"/>
                        <a:gd name="T6" fmla="*/ 1007 w 1500"/>
                        <a:gd name="T7" fmla="*/ 4 h 321"/>
                        <a:gd name="T8" fmla="*/ 1474 w 1500"/>
                        <a:gd name="T9" fmla="*/ 108 h 321"/>
                        <a:gd name="T10" fmla="*/ 1991 w 1500"/>
                        <a:gd name="T11" fmla="*/ 261 h 321"/>
                        <a:gd name="T12" fmla="*/ 2341 w 1500"/>
                        <a:gd name="T13" fmla="*/ 330 h 321"/>
                        <a:gd name="T14" fmla="*/ 0 60000 65536"/>
                        <a:gd name="T15" fmla="*/ 0 60000 65536"/>
                        <a:gd name="T16" fmla="*/ 0 60000 65536"/>
                        <a:gd name="T17" fmla="*/ 0 60000 65536"/>
                        <a:gd name="T18" fmla="*/ 0 60000 65536"/>
                        <a:gd name="T19" fmla="*/ 0 60000 65536"/>
                        <a:gd name="T20" fmla="*/ 0 60000 65536"/>
                        <a:gd name="T21" fmla="*/ 0 w 1500"/>
                        <a:gd name="T22" fmla="*/ 0 h 321"/>
                        <a:gd name="T23" fmla="*/ 1500 w 1500"/>
                        <a:gd name="T24" fmla="*/ 321 h 3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00" h="321">
                          <a:moveTo>
                            <a:pt x="0" y="304"/>
                          </a:moveTo>
                          <a:cubicBezTo>
                            <a:pt x="35" y="287"/>
                            <a:pt x="142" y="236"/>
                            <a:pt x="210" y="199"/>
                          </a:cubicBezTo>
                          <a:cubicBezTo>
                            <a:pt x="278" y="162"/>
                            <a:pt x="332" y="112"/>
                            <a:pt x="405" y="79"/>
                          </a:cubicBezTo>
                          <a:cubicBezTo>
                            <a:pt x="478" y="46"/>
                            <a:pt x="555" y="0"/>
                            <a:pt x="645" y="4"/>
                          </a:cubicBezTo>
                          <a:cubicBezTo>
                            <a:pt x="735" y="8"/>
                            <a:pt x="840" y="63"/>
                            <a:pt x="945" y="105"/>
                          </a:cubicBezTo>
                          <a:cubicBezTo>
                            <a:pt x="1050" y="147"/>
                            <a:pt x="1183" y="219"/>
                            <a:pt x="1275" y="255"/>
                          </a:cubicBezTo>
                          <a:cubicBezTo>
                            <a:pt x="1367" y="291"/>
                            <a:pt x="1453" y="307"/>
                            <a:pt x="1500" y="321"/>
                          </a:cubicBezTo>
                        </a:path>
                      </a:pathLst>
                    </a:custGeom>
                    <a:noFill/>
                    <a:ln w="19050">
                      <a:solidFill>
                        <a:schemeClr val="tx1"/>
                      </a:solidFill>
                      <a:prstDash val="dash"/>
                      <a:round/>
                      <a:headEnd/>
                      <a:tailEnd/>
                    </a:ln>
                  </p:spPr>
                  <p:txBody>
                    <a:bodyPr/>
                    <a:lstStyle/>
                    <a:p>
                      <a:endParaRPr lang="zh-CN" altLang="en-US"/>
                    </a:p>
                  </p:txBody>
                </p:sp>
                <p:sp>
                  <p:nvSpPr>
                    <p:cNvPr id="114738" name="Freeform 198"/>
                    <p:cNvSpPr>
                      <a:spLocks noChangeAspect="1"/>
                    </p:cNvSpPr>
                    <p:nvPr/>
                  </p:nvSpPr>
                  <p:spPr bwMode="auto">
                    <a:xfrm flipH="1">
                      <a:off x="4140" y="8436"/>
                      <a:ext cx="1740" cy="324"/>
                    </a:xfrm>
                    <a:custGeom>
                      <a:avLst/>
                      <a:gdLst>
                        <a:gd name="T0" fmla="*/ 0 w 1500"/>
                        <a:gd name="T1" fmla="*/ 313 h 321"/>
                        <a:gd name="T2" fmla="*/ 328 w 1500"/>
                        <a:gd name="T3" fmla="*/ 205 h 321"/>
                        <a:gd name="T4" fmla="*/ 632 w 1500"/>
                        <a:gd name="T5" fmla="*/ 82 h 321"/>
                        <a:gd name="T6" fmla="*/ 1007 w 1500"/>
                        <a:gd name="T7" fmla="*/ 4 h 321"/>
                        <a:gd name="T8" fmla="*/ 1474 w 1500"/>
                        <a:gd name="T9" fmla="*/ 108 h 321"/>
                        <a:gd name="T10" fmla="*/ 1991 w 1500"/>
                        <a:gd name="T11" fmla="*/ 261 h 321"/>
                        <a:gd name="T12" fmla="*/ 2341 w 1500"/>
                        <a:gd name="T13" fmla="*/ 330 h 321"/>
                        <a:gd name="T14" fmla="*/ 0 60000 65536"/>
                        <a:gd name="T15" fmla="*/ 0 60000 65536"/>
                        <a:gd name="T16" fmla="*/ 0 60000 65536"/>
                        <a:gd name="T17" fmla="*/ 0 60000 65536"/>
                        <a:gd name="T18" fmla="*/ 0 60000 65536"/>
                        <a:gd name="T19" fmla="*/ 0 60000 65536"/>
                        <a:gd name="T20" fmla="*/ 0 60000 65536"/>
                        <a:gd name="T21" fmla="*/ 0 w 1500"/>
                        <a:gd name="T22" fmla="*/ 0 h 321"/>
                        <a:gd name="T23" fmla="*/ 1500 w 1500"/>
                        <a:gd name="T24" fmla="*/ 321 h 3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00" h="321">
                          <a:moveTo>
                            <a:pt x="0" y="304"/>
                          </a:moveTo>
                          <a:cubicBezTo>
                            <a:pt x="35" y="287"/>
                            <a:pt x="142" y="236"/>
                            <a:pt x="210" y="199"/>
                          </a:cubicBezTo>
                          <a:cubicBezTo>
                            <a:pt x="278" y="162"/>
                            <a:pt x="332" y="112"/>
                            <a:pt x="405" y="79"/>
                          </a:cubicBezTo>
                          <a:cubicBezTo>
                            <a:pt x="478" y="46"/>
                            <a:pt x="555" y="0"/>
                            <a:pt x="645" y="4"/>
                          </a:cubicBezTo>
                          <a:cubicBezTo>
                            <a:pt x="735" y="8"/>
                            <a:pt x="840" y="63"/>
                            <a:pt x="945" y="105"/>
                          </a:cubicBezTo>
                          <a:cubicBezTo>
                            <a:pt x="1050" y="147"/>
                            <a:pt x="1183" y="219"/>
                            <a:pt x="1275" y="255"/>
                          </a:cubicBezTo>
                          <a:cubicBezTo>
                            <a:pt x="1367" y="291"/>
                            <a:pt x="1453" y="307"/>
                            <a:pt x="1500" y="321"/>
                          </a:cubicBezTo>
                        </a:path>
                      </a:pathLst>
                    </a:custGeom>
                    <a:noFill/>
                    <a:ln w="19050">
                      <a:solidFill>
                        <a:schemeClr val="tx1"/>
                      </a:solidFill>
                      <a:prstDash val="dash"/>
                      <a:round/>
                      <a:headEnd/>
                      <a:tailEnd/>
                    </a:ln>
                  </p:spPr>
                  <p:txBody>
                    <a:bodyPr/>
                    <a:lstStyle/>
                    <a:p>
                      <a:endParaRPr lang="zh-CN" altLang="en-US"/>
                    </a:p>
                  </p:txBody>
                </p:sp>
              </p:grpSp>
            </p:grpSp>
            <p:sp>
              <p:nvSpPr>
                <p:cNvPr id="114733" name="Line 199"/>
                <p:cNvSpPr>
                  <a:spLocks noChangeAspect="1" noChangeShapeType="1"/>
                </p:cNvSpPr>
                <p:nvPr/>
              </p:nvSpPr>
              <p:spPr bwMode="auto">
                <a:xfrm>
                  <a:off x="4170" y="9786"/>
                  <a:ext cx="6840" cy="0"/>
                </a:xfrm>
                <a:prstGeom prst="line">
                  <a:avLst/>
                </a:prstGeom>
                <a:noFill/>
                <a:ln w="19050">
                  <a:solidFill>
                    <a:schemeClr val="tx1"/>
                  </a:solidFill>
                  <a:round/>
                  <a:headEnd/>
                  <a:tailEnd/>
                </a:ln>
              </p:spPr>
              <p:txBody>
                <a:bodyPr/>
                <a:lstStyle/>
                <a:p>
                  <a:endParaRPr lang="zh-CN" altLang="en-US"/>
                </a:p>
              </p:txBody>
            </p:sp>
          </p:grpSp>
          <p:grpSp>
            <p:nvGrpSpPr>
              <p:cNvPr id="114749" name="Group 200"/>
              <p:cNvGrpSpPr>
                <a:grpSpLocks/>
              </p:cNvGrpSpPr>
              <p:nvPr/>
            </p:nvGrpSpPr>
            <p:grpSpPr bwMode="auto">
              <a:xfrm>
                <a:off x="112" y="3748"/>
                <a:ext cx="5535" cy="248"/>
                <a:chOff x="99" y="2160"/>
                <a:chExt cx="5535" cy="248"/>
              </a:xfrm>
            </p:grpSpPr>
            <p:graphicFrame>
              <p:nvGraphicFramePr>
                <p:cNvPr id="114690" name="Object 23"/>
                <p:cNvGraphicFramePr>
                  <a:graphicFrameLocks noChangeAspect="1"/>
                </p:cNvGraphicFramePr>
                <p:nvPr/>
              </p:nvGraphicFramePr>
              <p:xfrm>
                <a:off x="521" y="2161"/>
                <a:ext cx="290" cy="226"/>
              </p:xfrm>
              <a:graphic>
                <a:graphicData uri="http://schemas.openxmlformats.org/presentationml/2006/ole">
                  <p:oleObj spid="_x0000_s130050" name="公式" r:id="rId21" imgW="228600" imgH="177480" progId="">
                    <p:embed/>
                  </p:oleObj>
                </a:graphicData>
              </a:graphic>
            </p:graphicFrame>
            <p:graphicFrame>
              <p:nvGraphicFramePr>
                <p:cNvPr id="114691" name="Object 24"/>
                <p:cNvGraphicFramePr>
                  <a:graphicFrameLocks noChangeAspect="1"/>
                </p:cNvGraphicFramePr>
                <p:nvPr/>
              </p:nvGraphicFramePr>
              <p:xfrm>
                <a:off x="99" y="2160"/>
                <a:ext cx="286" cy="224"/>
              </p:xfrm>
              <a:graphic>
                <a:graphicData uri="http://schemas.openxmlformats.org/presentationml/2006/ole">
                  <p:oleObj spid="_x0000_s130051" name="公式" r:id="rId22" imgW="228600" imgH="177480" progId="">
                    <p:embed/>
                  </p:oleObj>
                </a:graphicData>
              </a:graphic>
            </p:graphicFrame>
            <p:graphicFrame>
              <p:nvGraphicFramePr>
                <p:cNvPr id="114692" name="Object 25"/>
                <p:cNvGraphicFramePr>
                  <a:graphicFrameLocks noChangeAspect="1"/>
                </p:cNvGraphicFramePr>
                <p:nvPr/>
              </p:nvGraphicFramePr>
              <p:xfrm>
                <a:off x="930" y="2160"/>
                <a:ext cx="326" cy="224"/>
              </p:xfrm>
              <a:graphic>
                <a:graphicData uri="http://schemas.openxmlformats.org/presentationml/2006/ole">
                  <p:oleObj spid="_x0000_s130052" name="公式" r:id="rId23" imgW="228600" imgH="164880" progId="">
                    <p:embed/>
                  </p:oleObj>
                </a:graphicData>
              </a:graphic>
            </p:graphicFrame>
            <p:graphicFrame>
              <p:nvGraphicFramePr>
                <p:cNvPr id="114693" name="Object 26"/>
                <p:cNvGraphicFramePr>
                  <a:graphicFrameLocks noChangeAspect="1"/>
                </p:cNvGraphicFramePr>
                <p:nvPr/>
              </p:nvGraphicFramePr>
              <p:xfrm>
                <a:off x="1429" y="2160"/>
                <a:ext cx="290" cy="226"/>
              </p:xfrm>
              <a:graphic>
                <a:graphicData uri="http://schemas.openxmlformats.org/presentationml/2006/ole">
                  <p:oleObj spid="_x0000_s130053" name="公式" r:id="rId24" imgW="228600" imgH="177480" progId="">
                    <p:embed/>
                  </p:oleObj>
                </a:graphicData>
              </a:graphic>
            </p:graphicFrame>
            <p:graphicFrame>
              <p:nvGraphicFramePr>
                <p:cNvPr id="114694" name="Object 27"/>
                <p:cNvGraphicFramePr>
                  <a:graphicFrameLocks noChangeAspect="1"/>
                </p:cNvGraphicFramePr>
                <p:nvPr/>
              </p:nvGraphicFramePr>
              <p:xfrm>
                <a:off x="1791" y="2160"/>
                <a:ext cx="324" cy="224"/>
              </p:xfrm>
              <a:graphic>
                <a:graphicData uri="http://schemas.openxmlformats.org/presentationml/2006/ole">
                  <p:oleObj spid="_x0000_s130054" name="公式" r:id="rId25" imgW="228600" imgH="164880" progId="">
                    <p:embed/>
                  </p:oleObj>
                </a:graphicData>
              </a:graphic>
            </p:graphicFrame>
            <p:graphicFrame>
              <p:nvGraphicFramePr>
                <p:cNvPr id="114695" name="Object 28"/>
                <p:cNvGraphicFramePr>
                  <a:graphicFrameLocks noChangeAspect="1"/>
                </p:cNvGraphicFramePr>
                <p:nvPr/>
              </p:nvGraphicFramePr>
              <p:xfrm>
                <a:off x="2290" y="2160"/>
                <a:ext cx="292" cy="225"/>
              </p:xfrm>
              <a:graphic>
                <a:graphicData uri="http://schemas.openxmlformats.org/presentationml/2006/ole">
                  <p:oleObj spid="_x0000_s130055" name="公式" r:id="rId26" imgW="203040" imgH="164880" progId="">
                    <p:embed/>
                  </p:oleObj>
                </a:graphicData>
              </a:graphic>
            </p:graphicFrame>
            <p:graphicFrame>
              <p:nvGraphicFramePr>
                <p:cNvPr id="114696" name="Object 29"/>
                <p:cNvGraphicFramePr>
                  <a:graphicFrameLocks noChangeAspect="1"/>
                </p:cNvGraphicFramePr>
                <p:nvPr/>
              </p:nvGraphicFramePr>
              <p:xfrm>
                <a:off x="2815" y="2166"/>
                <a:ext cx="156" cy="221"/>
              </p:xfrm>
              <a:graphic>
                <a:graphicData uri="http://schemas.openxmlformats.org/presentationml/2006/ole">
                  <p:oleObj spid="_x0000_s130056" name="公式" r:id="rId27" imgW="126720" imgH="177480" progId="">
                    <p:embed/>
                  </p:oleObj>
                </a:graphicData>
              </a:graphic>
            </p:graphicFrame>
            <p:graphicFrame>
              <p:nvGraphicFramePr>
                <p:cNvPr id="114697" name="Object 30"/>
                <p:cNvGraphicFramePr>
                  <a:graphicFrameLocks noChangeAspect="1"/>
                </p:cNvGraphicFramePr>
                <p:nvPr/>
              </p:nvGraphicFramePr>
              <p:xfrm>
                <a:off x="3309" y="2160"/>
                <a:ext cx="147" cy="226"/>
              </p:xfrm>
              <a:graphic>
                <a:graphicData uri="http://schemas.openxmlformats.org/presentationml/2006/ole">
                  <p:oleObj spid="_x0000_s130057" name="公式" r:id="rId28" imgW="88560" imgH="164880" progId="">
                    <p:embed/>
                  </p:oleObj>
                </a:graphicData>
              </a:graphic>
            </p:graphicFrame>
            <p:graphicFrame>
              <p:nvGraphicFramePr>
                <p:cNvPr id="114698" name="Object 31"/>
                <p:cNvGraphicFramePr>
                  <a:graphicFrameLocks noChangeAspect="1"/>
                </p:cNvGraphicFramePr>
                <p:nvPr/>
              </p:nvGraphicFramePr>
              <p:xfrm>
                <a:off x="3696" y="2163"/>
                <a:ext cx="170" cy="224"/>
              </p:xfrm>
              <a:graphic>
                <a:graphicData uri="http://schemas.openxmlformats.org/presentationml/2006/ole">
                  <p:oleObj spid="_x0000_s130058" name="公式" r:id="rId29" imgW="126720" imgH="164880" progId="">
                    <p:embed/>
                  </p:oleObj>
                </a:graphicData>
              </a:graphic>
            </p:graphicFrame>
            <p:graphicFrame>
              <p:nvGraphicFramePr>
                <p:cNvPr id="114699" name="Object 32"/>
                <p:cNvGraphicFramePr>
                  <a:graphicFrameLocks noChangeAspect="1"/>
                </p:cNvGraphicFramePr>
                <p:nvPr/>
              </p:nvGraphicFramePr>
              <p:xfrm>
                <a:off x="4154" y="2178"/>
                <a:ext cx="143" cy="222"/>
              </p:xfrm>
              <a:graphic>
                <a:graphicData uri="http://schemas.openxmlformats.org/presentationml/2006/ole">
                  <p:oleObj spid="_x0000_s130059" name="公式" r:id="rId30" imgW="114120" imgH="177480" progId="">
                    <p:embed/>
                  </p:oleObj>
                </a:graphicData>
              </a:graphic>
            </p:graphicFrame>
            <p:graphicFrame>
              <p:nvGraphicFramePr>
                <p:cNvPr id="114700" name="Object 33"/>
                <p:cNvGraphicFramePr>
                  <a:graphicFrameLocks noChangeAspect="1"/>
                </p:cNvGraphicFramePr>
                <p:nvPr/>
              </p:nvGraphicFramePr>
              <p:xfrm>
                <a:off x="4579" y="2169"/>
                <a:ext cx="170" cy="224"/>
              </p:xfrm>
              <a:graphic>
                <a:graphicData uri="http://schemas.openxmlformats.org/presentationml/2006/ole">
                  <p:oleObj spid="_x0000_s130060" name="公式" r:id="rId31" imgW="126720" imgH="164880" progId="">
                    <p:embed/>
                  </p:oleObj>
                </a:graphicData>
              </a:graphic>
            </p:graphicFrame>
            <p:graphicFrame>
              <p:nvGraphicFramePr>
                <p:cNvPr id="114701" name="Object 34"/>
                <p:cNvGraphicFramePr>
                  <a:graphicFrameLocks noChangeAspect="1"/>
                </p:cNvGraphicFramePr>
                <p:nvPr/>
              </p:nvGraphicFramePr>
              <p:xfrm>
                <a:off x="5038" y="2178"/>
                <a:ext cx="143" cy="222"/>
              </p:xfrm>
              <a:graphic>
                <a:graphicData uri="http://schemas.openxmlformats.org/presentationml/2006/ole">
                  <p:oleObj spid="_x0000_s130061" name="公式" r:id="rId32" imgW="114120" imgH="177480" progId="">
                    <p:embed/>
                  </p:oleObj>
                </a:graphicData>
              </a:graphic>
            </p:graphicFrame>
            <p:graphicFrame>
              <p:nvGraphicFramePr>
                <p:cNvPr id="114702" name="Object 35"/>
                <p:cNvGraphicFramePr>
                  <a:graphicFrameLocks noChangeAspect="1"/>
                </p:cNvGraphicFramePr>
                <p:nvPr/>
              </p:nvGraphicFramePr>
              <p:xfrm>
                <a:off x="5478" y="2187"/>
                <a:ext cx="156" cy="221"/>
              </p:xfrm>
              <a:graphic>
                <a:graphicData uri="http://schemas.openxmlformats.org/presentationml/2006/ole">
                  <p:oleObj spid="_x0000_s130062" name="公式" r:id="rId33" imgW="126720" imgH="177480" progId="">
                    <p:embed/>
                  </p:oleObj>
                </a:graphicData>
              </a:graphic>
            </p:graphicFrame>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标题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endParaRPr lang="zh-CN" altLang="en-US" smtClean="0"/>
          </a:p>
        </p:txBody>
      </p:sp>
      <p:sp>
        <p:nvSpPr>
          <p:cNvPr id="192515" name="内容占位符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endParaRPr lang="zh-CN" altLang="en-US" smtClean="0"/>
          </a:p>
        </p:txBody>
      </p:sp>
      <p:sp>
        <p:nvSpPr>
          <p:cNvPr id="192516" name="灯片编号占位符 3"/>
          <p:cNvSpPr>
            <a:spLocks noGrp="1"/>
          </p:cNvSpPr>
          <p:nvPr>
            <p:ph type="sldNum" sz="quarter" idx="10"/>
          </p:nvPr>
        </p:nvSpPr>
        <p:spPr>
          <a:noFill/>
        </p:spPr>
        <p:txBody>
          <a:bodyPr/>
          <a:lstStyle/>
          <a:p>
            <a:fld id="{26F1B6B3-2E16-4939-BA9C-72960425AD60}" type="slidenum">
              <a:rPr lang="en-US" altLang="zh-CN" smtClean="0"/>
              <a:pPr/>
              <a:t>16</a:t>
            </a:fld>
            <a:endParaRPr lang="en-US" altLang="zh-CN" smtClean="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9" name="灯片编号占位符 1"/>
          <p:cNvSpPr>
            <a:spLocks noGrp="1"/>
          </p:cNvSpPr>
          <p:nvPr>
            <p:ph type="sldNum" sz="quarter" idx="10"/>
          </p:nvPr>
        </p:nvSpPr>
        <p:spPr>
          <a:noFill/>
        </p:spPr>
        <p:txBody>
          <a:bodyPr/>
          <a:lstStyle/>
          <a:p>
            <a:fld id="{F9A5754E-6153-4C06-853C-8B519E519862}" type="slidenum">
              <a:rPr lang="en-US" altLang="zh-CN" smtClean="0"/>
              <a:pPr/>
              <a:t>160</a:t>
            </a:fld>
            <a:endParaRPr lang="en-US" altLang="zh-CN" smtClean="0"/>
          </a:p>
        </p:txBody>
      </p:sp>
      <p:sp>
        <p:nvSpPr>
          <p:cNvPr id="3"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15721"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sp>
        <p:nvSpPr>
          <p:cNvPr id="115722" name="Text Box 2"/>
          <p:cNvSpPr txBox="1">
            <a:spLocks noChangeArrowheads="1"/>
          </p:cNvSpPr>
          <p:nvPr/>
        </p:nvSpPr>
        <p:spPr bwMode="auto">
          <a:xfrm>
            <a:off x="928688" y="714375"/>
            <a:ext cx="5486400" cy="519113"/>
          </a:xfrm>
          <a:prstGeom prst="rect">
            <a:avLst/>
          </a:prstGeom>
          <a:solidFill>
            <a:srgbClr val="FFFFFF"/>
          </a:solidFill>
          <a:ln w="9525">
            <a:noFill/>
            <a:miter lim="800000"/>
            <a:headEnd/>
            <a:tailEnd/>
          </a:ln>
        </p:spPr>
        <p:txBody>
          <a:bodyPr>
            <a:spAutoFit/>
          </a:bodyPr>
          <a:lstStyle/>
          <a:p>
            <a:pPr>
              <a:spcBef>
                <a:spcPct val="50000"/>
              </a:spcBef>
            </a:pPr>
            <a:r>
              <a:rPr lang="en-US" altLang="zh-CN" sz="2800" b="1"/>
              <a:t>(5) </a:t>
            </a:r>
            <a:r>
              <a:rPr lang="zh-CN" altLang="en-US" sz="2800" b="1"/>
              <a:t>暗纹分布与缝数</a:t>
            </a:r>
            <a:r>
              <a:rPr lang="en-US" altLang="zh-CN" sz="2800" b="1" i="1"/>
              <a:t>N</a:t>
            </a:r>
            <a:r>
              <a:rPr lang="zh-CN" altLang="en-US" sz="2800" b="1"/>
              <a:t>的关系</a:t>
            </a:r>
          </a:p>
        </p:txBody>
      </p:sp>
      <p:graphicFrame>
        <p:nvGraphicFramePr>
          <p:cNvPr id="7" name="Object 5"/>
          <p:cNvGraphicFramePr>
            <a:graphicFrameLocks noChangeAspect="1"/>
          </p:cNvGraphicFramePr>
          <p:nvPr/>
        </p:nvGraphicFramePr>
        <p:xfrm>
          <a:off x="5638800" y="2070100"/>
          <a:ext cx="2133600" cy="542925"/>
        </p:xfrm>
        <a:graphic>
          <a:graphicData uri="http://schemas.openxmlformats.org/presentationml/2006/ole">
            <p:oleObj spid="_x0000_s131074" name="Equation" r:id="rId3" imgW="698400" imgH="177480" progId="Equation.DSMT4">
              <p:embed/>
            </p:oleObj>
          </a:graphicData>
        </a:graphic>
      </p:graphicFrame>
      <p:graphicFrame>
        <p:nvGraphicFramePr>
          <p:cNvPr id="8" name="Object 6"/>
          <p:cNvGraphicFramePr>
            <a:graphicFrameLocks noChangeAspect="1"/>
          </p:cNvGraphicFramePr>
          <p:nvPr/>
        </p:nvGraphicFramePr>
        <p:xfrm>
          <a:off x="5578475" y="3098800"/>
          <a:ext cx="2330450" cy="1016000"/>
        </p:xfrm>
        <a:graphic>
          <a:graphicData uri="http://schemas.openxmlformats.org/presentationml/2006/ole">
            <p:oleObj spid="_x0000_s131075" name="Equation" r:id="rId4" imgW="901440" imgH="393480" progId="Equation.DSMT4">
              <p:embed/>
            </p:oleObj>
          </a:graphicData>
        </a:graphic>
      </p:graphicFrame>
      <p:grpSp>
        <p:nvGrpSpPr>
          <p:cNvPr id="2" name="Group 6"/>
          <p:cNvGrpSpPr>
            <a:grpSpLocks/>
          </p:cNvGrpSpPr>
          <p:nvPr/>
        </p:nvGrpSpPr>
        <p:grpSpPr bwMode="auto">
          <a:xfrm>
            <a:off x="1100138" y="1357313"/>
            <a:ext cx="3971925" cy="3810000"/>
            <a:chOff x="384" y="624"/>
            <a:chExt cx="2502" cy="2400"/>
          </a:xfrm>
        </p:grpSpPr>
        <p:grpSp>
          <p:nvGrpSpPr>
            <p:cNvPr id="4" name="Group 7"/>
            <p:cNvGrpSpPr>
              <a:grpSpLocks/>
            </p:cNvGrpSpPr>
            <p:nvPr/>
          </p:nvGrpSpPr>
          <p:grpSpPr bwMode="auto">
            <a:xfrm>
              <a:off x="384" y="624"/>
              <a:ext cx="2448" cy="2400"/>
              <a:chOff x="2784" y="384"/>
              <a:chExt cx="2592" cy="2112"/>
            </a:xfrm>
          </p:grpSpPr>
          <p:sp>
            <p:nvSpPr>
              <p:cNvPr id="115728" name="Rectangle 8"/>
              <p:cNvSpPr>
                <a:spLocks noChangeArrowheads="1"/>
              </p:cNvSpPr>
              <p:nvPr/>
            </p:nvSpPr>
            <p:spPr bwMode="auto">
              <a:xfrm>
                <a:off x="2784" y="384"/>
                <a:ext cx="2592" cy="2112"/>
              </a:xfrm>
              <a:prstGeom prst="rect">
                <a:avLst/>
              </a:prstGeom>
              <a:solidFill>
                <a:schemeClr val="bg1"/>
              </a:solidFill>
              <a:ln w="9525">
                <a:solidFill>
                  <a:schemeClr val="accent1"/>
                </a:solidFill>
                <a:miter lim="800000"/>
                <a:headEnd/>
                <a:tailEnd/>
              </a:ln>
            </p:spPr>
            <p:txBody>
              <a:bodyPr wrap="none" anchor="ctr"/>
              <a:lstStyle/>
              <a:p>
                <a:endParaRPr lang="zh-CN" altLang="en-US" sz="2800">
                  <a:latin typeface="Times New Roman" pitchFamily="18" charset="0"/>
                  <a:cs typeface="Times New Roman" pitchFamily="18" charset="0"/>
                </a:endParaRPr>
              </a:p>
            </p:txBody>
          </p:sp>
          <p:sp>
            <p:nvSpPr>
              <p:cNvPr id="115729" name="Oval 9"/>
              <p:cNvSpPr>
                <a:spLocks noChangeArrowheads="1"/>
              </p:cNvSpPr>
              <p:nvPr/>
            </p:nvSpPr>
            <p:spPr bwMode="auto">
              <a:xfrm>
                <a:off x="3936" y="672"/>
                <a:ext cx="96" cy="1440"/>
              </a:xfrm>
              <a:prstGeom prst="ellipse">
                <a:avLst/>
              </a:prstGeom>
              <a:gradFill rotWithShape="0">
                <a:gsLst>
                  <a:gs pos="0">
                    <a:srgbClr val="007676"/>
                  </a:gs>
                  <a:gs pos="50000">
                    <a:srgbClr val="00FFFF"/>
                  </a:gs>
                  <a:gs pos="100000">
                    <a:srgbClr val="007676"/>
                  </a:gs>
                </a:gsLst>
                <a:lin ang="0" scaled="1"/>
              </a:gradFill>
              <a:ln w="9525">
                <a:solidFill>
                  <a:schemeClr val="tx1"/>
                </a:solidFill>
                <a:round/>
                <a:headEnd/>
                <a:tailEnd/>
              </a:ln>
            </p:spPr>
            <p:txBody>
              <a:bodyPr wrap="none" anchor="ctr"/>
              <a:lstStyle/>
              <a:p>
                <a:endParaRPr lang="zh-CN" altLang="en-US" sz="2800">
                  <a:latin typeface="Times New Roman" pitchFamily="18" charset="0"/>
                  <a:cs typeface="Times New Roman" pitchFamily="18" charset="0"/>
                </a:endParaRPr>
              </a:p>
            </p:txBody>
          </p:sp>
          <p:sp>
            <p:nvSpPr>
              <p:cNvPr id="115730" name="Line 10"/>
              <p:cNvSpPr>
                <a:spLocks noChangeShapeType="1"/>
              </p:cNvSpPr>
              <p:nvPr/>
            </p:nvSpPr>
            <p:spPr bwMode="auto">
              <a:xfrm>
                <a:off x="3264" y="1478"/>
                <a:ext cx="1824" cy="10"/>
              </a:xfrm>
              <a:prstGeom prst="line">
                <a:avLst/>
              </a:prstGeom>
              <a:noFill/>
              <a:ln w="28575">
                <a:solidFill>
                  <a:schemeClr val="tx1"/>
                </a:solidFill>
                <a:prstDash val="dashDot"/>
                <a:round/>
                <a:headEnd/>
                <a:tailEnd/>
              </a:ln>
            </p:spPr>
            <p:txBody>
              <a:bodyPr/>
              <a:lstStyle/>
              <a:p>
                <a:endParaRPr lang="zh-CN" altLang="en-US"/>
              </a:p>
            </p:txBody>
          </p:sp>
          <p:sp>
            <p:nvSpPr>
              <p:cNvPr id="115731" name="Line 11"/>
              <p:cNvSpPr>
                <a:spLocks noChangeShapeType="1"/>
              </p:cNvSpPr>
              <p:nvPr/>
            </p:nvSpPr>
            <p:spPr bwMode="auto">
              <a:xfrm flipV="1">
                <a:off x="3552" y="1312"/>
                <a:ext cx="432" cy="144"/>
              </a:xfrm>
              <a:prstGeom prst="line">
                <a:avLst/>
              </a:prstGeom>
              <a:noFill/>
              <a:ln w="28575">
                <a:solidFill>
                  <a:schemeClr val="accent2"/>
                </a:solidFill>
                <a:round/>
                <a:headEnd/>
                <a:tailEnd/>
              </a:ln>
            </p:spPr>
            <p:txBody>
              <a:bodyPr/>
              <a:lstStyle/>
              <a:p>
                <a:endParaRPr lang="zh-CN" altLang="en-US"/>
              </a:p>
            </p:txBody>
          </p:sp>
          <p:sp>
            <p:nvSpPr>
              <p:cNvPr id="115732" name="Line 12"/>
              <p:cNvSpPr>
                <a:spLocks noChangeShapeType="1"/>
              </p:cNvSpPr>
              <p:nvPr/>
            </p:nvSpPr>
            <p:spPr bwMode="auto">
              <a:xfrm flipV="1">
                <a:off x="3552" y="1360"/>
                <a:ext cx="270" cy="96"/>
              </a:xfrm>
              <a:prstGeom prst="line">
                <a:avLst/>
              </a:prstGeom>
              <a:noFill/>
              <a:ln w="28575">
                <a:solidFill>
                  <a:schemeClr val="accent2"/>
                </a:solidFill>
                <a:round/>
                <a:headEnd/>
                <a:tailEnd type="stealth" w="med" len="med"/>
              </a:ln>
            </p:spPr>
            <p:txBody>
              <a:bodyPr/>
              <a:lstStyle/>
              <a:p>
                <a:endParaRPr lang="zh-CN" altLang="en-US"/>
              </a:p>
            </p:txBody>
          </p:sp>
          <p:sp>
            <p:nvSpPr>
              <p:cNvPr id="115733" name="Line 13"/>
              <p:cNvSpPr>
                <a:spLocks noChangeShapeType="1"/>
              </p:cNvSpPr>
              <p:nvPr/>
            </p:nvSpPr>
            <p:spPr bwMode="auto">
              <a:xfrm flipV="1">
                <a:off x="3552" y="1092"/>
                <a:ext cx="432" cy="144"/>
              </a:xfrm>
              <a:prstGeom prst="line">
                <a:avLst/>
              </a:prstGeom>
              <a:noFill/>
              <a:ln w="28575">
                <a:solidFill>
                  <a:schemeClr val="accent2"/>
                </a:solidFill>
                <a:round/>
                <a:headEnd/>
                <a:tailEnd/>
              </a:ln>
            </p:spPr>
            <p:txBody>
              <a:bodyPr/>
              <a:lstStyle/>
              <a:p>
                <a:endParaRPr lang="zh-CN" altLang="en-US"/>
              </a:p>
            </p:txBody>
          </p:sp>
          <p:sp>
            <p:nvSpPr>
              <p:cNvPr id="115734" name="Line 14"/>
              <p:cNvSpPr>
                <a:spLocks noChangeShapeType="1"/>
              </p:cNvSpPr>
              <p:nvPr/>
            </p:nvSpPr>
            <p:spPr bwMode="auto">
              <a:xfrm flipV="1">
                <a:off x="3552" y="1140"/>
                <a:ext cx="270" cy="96"/>
              </a:xfrm>
              <a:prstGeom prst="line">
                <a:avLst/>
              </a:prstGeom>
              <a:noFill/>
              <a:ln w="28575">
                <a:solidFill>
                  <a:schemeClr val="accent2"/>
                </a:solidFill>
                <a:round/>
                <a:headEnd/>
                <a:tailEnd type="stealth" w="med" len="med"/>
              </a:ln>
            </p:spPr>
            <p:txBody>
              <a:bodyPr/>
              <a:lstStyle/>
              <a:p>
                <a:endParaRPr lang="zh-CN" altLang="en-US"/>
              </a:p>
            </p:txBody>
          </p:sp>
          <p:sp>
            <p:nvSpPr>
              <p:cNvPr id="115735" name="Line 15"/>
              <p:cNvSpPr>
                <a:spLocks noChangeShapeType="1"/>
              </p:cNvSpPr>
              <p:nvPr/>
            </p:nvSpPr>
            <p:spPr bwMode="auto">
              <a:xfrm flipV="1">
                <a:off x="3552" y="864"/>
                <a:ext cx="432" cy="144"/>
              </a:xfrm>
              <a:prstGeom prst="line">
                <a:avLst/>
              </a:prstGeom>
              <a:noFill/>
              <a:ln w="28575">
                <a:solidFill>
                  <a:schemeClr val="accent2"/>
                </a:solidFill>
                <a:round/>
                <a:headEnd/>
                <a:tailEnd/>
              </a:ln>
            </p:spPr>
            <p:txBody>
              <a:bodyPr/>
              <a:lstStyle/>
              <a:p>
                <a:endParaRPr lang="zh-CN" altLang="en-US"/>
              </a:p>
            </p:txBody>
          </p:sp>
          <p:sp>
            <p:nvSpPr>
              <p:cNvPr id="115736" name="Line 17"/>
              <p:cNvSpPr>
                <a:spLocks noChangeShapeType="1"/>
              </p:cNvSpPr>
              <p:nvPr/>
            </p:nvSpPr>
            <p:spPr bwMode="auto">
              <a:xfrm flipV="1">
                <a:off x="3552" y="1548"/>
                <a:ext cx="432" cy="144"/>
              </a:xfrm>
              <a:prstGeom prst="line">
                <a:avLst/>
              </a:prstGeom>
              <a:noFill/>
              <a:ln w="28575">
                <a:solidFill>
                  <a:schemeClr val="accent2"/>
                </a:solidFill>
                <a:round/>
                <a:headEnd/>
                <a:tailEnd/>
              </a:ln>
            </p:spPr>
            <p:txBody>
              <a:bodyPr/>
              <a:lstStyle/>
              <a:p>
                <a:endParaRPr lang="zh-CN" altLang="en-US"/>
              </a:p>
            </p:txBody>
          </p:sp>
          <p:sp>
            <p:nvSpPr>
              <p:cNvPr id="115737" name="Line 18"/>
              <p:cNvSpPr>
                <a:spLocks noChangeShapeType="1"/>
              </p:cNvSpPr>
              <p:nvPr/>
            </p:nvSpPr>
            <p:spPr bwMode="auto">
              <a:xfrm flipV="1">
                <a:off x="3552" y="1593"/>
                <a:ext cx="270" cy="96"/>
              </a:xfrm>
              <a:prstGeom prst="line">
                <a:avLst/>
              </a:prstGeom>
              <a:noFill/>
              <a:ln w="28575">
                <a:solidFill>
                  <a:schemeClr val="accent2"/>
                </a:solidFill>
                <a:round/>
                <a:headEnd/>
                <a:tailEnd type="stealth" w="med" len="med"/>
              </a:ln>
            </p:spPr>
            <p:txBody>
              <a:bodyPr/>
              <a:lstStyle/>
              <a:p>
                <a:endParaRPr lang="zh-CN" altLang="en-US"/>
              </a:p>
            </p:txBody>
          </p:sp>
          <p:sp>
            <p:nvSpPr>
              <p:cNvPr id="115738" name="Line 19"/>
              <p:cNvSpPr>
                <a:spLocks noChangeShapeType="1"/>
              </p:cNvSpPr>
              <p:nvPr/>
            </p:nvSpPr>
            <p:spPr bwMode="auto">
              <a:xfrm flipV="1">
                <a:off x="3552" y="1770"/>
                <a:ext cx="432" cy="144"/>
              </a:xfrm>
              <a:prstGeom prst="line">
                <a:avLst/>
              </a:prstGeom>
              <a:noFill/>
              <a:ln w="28575">
                <a:solidFill>
                  <a:schemeClr val="accent2"/>
                </a:solidFill>
                <a:round/>
                <a:headEnd/>
                <a:tailEnd/>
              </a:ln>
            </p:spPr>
            <p:txBody>
              <a:bodyPr/>
              <a:lstStyle/>
              <a:p>
                <a:endParaRPr lang="zh-CN" altLang="en-US"/>
              </a:p>
            </p:txBody>
          </p:sp>
          <p:sp>
            <p:nvSpPr>
              <p:cNvPr id="115739" name="Line 20"/>
              <p:cNvSpPr>
                <a:spLocks noChangeShapeType="1"/>
              </p:cNvSpPr>
              <p:nvPr/>
            </p:nvSpPr>
            <p:spPr bwMode="auto">
              <a:xfrm flipV="1">
                <a:off x="3552" y="1818"/>
                <a:ext cx="270" cy="96"/>
              </a:xfrm>
              <a:prstGeom prst="line">
                <a:avLst/>
              </a:prstGeom>
              <a:noFill/>
              <a:ln w="28575">
                <a:solidFill>
                  <a:schemeClr val="accent2"/>
                </a:solidFill>
                <a:round/>
                <a:headEnd/>
                <a:tailEnd type="stealth" w="med" len="med"/>
              </a:ln>
            </p:spPr>
            <p:txBody>
              <a:bodyPr/>
              <a:lstStyle/>
              <a:p>
                <a:endParaRPr lang="zh-CN" altLang="en-US"/>
              </a:p>
            </p:txBody>
          </p:sp>
          <p:sp>
            <p:nvSpPr>
              <p:cNvPr id="115740" name="Line 21"/>
              <p:cNvSpPr>
                <a:spLocks noChangeShapeType="1"/>
              </p:cNvSpPr>
              <p:nvPr/>
            </p:nvSpPr>
            <p:spPr bwMode="auto">
              <a:xfrm>
                <a:off x="3984" y="864"/>
                <a:ext cx="1104" cy="336"/>
              </a:xfrm>
              <a:prstGeom prst="line">
                <a:avLst/>
              </a:prstGeom>
              <a:noFill/>
              <a:ln w="28575">
                <a:solidFill>
                  <a:schemeClr val="accent2"/>
                </a:solidFill>
                <a:round/>
                <a:headEnd/>
                <a:tailEnd/>
              </a:ln>
            </p:spPr>
            <p:txBody>
              <a:bodyPr/>
              <a:lstStyle/>
              <a:p>
                <a:endParaRPr lang="zh-CN" altLang="en-US"/>
              </a:p>
            </p:txBody>
          </p:sp>
          <p:sp>
            <p:nvSpPr>
              <p:cNvPr id="115741" name="Line 22"/>
              <p:cNvSpPr>
                <a:spLocks noChangeShapeType="1"/>
              </p:cNvSpPr>
              <p:nvPr/>
            </p:nvSpPr>
            <p:spPr bwMode="auto">
              <a:xfrm>
                <a:off x="5088" y="576"/>
                <a:ext cx="0" cy="1728"/>
              </a:xfrm>
              <a:prstGeom prst="line">
                <a:avLst/>
              </a:prstGeom>
              <a:noFill/>
              <a:ln w="38100">
                <a:solidFill>
                  <a:schemeClr val="tx1"/>
                </a:solidFill>
                <a:round/>
                <a:headEnd/>
                <a:tailEnd/>
              </a:ln>
            </p:spPr>
            <p:txBody>
              <a:bodyPr/>
              <a:lstStyle/>
              <a:p>
                <a:endParaRPr lang="zh-CN" altLang="en-US"/>
              </a:p>
            </p:txBody>
          </p:sp>
          <p:sp>
            <p:nvSpPr>
              <p:cNvPr id="115742" name="Line 23"/>
              <p:cNvSpPr>
                <a:spLocks noChangeShapeType="1"/>
              </p:cNvSpPr>
              <p:nvPr/>
            </p:nvSpPr>
            <p:spPr bwMode="auto">
              <a:xfrm>
                <a:off x="3984" y="1104"/>
                <a:ext cx="1104" cy="96"/>
              </a:xfrm>
              <a:prstGeom prst="line">
                <a:avLst/>
              </a:prstGeom>
              <a:noFill/>
              <a:ln w="28575">
                <a:solidFill>
                  <a:schemeClr val="accent2"/>
                </a:solidFill>
                <a:round/>
                <a:headEnd/>
                <a:tailEnd/>
              </a:ln>
            </p:spPr>
            <p:txBody>
              <a:bodyPr/>
              <a:lstStyle/>
              <a:p>
                <a:endParaRPr lang="zh-CN" altLang="en-US"/>
              </a:p>
            </p:txBody>
          </p:sp>
          <p:sp>
            <p:nvSpPr>
              <p:cNvPr id="115743" name="Line 24"/>
              <p:cNvSpPr>
                <a:spLocks noChangeShapeType="1"/>
              </p:cNvSpPr>
              <p:nvPr/>
            </p:nvSpPr>
            <p:spPr bwMode="auto">
              <a:xfrm flipV="1">
                <a:off x="3984" y="1200"/>
                <a:ext cx="1104" cy="109"/>
              </a:xfrm>
              <a:prstGeom prst="line">
                <a:avLst/>
              </a:prstGeom>
              <a:noFill/>
              <a:ln w="28575">
                <a:solidFill>
                  <a:schemeClr val="accent2"/>
                </a:solidFill>
                <a:round/>
                <a:headEnd/>
                <a:tailEnd/>
              </a:ln>
            </p:spPr>
            <p:txBody>
              <a:bodyPr/>
              <a:lstStyle/>
              <a:p>
                <a:endParaRPr lang="zh-CN" altLang="en-US"/>
              </a:p>
            </p:txBody>
          </p:sp>
          <p:sp>
            <p:nvSpPr>
              <p:cNvPr id="115744" name="Line 25"/>
              <p:cNvSpPr>
                <a:spLocks noChangeShapeType="1"/>
              </p:cNvSpPr>
              <p:nvPr/>
            </p:nvSpPr>
            <p:spPr bwMode="auto">
              <a:xfrm flipV="1">
                <a:off x="3984" y="1208"/>
                <a:ext cx="1104" cy="336"/>
              </a:xfrm>
              <a:prstGeom prst="line">
                <a:avLst/>
              </a:prstGeom>
              <a:noFill/>
              <a:ln w="28575">
                <a:solidFill>
                  <a:schemeClr val="accent2"/>
                </a:solidFill>
                <a:round/>
                <a:headEnd/>
                <a:tailEnd/>
              </a:ln>
            </p:spPr>
            <p:txBody>
              <a:bodyPr/>
              <a:lstStyle/>
              <a:p>
                <a:endParaRPr lang="zh-CN" altLang="en-US"/>
              </a:p>
            </p:txBody>
          </p:sp>
          <p:sp>
            <p:nvSpPr>
              <p:cNvPr id="115745" name="Line 26"/>
              <p:cNvSpPr>
                <a:spLocks noChangeShapeType="1"/>
              </p:cNvSpPr>
              <p:nvPr/>
            </p:nvSpPr>
            <p:spPr bwMode="auto">
              <a:xfrm flipV="1">
                <a:off x="3984" y="1200"/>
                <a:ext cx="1104" cy="576"/>
              </a:xfrm>
              <a:prstGeom prst="line">
                <a:avLst/>
              </a:prstGeom>
              <a:noFill/>
              <a:ln w="28575">
                <a:solidFill>
                  <a:schemeClr val="accent2"/>
                </a:solidFill>
                <a:round/>
                <a:headEnd/>
                <a:tailEnd/>
              </a:ln>
            </p:spPr>
            <p:txBody>
              <a:bodyPr/>
              <a:lstStyle/>
              <a:p>
                <a:endParaRPr lang="zh-CN" altLang="en-US"/>
              </a:p>
            </p:txBody>
          </p:sp>
          <p:sp>
            <p:nvSpPr>
              <p:cNvPr id="115746" name="Text Box 27"/>
              <p:cNvSpPr txBox="1">
                <a:spLocks noChangeArrowheads="1"/>
              </p:cNvSpPr>
              <p:nvPr/>
            </p:nvSpPr>
            <p:spPr bwMode="auto">
              <a:xfrm>
                <a:off x="5078" y="1056"/>
                <a:ext cx="288" cy="290"/>
              </a:xfrm>
              <a:prstGeom prst="rect">
                <a:avLst/>
              </a:prstGeom>
              <a:noFill/>
              <a:ln w="9525">
                <a:noFill/>
                <a:miter lim="800000"/>
                <a:headEnd/>
                <a:tailEnd/>
              </a:ln>
            </p:spPr>
            <p:txBody>
              <a:bodyPr>
                <a:spAutoFit/>
              </a:bodyPr>
              <a:lstStyle/>
              <a:p>
                <a:pPr algn="ctr">
                  <a:spcBef>
                    <a:spcPct val="50000"/>
                  </a:spcBef>
                </a:pPr>
                <a:endParaRPr lang="zh-CN" altLang="zh-CN" sz="2800" i="1">
                  <a:latin typeface="Times New Roman" pitchFamily="18" charset="0"/>
                  <a:cs typeface="Times New Roman" pitchFamily="18" charset="0"/>
                </a:endParaRPr>
              </a:p>
            </p:txBody>
          </p:sp>
          <p:sp>
            <p:nvSpPr>
              <p:cNvPr id="115747" name="Text Box 28"/>
              <p:cNvSpPr txBox="1">
                <a:spLocks noChangeArrowheads="1"/>
              </p:cNvSpPr>
              <p:nvPr/>
            </p:nvSpPr>
            <p:spPr bwMode="auto">
              <a:xfrm>
                <a:off x="5040" y="1440"/>
                <a:ext cx="288" cy="290"/>
              </a:xfrm>
              <a:prstGeom prst="rect">
                <a:avLst/>
              </a:prstGeom>
              <a:noFill/>
              <a:ln w="9525">
                <a:noFill/>
                <a:miter lim="800000"/>
                <a:headEnd/>
                <a:tailEnd/>
              </a:ln>
            </p:spPr>
            <p:txBody>
              <a:bodyPr>
                <a:spAutoFit/>
              </a:bodyPr>
              <a:lstStyle/>
              <a:p>
                <a:pPr algn="ctr">
                  <a:spcBef>
                    <a:spcPct val="50000"/>
                  </a:spcBef>
                </a:pPr>
                <a:r>
                  <a:rPr lang="en-US" altLang="zh-CN" sz="2800" i="1">
                    <a:latin typeface="Times New Roman" pitchFamily="18" charset="0"/>
                    <a:cs typeface="Times New Roman" pitchFamily="18" charset="0"/>
                  </a:rPr>
                  <a:t>F</a:t>
                </a:r>
              </a:p>
            </p:txBody>
          </p:sp>
          <p:sp>
            <p:nvSpPr>
              <p:cNvPr id="115748" name="Line 29"/>
              <p:cNvSpPr>
                <a:spLocks noChangeShapeType="1"/>
              </p:cNvSpPr>
              <p:nvPr/>
            </p:nvSpPr>
            <p:spPr bwMode="auto">
              <a:xfrm>
                <a:off x="3984" y="2160"/>
                <a:ext cx="1104" cy="0"/>
              </a:xfrm>
              <a:prstGeom prst="line">
                <a:avLst/>
              </a:prstGeom>
              <a:noFill/>
              <a:ln w="9525">
                <a:solidFill>
                  <a:schemeClr val="tx1"/>
                </a:solidFill>
                <a:round/>
                <a:headEnd type="stealth" w="med" len="med"/>
                <a:tailEnd type="stealth" w="med" len="med"/>
              </a:ln>
            </p:spPr>
            <p:txBody>
              <a:bodyPr/>
              <a:lstStyle/>
              <a:p>
                <a:endParaRPr lang="zh-CN" altLang="en-US"/>
              </a:p>
            </p:txBody>
          </p:sp>
          <p:sp>
            <p:nvSpPr>
              <p:cNvPr id="115749" name="Line 30"/>
              <p:cNvSpPr>
                <a:spLocks noChangeShapeType="1"/>
              </p:cNvSpPr>
              <p:nvPr/>
            </p:nvSpPr>
            <p:spPr bwMode="auto">
              <a:xfrm>
                <a:off x="3984" y="2112"/>
                <a:ext cx="0" cy="96"/>
              </a:xfrm>
              <a:prstGeom prst="line">
                <a:avLst/>
              </a:prstGeom>
              <a:noFill/>
              <a:ln w="9525">
                <a:solidFill>
                  <a:schemeClr val="tx1"/>
                </a:solidFill>
                <a:round/>
                <a:headEnd/>
                <a:tailEnd/>
              </a:ln>
            </p:spPr>
            <p:txBody>
              <a:bodyPr/>
              <a:lstStyle/>
              <a:p>
                <a:endParaRPr lang="zh-CN" altLang="en-US"/>
              </a:p>
            </p:txBody>
          </p:sp>
          <p:sp>
            <p:nvSpPr>
              <p:cNvPr id="115750" name="Text Box 31"/>
              <p:cNvSpPr txBox="1">
                <a:spLocks noChangeArrowheads="1"/>
              </p:cNvSpPr>
              <p:nvPr/>
            </p:nvSpPr>
            <p:spPr bwMode="auto">
              <a:xfrm>
                <a:off x="4368" y="2016"/>
                <a:ext cx="288" cy="290"/>
              </a:xfrm>
              <a:prstGeom prst="rect">
                <a:avLst/>
              </a:prstGeom>
              <a:solidFill>
                <a:schemeClr val="bg1"/>
              </a:solidFill>
              <a:ln w="9525">
                <a:noFill/>
                <a:miter lim="800000"/>
                <a:headEnd/>
                <a:tailEnd/>
              </a:ln>
            </p:spPr>
            <p:txBody>
              <a:bodyPr>
                <a:spAutoFit/>
              </a:bodyPr>
              <a:lstStyle/>
              <a:p>
                <a:pPr algn="ctr">
                  <a:spcBef>
                    <a:spcPct val="50000"/>
                  </a:spcBef>
                </a:pPr>
                <a:r>
                  <a:rPr lang="en-US" altLang="zh-CN" sz="2800" i="1">
                    <a:latin typeface="Times New Roman" pitchFamily="18" charset="0"/>
                    <a:cs typeface="Times New Roman" pitchFamily="18" charset="0"/>
                  </a:rPr>
                  <a:t>f</a:t>
                </a:r>
              </a:p>
            </p:txBody>
          </p:sp>
          <p:sp>
            <p:nvSpPr>
              <p:cNvPr id="115751" name="Line 32"/>
              <p:cNvSpPr>
                <a:spLocks noChangeShapeType="1"/>
              </p:cNvSpPr>
              <p:nvPr/>
            </p:nvSpPr>
            <p:spPr bwMode="auto">
              <a:xfrm>
                <a:off x="4272" y="960"/>
                <a:ext cx="336" cy="96"/>
              </a:xfrm>
              <a:prstGeom prst="line">
                <a:avLst/>
              </a:prstGeom>
              <a:noFill/>
              <a:ln w="28575">
                <a:solidFill>
                  <a:schemeClr val="accent2"/>
                </a:solidFill>
                <a:round/>
                <a:headEnd/>
                <a:tailEnd type="stealth" w="med" len="med"/>
              </a:ln>
            </p:spPr>
            <p:txBody>
              <a:bodyPr/>
              <a:lstStyle/>
              <a:p>
                <a:endParaRPr lang="zh-CN" altLang="en-US"/>
              </a:p>
            </p:txBody>
          </p:sp>
          <p:sp>
            <p:nvSpPr>
              <p:cNvPr id="115752" name="Line 33"/>
              <p:cNvSpPr>
                <a:spLocks noChangeShapeType="1"/>
              </p:cNvSpPr>
              <p:nvPr/>
            </p:nvSpPr>
            <p:spPr bwMode="auto">
              <a:xfrm>
                <a:off x="4416" y="1152"/>
                <a:ext cx="192" cy="0"/>
              </a:xfrm>
              <a:prstGeom prst="line">
                <a:avLst/>
              </a:prstGeom>
              <a:noFill/>
              <a:ln w="28575">
                <a:solidFill>
                  <a:schemeClr val="accent2"/>
                </a:solidFill>
                <a:round/>
                <a:headEnd/>
                <a:tailEnd type="stealth" w="med" len="med"/>
              </a:ln>
            </p:spPr>
            <p:txBody>
              <a:bodyPr/>
              <a:lstStyle/>
              <a:p>
                <a:endParaRPr lang="zh-CN" altLang="en-US"/>
              </a:p>
            </p:txBody>
          </p:sp>
          <p:sp>
            <p:nvSpPr>
              <p:cNvPr id="115753" name="Line 34"/>
              <p:cNvSpPr>
                <a:spLocks noChangeShapeType="1"/>
              </p:cNvSpPr>
              <p:nvPr/>
            </p:nvSpPr>
            <p:spPr bwMode="auto">
              <a:xfrm flipV="1">
                <a:off x="4224" y="1248"/>
                <a:ext cx="336" cy="48"/>
              </a:xfrm>
              <a:prstGeom prst="line">
                <a:avLst/>
              </a:prstGeom>
              <a:noFill/>
              <a:ln w="28575">
                <a:solidFill>
                  <a:schemeClr val="accent2"/>
                </a:solidFill>
                <a:round/>
                <a:headEnd/>
                <a:tailEnd type="stealth" w="med" len="med"/>
              </a:ln>
            </p:spPr>
            <p:txBody>
              <a:bodyPr/>
              <a:lstStyle/>
              <a:p>
                <a:endParaRPr lang="zh-CN" altLang="en-US"/>
              </a:p>
            </p:txBody>
          </p:sp>
          <p:sp>
            <p:nvSpPr>
              <p:cNvPr id="115754" name="Line 35"/>
              <p:cNvSpPr>
                <a:spLocks noChangeShapeType="1"/>
              </p:cNvSpPr>
              <p:nvPr/>
            </p:nvSpPr>
            <p:spPr bwMode="auto">
              <a:xfrm flipV="1">
                <a:off x="4176" y="1344"/>
                <a:ext cx="432" cy="144"/>
              </a:xfrm>
              <a:prstGeom prst="line">
                <a:avLst/>
              </a:prstGeom>
              <a:noFill/>
              <a:ln w="28575">
                <a:solidFill>
                  <a:schemeClr val="accent2"/>
                </a:solidFill>
                <a:round/>
                <a:headEnd/>
                <a:tailEnd type="stealth" w="med" len="med"/>
              </a:ln>
            </p:spPr>
            <p:txBody>
              <a:bodyPr/>
              <a:lstStyle/>
              <a:p>
                <a:endParaRPr lang="zh-CN" altLang="en-US"/>
              </a:p>
            </p:txBody>
          </p:sp>
          <p:sp>
            <p:nvSpPr>
              <p:cNvPr id="115755" name="Line 36"/>
              <p:cNvSpPr>
                <a:spLocks noChangeShapeType="1"/>
              </p:cNvSpPr>
              <p:nvPr/>
            </p:nvSpPr>
            <p:spPr bwMode="auto">
              <a:xfrm flipV="1">
                <a:off x="4272" y="1392"/>
                <a:ext cx="432" cy="240"/>
              </a:xfrm>
              <a:prstGeom prst="line">
                <a:avLst/>
              </a:prstGeom>
              <a:noFill/>
              <a:ln w="28575">
                <a:solidFill>
                  <a:schemeClr val="accent2"/>
                </a:solidFill>
                <a:round/>
                <a:headEnd/>
                <a:tailEnd type="stealth" w="med" len="med"/>
              </a:ln>
            </p:spPr>
            <p:txBody>
              <a:bodyPr/>
              <a:lstStyle/>
              <a:p>
                <a:endParaRPr lang="zh-CN" altLang="en-US"/>
              </a:p>
            </p:txBody>
          </p:sp>
          <p:grpSp>
            <p:nvGrpSpPr>
              <p:cNvPr id="5" name="Group 37"/>
              <p:cNvGrpSpPr>
                <a:grpSpLocks/>
              </p:cNvGrpSpPr>
              <p:nvPr/>
            </p:nvGrpSpPr>
            <p:grpSpPr bwMode="auto">
              <a:xfrm>
                <a:off x="3504" y="732"/>
                <a:ext cx="48" cy="1510"/>
                <a:chOff x="3504" y="686"/>
                <a:chExt cx="48" cy="1510"/>
              </a:xfrm>
            </p:grpSpPr>
            <p:sp>
              <p:nvSpPr>
                <p:cNvPr id="115779" name="Rectangle 38" descr="棕色大理石"/>
                <p:cNvSpPr>
                  <a:spLocks noChangeArrowheads="1"/>
                </p:cNvSpPr>
                <p:nvPr/>
              </p:nvSpPr>
              <p:spPr bwMode="auto">
                <a:xfrm>
                  <a:off x="3504" y="686"/>
                  <a:ext cx="48" cy="288"/>
                </a:xfrm>
                <a:prstGeom prst="rect">
                  <a:avLst/>
                </a:prstGeom>
                <a:blipFill dpi="0" rotWithShape="0">
                  <a:blip r:embed="rId5" cstate="print"/>
                  <a:srcRect/>
                  <a:tile tx="0" ty="0" sx="100000" sy="100000" flip="none" algn="tl"/>
                </a:blipFill>
                <a:ln w="9525">
                  <a:solidFill>
                    <a:schemeClr val="tx1"/>
                  </a:solidFill>
                  <a:miter lim="800000"/>
                  <a:headEnd/>
                  <a:tailEnd/>
                </a:ln>
              </p:spPr>
              <p:txBody>
                <a:bodyPr wrap="none" anchor="ctr"/>
                <a:lstStyle/>
                <a:p>
                  <a:endParaRPr lang="zh-CN" altLang="en-US" sz="2800">
                    <a:latin typeface="Times New Roman" pitchFamily="18" charset="0"/>
                    <a:cs typeface="Times New Roman" pitchFamily="18" charset="0"/>
                  </a:endParaRPr>
                </a:p>
              </p:txBody>
            </p:sp>
            <p:sp>
              <p:nvSpPr>
                <p:cNvPr id="115780" name="Rectangle 39" descr="棕色大理石"/>
                <p:cNvSpPr>
                  <a:spLocks noChangeArrowheads="1"/>
                </p:cNvSpPr>
                <p:nvPr/>
              </p:nvSpPr>
              <p:spPr bwMode="auto">
                <a:xfrm>
                  <a:off x="3504" y="1908"/>
                  <a:ext cx="48" cy="288"/>
                </a:xfrm>
                <a:prstGeom prst="rect">
                  <a:avLst/>
                </a:prstGeom>
                <a:blipFill dpi="0" rotWithShape="0">
                  <a:blip r:embed="rId5" cstate="print"/>
                  <a:srcRect/>
                  <a:tile tx="0" ty="0" sx="100000" sy="100000" flip="none" algn="tl"/>
                </a:blipFill>
                <a:ln w="9525">
                  <a:solidFill>
                    <a:schemeClr val="tx1"/>
                  </a:solidFill>
                  <a:miter lim="800000"/>
                  <a:headEnd/>
                  <a:tailEnd/>
                </a:ln>
              </p:spPr>
              <p:txBody>
                <a:bodyPr wrap="none" anchor="ctr"/>
                <a:lstStyle/>
                <a:p>
                  <a:endParaRPr lang="zh-CN" altLang="en-US" sz="2800">
                    <a:latin typeface="Times New Roman" pitchFamily="18" charset="0"/>
                    <a:cs typeface="Times New Roman" pitchFamily="18" charset="0"/>
                  </a:endParaRPr>
                </a:p>
              </p:txBody>
            </p:sp>
            <p:sp>
              <p:nvSpPr>
                <p:cNvPr id="115781" name="Rectangle 40" descr="棕色大理石"/>
                <p:cNvSpPr>
                  <a:spLocks noChangeArrowheads="1"/>
                </p:cNvSpPr>
                <p:nvPr/>
              </p:nvSpPr>
              <p:spPr bwMode="auto">
                <a:xfrm>
                  <a:off x="3504" y="1056"/>
                  <a:ext cx="48" cy="136"/>
                </a:xfrm>
                <a:prstGeom prst="rect">
                  <a:avLst/>
                </a:prstGeom>
                <a:blipFill dpi="0" rotWithShape="0">
                  <a:blip r:embed="rId5" cstate="print"/>
                  <a:srcRect/>
                  <a:tile tx="0" ty="0" sx="100000" sy="100000" flip="none" algn="tl"/>
                </a:blipFill>
                <a:ln w="9525">
                  <a:solidFill>
                    <a:schemeClr val="tx1"/>
                  </a:solidFill>
                  <a:miter lim="800000"/>
                  <a:headEnd/>
                  <a:tailEnd/>
                </a:ln>
              </p:spPr>
              <p:txBody>
                <a:bodyPr wrap="none" anchor="ctr"/>
                <a:lstStyle/>
                <a:p>
                  <a:endParaRPr lang="zh-CN" altLang="en-US" sz="2800">
                    <a:latin typeface="Times New Roman" pitchFamily="18" charset="0"/>
                    <a:cs typeface="Times New Roman" pitchFamily="18" charset="0"/>
                  </a:endParaRPr>
                </a:p>
              </p:txBody>
            </p:sp>
            <p:sp>
              <p:nvSpPr>
                <p:cNvPr id="115782" name="Rectangle 41" descr="棕色大理石"/>
                <p:cNvSpPr>
                  <a:spLocks noChangeArrowheads="1"/>
                </p:cNvSpPr>
                <p:nvPr/>
              </p:nvSpPr>
              <p:spPr bwMode="auto">
                <a:xfrm>
                  <a:off x="3504" y="1296"/>
                  <a:ext cx="48" cy="136"/>
                </a:xfrm>
                <a:prstGeom prst="rect">
                  <a:avLst/>
                </a:prstGeom>
                <a:blipFill dpi="0" rotWithShape="0">
                  <a:blip r:embed="rId5" cstate="print"/>
                  <a:srcRect/>
                  <a:tile tx="0" ty="0" sx="100000" sy="100000" flip="none" algn="tl"/>
                </a:blipFill>
                <a:ln w="9525">
                  <a:solidFill>
                    <a:schemeClr val="tx1"/>
                  </a:solidFill>
                  <a:miter lim="800000"/>
                  <a:headEnd/>
                  <a:tailEnd/>
                </a:ln>
              </p:spPr>
              <p:txBody>
                <a:bodyPr wrap="none" anchor="ctr"/>
                <a:lstStyle/>
                <a:p>
                  <a:endParaRPr lang="zh-CN" altLang="en-US" sz="2800">
                    <a:latin typeface="Times New Roman" pitchFamily="18" charset="0"/>
                    <a:cs typeface="Times New Roman" pitchFamily="18" charset="0"/>
                  </a:endParaRPr>
                </a:p>
              </p:txBody>
            </p:sp>
            <p:sp>
              <p:nvSpPr>
                <p:cNvPr id="115783" name="Rectangle 42" descr="棕色大理石"/>
                <p:cNvSpPr>
                  <a:spLocks noChangeArrowheads="1"/>
                </p:cNvSpPr>
                <p:nvPr/>
              </p:nvSpPr>
              <p:spPr bwMode="auto">
                <a:xfrm>
                  <a:off x="3504" y="1488"/>
                  <a:ext cx="48" cy="136"/>
                </a:xfrm>
                <a:prstGeom prst="rect">
                  <a:avLst/>
                </a:prstGeom>
                <a:blipFill dpi="0" rotWithShape="0">
                  <a:blip r:embed="rId5" cstate="print"/>
                  <a:srcRect/>
                  <a:tile tx="0" ty="0" sx="100000" sy="100000" flip="none" algn="tl"/>
                </a:blipFill>
                <a:ln w="9525">
                  <a:solidFill>
                    <a:schemeClr val="tx1"/>
                  </a:solidFill>
                  <a:miter lim="800000"/>
                  <a:headEnd/>
                  <a:tailEnd/>
                </a:ln>
              </p:spPr>
              <p:txBody>
                <a:bodyPr wrap="none" anchor="ctr"/>
                <a:lstStyle/>
                <a:p>
                  <a:endParaRPr lang="zh-CN" altLang="en-US" sz="2800">
                    <a:latin typeface="Times New Roman" pitchFamily="18" charset="0"/>
                    <a:cs typeface="Times New Roman" pitchFamily="18" charset="0"/>
                  </a:endParaRPr>
                </a:p>
              </p:txBody>
            </p:sp>
            <p:sp>
              <p:nvSpPr>
                <p:cNvPr id="115784" name="Rectangle 43" descr="棕色大理石"/>
                <p:cNvSpPr>
                  <a:spLocks noChangeArrowheads="1"/>
                </p:cNvSpPr>
                <p:nvPr/>
              </p:nvSpPr>
              <p:spPr bwMode="auto">
                <a:xfrm>
                  <a:off x="3504" y="1697"/>
                  <a:ext cx="48" cy="136"/>
                </a:xfrm>
                <a:prstGeom prst="rect">
                  <a:avLst/>
                </a:prstGeom>
                <a:blipFill dpi="0" rotWithShape="0">
                  <a:blip r:embed="rId5" cstate="print"/>
                  <a:srcRect/>
                  <a:tile tx="0" ty="0" sx="100000" sy="100000" flip="none" algn="tl"/>
                </a:blipFill>
                <a:ln w="9525">
                  <a:solidFill>
                    <a:schemeClr val="tx1"/>
                  </a:solidFill>
                  <a:miter lim="800000"/>
                  <a:headEnd/>
                  <a:tailEnd/>
                </a:ln>
              </p:spPr>
              <p:txBody>
                <a:bodyPr wrap="none" anchor="ctr"/>
                <a:lstStyle/>
                <a:p>
                  <a:endParaRPr lang="zh-CN" altLang="en-US" sz="2800">
                    <a:latin typeface="Times New Roman" pitchFamily="18" charset="0"/>
                    <a:cs typeface="Times New Roman" pitchFamily="18" charset="0"/>
                  </a:endParaRPr>
                </a:p>
              </p:txBody>
            </p:sp>
          </p:grpSp>
          <p:sp>
            <p:nvSpPr>
              <p:cNvPr id="115757" name="Line 44"/>
              <p:cNvSpPr>
                <a:spLocks noChangeShapeType="1"/>
              </p:cNvSpPr>
              <p:nvPr/>
            </p:nvSpPr>
            <p:spPr bwMode="auto">
              <a:xfrm>
                <a:off x="3312" y="1013"/>
                <a:ext cx="576" cy="0"/>
              </a:xfrm>
              <a:prstGeom prst="line">
                <a:avLst/>
              </a:prstGeom>
              <a:noFill/>
              <a:ln w="9525">
                <a:solidFill>
                  <a:schemeClr val="tx1"/>
                </a:solidFill>
                <a:round/>
                <a:headEnd/>
                <a:tailEnd/>
              </a:ln>
            </p:spPr>
            <p:txBody>
              <a:bodyPr/>
              <a:lstStyle/>
              <a:p>
                <a:endParaRPr lang="zh-CN" altLang="en-US"/>
              </a:p>
            </p:txBody>
          </p:sp>
          <p:sp>
            <p:nvSpPr>
              <p:cNvPr id="115758" name="Line 45"/>
              <p:cNvSpPr>
                <a:spLocks noChangeShapeType="1"/>
              </p:cNvSpPr>
              <p:nvPr/>
            </p:nvSpPr>
            <p:spPr bwMode="auto">
              <a:xfrm flipH="1">
                <a:off x="3312" y="1248"/>
                <a:ext cx="192" cy="0"/>
              </a:xfrm>
              <a:prstGeom prst="line">
                <a:avLst/>
              </a:prstGeom>
              <a:noFill/>
              <a:ln w="9525">
                <a:solidFill>
                  <a:schemeClr val="tx1"/>
                </a:solidFill>
                <a:round/>
                <a:headEnd/>
                <a:tailEnd/>
              </a:ln>
            </p:spPr>
            <p:txBody>
              <a:bodyPr/>
              <a:lstStyle/>
              <a:p>
                <a:endParaRPr lang="zh-CN" altLang="en-US"/>
              </a:p>
            </p:txBody>
          </p:sp>
          <p:sp>
            <p:nvSpPr>
              <p:cNvPr id="115759" name="Line 46"/>
              <p:cNvSpPr>
                <a:spLocks noChangeShapeType="1"/>
              </p:cNvSpPr>
              <p:nvPr/>
            </p:nvSpPr>
            <p:spPr bwMode="auto">
              <a:xfrm>
                <a:off x="3408" y="864"/>
                <a:ext cx="0" cy="144"/>
              </a:xfrm>
              <a:prstGeom prst="line">
                <a:avLst/>
              </a:prstGeom>
              <a:noFill/>
              <a:ln w="9525">
                <a:solidFill>
                  <a:schemeClr val="tx1"/>
                </a:solidFill>
                <a:round/>
                <a:headEnd/>
                <a:tailEnd type="stealth" w="med" len="med"/>
              </a:ln>
            </p:spPr>
            <p:txBody>
              <a:bodyPr/>
              <a:lstStyle/>
              <a:p>
                <a:endParaRPr lang="zh-CN" altLang="en-US"/>
              </a:p>
            </p:txBody>
          </p:sp>
          <p:sp>
            <p:nvSpPr>
              <p:cNvPr id="115760" name="Line 47"/>
              <p:cNvSpPr>
                <a:spLocks noChangeShapeType="1"/>
              </p:cNvSpPr>
              <p:nvPr/>
            </p:nvSpPr>
            <p:spPr bwMode="auto">
              <a:xfrm flipV="1">
                <a:off x="3408" y="1233"/>
                <a:ext cx="0" cy="156"/>
              </a:xfrm>
              <a:prstGeom prst="line">
                <a:avLst/>
              </a:prstGeom>
              <a:noFill/>
              <a:ln w="9525">
                <a:solidFill>
                  <a:schemeClr val="tx1"/>
                </a:solidFill>
                <a:round/>
                <a:headEnd/>
                <a:tailEnd type="stealth" w="med" len="med"/>
              </a:ln>
            </p:spPr>
            <p:txBody>
              <a:bodyPr/>
              <a:lstStyle/>
              <a:p>
                <a:endParaRPr lang="zh-CN" altLang="en-US"/>
              </a:p>
            </p:txBody>
          </p:sp>
          <p:sp>
            <p:nvSpPr>
              <p:cNvPr id="115761" name="Rectangle 48" descr="棕色大理石"/>
              <p:cNvSpPr>
                <a:spLocks noChangeArrowheads="1"/>
              </p:cNvSpPr>
              <p:nvPr/>
            </p:nvSpPr>
            <p:spPr bwMode="auto">
              <a:xfrm>
                <a:off x="3504" y="1104"/>
                <a:ext cx="48" cy="136"/>
              </a:xfrm>
              <a:prstGeom prst="rect">
                <a:avLst/>
              </a:prstGeom>
              <a:blipFill dpi="0" rotWithShape="0">
                <a:blip r:embed="rId5" cstate="print"/>
                <a:srcRect/>
                <a:tile tx="0" ty="0" sx="100000" sy="100000" flip="none" algn="tl"/>
              </a:blipFill>
              <a:ln w="9525">
                <a:solidFill>
                  <a:schemeClr val="tx1"/>
                </a:solidFill>
                <a:miter lim="800000"/>
                <a:headEnd/>
                <a:tailEnd/>
              </a:ln>
            </p:spPr>
            <p:txBody>
              <a:bodyPr wrap="none" anchor="ctr"/>
              <a:lstStyle/>
              <a:p>
                <a:endParaRPr lang="zh-CN" altLang="en-US" sz="2800">
                  <a:latin typeface="Times New Roman" pitchFamily="18" charset="0"/>
                  <a:cs typeface="Times New Roman" pitchFamily="18" charset="0"/>
                </a:endParaRPr>
              </a:p>
            </p:txBody>
          </p:sp>
          <p:sp>
            <p:nvSpPr>
              <p:cNvPr id="115762" name="Text Box 49"/>
              <p:cNvSpPr txBox="1">
                <a:spLocks noChangeArrowheads="1"/>
              </p:cNvSpPr>
              <p:nvPr/>
            </p:nvSpPr>
            <p:spPr bwMode="auto">
              <a:xfrm>
                <a:off x="3289" y="979"/>
                <a:ext cx="240" cy="290"/>
              </a:xfrm>
              <a:prstGeom prst="rect">
                <a:avLst/>
              </a:prstGeom>
              <a:noFill/>
              <a:ln w="9525">
                <a:noFill/>
                <a:miter lim="800000"/>
                <a:headEnd/>
                <a:tailEnd/>
              </a:ln>
            </p:spPr>
            <p:txBody>
              <a:bodyPr>
                <a:spAutoFit/>
              </a:bodyPr>
              <a:lstStyle/>
              <a:p>
                <a:pPr algn="ctr">
                  <a:spcBef>
                    <a:spcPct val="50000"/>
                  </a:spcBef>
                </a:pPr>
                <a:r>
                  <a:rPr lang="en-US" altLang="zh-CN" sz="2800" i="1">
                    <a:latin typeface="Times New Roman" pitchFamily="18" charset="0"/>
                    <a:cs typeface="Times New Roman" pitchFamily="18" charset="0"/>
                  </a:rPr>
                  <a:t>d</a:t>
                </a:r>
              </a:p>
            </p:txBody>
          </p:sp>
          <p:sp>
            <p:nvSpPr>
              <p:cNvPr id="115763" name="Line 50"/>
              <p:cNvSpPr>
                <a:spLocks noChangeShapeType="1"/>
              </p:cNvSpPr>
              <p:nvPr/>
            </p:nvSpPr>
            <p:spPr bwMode="auto">
              <a:xfrm>
                <a:off x="2880" y="1008"/>
                <a:ext cx="336" cy="0"/>
              </a:xfrm>
              <a:prstGeom prst="line">
                <a:avLst/>
              </a:prstGeom>
              <a:noFill/>
              <a:ln w="28575">
                <a:solidFill>
                  <a:schemeClr val="accent2"/>
                </a:solidFill>
                <a:round/>
                <a:headEnd/>
                <a:tailEnd type="stealth" w="med" len="med"/>
              </a:ln>
            </p:spPr>
            <p:txBody>
              <a:bodyPr/>
              <a:lstStyle/>
              <a:p>
                <a:endParaRPr lang="zh-CN" altLang="en-US"/>
              </a:p>
            </p:txBody>
          </p:sp>
          <p:sp>
            <p:nvSpPr>
              <p:cNvPr id="115764" name="Line 51"/>
              <p:cNvSpPr>
                <a:spLocks noChangeShapeType="1"/>
              </p:cNvSpPr>
              <p:nvPr/>
            </p:nvSpPr>
            <p:spPr bwMode="auto">
              <a:xfrm>
                <a:off x="2880" y="1475"/>
                <a:ext cx="336" cy="0"/>
              </a:xfrm>
              <a:prstGeom prst="line">
                <a:avLst/>
              </a:prstGeom>
              <a:noFill/>
              <a:ln w="28575">
                <a:solidFill>
                  <a:schemeClr val="accent2"/>
                </a:solidFill>
                <a:round/>
                <a:headEnd/>
                <a:tailEnd type="stealth" w="med" len="med"/>
              </a:ln>
            </p:spPr>
            <p:txBody>
              <a:bodyPr/>
              <a:lstStyle/>
              <a:p>
                <a:endParaRPr lang="zh-CN" altLang="en-US"/>
              </a:p>
            </p:txBody>
          </p:sp>
          <p:sp>
            <p:nvSpPr>
              <p:cNvPr id="115765" name="Line 52"/>
              <p:cNvSpPr>
                <a:spLocks noChangeShapeType="1"/>
              </p:cNvSpPr>
              <p:nvPr/>
            </p:nvSpPr>
            <p:spPr bwMode="auto">
              <a:xfrm>
                <a:off x="2880" y="1920"/>
                <a:ext cx="336" cy="0"/>
              </a:xfrm>
              <a:prstGeom prst="line">
                <a:avLst/>
              </a:prstGeom>
              <a:noFill/>
              <a:ln w="28575">
                <a:solidFill>
                  <a:schemeClr val="accent2"/>
                </a:solidFill>
                <a:round/>
                <a:headEnd/>
                <a:tailEnd type="stealth" w="med" len="med"/>
              </a:ln>
            </p:spPr>
            <p:txBody>
              <a:bodyPr/>
              <a:lstStyle/>
              <a:p>
                <a:endParaRPr lang="zh-CN" altLang="en-US"/>
              </a:p>
            </p:txBody>
          </p:sp>
          <p:sp>
            <p:nvSpPr>
              <p:cNvPr id="115766" name="Text Box 53"/>
              <p:cNvSpPr txBox="1">
                <a:spLocks noChangeArrowheads="1"/>
              </p:cNvSpPr>
              <p:nvPr/>
            </p:nvSpPr>
            <p:spPr bwMode="auto">
              <a:xfrm>
                <a:off x="2880" y="720"/>
                <a:ext cx="240" cy="290"/>
              </a:xfrm>
              <a:prstGeom prst="rect">
                <a:avLst/>
              </a:prstGeom>
              <a:noFill/>
              <a:ln w="9525">
                <a:noFill/>
                <a:miter lim="800000"/>
                <a:headEnd/>
                <a:tailEnd/>
              </a:ln>
            </p:spPr>
            <p:txBody>
              <a:bodyPr>
                <a:spAutoFit/>
              </a:bodyPr>
              <a:lstStyle/>
              <a:p>
                <a:pPr algn="ctr">
                  <a:spcBef>
                    <a:spcPct val="50000"/>
                  </a:spcBef>
                </a:pPr>
                <a:r>
                  <a:rPr lang="en-US" altLang="zh-CN" sz="2800" i="1">
                    <a:solidFill>
                      <a:schemeClr val="accent2"/>
                    </a:solidFill>
                    <a:latin typeface="Times New Roman" pitchFamily="18" charset="0"/>
                    <a:cs typeface="Times New Roman" pitchFamily="18" charset="0"/>
                    <a:sym typeface="Symbol" pitchFamily="18" charset="2"/>
                  </a:rPr>
                  <a:t></a:t>
                </a:r>
                <a:endParaRPr lang="en-US" altLang="zh-CN" sz="2800" i="1">
                  <a:solidFill>
                    <a:schemeClr val="accent2"/>
                  </a:solidFill>
                  <a:latin typeface="Times New Roman" pitchFamily="18" charset="0"/>
                  <a:cs typeface="Times New Roman" pitchFamily="18" charset="0"/>
                </a:endParaRPr>
              </a:p>
            </p:txBody>
          </p:sp>
          <p:sp>
            <p:nvSpPr>
              <p:cNvPr id="115767" name="Text Box 54"/>
              <p:cNvSpPr txBox="1">
                <a:spLocks noChangeArrowheads="1"/>
              </p:cNvSpPr>
              <p:nvPr/>
            </p:nvSpPr>
            <p:spPr bwMode="auto">
              <a:xfrm>
                <a:off x="3552" y="624"/>
                <a:ext cx="240" cy="290"/>
              </a:xfrm>
              <a:prstGeom prst="rect">
                <a:avLst/>
              </a:prstGeom>
              <a:noFill/>
              <a:ln w="9525">
                <a:noFill/>
                <a:miter lim="800000"/>
                <a:headEnd/>
                <a:tailEnd/>
              </a:ln>
            </p:spPr>
            <p:txBody>
              <a:bodyPr>
                <a:spAutoFit/>
              </a:bodyPr>
              <a:lstStyle/>
              <a:p>
                <a:pPr algn="ctr">
                  <a:spcBef>
                    <a:spcPct val="50000"/>
                  </a:spcBef>
                </a:pPr>
                <a:r>
                  <a:rPr lang="el-GR" altLang="zh-CN" sz="2800" i="1">
                    <a:latin typeface="Times New Roman" pitchFamily="18" charset="0"/>
                    <a:cs typeface="Times New Roman" pitchFamily="18" charset="0"/>
                  </a:rPr>
                  <a:t>θ</a:t>
                </a:r>
              </a:p>
            </p:txBody>
          </p:sp>
          <p:sp>
            <p:nvSpPr>
              <p:cNvPr id="115768" name="Freeform 55"/>
              <p:cNvSpPr>
                <a:spLocks/>
              </p:cNvSpPr>
              <p:nvPr/>
            </p:nvSpPr>
            <p:spPr bwMode="auto">
              <a:xfrm flipV="1">
                <a:off x="3744" y="816"/>
                <a:ext cx="33" cy="178"/>
              </a:xfrm>
              <a:custGeom>
                <a:avLst/>
                <a:gdLst>
                  <a:gd name="T0" fmla="*/ 8 w 33"/>
                  <a:gd name="T1" fmla="*/ 0 h 178"/>
                  <a:gd name="T2" fmla="*/ 33 w 33"/>
                  <a:gd name="T3" fmla="*/ 42 h 178"/>
                  <a:gd name="T4" fmla="*/ 25 w 33"/>
                  <a:gd name="T5" fmla="*/ 110 h 178"/>
                  <a:gd name="T6" fmla="*/ 0 w 33"/>
                  <a:gd name="T7" fmla="*/ 178 h 178"/>
                  <a:gd name="T8" fmla="*/ 0 60000 65536"/>
                  <a:gd name="T9" fmla="*/ 0 60000 65536"/>
                  <a:gd name="T10" fmla="*/ 0 60000 65536"/>
                  <a:gd name="T11" fmla="*/ 0 60000 65536"/>
                  <a:gd name="T12" fmla="*/ 0 w 33"/>
                  <a:gd name="T13" fmla="*/ 0 h 178"/>
                  <a:gd name="T14" fmla="*/ 33 w 33"/>
                  <a:gd name="T15" fmla="*/ 178 h 178"/>
                </a:gdLst>
                <a:ahLst/>
                <a:cxnLst>
                  <a:cxn ang="T8">
                    <a:pos x="T0" y="T1"/>
                  </a:cxn>
                  <a:cxn ang="T9">
                    <a:pos x="T2" y="T3"/>
                  </a:cxn>
                  <a:cxn ang="T10">
                    <a:pos x="T4" y="T5"/>
                  </a:cxn>
                  <a:cxn ang="T11">
                    <a:pos x="T6" y="T7"/>
                  </a:cxn>
                </a:cxnLst>
                <a:rect l="T12" t="T13" r="T14" b="T15"/>
                <a:pathLst>
                  <a:path w="33" h="178">
                    <a:moveTo>
                      <a:pt x="8" y="0"/>
                    </a:moveTo>
                    <a:lnTo>
                      <a:pt x="33" y="42"/>
                    </a:lnTo>
                    <a:lnTo>
                      <a:pt x="25" y="110"/>
                    </a:lnTo>
                    <a:lnTo>
                      <a:pt x="0" y="178"/>
                    </a:lnTo>
                  </a:path>
                </a:pathLst>
              </a:custGeom>
              <a:noFill/>
              <a:ln w="9525">
                <a:solidFill>
                  <a:schemeClr val="tx2"/>
                </a:solidFill>
                <a:round/>
                <a:headEnd/>
                <a:tailEnd type="triangle" w="med" len="med"/>
              </a:ln>
            </p:spPr>
            <p:txBody>
              <a:bodyPr/>
              <a:lstStyle/>
              <a:p>
                <a:endParaRPr lang="zh-CN" altLang="en-US"/>
              </a:p>
            </p:txBody>
          </p:sp>
          <p:sp>
            <p:nvSpPr>
              <p:cNvPr id="115769" name="Freeform 56"/>
              <p:cNvSpPr>
                <a:spLocks/>
              </p:cNvSpPr>
              <p:nvPr/>
            </p:nvSpPr>
            <p:spPr bwMode="auto">
              <a:xfrm>
                <a:off x="3697" y="974"/>
                <a:ext cx="5" cy="34"/>
              </a:xfrm>
              <a:custGeom>
                <a:avLst/>
                <a:gdLst>
                  <a:gd name="T0" fmla="*/ 5 w 5"/>
                  <a:gd name="T1" fmla="*/ 0 h 34"/>
                  <a:gd name="T2" fmla="*/ 0 w 5"/>
                  <a:gd name="T3" fmla="*/ 34 h 34"/>
                  <a:gd name="T4" fmla="*/ 0 60000 65536"/>
                  <a:gd name="T5" fmla="*/ 0 60000 65536"/>
                  <a:gd name="T6" fmla="*/ 0 w 5"/>
                  <a:gd name="T7" fmla="*/ 0 h 34"/>
                  <a:gd name="T8" fmla="*/ 5 w 5"/>
                  <a:gd name="T9" fmla="*/ 34 h 34"/>
                </a:gdLst>
                <a:ahLst/>
                <a:cxnLst>
                  <a:cxn ang="T4">
                    <a:pos x="T0" y="T1"/>
                  </a:cxn>
                  <a:cxn ang="T5">
                    <a:pos x="T2" y="T3"/>
                  </a:cxn>
                </a:cxnLst>
                <a:rect l="T6" t="T7" r="T8" b="T9"/>
                <a:pathLst>
                  <a:path w="5" h="34">
                    <a:moveTo>
                      <a:pt x="5" y="0"/>
                    </a:moveTo>
                    <a:lnTo>
                      <a:pt x="0" y="34"/>
                    </a:lnTo>
                  </a:path>
                </a:pathLst>
              </a:custGeom>
              <a:noFill/>
              <a:ln w="9525">
                <a:solidFill>
                  <a:schemeClr val="tx2"/>
                </a:solidFill>
                <a:round/>
                <a:headEnd/>
                <a:tailEnd/>
              </a:ln>
            </p:spPr>
            <p:txBody>
              <a:bodyPr/>
              <a:lstStyle/>
              <a:p>
                <a:endParaRPr lang="zh-CN" altLang="en-US"/>
              </a:p>
            </p:txBody>
          </p:sp>
          <p:sp>
            <p:nvSpPr>
              <p:cNvPr id="115770" name="Line 57"/>
              <p:cNvSpPr>
                <a:spLocks noChangeShapeType="1"/>
              </p:cNvSpPr>
              <p:nvPr/>
            </p:nvSpPr>
            <p:spPr bwMode="auto">
              <a:xfrm>
                <a:off x="3552" y="1008"/>
                <a:ext cx="96" cy="192"/>
              </a:xfrm>
              <a:prstGeom prst="line">
                <a:avLst/>
              </a:prstGeom>
              <a:noFill/>
              <a:ln w="12700">
                <a:solidFill>
                  <a:srgbClr val="FF0000"/>
                </a:solidFill>
                <a:round/>
                <a:headEnd/>
                <a:tailEnd/>
              </a:ln>
            </p:spPr>
            <p:txBody>
              <a:bodyPr/>
              <a:lstStyle/>
              <a:p>
                <a:endParaRPr lang="zh-CN" altLang="en-US"/>
              </a:p>
            </p:txBody>
          </p:sp>
          <p:sp>
            <p:nvSpPr>
              <p:cNvPr id="115771" name="Line 58"/>
              <p:cNvSpPr>
                <a:spLocks noChangeShapeType="1"/>
              </p:cNvSpPr>
              <p:nvPr/>
            </p:nvSpPr>
            <p:spPr bwMode="auto">
              <a:xfrm>
                <a:off x="3552" y="1248"/>
                <a:ext cx="96" cy="192"/>
              </a:xfrm>
              <a:prstGeom prst="line">
                <a:avLst/>
              </a:prstGeom>
              <a:noFill/>
              <a:ln w="12700">
                <a:solidFill>
                  <a:srgbClr val="FF0000"/>
                </a:solidFill>
                <a:round/>
                <a:headEnd/>
                <a:tailEnd/>
              </a:ln>
            </p:spPr>
            <p:txBody>
              <a:bodyPr/>
              <a:lstStyle/>
              <a:p>
                <a:endParaRPr lang="zh-CN" altLang="en-US"/>
              </a:p>
            </p:txBody>
          </p:sp>
          <p:sp>
            <p:nvSpPr>
              <p:cNvPr id="115772" name="Line 59"/>
              <p:cNvSpPr>
                <a:spLocks noChangeShapeType="1"/>
              </p:cNvSpPr>
              <p:nvPr/>
            </p:nvSpPr>
            <p:spPr bwMode="auto">
              <a:xfrm>
                <a:off x="3552" y="1488"/>
                <a:ext cx="96" cy="192"/>
              </a:xfrm>
              <a:prstGeom prst="line">
                <a:avLst/>
              </a:prstGeom>
              <a:noFill/>
              <a:ln w="12700">
                <a:solidFill>
                  <a:srgbClr val="FF0000"/>
                </a:solidFill>
                <a:round/>
                <a:headEnd/>
                <a:tailEnd/>
              </a:ln>
            </p:spPr>
            <p:txBody>
              <a:bodyPr/>
              <a:lstStyle/>
              <a:p>
                <a:endParaRPr lang="zh-CN" altLang="en-US"/>
              </a:p>
            </p:txBody>
          </p:sp>
          <p:sp>
            <p:nvSpPr>
              <p:cNvPr id="115773" name="Line 60"/>
              <p:cNvSpPr>
                <a:spLocks noChangeShapeType="1"/>
              </p:cNvSpPr>
              <p:nvPr/>
            </p:nvSpPr>
            <p:spPr bwMode="auto">
              <a:xfrm>
                <a:off x="3552" y="1680"/>
                <a:ext cx="96" cy="192"/>
              </a:xfrm>
              <a:prstGeom prst="line">
                <a:avLst/>
              </a:prstGeom>
              <a:noFill/>
              <a:ln w="12700">
                <a:solidFill>
                  <a:srgbClr val="FF0000"/>
                </a:solidFill>
                <a:round/>
                <a:headEnd/>
                <a:tailEnd/>
              </a:ln>
            </p:spPr>
            <p:txBody>
              <a:bodyPr/>
              <a:lstStyle/>
              <a:p>
                <a:endParaRPr lang="zh-CN" altLang="en-US"/>
              </a:p>
            </p:txBody>
          </p:sp>
          <p:sp>
            <p:nvSpPr>
              <p:cNvPr id="115774" name="Text Box 61"/>
              <p:cNvSpPr txBox="1">
                <a:spLocks noChangeArrowheads="1"/>
              </p:cNvSpPr>
              <p:nvPr/>
            </p:nvSpPr>
            <p:spPr bwMode="auto">
              <a:xfrm>
                <a:off x="3504" y="1872"/>
                <a:ext cx="240" cy="290"/>
              </a:xfrm>
              <a:prstGeom prst="rect">
                <a:avLst/>
              </a:prstGeom>
              <a:noFill/>
              <a:ln w="9525">
                <a:noFill/>
                <a:miter lim="800000"/>
                <a:headEnd/>
                <a:tailEnd/>
              </a:ln>
            </p:spPr>
            <p:txBody>
              <a:bodyPr>
                <a:spAutoFit/>
              </a:bodyPr>
              <a:lstStyle/>
              <a:p>
                <a:pPr algn="ctr">
                  <a:spcBef>
                    <a:spcPct val="50000"/>
                  </a:spcBef>
                </a:pPr>
                <a:r>
                  <a:rPr lang="en-US" altLang="zh-CN" sz="2800">
                    <a:solidFill>
                      <a:srgbClr val="FF0000"/>
                    </a:solidFill>
                    <a:latin typeface="Times New Roman" pitchFamily="18" charset="0"/>
                    <a:cs typeface="Times New Roman" pitchFamily="18" charset="0"/>
                    <a:sym typeface="Symbol" pitchFamily="18" charset="2"/>
                  </a:rPr>
                  <a:t></a:t>
                </a:r>
                <a:endParaRPr lang="en-US" altLang="zh-CN" sz="2800">
                  <a:solidFill>
                    <a:srgbClr val="FF0000"/>
                  </a:solidFill>
                  <a:latin typeface="Times New Roman" pitchFamily="18" charset="0"/>
                  <a:cs typeface="Times New Roman" pitchFamily="18" charset="0"/>
                </a:endParaRPr>
              </a:p>
            </p:txBody>
          </p:sp>
          <p:sp>
            <p:nvSpPr>
              <p:cNvPr id="115775" name="Text Box 62"/>
              <p:cNvSpPr txBox="1">
                <a:spLocks noChangeArrowheads="1"/>
              </p:cNvSpPr>
              <p:nvPr/>
            </p:nvSpPr>
            <p:spPr bwMode="auto">
              <a:xfrm>
                <a:off x="3552" y="1152"/>
                <a:ext cx="240" cy="290"/>
              </a:xfrm>
              <a:prstGeom prst="rect">
                <a:avLst/>
              </a:prstGeom>
              <a:noFill/>
              <a:ln w="9525">
                <a:noFill/>
                <a:miter lim="800000"/>
                <a:headEnd/>
                <a:tailEnd/>
              </a:ln>
            </p:spPr>
            <p:txBody>
              <a:bodyPr>
                <a:spAutoFit/>
              </a:bodyPr>
              <a:lstStyle/>
              <a:p>
                <a:pPr algn="ctr">
                  <a:spcBef>
                    <a:spcPct val="50000"/>
                  </a:spcBef>
                </a:pPr>
                <a:r>
                  <a:rPr lang="en-US" altLang="zh-CN" sz="2800">
                    <a:solidFill>
                      <a:srgbClr val="FF0000"/>
                    </a:solidFill>
                    <a:latin typeface="Times New Roman" pitchFamily="18" charset="0"/>
                    <a:cs typeface="Times New Roman" pitchFamily="18" charset="0"/>
                    <a:sym typeface="Symbol" pitchFamily="18" charset="2"/>
                  </a:rPr>
                  <a:t></a:t>
                </a:r>
                <a:endParaRPr lang="en-US" altLang="zh-CN" sz="2800">
                  <a:solidFill>
                    <a:srgbClr val="FF0000"/>
                  </a:solidFill>
                  <a:latin typeface="Times New Roman" pitchFamily="18" charset="0"/>
                  <a:cs typeface="Times New Roman" pitchFamily="18" charset="0"/>
                </a:endParaRPr>
              </a:p>
            </p:txBody>
          </p:sp>
          <p:sp>
            <p:nvSpPr>
              <p:cNvPr id="115776" name="Text Box 63"/>
              <p:cNvSpPr txBox="1">
                <a:spLocks noChangeArrowheads="1"/>
              </p:cNvSpPr>
              <p:nvPr/>
            </p:nvSpPr>
            <p:spPr bwMode="auto">
              <a:xfrm>
                <a:off x="3504" y="1382"/>
                <a:ext cx="240" cy="290"/>
              </a:xfrm>
              <a:prstGeom prst="rect">
                <a:avLst/>
              </a:prstGeom>
              <a:noFill/>
              <a:ln w="9525">
                <a:noFill/>
                <a:miter lim="800000"/>
                <a:headEnd/>
                <a:tailEnd/>
              </a:ln>
            </p:spPr>
            <p:txBody>
              <a:bodyPr>
                <a:spAutoFit/>
              </a:bodyPr>
              <a:lstStyle/>
              <a:p>
                <a:pPr algn="ctr">
                  <a:spcBef>
                    <a:spcPct val="50000"/>
                  </a:spcBef>
                </a:pPr>
                <a:r>
                  <a:rPr lang="en-US" altLang="zh-CN" sz="2800">
                    <a:solidFill>
                      <a:srgbClr val="FF0000"/>
                    </a:solidFill>
                    <a:latin typeface="Times New Roman" pitchFamily="18" charset="0"/>
                    <a:cs typeface="Times New Roman" pitchFamily="18" charset="0"/>
                    <a:sym typeface="Symbol" pitchFamily="18" charset="2"/>
                  </a:rPr>
                  <a:t></a:t>
                </a:r>
                <a:endParaRPr lang="en-US" altLang="zh-CN" sz="2800">
                  <a:solidFill>
                    <a:srgbClr val="FF0000"/>
                  </a:solidFill>
                  <a:latin typeface="Times New Roman" pitchFamily="18" charset="0"/>
                  <a:cs typeface="Times New Roman" pitchFamily="18" charset="0"/>
                </a:endParaRPr>
              </a:p>
            </p:txBody>
          </p:sp>
          <p:sp>
            <p:nvSpPr>
              <p:cNvPr id="115777" name="Text Box 64"/>
              <p:cNvSpPr txBox="1">
                <a:spLocks noChangeArrowheads="1"/>
              </p:cNvSpPr>
              <p:nvPr/>
            </p:nvSpPr>
            <p:spPr bwMode="auto">
              <a:xfrm>
                <a:off x="3552" y="1632"/>
                <a:ext cx="240" cy="290"/>
              </a:xfrm>
              <a:prstGeom prst="rect">
                <a:avLst/>
              </a:prstGeom>
              <a:noFill/>
              <a:ln w="9525">
                <a:noFill/>
                <a:miter lim="800000"/>
                <a:headEnd/>
                <a:tailEnd/>
              </a:ln>
            </p:spPr>
            <p:txBody>
              <a:bodyPr>
                <a:spAutoFit/>
              </a:bodyPr>
              <a:lstStyle/>
              <a:p>
                <a:pPr algn="ctr">
                  <a:spcBef>
                    <a:spcPct val="50000"/>
                  </a:spcBef>
                </a:pPr>
                <a:r>
                  <a:rPr lang="en-US" altLang="zh-CN" sz="2800">
                    <a:solidFill>
                      <a:srgbClr val="FF0000"/>
                    </a:solidFill>
                    <a:latin typeface="Times New Roman" pitchFamily="18" charset="0"/>
                    <a:cs typeface="Times New Roman" pitchFamily="18" charset="0"/>
                    <a:sym typeface="Symbol" pitchFamily="18" charset="2"/>
                  </a:rPr>
                  <a:t></a:t>
                </a:r>
                <a:endParaRPr lang="en-US" altLang="zh-CN" sz="2800">
                  <a:solidFill>
                    <a:srgbClr val="FF0000"/>
                  </a:solidFill>
                  <a:latin typeface="Times New Roman" pitchFamily="18" charset="0"/>
                  <a:cs typeface="Times New Roman" pitchFamily="18" charset="0"/>
                </a:endParaRPr>
              </a:p>
            </p:txBody>
          </p:sp>
          <p:sp>
            <p:nvSpPr>
              <p:cNvPr id="115778" name="Text Box 65"/>
              <p:cNvSpPr txBox="1">
                <a:spLocks noChangeArrowheads="1"/>
              </p:cNvSpPr>
              <p:nvPr/>
            </p:nvSpPr>
            <p:spPr bwMode="auto">
              <a:xfrm>
                <a:off x="3888" y="432"/>
                <a:ext cx="384" cy="290"/>
              </a:xfrm>
              <a:prstGeom prst="rect">
                <a:avLst/>
              </a:prstGeom>
              <a:noFill/>
              <a:ln w="9525">
                <a:noFill/>
                <a:miter lim="800000"/>
                <a:headEnd/>
                <a:tailEnd/>
              </a:ln>
            </p:spPr>
            <p:txBody>
              <a:bodyPr>
                <a:spAutoFit/>
              </a:bodyPr>
              <a:lstStyle/>
              <a:p>
                <a:pPr algn="ctr">
                  <a:spcBef>
                    <a:spcPct val="50000"/>
                  </a:spcBef>
                </a:pPr>
                <a:r>
                  <a:rPr lang="en-US" altLang="zh-CN" sz="2800" i="1">
                    <a:latin typeface="Times New Roman" pitchFamily="18" charset="0"/>
                    <a:cs typeface="Times New Roman" pitchFamily="18" charset="0"/>
                    <a:sym typeface="Symbol" pitchFamily="18" charset="2"/>
                  </a:rPr>
                  <a:t>L</a:t>
                </a:r>
                <a:r>
                  <a:rPr lang="en-US" altLang="zh-CN" sz="2800" baseline="-25000">
                    <a:latin typeface="Times New Roman" pitchFamily="18" charset="0"/>
                    <a:cs typeface="Times New Roman" pitchFamily="18" charset="0"/>
                    <a:sym typeface="Symbol" pitchFamily="18" charset="2"/>
                  </a:rPr>
                  <a:t>2</a:t>
                </a:r>
                <a:endParaRPr lang="en-US" altLang="zh-CN" sz="2800" baseline="-25000">
                  <a:latin typeface="Times New Roman" pitchFamily="18" charset="0"/>
                  <a:cs typeface="Times New Roman" pitchFamily="18" charset="0"/>
                </a:endParaRPr>
              </a:p>
            </p:txBody>
          </p:sp>
        </p:grpSp>
        <p:graphicFrame>
          <p:nvGraphicFramePr>
            <p:cNvPr id="115718" name="Object 7"/>
            <p:cNvGraphicFramePr>
              <a:graphicFrameLocks noChangeAspect="1"/>
            </p:cNvGraphicFramePr>
            <p:nvPr/>
          </p:nvGraphicFramePr>
          <p:xfrm>
            <a:off x="2544" y="1344"/>
            <a:ext cx="342" cy="464"/>
          </p:xfrm>
          <a:graphic>
            <a:graphicData uri="http://schemas.openxmlformats.org/presentationml/2006/ole">
              <p:oleObj spid="_x0000_s131078" name="Equation" r:id="rId6" imgW="177480" imgH="241200" progId="">
                <p:embed/>
              </p:oleObj>
            </a:graphicData>
          </a:graphic>
        </p:graphicFrame>
      </p:grpSp>
      <p:grpSp>
        <p:nvGrpSpPr>
          <p:cNvPr id="6" name="组合 78"/>
          <p:cNvGrpSpPr>
            <a:grpSpLocks/>
          </p:cNvGrpSpPr>
          <p:nvPr/>
        </p:nvGrpSpPr>
        <p:grpSpPr bwMode="auto">
          <a:xfrm>
            <a:off x="1052513" y="5214938"/>
            <a:ext cx="7162800" cy="1033462"/>
            <a:chOff x="1052538" y="5214950"/>
            <a:chExt cx="7162800" cy="1033466"/>
          </a:xfrm>
        </p:grpSpPr>
        <p:grpSp>
          <p:nvGrpSpPr>
            <p:cNvPr id="9" name="组合 76"/>
            <p:cNvGrpSpPr>
              <a:grpSpLocks/>
            </p:cNvGrpSpPr>
            <p:nvPr/>
          </p:nvGrpSpPr>
          <p:grpSpPr bwMode="auto">
            <a:xfrm>
              <a:off x="1052538" y="5214950"/>
              <a:ext cx="7162800" cy="996957"/>
              <a:chOff x="1052538" y="5214950"/>
              <a:chExt cx="7162800" cy="996957"/>
            </a:xfrm>
          </p:grpSpPr>
          <p:sp>
            <p:nvSpPr>
              <p:cNvPr id="115726" name="Rectangle 3"/>
              <p:cNvSpPr>
                <a:spLocks noChangeArrowheads="1"/>
              </p:cNvSpPr>
              <p:nvPr/>
            </p:nvSpPr>
            <p:spPr bwMode="auto">
              <a:xfrm>
                <a:off x="1052538" y="5257800"/>
                <a:ext cx="7162800" cy="954107"/>
              </a:xfrm>
              <a:prstGeom prst="rect">
                <a:avLst/>
              </a:prstGeom>
              <a:solidFill>
                <a:srgbClr val="CCFFFF"/>
              </a:solidFill>
              <a:ln w="9525">
                <a:solidFill>
                  <a:srgbClr val="FF0000"/>
                </a:solidFill>
                <a:miter lim="800000"/>
                <a:headEnd/>
                <a:tailEnd/>
              </a:ln>
            </p:spPr>
            <p:txBody>
              <a:bodyPr anchor="ctr">
                <a:spAutoFit/>
              </a:bodyPr>
              <a:lstStyle/>
              <a:p>
                <a:r>
                  <a:rPr lang="en-US" altLang="zh-CN" sz="2800">
                    <a:latin typeface="Times New Roman" pitchFamily="18" charset="0"/>
                    <a:ea typeface="黑体" pitchFamily="2" charset="-122"/>
                    <a:cs typeface="Times New Roman" pitchFamily="18" charset="0"/>
                  </a:rPr>
                  <a:t>★</a:t>
                </a:r>
                <a:r>
                  <a:rPr lang="zh-CN" altLang="en-US" sz="2800">
                    <a:latin typeface="Times New Roman" pitchFamily="18" charset="0"/>
                    <a:ea typeface="黑体" pitchFamily="2" charset="-122"/>
                    <a:cs typeface="Times New Roman" pitchFamily="18" charset="0"/>
                  </a:rPr>
                  <a:t>　 点处的合振动为</a:t>
                </a:r>
                <a:r>
                  <a:rPr lang="en-US" altLang="zh-CN" sz="2800" i="1">
                    <a:latin typeface="Times New Roman" pitchFamily="18" charset="0"/>
                    <a:ea typeface="黑体" pitchFamily="2" charset="-122"/>
                    <a:cs typeface="Times New Roman" pitchFamily="18" charset="0"/>
                  </a:rPr>
                  <a:t>N</a:t>
                </a:r>
                <a:r>
                  <a:rPr lang="zh-CN" altLang="en-US" sz="2800">
                    <a:latin typeface="Times New Roman" pitchFamily="18" charset="0"/>
                    <a:ea typeface="黑体" pitchFamily="2" charset="-122"/>
                    <a:cs typeface="Times New Roman" pitchFamily="18" charset="0"/>
                  </a:rPr>
                  <a:t>个振幅相同、频率相同、相差依次为   的振动的合成。</a:t>
                </a:r>
              </a:p>
            </p:txBody>
          </p:sp>
          <p:graphicFrame>
            <p:nvGraphicFramePr>
              <p:cNvPr id="115717" name="Object 10"/>
              <p:cNvGraphicFramePr>
                <a:graphicFrameLocks noChangeAspect="1"/>
              </p:cNvGraphicFramePr>
              <p:nvPr/>
            </p:nvGraphicFramePr>
            <p:xfrm>
              <a:off x="1481166" y="5214950"/>
              <a:ext cx="544513" cy="696913"/>
            </p:xfrm>
            <a:graphic>
              <a:graphicData uri="http://schemas.openxmlformats.org/presentationml/2006/ole">
                <p:oleObj spid="_x0000_s131077" name="Equation" r:id="rId7" imgW="177480" imgH="228600" progId="Equation.DSMT4">
                  <p:embed/>
                </p:oleObj>
              </a:graphicData>
            </a:graphic>
          </p:graphicFrame>
        </p:grpSp>
        <p:graphicFrame>
          <p:nvGraphicFramePr>
            <p:cNvPr id="115716" name="Object 11"/>
            <p:cNvGraphicFramePr>
              <a:graphicFrameLocks noChangeAspect="1"/>
            </p:cNvGraphicFramePr>
            <p:nvPr/>
          </p:nvGraphicFramePr>
          <p:xfrm>
            <a:off x="3571868" y="5715016"/>
            <a:ext cx="419100" cy="533400"/>
          </p:xfrm>
          <a:graphic>
            <a:graphicData uri="http://schemas.openxmlformats.org/presentationml/2006/ole">
              <p:oleObj spid="_x0000_s131076" name="Equation" r:id="rId8" imgW="139680" imgH="177480" progId="">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par>
                          <p:cTn id="15" fill="hold">
                            <p:stCondLst>
                              <p:cond delay="500"/>
                            </p:stCondLst>
                            <p:childTnLst>
                              <p:par>
                                <p:cTn id="16" presetID="2" presetClass="entr" presetSubtype="1"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71" name="灯片编号占位符 1"/>
          <p:cNvSpPr>
            <a:spLocks noGrp="1"/>
          </p:cNvSpPr>
          <p:nvPr>
            <p:ph type="sldNum" sz="quarter" idx="10"/>
          </p:nvPr>
        </p:nvSpPr>
        <p:spPr>
          <a:noFill/>
        </p:spPr>
        <p:txBody>
          <a:bodyPr/>
          <a:lstStyle/>
          <a:p>
            <a:fld id="{69948772-D0C0-4C77-A2E0-131CF64DCB26}" type="slidenum">
              <a:rPr lang="en-US" altLang="zh-CN" smtClean="0"/>
              <a:pPr/>
              <a:t>161</a:t>
            </a:fld>
            <a:endParaRPr lang="en-US" altLang="zh-CN" smtClean="0"/>
          </a:p>
        </p:txBody>
      </p:sp>
      <p:grpSp>
        <p:nvGrpSpPr>
          <p:cNvPr id="2" name="Group 2"/>
          <p:cNvGrpSpPr>
            <a:grpSpLocks/>
          </p:cNvGrpSpPr>
          <p:nvPr/>
        </p:nvGrpSpPr>
        <p:grpSpPr bwMode="auto">
          <a:xfrm>
            <a:off x="838200" y="4213225"/>
            <a:ext cx="914400" cy="1257300"/>
            <a:chOff x="144" y="2064"/>
            <a:chExt cx="672" cy="912"/>
          </a:xfrm>
        </p:grpSpPr>
        <p:sp>
          <p:nvSpPr>
            <p:cNvPr id="99331" name="AutoShape 3"/>
            <p:cNvSpPr>
              <a:spLocks noChangeArrowheads="1"/>
            </p:cNvSpPr>
            <p:nvPr/>
          </p:nvSpPr>
          <p:spPr bwMode="auto">
            <a:xfrm>
              <a:off x="144" y="2064"/>
              <a:ext cx="432" cy="912"/>
            </a:xfrm>
            <a:prstGeom prst="horizontalScroll">
              <a:avLst>
                <a:gd name="adj" fmla="val 12500"/>
              </a:avLst>
            </a:prstGeom>
            <a:solidFill>
              <a:schemeClr val="accent1"/>
            </a:solidFill>
            <a:ln w="9525">
              <a:solidFill>
                <a:schemeClr val="tx1"/>
              </a:solidFill>
              <a:round/>
              <a:headEnd/>
              <a:tailEnd/>
            </a:ln>
            <a:effectLst>
              <a:outerShdw dist="107763" dir="13500000" algn="ctr" rotWithShape="0">
                <a:srgbClr val="009900"/>
              </a:outerShdw>
            </a:effectLst>
          </p:spPr>
          <p:txBody>
            <a:bodyPr wrap="none" anchor="ctr"/>
            <a:lstStyle/>
            <a:p>
              <a:pPr>
                <a:defRPr/>
              </a:pPr>
              <a:endParaRPr lang="zh-CN" altLang="en-US"/>
            </a:p>
          </p:txBody>
        </p:sp>
        <p:sp>
          <p:nvSpPr>
            <p:cNvPr id="116811" name="Text Box 4"/>
            <p:cNvSpPr txBox="1">
              <a:spLocks noChangeArrowheads="1"/>
            </p:cNvSpPr>
            <p:nvPr/>
          </p:nvSpPr>
          <p:spPr bwMode="auto">
            <a:xfrm>
              <a:off x="192" y="2161"/>
              <a:ext cx="624" cy="774"/>
            </a:xfrm>
            <a:prstGeom prst="rect">
              <a:avLst/>
            </a:prstGeom>
            <a:noFill/>
            <a:ln w="9525">
              <a:noFill/>
              <a:miter lim="800000"/>
              <a:headEnd/>
              <a:tailEnd/>
            </a:ln>
          </p:spPr>
          <p:txBody>
            <a:bodyPr>
              <a:spAutoFit/>
            </a:bodyPr>
            <a:lstStyle/>
            <a:p>
              <a:r>
                <a:rPr kumimoji="1" lang="zh-CN" altLang="en-US" sz="3200" b="1">
                  <a:solidFill>
                    <a:srgbClr val="CC0000"/>
                  </a:solidFill>
                  <a:latin typeface="Times New Roman" pitchFamily="18" charset="0"/>
                </a:rPr>
                <a:t>讨论</a:t>
              </a:r>
            </a:p>
          </p:txBody>
        </p:sp>
      </p:grpSp>
      <p:graphicFrame>
        <p:nvGraphicFramePr>
          <p:cNvPr id="116738" name="Object 2"/>
          <p:cNvGraphicFramePr>
            <a:graphicFrameLocks noChangeAspect="1"/>
          </p:cNvGraphicFramePr>
          <p:nvPr/>
        </p:nvGraphicFramePr>
        <p:xfrm>
          <a:off x="709613" y="2970213"/>
          <a:ext cx="1576387" cy="157162"/>
        </p:xfrm>
        <a:graphic>
          <a:graphicData uri="http://schemas.openxmlformats.org/presentationml/2006/ole">
            <p:oleObj spid="_x0000_s132098" name="Equation" r:id="rId3" imgW="749160" imgH="75960" progId="">
              <p:embed/>
            </p:oleObj>
          </a:graphicData>
        </a:graphic>
      </p:graphicFrame>
      <p:graphicFrame>
        <p:nvGraphicFramePr>
          <p:cNvPr id="116739" name="Object 3"/>
          <p:cNvGraphicFramePr>
            <a:graphicFrameLocks noChangeAspect="1"/>
          </p:cNvGraphicFramePr>
          <p:nvPr/>
        </p:nvGraphicFramePr>
        <p:xfrm>
          <a:off x="635000" y="1308100"/>
          <a:ext cx="2565400" cy="549275"/>
        </p:xfrm>
        <a:graphic>
          <a:graphicData uri="http://schemas.openxmlformats.org/presentationml/2006/ole">
            <p:oleObj spid="_x0000_s132099" name="Equation" r:id="rId4" imgW="1041120" imgH="253800" progId="">
              <p:embed/>
            </p:oleObj>
          </a:graphicData>
        </a:graphic>
      </p:graphicFrame>
      <p:graphicFrame>
        <p:nvGraphicFramePr>
          <p:cNvPr id="116740" name="Object 4"/>
          <p:cNvGraphicFramePr>
            <a:graphicFrameLocks noChangeAspect="1"/>
          </p:cNvGraphicFramePr>
          <p:nvPr/>
        </p:nvGraphicFramePr>
        <p:xfrm>
          <a:off x="666750" y="1851025"/>
          <a:ext cx="3854450" cy="542925"/>
        </p:xfrm>
        <a:graphic>
          <a:graphicData uri="http://schemas.openxmlformats.org/presentationml/2006/ole">
            <p:oleObj spid="_x0000_s132100" name="Equation" r:id="rId5" imgW="1587240" imgH="253800" progId="">
              <p:embed/>
            </p:oleObj>
          </a:graphicData>
        </a:graphic>
      </p:graphicFrame>
      <p:graphicFrame>
        <p:nvGraphicFramePr>
          <p:cNvPr id="116741" name="Object 5"/>
          <p:cNvGraphicFramePr>
            <a:graphicFrameLocks noChangeAspect="1"/>
          </p:cNvGraphicFramePr>
          <p:nvPr/>
        </p:nvGraphicFramePr>
        <p:xfrm>
          <a:off x="647700" y="3165475"/>
          <a:ext cx="4743450" cy="536575"/>
        </p:xfrm>
        <a:graphic>
          <a:graphicData uri="http://schemas.openxmlformats.org/presentationml/2006/ole">
            <p:oleObj spid="_x0000_s132101" name="Equation" r:id="rId6" imgW="2133360" imgH="253800" progId="">
              <p:embed/>
            </p:oleObj>
          </a:graphicData>
        </a:graphic>
      </p:graphicFrame>
      <p:sp>
        <p:nvSpPr>
          <p:cNvPr id="116773" name="AutoShape 9"/>
          <p:cNvSpPr>
            <a:spLocks/>
          </p:cNvSpPr>
          <p:nvPr/>
        </p:nvSpPr>
        <p:spPr bwMode="auto">
          <a:xfrm>
            <a:off x="406400" y="1587500"/>
            <a:ext cx="228600" cy="1752600"/>
          </a:xfrm>
          <a:prstGeom prst="leftBrace">
            <a:avLst>
              <a:gd name="adj1" fmla="val 63889"/>
              <a:gd name="adj2" fmla="val 50000"/>
            </a:avLst>
          </a:prstGeom>
          <a:noFill/>
          <a:ln w="28575">
            <a:solidFill>
              <a:srgbClr val="FF0000"/>
            </a:solidFill>
            <a:round/>
            <a:headEnd/>
            <a:tailEnd/>
          </a:ln>
        </p:spPr>
        <p:txBody>
          <a:bodyPr wrap="none" anchor="ctr"/>
          <a:lstStyle/>
          <a:p>
            <a:endParaRPr lang="zh-CN" altLang="en-US"/>
          </a:p>
        </p:txBody>
      </p:sp>
      <p:graphicFrame>
        <p:nvGraphicFramePr>
          <p:cNvPr id="116742" name="Object 6"/>
          <p:cNvGraphicFramePr>
            <a:graphicFrameLocks noChangeAspect="1"/>
          </p:cNvGraphicFramePr>
          <p:nvPr/>
        </p:nvGraphicFramePr>
        <p:xfrm>
          <a:off x="635000" y="2411413"/>
          <a:ext cx="4137025" cy="544512"/>
        </p:xfrm>
        <a:graphic>
          <a:graphicData uri="http://schemas.openxmlformats.org/presentationml/2006/ole">
            <p:oleObj spid="_x0000_s132102" name="Equation" r:id="rId7" imgW="1688760" imgH="253800" progId="">
              <p:embed/>
            </p:oleObj>
          </a:graphicData>
        </a:graphic>
      </p:graphicFrame>
      <p:grpSp>
        <p:nvGrpSpPr>
          <p:cNvPr id="3" name="Group 11"/>
          <p:cNvGrpSpPr>
            <a:grpSpLocks/>
          </p:cNvGrpSpPr>
          <p:nvPr/>
        </p:nvGrpSpPr>
        <p:grpSpPr bwMode="auto">
          <a:xfrm>
            <a:off x="914400" y="5051425"/>
            <a:ext cx="4343400" cy="1257300"/>
            <a:chOff x="576" y="2784"/>
            <a:chExt cx="2736" cy="792"/>
          </a:xfrm>
        </p:grpSpPr>
        <p:graphicFrame>
          <p:nvGraphicFramePr>
            <p:cNvPr id="116769" name="Object 33"/>
            <p:cNvGraphicFramePr>
              <a:graphicFrameLocks noChangeAspect="1"/>
            </p:cNvGraphicFramePr>
            <p:nvPr/>
          </p:nvGraphicFramePr>
          <p:xfrm>
            <a:off x="576" y="3264"/>
            <a:ext cx="2736" cy="312"/>
          </p:xfrm>
          <a:graphic>
            <a:graphicData uri="http://schemas.openxmlformats.org/presentationml/2006/ole">
              <p:oleObj spid="_x0000_s132129" name="Equation" r:id="rId8" imgW="1739880" imgH="241200" progId="">
                <p:embed/>
              </p:oleObj>
            </a:graphicData>
          </a:graphic>
        </p:graphicFrame>
        <p:grpSp>
          <p:nvGrpSpPr>
            <p:cNvPr id="4" name="Group 13"/>
            <p:cNvGrpSpPr>
              <a:grpSpLocks/>
            </p:cNvGrpSpPr>
            <p:nvPr/>
          </p:nvGrpSpPr>
          <p:grpSpPr bwMode="auto">
            <a:xfrm>
              <a:off x="993" y="2784"/>
              <a:ext cx="2185" cy="384"/>
              <a:chOff x="802" y="2736"/>
              <a:chExt cx="2185" cy="384"/>
            </a:xfrm>
          </p:grpSpPr>
          <p:sp>
            <p:nvSpPr>
              <p:cNvPr id="116809" name="Text Box 14"/>
              <p:cNvSpPr txBox="1">
                <a:spLocks noChangeArrowheads="1"/>
              </p:cNvSpPr>
              <p:nvPr/>
            </p:nvSpPr>
            <p:spPr bwMode="auto">
              <a:xfrm>
                <a:off x="802" y="2736"/>
                <a:ext cx="460" cy="365"/>
              </a:xfrm>
              <a:prstGeom prst="rect">
                <a:avLst/>
              </a:prstGeom>
              <a:noFill/>
              <a:ln w="9525">
                <a:noFill/>
                <a:miter lim="800000"/>
                <a:headEnd/>
                <a:tailEnd/>
              </a:ln>
            </p:spPr>
            <p:txBody>
              <a:bodyPr>
                <a:spAutoFit/>
              </a:bodyPr>
              <a:lstStyle/>
              <a:p>
                <a:pPr algn="ctr">
                  <a:spcBef>
                    <a:spcPct val="50000"/>
                  </a:spcBef>
                </a:pP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2</a:t>
                </a:r>
                <a:r>
                  <a:rPr lang="en-US" altLang="zh-CN" sz="3200" b="1">
                    <a:solidFill>
                      <a:srgbClr val="CC0000"/>
                    </a:solidFill>
                    <a:latin typeface="宋体" pitchFamily="2" charset="-122"/>
                  </a:rPr>
                  <a:t>)</a:t>
                </a:r>
                <a:endParaRPr lang="en-US" altLang="zh-CN" sz="3200" b="1">
                  <a:latin typeface="宋体" pitchFamily="2" charset="-122"/>
                </a:endParaRPr>
              </a:p>
            </p:txBody>
          </p:sp>
          <p:graphicFrame>
            <p:nvGraphicFramePr>
              <p:cNvPr id="116770" name="Object 34"/>
              <p:cNvGraphicFramePr>
                <a:graphicFrameLocks noChangeAspect="1"/>
              </p:cNvGraphicFramePr>
              <p:nvPr/>
            </p:nvGraphicFramePr>
            <p:xfrm>
              <a:off x="1296" y="2808"/>
              <a:ext cx="1691" cy="312"/>
            </p:xfrm>
            <a:graphic>
              <a:graphicData uri="http://schemas.openxmlformats.org/presentationml/2006/ole">
                <p:oleObj spid="_x0000_s132130" name="Equation" r:id="rId9" imgW="977760" imgH="241200" progId="">
                  <p:embed/>
                </p:oleObj>
              </a:graphicData>
            </a:graphic>
          </p:graphicFrame>
        </p:grpSp>
      </p:grpSp>
      <p:grpSp>
        <p:nvGrpSpPr>
          <p:cNvPr id="5" name="Group 16"/>
          <p:cNvGrpSpPr>
            <a:grpSpLocks/>
          </p:cNvGrpSpPr>
          <p:nvPr/>
        </p:nvGrpSpPr>
        <p:grpSpPr bwMode="auto">
          <a:xfrm>
            <a:off x="1638300" y="3832225"/>
            <a:ext cx="3543300" cy="1185863"/>
            <a:chOff x="841" y="1968"/>
            <a:chExt cx="2232" cy="747"/>
          </a:xfrm>
        </p:grpSpPr>
        <p:sp>
          <p:nvSpPr>
            <p:cNvPr id="116807" name="Text Box 17"/>
            <p:cNvSpPr txBox="1">
              <a:spLocks noChangeArrowheads="1"/>
            </p:cNvSpPr>
            <p:nvPr/>
          </p:nvSpPr>
          <p:spPr bwMode="auto">
            <a:xfrm>
              <a:off x="841" y="1968"/>
              <a:ext cx="500" cy="365"/>
            </a:xfrm>
            <a:prstGeom prst="rect">
              <a:avLst/>
            </a:prstGeom>
            <a:noFill/>
            <a:ln w="9525">
              <a:noFill/>
              <a:miter lim="800000"/>
              <a:headEnd/>
              <a:tailEnd/>
            </a:ln>
          </p:spPr>
          <p:txBody>
            <a:bodyPr wrap="none">
              <a:spAutoFit/>
            </a:bodyPr>
            <a:lstStyle/>
            <a:p>
              <a:pPr>
                <a:spcBef>
                  <a:spcPct val="50000"/>
                </a:spcBef>
              </a:pP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1</a:t>
              </a:r>
              <a:r>
                <a:rPr lang="en-US" altLang="zh-CN" sz="3200" b="1">
                  <a:solidFill>
                    <a:srgbClr val="CC0000"/>
                  </a:solidFill>
                  <a:latin typeface="宋体" pitchFamily="2" charset="-122"/>
                </a:rPr>
                <a:t>)</a:t>
              </a:r>
            </a:p>
          </p:txBody>
        </p:sp>
        <p:graphicFrame>
          <p:nvGraphicFramePr>
            <p:cNvPr id="116767" name="Object 31"/>
            <p:cNvGraphicFramePr>
              <a:graphicFrameLocks noChangeAspect="1"/>
            </p:cNvGraphicFramePr>
            <p:nvPr/>
          </p:nvGraphicFramePr>
          <p:xfrm>
            <a:off x="1344" y="1992"/>
            <a:ext cx="1440" cy="326"/>
          </p:xfrm>
          <a:graphic>
            <a:graphicData uri="http://schemas.openxmlformats.org/presentationml/2006/ole">
              <p:oleObj spid="_x0000_s132127" name="Equation" r:id="rId10" imgW="761760" imgH="241200" progId="">
                <p:embed/>
              </p:oleObj>
            </a:graphicData>
          </a:graphic>
        </p:graphicFrame>
        <p:graphicFrame>
          <p:nvGraphicFramePr>
            <p:cNvPr id="116768" name="Object 32"/>
            <p:cNvGraphicFramePr>
              <a:graphicFrameLocks noChangeAspect="1"/>
            </p:cNvGraphicFramePr>
            <p:nvPr/>
          </p:nvGraphicFramePr>
          <p:xfrm>
            <a:off x="1104" y="2400"/>
            <a:ext cx="1969" cy="315"/>
          </p:xfrm>
          <a:graphic>
            <a:graphicData uri="http://schemas.openxmlformats.org/presentationml/2006/ole">
              <p:oleObj spid="_x0000_s132128" name="Equation" r:id="rId11" imgW="1269720" imgH="241200" progId="">
                <p:embed/>
              </p:oleObj>
            </a:graphicData>
          </a:graphic>
        </p:graphicFrame>
      </p:grpSp>
      <p:grpSp>
        <p:nvGrpSpPr>
          <p:cNvPr id="6" name="Group 20"/>
          <p:cNvGrpSpPr>
            <a:grpSpLocks/>
          </p:cNvGrpSpPr>
          <p:nvPr/>
        </p:nvGrpSpPr>
        <p:grpSpPr bwMode="auto">
          <a:xfrm>
            <a:off x="5364163" y="1341438"/>
            <a:ext cx="3505200" cy="4953000"/>
            <a:chOff x="3360" y="576"/>
            <a:chExt cx="2208" cy="3120"/>
          </a:xfrm>
        </p:grpSpPr>
        <p:grpSp>
          <p:nvGrpSpPr>
            <p:cNvPr id="7" name="Group 21"/>
            <p:cNvGrpSpPr>
              <a:grpSpLocks/>
            </p:cNvGrpSpPr>
            <p:nvPr/>
          </p:nvGrpSpPr>
          <p:grpSpPr bwMode="auto">
            <a:xfrm>
              <a:off x="3360" y="576"/>
              <a:ext cx="2208" cy="3120"/>
              <a:chOff x="3360" y="384"/>
              <a:chExt cx="2257" cy="3744"/>
            </a:xfrm>
          </p:grpSpPr>
          <p:sp>
            <p:nvSpPr>
              <p:cNvPr id="116799" name="Rectangle 22"/>
              <p:cNvSpPr>
                <a:spLocks noChangeArrowheads="1"/>
              </p:cNvSpPr>
              <p:nvPr/>
            </p:nvSpPr>
            <p:spPr bwMode="auto">
              <a:xfrm>
                <a:off x="3361" y="384"/>
                <a:ext cx="2256" cy="3744"/>
              </a:xfrm>
              <a:prstGeom prst="rect">
                <a:avLst/>
              </a:prstGeom>
              <a:solidFill>
                <a:schemeClr val="bg1"/>
              </a:solidFill>
              <a:ln w="9525">
                <a:solidFill>
                  <a:schemeClr val="tx2"/>
                </a:solidFill>
                <a:miter lim="800000"/>
                <a:headEnd/>
                <a:tailEnd/>
              </a:ln>
            </p:spPr>
            <p:txBody>
              <a:bodyPr wrap="none" anchor="ctr"/>
              <a:lstStyle/>
              <a:p>
                <a:endParaRPr lang="zh-CN" altLang="en-US"/>
              </a:p>
            </p:txBody>
          </p:sp>
          <p:grpSp>
            <p:nvGrpSpPr>
              <p:cNvPr id="8" name="Group 23"/>
              <p:cNvGrpSpPr>
                <a:grpSpLocks/>
              </p:cNvGrpSpPr>
              <p:nvPr/>
            </p:nvGrpSpPr>
            <p:grpSpPr bwMode="auto">
              <a:xfrm>
                <a:off x="3360" y="768"/>
                <a:ext cx="2161" cy="480"/>
                <a:chOff x="3360" y="768"/>
                <a:chExt cx="2161" cy="480"/>
              </a:xfrm>
            </p:grpSpPr>
            <p:sp>
              <p:nvSpPr>
                <p:cNvPr id="116801" name="Line 24"/>
                <p:cNvSpPr>
                  <a:spLocks noChangeShapeType="1"/>
                </p:cNvSpPr>
                <p:nvPr/>
              </p:nvSpPr>
              <p:spPr bwMode="auto">
                <a:xfrm>
                  <a:off x="3505" y="853"/>
                  <a:ext cx="2016" cy="0"/>
                </a:xfrm>
                <a:prstGeom prst="line">
                  <a:avLst/>
                </a:prstGeom>
                <a:noFill/>
                <a:ln w="12700">
                  <a:solidFill>
                    <a:schemeClr val="tx1"/>
                  </a:solidFill>
                  <a:round/>
                  <a:headEnd/>
                  <a:tailEnd type="triangle" w="sm" len="lg"/>
                </a:ln>
              </p:spPr>
              <p:txBody>
                <a:bodyPr wrap="none" anchor="ctr"/>
                <a:lstStyle/>
                <a:p>
                  <a:endParaRPr lang="zh-CN" altLang="en-US"/>
                </a:p>
              </p:txBody>
            </p:sp>
            <p:graphicFrame>
              <p:nvGraphicFramePr>
                <p:cNvPr id="116760" name="Object 24"/>
                <p:cNvGraphicFramePr>
                  <a:graphicFrameLocks noChangeAspect="1"/>
                </p:cNvGraphicFramePr>
                <p:nvPr/>
              </p:nvGraphicFramePr>
              <p:xfrm>
                <a:off x="3649" y="901"/>
                <a:ext cx="269" cy="347"/>
              </p:xfrm>
              <a:graphic>
                <a:graphicData uri="http://schemas.openxmlformats.org/presentationml/2006/ole">
                  <p:oleObj spid="_x0000_s132120" name="公式" r:id="rId12" imgW="241200" imgH="330120" progId="">
                    <p:embed/>
                  </p:oleObj>
                </a:graphicData>
              </a:graphic>
            </p:graphicFrame>
            <p:graphicFrame>
              <p:nvGraphicFramePr>
                <p:cNvPr id="116761" name="Object 25"/>
                <p:cNvGraphicFramePr>
                  <a:graphicFrameLocks noChangeAspect="1"/>
                </p:cNvGraphicFramePr>
                <p:nvPr/>
              </p:nvGraphicFramePr>
              <p:xfrm>
                <a:off x="3985" y="901"/>
                <a:ext cx="280" cy="347"/>
              </p:xfrm>
              <a:graphic>
                <a:graphicData uri="http://schemas.openxmlformats.org/presentationml/2006/ole">
                  <p:oleObj spid="_x0000_s132121" name="公式" r:id="rId13" imgW="266400" imgH="330120" progId="">
                    <p:embed/>
                  </p:oleObj>
                </a:graphicData>
              </a:graphic>
            </p:graphicFrame>
            <p:graphicFrame>
              <p:nvGraphicFramePr>
                <p:cNvPr id="116762" name="Object 26"/>
                <p:cNvGraphicFramePr>
                  <a:graphicFrameLocks noChangeAspect="1"/>
                </p:cNvGraphicFramePr>
                <p:nvPr/>
              </p:nvGraphicFramePr>
              <p:xfrm>
                <a:off x="4338" y="901"/>
                <a:ext cx="271" cy="347"/>
              </p:xfrm>
              <a:graphic>
                <a:graphicData uri="http://schemas.openxmlformats.org/presentationml/2006/ole">
                  <p:oleObj spid="_x0000_s132122" name="公式" r:id="rId14" imgW="266400" imgH="342720" progId="">
                    <p:embed/>
                  </p:oleObj>
                </a:graphicData>
              </a:graphic>
            </p:graphicFrame>
            <p:graphicFrame>
              <p:nvGraphicFramePr>
                <p:cNvPr id="116763" name="Object 27"/>
                <p:cNvGraphicFramePr>
                  <a:graphicFrameLocks noChangeAspect="1"/>
                </p:cNvGraphicFramePr>
                <p:nvPr/>
              </p:nvGraphicFramePr>
              <p:xfrm>
                <a:off x="4665" y="901"/>
                <a:ext cx="280" cy="347"/>
              </p:xfrm>
              <a:graphic>
                <a:graphicData uri="http://schemas.openxmlformats.org/presentationml/2006/ole">
                  <p:oleObj spid="_x0000_s132123" name="公式" r:id="rId15" imgW="266400" imgH="330120" progId="">
                    <p:embed/>
                  </p:oleObj>
                </a:graphicData>
              </a:graphic>
            </p:graphicFrame>
            <p:graphicFrame>
              <p:nvGraphicFramePr>
                <p:cNvPr id="116764" name="Object 28"/>
                <p:cNvGraphicFramePr>
                  <a:graphicFrameLocks noChangeAspect="1"/>
                </p:cNvGraphicFramePr>
                <p:nvPr/>
              </p:nvGraphicFramePr>
              <p:xfrm>
                <a:off x="5281" y="901"/>
                <a:ext cx="223" cy="240"/>
              </p:xfrm>
              <a:graphic>
                <a:graphicData uri="http://schemas.openxmlformats.org/presentationml/2006/ole">
                  <p:oleObj spid="_x0000_s132124" name="公式" r:id="rId16" imgW="177480" imgH="190440" progId="">
                    <p:embed/>
                  </p:oleObj>
                </a:graphicData>
              </a:graphic>
            </p:graphicFrame>
            <p:graphicFrame>
              <p:nvGraphicFramePr>
                <p:cNvPr id="116765" name="Object 29"/>
                <p:cNvGraphicFramePr>
                  <a:graphicFrameLocks noChangeAspect="1"/>
                </p:cNvGraphicFramePr>
                <p:nvPr/>
              </p:nvGraphicFramePr>
              <p:xfrm>
                <a:off x="3360" y="864"/>
                <a:ext cx="261" cy="288"/>
              </p:xfrm>
              <a:graphic>
                <a:graphicData uri="http://schemas.openxmlformats.org/presentationml/2006/ole">
                  <p:oleObj spid="_x0000_s132125" name="Equation" r:id="rId17" imgW="126720" imgH="139680" progId="">
                    <p:embed/>
                  </p:oleObj>
                </a:graphicData>
              </a:graphic>
            </p:graphicFrame>
            <p:sp>
              <p:nvSpPr>
                <p:cNvPr id="116802" name="Line 31"/>
                <p:cNvSpPr>
                  <a:spLocks noChangeShapeType="1"/>
                </p:cNvSpPr>
                <p:nvPr/>
              </p:nvSpPr>
              <p:spPr bwMode="auto">
                <a:xfrm>
                  <a:off x="3505" y="768"/>
                  <a:ext cx="336"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116803" name="Line 32"/>
                <p:cNvSpPr>
                  <a:spLocks noChangeShapeType="1"/>
                </p:cNvSpPr>
                <p:nvPr/>
              </p:nvSpPr>
              <p:spPr bwMode="auto">
                <a:xfrm>
                  <a:off x="4849" y="768"/>
                  <a:ext cx="336" cy="0"/>
                </a:xfrm>
                <a:prstGeom prst="line">
                  <a:avLst/>
                </a:prstGeom>
                <a:noFill/>
                <a:ln w="28575">
                  <a:solidFill>
                    <a:srgbClr val="CC00CC"/>
                  </a:solidFill>
                  <a:round/>
                  <a:headEnd/>
                  <a:tailEnd type="triangle" w="sm" len="lg"/>
                </a:ln>
              </p:spPr>
              <p:txBody>
                <a:bodyPr wrap="none" anchor="ctr"/>
                <a:lstStyle/>
                <a:p>
                  <a:endParaRPr lang="zh-CN" altLang="en-US"/>
                </a:p>
              </p:txBody>
            </p:sp>
            <p:sp>
              <p:nvSpPr>
                <p:cNvPr id="116804" name="Line 33"/>
                <p:cNvSpPr>
                  <a:spLocks noChangeShapeType="1"/>
                </p:cNvSpPr>
                <p:nvPr/>
              </p:nvSpPr>
              <p:spPr bwMode="auto">
                <a:xfrm>
                  <a:off x="4177" y="768"/>
                  <a:ext cx="336" cy="0"/>
                </a:xfrm>
                <a:prstGeom prst="line">
                  <a:avLst/>
                </a:prstGeom>
                <a:noFill/>
                <a:ln w="28575">
                  <a:solidFill>
                    <a:srgbClr val="996633"/>
                  </a:solidFill>
                  <a:round/>
                  <a:headEnd/>
                  <a:tailEnd type="triangle" w="sm" len="lg"/>
                </a:ln>
              </p:spPr>
              <p:txBody>
                <a:bodyPr wrap="none" anchor="ctr"/>
                <a:lstStyle/>
                <a:p>
                  <a:endParaRPr lang="zh-CN" altLang="en-US"/>
                </a:p>
              </p:txBody>
            </p:sp>
            <p:sp>
              <p:nvSpPr>
                <p:cNvPr id="116805" name="Line 34"/>
                <p:cNvSpPr>
                  <a:spLocks noChangeShapeType="1"/>
                </p:cNvSpPr>
                <p:nvPr/>
              </p:nvSpPr>
              <p:spPr bwMode="auto">
                <a:xfrm>
                  <a:off x="4513" y="768"/>
                  <a:ext cx="336" cy="0"/>
                </a:xfrm>
                <a:prstGeom prst="line">
                  <a:avLst/>
                </a:prstGeom>
                <a:noFill/>
                <a:ln w="28575">
                  <a:solidFill>
                    <a:srgbClr val="009900"/>
                  </a:solidFill>
                  <a:round/>
                  <a:headEnd/>
                  <a:tailEnd type="triangle" w="sm" len="lg"/>
                </a:ln>
              </p:spPr>
              <p:txBody>
                <a:bodyPr wrap="none" anchor="ctr"/>
                <a:lstStyle/>
                <a:p>
                  <a:endParaRPr lang="zh-CN" altLang="en-US"/>
                </a:p>
              </p:txBody>
            </p:sp>
            <p:sp>
              <p:nvSpPr>
                <p:cNvPr id="116806" name="Line 35"/>
                <p:cNvSpPr>
                  <a:spLocks noChangeShapeType="1"/>
                </p:cNvSpPr>
                <p:nvPr/>
              </p:nvSpPr>
              <p:spPr bwMode="auto">
                <a:xfrm>
                  <a:off x="3841" y="768"/>
                  <a:ext cx="336" cy="0"/>
                </a:xfrm>
                <a:prstGeom prst="line">
                  <a:avLst/>
                </a:prstGeom>
                <a:noFill/>
                <a:ln w="28575">
                  <a:solidFill>
                    <a:srgbClr val="FF0066"/>
                  </a:solidFill>
                  <a:round/>
                  <a:headEnd/>
                  <a:tailEnd type="triangle" w="sm" len="lg"/>
                </a:ln>
              </p:spPr>
              <p:txBody>
                <a:bodyPr wrap="none" anchor="ctr"/>
                <a:lstStyle/>
                <a:p>
                  <a:endParaRPr lang="zh-CN" altLang="en-US"/>
                </a:p>
              </p:txBody>
            </p:sp>
            <p:graphicFrame>
              <p:nvGraphicFramePr>
                <p:cNvPr id="116766" name="Object 30"/>
                <p:cNvGraphicFramePr>
                  <a:graphicFrameLocks noChangeAspect="1"/>
                </p:cNvGraphicFramePr>
                <p:nvPr/>
              </p:nvGraphicFramePr>
              <p:xfrm>
                <a:off x="5010" y="901"/>
                <a:ext cx="271" cy="347"/>
              </p:xfrm>
              <a:graphic>
                <a:graphicData uri="http://schemas.openxmlformats.org/presentationml/2006/ole">
                  <p:oleObj spid="_x0000_s132126" name="公式" r:id="rId18" imgW="266400" imgH="342720" progId="">
                    <p:embed/>
                  </p:oleObj>
                </a:graphicData>
              </a:graphic>
            </p:graphicFrame>
          </p:grpSp>
        </p:grpSp>
        <p:grpSp>
          <p:nvGrpSpPr>
            <p:cNvPr id="9" name="Group 37"/>
            <p:cNvGrpSpPr>
              <a:grpSpLocks/>
            </p:cNvGrpSpPr>
            <p:nvPr/>
          </p:nvGrpSpPr>
          <p:grpSpPr bwMode="auto">
            <a:xfrm>
              <a:off x="3575" y="1816"/>
              <a:ext cx="1777" cy="1750"/>
              <a:chOff x="3504" y="1824"/>
              <a:chExt cx="1825" cy="1872"/>
            </a:xfrm>
          </p:grpSpPr>
          <p:sp>
            <p:nvSpPr>
              <p:cNvPr id="116794" name="Line 38"/>
              <p:cNvSpPr>
                <a:spLocks noChangeShapeType="1"/>
              </p:cNvSpPr>
              <p:nvPr/>
            </p:nvSpPr>
            <p:spPr bwMode="auto">
              <a:xfrm flipV="1">
                <a:off x="3504" y="2711"/>
                <a:ext cx="288" cy="432"/>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sp>
            <p:nvSpPr>
              <p:cNvPr id="116795" name="Line 39"/>
              <p:cNvSpPr>
                <a:spLocks noChangeShapeType="1"/>
              </p:cNvSpPr>
              <p:nvPr/>
            </p:nvSpPr>
            <p:spPr bwMode="auto">
              <a:xfrm flipH="1" flipV="1">
                <a:off x="4513" y="1824"/>
                <a:ext cx="240" cy="432"/>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sp>
            <p:nvSpPr>
              <p:cNvPr id="116796" name="Line 40"/>
              <p:cNvSpPr>
                <a:spLocks noChangeShapeType="1"/>
              </p:cNvSpPr>
              <p:nvPr/>
            </p:nvSpPr>
            <p:spPr bwMode="auto">
              <a:xfrm flipH="1">
                <a:off x="3601" y="2208"/>
                <a:ext cx="480" cy="0"/>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sp>
            <p:nvSpPr>
              <p:cNvPr id="116797" name="Line 41"/>
              <p:cNvSpPr>
                <a:spLocks noChangeShapeType="1"/>
              </p:cNvSpPr>
              <p:nvPr/>
            </p:nvSpPr>
            <p:spPr bwMode="auto">
              <a:xfrm flipH="1">
                <a:off x="5041" y="2400"/>
                <a:ext cx="288" cy="384"/>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sp>
            <p:nvSpPr>
              <p:cNvPr id="116798" name="Line 42"/>
              <p:cNvSpPr>
                <a:spLocks noChangeShapeType="1"/>
              </p:cNvSpPr>
              <p:nvPr/>
            </p:nvSpPr>
            <p:spPr bwMode="auto">
              <a:xfrm>
                <a:off x="4081" y="3312"/>
                <a:ext cx="240" cy="384"/>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graphicFrame>
            <p:nvGraphicFramePr>
              <p:cNvPr id="116754" name="Object 18"/>
              <p:cNvGraphicFramePr>
                <a:graphicFrameLocks noChangeAspect="1"/>
              </p:cNvGraphicFramePr>
              <p:nvPr/>
            </p:nvGraphicFramePr>
            <p:xfrm>
              <a:off x="4896" y="2304"/>
              <a:ext cx="337" cy="266"/>
            </p:xfrm>
            <a:graphic>
              <a:graphicData uri="http://schemas.openxmlformats.org/presentationml/2006/ole">
                <p:oleObj spid="_x0000_s132114" name="公式" r:id="rId19" imgW="368280" imgH="291960" progId="">
                  <p:embed/>
                </p:oleObj>
              </a:graphicData>
            </a:graphic>
          </p:graphicFrame>
          <p:graphicFrame>
            <p:nvGraphicFramePr>
              <p:cNvPr id="116755" name="Object 19"/>
              <p:cNvGraphicFramePr>
                <a:graphicFrameLocks noChangeAspect="1"/>
              </p:cNvGraphicFramePr>
              <p:nvPr/>
            </p:nvGraphicFramePr>
            <p:xfrm>
              <a:off x="4223" y="3312"/>
              <a:ext cx="337" cy="266"/>
            </p:xfrm>
            <a:graphic>
              <a:graphicData uri="http://schemas.openxmlformats.org/presentationml/2006/ole">
                <p:oleObj spid="_x0000_s132115" name="公式" r:id="rId20" imgW="368280" imgH="291960" progId="">
                  <p:embed/>
                </p:oleObj>
              </a:graphicData>
            </a:graphic>
          </p:graphicFrame>
          <p:graphicFrame>
            <p:nvGraphicFramePr>
              <p:cNvPr id="116756" name="Object 20"/>
              <p:cNvGraphicFramePr>
                <a:graphicFrameLocks noChangeAspect="1"/>
              </p:cNvGraphicFramePr>
              <p:nvPr/>
            </p:nvGraphicFramePr>
            <p:xfrm>
              <a:off x="3599" y="2902"/>
              <a:ext cx="337" cy="266"/>
            </p:xfrm>
            <a:graphic>
              <a:graphicData uri="http://schemas.openxmlformats.org/presentationml/2006/ole">
                <p:oleObj spid="_x0000_s132116" name="Equation" r:id="rId21" imgW="368280" imgH="291960" progId="">
                  <p:embed/>
                </p:oleObj>
              </a:graphicData>
            </a:graphic>
          </p:graphicFrame>
          <p:graphicFrame>
            <p:nvGraphicFramePr>
              <p:cNvPr id="116757" name="Object 21"/>
              <p:cNvGraphicFramePr>
                <a:graphicFrameLocks noChangeAspect="1"/>
              </p:cNvGraphicFramePr>
              <p:nvPr/>
            </p:nvGraphicFramePr>
            <p:xfrm>
              <a:off x="3648" y="2208"/>
              <a:ext cx="337" cy="266"/>
            </p:xfrm>
            <a:graphic>
              <a:graphicData uri="http://schemas.openxmlformats.org/presentationml/2006/ole">
                <p:oleObj spid="_x0000_s132117" name="公式" r:id="rId22" imgW="368280" imgH="291960" progId="">
                  <p:embed/>
                </p:oleObj>
              </a:graphicData>
            </a:graphic>
          </p:graphicFrame>
          <p:graphicFrame>
            <p:nvGraphicFramePr>
              <p:cNvPr id="116758" name="Object 22"/>
              <p:cNvGraphicFramePr>
                <a:graphicFrameLocks noChangeAspect="1"/>
              </p:cNvGraphicFramePr>
              <p:nvPr/>
            </p:nvGraphicFramePr>
            <p:xfrm>
              <a:off x="4272" y="1920"/>
              <a:ext cx="337" cy="266"/>
            </p:xfrm>
            <a:graphic>
              <a:graphicData uri="http://schemas.openxmlformats.org/presentationml/2006/ole">
                <p:oleObj spid="_x0000_s132118" name="公式" r:id="rId23" imgW="368280" imgH="291960" progId="">
                  <p:embed/>
                </p:oleObj>
              </a:graphicData>
            </a:graphic>
          </p:graphicFrame>
          <p:graphicFrame>
            <p:nvGraphicFramePr>
              <p:cNvPr id="116759" name="Object 23"/>
              <p:cNvGraphicFramePr>
                <a:graphicFrameLocks noChangeAspect="1"/>
              </p:cNvGraphicFramePr>
              <p:nvPr/>
            </p:nvGraphicFramePr>
            <p:xfrm>
              <a:off x="4847" y="3046"/>
              <a:ext cx="337" cy="266"/>
            </p:xfrm>
            <a:graphic>
              <a:graphicData uri="http://schemas.openxmlformats.org/presentationml/2006/ole">
                <p:oleObj spid="_x0000_s132119" name="公式" r:id="rId24" imgW="368280" imgH="291960" progId="">
                  <p:embed/>
                </p:oleObj>
              </a:graphicData>
            </a:graphic>
          </p:graphicFrame>
        </p:grpSp>
        <p:grpSp>
          <p:nvGrpSpPr>
            <p:cNvPr id="10" name="Group 49"/>
            <p:cNvGrpSpPr>
              <a:grpSpLocks/>
            </p:cNvGrpSpPr>
            <p:nvPr/>
          </p:nvGrpSpPr>
          <p:grpSpPr bwMode="auto">
            <a:xfrm>
              <a:off x="3504" y="624"/>
              <a:ext cx="2016" cy="288"/>
              <a:chOff x="3505" y="432"/>
              <a:chExt cx="1991" cy="384"/>
            </a:xfrm>
          </p:grpSpPr>
          <p:sp>
            <p:nvSpPr>
              <p:cNvPr id="116793" name="Line 50"/>
              <p:cNvSpPr>
                <a:spLocks noChangeShapeType="1"/>
              </p:cNvSpPr>
              <p:nvPr/>
            </p:nvSpPr>
            <p:spPr bwMode="auto">
              <a:xfrm flipV="1">
                <a:off x="3505" y="624"/>
                <a:ext cx="1680" cy="0"/>
              </a:xfrm>
              <a:prstGeom prst="line">
                <a:avLst/>
              </a:prstGeom>
              <a:noFill/>
              <a:ln w="38100">
                <a:solidFill>
                  <a:srgbClr val="FF0000"/>
                </a:solidFill>
                <a:round/>
                <a:headEnd/>
                <a:tailEnd type="triangle" w="sm" len="lg"/>
              </a:ln>
            </p:spPr>
            <p:txBody>
              <a:bodyPr wrap="none" anchor="ctr"/>
              <a:lstStyle/>
              <a:p>
                <a:endParaRPr lang="zh-CN" altLang="en-US"/>
              </a:p>
            </p:txBody>
          </p:sp>
          <p:graphicFrame>
            <p:nvGraphicFramePr>
              <p:cNvPr id="116753" name="Object 17"/>
              <p:cNvGraphicFramePr>
                <a:graphicFrameLocks noChangeAspect="1"/>
              </p:cNvGraphicFramePr>
              <p:nvPr/>
            </p:nvGraphicFramePr>
            <p:xfrm>
              <a:off x="5185" y="432"/>
              <a:ext cx="311" cy="384"/>
            </p:xfrm>
            <a:graphic>
              <a:graphicData uri="http://schemas.openxmlformats.org/presentationml/2006/ole">
                <p:oleObj spid="_x0000_s132113" name="公式" r:id="rId25" imgW="215640" imgH="266400" progId="">
                  <p:embed/>
                </p:oleObj>
              </a:graphicData>
            </a:graphic>
          </p:graphicFrame>
        </p:grpSp>
        <p:grpSp>
          <p:nvGrpSpPr>
            <p:cNvPr id="11" name="Group 52"/>
            <p:cNvGrpSpPr>
              <a:grpSpLocks/>
            </p:cNvGrpSpPr>
            <p:nvPr/>
          </p:nvGrpSpPr>
          <p:grpSpPr bwMode="auto">
            <a:xfrm>
              <a:off x="3575" y="1864"/>
              <a:ext cx="1897" cy="1620"/>
              <a:chOff x="3575" y="1872"/>
              <a:chExt cx="1897" cy="1620"/>
            </a:xfrm>
          </p:grpSpPr>
          <p:sp>
            <p:nvSpPr>
              <p:cNvPr id="116785" name="Line 53"/>
              <p:cNvSpPr>
                <a:spLocks noChangeShapeType="1"/>
              </p:cNvSpPr>
              <p:nvPr/>
            </p:nvSpPr>
            <p:spPr bwMode="auto">
              <a:xfrm>
                <a:off x="4120" y="3185"/>
                <a:ext cx="1166" cy="0"/>
              </a:xfrm>
              <a:prstGeom prst="line">
                <a:avLst/>
              </a:prstGeom>
              <a:noFill/>
              <a:ln w="19050">
                <a:solidFill>
                  <a:srgbClr val="000000"/>
                </a:solidFill>
                <a:round/>
                <a:headEnd type="none" w="sm" len="lg"/>
                <a:tailEnd type="triangle" w="sm" len="lg"/>
              </a:ln>
            </p:spPr>
            <p:txBody>
              <a:bodyPr wrap="none" anchor="ctr"/>
              <a:lstStyle/>
              <a:p>
                <a:endParaRPr lang="zh-CN" altLang="en-US"/>
              </a:p>
            </p:txBody>
          </p:sp>
          <p:graphicFrame>
            <p:nvGraphicFramePr>
              <p:cNvPr id="116745" name="Object 9"/>
              <p:cNvGraphicFramePr>
                <a:graphicFrameLocks noChangeAspect="1"/>
              </p:cNvGraphicFramePr>
              <p:nvPr/>
            </p:nvGraphicFramePr>
            <p:xfrm>
              <a:off x="5255" y="3228"/>
              <a:ext cx="217" cy="216"/>
            </p:xfrm>
            <a:graphic>
              <a:graphicData uri="http://schemas.openxmlformats.org/presentationml/2006/ole">
                <p:oleObj spid="_x0000_s132105" name="公式" r:id="rId26" imgW="177480" imgH="190440" progId="">
                  <p:embed/>
                </p:oleObj>
              </a:graphicData>
            </a:graphic>
          </p:graphicFrame>
          <p:graphicFrame>
            <p:nvGraphicFramePr>
              <p:cNvPr id="116746" name="Object 10"/>
              <p:cNvGraphicFramePr>
                <a:graphicFrameLocks noChangeAspect="1"/>
              </p:cNvGraphicFramePr>
              <p:nvPr/>
            </p:nvGraphicFramePr>
            <p:xfrm>
              <a:off x="4119" y="2928"/>
              <a:ext cx="195" cy="213"/>
            </p:xfrm>
            <a:graphic>
              <a:graphicData uri="http://schemas.openxmlformats.org/presentationml/2006/ole">
                <p:oleObj spid="_x0000_s132106" name="Equation" r:id="rId27" imgW="152280" imgH="177480" progId="">
                  <p:embed/>
                </p:oleObj>
              </a:graphicData>
            </a:graphic>
          </p:graphicFrame>
          <p:grpSp>
            <p:nvGrpSpPr>
              <p:cNvPr id="12" name="Group 56"/>
              <p:cNvGrpSpPr>
                <a:grpSpLocks/>
              </p:cNvGrpSpPr>
              <p:nvPr/>
            </p:nvGrpSpPr>
            <p:grpSpPr bwMode="auto">
              <a:xfrm>
                <a:off x="3575" y="1872"/>
                <a:ext cx="1731" cy="1620"/>
                <a:chOff x="3575" y="1872"/>
                <a:chExt cx="1731" cy="1620"/>
              </a:xfrm>
            </p:grpSpPr>
            <p:sp>
              <p:nvSpPr>
                <p:cNvPr id="116787" name="Line 57"/>
                <p:cNvSpPr>
                  <a:spLocks noChangeShapeType="1"/>
                </p:cNvSpPr>
                <p:nvPr/>
              </p:nvSpPr>
              <p:spPr bwMode="auto">
                <a:xfrm>
                  <a:off x="4120" y="2190"/>
                  <a:ext cx="653" cy="0"/>
                </a:xfrm>
                <a:prstGeom prst="line">
                  <a:avLst/>
                </a:prstGeom>
                <a:noFill/>
                <a:ln w="38100">
                  <a:solidFill>
                    <a:srgbClr val="FF0000"/>
                  </a:solidFill>
                  <a:round/>
                  <a:headEnd type="triangle" w="sm" len="lg"/>
                  <a:tailEnd type="none" w="sm" len="lg"/>
                </a:ln>
              </p:spPr>
              <p:txBody>
                <a:bodyPr wrap="none" anchor="ctr"/>
                <a:lstStyle/>
                <a:p>
                  <a:endParaRPr lang="zh-CN" altLang="en-US"/>
                </a:p>
              </p:txBody>
            </p:sp>
            <p:sp>
              <p:nvSpPr>
                <p:cNvPr id="116788" name="Line 58"/>
                <p:cNvSpPr>
                  <a:spLocks noChangeShapeType="1"/>
                </p:cNvSpPr>
                <p:nvPr/>
              </p:nvSpPr>
              <p:spPr bwMode="auto">
                <a:xfrm rot="-7194714">
                  <a:off x="4611" y="2449"/>
                  <a:ext cx="605" cy="1"/>
                </a:xfrm>
                <a:prstGeom prst="line">
                  <a:avLst/>
                </a:prstGeom>
                <a:noFill/>
                <a:ln w="38100">
                  <a:solidFill>
                    <a:srgbClr val="0000FF"/>
                  </a:solidFill>
                  <a:round/>
                  <a:headEnd type="none" w="sm" len="lg"/>
                  <a:tailEnd type="triangle" w="sm" len="lg"/>
                </a:ln>
              </p:spPr>
              <p:txBody>
                <a:bodyPr wrap="none" anchor="ctr"/>
                <a:lstStyle/>
                <a:p>
                  <a:endParaRPr lang="zh-CN" altLang="en-US"/>
                </a:p>
              </p:txBody>
            </p:sp>
            <p:sp>
              <p:nvSpPr>
                <p:cNvPr id="116789" name="Line 59"/>
                <p:cNvSpPr>
                  <a:spLocks noChangeShapeType="1"/>
                </p:cNvSpPr>
                <p:nvPr/>
              </p:nvSpPr>
              <p:spPr bwMode="auto">
                <a:xfrm rot="-7194714">
                  <a:off x="3678" y="2924"/>
                  <a:ext cx="606" cy="1"/>
                </a:xfrm>
                <a:prstGeom prst="line">
                  <a:avLst/>
                </a:prstGeom>
                <a:noFill/>
                <a:ln w="38100">
                  <a:solidFill>
                    <a:srgbClr val="CC00CC"/>
                  </a:solidFill>
                  <a:round/>
                  <a:headEnd type="triangle" w="sm" len="lg"/>
                  <a:tailEnd type="none" w="sm" len="lg"/>
                </a:ln>
              </p:spPr>
              <p:txBody>
                <a:bodyPr wrap="none" anchor="ctr"/>
                <a:lstStyle/>
                <a:p>
                  <a:endParaRPr lang="zh-CN" altLang="en-US"/>
                </a:p>
              </p:txBody>
            </p:sp>
            <p:sp>
              <p:nvSpPr>
                <p:cNvPr id="116790" name="Line 60"/>
                <p:cNvSpPr>
                  <a:spLocks noChangeShapeType="1"/>
                </p:cNvSpPr>
                <p:nvPr/>
              </p:nvSpPr>
              <p:spPr bwMode="auto">
                <a:xfrm rot="-3377451">
                  <a:off x="3678" y="2449"/>
                  <a:ext cx="605" cy="1"/>
                </a:xfrm>
                <a:prstGeom prst="line">
                  <a:avLst/>
                </a:prstGeom>
                <a:noFill/>
                <a:ln w="38100">
                  <a:solidFill>
                    <a:srgbClr val="CC6600"/>
                  </a:solidFill>
                  <a:round/>
                  <a:headEnd type="triangle" w="sm" len="lg"/>
                  <a:tailEnd type="none" w="sm" len="lg"/>
                </a:ln>
              </p:spPr>
              <p:txBody>
                <a:bodyPr wrap="none" anchor="ctr"/>
                <a:lstStyle/>
                <a:p>
                  <a:endParaRPr lang="zh-CN" altLang="en-US"/>
                </a:p>
              </p:txBody>
            </p:sp>
            <p:sp>
              <p:nvSpPr>
                <p:cNvPr id="116791" name="Line 61"/>
                <p:cNvSpPr>
                  <a:spLocks noChangeShapeType="1"/>
                </p:cNvSpPr>
                <p:nvPr/>
              </p:nvSpPr>
              <p:spPr bwMode="auto">
                <a:xfrm rot="-3377451">
                  <a:off x="4611" y="2924"/>
                  <a:ext cx="606" cy="1"/>
                </a:xfrm>
                <a:prstGeom prst="line">
                  <a:avLst/>
                </a:prstGeom>
                <a:noFill/>
                <a:ln w="38100">
                  <a:solidFill>
                    <a:srgbClr val="FF6600"/>
                  </a:solidFill>
                  <a:round/>
                  <a:headEnd type="none" w="sm" len="lg"/>
                  <a:tailEnd type="triangle" w="sm" len="lg"/>
                </a:ln>
              </p:spPr>
              <p:txBody>
                <a:bodyPr wrap="none" anchor="ctr"/>
                <a:lstStyle/>
                <a:p>
                  <a:endParaRPr lang="zh-CN" altLang="en-US"/>
                </a:p>
              </p:txBody>
            </p:sp>
            <p:sp>
              <p:nvSpPr>
                <p:cNvPr id="116792" name="Line 62"/>
                <p:cNvSpPr>
                  <a:spLocks noChangeShapeType="1"/>
                </p:cNvSpPr>
                <p:nvPr/>
              </p:nvSpPr>
              <p:spPr bwMode="auto">
                <a:xfrm>
                  <a:off x="4120" y="3185"/>
                  <a:ext cx="653" cy="0"/>
                </a:xfrm>
                <a:prstGeom prst="line">
                  <a:avLst/>
                </a:prstGeom>
                <a:noFill/>
                <a:ln w="38100">
                  <a:solidFill>
                    <a:srgbClr val="008000"/>
                  </a:solidFill>
                  <a:round/>
                  <a:headEnd type="none" w="sm" len="lg"/>
                  <a:tailEnd type="triangle" w="sm" len="lg"/>
                </a:ln>
              </p:spPr>
              <p:txBody>
                <a:bodyPr wrap="none" anchor="ctr"/>
                <a:lstStyle/>
                <a:p>
                  <a:endParaRPr lang="zh-CN" altLang="en-US"/>
                </a:p>
              </p:txBody>
            </p:sp>
            <p:graphicFrame>
              <p:nvGraphicFramePr>
                <p:cNvPr id="116747" name="Object 11"/>
                <p:cNvGraphicFramePr>
                  <a:graphicFrameLocks noChangeAspect="1"/>
                </p:cNvGraphicFramePr>
                <p:nvPr/>
              </p:nvGraphicFramePr>
              <p:xfrm>
                <a:off x="4665" y="3216"/>
                <a:ext cx="231" cy="276"/>
              </p:xfrm>
              <a:graphic>
                <a:graphicData uri="http://schemas.openxmlformats.org/presentationml/2006/ole">
                  <p:oleObj spid="_x0000_s132107" name="公式" r:id="rId28" imgW="241200" imgH="330120" progId="">
                    <p:embed/>
                  </p:oleObj>
                </a:graphicData>
              </a:graphic>
            </p:graphicFrame>
            <p:graphicFrame>
              <p:nvGraphicFramePr>
                <p:cNvPr id="116748" name="Object 12"/>
                <p:cNvGraphicFramePr>
                  <a:graphicFrameLocks noChangeAspect="1"/>
                </p:cNvGraphicFramePr>
                <p:nvPr/>
              </p:nvGraphicFramePr>
              <p:xfrm>
                <a:off x="5056" y="2688"/>
                <a:ext cx="250" cy="288"/>
              </p:xfrm>
              <a:graphic>
                <a:graphicData uri="http://schemas.openxmlformats.org/presentationml/2006/ole">
                  <p:oleObj spid="_x0000_s132108" name="公式" r:id="rId29" imgW="266400" imgH="330120" progId="">
                    <p:embed/>
                  </p:oleObj>
                </a:graphicData>
              </a:graphic>
            </p:graphicFrame>
            <p:graphicFrame>
              <p:nvGraphicFramePr>
                <p:cNvPr id="116749" name="Object 13"/>
                <p:cNvGraphicFramePr>
                  <a:graphicFrameLocks noChangeAspect="1"/>
                </p:cNvGraphicFramePr>
                <p:nvPr/>
              </p:nvGraphicFramePr>
              <p:xfrm>
                <a:off x="4773" y="2016"/>
                <a:ext cx="256" cy="304"/>
              </p:xfrm>
              <a:graphic>
                <a:graphicData uri="http://schemas.openxmlformats.org/presentationml/2006/ole">
                  <p:oleObj spid="_x0000_s132109" name="公式" r:id="rId30" imgW="266400" imgH="342720" progId="">
                    <p:embed/>
                  </p:oleObj>
                </a:graphicData>
              </a:graphic>
            </p:graphicFrame>
            <p:graphicFrame>
              <p:nvGraphicFramePr>
                <p:cNvPr id="116750" name="Object 14"/>
                <p:cNvGraphicFramePr>
                  <a:graphicFrameLocks noChangeAspect="1"/>
                </p:cNvGraphicFramePr>
                <p:nvPr/>
              </p:nvGraphicFramePr>
              <p:xfrm>
                <a:off x="4032" y="1872"/>
                <a:ext cx="259" cy="298"/>
              </p:xfrm>
              <a:graphic>
                <a:graphicData uri="http://schemas.openxmlformats.org/presentationml/2006/ole">
                  <p:oleObj spid="_x0000_s132110" name="公式" r:id="rId31" imgW="266400" imgH="330120" progId="">
                    <p:embed/>
                  </p:oleObj>
                </a:graphicData>
              </a:graphic>
            </p:graphicFrame>
            <p:graphicFrame>
              <p:nvGraphicFramePr>
                <p:cNvPr id="116751" name="Object 15"/>
                <p:cNvGraphicFramePr>
                  <a:graphicFrameLocks noChangeAspect="1"/>
                </p:cNvGraphicFramePr>
                <p:nvPr/>
              </p:nvGraphicFramePr>
              <p:xfrm>
                <a:off x="3575" y="2448"/>
                <a:ext cx="264" cy="314"/>
              </p:xfrm>
              <a:graphic>
                <a:graphicData uri="http://schemas.openxmlformats.org/presentationml/2006/ole">
                  <p:oleObj spid="_x0000_s132111" name="公式" r:id="rId32" imgW="266400" imgH="342720" progId="">
                    <p:embed/>
                  </p:oleObj>
                </a:graphicData>
              </a:graphic>
            </p:graphicFrame>
            <p:graphicFrame>
              <p:nvGraphicFramePr>
                <p:cNvPr id="116752" name="Object 16"/>
                <p:cNvGraphicFramePr>
                  <a:graphicFrameLocks noChangeAspect="1"/>
                </p:cNvGraphicFramePr>
                <p:nvPr/>
              </p:nvGraphicFramePr>
              <p:xfrm>
                <a:off x="3940" y="3120"/>
                <a:ext cx="236" cy="281"/>
              </p:xfrm>
              <a:graphic>
                <a:graphicData uri="http://schemas.openxmlformats.org/presentationml/2006/ole">
                  <p:oleObj spid="_x0000_s132112" name="公式" r:id="rId33" imgW="266400" imgH="342720" progId="">
                    <p:embed/>
                  </p:oleObj>
                </a:graphicData>
              </a:graphic>
            </p:graphicFrame>
          </p:grpSp>
        </p:grpSp>
        <p:graphicFrame>
          <p:nvGraphicFramePr>
            <p:cNvPr id="116743" name="Object 7"/>
            <p:cNvGraphicFramePr>
              <a:graphicFrameLocks noChangeAspect="1"/>
            </p:cNvGraphicFramePr>
            <p:nvPr/>
          </p:nvGraphicFramePr>
          <p:xfrm>
            <a:off x="3456" y="1333"/>
            <a:ext cx="1536" cy="453"/>
          </p:xfrm>
          <a:graphic>
            <a:graphicData uri="http://schemas.openxmlformats.org/presentationml/2006/ole">
              <p:oleObj spid="_x0000_s132103" name="Equation" r:id="rId34" imgW="1193760" imgH="342720" progId="">
                <p:embed/>
              </p:oleObj>
            </a:graphicData>
          </a:graphic>
        </p:graphicFrame>
        <p:graphicFrame>
          <p:nvGraphicFramePr>
            <p:cNvPr id="116744" name="Object 8"/>
            <p:cNvGraphicFramePr>
              <a:graphicFrameLocks noChangeAspect="1"/>
            </p:cNvGraphicFramePr>
            <p:nvPr/>
          </p:nvGraphicFramePr>
          <p:xfrm>
            <a:off x="3406" y="3401"/>
            <a:ext cx="722" cy="271"/>
          </p:xfrm>
          <a:graphic>
            <a:graphicData uri="http://schemas.openxmlformats.org/presentationml/2006/ole">
              <p:oleObj spid="_x0000_s132104" name="Equation" r:id="rId35" imgW="457200" imgH="203040" progId="">
                <p:embed/>
              </p:oleObj>
            </a:graphicData>
          </a:graphic>
        </p:graphicFrame>
      </p:grpSp>
      <p:sp>
        <p:nvSpPr>
          <p:cNvPr id="116777" name="Text Box 71"/>
          <p:cNvSpPr txBox="1">
            <a:spLocks noChangeArrowheads="1"/>
          </p:cNvSpPr>
          <p:nvPr/>
        </p:nvSpPr>
        <p:spPr bwMode="auto">
          <a:xfrm>
            <a:off x="1116013" y="620713"/>
            <a:ext cx="6280150" cy="579437"/>
          </a:xfrm>
          <a:prstGeom prst="rect">
            <a:avLst/>
          </a:prstGeom>
          <a:noFill/>
          <a:ln w="9525">
            <a:noFill/>
            <a:miter lim="800000"/>
            <a:headEnd/>
            <a:tailEnd/>
          </a:ln>
        </p:spPr>
        <p:txBody>
          <a:bodyPr wrap="none">
            <a:spAutoFit/>
          </a:bodyPr>
          <a:lstStyle/>
          <a:p>
            <a:r>
              <a:rPr lang="zh-CN" altLang="en-US" sz="3200" b="1"/>
              <a:t>多个同方向同频率简谐运动的合成</a:t>
            </a:r>
          </a:p>
        </p:txBody>
      </p:sp>
      <p:sp>
        <p:nvSpPr>
          <p:cNvPr id="73"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16779"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sp>
        <p:nvSpPr>
          <p:cNvPr id="116780" name="TextBox 74"/>
          <p:cNvSpPr txBox="1">
            <a:spLocks noChangeArrowheads="1"/>
          </p:cNvSpPr>
          <p:nvPr/>
        </p:nvSpPr>
        <p:spPr bwMode="auto">
          <a:xfrm>
            <a:off x="1143000" y="71438"/>
            <a:ext cx="903288" cy="523875"/>
          </a:xfrm>
          <a:prstGeom prst="rect">
            <a:avLst/>
          </a:prstGeom>
          <a:noFill/>
          <a:ln w="9525">
            <a:noFill/>
            <a:miter lim="800000"/>
            <a:headEnd/>
            <a:tailEnd/>
          </a:ln>
        </p:spPr>
        <p:txBody>
          <a:bodyPr wrap="none">
            <a:spAutoFit/>
          </a:bodyPr>
          <a:lstStyle/>
          <a:p>
            <a:r>
              <a:rPr lang="zh-CN" altLang="en-US" sz="2800" b="1">
                <a:solidFill>
                  <a:srgbClr val="FF0000"/>
                </a:solidFill>
              </a:rPr>
              <a:t>复习</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84" name="灯片编号占位符 1"/>
          <p:cNvSpPr>
            <a:spLocks noGrp="1"/>
          </p:cNvSpPr>
          <p:nvPr>
            <p:ph type="sldNum" sz="quarter" idx="10"/>
          </p:nvPr>
        </p:nvSpPr>
        <p:spPr>
          <a:noFill/>
        </p:spPr>
        <p:txBody>
          <a:bodyPr/>
          <a:lstStyle/>
          <a:p>
            <a:fld id="{1671A420-EB09-4DE8-9A6F-EF71364BFCF7}" type="slidenum">
              <a:rPr lang="en-US" altLang="zh-CN" smtClean="0"/>
              <a:pPr/>
              <a:t>162</a:t>
            </a:fld>
            <a:endParaRPr lang="en-US" altLang="zh-CN" smtClean="0"/>
          </a:p>
        </p:txBody>
      </p:sp>
      <p:sp>
        <p:nvSpPr>
          <p:cNvPr id="3"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17786"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grpSp>
        <p:nvGrpSpPr>
          <p:cNvPr id="2" name="Group 2"/>
          <p:cNvGrpSpPr>
            <a:grpSpLocks/>
          </p:cNvGrpSpPr>
          <p:nvPr/>
        </p:nvGrpSpPr>
        <p:grpSpPr bwMode="auto">
          <a:xfrm>
            <a:off x="352425" y="1268413"/>
            <a:ext cx="3505200" cy="4038600"/>
            <a:chOff x="240" y="1248"/>
            <a:chExt cx="2208" cy="2640"/>
          </a:xfrm>
        </p:grpSpPr>
        <p:sp>
          <p:nvSpPr>
            <p:cNvPr id="117798" name="Rectangle 3"/>
            <p:cNvSpPr>
              <a:spLocks noChangeArrowheads="1"/>
            </p:cNvSpPr>
            <p:nvPr/>
          </p:nvSpPr>
          <p:spPr bwMode="auto">
            <a:xfrm>
              <a:off x="240" y="1248"/>
              <a:ext cx="2208" cy="2640"/>
            </a:xfrm>
            <a:prstGeom prst="rect">
              <a:avLst/>
            </a:prstGeom>
            <a:solidFill>
              <a:srgbClr val="FFFFFF"/>
            </a:solidFill>
            <a:ln w="19050">
              <a:solidFill>
                <a:schemeClr val="accent1"/>
              </a:solidFill>
              <a:miter lim="800000"/>
              <a:headEnd/>
              <a:tailEnd/>
            </a:ln>
          </p:spPr>
          <p:txBody>
            <a:bodyPr wrap="none" anchor="ctr"/>
            <a:lstStyle/>
            <a:p>
              <a:pPr algn="ctr">
                <a:spcBef>
                  <a:spcPct val="50000"/>
                </a:spcBef>
              </a:pPr>
              <a:endParaRPr lang="zh-CN" altLang="zh-CN" sz="2800" b="1">
                <a:solidFill>
                  <a:schemeClr val="accent1"/>
                </a:solidFill>
              </a:endParaRPr>
            </a:p>
          </p:txBody>
        </p:sp>
        <p:sp>
          <p:nvSpPr>
            <p:cNvPr id="117799" name="Line 4"/>
            <p:cNvSpPr>
              <a:spLocks noChangeShapeType="1"/>
            </p:cNvSpPr>
            <p:nvPr/>
          </p:nvSpPr>
          <p:spPr bwMode="auto">
            <a:xfrm rot="-1689522">
              <a:off x="1066" y="3357"/>
              <a:ext cx="528" cy="48"/>
            </a:xfrm>
            <a:prstGeom prst="line">
              <a:avLst/>
            </a:prstGeom>
            <a:noFill/>
            <a:ln w="38100">
              <a:solidFill>
                <a:srgbClr val="3333CC"/>
              </a:solidFill>
              <a:round/>
              <a:headEnd/>
              <a:tailEnd type="triangle" w="med" len="med"/>
            </a:ln>
          </p:spPr>
          <p:txBody>
            <a:bodyPr wrap="none" anchor="ctr"/>
            <a:lstStyle/>
            <a:p>
              <a:endParaRPr lang="zh-CN" altLang="en-US"/>
            </a:p>
          </p:txBody>
        </p:sp>
        <p:sp>
          <p:nvSpPr>
            <p:cNvPr id="117800" name="Line 5"/>
            <p:cNvSpPr>
              <a:spLocks noChangeShapeType="1"/>
            </p:cNvSpPr>
            <p:nvPr/>
          </p:nvSpPr>
          <p:spPr bwMode="auto">
            <a:xfrm rot="-3155080">
              <a:off x="1417" y="3107"/>
              <a:ext cx="528" cy="1"/>
            </a:xfrm>
            <a:prstGeom prst="line">
              <a:avLst/>
            </a:prstGeom>
            <a:noFill/>
            <a:ln w="38100">
              <a:solidFill>
                <a:srgbClr val="3333CC"/>
              </a:solidFill>
              <a:round/>
              <a:headEnd/>
              <a:tailEnd type="triangle" w="med" len="med"/>
            </a:ln>
          </p:spPr>
          <p:txBody>
            <a:bodyPr wrap="none" anchor="ctr"/>
            <a:lstStyle/>
            <a:p>
              <a:endParaRPr lang="zh-CN" altLang="en-US"/>
            </a:p>
          </p:txBody>
        </p:sp>
        <p:sp>
          <p:nvSpPr>
            <p:cNvPr id="117801" name="Line 6"/>
            <p:cNvSpPr>
              <a:spLocks noChangeShapeType="1"/>
            </p:cNvSpPr>
            <p:nvPr/>
          </p:nvSpPr>
          <p:spPr bwMode="auto">
            <a:xfrm rot="-4306354">
              <a:off x="1622" y="2711"/>
              <a:ext cx="528" cy="1"/>
            </a:xfrm>
            <a:prstGeom prst="line">
              <a:avLst/>
            </a:prstGeom>
            <a:noFill/>
            <a:ln w="38100">
              <a:solidFill>
                <a:srgbClr val="3333CC"/>
              </a:solidFill>
              <a:round/>
              <a:headEnd/>
              <a:tailEnd type="triangle" w="med" len="med"/>
            </a:ln>
          </p:spPr>
          <p:txBody>
            <a:bodyPr wrap="none" anchor="ctr"/>
            <a:lstStyle/>
            <a:p>
              <a:endParaRPr lang="zh-CN" altLang="en-US"/>
            </a:p>
          </p:txBody>
        </p:sp>
        <p:sp>
          <p:nvSpPr>
            <p:cNvPr id="117802" name="Line 7"/>
            <p:cNvSpPr>
              <a:spLocks noChangeShapeType="1"/>
            </p:cNvSpPr>
            <p:nvPr/>
          </p:nvSpPr>
          <p:spPr bwMode="auto">
            <a:xfrm rot="-5923485">
              <a:off x="1657" y="2231"/>
              <a:ext cx="528" cy="1"/>
            </a:xfrm>
            <a:prstGeom prst="line">
              <a:avLst/>
            </a:prstGeom>
            <a:noFill/>
            <a:ln w="38100">
              <a:solidFill>
                <a:srgbClr val="3333CC"/>
              </a:solidFill>
              <a:round/>
              <a:headEnd/>
              <a:tailEnd type="triangle" w="med" len="med"/>
            </a:ln>
          </p:spPr>
          <p:txBody>
            <a:bodyPr wrap="none" anchor="ctr"/>
            <a:lstStyle/>
            <a:p>
              <a:endParaRPr lang="zh-CN" altLang="en-US"/>
            </a:p>
          </p:txBody>
        </p:sp>
        <p:sp>
          <p:nvSpPr>
            <p:cNvPr id="117803" name="Line 8"/>
            <p:cNvSpPr>
              <a:spLocks noChangeShapeType="1"/>
            </p:cNvSpPr>
            <p:nvPr/>
          </p:nvSpPr>
          <p:spPr bwMode="auto">
            <a:xfrm rot="14714431" flipH="1">
              <a:off x="1535" y="1766"/>
              <a:ext cx="479" cy="19"/>
            </a:xfrm>
            <a:prstGeom prst="line">
              <a:avLst/>
            </a:prstGeom>
            <a:noFill/>
            <a:ln w="38100">
              <a:solidFill>
                <a:srgbClr val="3333CC"/>
              </a:solidFill>
              <a:round/>
              <a:headEnd type="triangle" w="med" len="med"/>
              <a:tailEnd/>
            </a:ln>
          </p:spPr>
          <p:txBody>
            <a:bodyPr wrap="none" anchor="ctr"/>
            <a:lstStyle/>
            <a:p>
              <a:endParaRPr lang="zh-CN" altLang="en-US"/>
            </a:p>
          </p:txBody>
        </p:sp>
        <p:sp>
          <p:nvSpPr>
            <p:cNvPr id="117804" name="Line 9"/>
            <p:cNvSpPr>
              <a:spLocks noChangeShapeType="1"/>
            </p:cNvSpPr>
            <p:nvPr/>
          </p:nvSpPr>
          <p:spPr bwMode="auto">
            <a:xfrm>
              <a:off x="576" y="3504"/>
              <a:ext cx="1728" cy="0"/>
            </a:xfrm>
            <a:prstGeom prst="line">
              <a:avLst/>
            </a:prstGeom>
            <a:noFill/>
            <a:ln w="28575">
              <a:solidFill>
                <a:srgbClr val="000000"/>
              </a:solidFill>
              <a:round/>
              <a:headEnd/>
              <a:tailEnd type="triangle" w="med" len="med"/>
            </a:ln>
          </p:spPr>
          <p:txBody>
            <a:bodyPr wrap="none" anchor="ctr"/>
            <a:lstStyle/>
            <a:p>
              <a:endParaRPr lang="zh-CN" altLang="en-US"/>
            </a:p>
          </p:txBody>
        </p:sp>
        <p:sp>
          <p:nvSpPr>
            <p:cNvPr id="117805" name="Line 10"/>
            <p:cNvSpPr>
              <a:spLocks noChangeShapeType="1"/>
            </p:cNvSpPr>
            <p:nvPr/>
          </p:nvSpPr>
          <p:spPr bwMode="auto">
            <a:xfrm flipV="1">
              <a:off x="1536" y="3155"/>
              <a:ext cx="288" cy="144"/>
            </a:xfrm>
            <a:prstGeom prst="line">
              <a:avLst/>
            </a:prstGeom>
            <a:noFill/>
            <a:ln w="9525">
              <a:solidFill>
                <a:srgbClr val="000000"/>
              </a:solidFill>
              <a:round/>
              <a:headEnd/>
              <a:tailEnd/>
            </a:ln>
          </p:spPr>
          <p:txBody>
            <a:bodyPr wrap="none" anchor="ctr"/>
            <a:lstStyle/>
            <a:p>
              <a:endParaRPr lang="zh-CN" altLang="en-US"/>
            </a:p>
          </p:txBody>
        </p:sp>
        <p:sp>
          <p:nvSpPr>
            <p:cNvPr id="117806" name="Line 11"/>
            <p:cNvSpPr>
              <a:spLocks noChangeShapeType="1"/>
            </p:cNvSpPr>
            <p:nvPr/>
          </p:nvSpPr>
          <p:spPr bwMode="auto">
            <a:xfrm flipV="1">
              <a:off x="1824" y="2688"/>
              <a:ext cx="192" cy="240"/>
            </a:xfrm>
            <a:prstGeom prst="line">
              <a:avLst/>
            </a:prstGeom>
            <a:noFill/>
            <a:ln w="9525">
              <a:solidFill>
                <a:srgbClr val="000000"/>
              </a:solidFill>
              <a:round/>
              <a:headEnd/>
              <a:tailEnd/>
            </a:ln>
          </p:spPr>
          <p:txBody>
            <a:bodyPr wrap="none" anchor="ctr"/>
            <a:lstStyle/>
            <a:p>
              <a:endParaRPr lang="zh-CN" altLang="en-US"/>
            </a:p>
          </p:txBody>
        </p:sp>
        <p:sp>
          <p:nvSpPr>
            <p:cNvPr id="117807" name="Line 12"/>
            <p:cNvSpPr>
              <a:spLocks noChangeShapeType="1"/>
            </p:cNvSpPr>
            <p:nvPr/>
          </p:nvSpPr>
          <p:spPr bwMode="auto">
            <a:xfrm flipV="1">
              <a:off x="1968" y="2160"/>
              <a:ext cx="96" cy="336"/>
            </a:xfrm>
            <a:prstGeom prst="line">
              <a:avLst/>
            </a:prstGeom>
            <a:noFill/>
            <a:ln w="9525">
              <a:solidFill>
                <a:srgbClr val="000000"/>
              </a:solidFill>
              <a:round/>
              <a:headEnd/>
              <a:tailEnd/>
            </a:ln>
          </p:spPr>
          <p:txBody>
            <a:bodyPr wrap="none" anchor="ctr"/>
            <a:lstStyle/>
            <a:p>
              <a:endParaRPr lang="zh-CN" altLang="en-US"/>
            </a:p>
          </p:txBody>
        </p:sp>
        <p:sp>
          <p:nvSpPr>
            <p:cNvPr id="117808" name="Line 13"/>
            <p:cNvSpPr>
              <a:spLocks noChangeShapeType="1"/>
            </p:cNvSpPr>
            <p:nvPr/>
          </p:nvSpPr>
          <p:spPr bwMode="auto">
            <a:xfrm flipH="1" flipV="1">
              <a:off x="1872" y="1728"/>
              <a:ext cx="35" cy="336"/>
            </a:xfrm>
            <a:prstGeom prst="line">
              <a:avLst/>
            </a:prstGeom>
            <a:noFill/>
            <a:ln w="9525">
              <a:solidFill>
                <a:srgbClr val="000000"/>
              </a:solidFill>
              <a:round/>
              <a:headEnd/>
              <a:tailEnd/>
            </a:ln>
          </p:spPr>
          <p:txBody>
            <a:bodyPr wrap="none" anchor="ctr"/>
            <a:lstStyle/>
            <a:p>
              <a:endParaRPr lang="zh-CN" altLang="en-US"/>
            </a:p>
          </p:txBody>
        </p:sp>
        <p:graphicFrame>
          <p:nvGraphicFramePr>
            <p:cNvPr id="117769" name="Object 5"/>
            <p:cNvGraphicFramePr>
              <a:graphicFrameLocks noChangeAspect="1"/>
            </p:cNvGraphicFramePr>
            <p:nvPr/>
          </p:nvGraphicFramePr>
          <p:xfrm>
            <a:off x="720" y="3504"/>
            <a:ext cx="213" cy="288"/>
          </p:xfrm>
          <a:graphic>
            <a:graphicData uri="http://schemas.openxmlformats.org/presentationml/2006/ole">
              <p:oleObj spid="_x0000_s133129" name="Equation" r:id="rId3" imgW="177480" imgH="241200" progId="">
                <p:embed/>
              </p:oleObj>
            </a:graphicData>
          </a:graphic>
        </p:graphicFrame>
        <p:graphicFrame>
          <p:nvGraphicFramePr>
            <p:cNvPr id="117770" name="Object 6"/>
            <p:cNvGraphicFramePr>
              <a:graphicFrameLocks noChangeAspect="1"/>
            </p:cNvGraphicFramePr>
            <p:nvPr/>
          </p:nvGraphicFramePr>
          <p:xfrm>
            <a:off x="1632" y="1344"/>
            <a:ext cx="254" cy="303"/>
          </p:xfrm>
          <a:graphic>
            <a:graphicData uri="http://schemas.openxmlformats.org/presentationml/2006/ole">
              <p:oleObj spid="_x0000_s133130" name="Equation" r:id="rId4" imgW="215640" imgH="253800" progId="">
                <p:embed/>
              </p:oleObj>
            </a:graphicData>
          </a:graphic>
        </p:graphicFrame>
        <p:graphicFrame>
          <p:nvGraphicFramePr>
            <p:cNvPr id="117771" name="Object 7"/>
            <p:cNvGraphicFramePr>
              <a:graphicFrameLocks noChangeAspect="1"/>
            </p:cNvGraphicFramePr>
            <p:nvPr/>
          </p:nvGraphicFramePr>
          <p:xfrm>
            <a:off x="1584" y="3264"/>
            <a:ext cx="195" cy="249"/>
          </p:xfrm>
          <a:graphic>
            <a:graphicData uri="http://schemas.openxmlformats.org/presentationml/2006/ole">
              <p:oleObj spid="_x0000_s133131" name="Equation" r:id="rId5" imgW="190440" imgH="241200" progId="">
                <p:embed/>
              </p:oleObj>
            </a:graphicData>
          </a:graphic>
        </p:graphicFrame>
        <p:graphicFrame>
          <p:nvGraphicFramePr>
            <p:cNvPr id="117772" name="Object 8"/>
            <p:cNvGraphicFramePr>
              <a:graphicFrameLocks noChangeAspect="1"/>
            </p:cNvGraphicFramePr>
            <p:nvPr/>
          </p:nvGraphicFramePr>
          <p:xfrm>
            <a:off x="384" y="3456"/>
            <a:ext cx="199" cy="215"/>
          </p:xfrm>
          <a:graphic>
            <a:graphicData uri="http://schemas.openxmlformats.org/presentationml/2006/ole">
              <p:oleObj spid="_x0000_s133132" name="公式" r:id="rId6" imgW="164880" imgH="177480" progId="">
                <p:embed/>
              </p:oleObj>
            </a:graphicData>
          </a:graphic>
        </p:graphicFrame>
        <p:graphicFrame>
          <p:nvGraphicFramePr>
            <p:cNvPr id="117773" name="Object 9"/>
            <p:cNvGraphicFramePr>
              <a:graphicFrameLocks noChangeAspect="1"/>
            </p:cNvGraphicFramePr>
            <p:nvPr/>
          </p:nvGraphicFramePr>
          <p:xfrm>
            <a:off x="1750" y="1632"/>
            <a:ext cx="158" cy="199"/>
          </p:xfrm>
          <a:graphic>
            <a:graphicData uri="http://schemas.openxmlformats.org/presentationml/2006/ole">
              <p:oleObj spid="_x0000_s133133" name="公式" r:id="rId7" imgW="139680" imgH="177480" progId="">
                <p:embed/>
              </p:oleObj>
            </a:graphicData>
          </a:graphic>
        </p:graphicFrame>
        <p:graphicFrame>
          <p:nvGraphicFramePr>
            <p:cNvPr id="117774" name="Object 10"/>
            <p:cNvGraphicFramePr>
              <a:graphicFrameLocks noChangeAspect="1"/>
            </p:cNvGraphicFramePr>
            <p:nvPr/>
          </p:nvGraphicFramePr>
          <p:xfrm>
            <a:off x="1924" y="2077"/>
            <a:ext cx="158" cy="199"/>
          </p:xfrm>
          <a:graphic>
            <a:graphicData uri="http://schemas.openxmlformats.org/presentationml/2006/ole">
              <p:oleObj spid="_x0000_s133134" name="公式" r:id="rId8" imgW="139680" imgH="177480" progId="">
                <p:embed/>
              </p:oleObj>
            </a:graphicData>
          </a:graphic>
        </p:graphicFrame>
        <p:graphicFrame>
          <p:nvGraphicFramePr>
            <p:cNvPr id="117775" name="Object 11"/>
            <p:cNvGraphicFramePr>
              <a:graphicFrameLocks noChangeAspect="1"/>
            </p:cNvGraphicFramePr>
            <p:nvPr/>
          </p:nvGraphicFramePr>
          <p:xfrm>
            <a:off x="1876" y="2592"/>
            <a:ext cx="158" cy="199"/>
          </p:xfrm>
          <a:graphic>
            <a:graphicData uri="http://schemas.openxmlformats.org/presentationml/2006/ole">
              <p:oleObj spid="_x0000_s133135" name="公式" r:id="rId9" imgW="139680" imgH="177480" progId="">
                <p:embed/>
              </p:oleObj>
            </a:graphicData>
          </a:graphic>
        </p:graphicFrame>
        <p:graphicFrame>
          <p:nvGraphicFramePr>
            <p:cNvPr id="117776" name="Object 12"/>
            <p:cNvGraphicFramePr>
              <a:graphicFrameLocks noChangeAspect="1"/>
            </p:cNvGraphicFramePr>
            <p:nvPr/>
          </p:nvGraphicFramePr>
          <p:xfrm>
            <a:off x="1706" y="2989"/>
            <a:ext cx="158" cy="199"/>
          </p:xfrm>
          <a:graphic>
            <a:graphicData uri="http://schemas.openxmlformats.org/presentationml/2006/ole">
              <p:oleObj spid="_x0000_s133136" name="公式" r:id="rId10" imgW="139680" imgH="177480" progId="">
                <p:embed/>
              </p:oleObj>
            </a:graphicData>
          </a:graphic>
        </p:graphicFrame>
        <p:graphicFrame>
          <p:nvGraphicFramePr>
            <p:cNvPr id="117777" name="Object 13"/>
            <p:cNvGraphicFramePr>
              <a:graphicFrameLocks noChangeAspect="1"/>
            </p:cNvGraphicFramePr>
            <p:nvPr/>
          </p:nvGraphicFramePr>
          <p:xfrm>
            <a:off x="1300" y="3351"/>
            <a:ext cx="158" cy="199"/>
          </p:xfrm>
          <a:graphic>
            <a:graphicData uri="http://schemas.openxmlformats.org/presentationml/2006/ole">
              <p:oleObj spid="_x0000_s133137" name="公式" r:id="rId11" imgW="139680" imgH="177480" progId="">
                <p:embed/>
              </p:oleObj>
            </a:graphicData>
          </a:graphic>
        </p:graphicFrame>
        <p:sp>
          <p:nvSpPr>
            <p:cNvPr id="117809" name="Arc 23"/>
            <p:cNvSpPr>
              <a:spLocks/>
            </p:cNvSpPr>
            <p:nvPr/>
          </p:nvSpPr>
          <p:spPr bwMode="auto">
            <a:xfrm>
              <a:off x="1200" y="3456"/>
              <a:ext cx="48" cy="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wrap="none" anchor="ctr"/>
            <a:lstStyle/>
            <a:p>
              <a:endParaRPr lang="zh-CN" altLang="en-US"/>
            </a:p>
          </p:txBody>
        </p:sp>
        <p:sp>
          <p:nvSpPr>
            <p:cNvPr id="117810" name="Arc 24"/>
            <p:cNvSpPr>
              <a:spLocks/>
            </p:cNvSpPr>
            <p:nvPr/>
          </p:nvSpPr>
          <p:spPr bwMode="auto">
            <a:xfrm>
              <a:off x="1632" y="3168"/>
              <a:ext cx="48" cy="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wrap="none" anchor="ctr"/>
            <a:lstStyle/>
            <a:p>
              <a:endParaRPr lang="zh-CN" altLang="en-US"/>
            </a:p>
          </p:txBody>
        </p:sp>
        <p:sp>
          <p:nvSpPr>
            <p:cNvPr id="117811" name="Arc 25"/>
            <p:cNvSpPr>
              <a:spLocks/>
            </p:cNvSpPr>
            <p:nvPr/>
          </p:nvSpPr>
          <p:spPr bwMode="auto">
            <a:xfrm>
              <a:off x="1872" y="2784"/>
              <a:ext cx="48" cy="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wrap="none" anchor="ctr"/>
            <a:lstStyle/>
            <a:p>
              <a:endParaRPr lang="zh-CN" altLang="en-US"/>
            </a:p>
          </p:txBody>
        </p:sp>
        <p:sp>
          <p:nvSpPr>
            <p:cNvPr id="117812" name="Arc 26"/>
            <p:cNvSpPr>
              <a:spLocks/>
            </p:cNvSpPr>
            <p:nvPr/>
          </p:nvSpPr>
          <p:spPr bwMode="auto">
            <a:xfrm>
              <a:off x="1920" y="2304"/>
              <a:ext cx="96" cy="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wrap="none" anchor="ctr"/>
            <a:lstStyle/>
            <a:p>
              <a:endParaRPr lang="zh-CN" altLang="en-US"/>
            </a:p>
          </p:txBody>
        </p:sp>
        <p:sp>
          <p:nvSpPr>
            <p:cNvPr id="117813" name="Arc 27"/>
            <p:cNvSpPr>
              <a:spLocks/>
            </p:cNvSpPr>
            <p:nvPr/>
          </p:nvSpPr>
          <p:spPr bwMode="auto">
            <a:xfrm flipV="1">
              <a:off x="1824" y="1872"/>
              <a:ext cx="48" cy="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wrap="none" anchor="ctr"/>
            <a:lstStyle/>
            <a:p>
              <a:endParaRPr lang="zh-CN" altLang="en-US"/>
            </a:p>
          </p:txBody>
        </p:sp>
        <p:graphicFrame>
          <p:nvGraphicFramePr>
            <p:cNvPr id="117778" name="Object 14"/>
            <p:cNvGraphicFramePr>
              <a:graphicFrameLocks noChangeAspect="1"/>
            </p:cNvGraphicFramePr>
            <p:nvPr/>
          </p:nvGraphicFramePr>
          <p:xfrm>
            <a:off x="2064" y="3552"/>
            <a:ext cx="236" cy="236"/>
          </p:xfrm>
          <a:graphic>
            <a:graphicData uri="http://schemas.openxmlformats.org/presentationml/2006/ole">
              <p:oleObj spid="_x0000_s133138" name="公式" r:id="rId12" imgW="139680" imgH="139680" progId="">
                <p:embed/>
              </p:oleObj>
            </a:graphicData>
          </a:graphic>
        </p:graphicFrame>
        <p:sp>
          <p:nvSpPr>
            <p:cNvPr id="117814" name="Line 29"/>
            <p:cNvSpPr>
              <a:spLocks noChangeShapeType="1"/>
            </p:cNvSpPr>
            <p:nvPr/>
          </p:nvSpPr>
          <p:spPr bwMode="auto">
            <a:xfrm flipH="1">
              <a:off x="576" y="2304"/>
              <a:ext cx="192" cy="1200"/>
            </a:xfrm>
            <a:prstGeom prst="line">
              <a:avLst/>
            </a:prstGeom>
            <a:noFill/>
            <a:ln w="38100">
              <a:solidFill>
                <a:srgbClr val="990000"/>
              </a:solidFill>
              <a:round/>
              <a:headEnd/>
              <a:tailEnd/>
            </a:ln>
          </p:spPr>
          <p:txBody>
            <a:bodyPr wrap="none" anchor="ctr"/>
            <a:lstStyle/>
            <a:p>
              <a:endParaRPr lang="zh-CN" altLang="en-US"/>
            </a:p>
          </p:txBody>
        </p:sp>
        <p:sp>
          <p:nvSpPr>
            <p:cNvPr id="117815" name="Line 30"/>
            <p:cNvSpPr>
              <a:spLocks noChangeShapeType="1"/>
            </p:cNvSpPr>
            <p:nvPr/>
          </p:nvSpPr>
          <p:spPr bwMode="auto">
            <a:xfrm flipV="1">
              <a:off x="768" y="1584"/>
              <a:ext cx="912" cy="720"/>
            </a:xfrm>
            <a:prstGeom prst="line">
              <a:avLst/>
            </a:prstGeom>
            <a:noFill/>
            <a:ln w="38100">
              <a:solidFill>
                <a:srgbClr val="990000"/>
              </a:solidFill>
              <a:round/>
              <a:headEnd/>
              <a:tailEnd/>
            </a:ln>
          </p:spPr>
          <p:txBody>
            <a:bodyPr wrap="none" anchor="ctr"/>
            <a:lstStyle/>
            <a:p>
              <a:endParaRPr lang="zh-CN" altLang="en-US"/>
            </a:p>
          </p:txBody>
        </p:sp>
        <p:sp>
          <p:nvSpPr>
            <p:cNvPr id="117816" name="Line 31"/>
            <p:cNvSpPr>
              <a:spLocks noChangeShapeType="1"/>
            </p:cNvSpPr>
            <p:nvPr/>
          </p:nvSpPr>
          <p:spPr bwMode="auto">
            <a:xfrm>
              <a:off x="768" y="2304"/>
              <a:ext cx="288" cy="1200"/>
            </a:xfrm>
            <a:prstGeom prst="line">
              <a:avLst/>
            </a:prstGeom>
            <a:noFill/>
            <a:ln w="9525">
              <a:solidFill>
                <a:srgbClr val="000000"/>
              </a:solidFill>
              <a:prstDash val="dash"/>
              <a:round/>
              <a:headEnd/>
              <a:tailEnd/>
            </a:ln>
          </p:spPr>
          <p:txBody>
            <a:bodyPr wrap="none" anchor="ctr"/>
            <a:lstStyle/>
            <a:p>
              <a:endParaRPr lang="zh-CN" altLang="en-US"/>
            </a:p>
          </p:txBody>
        </p:sp>
        <p:sp>
          <p:nvSpPr>
            <p:cNvPr id="117817" name="Line 32"/>
            <p:cNvSpPr>
              <a:spLocks noChangeShapeType="1"/>
            </p:cNvSpPr>
            <p:nvPr/>
          </p:nvSpPr>
          <p:spPr bwMode="auto">
            <a:xfrm>
              <a:off x="768" y="2304"/>
              <a:ext cx="768" cy="1008"/>
            </a:xfrm>
            <a:prstGeom prst="line">
              <a:avLst/>
            </a:prstGeom>
            <a:noFill/>
            <a:ln w="9525">
              <a:solidFill>
                <a:srgbClr val="000000"/>
              </a:solidFill>
              <a:prstDash val="dash"/>
              <a:round/>
              <a:headEnd/>
              <a:tailEnd/>
            </a:ln>
          </p:spPr>
          <p:txBody>
            <a:bodyPr wrap="none" anchor="ctr"/>
            <a:lstStyle/>
            <a:p>
              <a:endParaRPr lang="zh-CN" altLang="en-US"/>
            </a:p>
          </p:txBody>
        </p:sp>
        <p:sp>
          <p:nvSpPr>
            <p:cNvPr id="117818" name="Line 33"/>
            <p:cNvSpPr>
              <a:spLocks noChangeShapeType="1"/>
            </p:cNvSpPr>
            <p:nvPr/>
          </p:nvSpPr>
          <p:spPr bwMode="auto">
            <a:xfrm>
              <a:off x="781" y="2304"/>
              <a:ext cx="515" cy="1104"/>
            </a:xfrm>
            <a:prstGeom prst="line">
              <a:avLst/>
            </a:prstGeom>
            <a:noFill/>
            <a:ln w="9525">
              <a:solidFill>
                <a:srgbClr val="000000"/>
              </a:solidFill>
              <a:round/>
              <a:headEnd/>
              <a:tailEnd/>
            </a:ln>
          </p:spPr>
          <p:txBody>
            <a:bodyPr wrap="none" anchor="ctr"/>
            <a:lstStyle/>
            <a:p>
              <a:endParaRPr lang="zh-CN" altLang="en-US"/>
            </a:p>
          </p:txBody>
        </p:sp>
        <p:graphicFrame>
          <p:nvGraphicFramePr>
            <p:cNvPr id="117779" name="Object 15"/>
            <p:cNvGraphicFramePr>
              <a:graphicFrameLocks noChangeAspect="1"/>
            </p:cNvGraphicFramePr>
            <p:nvPr/>
          </p:nvGraphicFramePr>
          <p:xfrm>
            <a:off x="960" y="1776"/>
            <a:ext cx="240" cy="240"/>
          </p:xfrm>
          <a:graphic>
            <a:graphicData uri="http://schemas.openxmlformats.org/presentationml/2006/ole">
              <p:oleObj spid="_x0000_s133139" name="公式" r:id="rId13" imgW="164880" imgH="164880" progId="">
                <p:embed/>
              </p:oleObj>
            </a:graphicData>
          </a:graphic>
        </p:graphicFrame>
        <p:graphicFrame>
          <p:nvGraphicFramePr>
            <p:cNvPr id="117780" name="Object 16"/>
            <p:cNvGraphicFramePr>
              <a:graphicFrameLocks noChangeAspect="1"/>
            </p:cNvGraphicFramePr>
            <p:nvPr/>
          </p:nvGraphicFramePr>
          <p:xfrm>
            <a:off x="576" y="2160"/>
            <a:ext cx="199" cy="215"/>
          </p:xfrm>
          <a:graphic>
            <a:graphicData uri="http://schemas.openxmlformats.org/presentationml/2006/ole">
              <p:oleObj spid="_x0000_s133140" name="公式" r:id="rId14" imgW="164880" imgH="177480" progId="">
                <p:embed/>
              </p:oleObj>
            </a:graphicData>
          </a:graphic>
        </p:graphicFrame>
        <p:graphicFrame>
          <p:nvGraphicFramePr>
            <p:cNvPr id="117781" name="Object 17"/>
            <p:cNvGraphicFramePr>
              <a:graphicFrameLocks noChangeAspect="1"/>
            </p:cNvGraphicFramePr>
            <p:nvPr/>
          </p:nvGraphicFramePr>
          <p:xfrm>
            <a:off x="720" y="2688"/>
            <a:ext cx="158" cy="199"/>
          </p:xfrm>
          <a:graphic>
            <a:graphicData uri="http://schemas.openxmlformats.org/presentationml/2006/ole">
              <p:oleObj spid="_x0000_s133141" name="公式" r:id="rId15" imgW="139680" imgH="177480" progId="">
                <p:embed/>
              </p:oleObj>
            </a:graphicData>
          </a:graphic>
        </p:graphicFrame>
        <p:sp>
          <p:nvSpPr>
            <p:cNvPr id="117819" name="Arc 37"/>
            <p:cNvSpPr>
              <a:spLocks/>
            </p:cNvSpPr>
            <p:nvPr/>
          </p:nvSpPr>
          <p:spPr bwMode="auto">
            <a:xfrm flipV="1">
              <a:off x="720" y="2618"/>
              <a:ext cx="144" cy="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wrap="none" anchor="ctr"/>
            <a:lstStyle/>
            <a:p>
              <a:endParaRPr lang="zh-CN" altLang="en-US"/>
            </a:p>
          </p:txBody>
        </p:sp>
        <p:graphicFrame>
          <p:nvGraphicFramePr>
            <p:cNvPr id="117782" name="Object 18"/>
            <p:cNvGraphicFramePr>
              <a:graphicFrameLocks noChangeAspect="1"/>
            </p:cNvGraphicFramePr>
            <p:nvPr/>
          </p:nvGraphicFramePr>
          <p:xfrm>
            <a:off x="960" y="2208"/>
            <a:ext cx="285" cy="199"/>
          </p:xfrm>
          <a:graphic>
            <a:graphicData uri="http://schemas.openxmlformats.org/presentationml/2006/ole">
              <p:oleObj spid="_x0000_s133142" name="Equation" r:id="rId16" imgW="253800" imgH="177480" progId="">
                <p:embed/>
              </p:oleObj>
            </a:graphicData>
          </a:graphic>
        </p:graphicFrame>
        <p:sp>
          <p:nvSpPr>
            <p:cNvPr id="117820" name="Freeform 39"/>
            <p:cNvSpPr>
              <a:spLocks/>
            </p:cNvSpPr>
            <p:nvPr/>
          </p:nvSpPr>
          <p:spPr bwMode="auto">
            <a:xfrm>
              <a:off x="745" y="2205"/>
              <a:ext cx="161" cy="280"/>
            </a:xfrm>
            <a:custGeom>
              <a:avLst/>
              <a:gdLst>
                <a:gd name="T0" fmla="*/ 0 w 161"/>
                <a:gd name="T1" fmla="*/ 280 h 280"/>
                <a:gd name="T2" fmla="*/ 85 w 161"/>
                <a:gd name="T3" fmla="*/ 229 h 280"/>
                <a:gd name="T4" fmla="*/ 136 w 161"/>
                <a:gd name="T5" fmla="*/ 170 h 280"/>
                <a:gd name="T6" fmla="*/ 161 w 161"/>
                <a:gd name="T7" fmla="*/ 85 h 280"/>
                <a:gd name="T8" fmla="*/ 153 w 161"/>
                <a:gd name="T9" fmla="*/ 0 h 280"/>
                <a:gd name="T10" fmla="*/ 0 60000 65536"/>
                <a:gd name="T11" fmla="*/ 0 60000 65536"/>
                <a:gd name="T12" fmla="*/ 0 60000 65536"/>
                <a:gd name="T13" fmla="*/ 0 60000 65536"/>
                <a:gd name="T14" fmla="*/ 0 60000 65536"/>
                <a:gd name="T15" fmla="*/ 0 w 161"/>
                <a:gd name="T16" fmla="*/ 0 h 280"/>
                <a:gd name="T17" fmla="*/ 161 w 161"/>
                <a:gd name="T18" fmla="*/ 280 h 280"/>
              </a:gdLst>
              <a:ahLst/>
              <a:cxnLst>
                <a:cxn ang="T10">
                  <a:pos x="T0" y="T1"/>
                </a:cxn>
                <a:cxn ang="T11">
                  <a:pos x="T2" y="T3"/>
                </a:cxn>
                <a:cxn ang="T12">
                  <a:pos x="T4" y="T5"/>
                </a:cxn>
                <a:cxn ang="T13">
                  <a:pos x="T6" y="T7"/>
                </a:cxn>
                <a:cxn ang="T14">
                  <a:pos x="T8" y="T9"/>
                </a:cxn>
              </a:cxnLst>
              <a:rect l="T15" t="T16" r="T17" b="T18"/>
              <a:pathLst>
                <a:path w="161" h="280">
                  <a:moveTo>
                    <a:pt x="0" y="280"/>
                  </a:moveTo>
                  <a:lnTo>
                    <a:pt x="85" y="229"/>
                  </a:lnTo>
                  <a:lnTo>
                    <a:pt x="136" y="170"/>
                  </a:lnTo>
                  <a:lnTo>
                    <a:pt x="161" y="85"/>
                  </a:lnTo>
                  <a:lnTo>
                    <a:pt x="153" y="0"/>
                  </a:lnTo>
                </a:path>
              </a:pathLst>
            </a:custGeom>
            <a:noFill/>
            <a:ln w="28575">
              <a:solidFill>
                <a:schemeClr val="accent2"/>
              </a:solidFill>
              <a:round/>
              <a:headEnd/>
              <a:tailEnd/>
            </a:ln>
          </p:spPr>
          <p:txBody>
            <a:bodyPr wrap="none" anchor="ctr"/>
            <a:lstStyle/>
            <a:p>
              <a:endParaRPr lang="zh-CN" altLang="en-US"/>
            </a:p>
          </p:txBody>
        </p:sp>
        <p:sp>
          <p:nvSpPr>
            <p:cNvPr id="117821" name="Line 40"/>
            <p:cNvSpPr>
              <a:spLocks noChangeShapeType="1"/>
            </p:cNvSpPr>
            <p:nvPr/>
          </p:nvSpPr>
          <p:spPr bwMode="auto">
            <a:xfrm flipV="1">
              <a:off x="576" y="1589"/>
              <a:ext cx="1104" cy="1915"/>
            </a:xfrm>
            <a:prstGeom prst="line">
              <a:avLst/>
            </a:prstGeom>
            <a:noFill/>
            <a:ln w="38100">
              <a:solidFill>
                <a:srgbClr val="FF0000"/>
              </a:solidFill>
              <a:round/>
              <a:headEnd/>
              <a:tailEnd type="triangle" w="med" len="med"/>
            </a:ln>
          </p:spPr>
          <p:txBody>
            <a:bodyPr wrap="none" anchor="ctr"/>
            <a:lstStyle/>
            <a:p>
              <a:endParaRPr lang="zh-CN" altLang="en-US"/>
            </a:p>
          </p:txBody>
        </p:sp>
        <p:graphicFrame>
          <p:nvGraphicFramePr>
            <p:cNvPr id="117783" name="Object 19"/>
            <p:cNvGraphicFramePr>
              <a:graphicFrameLocks noChangeAspect="1"/>
            </p:cNvGraphicFramePr>
            <p:nvPr/>
          </p:nvGraphicFramePr>
          <p:xfrm>
            <a:off x="1296" y="2129"/>
            <a:ext cx="247" cy="311"/>
          </p:xfrm>
          <a:graphic>
            <a:graphicData uri="http://schemas.openxmlformats.org/presentationml/2006/ole">
              <p:oleObj spid="_x0000_s133143" name="公式" r:id="rId17" imgW="164880" imgH="203040" progId="">
                <p:embed/>
              </p:oleObj>
            </a:graphicData>
          </a:graphic>
        </p:graphicFrame>
        <p:sp>
          <p:nvSpPr>
            <p:cNvPr id="117822" name="Line 42"/>
            <p:cNvSpPr>
              <a:spLocks noChangeShapeType="1"/>
            </p:cNvSpPr>
            <p:nvPr/>
          </p:nvSpPr>
          <p:spPr bwMode="auto">
            <a:xfrm>
              <a:off x="768" y="2304"/>
              <a:ext cx="1056" cy="609"/>
            </a:xfrm>
            <a:prstGeom prst="line">
              <a:avLst/>
            </a:prstGeom>
            <a:noFill/>
            <a:ln w="9525">
              <a:solidFill>
                <a:schemeClr val="tx2"/>
              </a:solidFill>
              <a:prstDash val="dash"/>
              <a:round/>
              <a:headEnd/>
              <a:tailEnd/>
            </a:ln>
          </p:spPr>
          <p:txBody>
            <a:bodyPr/>
            <a:lstStyle/>
            <a:p>
              <a:endParaRPr lang="zh-CN" altLang="en-US"/>
            </a:p>
          </p:txBody>
        </p:sp>
        <p:sp>
          <p:nvSpPr>
            <p:cNvPr id="117823" name="Line 43"/>
            <p:cNvSpPr>
              <a:spLocks noChangeShapeType="1"/>
            </p:cNvSpPr>
            <p:nvPr/>
          </p:nvSpPr>
          <p:spPr bwMode="auto">
            <a:xfrm>
              <a:off x="816" y="2304"/>
              <a:ext cx="1152" cy="192"/>
            </a:xfrm>
            <a:prstGeom prst="line">
              <a:avLst/>
            </a:prstGeom>
            <a:noFill/>
            <a:ln w="9525">
              <a:solidFill>
                <a:schemeClr val="tx2"/>
              </a:solidFill>
              <a:prstDash val="dash"/>
              <a:round/>
              <a:headEnd/>
              <a:tailEnd/>
            </a:ln>
          </p:spPr>
          <p:txBody>
            <a:bodyPr/>
            <a:lstStyle/>
            <a:p>
              <a:endParaRPr lang="zh-CN" altLang="en-US"/>
            </a:p>
          </p:txBody>
        </p:sp>
        <p:sp>
          <p:nvSpPr>
            <p:cNvPr id="117824" name="Line 44"/>
            <p:cNvSpPr>
              <a:spLocks noChangeShapeType="1"/>
            </p:cNvSpPr>
            <p:nvPr/>
          </p:nvSpPr>
          <p:spPr bwMode="auto">
            <a:xfrm flipV="1">
              <a:off x="768" y="2016"/>
              <a:ext cx="1104" cy="288"/>
            </a:xfrm>
            <a:prstGeom prst="line">
              <a:avLst/>
            </a:prstGeom>
            <a:noFill/>
            <a:ln w="9525">
              <a:solidFill>
                <a:schemeClr val="tx2"/>
              </a:solidFill>
              <a:prstDash val="dash"/>
              <a:round/>
              <a:headEnd/>
              <a:tailEnd/>
            </a:ln>
          </p:spPr>
          <p:txBody>
            <a:bodyPr/>
            <a:lstStyle/>
            <a:p>
              <a:endParaRPr lang="zh-CN" altLang="en-US"/>
            </a:p>
          </p:txBody>
        </p:sp>
        <p:sp>
          <p:nvSpPr>
            <p:cNvPr id="117825" name="Freeform 45"/>
            <p:cNvSpPr>
              <a:spLocks/>
            </p:cNvSpPr>
            <p:nvPr/>
          </p:nvSpPr>
          <p:spPr bwMode="auto">
            <a:xfrm>
              <a:off x="672" y="3360"/>
              <a:ext cx="48" cy="144"/>
            </a:xfrm>
            <a:custGeom>
              <a:avLst/>
              <a:gdLst>
                <a:gd name="T0" fmla="*/ 0 w 48"/>
                <a:gd name="T1" fmla="*/ 0 h 144"/>
                <a:gd name="T2" fmla="*/ 31 w 48"/>
                <a:gd name="T3" fmla="*/ 62 h 144"/>
                <a:gd name="T4" fmla="*/ 48 w 48"/>
                <a:gd name="T5" fmla="*/ 144 h 144"/>
                <a:gd name="T6" fmla="*/ 0 60000 65536"/>
                <a:gd name="T7" fmla="*/ 0 60000 65536"/>
                <a:gd name="T8" fmla="*/ 0 60000 65536"/>
                <a:gd name="T9" fmla="*/ 0 w 48"/>
                <a:gd name="T10" fmla="*/ 0 h 144"/>
                <a:gd name="T11" fmla="*/ 48 w 48"/>
                <a:gd name="T12" fmla="*/ 144 h 144"/>
              </a:gdLst>
              <a:ahLst/>
              <a:cxnLst>
                <a:cxn ang="T6">
                  <a:pos x="T0" y="T1"/>
                </a:cxn>
                <a:cxn ang="T7">
                  <a:pos x="T2" y="T3"/>
                </a:cxn>
                <a:cxn ang="T8">
                  <a:pos x="T4" y="T5"/>
                </a:cxn>
              </a:cxnLst>
              <a:rect l="T9" t="T10" r="T11" b="T12"/>
              <a:pathLst>
                <a:path w="48" h="144">
                  <a:moveTo>
                    <a:pt x="0" y="0"/>
                  </a:moveTo>
                  <a:lnTo>
                    <a:pt x="31" y="62"/>
                  </a:lnTo>
                  <a:lnTo>
                    <a:pt x="48" y="144"/>
                  </a:lnTo>
                </a:path>
              </a:pathLst>
            </a:custGeom>
            <a:noFill/>
            <a:ln w="28575">
              <a:solidFill>
                <a:srgbClr val="FF3300"/>
              </a:solidFill>
              <a:round/>
              <a:headEnd/>
              <a:tailEnd/>
            </a:ln>
          </p:spPr>
          <p:txBody>
            <a:bodyPr/>
            <a:lstStyle/>
            <a:p>
              <a:endParaRPr lang="zh-CN" altLang="en-US"/>
            </a:p>
          </p:txBody>
        </p:sp>
        <p:sp>
          <p:nvSpPr>
            <p:cNvPr id="117826" name="Line 46"/>
            <p:cNvSpPr>
              <a:spLocks noChangeShapeType="1"/>
            </p:cNvSpPr>
            <p:nvPr/>
          </p:nvSpPr>
          <p:spPr bwMode="auto">
            <a:xfrm>
              <a:off x="576" y="3504"/>
              <a:ext cx="528" cy="0"/>
            </a:xfrm>
            <a:prstGeom prst="line">
              <a:avLst/>
            </a:prstGeom>
            <a:noFill/>
            <a:ln w="38100">
              <a:solidFill>
                <a:srgbClr val="3333CC"/>
              </a:solidFill>
              <a:round/>
              <a:headEnd/>
              <a:tailEnd type="triangle" w="med" len="med"/>
            </a:ln>
          </p:spPr>
          <p:txBody>
            <a:bodyPr wrap="none" anchor="ctr"/>
            <a:lstStyle/>
            <a:p>
              <a:endParaRPr lang="zh-CN" altLang="en-US"/>
            </a:p>
          </p:txBody>
        </p:sp>
      </p:grpSp>
      <p:graphicFrame>
        <p:nvGraphicFramePr>
          <p:cNvPr id="117762" name="Object 20"/>
          <p:cNvGraphicFramePr>
            <a:graphicFrameLocks noChangeAspect="1"/>
          </p:cNvGraphicFramePr>
          <p:nvPr/>
        </p:nvGraphicFramePr>
        <p:xfrm>
          <a:off x="4119563" y="1422400"/>
          <a:ext cx="4465637" cy="709613"/>
        </p:xfrm>
        <a:graphic>
          <a:graphicData uri="http://schemas.openxmlformats.org/presentationml/2006/ole">
            <p:oleObj spid="_x0000_s133122" name="Equation" r:id="rId18" imgW="2958840" imgH="469800" progId="Equation.DSMT4">
              <p:embed/>
            </p:oleObj>
          </a:graphicData>
        </a:graphic>
      </p:graphicFrame>
      <p:grpSp>
        <p:nvGrpSpPr>
          <p:cNvPr id="4" name="Group 48"/>
          <p:cNvGrpSpPr>
            <a:grpSpLocks/>
          </p:cNvGrpSpPr>
          <p:nvPr/>
        </p:nvGrpSpPr>
        <p:grpSpPr bwMode="auto">
          <a:xfrm>
            <a:off x="3995738" y="3068638"/>
            <a:ext cx="4953000" cy="1471612"/>
            <a:chOff x="2736" y="1056"/>
            <a:chExt cx="2640" cy="864"/>
          </a:xfrm>
        </p:grpSpPr>
        <p:sp>
          <p:nvSpPr>
            <p:cNvPr id="117791" name="Rectangle 49"/>
            <p:cNvSpPr>
              <a:spLocks noChangeArrowheads="1"/>
            </p:cNvSpPr>
            <p:nvPr/>
          </p:nvSpPr>
          <p:spPr bwMode="auto">
            <a:xfrm>
              <a:off x="2736" y="1056"/>
              <a:ext cx="2640" cy="864"/>
            </a:xfrm>
            <a:prstGeom prst="rect">
              <a:avLst/>
            </a:prstGeom>
            <a:solidFill>
              <a:schemeClr val="bg1"/>
            </a:solidFill>
            <a:ln w="9525">
              <a:solidFill>
                <a:srgbClr val="33CC33"/>
              </a:solidFill>
              <a:miter lim="800000"/>
              <a:headEnd/>
              <a:tailEnd/>
            </a:ln>
          </p:spPr>
          <p:txBody>
            <a:bodyPr wrap="none" anchor="ctr"/>
            <a:lstStyle/>
            <a:p>
              <a:endParaRPr lang="zh-CN" altLang="en-US" sz="2800" b="1"/>
            </a:p>
          </p:txBody>
        </p:sp>
        <p:sp>
          <p:nvSpPr>
            <p:cNvPr id="117792" name="Line 50"/>
            <p:cNvSpPr>
              <a:spLocks noChangeShapeType="1"/>
            </p:cNvSpPr>
            <p:nvPr/>
          </p:nvSpPr>
          <p:spPr bwMode="auto">
            <a:xfrm>
              <a:off x="3024" y="1440"/>
              <a:ext cx="336" cy="0"/>
            </a:xfrm>
            <a:prstGeom prst="line">
              <a:avLst/>
            </a:prstGeom>
            <a:noFill/>
            <a:ln w="28575">
              <a:solidFill>
                <a:schemeClr val="accent2"/>
              </a:solidFill>
              <a:round/>
              <a:headEnd/>
              <a:tailEnd type="triangle" w="med" len="med"/>
            </a:ln>
          </p:spPr>
          <p:txBody>
            <a:bodyPr/>
            <a:lstStyle/>
            <a:p>
              <a:endParaRPr lang="zh-CN" altLang="en-US"/>
            </a:p>
          </p:txBody>
        </p:sp>
        <p:sp>
          <p:nvSpPr>
            <p:cNvPr id="117793" name="Line 51"/>
            <p:cNvSpPr>
              <a:spLocks noChangeShapeType="1"/>
            </p:cNvSpPr>
            <p:nvPr/>
          </p:nvSpPr>
          <p:spPr bwMode="auto">
            <a:xfrm>
              <a:off x="3360" y="1440"/>
              <a:ext cx="336" cy="0"/>
            </a:xfrm>
            <a:prstGeom prst="line">
              <a:avLst/>
            </a:prstGeom>
            <a:noFill/>
            <a:ln w="28575">
              <a:solidFill>
                <a:schemeClr val="accent2"/>
              </a:solidFill>
              <a:round/>
              <a:headEnd/>
              <a:tailEnd type="triangle" w="med" len="med"/>
            </a:ln>
          </p:spPr>
          <p:txBody>
            <a:bodyPr/>
            <a:lstStyle/>
            <a:p>
              <a:endParaRPr lang="zh-CN" altLang="en-US"/>
            </a:p>
          </p:txBody>
        </p:sp>
        <p:sp>
          <p:nvSpPr>
            <p:cNvPr id="117794" name="Line 52"/>
            <p:cNvSpPr>
              <a:spLocks noChangeShapeType="1"/>
            </p:cNvSpPr>
            <p:nvPr/>
          </p:nvSpPr>
          <p:spPr bwMode="auto">
            <a:xfrm>
              <a:off x="3696" y="1440"/>
              <a:ext cx="336" cy="0"/>
            </a:xfrm>
            <a:prstGeom prst="line">
              <a:avLst/>
            </a:prstGeom>
            <a:noFill/>
            <a:ln w="28575">
              <a:solidFill>
                <a:schemeClr val="accent2"/>
              </a:solidFill>
              <a:round/>
              <a:headEnd/>
              <a:tailEnd type="triangle" w="med" len="med"/>
            </a:ln>
          </p:spPr>
          <p:txBody>
            <a:bodyPr/>
            <a:lstStyle/>
            <a:p>
              <a:endParaRPr lang="zh-CN" altLang="en-US"/>
            </a:p>
          </p:txBody>
        </p:sp>
        <p:sp>
          <p:nvSpPr>
            <p:cNvPr id="117795" name="Line 53"/>
            <p:cNvSpPr>
              <a:spLocks noChangeShapeType="1"/>
            </p:cNvSpPr>
            <p:nvPr/>
          </p:nvSpPr>
          <p:spPr bwMode="auto">
            <a:xfrm>
              <a:off x="4032" y="1440"/>
              <a:ext cx="336" cy="0"/>
            </a:xfrm>
            <a:prstGeom prst="line">
              <a:avLst/>
            </a:prstGeom>
            <a:noFill/>
            <a:ln w="28575">
              <a:solidFill>
                <a:schemeClr val="accent2"/>
              </a:solidFill>
              <a:round/>
              <a:headEnd/>
              <a:tailEnd type="triangle" w="med" len="med"/>
            </a:ln>
          </p:spPr>
          <p:txBody>
            <a:bodyPr/>
            <a:lstStyle/>
            <a:p>
              <a:endParaRPr lang="zh-CN" altLang="en-US"/>
            </a:p>
          </p:txBody>
        </p:sp>
        <p:sp>
          <p:nvSpPr>
            <p:cNvPr id="117796" name="Line 54"/>
            <p:cNvSpPr>
              <a:spLocks noChangeShapeType="1"/>
            </p:cNvSpPr>
            <p:nvPr/>
          </p:nvSpPr>
          <p:spPr bwMode="auto">
            <a:xfrm>
              <a:off x="4368" y="1440"/>
              <a:ext cx="672" cy="0"/>
            </a:xfrm>
            <a:prstGeom prst="line">
              <a:avLst/>
            </a:prstGeom>
            <a:noFill/>
            <a:ln w="28575">
              <a:solidFill>
                <a:schemeClr val="accent2"/>
              </a:solidFill>
              <a:round/>
              <a:headEnd/>
              <a:tailEnd type="triangle" w="med" len="med"/>
            </a:ln>
          </p:spPr>
          <p:txBody>
            <a:bodyPr/>
            <a:lstStyle/>
            <a:p>
              <a:endParaRPr lang="zh-CN" altLang="en-US"/>
            </a:p>
          </p:txBody>
        </p:sp>
        <p:sp>
          <p:nvSpPr>
            <p:cNvPr id="117797" name="Line 55"/>
            <p:cNvSpPr>
              <a:spLocks noChangeShapeType="1"/>
            </p:cNvSpPr>
            <p:nvPr/>
          </p:nvSpPr>
          <p:spPr bwMode="auto">
            <a:xfrm>
              <a:off x="3024" y="1536"/>
              <a:ext cx="2016" cy="0"/>
            </a:xfrm>
            <a:prstGeom prst="line">
              <a:avLst/>
            </a:prstGeom>
            <a:noFill/>
            <a:ln w="28575">
              <a:solidFill>
                <a:srgbClr val="FF0000"/>
              </a:solidFill>
              <a:round/>
              <a:headEnd/>
              <a:tailEnd type="triangle" w="med" len="med"/>
            </a:ln>
          </p:spPr>
          <p:txBody>
            <a:bodyPr/>
            <a:lstStyle/>
            <a:p>
              <a:endParaRPr lang="zh-CN" altLang="en-US"/>
            </a:p>
          </p:txBody>
        </p:sp>
        <p:graphicFrame>
          <p:nvGraphicFramePr>
            <p:cNvPr id="117764" name="Object 21"/>
            <p:cNvGraphicFramePr>
              <a:graphicFrameLocks noChangeAspect="1"/>
            </p:cNvGraphicFramePr>
            <p:nvPr/>
          </p:nvGraphicFramePr>
          <p:xfrm>
            <a:off x="3552" y="1563"/>
            <a:ext cx="766" cy="306"/>
          </p:xfrm>
          <a:graphic>
            <a:graphicData uri="http://schemas.openxmlformats.org/presentationml/2006/ole">
              <p:oleObj spid="_x0000_s133124" name="Equation" r:id="rId19" imgW="520560" imgH="215640" progId="">
                <p:embed/>
              </p:oleObj>
            </a:graphicData>
          </a:graphic>
        </p:graphicFrame>
        <p:graphicFrame>
          <p:nvGraphicFramePr>
            <p:cNvPr id="117765" name="Object 22"/>
            <p:cNvGraphicFramePr>
              <a:graphicFrameLocks noChangeAspect="1"/>
            </p:cNvGraphicFramePr>
            <p:nvPr/>
          </p:nvGraphicFramePr>
          <p:xfrm>
            <a:off x="3060" y="1104"/>
            <a:ext cx="252" cy="342"/>
          </p:xfrm>
          <a:graphic>
            <a:graphicData uri="http://schemas.openxmlformats.org/presentationml/2006/ole">
              <p:oleObj spid="_x0000_s133125" name="Equation" r:id="rId20" imgW="177480" imgH="241200" progId="">
                <p:embed/>
              </p:oleObj>
            </a:graphicData>
          </a:graphic>
        </p:graphicFrame>
        <p:graphicFrame>
          <p:nvGraphicFramePr>
            <p:cNvPr id="117766" name="Object 23"/>
            <p:cNvGraphicFramePr>
              <a:graphicFrameLocks noChangeAspect="1"/>
            </p:cNvGraphicFramePr>
            <p:nvPr/>
          </p:nvGraphicFramePr>
          <p:xfrm>
            <a:off x="3351" y="1104"/>
            <a:ext cx="270" cy="342"/>
          </p:xfrm>
          <a:graphic>
            <a:graphicData uri="http://schemas.openxmlformats.org/presentationml/2006/ole">
              <p:oleObj spid="_x0000_s133126" name="Equation" r:id="rId21" imgW="190440" imgH="241200" progId="">
                <p:embed/>
              </p:oleObj>
            </a:graphicData>
          </a:graphic>
        </p:graphicFrame>
        <p:graphicFrame>
          <p:nvGraphicFramePr>
            <p:cNvPr id="117767" name="Object 24"/>
            <p:cNvGraphicFramePr>
              <a:graphicFrameLocks noChangeAspect="1"/>
            </p:cNvGraphicFramePr>
            <p:nvPr/>
          </p:nvGraphicFramePr>
          <p:xfrm>
            <a:off x="4800" y="1104"/>
            <a:ext cx="336" cy="360"/>
          </p:xfrm>
          <a:graphic>
            <a:graphicData uri="http://schemas.openxmlformats.org/presentationml/2006/ole">
              <p:oleObj spid="_x0000_s133127" name="Equation" r:id="rId22" imgW="215640" imgH="253800" progId="">
                <p:embed/>
              </p:oleObj>
            </a:graphicData>
          </a:graphic>
        </p:graphicFrame>
        <p:graphicFrame>
          <p:nvGraphicFramePr>
            <p:cNvPr id="117768" name="Object 25"/>
            <p:cNvGraphicFramePr>
              <a:graphicFrameLocks noChangeAspect="1"/>
            </p:cNvGraphicFramePr>
            <p:nvPr/>
          </p:nvGraphicFramePr>
          <p:xfrm>
            <a:off x="4992" y="1536"/>
            <a:ext cx="224" cy="288"/>
          </p:xfrm>
          <a:graphic>
            <a:graphicData uri="http://schemas.openxmlformats.org/presentationml/2006/ole">
              <p:oleObj spid="_x0000_s133128" name="Equation" r:id="rId23" imgW="152280" imgH="203040" progId="">
                <p:embed/>
              </p:oleObj>
            </a:graphicData>
          </a:graphic>
        </p:graphicFrame>
      </p:grpSp>
      <p:sp>
        <p:nvSpPr>
          <p:cNvPr id="64" name="Text Box 61"/>
          <p:cNvSpPr txBox="1">
            <a:spLocks noChangeArrowheads="1"/>
          </p:cNvSpPr>
          <p:nvPr/>
        </p:nvSpPr>
        <p:spPr bwMode="auto">
          <a:xfrm>
            <a:off x="4048125" y="2492375"/>
            <a:ext cx="3124200" cy="519113"/>
          </a:xfrm>
          <a:prstGeom prst="rect">
            <a:avLst/>
          </a:prstGeom>
          <a:noFill/>
          <a:ln w="9525">
            <a:noFill/>
            <a:miter lim="800000"/>
            <a:headEnd/>
            <a:tailEnd/>
          </a:ln>
        </p:spPr>
        <p:txBody>
          <a:bodyPr>
            <a:spAutoFit/>
          </a:bodyPr>
          <a:lstStyle/>
          <a:p>
            <a:pPr>
              <a:spcBef>
                <a:spcPct val="50000"/>
              </a:spcBef>
            </a:pPr>
            <a:r>
              <a:rPr lang="en-US" altLang="zh-CN" sz="2800" b="1">
                <a:solidFill>
                  <a:srgbClr val="0000FF"/>
                </a:solidFill>
                <a:latin typeface="Times New Roman" pitchFamily="18" charset="0"/>
                <a:cs typeface="Times New Roman" pitchFamily="18" charset="0"/>
              </a:rPr>
              <a:t>a) </a:t>
            </a:r>
            <a:r>
              <a:rPr lang="zh-CN" altLang="en-US" sz="2800" b="1">
                <a:solidFill>
                  <a:srgbClr val="0000FF"/>
                </a:solidFill>
                <a:latin typeface="Times New Roman" pitchFamily="18" charset="0"/>
                <a:cs typeface="Times New Roman" pitchFamily="18" charset="0"/>
              </a:rPr>
              <a:t>主极大条件</a:t>
            </a:r>
          </a:p>
        </p:txBody>
      </p:sp>
      <p:graphicFrame>
        <p:nvGraphicFramePr>
          <p:cNvPr id="65" name="Object 26"/>
          <p:cNvGraphicFramePr>
            <a:graphicFrameLocks noChangeAspect="1"/>
          </p:cNvGraphicFramePr>
          <p:nvPr/>
        </p:nvGraphicFramePr>
        <p:xfrm>
          <a:off x="4284663" y="4724400"/>
          <a:ext cx="3962400" cy="693738"/>
        </p:xfrm>
        <a:graphic>
          <a:graphicData uri="http://schemas.openxmlformats.org/presentationml/2006/ole">
            <p:oleObj spid="_x0000_s133123" name="Equation" r:id="rId24" imgW="1015920" imgH="177480" progId="Equation.DSMT4">
              <p:embed/>
            </p:oleObj>
          </a:graphicData>
        </a:graphic>
      </p:graphicFrame>
      <p:sp>
        <p:nvSpPr>
          <p:cNvPr id="66" name="Text Box 61"/>
          <p:cNvSpPr txBox="1">
            <a:spLocks noChangeArrowheads="1"/>
          </p:cNvSpPr>
          <p:nvPr/>
        </p:nvSpPr>
        <p:spPr bwMode="auto">
          <a:xfrm>
            <a:off x="4859338" y="5589588"/>
            <a:ext cx="3124200" cy="522287"/>
          </a:xfrm>
          <a:prstGeom prst="rect">
            <a:avLst/>
          </a:prstGeom>
          <a:noFill/>
          <a:ln w="9525">
            <a:noFill/>
            <a:miter lim="800000"/>
            <a:headEnd/>
            <a:tailEnd/>
          </a:ln>
        </p:spPr>
        <p:txBody>
          <a:bodyPr>
            <a:spAutoFit/>
          </a:bodyPr>
          <a:lstStyle/>
          <a:p>
            <a:pPr>
              <a:spcBef>
                <a:spcPct val="50000"/>
              </a:spcBef>
            </a:pPr>
            <a:r>
              <a:rPr lang="en-US" altLang="zh-CN" sz="2800" b="1">
                <a:latin typeface="Times New Roman" pitchFamily="18" charset="0"/>
                <a:cs typeface="Times New Roman" pitchFamily="18" charset="0"/>
              </a:rPr>
              <a:t>k = 0, 1, 2, 3……</a:t>
            </a:r>
            <a:endParaRPr lang="zh-CN" altLang="en-US" sz="2800" b="1">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blinds(horizontal)">
                                      <p:cBhvr>
                                        <p:cTn id="16" dur="500"/>
                                        <p:tgtEl>
                                          <p:spTgt spid="6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utoUpdateAnimBg="0"/>
      <p:bldP spid="66" grpId="0"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94" name="灯片编号占位符 1"/>
          <p:cNvSpPr>
            <a:spLocks noGrp="1"/>
          </p:cNvSpPr>
          <p:nvPr>
            <p:ph type="sldNum" sz="quarter" idx="10"/>
          </p:nvPr>
        </p:nvSpPr>
        <p:spPr>
          <a:noFill/>
        </p:spPr>
        <p:txBody>
          <a:bodyPr/>
          <a:lstStyle/>
          <a:p>
            <a:fld id="{F0C87388-41A1-4BE6-893F-87745F6026A4}" type="slidenum">
              <a:rPr lang="en-US" altLang="zh-CN" smtClean="0"/>
              <a:pPr/>
              <a:t>163</a:t>
            </a:fld>
            <a:endParaRPr lang="en-US" altLang="zh-CN" smtClean="0"/>
          </a:p>
        </p:txBody>
      </p:sp>
      <p:sp>
        <p:nvSpPr>
          <p:cNvPr id="3"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18796"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sp>
        <p:nvSpPr>
          <p:cNvPr id="118798" name="Text Box 2"/>
          <p:cNvSpPr txBox="1">
            <a:spLocks noChangeArrowheads="1"/>
          </p:cNvSpPr>
          <p:nvPr/>
        </p:nvSpPr>
        <p:spPr bwMode="auto">
          <a:xfrm>
            <a:off x="890588" y="714375"/>
            <a:ext cx="3124200" cy="519113"/>
          </a:xfrm>
          <a:prstGeom prst="rect">
            <a:avLst/>
          </a:prstGeom>
          <a:solidFill>
            <a:srgbClr val="FFFFFF"/>
          </a:solidFill>
          <a:ln w="9525">
            <a:noFill/>
            <a:miter lim="800000"/>
            <a:headEnd/>
            <a:tailEnd/>
          </a:ln>
        </p:spPr>
        <p:txBody>
          <a:bodyPr>
            <a:spAutoFit/>
          </a:bodyPr>
          <a:lstStyle/>
          <a:p>
            <a:pPr>
              <a:spcBef>
                <a:spcPct val="50000"/>
              </a:spcBef>
              <a:defRPr/>
            </a:pPr>
            <a:r>
              <a:rPr lang="en-US" altLang="zh-CN" sz="2800" b="1" dirty="0">
                <a:solidFill>
                  <a:srgbClr val="0000FF"/>
                </a:solidFill>
                <a:latin typeface="Times New Roman" pitchFamily="18" charset="0"/>
                <a:ea typeface="+mn-ea"/>
                <a:cs typeface="Times New Roman" pitchFamily="18" charset="0"/>
              </a:rPr>
              <a:t>b) </a:t>
            </a:r>
            <a:r>
              <a:rPr lang="zh-CN" altLang="en-US" sz="2800" b="1" dirty="0">
                <a:solidFill>
                  <a:srgbClr val="0000FF"/>
                </a:solidFill>
                <a:latin typeface="Times New Roman" pitchFamily="18" charset="0"/>
                <a:ea typeface="+mn-ea"/>
                <a:cs typeface="Times New Roman" pitchFamily="18" charset="0"/>
              </a:rPr>
              <a:t>暗纹条件</a:t>
            </a:r>
          </a:p>
        </p:txBody>
      </p:sp>
      <p:graphicFrame>
        <p:nvGraphicFramePr>
          <p:cNvPr id="6" name="Object 5"/>
          <p:cNvGraphicFramePr>
            <a:graphicFrameLocks noChangeAspect="1"/>
          </p:cNvGraphicFramePr>
          <p:nvPr/>
        </p:nvGraphicFramePr>
        <p:xfrm>
          <a:off x="4859338" y="1196975"/>
          <a:ext cx="3025775" cy="519113"/>
        </p:xfrm>
        <a:graphic>
          <a:graphicData uri="http://schemas.openxmlformats.org/presentationml/2006/ole">
            <p:oleObj spid="_x0000_s134146" name="Equation" r:id="rId3" imgW="1549080" imgH="330120" progId="Equation.DSMT4">
              <p:embed/>
            </p:oleObj>
          </a:graphicData>
        </a:graphic>
      </p:graphicFrame>
      <p:grpSp>
        <p:nvGrpSpPr>
          <p:cNvPr id="2" name="Group 5"/>
          <p:cNvGrpSpPr>
            <a:grpSpLocks/>
          </p:cNvGrpSpPr>
          <p:nvPr/>
        </p:nvGrpSpPr>
        <p:grpSpPr bwMode="auto">
          <a:xfrm>
            <a:off x="611188" y="1700213"/>
            <a:ext cx="3352800" cy="3200400"/>
            <a:chOff x="1248" y="1008"/>
            <a:chExt cx="1924" cy="1920"/>
          </a:xfrm>
        </p:grpSpPr>
        <p:grpSp>
          <p:nvGrpSpPr>
            <p:cNvPr id="4" name="Group 6"/>
            <p:cNvGrpSpPr>
              <a:grpSpLocks/>
            </p:cNvGrpSpPr>
            <p:nvPr/>
          </p:nvGrpSpPr>
          <p:grpSpPr bwMode="auto">
            <a:xfrm>
              <a:off x="1248" y="1008"/>
              <a:ext cx="1924" cy="1920"/>
              <a:chOff x="1248" y="1008"/>
              <a:chExt cx="1924" cy="1920"/>
            </a:xfrm>
          </p:grpSpPr>
          <p:sp>
            <p:nvSpPr>
              <p:cNvPr id="118804" name="Rectangle 7"/>
              <p:cNvSpPr>
                <a:spLocks noChangeArrowheads="1"/>
              </p:cNvSpPr>
              <p:nvPr/>
            </p:nvSpPr>
            <p:spPr bwMode="auto">
              <a:xfrm>
                <a:off x="1248" y="1008"/>
                <a:ext cx="1920" cy="1920"/>
              </a:xfrm>
              <a:prstGeom prst="rect">
                <a:avLst/>
              </a:prstGeom>
              <a:solidFill>
                <a:schemeClr val="bg1"/>
              </a:solidFill>
              <a:ln w="9525">
                <a:solidFill>
                  <a:schemeClr val="accent1"/>
                </a:solidFill>
                <a:miter lim="800000"/>
                <a:headEnd/>
                <a:tailEnd/>
              </a:ln>
            </p:spPr>
            <p:txBody>
              <a:bodyPr wrap="none" anchor="ctr"/>
              <a:lstStyle/>
              <a:p>
                <a:endParaRPr lang="zh-CN" altLang="en-US" sz="2800" b="1"/>
              </a:p>
            </p:txBody>
          </p:sp>
          <p:grpSp>
            <p:nvGrpSpPr>
              <p:cNvPr id="5" name="Group 8"/>
              <p:cNvGrpSpPr>
                <a:grpSpLocks/>
              </p:cNvGrpSpPr>
              <p:nvPr/>
            </p:nvGrpSpPr>
            <p:grpSpPr bwMode="auto">
              <a:xfrm>
                <a:off x="1392" y="1104"/>
                <a:ext cx="1440" cy="1440"/>
                <a:chOff x="1392" y="1104"/>
                <a:chExt cx="1440" cy="1440"/>
              </a:xfrm>
            </p:grpSpPr>
            <p:sp>
              <p:nvSpPr>
                <p:cNvPr id="118811" name="Oval 9"/>
                <p:cNvSpPr>
                  <a:spLocks noChangeArrowheads="1"/>
                </p:cNvSpPr>
                <p:nvPr/>
              </p:nvSpPr>
              <p:spPr bwMode="auto">
                <a:xfrm>
                  <a:off x="1392" y="1104"/>
                  <a:ext cx="1440" cy="1440"/>
                </a:xfrm>
                <a:prstGeom prst="ellipse">
                  <a:avLst/>
                </a:prstGeom>
                <a:noFill/>
                <a:ln w="38100">
                  <a:solidFill>
                    <a:schemeClr val="tx2"/>
                  </a:solidFill>
                  <a:round/>
                  <a:headEnd/>
                  <a:tailEnd/>
                </a:ln>
              </p:spPr>
              <p:txBody>
                <a:bodyPr wrap="none" anchor="ctr"/>
                <a:lstStyle/>
                <a:p>
                  <a:endParaRPr lang="zh-CN" altLang="en-US" sz="2800" b="1"/>
                </a:p>
              </p:txBody>
            </p:sp>
            <p:sp>
              <p:nvSpPr>
                <p:cNvPr id="118812" name="Line 10"/>
                <p:cNvSpPr>
                  <a:spLocks noChangeShapeType="1"/>
                </p:cNvSpPr>
                <p:nvPr/>
              </p:nvSpPr>
              <p:spPr bwMode="auto">
                <a:xfrm flipV="1">
                  <a:off x="2640" y="2112"/>
                  <a:ext cx="144" cy="144"/>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18813" name="Line 11"/>
                <p:cNvSpPr>
                  <a:spLocks noChangeShapeType="1"/>
                </p:cNvSpPr>
                <p:nvPr/>
              </p:nvSpPr>
              <p:spPr bwMode="auto">
                <a:xfrm flipV="1">
                  <a:off x="2784" y="1536"/>
                  <a:ext cx="0" cy="192"/>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18814" name="Line 12"/>
                <p:cNvSpPr>
                  <a:spLocks noChangeShapeType="1"/>
                </p:cNvSpPr>
                <p:nvPr/>
              </p:nvSpPr>
              <p:spPr bwMode="auto">
                <a:xfrm flipH="1" flipV="1">
                  <a:off x="2352" y="1152"/>
                  <a:ext cx="144" cy="96"/>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18815" name="Line 13"/>
                <p:cNvSpPr>
                  <a:spLocks noChangeShapeType="1"/>
                </p:cNvSpPr>
                <p:nvPr/>
              </p:nvSpPr>
              <p:spPr bwMode="auto">
                <a:xfrm flipH="1">
                  <a:off x="1824" y="1152"/>
                  <a:ext cx="192" cy="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18816" name="Line 14"/>
                <p:cNvSpPr>
                  <a:spLocks noChangeShapeType="1"/>
                </p:cNvSpPr>
                <p:nvPr/>
              </p:nvSpPr>
              <p:spPr bwMode="auto">
                <a:xfrm flipH="1">
                  <a:off x="1440" y="1392"/>
                  <a:ext cx="144" cy="144"/>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18817" name="Line 15"/>
                <p:cNvSpPr>
                  <a:spLocks noChangeShapeType="1"/>
                </p:cNvSpPr>
                <p:nvPr/>
              </p:nvSpPr>
              <p:spPr bwMode="auto">
                <a:xfrm>
                  <a:off x="1440" y="1872"/>
                  <a:ext cx="0" cy="192"/>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18818" name="Line 16"/>
                <p:cNvSpPr>
                  <a:spLocks noChangeShapeType="1"/>
                </p:cNvSpPr>
                <p:nvPr/>
              </p:nvSpPr>
              <p:spPr bwMode="auto">
                <a:xfrm>
                  <a:off x="1680" y="2352"/>
                  <a:ext cx="144" cy="144"/>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18819" name="Line 17"/>
                <p:cNvSpPr>
                  <a:spLocks noChangeShapeType="1"/>
                </p:cNvSpPr>
                <p:nvPr/>
              </p:nvSpPr>
              <p:spPr bwMode="auto">
                <a:xfrm>
                  <a:off x="2160" y="2496"/>
                  <a:ext cx="240" cy="0"/>
                </a:xfrm>
                <a:prstGeom prst="line">
                  <a:avLst/>
                </a:prstGeom>
                <a:noFill/>
                <a:ln w="38100">
                  <a:solidFill>
                    <a:srgbClr val="FF3300"/>
                  </a:solidFill>
                  <a:round/>
                  <a:headEnd/>
                  <a:tailEnd type="triangle" w="med" len="med"/>
                </a:ln>
              </p:spPr>
              <p:txBody>
                <a:bodyPr wrap="none" anchor="ctr"/>
                <a:lstStyle/>
                <a:p>
                  <a:endParaRPr lang="zh-CN" altLang="en-US"/>
                </a:p>
              </p:txBody>
            </p:sp>
          </p:grpSp>
          <p:sp>
            <p:nvSpPr>
              <p:cNvPr id="118806" name="Line 18"/>
              <p:cNvSpPr>
                <a:spLocks noChangeShapeType="1"/>
              </p:cNvSpPr>
              <p:nvPr/>
            </p:nvSpPr>
            <p:spPr bwMode="auto">
              <a:xfrm flipH="1">
                <a:off x="1440" y="1536"/>
                <a:ext cx="1344" cy="576"/>
              </a:xfrm>
              <a:prstGeom prst="line">
                <a:avLst/>
              </a:prstGeom>
              <a:noFill/>
              <a:ln w="28575">
                <a:solidFill>
                  <a:schemeClr val="tx2"/>
                </a:solidFill>
                <a:prstDash val="lgDash"/>
                <a:round/>
                <a:headEnd/>
                <a:tailEnd/>
              </a:ln>
            </p:spPr>
            <p:txBody>
              <a:bodyPr wrap="none" anchor="ctr"/>
              <a:lstStyle/>
              <a:p>
                <a:endParaRPr lang="zh-CN" altLang="en-US"/>
              </a:p>
            </p:txBody>
          </p:sp>
          <p:sp>
            <p:nvSpPr>
              <p:cNvPr id="118807" name="Line 19"/>
              <p:cNvSpPr>
                <a:spLocks noChangeShapeType="1"/>
              </p:cNvSpPr>
              <p:nvPr/>
            </p:nvSpPr>
            <p:spPr bwMode="auto">
              <a:xfrm flipH="1">
                <a:off x="1824" y="1152"/>
                <a:ext cx="528" cy="1344"/>
              </a:xfrm>
              <a:prstGeom prst="line">
                <a:avLst/>
              </a:prstGeom>
              <a:noFill/>
              <a:ln w="28575">
                <a:solidFill>
                  <a:schemeClr val="tx2"/>
                </a:solidFill>
                <a:prstDash val="lgDash"/>
                <a:round/>
                <a:headEnd/>
                <a:tailEnd/>
              </a:ln>
            </p:spPr>
            <p:txBody>
              <a:bodyPr wrap="none" anchor="ctr"/>
              <a:lstStyle/>
              <a:p>
                <a:endParaRPr lang="zh-CN" altLang="en-US"/>
              </a:p>
            </p:txBody>
          </p:sp>
          <p:sp>
            <p:nvSpPr>
              <p:cNvPr id="118808" name="Line 20"/>
              <p:cNvSpPr>
                <a:spLocks noChangeShapeType="1"/>
              </p:cNvSpPr>
              <p:nvPr/>
            </p:nvSpPr>
            <p:spPr bwMode="auto">
              <a:xfrm>
                <a:off x="1824" y="1152"/>
                <a:ext cx="576" cy="1344"/>
              </a:xfrm>
              <a:prstGeom prst="line">
                <a:avLst/>
              </a:prstGeom>
              <a:noFill/>
              <a:ln w="28575">
                <a:solidFill>
                  <a:schemeClr val="tx2"/>
                </a:solidFill>
                <a:prstDash val="lgDash"/>
                <a:round/>
                <a:headEnd/>
                <a:tailEnd/>
              </a:ln>
            </p:spPr>
            <p:txBody>
              <a:bodyPr wrap="none" anchor="ctr"/>
              <a:lstStyle/>
              <a:p>
                <a:endParaRPr lang="zh-CN" altLang="en-US"/>
              </a:p>
            </p:txBody>
          </p:sp>
          <p:sp>
            <p:nvSpPr>
              <p:cNvPr id="118809" name="Line 21"/>
              <p:cNvSpPr>
                <a:spLocks noChangeShapeType="1"/>
              </p:cNvSpPr>
              <p:nvPr/>
            </p:nvSpPr>
            <p:spPr bwMode="auto">
              <a:xfrm>
                <a:off x="1440" y="1536"/>
                <a:ext cx="1344" cy="576"/>
              </a:xfrm>
              <a:prstGeom prst="line">
                <a:avLst/>
              </a:prstGeom>
              <a:noFill/>
              <a:ln w="28575">
                <a:solidFill>
                  <a:schemeClr val="tx2"/>
                </a:solidFill>
                <a:prstDash val="lgDash"/>
                <a:round/>
                <a:headEnd/>
                <a:tailEnd/>
              </a:ln>
            </p:spPr>
            <p:txBody>
              <a:bodyPr wrap="none" anchor="ctr"/>
              <a:lstStyle/>
              <a:p>
                <a:endParaRPr lang="zh-CN" altLang="en-US"/>
              </a:p>
            </p:txBody>
          </p:sp>
          <p:sp>
            <p:nvSpPr>
              <p:cNvPr id="118810" name="Arc 22"/>
              <p:cNvSpPr>
                <a:spLocks/>
              </p:cNvSpPr>
              <p:nvPr/>
            </p:nvSpPr>
            <p:spPr bwMode="auto">
              <a:xfrm>
                <a:off x="2304" y="1728"/>
                <a:ext cx="48"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2"/>
                </a:solidFill>
                <a:round/>
                <a:headEnd/>
                <a:tailEnd/>
              </a:ln>
            </p:spPr>
            <p:txBody>
              <a:bodyPr wrap="none" anchor="ctr"/>
              <a:lstStyle/>
              <a:p>
                <a:endParaRPr lang="zh-CN" altLang="en-US"/>
              </a:p>
            </p:txBody>
          </p:sp>
          <p:graphicFrame>
            <p:nvGraphicFramePr>
              <p:cNvPr id="118789" name="Object 6"/>
              <p:cNvGraphicFramePr>
                <a:graphicFrameLocks noChangeAspect="1"/>
              </p:cNvGraphicFramePr>
              <p:nvPr/>
            </p:nvGraphicFramePr>
            <p:xfrm>
              <a:off x="2400" y="1680"/>
              <a:ext cx="234" cy="295"/>
            </p:xfrm>
            <a:graphic>
              <a:graphicData uri="http://schemas.openxmlformats.org/presentationml/2006/ole">
                <p:oleObj spid="_x0000_s134149" name="公式" r:id="rId4" imgW="139680" imgH="177480" progId="">
                  <p:embed/>
                </p:oleObj>
              </a:graphicData>
            </a:graphic>
          </p:graphicFrame>
          <p:graphicFrame>
            <p:nvGraphicFramePr>
              <p:cNvPr id="118790" name="Object 7"/>
              <p:cNvGraphicFramePr>
                <a:graphicFrameLocks noChangeAspect="1"/>
              </p:cNvGraphicFramePr>
              <p:nvPr/>
            </p:nvGraphicFramePr>
            <p:xfrm>
              <a:off x="2640" y="2208"/>
              <a:ext cx="282" cy="384"/>
            </p:xfrm>
            <a:graphic>
              <a:graphicData uri="http://schemas.openxmlformats.org/presentationml/2006/ole">
                <p:oleObj spid="_x0000_s134150" name="公式" r:id="rId5" imgW="177480" imgH="241200" progId="">
                  <p:embed/>
                </p:oleObj>
              </a:graphicData>
            </a:graphic>
          </p:graphicFrame>
          <p:graphicFrame>
            <p:nvGraphicFramePr>
              <p:cNvPr id="118791" name="Object 8"/>
              <p:cNvGraphicFramePr>
                <a:graphicFrameLocks noChangeAspect="1"/>
              </p:cNvGraphicFramePr>
              <p:nvPr/>
            </p:nvGraphicFramePr>
            <p:xfrm>
              <a:off x="2304" y="2496"/>
              <a:ext cx="576" cy="324"/>
            </p:xfrm>
            <a:graphic>
              <a:graphicData uri="http://schemas.openxmlformats.org/presentationml/2006/ole">
                <p:oleObj spid="_x0000_s134151" name="公式" r:id="rId6" imgW="380880" imgH="215640" progId="">
                  <p:embed/>
                </p:oleObj>
              </a:graphicData>
            </a:graphic>
          </p:graphicFrame>
          <p:graphicFrame>
            <p:nvGraphicFramePr>
              <p:cNvPr id="118792" name="Object 9"/>
              <p:cNvGraphicFramePr>
                <a:graphicFrameLocks noChangeAspect="1"/>
              </p:cNvGraphicFramePr>
              <p:nvPr/>
            </p:nvGraphicFramePr>
            <p:xfrm>
              <a:off x="1968" y="2544"/>
              <a:ext cx="293" cy="347"/>
            </p:xfrm>
            <a:graphic>
              <a:graphicData uri="http://schemas.openxmlformats.org/presentationml/2006/ole">
                <p:oleObj spid="_x0000_s134152" name="公式" r:id="rId7" imgW="215640" imgH="253800" progId="">
                  <p:embed/>
                </p:oleObj>
              </a:graphicData>
            </a:graphic>
          </p:graphicFrame>
          <p:graphicFrame>
            <p:nvGraphicFramePr>
              <p:cNvPr id="118793" name="Object 10"/>
              <p:cNvGraphicFramePr>
                <a:graphicFrameLocks noChangeAspect="1"/>
              </p:cNvGraphicFramePr>
              <p:nvPr/>
            </p:nvGraphicFramePr>
            <p:xfrm>
              <a:off x="2868" y="1632"/>
              <a:ext cx="304" cy="384"/>
            </p:xfrm>
            <a:graphic>
              <a:graphicData uri="http://schemas.openxmlformats.org/presentationml/2006/ole">
                <p:oleObj spid="_x0000_s134153" name="公式" r:id="rId8" imgW="190440" imgH="241200" progId="">
                  <p:embed/>
                </p:oleObj>
              </a:graphicData>
            </a:graphic>
          </p:graphicFrame>
        </p:grpSp>
        <p:sp>
          <p:nvSpPr>
            <p:cNvPr id="118803" name="AutoShape 28"/>
            <p:cNvSpPr>
              <a:spLocks noChangeArrowheads="1"/>
            </p:cNvSpPr>
            <p:nvPr/>
          </p:nvSpPr>
          <p:spPr bwMode="auto">
            <a:xfrm>
              <a:off x="1440" y="1152"/>
              <a:ext cx="1344" cy="1344"/>
            </a:xfrm>
            <a:prstGeom prst="octagon">
              <a:avLst>
                <a:gd name="adj" fmla="val 29287"/>
              </a:avLst>
            </a:prstGeom>
            <a:noFill/>
            <a:ln w="38100">
              <a:solidFill>
                <a:srgbClr val="FF3300"/>
              </a:solidFill>
              <a:miter lim="800000"/>
              <a:headEnd/>
              <a:tailEnd/>
            </a:ln>
          </p:spPr>
          <p:txBody>
            <a:bodyPr wrap="none" anchor="ctr"/>
            <a:lstStyle/>
            <a:p>
              <a:endParaRPr lang="zh-CN" altLang="en-US" sz="2800" b="1"/>
            </a:p>
          </p:txBody>
        </p:sp>
      </p:grpSp>
      <p:graphicFrame>
        <p:nvGraphicFramePr>
          <p:cNvPr id="31" name="Object 11"/>
          <p:cNvGraphicFramePr>
            <a:graphicFrameLocks noChangeAspect="1"/>
          </p:cNvGraphicFramePr>
          <p:nvPr/>
        </p:nvGraphicFramePr>
        <p:xfrm>
          <a:off x="4795838" y="1916113"/>
          <a:ext cx="3521075" cy="1293812"/>
        </p:xfrm>
        <a:graphic>
          <a:graphicData uri="http://schemas.openxmlformats.org/presentationml/2006/ole">
            <p:oleObj spid="_x0000_s134147" name="Equation" r:id="rId9" imgW="863280" imgH="393480" progId="Equation.DSMT4">
              <p:embed/>
            </p:oleObj>
          </a:graphicData>
        </a:graphic>
      </p:graphicFrame>
      <p:sp>
        <p:nvSpPr>
          <p:cNvPr id="32" name="Text Box 30"/>
          <p:cNvSpPr txBox="1">
            <a:spLocks noChangeArrowheads="1"/>
          </p:cNvSpPr>
          <p:nvPr/>
        </p:nvSpPr>
        <p:spPr bwMode="auto">
          <a:xfrm>
            <a:off x="4500563" y="3357563"/>
            <a:ext cx="1724025" cy="519112"/>
          </a:xfrm>
          <a:prstGeom prst="rect">
            <a:avLst/>
          </a:prstGeom>
          <a:noFill/>
          <a:ln w="9525">
            <a:noFill/>
            <a:miter lim="800000"/>
            <a:headEnd/>
            <a:tailEnd/>
          </a:ln>
        </p:spPr>
        <p:txBody>
          <a:bodyPr>
            <a:spAutoFit/>
          </a:bodyPr>
          <a:lstStyle/>
          <a:p>
            <a:pPr>
              <a:spcBef>
                <a:spcPct val="50000"/>
              </a:spcBef>
            </a:pPr>
            <a:r>
              <a:rPr lang="zh-CN" altLang="en-US" sz="2800" b="1">
                <a:solidFill>
                  <a:schemeClr val="accent2"/>
                </a:solidFill>
              </a:rPr>
              <a:t>位置：</a:t>
            </a:r>
          </a:p>
        </p:txBody>
      </p:sp>
      <p:graphicFrame>
        <p:nvGraphicFramePr>
          <p:cNvPr id="33" name="Object 12"/>
          <p:cNvGraphicFramePr>
            <a:graphicFrameLocks noChangeAspect="1"/>
          </p:cNvGraphicFramePr>
          <p:nvPr/>
        </p:nvGraphicFramePr>
        <p:xfrm>
          <a:off x="5197475" y="3654425"/>
          <a:ext cx="2843213" cy="1139825"/>
        </p:xfrm>
        <a:graphic>
          <a:graphicData uri="http://schemas.openxmlformats.org/presentationml/2006/ole">
            <p:oleObj spid="_x0000_s134148" name="Equation" r:id="rId10" imgW="825480" imgH="393480" progId="Equation.DSMT4">
              <p:embed/>
            </p:oleObj>
          </a:graphicData>
        </a:graphic>
      </p:graphicFrame>
      <p:sp>
        <p:nvSpPr>
          <p:cNvPr id="35" name="Text Box 61"/>
          <p:cNvSpPr txBox="1">
            <a:spLocks noChangeArrowheads="1"/>
          </p:cNvSpPr>
          <p:nvPr/>
        </p:nvSpPr>
        <p:spPr bwMode="auto">
          <a:xfrm>
            <a:off x="4067175" y="4868863"/>
            <a:ext cx="4826000" cy="523875"/>
          </a:xfrm>
          <a:prstGeom prst="rect">
            <a:avLst/>
          </a:prstGeom>
          <a:noFill/>
          <a:ln w="9525">
            <a:noFill/>
            <a:miter lim="800000"/>
            <a:headEnd/>
            <a:tailEnd/>
          </a:ln>
        </p:spPr>
        <p:txBody>
          <a:bodyPr>
            <a:spAutoFit/>
          </a:bodyPr>
          <a:lstStyle/>
          <a:p>
            <a:pPr>
              <a:spcBef>
                <a:spcPct val="50000"/>
              </a:spcBef>
            </a:pPr>
            <a:r>
              <a:rPr lang="en-US" altLang="zh-CN" sz="2800" b="1">
                <a:latin typeface="Times New Roman" pitchFamily="18" charset="0"/>
                <a:cs typeface="Times New Roman" pitchFamily="18" charset="0"/>
              </a:rPr>
              <a:t>k’ = 1, 2, 3…N-1, N+1, N+2…</a:t>
            </a:r>
            <a:endParaRPr lang="zh-CN" altLang="en-US" sz="2800" b="1">
              <a:latin typeface="Times New Roman" pitchFamily="18" charset="0"/>
              <a:cs typeface="Times New Roman" pitchFamily="18" charset="0"/>
            </a:endParaRPr>
          </a:p>
        </p:txBody>
      </p:sp>
      <p:sp>
        <p:nvSpPr>
          <p:cNvPr id="36" name="Text Box 61"/>
          <p:cNvSpPr txBox="1">
            <a:spLocks noChangeArrowheads="1"/>
          </p:cNvSpPr>
          <p:nvPr/>
        </p:nvSpPr>
        <p:spPr bwMode="auto">
          <a:xfrm>
            <a:off x="5651500" y="5516563"/>
            <a:ext cx="1477963" cy="523875"/>
          </a:xfrm>
          <a:prstGeom prst="rect">
            <a:avLst/>
          </a:prstGeom>
          <a:noFill/>
          <a:ln w="9525">
            <a:noFill/>
            <a:miter lim="800000"/>
            <a:headEnd/>
            <a:tailEnd/>
          </a:ln>
        </p:spPr>
        <p:txBody>
          <a:bodyPr>
            <a:spAutoFit/>
          </a:bodyPr>
          <a:lstStyle/>
          <a:p>
            <a:pPr>
              <a:spcBef>
                <a:spcPct val="50000"/>
              </a:spcBef>
            </a:pPr>
            <a:r>
              <a:rPr lang="en-US" altLang="zh-CN" sz="2800" b="1">
                <a:solidFill>
                  <a:srgbClr val="C00000"/>
                </a:solidFill>
                <a:latin typeface="Times New Roman" pitchFamily="18" charset="0"/>
                <a:cs typeface="Times New Roman" pitchFamily="18" charset="0"/>
              </a:rPr>
              <a:t>K’ ≠ Nk</a:t>
            </a:r>
            <a:endParaRPr lang="zh-CN" altLang="en-US" sz="2800" b="1">
              <a:solidFill>
                <a:srgbClr val="C00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linds(horizontal)">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blinds(horizontal)">
                                      <p:cBhvr>
                                        <p:cTn id="21" dur="500"/>
                                        <p:tgtEl>
                                          <p:spTgt spid="32"/>
                                        </p:tgtEl>
                                      </p:cBhvr>
                                    </p:animEffect>
                                  </p:childTnLst>
                                </p:cTn>
                              </p:par>
                              <p:par>
                                <p:cTn id="22" presetID="3" presetClass="entr" presetSubtype="10"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blinds(horizontal)">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autoUpdateAnimBg="0"/>
      <p:bldP spid="36" grpId="0"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灯片编号占位符 1"/>
          <p:cNvSpPr>
            <a:spLocks noGrp="1"/>
          </p:cNvSpPr>
          <p:nvPr>
            <p:ph type="sldNum" sz="quarter" idx="10"/>
          </p:nvPr>
        </p:nvSpPr>
        <p:spPr>
          <a:noFill/>
        </p:spPr>
        <p:txBody>
          <a:bodyPr/>
          <a:lstStyle/>
          <a:p>
            <a:fld id="{DB67658A-ECB1-40FE-AEA3-D63714FB1B08}" type="slidenum">
              <a:rPr lang="en-US" altLang="zh-CN" smtClean="0"/>
              <a:pPr/>
              <a:t>164</a:t>
            </a:fld>
            <a:endParaRPr lang="en-US" altLang="zh-CN" smtClean="0"/>
          </a:p>
        </p:txBody>
      </p:sp>
      <p:sp>
        <p:nvSpPr>
          <p:cNvPr id="3"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30404"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pic>
        <p:nvPicPr>
          <p:cNvPr id="230405" name="Picture 2" descr="n8"/>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0"/>
            <a:ext cx="9144000" cy="3810000"/>
          </a:xfrm>
          <a:prstGeom prst="rect">
            <a:avLst/>
          </a:prstGeom>
          <a:solidFill>
            <a:srgbClr val="FFFFFF"/>
          </a:solidFill>
          <a:ln w="9525">
            <a:noFill/>
            <a:miter lim="800000"/>
            <a:headEnd/>
            <a:tailEnd/>
          </a:ln>
        </p:spPr>
      </p:pic>
      <p:sp>
        <p:nvSpPr>
          <p:cNvPr id="6" name="Text Box 3"/>
          <p:cNvSpPr txBox="1">
            <a:spLocks noChangeArrowheads="1"/>
          </p:cNvSpPr>
          <p:nvPr/>
        </p:nvSpPr>
        <p:spPr bwMode="auto">
          <a:xfrm>
            <a:off x="0" y="3840163"/>
            <a:ext cx="9144000" cy="2462212"/>
          </a:xfrm>
          <a:prstGeom prst="rect">
            <a:avLst/>
          </a:prstGeom>
          <a:solidFill>
            <a:srgbClr val="FFFFFF"/>
          </a:solidFill>
          <a:ln w="9525">
            <a:noFill/>
            <a:miter lim="800000"/>
            <a:headEnd/>
            <a:tailEnd/>
          </a:ln>
          <a:effectLst/>
        </p:spPr>
        <p:txBody>
          <a:bodyPr>
            <a:spAutoFit/>
          </a:bodyPr>
          <a:lstStyle/>
          <a:p>
            <a:pPr marL="342900" indent="-342900">
              <a:defRPr/>
            </a:pPr>
            <a:r>
              <a:rPr lang="en-US" altLang="zh-CN" sz="2800" b="1" dirty="0">
                <a:latin typeface="+mn-ea"/>
                <a:ea typeface="+mn-ea"/>
              </a:rPr>
              <a:t>1</a:t>
            </a:r>
            <a:r>
              <a:rPr lang="en-US" altLang="zh-CN" sz="2800" b="1" baseline="30000" dirty="0">
                <a:latin typeface="+mn-ea"/>
                <a:ea typeface="+mn-ea"/>
              </a:rPr>
              <a:t>0 </a:t>
            </a:r>
            <a:r>
              <a:rPr lang="zh-CN" altLang="en-US" sz="2800" b="1" dirty="0">
                <a:solidFill>
                  <a:srgbClr val="0000FF"/>
                </a:solidFill>
                <a:latin typeface="+mn-ea"/>
                <a:ea typeface="+mn-ea"/>
              </a:rPr>
              <a:t>两相邻明纹间有</a:t>
            </a:r>
            <a:r>
              <a:rPr lang="en-US" altLang="zh-CN" sz="2800" b="1" i="1" dirty="0">
                <a:solidFill>
                  <a:srgbClr val="0000FF"/>
                </a:solidFill>
                <a:latin typeface="+mn-ea"/>
                <a:ea typeface="+mn-ea"/>
              </a:rPr>
              <a:t>N</a:t>
            </a:r>
            <a:r>
              <a:rPr lang="en-US" altLang="zh-CN" sz="2800" b="1" dirty="0">
                <a:solidFill>
                  <a:srgbClr val="0000FF"/>
                </a:solidFill>
                <a:latin typeface="+mn-ea"/>
                <a:ea typeface="+mn-ea"/>
              </a:rPr>
              <a:t>-1</a:t>
            </a:r>
            <a:r>
              <a:rPr lang="zh-CN" altLang="en-US" sz="2800" b="1" dirty="0">
                <a:solidFill>
                  <a:srgbClr val="0000FF"/>
                </a:solidFill>
                <a:latin typeface="+mn-ea"/>
                <a:ea typeface="+mn-ea"/>
              </a:rPr>
              <a:t>条暗纹</a:t>
            </a:r>
            <a:r>
              <a:rPr lang="en-US" altLang="zh-CN" sz="2800" b="1" dirty="0">
                <a:latin typeface="+mn-ea"/>
                <a:ea typeface="+mn-ea"/>
              </a:rPr>
              <a:t>, </a:t>
            </a:r>
            <a:r>
              <a:rPr lang="zh-CN" altLang="en-US" sz="2800" b="1" dirty="0">
                <a:latin typeface="+mn-ea"/>
                <a:ea typeface="+mn-ea"/>
              </a:rPr>
              <a:t>当</a:t>
            </a:r>
            <a:r>
              <a:rPr lang="en-US" altLang="zh-CN" sz="2800" b="1" i="1" dirty="0">
                <a:latin typeface="+mn-ea"/>
                <a:ea typeface="+mn-ea"/>
              </a:rPr>
              <a:t>N</a:t>
            </a:r>
            <a:r>
              <a:rPr lang="zh-CN" altLang="en-US" sz="2800" b="1" dirty="0">
                <a:latin typeface="+mn-ea"/>
                <a:ea typeface="+mn-ea"/>
              </a:rPr>
              <a:t>很大时</a:t>
            </a:r>
            <a:r>
              <a:rPr lang="en-US" altLang="zh-CN" sz="2800" b="1" dirty="0">
                <a:latin typeface="+mn-ea"/>
                <a:ea typeface="+mn-ea"/>
              </a:rPr>
              <a:t>, </a:t>
            </a:r>
            <a:r>
              <a:rPr lang="zh-CN" altLang="en-US" sz="2800" b="1" dirty="0">
                <a:latin typeface="+mn-ea"/>
                <a:ea typeface="+mn-ea"/>
              </a:rPr>
              <a:t>相邻亮纹间是一片宽广的暗区</a:t>
            </a:r>
            <a:r>
              <a:rPr lang="en-US" altLang="zh-CN" sz="2800" b="1" dirty="0">
                <a:latin typeface="+mn-ea"/>
                <a:ea typeface="+mn-ea"/>
              </a:rPr>
              <a:t>, </a:t>
            </a:r>
            <a:r>
              <a:rPr lang="zh-CN" altLang="en-US" sz="2800" b="1" dirty="0">
                <a:latin typeface="+mn-ea"/>
                <a:ea typeface="+mn-ea"/>
              </a:rPr>
              <a:t>暗区中存在一些微弱的明条纹</a:t>
            </a:r>
            <a:r>
              <a:rPr lang="en-US" altLang="zh-CN" sz="2800" b="1" dirty="0">
                <a:latin typeface="+mn-ea"/>
                <a:ea typeface="+mn-ea"/>
              </a:rPr>
              <a:t>, </a:t>
            </a:r>
            <a:r>
              <a:rPr lang="zh-CN" altLang="en-US" sz="2800" b="1" dirty="0">
                <a:latin typeface="+mn-ea"/>
                <a:ea typeface="+mn-ea"/>
              </a:rPr>
              <a:t>称</a:t>
            </a:r>
            <a:r>
              <a:rPr lang="zh-CN" altLang="en-US" sz="2800" b="1" dirty="0">
                <a:solidFill>
                  <a:srgbClr val="0000FF"/>
                </a:solidFill>
                <a:latin typeface="+mn-ea"/>
                <a:ea typeface="+mn-ea"/>
              </a:rPr>
              <a:t>次明纹</a:t>
            </a:r>
            <a:r>
              <a:rPr lang="en-US" altLang="zh-CN" sz="2800" b="1" dirty="0">
                <a:solidFill>
                  <a:srgbClr val="0000FF"/>
                </a:solidFill>
                <a:latin typeface="+mn-ea"/>
                <a:ea typeface="+mn-ea"/>
              </a:rPr>
              <a:t>(</a:t>
            </a:r>
            <a:r>
              <a:rPr lang="en-US" altLang="zh-CN" sz="2800" b="1" i="1" dirty="0">
                <a:solidFill>
                  <a:srgbClr val="0000FF"/>
                </a:solidFill>
                <a:latin typeface="+mn-ea"/>
                <a:ea typeface="+mn-ea"/>
              </a:rPr>
              <a:t>N</a:t>
            </a:r>
            <a:r>
              <a:rPr lang="en-US" altLang="zh-CN" sz="2800" b="1" dirty="0">
                <a:solidFill>
                  <a:srgbClr val="0000FF"/>
                </a:solidFill>
                <a:latin typeface="+mn-ea"/>
                <a:ea typeface="+mn-ea"/>
              </a:rPr>
              <a:t>-2</a:t>
            </a:r>
            <a:r>
              <a:rPr lang="zh-CN" altLang="en-US" sz="2800" b="1" dirty="0">
                <a:solidFill>
                  <a:srgbClr val="0000FF"/>
                </a:solidFill>
                <a:latin typeface="+mn-ea"/>
                <a:ea typeface="+mn-ea"/>
              </a:rPr>
              <a:t>条</a:t>
            </a:r>
            <a:r>
              <a:rPr lang="en-US" altLang="zh-CN" sz="2800" b="1" dirty="0">
                <a:solidFill>
                  <a:srgbClr val="0000FF"/>
                </a:solidFill>
                <a:latin typeface="+mn-ea"/>
                <a:ea typeface="+mn-ea"/>
              </a:rPr>
              <a:t>)</a:t>
            </a:r>
            <a:r>
              <a:rPr lang="zh-CN" altLang="en-US" sz="2800" b="1" dirty="0">
                <a:latin typeface="+mn-ea"/>
                <a:ea typeface="+mn-ea"/>
              </a:rPr>
              <a:t>。而光栅方程中的明纹称为</a:t>
            </a:r>
            <a:r>
              <a:rPr lang="zh-CN" altLang="en-US" sz="2800" b="1" dirty="0">
                <a:solidFill>
                  <a:srgbClr val="0000FF"/>
                </a:solidFill>
                <a:latin typeface="+mn-ea"/>
                <a:ea typeface="+mn-ea"/>
              </a:rPr>
              <a:t>主明纹</a:t>
            </a:r>
            <a:r>
              <a:rPr lang="en-US" altLang="zh-CN" sz="2800" b="1" dirty="0">
                <a:latin typeface="+mn-ea"/>
                <a:ea typeface="+mn-ea"/>
              </a:rPr>
              <a:t>.</a:t>
            </a:r>
          </a:p>
          <a:p>
            <a:pPr marL="342900" indent="-342900" algn="just">
              <a:spcBef>
                <a:spcPct val="50000"/>
              </a:spcBef>
              <a:defRPr/>
            </a:pPr>
            <a:r>
              <a:rPr lang="en-US" altLang="zh-CN" sz="2800" b="1" dirty="0">
                <a:latin typeface="+mn-ea"/>
                <a:ea typeface="+mn-ea"/>
              </a:rPr>
              <a:t>2</a:t>
            </a:r>
            <a:r>
              <a:rPr lang="en-US" altLang="zh-CN" sz="2800" b="1" baseline="30000" dirty="0">
                <a:latin typeface="+mn-ea"/>
                <a:ea typeface="+mn-ea"/>
              </a:rPr>
              <a:t>0</a:t>
            </a:r>
            <a:r>
              <a:rPr lang="zh-CN" altLang="en-US" sz="2800" b="1" dirty="0">
                <a:latin typeface="+mn-ea"/>
                <a:ea typeface="+mn-ea"/>
              </a:rPr>
              <a:t>明纹的宽度由它邻近的两个暗纹中心位置决定，显然</a:t>
            </a:r>
            <a:r>
              <a:rPr lang="en-US" altLang="zh-CN" sz="2800" b="1" i="1" dirty="0">
                <a:latin typeface="+mn-ea"/>
                <a:ea typeface="+mn-ea"/>
              </a:rPr>
              <a:t>N</a:t>
            </a:r>
            <a:r>
              <a:rPr lang="zh-CN" altLang="en-US" sz="2800" b="1" dirty="0">
                <a:latin typeface="+mn-ea"/>
                <a:ea typeface="+mn-ea"/>
              </a:rPr>
              <a:t>越大，明纹的宽度越窄。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灯片编号占位符 1"/>
          <p:cNvSpPr>
            <a:spLocks noGrp="1"/>
          </p:cNvSpPr>
          <p:nvPr>
            <p:ph type="sldNum" sz="quarter" idx="10"/>
          </p:nvPr>
        </p:nvSpPr>
        <p:spPr>
          <a:noFill/>
        </p:spPr>
        <p:txBody>
          <a:bodyPr/>
          <a:lstStyle/>
          <a:p>
            <a:fld id="{EF836AF6-7BFA-435D-9C6C-D2B7731E7AB0}" type="slidenum">
              <a:rPr lang="en-US" altLang="zh-CN" smtClean="0"/>
              <a:pPr/>
              <a:t>165</a:t>
            </a:fld>
            <a:endParaRPr lang="en-US" altLang="zh-CN" smtClean="0"/>
          </a:p>
        </p:txBody>
      </p:sp>
      <p:sp>
        <p:nvSpPr>
          <p:cNvPr id="3"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latin typeface="Times New Roman" pitchFamily="18" charset="0"/>
              <a:cs typeface="Times New Roman" pitchFamily="18" charset="0"/>
            </a:endParaRPr>
          </a:p>
        </p:txBody>
      </p:sp>
      <p:sp>
        <p:nvSpPr>
          <p:cNvPr id="231428"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sp>
        <p:nvSpPr>
          <p:cNvPr id="231429" name="Rectangle 67"/>
          <p:cNvSpPr>
            <a:spLocks noChangeArrowheads="1"/>
          </p:cNvSpPr>
          <p:nvPr/>
        </p:nvSpPr>
        <p:spPr bwMode="auto">
          <a:xfrm>
            <a:off x="812800" y="709613"/>
            <a:ext cx="7759700" cy="647700"/>
          </a:xfrm>
          <a:prstGeom prst="rect">
            <a:avLst/>
          </a:prstGeom>
          <a:noFill/>
          <a:ln w="9525">
            <a:noFill/>
            <a:miter lim="800000"/>
            <a:headEnd/>
            <a:tailEnd/>
          </a:ln>
        </p:spPr>
        <p:txBody>
          <a:bodyPr wrap="none" lIns="92075" tIns="46038" rIns="92075" bIns="46038">
            <a:spAutoFit/>
          </a:bodyPr>
          <a:lstStyle/>
          <a:p>
            <a:pPr eaLnBrk="0" hangingPunct="0"/>
            <a:r>
              <a:rPr lang="zh-CN" altLang="en-US" sz="3600" b="1">
                <a:solidFill>
                  <a:srgbClr val="0000FF"/>
                </a:solidFill>
                <a:latin typeface="Times New Roman" pitchFamily="18" charset="0"/>
                <a:cs typeface="Times New Roman" pitchFamily="18" charset="0"/>
              </a:rPr>
              <a:t>缝数 </a:t>
            </a:r>
            <a:r>
              <a:rPr lang="en-US" altLang="zh-CN" sz="3600" b="1">
                <a:solidFill>
                  <a:srgbClr val="0000FF"/>
                </a:solidFill>
                <a:latin typeface="Times New Roman" pitchFamily="18" charset="0"/>
                <a:cs typeface="Times New Roman" pitchFamily="18" charset="0"/>
              </a:rPr>
              <a:t>N = 5 </a:t>
            </a:r>
            <a:r>
              <a:rPr lang="zh-CN" altLang="en-US" sz="3600" b="1">
                <a:solidFill>
                  <a:srgbClr val="0000FF"/>
                </a:solidFill>
                <a:latin typeface="Times New Roman" pitchFamily="18" charset="0"/>
                <a:cs typeface="Times New Roman" pitchFamily="18" charset="0"/>
              </a:rPr>
              <a:t>时光栅衍射的光强分布图</a:t>
            </a:r>
          </a:p>
        </p:txBody>
      </p:sp>
      <p:sp>
        <p:nvSpPr>
          <p:cNvPr id="231430" name="灯片编号占位符 3"/>
          <p:cNvSpPr txBox="1">
            <a:spLocks/>
          </p:cNvSpPr>
          <p:nvPr/>
        </p:nvSpPr>
        <p:spPr bwMode="auto">
          <a:xfrm>
            <a:off x="6553200" y="5375275"/>
            <a:ext cx="2133600" cy="476250"/>
          </a:xfrm>
          <a:prstGeom prst="rect">
            <a:avLst/>
          </a:prstGeom>
          <a:noFill/>
          <a:ln w="9525">
            <a:noFill/>
            <a:miter lim="800000"/>
            <a:headEnd/>
            <a:tailEnd/>
          </a:ln>
        </p:spPr>
        <p:txBody>
          <a:bodyPr/>
          <a:lstStyle/>
          <a:p>
            <a:fld id="{BAD2B9FC-300D-4AF3-9A44-F245F1874234}" type="slidenum">
              <a:rPr lang="en-US" altLang="zh-CN">
                <a:latin typeface="Times New Roman" pitchFamily="18" charset="0"/>
                <a:cs typeface="Times New Roman" pitchFamily="18" charset="0"/>
              </a:rPr>
              <a:pPr/>
              <a:t>165</a:t>
            </a:fld>
            <a:endParaRPr lang="en-US" altLang="zh-CN">
              <a:latin typeface="Times New Roman" pitchFamily="18" charset="0"/>
              <a:cs typeface="Times New Roman" pitchFamily="18" charset="0"/>
            </a:endParaRPr>
          </a:p>
        </p:txBody>
      </p:sp>
      <p:sp>
        <p:nvSpPr>
          <p:cNvPr id="231431" name="Rectangle 2"/>
          <p:cNvSpPr>
            <a:spLocks noChangeArrowheads="1"/>
          </p:cNvSpPr>
          <p:nvPr/>
        </p:nvSpPr>
        <p:spPr bwMode="auto">
          <a:xfrm>
            <a:off x="230188" y="5080000"/>
            <a:ext cx="8445500" cy="847725"/>
          </a:xfrm>
          <a:prstGeom prst="rect">
            <a:avLst/>
          </a:prstGeom>
          <a:solidFill>
            <a:schemeClr val="tx1"/>
          </a:solidFill>
          <a:ln w="12700">
            <a:solidFill>
              <a:schemeClr val="tx1"/>
            </a:solidFill>
            <a:miter lim="800000"/>
            <a:headEnd/>
            <a:tailEnd/>
          </a:ln>
        </p:spPr>
        <p:txBody>
          <a:bodyPr wrap="none" anchor="ctr"/>
          <a:lstStyle/>
          <a:p>
            <a:endParaRPr lang="zh-CN" altLang="en-US">
              <a:latin typeface="Times New Roman" pitchFamily="18" charset="0"/>
              <a:cs typeface="Times New Roman" pitchFamily="18" charset="0"/>
            </a:endParaRPr>
          </a:p>
        </p:txBody>
      </p:sp>
      <p:sp>
        <p:nvSpPr>
          <p:cNvPr id="231432" name="Line 3"/>
          <p:cNvSpPr>
            <a:spLocks noChangeShapeType="1"/>
          </p:cNvSpPr>
          <p:nvPr/>
        </p:nvSpPr>
        <p:spPr bwMode="auto">
          <a:xfrm>
            <a:off x="4243388" y="5081588"/>
            <a:ext cx="0" cy="852487"/>
          </a:xfrm>
          <a:prstGeom prst="line">
            <a:avLst/>
          </a:prstGeom>
          <a:noFill/>
          <a:ln w="12700">
            <a:solidFill>
              <a:srgbClr val="FFFF66"/>
            </a:solidFill>
            <a:round/>
            <a:headEnd type="none" w="sm" len="sm"/>
            <a:tailEnd type="none" w="sm" len="sm"/>
          </a:ln>
        </p:spPr>
        <p:txBody>
          <a:bodyPr wrap="none" anchor="ctr"/>
          <a:lstStyle/>
          <a:p>
            <a:endParaRPr lang="zh-CN" altLang="en-US"/>
          </a:p>
        </p:txBody>
      </p:sp>
      <p:sp>
        <p:nvSpPr>
          <p:cNvPr id="231433" name="Line 4"/>
          <p:cNvSpPr>
            <a:spLocks noChangeShapeType="1"/>
          </p:cNvSpPr>
          <p:nvPr/>
        </p:nvSpPr>
        <p:spPr bwMode="auto">
          <a:xfrm>
            <a:off x="4787900" y="5081588"/>
            <a:ext cx="0" cy="852487"/>
          </a:xfrm>
          <a:prstGeom prst="line">
            <a:avLst/>
          </a:prstGeom>
          <a:noFill/>
          <a:ln w="12700">
            <a:solidFill>
              <a:srgbClr val="FFFF66"/>
            </a:solidFill>
            <a:round/>
            <a:headEnd type="none" w="sm" len="sm"/>
            <a:tailEnd type="none" w="sm" len="sm"/>
          </a:ln>
        </p:spPr>
        <p:txBody>
          <a:bodyPr wrap="none" anchor="ctr"/>
          <a:lstStyle/>
          <a:p>
            <a:endParaRPr lang="zh-CN" altLang="en-US"/>
          </a:p>
        </p:txBody>
      </p:sp>
      <p:sp>
        <p:nvSpPr>
          <p:cNvPr id="231434" name="Line 5"/>
          <p:cNvSpPr>
            <a:spLocks noChangeShapeType="1"/>
          </p:cNvSpPr>
          <p:nvPr/>
        </p:nvSpPr>
        <p:spPr bwMode="auto">
          <a:xfrm>
            <a:off x="3716338" y="5083175"/>
            <a:ext cx="0" cy="852488"/>
          </a:xfrm>
          <a:prstGeom prst="line">
            <a:avLst/>
          </a:prstGeom>
          <a:noFill/>
          <a:ln w="12700">
            <a:solidFill>
              <a:srgbClr val="FFFF66"/>
            </a:solidFill>
            <a:round/>
            <a:headEnd type="none" w="sm" len="sm"/>
            <a:tailEnd type="none" w="sm" len="sm"/>
          </a:ln>
        </p:spPr>
        <p:txBody>
          <a:bodyPr wrap="none" anchor="ctr"/>
          <a:lstStyle/>
          <a:p>
            <a:endParaRPr lang="zh-CN" altLang="en-US"/>
          </a:p>
        </p:txBody>
      </p:sp>
      <p:sp>
        <p:nvSpPr>
          <p:cNvPr id="231435" name="Line 6"/>
          <p:cNvSpPr>
            <a:spLocks noChangeShapeType="1"/>
          </p:cNvSpPr>
          <p:nvPr/>
        </p:nvSpPr>
        <p:spPr bwMode="auto">
          <a:xfrm>
            <a:off x="3152775" y="5083175"/>
            <a:ext cx="0" cy="852488"/>
          </a:xfrm>
          <a:prstGeom prst="line">
            <a:avLst/>
          </a:prstGeom>
          <a:noFill/>
          <a:ln w="12700">
            <a:solidFill>
              <a:srgbClr val="FFFF66"/>
            </a:solidFill>
            <a:round/>
            <a:headEnd type="none" w="sm" len="sm"/>
            <a:tailEnd type="none" w="sm" len="sm"/>
          </a:ln>
        </p:spPr>
        <p:txBody>
          <a:bodyPr wrap="none" anchor="ctr"/>
          <a:lstStyle/>
          <a:p>
            <a:endParaRPr lang="zh-CN" altLang="en-US"/>
          </a:p>
        </p:txBody>
      </p:sp>
      <p:sp>
        <p:nvSpPr>
          <p:cNvPr id="231436" name="Line 7"/>
          <p:cNvSpPr>
            <a:spLocks noChangeShapeType="1"/>
          </p:cNvSpPr>
          <p:nvPr/>
        </p:nvSpPr>
        <p:spPr bwMode="auto">
          <a:xfrm>
            <a:off x="5380038" y="5083175"/>
            <a:ext cx="0" cy="852488"/>
          </a:xfrm>
          <a:prstGeom prst="line">
            <a:avLst/>
          </a:prstGeom>
          <a:noFill/>
          <a:ln w="12700">
            <a:solidFill>
              <a:srgbClr val="FFFF66"/>
            </a:solidFill>
            <a:round/>
            <a:headEnd type="none" w="sm" len="sm"/>
            <a:tailEnd type="none" w="sm" len="sm"/>
          </a:ln>
        </p:spPr>
        <p:txBody>
          <a:bodyPr wrap="none" anchor="ctr"/>
          <a:lstStyle/>
          <a:p>
            <a:endParaRPr lang="zh-CN" altLang="en-US"/>
          </a:p>
        </p:txBody>
      </p:sp>
      <p:sp>
        <p:nvSpPr>
          <p:cNvPr id="231437" name="Line 8"/>
          <p:cNvSpPr>
            <a:spLocks noChangeShapeType="1"/>
          </p:cNvSpPr>
          <p:nvPr/>
        </p:nvSpPr>
        <p:spPr bwMode="auto">
          <a:xfrm>
            <a:off x="1787525" y="5083175"/>
            <a:ext cx="0" cy="852488"/>
          </a:xfrm>
          <a:prstGeom prst="line">
            <a:avLst/>
          </a:prstGeom>
          <a:noFill/>
          <a:ln w="12700">
            <a:solidFill>
              <a:srgbClr val="FFFF66"/>
            </a:solidFill>
            <a:round/>
            <a:headEnd type="none" w="sm" len="sm"/>
            <a:tailEnd type="none" w="sm" len="sm"/>
          </a:ln>
        </p:spPr>
        <p:txBody>
          <a:bodyPr wrap="none" anchor="ctr"/>
          <a:lstStyle/>
          <a:p>
            <a:endParaRPr lang="zh-CN" altLang="en-US"/>
          </a:p>
        </p:txBody>
      </p:sp>
      <p:sp>
        <p:nvSpPr>
          <p:cNvPr id="231438" name="Line 9"/>
          <p:cNvSpPr>
            <a:spLocks noChangeShapeType="1"/>
          </p:cNvSpPr>
          <p:nvPr/>
        </p:nvSpPr>
        <p:spPr bwMode="auto">
          <a:xfrm>
            <a:off x="6826250" y="5057775"/>
            <a:ext cx="0" cy="852488"/>
          </a:xfrm>
          <a:prstGeom prst="line">
            <a:avLst/>
          </a:prstGeom>
          <a:noFill/>
          <a:ln w="12700">
            <a:solidFill>
              <a:srgbClr val="FFFF66"/>
            </a:solidFill>
            <a:round/>
            <a:headEnd type="none" w="sm" len="sm"/>
            <a:tailEnd type="none" w="sm" len="sm"/>
          </a:ln>
        </p:spPr>
        <p:txBody>
          <a:bodyPr wrap="none" anchor="ctr"/>
          <a:lstStyle/>
          <a:p>
            <a:endParaRPr lang="zh-CN" altLang="en-US"/>
          </a:p>
        </p:txBody>
      </p:sp>
      <p:sp>
        <p:nvSpPr>
          <p:cNvPr id="231439" name="Arc 10"/>
          <p:cNvSpPr>
            <a:spLocks/>
          </p:cNvSpPr>
          <p:nvPr/>
        </p:nvSpPr>
        <p:spPr bwMode="auto">
          <a:xfrm>
            <a:off x="3354388" y="1571625"/>
            <a:ext cx="1797050" cy="3543300"/>
          </a:xfrm>
          <a:custGeom>
            <a:avLst/>
            <a:gdLst>
              <a:gd name="T0" fmla="*/ 0 w 39200"/>
              <a:gd name="T1" fmla="*/ 2147483647 h 21600"/>
              <a:gd name="T2" fmla="*/ 2147483647 w 39200"/>
              <a:gd name="T3" fmla="*/ 2147483647 h 21600"/>
              <a:gd name="T4" fmla="*/ 2147483647 w 39200"/>
              <a:gd name="T5" fmla="*/ 2147483647 h 21600"/>
              <a:gd name="T6" fmla="*/ 0 60000 65536"/>
              <a:gd name="T7" fmla="*/ 0 60000 65536"/>
              <a:gd name="T8" fmla="*/ 0 60000 65536"/>
              <a:gd name="T9" fmla="*/ 0 w 39200"/>
              <a:gd name="T10" fmla="*/ 0 h 21600"/>
              <a:gd name="T11" fmla="*/ 39200 w 39200"/>
              <a:gd name="T12" fmla="*/ 21600 h 21600"/>
            </a:gdLst>
            <a:ahLst/>
            <a:cxnLst>
              <a:cxn ang="T6">
                <a:pos x="T0" y="T1"/>
              </a:cxn>
              <a:cxn ang="T7">
                <a:pos x="T2" y="T3"/>
              </a:cxn>
              <a:cxn ang="T8">
                <a:pos x="T4" y="T5"/>
              </a:cxn>
            </a:cxnLst>
            <a:rect l="T9" t="T10" r="T11" b="T12"/>
            <a:pathLst>
              <a:path w="39200" h="21600" fill="none" extrusionOk="0">
                <a:moveTo>
                  <a:pt x="0" y="13317"/>
                </a:moveTo>
                <a:cubicBezTo>
                  <a:pt x="3347" y="5254"/>
                  <a:pt x="11219" y="-1"/>
                  <a:pt x="19949" y="0"/>
                </a:cubicBezTo>
                <a:cubicBezTo>
                  <a:pt x="28075" y="0"/>
                  <a:pt x="35514" y="4561"/>
                  <a:pt x="39199" y="11804"/>
                </a:cubicBezTo>
              </a:path>
              <a:path w="39200" h="21600" stroke="0" extrusionOk="0">
                <a:moveTo>
                  <a:pt x="0" y="13317"/>
                </a:moveTo>
                <a:cubicBezTo>
                  <a:pt x="3347" y="5254"/>
                  <a:pt x="11219" y="-1"/>
                  <a:pt x="19949" y="0"/>
                </a:cubicBezTo>
                <a:cubicBezTo>
                  <a:pt x="28075" y="0"/>
                  <a:pt x="35514" y="4561"/>
                  <a:pt x="39199" y="11804"/>
                </a:cubicBezTo>
                <a:lnTo>
                  <a:pt x="19949" y="21600"/>
                </a:lnTo>
                <a:close/>
              </a:path>
            </a:pathLst>
          </a:custGeom>
          <a:noFill/>
          <a:ln w="12700" cap="rnd">
            <a:solidFill>
              <a:schemeClr val="tx1"/>
            </a:solidFill>
            <a:prstDash val="dash"/>
            <a:round/>
            <a:headEnd type="none" w="sm" len="sm"/>
            <a:tailEnd type="none" w="sm" len="sm"/>
          </a:ln>
        </p:spPr>
        <p:txBody>
          <a:bodyPr wrap="none" anchor="ctr"/>
          <a:lstStyle/>
          <a:p>
            <a:endParaRPr lang="zh-CN" altLang="en-US"/>
          </a:p>
        </p:txBody>
      </p:sp>
      <p:sp>
        <p:nvSpPr>
          <p:cNvPr id="231440" name="Arc 11"/>
          <p:cNvSpPr>
            <a:spLocks/>
          </p:cNvSpPr>
          <p:nvPr/>
        </p:nvSpPr>
        <p:spPr bwMode="auto">
          <a:xfrm>
            <a:off x="865188" y="4391025"/>
            <a:ext cx="1127125" cy="1295400"/>
          </a:xfrm>
          <a:custGeom>
            <a:avLst/>
            <a:gdLst>
              <a:gd name="T0" fmla="*/ 0 w 29366"/>
              <a:gd name="T1" fmla="*/ 2147483647 h 21600"/>
              <a:gd name="T2" fmla="*/ 2147483647 w 29366"/>
              <a:gd name="T3" fmla="*/ 2147483647 h 21600"/>
              <a:gd name="T4" fmla="*/ 2147483647 w 29366"/>
              <a:gd name="T5" fmla="*/ 2147483647 h 21600"/>
              <a:gd name="T6" fmla="*/ 0 60000 65536"/>
              <a:gd name="T7" fmla="*/ 0 60000 65536"/>
              <a:gd name="T8" fmla="*/ 0 60000 65536"/>
              <a:gd name="T9" fmla="*/ 0 w 29366"/>
              <a:gd name="T10" fmla="*/ 0 h 21600"/>
              <a:gd name="T11" fmla="*/ 29366 w 29366"/>
              <a:gd name="T12" fmla="*/ 21600 h 21600"/>
            </a:gdLst>
            <a:ahLst/>
            <a:cxnLst>
              <a:cxn ang="T6">
                <a:pos x="T0" y="T1"/>
              </a:cxn>
              <a:cxn ang="T7">
                <a:pos x="T2" y="T3"/>
              </a:cxn>
              <a:cxn ang="T8">
                <a:pos x="T4" y="T5"/>
              </a:cxn>
            </a:cxnLst>
            <a:rect l="T9" t="T10" r="T11" b="T12"/>
            <a:pathLst>
              <a:path w="29366" h="21600" fill="none" extrusionOk="0">
                <a:moveTo>
                  <a:pt x="-1" y="7417"/>
                </a:moveTo>
                <a:cubicBezTo>
                  <a:pt x="4102" y="2705"/>
                  <a:pt x="10044" y="-1"/>
                  <a:pt x="16292" y="0"/>
                </a:cubicBezTo>
                <a:cubicBezTo>
                  <a:pt x="21014" y="0"/>
                  <a:pt x="25606" y="1547"/>
                  <a:pt x="29365" y="4406"/>
                </a:cubicBezTo>
              </a:path>
              <a:path w="29366" h="21600" stroke="0" extrusionOk="0">
                <a:moveTo>
                  <a:pt x="-1" y="7417"/>
                </a:moveTo>
                <a:cubicBezTo>
                  <a:pt x="4102" y="2705"/>
                  <a:pt x="10044" y="-1"/>
                  <a:pt x="16292" y="0"/>
                </a:cubicBezTo>
                <a:cubicBezTo>
                  <a:pt x="21014" y="0"/>
                  <a:pt x="25606" y="1547"/>
                  <a:pt x="29365" y="4406"/>
                </a:cubicBezTo>
                <a:lnTo>
                  <a:pt x="16292" y="21600"/>
                </a:lnTo>
                <a:close/>
              </a:path>
            </a:pathLst>
          </a:custGeom>
          <a:noFill/>
          <a:ln w="12700" cap="rnd">
            <a:solidFill>
              <a:schemeClr val="tx1"/>
            </a:solidFill>
            <a:prstDash val="dash"/>
            <a:round/>
            <a:headEnd type="none" w="sm" len="sm"/>
            <a:tailEnd type="none" w="sm" len="sm"/>
          </a:ln>
        </p:spPr>
        <p:txBody>
          <a:bodyPr wrap="none" anchor="ctr"/>
          <a:lstStyle/>
          <a:p>
            <a:endParaRPr lang="zh-CN" altLang="en-US"/>
          </a:p>
        </p:txBody>
      </p:sp>
      <p:sp>
        <p:nvSpPr>
          <p:cNvPr id="231441" name="Arc 13"/>
          <p:cNvSpPr>
            <a:spLocks/>
          </p:cNvSpPr>
          <p:nvPr/>
        </p:nvSpPr>
        <p:spPr bwMode="auto">
          <a:xfrm>
            <a:off x="2439988" y="3094038"/>
            <a:ext cx="954087" cy="1752600"/>
          </a:xfrm>
          <a:custGeom>
            <a:avLst/>
            <a:gdLst>
              <a:gd name="T0" fmla="*/ 2147483647 w 20791"/>
              <a:gd name="T1" fmla="*/ 2147483647 h 21600"/>
              <a:gd name="T2" fmla="*/ 0 w 20791"/>
              <a:gd name="T3" fmla="*/ 2147483647 h 21600"/>
              <a:gd name="T4" fmla="*/ 0 w 20791"/>
              <a:gd name="T5" fmla="*/ 0 h 21600"/>
              <a:gd name="T6" fmla="*/ 0 60000 65536"/>
              <a:gd name="T7" fmla="*/ 0 60000 65536"/>
              <a:gd name="T8" fmla="*/ 0 60000 65536"/>
              <a:gd name="T9" fmla="*/ 0 w 20791"/>
              <a:gd name="T10" fmla="*/ 0 h 21600"/>
              <a:gd name="T11" fmla="*/ 20791 w 20791"/>
              <a:gd name="T12" fmla="*/ 21600 h 21600"/>
            </a:gdLst>
            <a:ahLst/>
            <a:cxnLst>
              <a:cxn ang="T6">
                <a:pos x="T0" y="T1"/>
              </a:cxn>
              <a:cxn ang="T7">
                <a:pos x="T2" y="T3"/>
              </a:cxn>
              <a:cxn ang="T8">
                <a:pos x="T4" y="T5"/>
              </a:cxn>
            </a:cxnLst>
            <a:rect l="T9" t="T10" r="T11" b="T12"/>
            <a:pathLst>
              <a:path w="20791" h="21600" fill="none" extrusionOk="0">
                <a:moveTo>
                  <a:pt x="20791" y="5856"/>
                </a:moveTo>
                <a:cubicBezTo>
                  <a:pt x="18168" y="15167"/>
                  <a:pt x="9674" y="21599"/>
                  <a:pt x="0" y="21600"/>
                </a:cubicBezTo>
              </a:path>
              <a:path w="20791" h="21600" stroke="0" extrusionOk="0">
                <a:moveTo>
                  <a:pt x="20791" y="5856"/>
                </a:moveTo>
                <a:cubicBezTo>
                  <a:pt x="18168" y="15167"/>
                  <a:pt x="9674" y="21599"/>
                  <a:pt x="0" y="21600"/>
                </a:cubicBezTo>
                <a:lnTo>
                  <a:pt x="0" y="0"/>
                </a:lnTo>
                <a:close/>
              </a:path>
            </a:pathLst>
          </a:custGeom>
          <a:noFill/>
          <a:ln w="12700" cap="rnd">
            <a:solidFill>
              <a:schemeClr val="tx1"/>
            </a:solidFill>
            <a:prstDash val="dash"/>
            <a:round/>
            <a:headEnd type="none" w="sm" len="sm"/>
            <a:tailEnd type="none" w="sm" len="sm"/>
          </a:ln>
        </p:spPr>
        <p:txBody>
          <a:bodyPr wrap="none" anchor="ctr"/>
          <a:lstStyle/>
          <a:p>
            <a:endParaRPr lang="zh-CN" altLang="en-US"/>
          </a:p>
        </p:txBody>
      </p:sp>
      <p:sp>
        <p:nvSpPr>
          <p:cNvPr id="231442" name="Arc 14"/>
          <p:cNvSpPr>
            <a:spLocks/>
          </p:cNvSpPr>
          <p:nvPr/>
        </p:nvSpPr>
        <p:spPr bwMode="auto">
          <a:xfrm>
            <a:off x="5149850" y="2789238"/>
            <a:ext cx="1016000" cy="2057400"/>
          </a:xfrm>
          <a:custGeom>
            <a:avLst/>
            <a:gdLst>
              <a:gd name="T0" fmla="*/ 2147483647 w 20575"/>
              <a:gd name="T1" fmla="*/ 2147483647 h 21600"/>
              <a:gd name="T2" fmla="*/ 0 w 20575"/>
              <a:gd name="T3" fmla="*/ 2147483647 h 21600"/>
              <a:gd name="T4" fmla="*/ 2147483647 w 20575"/>
              <a:gd name="T5" fmla="*/ 0 h 21600"/>
              <a:gd name="T6" fmla="*/ 0 60000 65536"/>
              <a:gd name="T7" fmla="*/ 0 60000 65536"/>
              <a:gd name="T8" fmla="*/ 0 60000 65536"/>
              <a:gd name="T9" fmla="*/ 0 w 20575"/>
              <a:gd name="T10" fmla="*/ 0 h 21600"/>
              <a:gd name="T11" fmla="*/ 20575 w 20575"/>
              <a:gd name="T12" fmla="*/ 21600 h 21600"/>
            </a:gdLst>
            <a:ahLst/>
            <a:cxnLst>
              <a:cxn ang="T6">
                <a:pos x="T0" y="T1"/>
              </a:cxn>
              <a:cxn ang="T7">
                <a:pos x="T2" y="T3"/>
              </a:cxn>
              <a:cxn ang="T8">
                <a:pos x="T4" y="T5"/>
              </a:cxn>
            </a:cxnLst>
            <a:rect l="T9" t="T10" r="T11" b="T12"/>
            <a:pathLst>
              <a:path w="20575" h="21600" fill="none" extrusionOk="0">
                <a:moveTo>
                  <a:pt x="20575" y="21600"/>
                </a:moveTo>
                <a:cubicBezTo>
                  <a:pt x="11178" y="21600"/>
                  <a:pt x="2859" y="15524"/>
                  <a:pt x="-1" y="6574"/>
                </a:cubicBezTo>
              </a:path>
              <a:path w="20575" h="21600" stroke="0" extrusionOk="0">
                <a:moveTo>
                  <a:pt x="20575" y="21600"/>
                </a:moveTo>
                <a:cubicBezTo>
                  <a:pt x="11178" y="21600"/>
                  <a:pt x="2859" y="15524"/>
                  <a:pt x="-1" y="6574"/>
                </a:cubicBezTo>
                <a:lnTo>
                  <a:pt x="20575" y="0"/>
                </a:lnTo>
                <a:close/>
              </a:path>
            </a:pathLst>
          </a:custGeom>
          <a:noFill/>
          <a:ln w="12700" cap="rnd">
            <a:solidFill>
              <a:schemeClr val="tx1"/>
            </a:solidFill>
            <a:prstDash val="dash"/>
            <a:round/>
            <a:headEnd type="none" w="sm" len="sm"/>
            <a:tailEnd type="none" w="sm" len="sm"/>
          </a:ln>
        </p:spPr>
        <p:txBody>
          <a:bodyPr wrap="none" anchor="ctr"/>
          <a:lstStyle/>
          <a:p>
            <a:endParaRPr lang="zh-CN" altLang="en-US"/>
          </a:p>
        </p:txBody>
      </p:sp>
      <p:sp>
        <p:nvSpPr>
          <p:cNvPr id="231443" name="Arc 15"/>
          <p:cNvSpPr>
            <a:spLocks/>
          </p:cNvSpPr>
          <p:nvPr/>
        </p:nvSpPr>
        <p:spPr bwMode="auto">
          <a:xfrm>
            <a:off x="6021388" y="4465638"/>
            <a:ext cx="569912" cy="381000"/>
          </a:xfrm>
          <a:custGeom>
            <a:avLst/>
            <a:gdLst>
              <a:gd name="T0" fmla="*/ 2147483647 w 20199"/>
              <a:gd name="T1" fmla="*/ 740731183 h 21600"/>
              <a:gd name="T2" fmla="*/ 0 w 20199"/>
              <a:gd name="T3" fmla="*/ 2090924422 h 21600"/>
              <a:gd name="T4" fmla="*/ 0 w 20199"/>
              <a:gd name="T5" fmla="*/ 0 h 21600"/>
              <a:gd name="T6" fmla="*/ 0 60000 65536"/>
              <a:gd name="T7" fmla="*/ 0 60000 65536"/>
              <a:gd name="T8" fmla="*/ 0 60000 65536"/>
              <a:gd name="T9" fmla="*/ 0 w 20199"/>
              <a:gd name="T10" fmla="*/ 0 h 21600"/>
              <a:gd name="T11" fmla="*/ 20199 w 20199"/>
              <a:gd name="T12" fmla="*/ 21600 h 21600"/>
            </a:gdLst>
            <a:ahLst/>
            <a:cxnLst>
              <a:cxn ang="T6">
                <a:pos x="T0" y="T1"/>
              </a:cxn>
              <a:cxn ang="T7">
                <a:pos x="T2" y="T3"/>
              </a:cxn>
              <a:cxn ang="T8">
                <a:pos x="T4" y="T5"/>
              </a:cxn>
            </a:cxnLst>
            <a:rect l="T9" t="T10" r="T11" b="T12"/>
            <a:pathLst>
              <a:path w="20199" h="21600" fill="none" extrusionOk="0">
                <a:moveTo>
                  <a:pt x="20199" y="7652"/>
                </a:moveTo>
                <a:cubicBezTo>
                  <a:pt x="17018" y="16047"/>
                  <a:pt x="8977" y="21599"/>
                  <a:pt x="0" y="21600"/>
                </a:cubicBezTo>
              </a:path>
              <a:path w="20199" h="21600" stroke="0" extrusionOk="0">
                <a:moveTo>
                  <a:pt x="20199" y="7652"/>
                </a:moveTo>
                <a:cubicBezTo>
                  <a:pt x="17018" y="16047"/>
                  <a:pt x="8977" y="21599"/>
                  <a:pt x="0" y="21600"/>
                </a:cubicBezTo>
                <a:lnTo>
                  <a:pt x="0" y="0"/>
                </a:lnTo>
                <a:close/>
              </a:path>
            </a:pathLst>
          </a:custGeom>
          <a:noFill/>
          <a:ln w="12700" cap="rnd">
            <a:solidFill>
              <a:schemeClr val="tx1"/>
            </a:solidFill>
            <a:prstDash val="dash"/>
            <a:round/>
            <a:headEnd type="none" w="sm" len="sm"/>
            <a:tailEnd type="none" w="sm" len="sm"/>
          </a:ln>
        </p:spPr>
        <p:txBody>
          <a:bodyPr wrap="none" anchor="ctr"/>
          <a:lstStyle/>
          <a:p>
            <a:endParaRPr lang="zh-CN" altLang="en-US"/>
          </a:p>
        </p:txBody>
      </p:sp>
      <p:sp>
        <p:nvSpPr>
          <p:cNvPr id="231444" name="Arc 16"/>
          <p:cNvSpPr>
            <a:spLocks/>
          </p:cNvSpPr>
          <p:nvPr/>
        </p:nvSpPr>
        <p:spPr bwMode="auto">
          <a:xfrm>
            <a:off x="2078038" y="4465638"/>
            <a:ext cx="515937" cy="381000"/>
          </a:xfrm>
          <a:custGeom>
            <a:avLst/>
            <a:gdLst>
              <a:gd name="T0" fmla="*/ 2147483647 w 18274"/>
              <a:gd name="T1" fmla="*/ 2090924422 h 21600"/>
              <a:gd name="T2" fmla="*/ 0 w 18274"/>
              <a:gd name="T3" fmla="*/ 1114770319 h 21600"/>
              <a:gd name="T4" fmla="*/ 2147483647 w 18274"/>
              <a:gd name="T5" fmla="*/ 0 h 21600"/>
              <a:gd name="T6" fmla="*/ 0 60000 65536"/>
              <a:gd name="T7" fmla="*/ 0 60000 65536"/>
              <a:gd name="T8" fmla="*/ 0 60000 65536"/>
              <a:gd name="T9" fmla="*/ 0 w 18274"/>
              <a:gd name="T10" fmla="*/ 0 h 21600"/>
              <a:gd name="T11" fmla="*/ 18274 w 18274"/>
              <a:gd name="T12" fmla="*/ 21600 h 21600"/>
            </a:gdLst>
            <a:ahLst/>
            <a:cxnLst>
              <a:cxn ang="T6">
                <a:pos x="T0" y="T1"/>
              </a:cxn>
              <a:cxn ang="T7">
                <a:pos x="T2" y="T3"/>
              </a:cxn>
              <a:cxn ang="T8">
                <a:pos x="T4" y="T5"/>
              </a:cxn>
            </a:cxnLst>
            <a:rect l="T9" t="T10" r="T11" b="T12"/>
            <a:pathLst>
              <a:path w="18274" h="21600" fill="none" extrusionOk="0">
                <a:moveTo>
                  <a:pt x="18274" y="21600"/>
                </a:moveTo>
                <a:cubicBezTo>
                  <a:pt x="10855" y="21600"/>
                  <a:pt x="3955" y="17792"/>
                  <a:pt x="-1" y="11516"/>
                </a:cubicBezTo>
              </a:path>
              <a:path w="18274" h="21600" stroke="0" extrusionOk="0">
                <a:moveTo>
                  <a:pt x="18274" y="21600"/>
                </a:moveTo>
                <a:cubicBezTo>
                  <a:pt x="10855" y="21600"/>
                  <a:pt x="3955" y="17792"/>
                  <a:pt x="-1" y="11516"/>
                </a:cubicBezTo>
                <a:lnTo>
                  <a:pt x="18274" y="0"/>
                </a:lnTo>
                <a:close/>
              </a:path>
            </a:pathLst>
          </a:custGeom>
          <a:noFill/>
          <a:ln w="12700" cap="rnd">
            <a:solidFill>
              <a:schemeClr val="tx1"/>
            </a:solidFill>
            <a:prstDash val="dash"/>
            <a:round/>
            <a:headEnd type="none" w="sm" len="sm"/>
            <a:tailEnd type="none" w="sm" len="sm"/>
          </a:ln>
        </p:spPr>
        <p:txBody>
          <a:bodyPr wrap="none" anchor="ctr"/>
          <a:lstStyle/>
          <a:p>
            <a:endParaRPr lang="zh-CN" altLang="en-US"/>
          </a:p>
        </p:txBody>
      </p:sp>
      <p:sp>
        <p:nvSpPr>
          <p:cNvPr id="231445" name="Arc 17"/>
          <p:cNvSpPr>
            <a:spLocks/>
          </p:cNvSpPr>
          <p:nvPr/>
        </p:nvSpPr>
        <p:spPr bwMode="auto">
          <a:xfrm>
            <a:off x="6567488" y="4391025"/>
            <a:ext cx="1296987" cy="1295400"/>
          </a:xfrm>
          <a:custGeom>
            <a:avLst/>
            <a:gdLst>
              <a:gd name="T0" fmla="*/ 0 w 27323"/>
              <a:gd name="T1" fmla="*/ 2147483647 h 21600"/>
              <a:gd name="T2" fmla="*/ 2147483647 w 27323"/>
              <a:gd name="T3" fmla="*/ 2147483647 h 21600"/>
              <a:gd name="T4" fmla="*/ 2147483647 w 27323"/>
              <a:gd name="T5" fmla="*/ 2147483647 h 21600"/>
              <a:gd name="T6" fmla="*/ 0 60000 65536"/>
              <a:gd name="T7" fmla="*/ 0 60000 65536"/>
              <a:gd name="T8" fmla="*/ 0 60000 65536"/>
              <a:gd name="T9" fmla="*/ 0 w 27323"/>
              <a:gd name="T10" fmla="*/ 0 h 21600"/>
              <a:gd name="T11" fmla="*/ 27323 w 27323"/>
              <a:gd name="T12" fmla="*/ 21600 h 21600"/>
            </a:gdLst>
            <a:ahLst/>
            <a:cxnLst>
              <a:cxn ang="T6">
                <a:pos x="T0" y="T1"/>
              </a:cxn>
              <a:cxn ang="T7">
                <a:pos x="T2" y="T3"/>
              </a:cxn>
              <a:cxn ang="T8">
                <a:pos x="T4" y="T5"/>
              </a:cxn>
            </a:cxnLst>
            <a:rect l="T9" t="T10" r="T11" b="T12"/>
            <a:pathLst>
              <a:path w="27323" h="21600" fill="none" extrusionOk="0">
                <a:moveTo>
                  <a:pt x="0" y="3270"/>
                </a:moveTo>
                <a:cubicBezTo>
                  <a:pt x="3428" y="1132"/>
                  <a:pt x="7387" y="-1"/>
                  <a:pt x="11427" y="0"/>
                </a:cubicBezTo>
                <a:cubicBezTo>
                  <a:pt x="17468" y="0"/>
                  <a:pt x="23233" y="2529"/>
                  <a:pt x="27323" y="6975"/>
                </a:cubicBezTo>
              </a:path>
              <a:path w="27323" h="21600" stroke="0" extrusionOk="0">
                <a:moveTo>
                  <a:pt x="0" y="3270"/>
                </a:moveTo>
                <a:cubicBezTo>
                  <a:pt x="3428" y="1132"/>
                  <a:pt x="7387" y="-1"/>
                  <a:pt x="11427" y="0"/>
                </a:cubicBezTo>
                <a:cubicBezTo>
                  <a:pt x="17468" y="0"/>
                  <a:pt x="23233" y="2529"/>
                  <a:pt x="27323" y="6975"/>
                </a:cubicBezTo>
                <a:lnTo>
                  <a:pt x="11427" y="21600"/>
                </a:lnTo>
                <a:close/>
              </a:path>
            </a:pathLst>
          </a:custGeom>
          <a:noFill/>
          <a:ln w="12700" cap="rnd">
            <a:solidFill>
              <a:schemeClr val="tx1"/>
            </a:solidFill>
            <a:prstDash val="dash"/>
            <a:round/>
            <a:headEnd type="none" w="sm" len="sm"/>
            <a:tailEnd type="none" w="sm" len="sm"/>
          </a:ln>
        </p:spPr>
        <p:txBody>
          <a:bodyPr wrap="none" anchor="ctr"/>
          <a:lstStyle/>
          <a:p>
            <a:endParaRPr lang="zh-CN" altLang="en-US"/>
          </a:p>
        </p:txBody>
      </p:sp>
      <p:sp>
        <p:nvSpPr>
          <p:cNvPr id="231446" name="Arc 18"/>
          <p:cNvSpPr>
            <a:spLocks/>
          </p:cNvSpPr>
          <p:nvPr/>
        </p:nvSpPr>
        <p:spPr bwMode="auto">
          <a:xfrm>
            <a:off x="4192588" y="1571625"/>
            <a:ext cx="76200" cy="3276600"/>
          </a:xfrm>
          <a:custGeom>
            <a:avLst/>
            <a:gdLst>
              <a:gd name="T0" fmla="*/ 0 w 43199"/>
              <a:gd name="T1" fmla="*/ 2147483647 h 21600"/>
              <a:gd name="T2" fmla="*/ 418214 w 43199"/>
              <a:gd name="T3" fmla="*/ 2147483647 h 21600"/>
              <a:gd name="T4" fmla="*/ 209110 w 43199"/>
              <a:gd name="T5" fmla="*/ 2147483647 h 21600"/>
              <a:gd name="T6" fmla="*/ 0 60000 65536"/>
              <a:gd name="T7" fmla="*/ 0 60000 65536"/>
              <a:gd name="T8" fmla="*/ 0 60000 65536"/>
              <a:gd name="T9" fmla="*/ 0 w 43199"/>
              <a:gd name="T10" fmla="*/ 0 h 21600"/>
              <a:gd name="T11" fmla="*/ 43199 w 43199"/>
              <a:gd name="T12" fmla="*/ 21600 h 21600"/>
            </a:gdLst>
            <a:ahLst/>
            <a:cxnLst>
              <a:cxn ang="T6">
                <a:pos x="T0" y="T1"/>
              </a:cxn>
              <a:cxn ang="T7">
                <a:pos x="T2" y="T3"/>
              </a:cxn>
              <a:cxn ang="T8">
                <a:pos x="T4" y="T5"/>
              </a:cxn>
            </a:cxnLst>
            <a:rect l="T9" t="T10" r="T11" b="T12"/>
            <a:pathLst>
              <a:path w="43199" h="21600" fill="none" extrusionOk="0">
                <a:moveTo>
                  <a:pt x="0" y="21600"/>
                </a:moveTo>
                <a:cubicBezTo>
                  <a:pt x="0" y="9670"/>
                  <a:pt x="9670" y="0"/>
                  <a:pt x="21600" y="0"/>
                </a:cubicBezTo>
                <a:cubicBezTo>
                  <a:pt x="33448" y="0"/>
                  <a:pt x="43085" y="9544"/>
                  <a:pt x="43199" y="21392"/>
                </a:cubicBezTo>
              </a:path>
              <a:path w="43199" h="21600" stroke="0" extrusionOk="0">
                <a:moveTo>
                  <a:pt x="0" y="21600"/>
                </a:moveTo>
                <a:cubicBezTo>
                  <a:pt x="0" y="9670"/>
                  <a:pt x="9670" y="0"/>
                  <a:pt x="21600" y="0"/>
                </a:cubicBezTo>
                <a:cubicBezTo>
                  <a:pt x="33448" y="0"/>
                  <a:pt x="43085" y="9544"/>
                  <a:pt x="43199" y="21392"/>
                </a:cubicBezTo>
                <a:lnTo>
                  <a:pt x="21600" y="21600"/>
                </a:lnTo>
                <a:close/>
              </a:path>
            </a:pathLst>
          </a:custGeom>
          <a:noFill/>
          <a:ln w="12700" cap="rnd">
            <a:solidFill>
              <a:srgbClr val="FF3300"/>
            </a:solidFill>
            <a:round/>
            <a:headEnd type="none" w="sm" len="sm"/>
            <a:tailEnd type="none" w="sm" len="sm"/>
          </a:ln>
        </p:spPr>
        <p:txBody>
          <a:bodyPr wrap="none" anchor="ctr"/>
          <a:lstStyle/>
          <a:p>
            <a:endParaRPr lang="zh-CN" altLang="en-US"/>
          </a:p>
        </p:txBody>
      </p:sp>
      <p:sp>
        <p:nvSpPr>
          <p:cNvPr id="231447" name="Arc 19"/>
          <p:cNvSpPr>
            <a:spLocks/>
          </p:cNvSpPr>
          <p:nvPr/>
        </p:nvSpPr>
        <p:spPr bwMode="auto">
          <a:xfrm>
            <a:off x="3660775" y="2257425"/>
            <a:ext cx="76200" cy="2590800"/>
          </a:xfrm>
          <a:custGeom>
            <a:avLst/>
            <a:gdLst>
              <a:gd name="T0" fmla="*/ 0 w 43200"/>
              <a:gd name="T1" fmla="*/ 2147483647 h 21683"/>
              <a:gd name="T2" fmla="*/ 418185 w 43200"/>
              <a:gd name="T3" fmla="*/ 2147483647 h 21683"/>
              <a:gd name="T4" fmla="*/ 209091 w 43200"/>
              <a:gd name="T5" fmla="*/ 2147483647 h 21683"/>
              <a:gd name="T6" fmla="*/ 0 60000 65536"/>
              <a:gd name="T7" fmla="*/ 0 60000 65536"/>
              <a:gd name="T8" fmla="*/ 0 60000 65536"/>
              <a:gd name="T9" fmla="*/ 0 w 43200"/>
              <a:gd name="T10" fmla="*/ 0 h 21683"/>
              <a:gd name="T11" fmla="*/ 43200 w 43200"/>
              <a:gd name="T12" fmla="*/ 21683 h 21683"/>
            </a:gdLst>
            <a:ahLst/>
            <a:cxnLst>
              <a:cxn ang="T6">
                <a:pos x="T0" y="T1"/>
              </a:cxn>
              <a:cxn ang="T7">
                <a:pos x="T2" y="T3"/>
              </a:cxn>
              <a:cxn ang="T8">
                <a:pos x="T4" y="T5"/>
              </a:cxn>
            </a:cxnLst>
            <a:rect l="T9" t="T10" r="T11" b="T12"/>
            <a:pathLst>
              <a:path w="43200" h="21683" fill="none" extrusionOk="0">
                <a:moveTo>
                  <a:pt x="0" y="21587"/>
                </a:moveTo>
                <a:cubicBezTo>
                  <a:pt x="7" y="9662"/>
                  <a:pt x="9675" y="-1"/>
                  <a:pt x="21600" y="0"/>
                </a:cubicBezTo>
                <a:cubicBezTo>
                  <a:pt x="33529" y="0"/>
                  <a:pt x="43200" y="9670"/>
                  <a:pt x="43200" y="21600"/>
                </a:cubicBezTo>
                <a:cubicBezTo>
                  <a:pt x="43200" y="21627"/>
                  <a:pt x="43199" y="21655"/>
                  <a:pt x="43199" y="21682"/>
                </a:cubicBezTo>
              </a:path>
              <a:path w="43200" h="21683" stroke="0" extrusionOk="0">
                <a:moveTo>
                  <a:pt x="0" y="21587"/>
                </a:moveTo>
                <a:cubicBezTo>
                  <a:pt x="7" y="9662"/>
                  <a:pt x="9675" y="-1"/>
                  <a:pt x="21600" y="0"/>
                </a:cubicBezTo>
                <a:cubicBezTo>
                  <a:pt x="33529" y="0"/>
                  <a:pt x="43200" y="9670"/>
                  <a:pt x="43200" y="21600"/>
                </a:cubicBezTo>
                <a:cubicBezTo>
                  <a:pt x="43200" y="21627"/>
                  <a:pt x="43199" y="21655"/>
                  <a:pt x="43199" y="21682"/>
                </a:cubicBezTo>
                <a:lnTo>
                  <a:pt x="21600" y="21600"/>
                </a:lnTo>
                <a:close/>
              </a:path>
            </a:pathLst>
          </a:custGeom>
          <a:noFill/>
          <a:ln w="12700" cap="rnd">
            <a:solidFill>
              <a:srgbClr val="FF3300"/>
            </a:solidFill>
            <a:round/>
            <a:headEnd type="none" w="sm" len="sm"/>
            <a:tailEnd type="none" w="sm" len="sm"/>
          </a:ln>
        </p:spPr>
        <p:txBody>
          <a:bodyPr wrap="none" anchor="ctr"/>
          <a:lstStyle/>
          <a:p>
            <a:endParaRPr lang="zh-CN" altLang="en-US"/>
          </a:p>
        </p:txBody>
      </p:sp>
      <p:sp>
        <p:nvSpPr>
          <p:cNvPr id="231448" name="Arc 20"/>
          <p:cNvSpPr>
            <a:spLocks/>
          </p:cNvSpPr>
          <p:nvPr/>
        </p:nvSpPr>
        <p:spPr bwMode="auto">
          <a:xfrm>
            <a:off x="4727575" y="2257425"/>
            <a:ext cx="76200" cy="2590800"/>
          </a:xfrm>
          <a:custGeom>
            <a:avLst/>
            <a:gdLst>
              <a:gd name="T0" fmla="*/ 0 w 43200"/>
              <a:gd name="T1" fmla="*/ 2147483647 h 21683"/>
              <a:gd name="T2" fmla="*/ 418185 w 43200"/>
              <a:gd name="T3" fmla="*/ 2147483647 h 21683"/>
              <a:gd name="T4" fmla="*/ 209091 w 43200"/>
              <a:gd name="T5" fmla="*/ 2147483647 h 21683"/>
              <a:gd name="T6" fmla="*/ 0 60000 65536"/>
              <a:gd name="T7" fmla="*/ 0 60000 65536"/>
              <a:gd name="T8" fmla="*/ 0 60000 65536"/>
              <a:gd name="T9" fmla="*/ 0 w 43200"/>
              <a:gd name="T10" fmla="*/ 0 h 21683"/>
              <a:gd name="T11" fmla="*/ 43200 w 43200"/>
              <a:gd name="T12" fmla="*/ 21683 h 21683"/>
            </a:gdLst>
            <a:ahLst/>
            <a:cxnLst>
              <a:cxn ang="T6">
                <a:pos x="T0" y="T1"/>
              </a:cxn>
              <a:cxn ang="T7">
                <a:pos x="T2" y="T3"/>
              </a:cxn>
              <a:cxn ang="T8">
                <a:pos x="T4" y="T5"/>
              </a:cxn>
            </a:cxnLst>
            <a:rect l="T9" t="T10" r="T11" b="T12"/>
            <a:pathLst>
              <a:path w="43200" h="21683" fill="none" extrusionOk="0">
                <a:moveTo>
                  <a:pt x="0" y="21587"/>
                </a:moveTo>
                <a:cubicBezTo>
                  <a:pt x="7" y="9662"/>
                  <a:pt x="9675" y="-1"/>
                  <a:pt x="21600" y="0"/>
                </a:cubicBezTo>
                <a:cubicBezTo>
                  <a:pt x="33529" y="0"/>
                  <a:pt x="43200" y="9670"/>
                  <a:pt x="43200" y="21600"/>
                </a:cubicBezTo>
                <a:cubicBezTo>
                  <a:pt x="43200" y="21627"/>
                  <a:pt x="43199" y="21655"/>
                  <a:pt x="43199" y="21682"/>
                </a:cubicBezTo>
              </a:path>
              <a:path w="43200" h="21683" stroke="0" extrusionOk="0">
                <a:moveTo>
                  <a:pt x="0" y="21587"/>
                </a:moveTo>
                <a:cubicBezTo>
                  <a:pt x="7" y="9662"/>
                  <a:pt x="9675" y="-1"/>
                  <a:pt x="21600" y="0"/>
                </a:cubicBezTo>
                <a:cubicBezTo>
                  <a:pt x="33529" y="0"/>
                  <a:pt x="43200" y="9670"/>
                  <a:pt x="43200" y="21600"/>
                </a:cubicBezTo>
                <a:cubicBezTo>
                  <a:pt x="43200" y="21627"/>
                  <a:pt x="43199" y="21655"/>
                  <a:pt x="43199" y="21682"/>
                </a:cubicBezTo>
                <a:lnTo>
                  <a:pt x="21600" y="21600"/>
                </a:lnTo>
                <a:close/>
              </a:path>
            </a:pathLst>
          </a:custGeom>
          <a:noFill/>
          <a:ln w="12700" cap="rnd">
            <a:solidFill>
              <a:srgbClr val="FF3300"/>
            </a:solidFill>
            <a:round/>
            <a:headEnd type="none" w="sm" len="sm"/>
            <a:tailEnd type="none" w="sm" len="sm"/>
          </a:ln>
        </p:spPr>
        <p:txBody>
          <a:bodyPr wrap="none" anchor="ctr"/>
          <a:lstStyle/>
          <a:p>
            <a:endParaRPr lang="zh-CN" altLang="en-US"/>
          </a:p>
        </p:txBody>
      </p:sp>
      <p:sp>
        <p:nvSpPr>
          <p:cNvPr id="231449" name="Arc 21"/>
          <p:cNvSpPr>
            <a:spLocks/>
          </p:cNvSpPr>
          <p:nvPr/>
        </p:nvSpPr>
        <p:spPr bwMode="auto">
          <a:xfrm>
            <a:off x="3127375" y="4238625"/>
            <a:ext cx="76200" cy="609600"/>
          </a:xfrm>
          <a:custGeom>
            <a:avLst/>
            <a:gdLst>
              <a:gd name="T0" fmla="*/ 0 w 43200"/>
              <a:gd name="T1" fmla="*/ 2147483647 h 21659"/>
              <a:gd name="T2" fmla="*/ 418185 w 43200"/>
              <a:gd name="T3" fmla="*/ 2147483647 h 21659"/>
              <a:gd name="T4" fmla="*/ 209091 w 43200"/>
              <a:gd name="T5" fmla="*/ 2147483647 h 21659"/>
              <a:gd name="T6" fmla="*/ 0 60000 65536"/>
              <a:gd name="T7" fmla="*/ 0 60000 65536"/>
              <a:gd name="T8" fmla="*/ 0 60000 65536"/>
              <a:gd name="T9" fmla="*/ 0 w 43200"/>
              <a:gd name="T10" fmla="*/ 0 h 21659"/>
              <a:gd name="T11" fmla="*/ 43200 w 43200"/>
              <a:gd name="T12" fmla="*/ 21659 h 21659"/>
            </a:gdLst>
            <a:ahLst/>
            <a:cxnLst>
              <a:cxn ang="T6">
                <a:pos x="T0" y="T1"/>
              </a:cxn>
              <a:cxn ang="T7">
                <a:pos x="T2" y="T3"/>
              </a:cxn>
              <a:cxn ang="T8">
                <a:pos x="T4" y="T5"/>
              </a:cxn>
            </a:cxnLst>
            <a:rect l="T9" t="T10" r="T11" b="T12"/>
            <a:pathLst>
              <a:path w="43200" h="21659" fill="none" extrusionOk="0">
                <a:moveTo>
                  <a:pt x="0" y="21544"/>
                </a:moveTo>
                <a:cubicBezTo>
                  <a:pt x="30" y="9636"/>
                  <a:pt x="9692" y="-1"/>
                  <a:pt x="21600" y="0"/>
                </a:cubicBezTo>
                <a:cubicBezTo>
                  <a:pt x="33529" y="0"/>
                  <a:pt x="43200" y="9670"/>
                  <a:pt x="43200" y="21600"/>
                </a:cubicBezTo>
                <a:cubicBezTo>
                  <a:pt x="43200" y="21619"/>
                  <a:pt x="43199" y="21639"/>
                  <a:pt x="43199" y="21658"/>
                </a:cubicBezTo>
              </a:path>
              <a:path w="43200" h="21659" stroke="0" extrusionOk="0">
                <a:moveTo>
                  <a:pt x="0" y="21544"/>
                </a:moveTo>
                <a:cubicBezTo>
                  <a:pt x="30" y="9636"/>
                  <a:pt x="9692" y="-1"/>
                  <a:pt x="21600" y="0"/>
                </a:cubicBezTo>
                <a:cubicBezTo>
                  <a:pt x="33529" y="0"/>
                  <a:pt x="43200" y="9670"/>
                  <a:pt x="43200" y="21600"/>
                </a:cubicBezTo>
                <a:cubicBezTo>
                  <a:pt x="43200" y="21619"/>
                  <a:pt x="43199" y="21639"/>
                  <a:pt x="43199" y="21658"/>
                </a:cubicBezTo>
                <a:lnTo>
                  <a:pt x="21600" y="21600"/>
                </a:lnTo>
                <a:close/>
              </a:path>
            </a:pathLst>
          </a:custGeom>
          <a:noFill/>
          <a:ln w="12700" cap="rnd">
            <a:solidFill>
              <a:srgbClr val="FF3300"/>
            </a:solidFill>
            <a:round/>
            <a:headEnd type="none" w="sm" len="sm"/>
            <a:tailEnd type="none" w="sm" len="sm"/>
          </a:ln>
        </p:spPr>
        <p:txBody>
          <a:bodyPr wrap="none" anchor="ctr"/>
          <a:lstStyle/>
          <a:p>
            <a:endParaRPr lang="zh-CN" altLang="en-US"/>
          </a:p>
        </p:txBody>
      </p:sp>
      <p:sp>
        <p:nvSpPr>
          <p:cNvPr id="231450" name="Arc 22"/>
          <p:cNvSpPr>
            <a:spLocks/>
          </p:cNvSpPr>
          <p:nvPr/>
        </p:nvSpPr>
        <p:spPr bwMode="auto">
          <a:xfrm>
            <a:off x="5337175" y="4238625"/>
            <a:ext cx="76200" cy="609600"/>
          </a:xfrm>
          <a:custGeom>
            <a:avLst/>
            <a:gdLst>
              <a:gd name="T0" fmla="*/ 0 w 43200"/>
              <a:gd name="T1" fmla="*/ 2147483647 h 21659"/>
              <a:gd name="T2" fmla="*/ 418185 w 43200"/>
              <a:gd name="T3" fmla="*/ 2147483647 h 21659"/>
              <a:gd name="T4" fmla="*/ 209091 w 43200"/>
              <a:gd name="T5" fmla="*/ 2147483647 h 21659"/>
              <a:gd name="T6" fmla="*/ 0 60000 65536"/>
              <a:gd name="T7" fmla="*/ 0 60000 65536"/>
              <a:gd name="T8" fmla="*/ 0 60000 65536"/>
              <a:gd name="T9" fmla="*/ 0 w 43200"/>
              <a:gd name="T10" fmla="*/ 0 h 21659"/>
              <a:gd name="T11" fmla="*/ 43200 w 43200"/>
              <a:gd name="T12" fmla="*/ 21659 h 21659"/>
            </a:gdLst>
            <a:ahLst/>
            <a:cxnLst>
              <a:cxn ang="T6">
                <a:pos x="T0" y="T1"/>
              </a:cxn>
              <a:cxn ang="T7">
                <a:pos x="T2" y="T3"/>
              </a:cxn>
              <a:cxn ang="T8">
                <a:pos x="T4" y="T5"/>
              </a:cxn>
            </a:cxnLst>
            <a:rect l="T9" t="T10" r="T11" b="T12"/>
            <a:pathLst>
              <a:path w="43200" h="21659" fill="none" extrusionOk="0">
                <a:moveTo>
                  <a:pt x="0" y="21544"/>
                </a:moveTo>
                <a:cubicBezTo>
                  <a:pt x="30" y="9636"/>
                  <a:pt x="9692" y="-1"/>
                  <a:pt x="21600" y="0"/>
                </a:cubicBezTo>
                <a:cubicBezTo>
                  <a:pt x="33529" y="0"/>
                  <a:pt x="43200" y="9670"/>
                  <a:pt x="43200" y="21600"/>
                </a:cubicBezTo>
                <a:cubicBezTo>
                  <a:pt x="43200" y="21619"/>
                  <a:pt x="43199" y="21639"/>
                  <a:pt x="43199" y="21658"/>
                </a:cubicBezTo>
              </a:path>
              <a:path w="43200" h="21659" stroke="0" extrusionOk="0">
                <a:moveTo>
                  <a:pt x="0" y="21544"/>
                </a:moveTo>
                <a:cubicBezTo>
                  <a:pt x="30" y="9636"/>
                  <a:pt x="9692" y="-1"/>
                  <a:pt x="21600" y="0"/>
                </a:cubicBezTo>
                <a:cubicBezTo>
                  <a:pt x="33529" y="0"/>
                  <a:pt x="43200" y="9670"/>
                  <a:pt x="43200" y="21600"/>
                </a:cubicBezTo>
                <a:cubicBezTo>
                  <a:pt x="43200" y="21619"/>
                  <a:pt x="43199" y="21639"/>
                  <a:pt x="43199" y="21658"/>
                </a:cubicBezTo>
                <a:lnTo>
                  <a:pt x="21600" y="21600"/>
                </a:lnTo>
                <a:close/>
              </a:path>
            </a:pathLst>
          </a:custGeom>
          <a:noFill/>
          <a:ln w="12700" cap="rnd">
            <a:solidFill>
              <a:srgbClr val="FF3300"/>
            </a:solidFill>
            <a:round/>
            <a:headEnd type="none" w="sm" len="sm"/>
            <a:tailEnd type="none" w="sm" len="sm"/>
          </a:ln>
        </p:spPr>
        <p:txBody>
          <a:bodyPr wrap="none" anchor="ctr"/>
          <a:lstStyle/>
          <a:p>
            <a:endParaRPr lang="zh-CN" altLang="en-US"/>
          </a:p>
        </p:txBody>
      </p:sp>
      <p:sp>
        <p:nvSpPr>
          <p:cNvPr id="231451" name="Arc 23"/>
          <p:cNvSpPr>
            <a:spLocks/>
          </p:cNvSpPr>
          <p:nvPr/>
        </p:nvSpPr>
        <p:spPr bwMode="auto">
          <a:xfrm>
            <a:off x="1755775" y="4467225"/>
            <a:ext cx="76200" cy="381000"/>
          </a:xfrm>
          <a:custGeom>
            <a:avLst/>
            <a:gdLst>
              <a:gd name="T0" fmla="*/ 0 w 43200"/>
              <a:gd name="T1" fmla="*/ 2082216176 h 21600"/>
              <a:gd name="T2" fmla="*/ 418185 w 43200"/>
              <a:gd name="T3" fmla="*/ 2090924422 h 21600"/>
              <a:gd name="T4" fmla="*/ 209091 w 43200"/>
              <a:gd name="T5" fmla="*/ 2090924422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10"/>
                </a:moveTo>
                <a:cubicBezTo>
                  <a:pt x="49" y="9615"/>
                  <a:pt x="9705" y="-1"/>
                  <a:pt x="21600" y="0"/>
                </a:cubicBezTo>
                <a:cubicBezTo>
                  <a:pt x="33529" y="0"/>
                  <a:pt x="43200" y="9670"/>
                  <a:pt x="43200" y="21600"/>
                </a:cubicBezTo>
              </a:path>
              <a:path w="43200" h="21600" stroke="0" extrusionOk="0">
                <a:moveTo>
                  <a:pt x="0" y="21510"/>
                </a:moveTo>
                <a:cubicBezTo>
                  <a:pt x="49" y="9615"/>
                  <a:pt x="9705" y="-1"/>
                  <a:pt x="21600" y="0"/>
                </a:cubicBezTo>
                <a:cubicBezTo>
                  <a:pt x="33529" y="0"/>
                  <a:pt x="43200" y="9670"/>
                  <a:pt x="43200" y="21600"/>
                </a:cubicBezTo>
                <a:lnTo>
                  <a:pt x="21600" y="21600"/>
                </a:lnTo>
                <a:close/>
              </a:path>
            </a:pathLst>
          </a:custGeom>
          <a:noFill/>
          <a:ln w="12700" cap="rnd">
            <a:solidFill>
              <a:srgbClr val="FF3300"/>
            </a:solidFill>
            <a:round/>
            <a:headEnd type="none" w="sm" len="sm"/>
            <a:tailEnd type="none" w="sm" len="sm"/>
          </a:ln>
        </p:spPr>
        <p:txBody>
          <a:bodyPr wrap="none" anchor="ctr"/>
          <a:lstStyle/>
          <a:p>
            <a:endParaRPr lang="zh-CN" altLang="en-US"/>
          </a:p>
        </p:txBody>
      </p:sp>
      <p:sp>
        <p:nvSpPr>
          <p:cNvPr id="231452" name="Arc 24"/>
          <p:cNvSpPr>
            <a:spLocks/>
          </p:cNvSpPr>
          <p:nvPr/>
        </p:nvSpPr>
        <p:spPr bwMode="auto">
          <a:xfrm>
            <a:off x="7394575" y="4467225"/>
            <a:ext cx="76200" cy="381000"/>
          </a:xfrm>
          <a:custGeom>
            <a:avLst/>
            <a:gdLst>
              <a:gd name="T0" fmla="*/ 0 w 43200"/>
              <a:gd name="T1" fmla="*/ 2082216176 h 21600"/>
              <a:gd name="T2" fmla="*/ 418185 w 43200"/>
              <a:gd name="T3" fmla="*/ 2090924422 h 21600"/>
              <a:gd name="T4" fmla="*/ 209091 w 43200"/>
              <a:gd name="T5" fmla="*/ 2090924422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10"/>
                </a:moveTo>
                <a:cubicBezTo>
                  <a:pt x="49" y="9615"/>
                  <a:pt x="9705" y="-1"/>
                  <a:pt x="21600" y="0"/>
                </a:cubicBezTo>
                <a:cubicBezTo>
                  <a:pt x="33529" y="0"/>
                  <a:pt x="43200" y="9670"/>
                  <a:pt x="43200" y="21600"/>
                </a:cubicBezTo>
              </a:path>
              <a:path w="43200" h="21600" stroke="0" extrusionOk="0">
                <a:moveTo>
                  <a:pt x="0" y="21510"/>
                </a:moveTo>
                <a:cubicBezTo>
                  <a:pt x="49" y="9615"/>
                  <a:pt x="9705" y="-1"/>
                  <a:pt x="21600" y="0"/>
                </a:cubicBezTo>
                <a:cubicBezTo>
                  <a:pt x="33529" y="0"/>
                  <a:pt x="43200" y="9670"/>
                  <a:pt x="43200" y="21600"/>
                </a:cubicBezTo>
                <a:lnTo>
                  <a:pt x="21600" y="21600"/>
                </a:lnTo>
                <a:close/>
              </a:path>
            </a:pathLst>
          </a:custGeom>
          <a:noFill/>
          <a:ln w="12700" cap="rnd">
            <a:solidFill>
              <a:srgbClr val="FF3300"/>
            </a:solidFill>
            <a:round/>
            <a:headEnd type="none" w="sm" len="sm"/>
            <a:tailEnd type="none" w="sm" len="sm"/>
          </a:ln>
        </p:spPr>
        <p:txBody>
          <a:bodyPr wrap="none" anchor="ctr"/>
          <a:lstStyle/>
          <a:p>
            <a:endParaRPr lang="zh-CN" altLang="en-US"/>
          </a:p>
        </p:txBody>
      </p:sp>
      <p:sp>
        <p:nvSpPr>
          <p:cNvPr id="231453" name="Arc 25"/>
          <p:cNvSpPr>
            <a:spLocks/>
          </p:cNvSpPr>
          <p:nvPr/>
        </p:nvSpPr>
        <p:spPr bwMode="auto">
          <a:xfrm>
            <a:off x="6784975" y="4467225"/>
            <a:ext cx="76200" cy="381000"/>
          </a:xfrm>
          <a:custGeom>
            <a:avLst/>
            <a:gdLst>
              <a:gd name="T0" fmla="*/ 0 w 43200"/>
              <a:gd name="T1" fmla="*/ 2082216176 h 21600"/>
              <a:gd name="T2" fmla="*/ 418185 w 43200"/>
              <a:gd name="T3" fmla="*/ 2090924422 h 21600"/>
              <a:gd name="T4" fmla="*/ 209091 w 43200"/>
              <a:gd name="T5" fmla="*/ 2090924422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10"/>
                </a:moveTo>
                <a:cubicBezTo>
                  <a:pt x="49" y="9615"/>
                  <a:pt x="9705" y="-1"/>
                  <a:pt x="21600" y="0"/>
                </a:cubicBezTo>
                <a:cubicBezTo>
                  <a:pt x="33529" y="0"/>
                  <a:pt x="43200" y="9670"/>
                  <a:pt x="43200" y="21600"/>
                </a:cubicBezTo>
              </a:path>
              <a:path w="43200" h="21600" stroke="0" extrusionOk="0">
                <a:moveTo>
                  <a:pt x="0" y="21510"/>
                </a:moveTo>
                <a:cubicBezTo>
                  <a:pt x="49" y="9615"/>
                  <a:pt x="9705" y="-1"/>
                  <a:pt x="21600" y="0"/>
                </a:cubicBezTo>
                <a:cubicBezTo>
                  <a:pt x="33529" y="0"/>
                  <a:pt x="43200" y="9670"/>
                  <a:pt x="43200" y="21600"/>
                </a:cubicBezTo>
                <a:lnTo>
                  <a:pt x="21600" y="21600"/>
                </a:lnTo>
                <a:close/>
              </a:path>
            </a:pathLst>
          </a:custGeom>
          <a:noFill/>
          <a:ln w="12700" cap="rnd">
            <a:solidFill>
              <a:srgbClr val="FF3300"/>
            </a:solidFill>
            <a:round/>
            <a:headEnd type="none" w="sm" len="sm"/>
            <a:tailEnd type="none" w="sm" len="sm"/>
          </a:ln>
        </p:spPr>
        <p:txBody>
          <a:bodyPr wrap="none" anchor="ctr"/>
          <a:lstStyle/>
          <a:p>
            <a:endParaRPr lang="zh-CN" altLang="en-US"/>
          </a:p>
        </p:txBody>
      </p:sp>
      <p:sp>
        <p:nvSpPr>
          <p:cNvPr id="231454" name="Arc 26"/>
          <p:cNvSpPr>
            <a:spLocks/>
          </p:cNvSpPr>
          <p:nvPr/>
        </p:nvSpPr>
        <p:spPr bwMode="auto">
          <a:xfrm>
            <a:off x="1222375" y="4467225"/>
            <a:ext cx="76200" cy="381000"/>
          </a:xfrm>
          <a:custGeom>
            <a:avLst/>
            <a:gdLst>
              <a:gd name="T0" fmla="*/ 0 w 43200"/>
              <a:gd name="T1" fmla="*/ 2082216176 h 21600"/>
              <a:gd name="T2" fmla="*/ 418185 w 43200"/>
              <a:gd name="T3" fmla="*/ 2090924422 h 21600"/>
              <a:gd name="T4" fmla="*/ 209091 w 43200"/>
              <a:gd name="T5" fmla="*/ 2090924422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10"/>
                </a:moveTo>
                <a:cubicBezTo>
                  <a:pt x="49" y="9615"/>
                  <a:pt x="9705" y="-1"/>
                  <a:pt x="21600" y="0"/>
                </a:cubicBezTo>
                <a:cubicBezTo>
                  <a:pt x="33529" y="0"/>
                  <a:pt x="43200" y="9670"/>
                  <a:pt x="43200" y="21600"/>
                </a:cubicBezTo>
              </a:path>
              <a:path w="43200" h="21600" stroke="0" extrusionOk="0">
                <a:moveTo>
                  <a:pt x="0" y="21510"/>
                </a:moveTo>
                <a:cubicBezTo>
                  <a:pt x="49" y="9615"/>
                  <a:pt x="9705" y="-1"/>
                  <a:pt x="21600" y="0"/>
                </a:cubicBezTo>
                <a:cubicBezTo>
                  <a:pt x="33529" y="0"/>
                  <a:pt x="43200" y="9670"/>
                  <a:pt x="43200" y="21600"/>
                </a:cubicBezTo>
                <a:lnTo>
                  <a:pt x="21600" y="21600"/>
                </a:lnTo>
                <a:close/>
              </a:path>
            </a:pathLst>
          </a:custGeom>
          <a:noFill/>
          <a:ln w="12700" cap="rnd">
            <a:solidFill>
              <a:srgbClr val="FF3300"/>
            </a:solidFill>
            <a:round/>
            <a:headEnd type="none" w="sm" len="sm"/>
            <a:tailEnd type="none" w="sm" len="sm"/>
          </a:ln>
        </p:spPr>
        <p:txBody>
          <a:bodyPr wrap="none" anchor="ctr"/>
          <a:lstStyle/>
          <a:p>
            <a:endParaRPr lang="zh-CN" altLang="en-US"/>
          </a:p>
        </p:txBody>
      </p:sp>
      <p:sp>
        <p:nvSpPr>
          <p:cNvPr id="231455" name="Freeform 27"/>
          <p:cNvSpPr>
            <a:spLocks/>
          </p:cNvSpPr>
          <p:nvPr/>
        </p:nvSpPr>
        <p:spPr bwMode="auto">
          <a:xfrm>
            <a:off x="3201988" y="4694238"/>
            <a:ext cx="458787" cy="153987"/>
          </a:xfrm>
          <a:custGeom>
            <a:avLst/>
            <a:gdLst>
              <a:gd name="T0" fmla="*/ 2147483647 w 289"/>
              <a:gd name="T1" fmla="*/ 2147483647 h 97"/>
              <a:gd name="T2" fmla="*/ 2147483647 w 289"/>
              <a:gd name="T3" fmla="*/ 2147483647 h 97"/>
              <a:gd name="T4" fmla="*/ 2147483647 w 289"/>
              <a:gd name="T5" fmla="*/ 2147483647 h 97"/>
              <a:gd name="T6" fmla="*/ 2147483647 w 289"/>
              <a:gd name="T7" fmla="*/ 2147483647 h 97"/>
              <a:gd name="T8" fmla="*/ 2147483647 w 289"/>
              <a:gd name="T9" fmla="*/ 2147483647 h 97"/>
              <a:gd name="T10" fmla="*/ 2147483647 w 289"/>
              <a:gd name="T11" fmla="*/ 2147483647 h 97"/>
              <a:gd name="T12" fmla="*/ 2147483647 w 289"/>
              <a:gd name="T13" fmla="*/ 2147483647 h 97"/>
              <a:gd name="T14" fmla="*/ 2147483647 w 289"/>
              <a:gd name="T15" fmla="*/ 2147483647 h 97"/>
              <a:gd name="T16" fmla="*/ 2147483647 w 289"/>
              <a:gd name="T17" fmla="*/ 2147483647 h 97"/>
              <a:gd name="T18" fmla="*/ 2147483647 w 289"/>
              <a:gd name="T19" fmla="*/ 0 h 97"/>
              <a:gd name="T20" fmla="*/ 2147483647 w 289"/>
              <a:gd name="T21" fmla="*/ 0 h 97"/>
              <a:gd name="T22" fmla="*/ 2147483647 w 289"/>
              <a:gd name="T23" fmla="*/ 2147483647 h 97"/>
              <a:gd name="T24" fmla="*/ 2147483647 w 289"/>
              <a:gd name="T25" fmla="*/ 2147483647 h 97"/>
              <a:gd name="T26" fmla="*/ 2147483647 w 289"/>
              <a:gd name="T27" fmla="*/ 2147483647 h 97"/>
              <a:gd name="T28" fmla="*/ 2147483647 w 289"/>
              <a:gd name="T29" fmla="*/ 2147483647 h 97"/>
              <a:gd name="T30" fmla="*/ 2147483647 w 289"/>
              <a:gd name="T31" fmla="*/ 2147483647 h 97"/>
              <a:gd name="T32" fmla="*/ 2147483647 w 289"/>
              <a:gd name="T33" fmla="*/ 2147483647 h 97"/>
              <a:gd name="T34" fmla="*/ 2147483647 w 289"/>
              <a:gd name="T35" fmla="*/ 2147483647 h 97"/>
              <a:gd name="T36" fmla="*/ 2147483647 w 289"/>
              <a:gd name="T37" fmla="*/ 2147483647 h 97"/>
              <a:gd name="T38" fmla="*/ 2147483647 w 289"/>
              <a:gd name="T39" fmla="*/ 2147483647 h 97"/>
              <a:gd name="T40" fmla="*/ 2147483647 w 289"/>
              <a:gd name="T41" fmla="*/ 2147483647 h 97"/>
              <a:gd name="T42" fmla="*/ 2147483647 w 289"/>
              <a:gd name="T43" fmla="*/ 2147483647 h 97"/>
              <a:gd name="T44" fmla="*/ 2147483647 w 289"/>
              <a:gd name="T45" fmla="*/ 2147483647 h 97"/>
              <a:gd name="T46" fmla="*/ 2147483647 w 289"/>
              <a:gd name="T47" fmla="*/ 2147483647 h 97"/>
              <a:gd name="T48" fmla="*/ 2147483647 w 289"/>
              <a:gd name="T49" fmla="*/ 2147483647 h 97"/>
              <a:gd name="T50" fmla="*/ 2147483647 w 289"/>
              <a:gd name="T51" fmla="*/ 2147483647 h 97"/>
              <a:gd name="T52" fmla="*/ 2147483647 w 289"/>
              <a:gd name="T53" fmla="*/ 2147483647 h 97"/>
              <a:gd name="T54" fmla="*/ 2147483647 w 289"/>
              <a:gd name="T55" fmla="*/ 2147483647 h 97"/>
              <a:gd name="T56" fmla="*/ 2147483647 w 289"/>
              <a:gd name="T57" fmla="*/ 2147483647 h 97"/>
              <a:gd name="T58" fmla="*/ 2147483647 w 289"/>
              <a:gd name="T59" fmla="*/ 2147483647 h 97"/>
              <a:gd name="T60" fmla="*/ 2147483647 w 289"/>
              <a:gd name="T61" fmla="*/ 2147483647 h 97"/>
              <a:gd name="T62" fmla="*/ 2147483647 w 289"/>
              <a:gd name="T63" fmla="*/ 2147483647 h 97"/>
              <a:gd name="T64" fmla="*/ 2147483647 w 289"/>
              <a:gd name="T65" fmla="*/ 2147483647 h 97"/>
              <a:gd name="T66" fmla="*/ 2147483647 w 289"/>
              <a:gd name="T67" fmla="*/ 2147483647 h 97"/>
              <a:gd name="T68" fmla="*/ 2147483647 w 289"/>
              <a:gd name="T69" fmla="*/ 2147483647 h 97"/>
              <a:gd name="T70" fmla="*/ 2147483647 w 289"/>
              <a:gd name="T71" fmla="*/ 2147483647 h 97"/>
              <a:gd name="T72" fmla="*/ 2147483647 w 289"/>
              <a:gd name="T73" fmla="*/ 2147483647 h 97"/>
              <a:gd name="T74" fmla="*/ 2147483647 w 289"/>
              <a:gd name="T75" fmla="*/ 2147483647 h 97"/>
              <a:gd name="T76" fmla="*/ 2147483647 w 289"/>
              <a:gd name="T77" fmla="*/ 2147483647 h 97"/>
              <a:gd name="T78" fmla="*/ 2147483647 w 289"/>
              <a:gd name="T79" fmla="*/ 2147483647 h 97"/>
              <a:gd name="T80" fmla="*/ 2147483647 w 289"/>
              <a:gd name="T81" fmla="*/ 2147483647 h 97"/>
              <a:gd name="T82" fmla="*/ 2147483647 w 289"/>
              <a:gd name="T83" fmla="*/ 2147483647 h 97"/>
              <a:gd name="T84" fmla="*/ 2147483647 w 289"/>
              <a:gd name="T85" fmla="*/ 2147483647 h 97"/>
              <a:gd name="T86" fmla="*/ 2147483647 w 289"/>
              <a:gd name="T87" fmla="*/ 2147483647 h 97"/>
              <a:gd name="T88" fmla="*/ 2147483647 w 289"/>
              <a:gd name="T89" fmla="*/ 2147483647 h 97"/>
              <a:gd name="T90" fmla="*/ 2147483647 w 289"/>
              <a:gd name="T91" fmla="*/ 2147483647 h 97"/>
              <a:gd name="T92" fmla="*/ 2147483647 w 289"/>
              <a:gd name="T93" fmla="*/ 2147483647 h 97"/>
              <a:gd name="T94" fmla="*/ 2147483647 w 289"/>
              <a:gd name="T95" fmla="*/ 2147483647 h 97"/>
              <a:gd name="T96" fmla="*/ 2147483647 w 289"/>
              <a:gd name="T97" fmla="*/ 2147483647 h 97"/>
              <a:gd name="T98" fmla="*/ 2147483647 w 289"/>
              <a:gd name="T99" fmla="*/ 2147483647 h 97"/>
              <a:gd name="T100" fmla="*/ 2147483647 w 289"/>
              <a:gd name="T101" fmla="*/ 2147483647 h 97"/>
              <a:gd name="T102" fmla="*/ 2147483647 w 289"/>
              <a:gd name="T103" fmla="*/ 0 h 97"/>
              <a:gd name="T104" fmla="*/ 2147483647 w 289"/>
              <a:gd name="T105" fmla="*/ 0 h 97"/>
              <a:gd name="T106" fmla="*/ 2147483647 w 289"/>
              <a:gd name="T107" fmla="*/ 0 h 97"/>
              <a:gd name="T108" fmla="*/ 2147483647 w 289"/>
              <a:gd name="T109" fmla="*/ 2147483647 h 97"/>
              <a:gd name="T110" fmla="*/ 2147483647 w 289"/>
              <a:gd name="T111" fmla="*/ 2147483647 h 97"/>
              <a:gd name="T112" fmla="*/ 2147483647 w 289"/>
              <a:gd name="T113" fmla="*/ 2147483647 h 97"/>
              <a:gd name="T114" fmla="*/ 2147483647 w 289"/>
              <a:gd name="T115" fmla="*/ 2147483647 h 97"/>
              <a:gd name="T116" fmla="*/ 2147483647 w 289"/>
              <a:gd name="T117" fmla="*/ 2147483647 h 97"/>
              <a:gd name="T118" fmla="*/ 2147483647 w 289"/>
              <a:gd name="T119" fmla="*/ 2147483647 h 97"/>
              <a:gd name="T120" fmla="*/ 2147483647 w 289"/>
              <a:gd name="T121" fmla="*/ 2147483647 h 97"/>
              <a:gd name="T122" fmla="*/ 2147483647 w 289"/>
              <a:gd name="T123" fmla="*/ 2147483647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p:spPr>
        <p:txBody>
          <a:bodyPr/>
          <a:lstStyle/>
          <a:p>
            <a:endParaRPr lang="zh-CN" altLang="en-US"/>
          </a:p>
        </p:txBody>
      </p:sp>
      <p:sp>
        <p:nvSpPr>
          <p:cNvPr id="231456" name="Freeform 28"/>
          <p:cNvSpPr>
            <a:spLocks/>
          </p:cNvSpPr>
          <p:nvPr/>
        </p:nvSpPr>
        <p:spPr bwMode="auto">
          <a:xfrm>
            <a:off x="1296988" y="4694238"/>
            <a:ext cx="458787" cy="153987"/>
          </a:xfrm>
          <a:custGeom>
            <a:avLst/>
            <a:gdLst>
              <a:gd name="T0" fmla="*/ 2147483647 w 289"/>
              <a:gd name="T1" fmla="*/ 2147483647 h 97"/>
              <a:gd name="T2" fmla="*/ 2147483647 w 289"/>
              <a:gd name="T3" fmla="*/ 2147483647 h 97"/>
              <a:gd name="T4" fmla="*/ 2147483647 w 289"/>
              <a:gd name="T5" fmla="*/ 2147483647 h 97"/>
              <a:gd name="T6" fmla="*/ 2147483647 w 289"/>
              <a:gd name="T7" fmla="*/ 2147483647 h 97"/>
              <a:gd name="T8" fmla="*/ 2147483647 w 289"/>
              <a:gd name="T9" fmla="*/ 2147483647 h 97"/>
              <a:gd name="T10" fmla="*/ 2147483647 w 289"/>
              <a:gd name="T11" fmla="*/ 2147483647 h 97"/>
              <a:gd name="T12" fmla="*/ 2147483647 w 289"/>
              <a:gd name="T13" fmla="*/ 2147483647 h 97"/>
              <a:gd name="T14" fmla="*/ 2147483647 w 289"/>
              <a:gd name="T15" fmla="*/ 2147483647 h 97"/>
              <a:gd name="T16" fmla="*/ 2147483647 w 289"/>
              <a:gd name="T17" fmla="*/ 2147483647 h 97"/>
              <a:gd name="T18" fmla="*/ 2147483647 w 289"/>
              <a:gd name="T19" fmla="*/ 0 h 97"/>
              <a:gd name="T20" fmla="*/ 2147483647 w 289"/>
              <a:gd name="T21" fmla="*/ 0 h 97"/>
              <a:gd name="T22" fmla="*/ 2147483647 w 289"/>
              <a:gd name="T23" fmla="*/ 2147483647 h 97"/>
              <a:gd name="T24" fmla="*/ 2147483647 w 289"/>
              <a:gd name="T25" fmla="*/ 2147483647 h 97"/>
              <a:gd name="T26" fmla="*/ 2147483647 w 289"/>
              <a:gd name="T27" fmla="*/ 2147483647 h 97"/>
              <a:gd name="T28" fmla="*/ 2147483647 w 289"/>
              <a:gd name="T29" fmla="*/ 2147483647 h 97"/>
              <a:gd name="T30" fmla="*/ 2147483647 w 289"/>
              <a:gd name="T31" fmla="*/ 2147483647 h 97"/>
              <a:gd name="T32" fmla="*/ 2147483647 w 289"/>
              <a:gd name="T33" fmla="*/ 2147483647 h 97"/>
              <a:gd name="T34" fmla="*/ 2147483647 w 289"/>
              <a:gd name="T35" fmla="*/ 2147483647 h 97"/>
              <a:gd name="T36" fmla="*/ 2147483647 w 289"/>
              <a:gd name="T37" fmla="*/ 2147483647 h 97"/>
              <a:gd name="T38" fmla="*/ 2147483647 w 289"/>
              <a:gd name="T39" fmla="*/ 2147483647 h 97"/>
              <a:gd name="T40" fmla="*/ 2147483647 w 289"/>
              <a:gd name="T41" fmla="*/ 2147483647 h 97"/>
              <a:gd name="T42" fmla="*/ 2147483647 w 289"/>
              <a:gd name="T43" fmla="*/ 2147483647 h 97"/>
              <a:gd name="T44" fmla="*/ 2147483647 w 289"/>
              <a:gd name="T45" fmla="*/ 2147483647 h 97"/>
              <a:gd name="T46" fmla="*/ 2147483647 w 289"/>
              <a:gd name="T47" fmla="*/ 2147483647 h 97"/>
              <a:gd name="T48" fmla="*/ 2147483647 w 289"/>
              <a:gd name="T49" fmla="*/ 2147483647 h 97"/>
              <a:gd name="T50" fmla="*/ 2147483647 w 289"/>
              <a:gd name="T51" fmla="*/ 2147483647 h 97"/>
              <a:gd name="T52" fmla="*/ 2147483647 w 289"/>
              <a:gd name="T53" fmla="*/ 2147483647 h 97"/>
              <a:gd name="T54" fmla="*/ 2147483647 w 289"/>
              <a:gd name="T55" fmla="*/ 2147483647 h 97"/>
              <a:gd name="T56" fmla="*/ 2147483647 w 289"/>
              <a:gd name="T57" fmla="*/ 2147483647 h 97"/>
              <a:gd name="T58" fmla="*/ 2147483647 w 289"/>
              <a:gd name="T59" fmla="*/ 2147483647 h 97"/>
              <a:gd name="T60" fmla="*/ 2147483647 w 289"/>
              <a:gd name="T61" fmla="*/ 2147483647 h 97"/>
              <a:gd name="T62" fmla="*/ 2147483647 w 289"/>
              <a:gd name="T63" fmla="*/ 2147483647 h 97"/>
              <a:gd name="T64" fmla="*/ 2147483647 w 289"/>
              <a:gd name="T65" fmla="*/ 2147483647 h 97"/>
              <a:gd name="T66" fmla="*/ 2147483647 w 289"/>
              <a:gd name="T67" fmla="*/ 2147483647 h 97"/>
              <a:gd name="T68" fmla="*/ 2147483647 w 289"/>
              <a:gd name="T69" fmla="*/ 2147483647 h 97"/>
              <a:gd name="T70" fmla="*/ 2147483647 w 289"/>
              <a:gd name="T71" fmla="*/ 2147483647 h 97"/>
              <a:gd name="T72" fmla="*/ 2147483647 w 289"/>
              <a:gd name="T73" fmla="*/ 2147483647 h 97"/>
              <a:gd name="T74" fmla="*/ 2147483647 w 289"/>
              <a:gd name="T75" fmla="*/ 2147483647 h 97"/>
              <a:gd name="T76" fmla="*/ 2147483647 w 289"/>
              <a:gd name="T77" fmla="*/ 2147483647 h 97"/>
              <a:gd name="T78" fmla="*/ 2147483647 w 289"/>
              <a:gd name="T79" fmla="*/ 2147483647 h 97"/>
              <a:gd name="T80" fmla="*/ 2147483647 w 289"/>
              <a:gd name="T81" fmla="*/ 2147483647 h 97"/>
              <a:gd name="T82" fmla="*/ 2147483647 w 289"/>
              <a:gd name="T83" fmla="*/ 2147483647 h 97"/>
              <a:gd name="T84" fmla="*/ 2147483647 w 289"/>
              <a:gd name="T85" fmla="*/ 2147483647 h 97"/>
              <a:gd name="T86" fmla="*/ 2147483647 w 289"/>
              <a:gd name="T87" fmla="*/ 2147483647 h 97"/>
              <a:gd name="T88" fmla="*/ 2147483647 w 289"/>
              <a:gd name="T89" fmla="*/ 2147483647 h 97"/>
              <a:gd name="T90" fmla="*/ 2147483647 w 289"/>
              <a:gd name="T91" fmla="*/ 2147483647 h 97"/>
              <a:gd name="T92" fmla="*/ 2147483647 w 289"/>
              <a:gd name="T93" fmla="*/ 2147483647 h 97"/>
              <a:gd name="T94" fmla="*/ 2147483647 w 289"/>
              <a:gd name="T95" fmla="*/ 2147483647 h 97"/>
              <a:gd name="T96" fmla="*/ 2147483647 w 289"/>
              <a:gd name="T97" fmla="*/ 2147483647 h 97"/>
              <a:gd name="T98" fmla="*/ 2147483647 w 289"/>
              <a:gd name="T99" fmla="*/ 2147483647 h 97"/>
              <a:gd name="T100" fmla="*/ 2147483647 w 289"/>
              <a:gd name="T101" fmla="*/ 2147483647 h 97"/>
              <a:gd name="T102" fmla="*/ 2147483647 w 289"/>
              <a:gd name="T103" fmla="*/ 0 h 97"/>
              <a:gd name="T104" fmla="*/ 2147483647 w 289"/>
              <a:gd name="T105" fmla="*/ 0 h 97"/>
              <a:gd name="T106" fmla="*/ 2147483647 w 289"/>
              <a:gd name="T107" fmla="*/ 0 h 97"/>
              <a:gd name="T108" fmla="*/ 2147483647 w 289"/>
              <a:gd name="T109" fmla="*/ 2147483647 h 97"/>
              <a:gd name="T110" fmla="*/ 2147483647 w 289"/>
              <a:gd name="T111" fmla="*/ 2147483647 h 97"/>
              <a:gd name="T112" fmla="*/ 2147483647 w 289"/>
              <a:gd name="T113" fmla="*/ 2147483647 h 97"/>
              <a:gd name="T114" fmla="*/ 2147483647 w 289"/>
              <a:gd name="T115" fmla="*/ 2147483647 h 97"/>
              <a:gd name="T116" fmla="*/ 2147483647 w 289"/>
              <a:gd name="T117" fmla="*/ 2147483647 h 97"/>
              <a:gd name="T118" fmla="*/ 2147483647 w 289"/>
              <a:gd name="T119" fmla="*/ 2147483647 h 97"/>
              <a:gd name="T120" fmla="*/ 2147483647 w 289"/>
              <a:gd name="T121" fmla="*/ 2147483647 h 97"/>
              <a:gd name="T122" fmla="*/ 2147483647 w 289"/>
              <a:gd name="T123" fmla="*/ 2147483647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p:spPr>
        <p:txBody>
          <a:bodyPr/>
          <a:lstStyle/>
          <a:p>
            <a:endParaRPr lang="zh-CN" altLang="en-US"/>
          </a:p>
        </p:txBody>
      </p:sp>
      <p:sp>
        <p:nvSpPr>
          <p:cNvPr id="231457" name="Freeform 29"/>
          <p:cNvSpPr>
            <a:spLocks/>
          </p:cNvSpPr>
          <p:nvPr/>
        </p:nvSpPr>
        <p:spPr bwMode="auto">
          <a:xfrm>
            <a:off x="6859588" y="4694238"/>
            <a:ext cx="458787" cy="153987"/>
          </a:xfrm>
          <a:custGeom>
            <a:avLst/>
            <a:gdLst>
              <a:gd name="T0" fmla="*/ 2147483647 w 289"/>
              <a:gd name="T1" fmla="*/ 2147483647 h 97"/>
              <a:gd name="T2" fmla="*/ 2147483647 w 289"/>
              <a:gd name="T3" fmla="*/ 2147483647 h 97"/>
              <a:gd name="T4" fmla="*/ 2147483647 w 289"/>
              <a:gd name="T5" fmla="*/ 2147483647 h 97"/>
              <a:gd name="T6" fmla="*/ 2147483647 w 289"/>
              <a:gd name="T7" fmla="*/ 2147483647 h 97"/>
              <a:gd name="T8" fmla="*/ 2147483647 w 289"/>
              <a:gd name="T9" fmla="*/ 2147483647 h 97"/>
              <a:gd name="T10" fmla="*/ 2147483647 w 289"/>
              <a:gd name="T11" fmla="*/ 2147483647 h 97"/>
              <a:gd name="T12" fmla="*/ 2147483647 w 289"/>
              <a:gd name="T13" fmla="*/ 2147483647 h 97"/>
              <a:gd name="T14" fmla="*/ 2147483647 w 289"/>
              <a:gd name="T15" fmla="*/ 2147483647 h 97"/>
              <a:gd name="T16" fmla="*/ 2147483647 w 289"/>
              <a:gd name="T17" fmla="*/ 2147483647 h 97"/>
              <a:gd name="T18" fmla="*/ 2147483647 w 289"/>
              <a:gd name="T19" fmla="*/ 0 h 97"/>
              <a:gd name="T20" fmla="*/ 2147483647 w 289"/>
              <a:gd name="T21" fmla="*/ 0 h 97"/>
              <a:gd name="T22" fmla="*/ 2147483647 w 289"/>
              <a:gd name="T23" fmla="*/ 2147483647 h 97"/>
              <a:gd name="T24" fmla="*/ 2147483647 w 289"/>
              <a:gd name="T25" fmla="*/ 2147483647 h 97"/>
              <a:gd name="T26" fmla="*/ 2147483647 w 289"/>
              <a:gd name="T27" fmla="*/ 2147483647 h 97"/>
              <a:gd name="T28" fmla="*/ 2147483647 w 289"/>
              <a:gd name="T29" fmla="*/ 2147483647 h 97"/>
              <a:gd name="T30" fmla="*/ 2147483647 w 289"/>
              <a:gd name="T31" fmla="*/ 2147483647 h 97"/>
              <a:gd name="T32" fmla="*/ 2147483647 w 289"/>
              <a:gd name="T33" fmla="*/ 2147483647 h 97"/>
              <a:gd name="T34" fmla="*/ 2147483647 w 289"/>
              <a:gd name="T35" fmla="*/ 2147483647 h 97"/>
              <a:gd name="T36" fmla="*/ 2147483647 w 289"/>
              <a:gd name="T37" fmla="*/ 2147483647 h 97"/>
              <a:gd name="T38" fmla="*/ 2147483647 w 289"/>
              <a:gd name="T39" fmla="*/ 2147483647 h 97"/>
              <a:gd name="T40" fmla="*/ 2147483647 w 289"/>
              <a:gd name="T41" fmla="*/ 2147483647 h 97"/>
              <a:gd name="T42" fmla="*/ 2147483647 w 289"/>
              <a:gd name="T43" fmla="*/ 2147483647 h 97"/>
              <a:gd name="T44" fmla="*/ 2147483647 w 289"/>
              <a:gd name="T45" fmla="*/ 2147483647 h 97"/>
              <a:gd name="T46" fmla="*/ 2147483647 w 289"/>
              <a:gd name="T47" fmla="*/ 2147483647 h 97"/>
              <a:gd name="T48" fmla="*/ 2147483647 w 289"/>
              <a:gd name="T49" fmla="*/ 2147483647 h 97"/>
              <a:gd name="T50" fmla="*/ 2147483647 w 289"/>
              <a:gd name="T51" fmla="*/ 2147483647 h 97"/>
              <a:gd name="T52" fmla="*/ 2147483647 w 289"/>
              <a:gd name="T53" fmla="*/ 2147483647 h 97"/>
              <a:gd name="T54" fmla="*/ 2147483647 w 289"/>
              <a:gd name="T55" fmla="*/ 2147483647 h 97"/>
              <a:gd name="T56" fmla="*/ 2147483647 w 289"/>
              <a:gd name="T57" fmla="*/ 2147483647 h 97"/>
              <a:gd name="T58" fmla="*/ 2147483647 w 289"/>
              <a:gd name="T59" fmla="*/ 2147483647 h 97"/>
              <a:gd name="T60" fmla="*/ 2147483647 w 289"/>
              <a:gd name="T61" fmla="*/ 2147483647 h 97"/>
              <a:gd name="T62" fmla="*/ 2147483647 w 289"/>
              <a:gd name="T63" fmla="*/ 2147483647 h 97"/>
              <a:gd name="T64" fmla="*/ 2147483647 w 289"/>
              <a:gd name="T65" fmla="*/ 2147483647 h 97"/>
              <a:gd name="T66" fmla="*/ 2147483647 w 289"/>
              <a:gd name="T67" fmla="*/ 2147483647 h 97"/>
              <a:gd name="T68" fmla="*/ 2147483647 w 289"/>
              <a:gd name="T69" fmla="*/ 2147483647 h 97"/>
              <a:gd name="T70" fmla="*/ 2147483647 w 289"/>
              <a:gd name="T71" fmla="*/ 2147483647 h 97"/>
              <a:gd name="T72" fmla="*/ 2147483647 w 289"/>
              <a:gd name="T73" fmla="*/ 2147483647 h 97"/>
              <a:gd name="T74" fmla="*/ 2147483647 w 289"/>
              <a:gd name="T75" fmla="*/ 2147483647 h 97"/>
              <a:gd name="T76" fmla="*/ 2147483647 w 289"/>
              <a:gd name="T77" fmla="*/ 2147483647 h 97"/>
              <a:gd name="T78" fmla="*/ 2147483647 w 289"/>
              <a:gd name="T79" fmla="*/ 2147483647 h 97"/>
              <a:gd name="T80" fmla="*/ 2147483647 w 289"/>
              <a:gd name="T81" fmla="*/ 2147483647 h 97"/>
              <a:gd name="T82" fmla="*/ 2147483647 w 289"/>
              <a:gd name="T83" fmla="*/ 2147483647 h 97"/>
              <a:gd name="T84" fmla="*/ 2147483647 w 289"/>
              <a:gd name="T85" fmla="*/ 2147483647 h 97"/>
              <a:gd name="T86" fmla="*/ 2147483647 w 289"/>
              <a:gd name="T87" fmla="*/ 2147483647 h 97"/>
              <a:gd name="T88" fmla="*/ 2147483647 w 289"/>
              <a:gd name="T89" fmla="*/ 2147483647 h 97"/>
              <a:gd name="T90" fmla="*/ 2147483647 w 289"/>
              <a:gd name="T91" fmla="*/ 2147483647 h 97"/>
              <a:gd name="T92" fmla="*/ 2147483647 w 289"/>
              <a:gd name="T93" fmla="*/ 2147483647 h 97"/>
              <a:gd name="T94" fmla="*/ 2147483647 w 289"/>
              <a:gd name="T95" fmla="*/ 2147483647 h 97"/>
              <a:gd name="T96" fmla="*/ 2147483647 w 289"/>
              <a:gd name="T97" fmla="*/ 2147483647 h 97"/>
              <a:gd name="T98" fmla="*/ 2147483647 w 289"/>
              <a:gd name="T99" fmla="*/ 2147483647 h 97"/>
              <a:gd name="T100" fmla="*/ 2147483647 w 289"/>
              <a:gd name="T101" fmla="*/ 2147483647 h 97"/>
              <a:gd name="T102" fmla="*/ 2147483647 w 289"/>
              <a:gd name="T103" fmla="*/ 0 h 97"/>
              <a:gd name="T104" fmla="*/ 2147483647 w 289"/>
              <a:gd name="T105" fmla="*/ 0 h 97"/>
              <a:gd name="T106" fmla="*/ 2147483647 w 289"/>
              <a:gd name="T107" fmla="*/ 0 h 97"/>
              <a:gd name="T108" fmla="*/ 2147483647 w 289"/>
              <a:gd name="T109" fmla="*/ 2147483647 h 97"/>
              <a:gd name="T110" fmla="*/ 2147483647 w 289"/>
              <a:gd name="T111" fmla="*/ 2147483647 h 97"/>
              <a:gd name="T112" fmla="*/ 2147483647 w 289"/>
              <a:gd name="T113" fmla="*/ 2147483647 h 97"/>
              <a:gd name="T114" fmla="*/ 2147483647 w 289"/>
              <a:gd name="T115" fmla="*/ 2147483647 h 97"/>
              <a:gd name="T116" fmla="*/ 2147483647 w 289"/>
              <a:gd name="T117" fmla="*/ 2147483647 h 97"/>
              <a:gd name="T118" fmla="*/ 2147483647 w 289"/>
              <a:gd name="T119" fmla="*/ 2147483647 h 97"/>
              <a:gd name="T120" fmla="*/ 2147483647 w 289"/>
              <a:gd name="T121" fmla="*/ 2147483647 h 97"/>
              <a:gd name="T122" fmla="*/ 2147483647 w 289"/>
              <a:gd name="T123" fmla="*/ 2147483647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p:spPr>
        <p:txBody>
          <a:bodyPr/>
          <a:lstStyle/>
          <a:p>
            <a:endParaRPr lang="zh-CN" altLang="en-US"/>
          </a:p>
        </p:txBody>
      </p:sp>
      <p:sp>
        <p:nvSpPr>
          <p:cNvPr id="231458" name="Freeform 30"/>
          <p:cNvSpPr>
            <a:spLocks/>
          </p:cNvSpPr>
          <p:nvPr/>
        </p:nvSpPr>
        <p:spPr bwMode="auto">
          <a:xfrm>
            <a:off x="6326188" y="4694238"/>
            <a:ext cx="458787" cy="153987"/>
          </a:xfrm>
          <a:custGeom>
            <a:avLst/>
            <a:gdLst>
              <a:gd name="T0" fmla="*/ 2147483647 w 289"/>
              <a:gd name="T1" fmla="*/ 2147483647 h 97"/>
              <a:gd name="T2" fmla="*/ 2147483647 w 289"/>
              <a:gd name="T3" fmla="*/ 2147483647 h 97"/>
              <a:gd name="T4" fmla="*/ 2147483647 w 289"/>
              <a:gd name="T5" fmla="*/ 2147483647 h 97"/>
              <a:gd name="T6" fmla="*/ 2147483647 w 289"/>
              <a:gd name="T7" fmla="*/ 2147483647 h 97"/>
              <a:gd name="T8" fmla="*/ 2147483647 w 289"/>
              <a:gd name="T9" fmla="*/ 2147483647 h 97"/>
              <a:gd name="T10" fmla="*/ 2147483647 w 289"/>
              <a:gd name="T11" fmla="*/ 2147483647 h 97"/>
              <a:gd name="T12" fmla="*/ 2147483647 w 289"/>
              <a:gd name="T13" fmla="*/ 2147483647 h 97"/>
              <a:gd name="T14" fmla="*/ 2147483647 w 289"/>
              <a:gd name="T15" fmla="*/ 2147483647 h 97"/>
              <a:gd name="T16" fmla="*/ 2147483647 w 289"/>
              <a:gd name="T17" fmla="*/ 2147483647 h 97"/>
              <a:gd name="T18" fmla="*/ 2147483647 w 289"/>
              <a:gd name="T19" fmla="*/ 0 h 97"/>
              <a:gd name="T20" fmla="*/ 2147483647 w 289"/>
              <a:gd name="T21" fmla="*/ 0 h 97"/>
              <a:gd name="T22" fmla="*/ 2147483647 w 289"/>
              <a:gd name="T23" fmla="*/ 2147483647 h 97"/>
              <a:gd name="T24" fmla="*/ 2147483647 w 289"/>
              <a:gd name="T25" fmla="*/ 2147483647 h 97"/>
              <a:gd name="T26" fmla="*/ 2147483647 w 289"/>
              <a:gd name="T27" fmla="*/ 2147483647 h 97"/>
              <a:gd name="T28" fmla="*/ 2147483647 w 289"/>
              <a:gd name="T29" fmla="*/ 2147483647 h 97"/>
              <a:gd name="T30" fmla="*/ 2147483647 w 289"/>
              <a:gd name="T31" fmla="*/ 2147483647 h 97"/>
              <a:gd name="T32" fmla="*/ 2147483647 w 289"/>
              <a:gd name="T33" fmla="*/ 2147483647 h 97"/>
              <a:gd name="T34" fmla="*/ 2147483647 w 289"/>
              <a:gd name="T35" fmla="*/ 2147483647 h 97"/>
              <a:gd name="T36" fmla="*/ 2147483647 w 289"/>
              <a:gd name="T37" fmla="*/ 2147483647 h 97"/>
              <a:gd name="T38" fmla="*/ 2147483647 w 289"/>
              <a:gd name="T39" fmla="*/ 2147483647 h 97"/>
              <a:gd name="T40" fmla="*/ 2147483647 w 289"/>
              <a:gd name="T41" fmla="*/ 2147483647 h 97"/>
              <a:gd name="T42" fmla="*/ 2147483647 w 289"/>
              <a:gd name="T43" fmla="*/ 2147483647 h 97"/>
              <a:gd name="T44" fmla="*/ 2147483647 w 289"/>
              <a:gd name="T45" fmla="*/ 2147483647 h 97"/>
              <a:gd name="T46" fmla="*/ 2147483647 w 289"/>
              <a:gd name="T47" fmla="*/ 2147483647 h 97"/>
              <a:gd name="T48" fmla="*/ 2147483647 w 289"/>
              <a:gd name="T49" fmla="*/ 2147483647 h 97"/>
              <a:gd name="T50" fmla="*/ 2147483647 w 289"/>
              <a:gd name="T51" fmla="*/ 2147483647 h 97"/>
              <a:gd name="T52" fmla="*/ 2147483647 w 289"/>
              <a:gd name="T53" fmla="*/ 2147483647 h 97"/>
              <a:gd name="T54" fmla="*/ 2147483647 w 289"/>
              <a:gd name="T55" fmla="*/ 2147483647 h 97"/>
              <a:gd name="T56" fmla="*/ 2147483647 w 289"/>
              <a:gd name="T57" fmla="*/ 2147483647 h 97"/>
              <a:gd name="T58" fmla="*/ 2147483647 w 289"/>
              <a:gd name="T59" fmla="*/ 2147483647 h 97"/>
              <a:gd name="T60" fmla="*/ 2147483647 w 289"/>
              <a:gd name="T61" fmla="*/ 2147483647 h 97"/>
              <a:gd name="T62" fmla="*/ 2147483647 w 289"/>
              <a:gd name="T63" fmla="*/ 2147483647 h 97"/>
              <a:gd name="T64" fmla="*/ 2147483647 w 289"/>
              <a:gd name="T65" fmla="*/ 2147483647 h 97"/>
              <a:gd name="T66" fmla="*/ 2147483647 w 289"/>
              <a:gd name="T67" fmla="*/ 2147483647 h 97"/>
              <a:gd name="T68" fmla="*/ 2147483647 w 289"/>
              <a:gd name="T69" fmla="*/ 2147483647 h 97"/>
              <a:gd name="T70" fmla="*/ 2147483647 w 289"/>
              <a:gd name="T71" fmla="*/ 2147483647 h 97"/>
              <a:gd name="T72" fmla="*/ 2147483647 w 289"/>
              <a:gd name="T73" fmla="*/ 2147483647 h 97"/>
              <a:gd name="T74" fmla="*/ 2147483647 w 289"/>
              <a:gd name="T75" fmla="*/ 2147483647 h 97"/>
              <a:gd name="T76" fmla="*/ 2147483647 w 289"/>
              <a:gd name="T77" fmla="*/ 2147483647 h 97"/>
              <a:gd name="T78" fmla="*/ 2147483647 w 289"/>
              <a:gd name="T79" fmla="*/ 2147483647 h 97"/>
              <a:gd name="T80" fmla="*/ 2147483647 w 289"/>
              <a:gd name="T81" fmla="*/ 2147483647 h 97"/>
              <a:gd name="T82" fmla="*/ 2147483647 w 289"/>
              <a:gd name="T83" fmla="*/ 2147483647 h 97"/>
              <a:gd name="T84" fmla="*/ 2147483647 w 289"/>
              <a:gd name="T85" fmla="*/ 2147483647 h 97"/>
              <a:gd name="T86" fmla="*/ 2147483647 w 289"/>
              <a:gd name="T87" fmla="*/ 2147483647 h 97"/>
              <a:gd name="T88" fmla="*/ 2147483647 w 289"/>
              <a:gd name="T89" fmla="*/ 2147483647 h 97"/>
              <a:gd name="T90" fmla="*/ 2147483647 w 289"/>
              <a:gd name="T91" fmla="*/ 2147483647 h 97"/>
              <a:gd name="T92" fmla="*/ 2147483647 w 289"/>
              <a:gd name="T93" fmla="*/ 2147483647 h 97"/>
              <a:gd name="T94" fmla="*/ 2147483647 w 289"/>
              <a:gd name="T95" fmla="*/ 2147483647 h 97"/>
              <a:gd name="T96" fmla="*/ 2147483647 w 289"/>
              <a:gd name="T97" fmla="*/ 2147483647 h 97"/>
              <a:gd name="T98" fmla="*/ 2147483647 w 289"/>
              <a:gd name="T99" fmla="*/ 2147483647 h 97"/>
              <a:gd name="T100" fmla="*/ 2147483647 w 289"/>
              <a:gd name="T101" fmla="*/ 2147483647 h 97"/>
              <a:gd name="T102" fmla="*/ 2147483647 w 289"/>
              <a:gd name="T103" fmla="*/ 0 h 97"/>
              <a:gd name="T104" fmla="*/ 2147483647 w 289"/>
              <a:gd name="T105" fmla="*/ 0 h 97"/>
              <a:gd name="T106" fmla="*/ 2147483647 w 289"/>
              <a:gd name="T107" fmla="*/ 0 h 97"/>
              <a:gd name="T108" fmla="*/ 2147483647 w 289"/>
              <a:gd name="T109" fmla="*/ 2147483647 h 97"/>
              <a:gd name="T110" fmla="*/ 2147483647 w 289"/>
              <a:gd name="T111" fmla="*/ 2147483647 h 97"/>
              <a:gd name="T112" fmla="*/ 2147483647 w 289"/>
              <a:gd name="T113" fmla="*/ 2147483647 h 97"/>
              <a:gd name="T114" fmla="*/ 2147483647 w 289"/>
              <a:gd name="T115" fmla="*/ 2147483647 h 97"/>
              <a:gd name="T116" fmla="*/ 2147483647 w 289"/>
              <a:gd name="T117" fmla="*/ 2147483647 h 97"/>
              <a:gd name="T118" fmla="*/ 2147483647 w 289"/>
              <a:gd name="T119" fmla="*/ 2147483647 h 97"/>
              <a:gd name="T120" fmla="*/ 2147483647 w 289"/>
              <a:gd name="T121" fmla="*/ 2147483647 h 97"/>
              <a:gd name="T122" fmla="*/ 2147483647 w 289"/>
              <a:gd name="T123" fmla="*/ 2147483647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p:spPr>
        <p:txBody>
          <a:bodyPr/>
          <a:lstStyle/>
          <a:p>
            <a:endParaRPr lang="zh-CN" altLang="en-US"/>
          </a:p>
        </p:txBody>
      </p:sp>
      <p:sp>
        <p:nvSpPr>
          <p:cNvPr id="231459" name="Freeform 31"/>
          <p:cNvSpPr>
            <a:spLocks/>
          </p:cNvSpPr>
          <p:nvPr/>
        </p:nvSpPr>
        <p:spPr bwMode="auto">
          <a:xfrm>
            <a:off x="5411788" y="4694238"/>
            <a:ext cx="458787" cy="153987"/>
          </a:xfrm>
          <a:custGeom>
            <a:avLst/>
            <a:gdLst>
              <a:gd name="T0" fmla="*/ 2147483647 w 289"/>
              <a:gd name="T1" fmla="*/ 2147483647 h 97"/>
              <a:gd name="T2" fmla="*/ 2147483647 w 289"/>
              <a:gd name="T3" fmla="*/ 2147483647 h 97"/>
              <a:gd name="T4" fmla="*/ 2147483647 w 289"/>
              <a:gd name="T5" fmla="*/ 2147483647 h 97"/>
              <a:gd name="T6" fmla="*/ 2147483647 w 289"/>
              <a:gd name="T7" fmla="*/ 2147483647 h 97"/>
              <a:gd name="T8" fmla="*/ 2147483647 w 289"/>
              <a:gd name="T9" fmla="*/ 2147483647 h 97"/>
              <a:gd name="T10" fmla="*/ 2147483647 w 289"/>
              <a:gd name="T11" fmla="*/ 2147483647 h 97"/>
              <a:gd name="T12" fmla="*/ 2147483647 w 289"/>
              <a:gd name="T13" fmla="*/ 2147483647 h 97"/>
              <a:gd name="T14" fmla="*/ 2147483647 w 289"/>
              <a:gd name="T15" fmla="*/ 2147483647 h 97"/>
              <a:gd name="T16" fmla="*/ 2147483647 w 289"/>
              <a:gd name="T17" fmla="*/ 2147483647 h 97"/>
              <a:gd name="T18" fmla="*/ 2147483647 w 289"/>
              <a:gd name="T19" fmla="*/ 0 h 97"/>
              <a:gd name="T20" fmla="*/ 2147483647 w 289"/>
              <a:gd name="T21" fmla="*/ 0 h 97"/>
              <a:gd name="T22" fmla="*/ 2147483647 w 289"/>
              <a:gd name="T23" fmla="*/ 2147483647 h 97"/>
              <a:gd name="T24" fmla="*/ 2147483647 w 289"/>
              <a:gd name="T25" fmla="*/ 2147483647 h 97"/>
              <a:gd name="T26" fmla="*/ 2147483647 w 289"/>
              <a:gd name="T27" fmla="*/ 2147483647 h 97"/>
              <a:gd name="T28" fmla="*/ 2147483647 w 289"/>
              <a:gd name="T29" fmla="*/ 2147483647 h 97"/>
              <a:gd name="T30" fmla="*/ 2147483647 w 289"/>
              <a:gd name="T31" fmla="*/ 2147483647 h 97"/>
              <a:gd name="T32" fmla="*/ 2147483647 w 289"/>
              <a:gd name="T33" fmla="*/ 2147483647 h 97"/>
              <a:gd name="T34" fmla="*/ 2147483647 w 289"/>
              <a:gd name="T35" fmla="*/ 2147483647 h 97"/>
              <a:gd name="T36" fmla="*/ 2147483647 w 289"/>
              <a:gd name="T37" fmla="*/ 2147483647 h 97"/>
              <a:gd name="T38" fmla="*/ 2147483647 w 289"/>
              <a:gd name="T39" fmla="*/ 2147483647 h 97"/>
              <a:gd name="T40" fmla="*/ 2147483647 w 289"/>
              <a:gd name="T41" fmla="*/ 2147483647 h 97"/>
              <a:gd name="T42" fmla="*/ 2147483647 w 289"/>
              <a:gd name="T43" fmla="*/ 2147483647 h 97"/>
              <a:gd name="T44" fmla="*/ 2147483647 w 289"/>
              <a:gd name="T45" fmla="*/ 2147483647 h 97"/>
              <a:gd name="T46" fmla="*/ 2147483647 w 289"/>
              <a:gd name="T47" fmla="*/ 2147483647 h 97"/>
              <a:gd name="T48" fmla="*/ 2147483647 w 289"/>
              <a:gd name="T49" fmla="*/ 2147483647 h 97"/>
              <a:gd name="T50" fmla="*/ 2147483647 w 289"/>
              <a:gd name="T51" fmla="*/ 2147483647 h 97"/>
              <a:gd name="T52" fmla="*/ 2147483647 w 289"/>
              <a:gd name="T53" fmla="*/ 2147483647 h 97"/>
              <a:gd name="T54" fmla="*/ 2147483647 w 289"/>
              <a:gd name="T55" fmla="*/ 2147483647 h 97"/>
              <a:gd name="T56" fmla="*/ 2147483647 w 289"/>
              <a:gd name="T57" fmla="*/ 2147483647 h 97"/>
              <a:gd name="T58" fmla="*/ 2147483647 w 289"/>
              <a:gd name="T59" fmla="*/ 2147483647 h 97"/>
              <a:gd name="T60" fmla="*/ 2147483647 w 289"/>
              <a:gd name="T61" fmla="*/ 2147483647 h 97"/>
              <a:gd name="T62" fmla="*/ 2147483647 w 289"/>
              <a:gd name="T63" fmla="*/ 2147483647 h 97"/>
              <a:gd name="T64" fmla="*/ 2147483647 w 289"/>
              <a:gd name="T65" fmla="*/ 2147483647 h 97"/>
              <a:gd name="T66" fmla="*/ 2147483647 w 289"/>
              <a:gd name="T67" fmla="*/ 2147483647 h 97"/>
              <a:gd name="T68" fmla="*/ 2147483647 w 289"/>
              <a:gd name="T69" fmla="*/ 2147483647 h 97"/>
              <a:gd name="T70" fmla="*/ 2147483647 w 289"/>
              <a:gd name="T71" fmla="*/ 2147483647 h 97"/>
              <a:gd name="T72" fmla="*/ 2147483647 w 289"/>
              <a:gd name="T73" fmla="*/ 2147483647 h 97"/>
              <a:gd name="T74" fmla="*/ 2147483647 w 289"/>
              <a:gd name="T75" fmla="*/ 2147483647 h 97"/>
              <a:gd name="T76" fmla="*/ 2147483647 w 289"/>
              <a:gd name="T77" fmla="*/ 2147483647 h 97"/>
              <a:gd name="T78" fmla="*/ 2147483647 w 289"/>
              <a:gd name="T79" fmla="*/ 2147483647 h 97"/>
              <a:gd name="T80" fmla="*/ 2147483647 w 289"/>
              <a:gd name="T81" fmla="*/ 2147483647 h 97"/>
              <a:gd name="T82" fmla="*/ 2147483647 w 289"/>
              <a:gd name="T83" fmla="*/ 2147483647 h 97"/>
              <a:gd name="T84" fmla="*/ 2147483647 w 289"/>
              <a:gd name="T85" fmla="*/ 2147483647 h 97"/>
              <a:gd name="T86" fmla="*/ 2147483647 w 289"/>
              <a:gd name="T87" fmla="*/ 2147483647 h 97"/>
              <a:gd name="T88" fmla="*/ 2147483647 w 289"/>
              <a:gd name="T89" fmla="*/ 2147483647 h 97"/>
              <a:gd name="T90" fmla="*/ 2147483647 w 289"/>
              <a:gd name="T91" fmla="*/ 2147483647 h 97"/>
              <a:gd name="T92" fmla="*/ 2147483647 w 289"/>
              <a:gd name="T93" fmla="*/ 2147483647 h 97"/>
              <a:gd name="T94" fmla="*/ 2147483647 w 289"/>
              <a:gd name="T95" fmla="*/ 2147483647 h 97"/>
              <a:gd name="T96" fmla="*/ 2147483647 w 289"/>
              <a:gd name="T97" fmla="*/ 2147483647 h 97"/>
              <a:gd name="T98" fmla="*/ 2147483647 w 289"/>
              <a:gd name="T99" fmla="*/ 2147483647 h 97"/>
              <a:gd name="T100" fmla="*/ 2147483647 w 289"/>
              <a:gd name="T101" fmla="*/ 2147483647 h 97"/>
              <a:gd name="T102" fmla="*/ 2147483647 w 289"/>
              <a:gd name="T103" fmla="*/ 0 h 97"/>
              <a:gd name="T104" fmla="*/ 2147483647 w 289"/>
              <a:gd name="T105" fmla="*/ 0 h 97"/>
              <a:gd name="T106" fmla="*/ 2147483647 w 289"/>
              <a:gd name="T107" fmla="*/ 0 h 97"/>
              <a:gd name="T108" fmla="*/ 2147483647 w 289"/>
              <a:gd name="T109" fmla="*/ 2147483647 h 97"/>
              <a:gd name="T110" fmla="*/ 2147483647 w 289"/>
              <a:gd name="T111" fmla="*/ 2147483647 h 97"/>
              <a:gd name="T112" fmla="*/ 2147483647 w 289"/>
              <a:gd name="T113" fmla="*/ 2147483647 h 97"/>
              <a:gd name="T114" fmla="*/ 2147483647 w 289"/>
              <a:gd name="T115" fmla="*/ 2147483647 h 97"/>
              <a:gd name="T116" fmla="*/ 2147483647 w 289"/>
              <a:gd name="T117" fmla="*/ 2147483647 h 97"/>
              <a:gd name="T118" fmla="*/ 2147483647 w 289"/>
              <a:gd name="T119" fmla="*/ 2147483647 h 97"/>
              <a:gd name="T120" fmla="*/ 2147483647 w 289"/>
              <a:gd name="T121" fmla="*/ 2147483647 h 97"/>
              <a:gd name="T122" fmla="*/ 2147483647 w 289"/>
              <a:gd name="T123" fmla="*/ 2147483647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p:spPr>
        <p:txBody>
          <a:bodyPr/>
          <a:lstStyle/>
          <a:p>
            <a:endParaRPr lang="zh-CN" altLang="en-US"/>
          </a:p>
        </p:txBody>
      </p:sp>
      <p:sp>
        <p:nvSpPr>
          <p:cNvPr id="231460" name="Freeform 32"/>
          <p:cNvSpPr>
            <a:spLocks/>
          </p:cNvSpPr>
          <p:nvPr/>
        </p:nvSpPr>
        <p:spPr bwMode="auto">
          <a:xfrm>
            <a:off x="4802188" y="4694238"/>
            <a:ext cx="458787" cy="153987"/>
          </a:xfrm>
          <a:custGeom>
            <a:avLst/>
            <a:gdLst>
              <a:gd name="T0" fmla="*/ 2147483647 w 289"/>
              <a:gd name="T1" fmla="*/ 2147483647 h 97"/>
              <a:gd name="T2" fmla="*/ 2147483647 w 289"/>
              <a:gd name="T3" fmla="*/ 2147483647 h 97"/>
              <a:gd name="T4" fmla="*/ 2147483647 w 289"/>
              <a:gd name="T5" fmla="*/ 2147483647 h 97"/>
              <a:gd name="T6" fmla="*/ 2147483647 w 289"/>
              <a:gd name="T7" fmla="*/ 2147483647 h 97"/>
              <a:gd name="T8" fmla="*/ 2147483647 w 289"/>
              <a:gd name="T9" fmla="*/ 2147483647 h 97"/>
              <a:gd name="T10" fmla="*/ 2147483647 w 289"/>
              <a:gd name="T11" fmla="*/ 2147483647 h 97"/>
              <a:gd name="T12" fmla="*/ 2147483647 w 289"/>
              <a:gd name="T13" fmla="*/ 2147483647 h 97"/>
              <a:gd name="T14" fmla="*/ 2147483647 w 289"/>
              <a:gd name="T15" fmla="*/ 2147483647 h 97"/>
              <a:gd name="T16" fmla="*/ 2147483647 w 289"/>
              <a:gd name="T17" fmla="*/ 2147483647 h 97"/>
              <a:gd name="T18" fmla="*/ 2147483647 w 289"/>
              <a:gd name="T19" fmla="*/ 0 h 97"/>
              <a:gd name="T20" fmla="*/ 2147483647 w 289"/>
              <a:gd name="T21" fmla="*/ 0 h 97"/>
              <a:gd name="T22" fmla="*/ 2147483647 w 289"/>
              <a:gd name="T23" fmla="*/ 2147483647 h 97"/>
              <a:gd name="T24" fmla="*/ 2147483647 w 289"/>
              <a:gd name="T25" fmla="*/ 2147483647 h 97"/>
              <a:gd name="T26" fmla="*/ 2147483647 w 289"/>
              <a:gd name="T27" fmla="*/ 2147483647 h 97"/>
              <a:gd name="T28" fmla="*/ 2147483647 w 289"/>
              <a:gd name="T29" fmla="*/ 2147483647 h 97"/>
              <a:gd name="T30" fmla="*/ 2147483647 w 289"/>
              <a:gd name="T31" fmla="*/ 2147483647 h 97"/>
              <a:gd name="T32" fmla="*/ 2147483647 w 289"/>
              <a:gd name="T33" fmla="*/ 2147483647 h 97"/>
              <a:gd name="T34" fmla="*/ 2147483647 w 289"/>
              <a:gd name="T35" fmla="*/ 2147483647 h 97"/>
              <a:gd name="T36" fmla="*/ 2147483647 w 289"/>
              <a:gd name="T37" fmla="*/ 2147483647 h 97"/>
              <a:gd name="T38" fmla="*/ 2147483647 w 289"/>
              <a:gd name="T39" fmla="*/ 2147483647 h 97"/>
              <a:gd name="T40" fmla="*/ 2147483647 w 289"/>
              <a:gd name="T41" fmla="*/ 2147483647 h 97"/>
              <a:gd name="T42" fmla="*/ 2147483647 w 289"/>
              <a:gd name="T43" fmla="*/ 2147483647 h 97"/>
              <a:gd name="T44" fmla="*/ 2147483647 w 289"/>
              <a:gd name="T45" fmla="*/ 2147483647 h 97"/>
              <a:gd name="T46" fmla="*/ 2147483647 w 289"/>
              <a:gd name="T47" fmla="*/ 2147483647 h 97"/>
              <a:gd name="T48" fmla="*/ 2147483647 w 289"/>
              <a:gd name="T49" fmla="*/ 2147483647 h 97"/>
              <a:gd name="T50" fmla="*/ 2147483647 w 289"/>
              <a:gd name="T51" fmla="*/ 2147483647 h 97"/>
              <a:gd name="T52" fmla="*/ 2147483647 w 289"/>
              <a:gd name="T53" fmla="*/ 2147483647 h 97"/>
              <a:gd name="T54" fmla="*/ 2147483647 w 289"/>
              <a:gd name="T55" fmla="*/ 2147483647 h 97"/>
              <a:gd name="T56" fmla="*/ 2147483647 w 289"/>
              <a:gd name="T57" fmla="*/ 2147483647 h 97"/>
              <a:gd name="T58" fmla="*/ 2147483647 w 289"/>
              <a:gd name="T59" fmla="*/ 2147483647 h 97"/>
              <a:gd name="T60" fmla="*/ 2147483647 w 289"/>
              <a:gd name="T61" fmla="*/ 2147483647 h 97"/>
              <a:gd name="T62" fmla="*/ 2147483647 w 289"/>
              <a:gd name="T63" fmla="*/ 2147483647 h 97"/>
              <a:gd name="T64" fmla="*/ 2147483647 w 289"/>
              <a:gd name="T65" fmla="*/ 2147483647 h 97"/>
              <a:gd name="T66" fmla="*/ 2147483647 w 289"/>
              <a:gd name="T67" fmla="*/ 2147483647 h 97"/>
              <a:gd name="T68" fmla="*/ 2147483647 w 289"/>
              <a:gd name="T69" fmla="*/ 2147483647 h 97"/>
              <a:gd name="T70" fmla="*/ 2147483647 w 289"/>
              <a:gd name="T71" fmla="*/ 2147483647 h 97"/>
              <a:gd name="T72" fmla="*/ 2147483647 w 289"/>
              <a:gd name="T73" fmla="*/ 2147483647 h 97"/>
              <a:gd name="T74" fmla="*/ 2147483647 w 289"/>
              <a:gd name="T75" fmla="*/ 2147483647 h 97"/>
              <a:gd name="T76" fmla="*/ 2147483647 w 289"/>
              <a:gd name="T77" fmla="*/ 2147483647 h 97"/>
              <a:gd name="T78" fmla="*/ 2147483647 w 289"/>
              <a:gd name="T79" fmla="*/ 2147483647 h 97"/>
              <a:gd name="T80" fmla="*/ 2147483647 w 289"/>
              <a:gd name="T81" fmla="*/ 2147483647 h 97"/>
              <a:gd name="T82" fmla="*/ 2147483647 w 289"/>
              <a:gd name="T83" fmla="*/ 2147483647 h 97"/>
              <a:gd name="T84" fmla="*/ 2147483647 w 289"/>
              <a:gd name="T85" fmla="*/ 2147483647 h 97"/>
              <a:gd name="T86" fmla="*/ 2147483647 w 289"/>
              <a:gd name="T87" fmla="*/ 2147483647 h 97"/>
              <a:gd name="T88" fmla="*/ 2147483647 w 289"/>
              <a:gd name="T89" fmla="*/ 2147483647 h 97"/>
              <a:gd name="T90" fmla="*/ 2147483647 w 289"/>
              <a:gd name="T91" fmla="*/ 2147483647 h 97"/>
              <a:gd name="T92" fmla="*/ 2147483647 w 289"/>
              <a:gd name="T93" fmla="*/ 2147483647 h 97"/>
              <a:gd name="T94" fmla="*/ 2147483647 w 289"/>
              <a:gd name="T95" fmla="*/ 2147483647 h 97"/>
              <a:gd name="T96" fmla="*/ 2147483647 w 289"/>
              <a:gd name="T97" fmla="*/ 2147483647 h 97"/>
              <a:gd name="T98" fmla="*/ 2147483647 w 289"/>
              <a:gd name="T99" fmla="*/ 2147483647 h 97"/>
              <a:gd name="T100" fmla="*/ 2147483647 w 289"/>
              <a:gd name="T101" fmla="*/ 2147483647 h 97"/>
              <a:gd name="T102" fmla="*/ 2147483647 w 289"/>
              <a:gd name="T103" fmla="*/ 0 h 97"/>
              <a:gd name="T104" fmla="*/ 2147483647 w 289"/>
              <a:gd name="T105" fmla="*/ 0 h 97"/>
              <a:gd name="T106" fmla="*/ 2147483647 w 289"/>
              <a:gd name="T107" fmla="*/ 0 h 97"/>
              <a:gd name="T108" fmla="*/ 2147483647 w 289"/>
              <a:gd name="T109" fmla="*/ 2147483647 h 97"/>
              <a:gd name="T110" fmla="*/ 2147483647 w 289"/>
              <a:gd name="T111" fmla="*/ 2147483647 h 97"/>
              <a:gd name="T112" fmla="*/ 2147483647 w 289"/>
              <a:gd name="T113" fmla="*/ 2147483647 h 97"/>
              <a:gd name="T114" fmla="*/ 2147483647 w 289"/>
              <a:gd name="T115" fmla="*/ 2147483647 h 97"/>
              <a:gd name="T116" fmla="*/ 2147483647 w 289"/>
              <a:gd name="T117" fmla="*/ 2147483647 h 97"/>
              <a:gd name="T118" fmla="*/ 2147483647 w 289"/>
              <a:gd name="T119" fmla="*/ 2147483647 h 97"/>
              <a:gd name="T120" fmla="*/ 2147483647 w 289"/>
              <a:gd name="T121" fmla="*/ 2147483647 h 97"/>
              <a:gd name="T122" fmla="*/ 2147483647 w 289"/>
              <a:gd name="T123" fmla="*/ 2147483647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p:spPr>
        <p:txBody>
          <a:bodyPr/>
          <a:lstStyle/>
          <a:p>
            <a:endParaRPr lang="zh-CN" altLang="en-US"/>
          </a:p>
        </p:txBody>
      </p:sp>
      <p:sp>
        <p:nvSpPr>
          <p:cNvPr id="231461" name="Freeform 33"/>
          <p:cNvSpPr>
            <a:spLocks/>
          </p:cNvSpPr>
          <p:nvPr/>
        </p:nvSpPr>
        <p:spPr bwMode="auto">
          <a:xfrm>
            <a:off x="4268788" y="4694238"/>
            <a:ext cx="458787" cy="153987"/>
          </a:xfrm>
          <a:custGeom>
            <a:avLst/>
            <a:gdLst>
              <a:gd name="T0" fmla="*/ 2147483647 w 289"/>
              <a:gd name="T1" fmla="*/ 2147483647 h 97"/>
              <a:gd name="T2" fmla="*/ 2147483647 w 289"/>
              <a:gd name="T3" fmla="*/ 2147483647 h 97"/>
              <a:gd name="T4" fmla="*/ 2147483647 w 289"/>
              <a:gd name="T5" fmla="*/ 2147483647 h 97"/>
              <a:gd name="T6" fmla="*/ 2147483647 w 289"/>
              <a:gd name="T7" fmla="*/ 2147483647 h 97"/>
              <a:gd name="T8" fmla="*/ 2147483647 w 289"/>
              <a:gd name="T9" fmla="*/ 2147483647 h 97"/>
              <a:gd name="T10" fmla="*/ 2147483647 w 289"/>
              <a:gd name="T11" fmla="*/ 2147483647 h 97"/>
              <a:gd name="T12" fmla="*/ 2147483647 w 289"/>
              <a:gd name="T13" fmla="*/ 2147483647 h 97"/>
              <a:gd name="T14" fmla="*/ 2147483647 w 289"/>
              <a:gd name="T15" fmla="*/ 2147483647 h 97"/>
              <a:gd name="T16" fmla="*/ 2147483647 w 289"/>
              <a:gd name="T17" fmla="*/ 2147483647 h 97"/>
              <a:gd name="T18" fmla="*/ 2147483647 w 289"/>
              <a:gd name="T19" fmla="*/ 0 h 97"/>
              <a:gd name="T20" fmla="*/ 2147483647 w 289"/>
              <a:gd name="T21" fmla="*/ 0 h 97"/>
              <a:gd name="T22" fmla="*/ 2147483647 w 289"/>
              <a:gd name="T23" fmla="*/ 2147483647 h 97"/>
              <a:gd name="T24" fmla="*/ 2147483647 w 289"/>
              <a:gd name="T25" fmla="*/ 2147483647 h 97"/>
              <a:gd name="T26" fmla="*/ 2147483647 w 289"/>
              <a:gd name="T27" fmla="*/ 2147483647 h 97"/>
              <a:gd name="T28" fmla="*/ 2147483647 w 289"/>
              <a:gd name="T29" fmla="*/ 2147483647 h 97"/>
              <a:gd name="T30" fmla="*/ 2147483647 w 289"/>
              <a:gd name="T31" fmla="*/ 2147483647 h 97"/>
              <a:gd name="T32" fmla="*/ 2147483647 w 289"/>
              <a:gd name="T33" fmla="*/ 2147483647 h 97"/>
              <a:gd name="T34" fmla="*/ 2147483647 w 289"/>
              <a:gd name="T35" fmla="*/ 2147483647 h 97"/>
              <a:gd name="T36" fmla="*/ 2147483647 w 289"/>
              <a:gd name="T37" fmla="*/ 2147483647 h 97"/>
              <a:gd name="T38" fmla="*/ 2147483647 w 289"/>
              <a:gd name="T39" fmla="*/ 2147483647 h 97"/>
              <a:gd name="T40" fmla="*/ 2147483647 w 289"/>
              <a:gd name="T41" fmla="*/ 2147483647 h 97"/>
              <a:gd name="T42" fmla="*/ 2147483647 w 289"/>
              <a:gd name="T43" fmla="*/ 2147483647 h 97"/>
              <a:gd name="T44" fmla="*/ 2147483647 w 289"/>
              <a:gd name="T45" fmla="*/ 2147483647 h 97"/>
              <a:gd name="T46" fmla="*/ 2147483647 w 289"/>
              <a:gd name="T47" fmla="*/ 2147483647 h 97"/>
              <a:gd name="T48" fmla="*/ 2147483647 w 289"/>
              <a:gd name="T49" fmla="*/ 2147483647 h 97"/>
              <a:gd name="T50" fmla="*/ 2147483647 w 289"/>
              <a:gd name="T51" fmla="*/ 2147483647 h 97"/>
              <a:gd name="T52" fmla="*/ 2147483647 w 289"/>
              <a:gd name="T53" fmla="*/ 2147483647 h 97"/>
              <a:gd name="T54" fmla="*/ 2147483647 w 289"/>
              <a:gd name="T55" fmla="*/ 2147483647 h 97"/>
              <a:gd name="T56" fmla="*/ 2147483647 w 289"/>
              <a:gd name="T57" fmla="*/ 2147483647 h 97"/>
              <a:gd name="T58" fmla="*/ 2147483647 w 289"/>
              <a:gd name="T59" fmla="*/ 2147483647 h 97"/>
              <a:gd name="T60" fmla="*/ 2147483647 w 289"/>
              <a:gd name="T61" fmla="*/ 2147483647 h 97"/>
              <a:gd name="T62" fmla="*/ 2147483647 w 289"/>
              <a:gd name="T63" fmla="*/ 2147483647 h 97"/>
              <a:gd name="T64" fmla="*/ 2147483647 w 289"/>
              <a:gd name="T65" fmla="*/ 2147483647 h 97"/>
              <a:gd name="T66" fmla="*/ 2147483647 w 289"/>
              <a:gd name="T67" fmla="*/ 2147483647 h 97"/>
              <a:gd name="T68" fmla="*/ 2147483647 w 289"/>
              <a:gd name="T69" fmla="*/ 2147483647 h 97"/>
              <a:gd name="T70" fmla="*/ 2147483647 w 289"/>
              <a:gd name="T71" fmla="*/ 2147483647 h 97"/>
              <a:gd name="T72" fmla="*/ 2147483647 w 289"/>
              <a:gd name="T73" fmla="*/ 2147483647 h 97"/>
              <a:gd name="T74" fmla="*/ 2147483647 w 289"/>
              <a:gd name="T75" fmla="*/ 2147483647 h 97"/>
              <a:gd name="T76" fmla="*/ 2147483647 w 289"/>
              <a:gd name="T77" fmla="*/ 2147483647 h 97"/>
              <a:gd name="T78" fmla="*/ 2147483647 w 289"/>
              <a:gd name="T79" fmla="*/ 2147483647 h 97"/>
              <a:gd name="T80" fmla="*/ 2147483647 w 289"/>
              <a:gd name="T81" fmla="*/ 2147483647 h 97"/>
              <a:gd name="T82" fmla="*/ 2147483647 w 289"/>
              <a:gd name="T83" fmla="*/ 2147483647 h 97"/>
              <a:gd name="T84" fmla="*/ 2147483647 w 289"/>
              <a:gd name="T85" fmla="*/ 2147483647 h 97"/>
              <a:gd name="T86" fmla="*/ 2147483647 w 289"/>
              <a:gd name="T87" fmla="*/ 2147483647 h 97"/>
              <a:gd name="T88" fmla="*/ 2147483647 w 289"/>
              <a:gd name="T89" fmla="*/ 2147483647 h 97"/>
              <a:gd name="T90" fmla="*/ 2147483647 w 289"/>
              <a:gd name="T91" fmla="*/ 2147483647 h 97"/>
              <a:gd name="T92" fmla="*/ 2147483647 w 289"/>
              <a:gd name="T93" fmla="*/ 2147483647 h 97"/>
              <a:gd name="T94" fmla="*/ 2147483647 w 289"/>
              <a:gd name="T95" fmla="*/ 2147483647 h 97"/>
              <a:gd name="T96" fmla="*/ 2147483647 w 289"/>
              <a:gd name="T97" fmla="*/ 2147483647 h 97"/>
              <a:gd name="T98" fmla="*/ 2147483647 w 289"/>
              <a:gd name="T99" fmla="*/ 2147483647 h 97"/>
              <a:gd name="T100" fmla="*/ 2147483647 w 289"/>
              <a:gd name="T101" fmla="*/ 2147483647 h 97"/>
              <a:gd name="T102" fmla="*/ 2147483647 w 289"/>
              <a:gd name="T103" fmla="*/ 0 h 97"/>
              <a:gd name="T104" fmla="*/ 2147483647 w 289"/>
              <a:gd name="T105" fmla="*/ 0 h 97"/>
              <a:gd name="T106" fmla="*/ 2147483647 w 289"/>
              <a:gd name="T107" fmla="*/ 0 h 97"/>
              <a:gd name="T108" fmla="*/ 2147483647 w 289"/>
              <a:gd name="T109" fmla="*/ 2147483647 h 97"/>
              <a:gd name="T110" fmla="*/ 2147483647 w 289"/>
              <a:gd name="T111" fmla="*/ 2147483647 h 97"/>
              <a:gd name="T112" fmla="*/ 2147483647 w 289"/>
              <a:gd name="T113" fmla="*/ 2147483647 h 97"/>
              <a:gd name="T114" fmla="*/ 2147483647 w 289"/>
              <a:gd name="T115" fmla="*/ 2147483647 h 97"/>
              <a:gd name="T116" fmla="*/ 2147483647 w 289"/>
              <a:gd name="T117" fmla="*/ 2147483647 h 97"/>
              <a:gd name="T118" fmla="*/ 2147483647 w 289"/>
              <a:gd name="T119" fmla="*/ 2147483647 h 97"/>
              <a:gd name="T120" fmla="*/ 2147483647 w 289"/>
              <a:gd name="T121" fmla="*/ 2147483647 h 97"/>
              <a:gd name="T122" fmla="*/ 2147483647 w 289"/>
              <a:gd name="T123" fmla="*/ 2147483647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p:spPr>
        <p:txBody>
          <a:bodyPr/>
          <a:lstStyle/>
          <a:p>
            <a:endParaRPr lang="zh-CN" altLang="en-US"/>
          </a:p>
        </p:txBody>
      </p:sp>
      <p:sp>
        <p:nvSpPr>
          <p:cNvPr id="231462" name="Freeform 34"/>
          <p:cNvSpPr>
            <a:spLocks/>
          </p:cNvSpPr>
          <p:nvPr/>
        </p:nvSpPr>
        <p:spPr bwMode="auto">
          <a:xfrm>
            <a:off x="1830388" y="4694238"/>
            <a:ext cx="458787" cy="153987"/>
          </a:xfrm>
          <a:custGeom>
            <a:avLst/>
            <a:gdLst>
              <a:gd name="T0" fmla="*/ 2147483647 w 289"/>
              <a:gd name="T1" fmla="*/ 2147483647 h 97"/>
              <a:gd name="T2" fmla="*/ 2147483647 w 289"/>
              <a:gd name="T3" fmla="*/ 2147483647 h 97"/>
              <a:gd name="T4" fmla="*/ 2147483647 w 289"/>
              <a:gd name="T5" fmla="*/ 2147483647 h 97"/>
              <a:gd name="T6" fmla="*/ 2147483647 w 289"/>
              <a:gd name="T7" fmla="*/ 2147483647 h 97"/>
              <a:gd name="T8" fmla="*/ 2147483647 w 289"/>
              <a:gd name="T9" fmla="*/ 2147483647 h 97"/>
              <a:gd name="T10" fmla="*/ 2147483647 w 289"/>
              <a:gd name="T11" fmla="*/ 2147483647 h 97"/>
              <a:gd name="T12" fmla="*/ 2147483647 w 289"/>
              <a:gd name="T13" fmla="*/ 2147483647 h 97"/>
              <a:gd name="T14" fmla="*/ 2147483647 w 289"/>
              <a:gd name="T15" fmla="*/ 2147483647 h 97"/>
              <a:gd name="T16" fmla="*/ 2147483647 w 289"/>
              <a:gd name="T17" fmla="*/ 2147483647 h 97"/>
              <a:gd name="T18" fmla="*/ 2147483647 w 289"/>
              <a:gd name="T19" fmla="*/ 0 h 97"/>
              <a:gd name="T20" fmla="*/ 2147483647 w 289"/>
              <a:gd name="T21" fmla="*/ 0 h 97"/>
              <a:gd name="T22" fmla="*/ 2147483647 w 289"/>
              <a:gd name="T23" fmla="*/ 2147483647 h 97"/>
              <a:gd name="T24" fmla="*/ 2147483647 w 289"/>
              <a:gd name="T25" fmla="*/ 2147483647 h 97"/>
              <a:gd name="T26" fmla="*/ 2147483647 w 289"/>
              <a:gd name="T27" fmla="*/ 2147483647 h 97"/>
              <a:gd name="T28" fmla="*/ 2147483647 w 289"/>
              <a:gd name="T29" fmla="*/ 2147483647 h 97"/>
              <a:gd name="T30" fmla="*/ 2147483647 w 289"/>
              <a:gd name="T31" fmla="*/ 2147483647 h 97"/>
              <a:gd name="T32" fmla="*/ 2147483647 w 289"/>
              <a:gd name="T33" fmla="*/ 2147483647 h 97"/>
              <a:gd name="T34" fmla="*/ 2147483647 w 289"/>
              <a:gd name="T35" fmla="*/ 2147483647 h 97"/>
              <a:gd name="T36" fmla="*/ 2147483647 w 289"/>
              <a:gd name="T37" fmla="*/ 2147483647 h 97"/>
              <a:gd name="T38" fmla="*/ 2147483647 w 289"/>
              <a:gd name="T39" fmla="*/ 2147483647 h 97"/>
              <a:gd name="T40" fmla="*/ 2147483647 w 289"/>
              <a:gd name="T41" fmla="*/ 2147483647 h 97"/>
              <a:gd name="T42" fmla="*/ 2147483647 w 289"/>
              <a:gd name="T43" fmla="*/ 2147483647 h 97"/>
              <a:gd name="T44" fmla="*/ 2147483647 w 289"/>
              <a:gd name="T45" fmla="*/ 2147483647 h 97"/>
              <a:gd name="T46" fmla="*/ 2147483647 w 289"/>
              <a:gd name="T47" fmla="*/ 2147483647 h 97"/>
              <a:gd name="T48" fmla="*/ 2147483647 w 289"/>
              <a:gd name="T49" fmla="*/ 2147483647 h 97"/>
              <a:gd name="T50" fmla="*/ 2147483647 w 289"/>
              <a:gd name="T51" fmla="*/ 2147483647 h 97"/>
              <a:gd name="T52" fmla="*/ 2147483647 w 289"/>
              <a:gd name="T53" fmla="*/ 2147483647 h 97"/>
              <a:gd name="T54" fmla="*/ 2147483647 w 289"/>
              <a:gd name="T55" fmla="*/ 2147483647 h 97"/>
              <a:gd name="T56" fmla="*/ 2147483647 w 289"/>
              <a:gd name="T57" fmla="*/ 2147483647 h 97"/>
              <a:gd name="T58" fmla="*/ 2147483647 w 289"/>
              <a:gd name="T59" fmla="*/ 2147483647 h 97"/>
              <a:gd name="T60" fmla="*/ 2147483647 w 289"/>
              <a:gd name="T61" fmla="*/ 2147483647 h 97"/>
              <a:gd name="T62" fmla="*/ 2147483647 w 289"/>
              <a:gd name="T63" fmla="*/ 2147483647 h 97"/>
              <a:gd name="T64" fmla="*/ 2147483647 w 289"/>
              <a:gd name="T65" fmla="*/ 2147483647 h 97"/>
              <a:gd name="T66" fmla="*/ 2147483647 w 289"/>
              <a:gd name="T67" fmla="*/ 2147483647 h 97"/>
              <a:gd name="T68" fmla="*/ 2147483647 w 289"/>
              <a:gd name="T69" fmla="*/ 2147483647 h 97"/>
              <a:gd name="T70" fmla="*/ 2147483647 w 289"/>
              <a:gd name="T71" fmla="*/ 2147483647 h 97"/>
              <a:gd name="T72" fmla="*/ 2147483647 w 289"/>
              <a:gd name="T73" fmla="*/ 2147483647 h 97"/>
              <a:gd name="T74" fmla="*/ 2147483647 w 289"/>
              <a:gd name="T75" fmla="*/ 2147483647 h 97"/>
              <a:gd name="T76" fmla="*/ 2147483647 w 289"/>
              <a:gd name="T77" fmla="*/ 2147483647 h 97"/>
              <a:gd name="T78" fmla="*/ 2147483647 w 289"/>
              <a:gd name="T79" fmla="*/ 2147483647 h 97"/>
              <a:gd name="T80" fmla="*/ 2147483647 w 289"/>
              <a:gd name="T81" fmla="*/ 2147483647 h 97"/>
              <a:gd name="T82" fmla="*/ 2147483647 w 289"/>
              <a:gd name="T83" fmla="*/ 2147483647 h 97"/>
              <a:gd name="T84" fmla="*/ 2147483647 w 289"/>
              <a:gd name="T85" fmla="*/ 2147483647 h 97"/>
              <a:gd name="T86" fmla="*/ 2147483647 w 289"/>
              <a:gd name="T87" fmla="*/ 2147483647 h 97"/>
              <a:gd name="T88" fmla="*/ 2147483647 w 289"/>
              <a:gd name="T89" fmla="*/ 2147483647 h 97"/>
              <a:gd name="T90" fmla="*/ 2147483647 w 289"/>
              <a:gd name="T91" fmla="*/ 2147483647 h 97"/>
              <a:gd name="T92" fmla="*/ 2147483647 w 289"/>
              <a:gd name="T93" fmla="*/ 2147483647 h 97"/>
              <a:gd name="T94" fmla="*/ 2147483647 w 289"/>
              <a:gd name="T95" fmla="*/ 2147483647 h 97"/>
              <a:gd name="T96" fmla="*/ 2147483647 w 289"/>
              <a:gd name="T97" fmla="*/ 2147483647 h 97"/>
              <a:gd name="T98" fmla="*/ 2147483647 w 289"/>
              <a:gd name="T99" fmla="*/ 2147483647 h 97"/>
              <a:gd name="T100" fmla="*/ 2147483647 w 289"/>
              <a:gd name="T101" fmla="*/ 2147483647 h 97"/>
              <a:gd name="T102" fmla="*/ 2147483647 w 289"/>
              <a:gd name="T103" fmla="*/ 0 h 97"/>
              <a:gd name="T104" fmla="*/ 2147483647 w 289"/>
              <a:gd name="T105" fmla="*/ 0 h 97"/>
              <a:gd name="T106" fmla="*/ 2147483647 w 289"/>
              <a:gd name="T107" fmla="*/ 0 h 97"/>
              <a:gd name="T108" fmla="*/ 2147483647 w 289"/>
              <a:gd name="T109" fmla="*/ 2147483647 h 97"/>
              <a:gd name="T110" fmla="*/ 2147483647 w 289"/>
              <a:gd name="T111" fmla="*/ 2147483647 h 97"/>
              <a:gd name="T112" fmla="*/ 2147483647 w 289"/>
              <a:gd name="T113" fmla="*/ 2147483647 h 97"/>
              <a:gd name="T114" fmla="*/ 2147483647 w 289"/>
              <a:gd name="T115" fmla="*/ 2147483647 h 97"/>
              <a:gd name="T116" fmla="*/ 2147483647 w 289"/>
              <a:gd name="T117" fmla="*/ 2147483647 h 97"/>
              <a:gd name="T118" fmla="*/ 2147483647 w 289"/>
              <a:gd name="T119" fmla="*/ 2147483647 h 97"/>
              <a:gd name="T120" fmla="*/ 2147483647 w 289"/>
              <a:gd name="T121" fmla="*/ 2147483647 h 97"/>
              <a:gd name="T122" fmla="*/ 2147483647 w 289"/>
              <a:gd name="T123" fmla="*/ 2147483647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p:spPr>
        <p:txBody>
          <a:bodyPr/>
          <a:lstStyle/>
          <a:p>
            <a:endParaRPr lang="zh-CN" altLang="en-US"/>
          </a:p>
        </p:txBody>
      </p:sp>
      <p:sp>
        <p:nvSpPr>
          <p:cNvPr id="231463" name="Freeform 35"/>
          <p:cNvSpPr>
            <a:spLocks/>
          </p:cNvSpPr>
          <p:nvPr/>
        </p:nvSpPr>
        <p:spPr bwMode="auto">
          <a:xfrm>
            <a:off x="2668588" y="4694238"/>
            <a:ext cx="458787" cy="153987"/>
          </a:xfrm>
          <a:custGeom>
            <a:avLst/>
            <a:gdLst>
              <a:gd name="T0" fmla="*/ 2147483647 w 289"/>
              <a:gd name="T1" fmla="*/ 2147483647 h 97"/>
              <a:gd name="T2" fmla="*/ 2147483647 w 289"/>
              <a:gd name="T3" fmla="*/ 2147483647 h 97"/>
              <a:gd name="T4" fmla="*/ 2147483647 w 289"/>
              <a:gd name="T5" fmla="*/ 2147483647 h 97"/>
              <a:gd name="T6" fmla="*/ 2147483647 w 289"/>
              <a:gd name="T7" fmla="*/ 2147483647 h 97"/>
              <a:gd name="T8" fmla="*/ 2147483647 w 289"/>
              <a:gd name="T9" fmla="*/ 2147483647 h 97"/>
              <a:gd name="T10" fmla="*/ 2147483647 w 289"/>
              <a:gd name="T11" fmla="*/ 2147483647 h 97"/>
              <a:gd name="T12" fmla="*/ 2147483647 w 289"/>
              <a:gd name="T13" fmla="*/ 2147483647 h 97"/>
              <a:gd name="T14" fmla="*/ 2147483647 w 289"/>
              <a:gd name="T15" fmla="*/ 2147483647 h 97"/>
              <a:gd name="T16" fmla="*/ 2147483647 w 289"/>
              <a:gd name="T17" fmla="*/ 2147483647 h 97"/>
              <a:gd name="T18" fmla="*/ 2147483647 w 289"/>
              <a:gd name="T19" fmla="*/ 0 h 97"/>
              <a:gd name="T20" fmla="*/ 2147483647 w 289"/>
              <a:gd name="T21" fmla="*/ 0 h 97"/>
              <a:gd name="T22" fmla="*/ 2147483647 w 289"/>
              <a:gd name="T23" fmla="*/ 2147483647 h 97"/>
              <a:gd name="T24" fmla="*/ 2147483647 w 289"/>
              <a:gd name="T25" fmla="*/ 2147483647 h 97"/>
              <a:gd name="T26" fmla="*/ 2147483647 w 289"/>
              <a:gd name="T27" fmla="*/ 2147483647 h 97"/>
              <a:gd name="T28" fmla="*/ 2147483647 w 289"/>
              <a:gd name="T29" fmla="*/ 2147483647 h 97"/>
              <a:gd name="T30" fmla="*/ 2147483647 w 289"/>
              <a:gd name="T31" fmla="*/ 2147483647 h 97"/>
              <a:gd name="T32" fmla="*/ 2147483647 w 289"/>
              <a:gd name="T33" fmla="*/ 2147483647 h 97"/>
              <a:gd name="T34" fmla="*/ 2147483647 w 289"/>
              <a:gd name="T35" fmla="*/ 2147483647 h 97"/>
              <a:gd name="T36" fmla="*/ 2147483647 w 289"/>
              <a:gd name="T37" fmla="*/ 2147483647 h 97"/>
              <a:gd name="T38" fmla="*/ 2147483647 w 289"/>
              <a:gd name="T39" fmla="*/ 2147483647 h 97"/>
              <a:gd name="T40" fmla="*/ 2147483647 w 289"/>
              <a:gd name="T41" fmla="*/ 2147483647 h 97"/>
              <a:gd name="T42" fmla="*/ 2147483647 w 289"/>
              <a:gd name="T43" fmla="*/ 2147483647 h 97"/>
              <a:gd name="T44" fmla="*/ 2147483647 w 289"/>
              <a:gd name="T45" fmla="*/ 2147483647 h 97"/>
              <a:gd name="T46" fmla="*/ 2147483647 w 289"/>
              <a:gd name="T47" fmla="*/ 2147483647 h 97"/>
              <a:gd name="T48" fmla="*/ 2147483647 w 289"/>
              <a:gd name="T49" fmla="*/ 2147483647 h 97"/>
              <a:gd name="T50" fmla="*/ 2147483647 w 289"/>
              <a:gd name="T51" fmla="*/ 2147483647 h 97"/>
              <a:gd name="T52" fmla="*/ 2147483647 w 289"/>
              <a:gd name="T53" fmla="*/ 2147483647 h 97"/>
              <a:gd name="T54" fmla="*/ 2147483647 w 289"/>
              <a:gd name="T55" fmla="*/ 2147483647 h 97"/>
              <a:gd name="T56" fmla="*/ 2147483647 w 289"/>
              <a:gd name="T57" fmla="*/ 2147483647 h 97"/>
              <a:gd name="T58" fmla="*/ 2147483647 w 289"/>
              <a:gd name="T59" fmla="*/ 2147483647 h 97"/>
              <a:gd name="T60" fmla="*/ 2147483647 w 289"/>
              <a:gd name="T61" fmla="*/ 2147483647 h 97"/>
              <a:gd name="T62" fmla="*/ 2147483647 w 289"/>
              <a:gd name="T63" fmla="*/ 2147483647 h 97"/>
              <a:gd name="T64" fmla="*/ 2147483647 w 289"/>
              <a:gd name="T65" fmla="*/ 2147483647 h 97"/>
              <a:gd name="T66" fmla="*/ 2147483647 w 289"/>
              <a:gd name="T67" fmla="*/ 2147483647 h 97"/>
              <a:gd name="T68" fmla="*/ 2147483647 w 289"/>
              <a:gd name="T69" fmla="*/ 2147483647 h 97"/>
              <a:gd name="T70" fmla="*/ 2147483647 w 289"/>
              <a:gd name="T71" fmla="*/ 2147483647 h 97"/>
              <a:gd name="T72" fmla="*/ 2147483647 w 289"/>
              <a:gd name="T73" fmla="*/ 2147483647 h 97"/>
              <a:gd name="T74" fmla="*/ 2147483647 w 289"/>
              <a:gd name="T75" fmla="*/ 2147483647 h 97"/>
              <a:gd name="T76" fmla="*/ 2147483647 w 289"/>
              <a:gd name="T77" fmla="*/ 2147483647 h 97"/>
              <a:gd name="T78" fmla="*/ 2147483647 w 289"/>
              <a:gd name="T79" fmla="*/ 2147483647 h 97"/>
              <a:gd name="T80" fmla="*/ 2147483647 w 289"/>
              <a:gd name="T81" fmla="*/ 2147483647 h 97"/>
              <a:gd name="T82" fmla="*/ 2147483647 w 289"/>
              <a:gd name="T83" fmla="*/ 2147483647 h 97"/>
              <a:gd name="T84" fmla="*/ 2147483647 w 289"/>
              <a:gd name="T85" fmla="*/ 2147483647 h 97"/>
              <a:gd name="T86" fmla="*/ 2147483647 w 289"/>
              <a:gd name="T87" fmla="*/ 2147483647 h 97"/>
              <a:gd name="T88" fmla="*/ 2147483647 w 289"/>
              <a:gd name="T89" fmla="*/ 2147483647 h 97"/>
              <a:gd name="T90" fmla="*/ 2147483647 w 289"/>
              <a:gd name="T91" fmla="*/ 2147483647 h 97"/>
              <a:gd name="T92" fmla="*/ 2147483647 w 289"/>
              <a:gd name="T93" fmla="*/ 2147483647 h 97"/>
              <a:gd name="T94" fmla="*/ 2147483647 w 289"/>
              <a:gd name="T95" fmla="*/ 2147483647 h 97"/>
              <a:gd name="T96" fmla="*/ 2147483647 w 289"/>
              <a:gd name="T97" fmla="*/ 2147483647 h 97"/>
              <a:gd name="T98" fmla="*/ 2147483647 w 289"/>
              <a:gd name="T99" fmla="*/ 2147483647 h 97"/>
              <a:gd name="T100" fmla="*/ 2147483647 w 289"/>
              <a:gd name="T101" fmla="*/ 2147483647 h 97"/>
              <a:gd name="T102" fmla="*/ 2147483647 w 289"/>
              <a:gd name="T103" fmla="*/ 0 h 97"/>
              <a:gd name="T104" fmla="*/ 2147483647 w 289"/>
              <a:gd name="T105" fmla="*/ 0 h 97"/>
              <a:gd name="T106" fmla="*/ 2147483647 w 289"/>
              <a:gd name="T107" fmla="*/ 0 h 97"/>
              <a:gd name="T108" fmla="*/ 2147483647 w 289"/>
              <a:gd name="T109" fmla="*/ 2147483647 h 97"/>
              <a:gd name="T110" fmla="*/ 2147483647 w 289"/>
              <a:gd name="T111" fmla="*/ 2147483647 h 97"/>
              <a:gd name="T112" fmla="*/ 2147483647 w 289"/>
              <a:gd name="T113" fmla="*/ 2147483647 h 97"/>
              <a:gd name="T114" fmla="*/ 2147483647 w 289"/>
              <a:gd name="T115" fmla="*/ 2147483647 h 97"/>
              <a:gd name="T116" fmla="*/ 2147483647 w 289"/>
              <a:gd name="T117" fmla="*/ 2147483647 h 97"/>
              <a:gd name="T118" fmla="*/ 2147483647 w 289"/>
              <a:gd name="T119" fmla="*/ 2147483647 h 97"/>
              <a:gd name="T120" fmla="*/ 2147483647 w 289"/>
              <a:gd name="T121" fmla="*/ 2147483647 h 97"/>
              <a:gd name="T122" fmla="*/ 2147483647 w 289"/>
              <a:gd name="T123" fmla="*/ 2147483647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p:spPr>
        <p:txBody>
          <a:bodyPr/>
          <a:lstStyle/>
          <a:p>
            <a:endParaRPr lang="zh-CN" altLang="en-US"/>
          </a:p>
        </p:txBody>
      </p:sp>
      <p:sp>
        <p:nvSpPr>
          <p:cNvPr id="231464" name="Freeform 36"/>
          <p:cNvSpPr>
            <a:spLocks/>
          </p:cNvSpPr>
          <p:nvPr/>
        </p:nvSpPr>
        <p:spPr bwMode="auto">
          <a:xfrm>
            <a:off x="3735388" y="4694238"/>
            <a:ext cx="458787" cy="153987"/>
          </a:xfrm>
          <a:custGeom>
            <a:avLst/>
            <a:gdLst>
              <a:gd name="T0" fmla="*/ 2147483647 w 289"/>
              <a:gd name="T1" fmla="*/ 2147483647 h 97"/>
              <a:gd name="T2" fmla="*/ 2147483647 w 289"/>
              <a:gd name="T3" fmla="*/ 2147483647 h 97"/>
              <a:gd name="T4" fmla="*/ 2147483647 w 289"/>
              <a:gd name="T5" fmla="*/ 2147483647 h 97"/>
              <a:gd name="T6" fmla="*/ 2147483647 w 289"/>
              <a:gd name="T7" fmla="*/ 2147483647 h 97"/>
              <a:gd name="T8" fmla="*/ 2147483647 w 289"/>
              <a:gd name="T9" fmla="*/ 2147483647 h 97"/>
              <a:gd name="T10" fmla="*/ 2147483647 w 289"/>
              <a:gd name="T11" fmla="*/ 2147483647 h 97"/>
              <a:gd name="T12" fmla="*/ 2147483647 w 289"/>
              <a:gd name="T13" fmla="*/ 2147483647 h 97"/>
              <a:gd name="T14" fmla="*/ 2147483647 w 289"/>
              <a:gd name="T15" fmla="*/ 2147483647 h 97"/>
              <a:gd name="T16" fmla="*/ 2147483647 w 289"/>
              <a:gd name="T17" fmla="*/ 2147483647 h 97"/>
              <a:gd name="T18" fmla="*/ 2147483647 w 289"/>
              <a:gd name="T19" fmla="*/ 0 h 97"/>
              <a:gd name="T20" fmla="*/ 2147483647 w 289"/>
              <a:gd name="T21" fmla="*/ 0 h 97"/>
              <a:gd name="T22" fmla="*/ 2147483647 w 289"/>
              <a:gd name="T23" fmla="*/ 2147483647 h 97"/>
              <a:gd name="T24" fmla="*/ 2147483647 w 289"/>
              <a:gd name="T25" fmla="*/ 2147483647 h 97"/>
              <a:gd name="T26" fmla="*/ 2147483647 w 289"/>
              <a:gd name="T27" fmla="*/ 2147483647 h 97"/>
              <a:gd name="T28" fmla="*/ 2147483647 w 289"/>
              <a:gd name="T29" fmla="*/ 2147483647 h 97"/>
              <a:gd name="T30" fmla="*/ 2147483647 w 289"/>
              <a:gd name="T31" fmla="*/ 2147483647 h 97"/>
              <a:gd name="T32" fmla="*/ 2147483647 w 289"/>
              <a:gd name="T33" fmla="*/ 2147483647 h 97"/>
              <a:gd name="T34" fmla="*/ 2147483647 w 289"/>
              <a:gd name="T35" fmla="*/ 2147483647 h 97"/>
              <a:gd name="T36" fmla="*/ 2147483647 w 289"/>
              <a:gd name="T37" fmla="*/ 2147483647 h 97"/>
              <a:gd name="T38" fmla="*/ 2147483647 w 289"/>
              <a:gd name="T39" fmla="*/ 2147483647 h 97"/>
              <a:gd name="T40" fmla="*/ 2147483647 w 289"/>
              <a:gd name="T41" fmla="*/ 2147483647 h 97"/>
              <a:gd name="T42" fmla="*/ 2147483647 w 289"/>
              <a:gd name="T43" fmla="*/ 2147483647 h 97"/>
              <a:gd name="T44" fmla="*/ 2147483647 w 289"/>
              <a:gd name="T45" fmla="*/ 2147483647 h 97"/>
              <a:gd name="T46" fmla="*/ 2147483647 w 289"/>
              <a:gd name="T47" fmla="*/ 2147483647 h 97"/>
              <a:gd name="T48" fmla="*/ 2147483647 w 289"/>
              <a:gd name="T49" fmla="*/ 2147483647 h 97"/>
              <a:gd name="T50" fmla="*/ 2147483647 w 289"/>
              <a:gd name="T51" fmla="*/ 2147483647 h 97"/>
              <a:gd name="T52" fmla="*/ 2147483647 w 289"/>
              <a:gd name="T53" fmla="*/ 2147483647 h 97"/>
              <a:gd name="T54" fmla="*/ 2147483647 w 289"/>
              <a:gd name="T55" fmla="*/ 2147483647 h 97"/>
              <a:gd name="T56" fmla="*/ 2147483647 w 289"/>
              <a:gd name="T57" fmla="*/ 2147483647 h 97"/>
              <a:gd name="T58" fmla="*/ 2147483647 w 289"/>
              <a:gd name="T59" fmla="*/ 2147483647 h 97"/>
              <a:gd name="T60" fmla="*/ 2147483647 w 289"/>
              <a:gd name="T61" fmla="*/ 2147483647 h 97"/>
              <a:gd name="T62" fmla="*/ 2147483647 w 289"/>
              <a:gd name="T63" fmla="*/ 2147483647 h 97"/>
              <a:gd name="T64" fmla="*/ 2147483647 w 289"/>
              <a:gd name="T65" fmla="*/ 2147483647 h 97"/>
              <a:gd name="T66" fmla="*/ 2147483647 w 289"/>
              <a:gd name="T67" fmla="*/ 2147483647 h 97"/>
              <a:gd name="T68" fmla="*/ 2147483647 w 289"/>
              <a:gd name="T69" fmla="*/ 2147483647 h 97"/>
              <a:gd name="T70" fmla="*/ 2147483647 w 289"/>
              <a:gd name="T71" fmla="*/ 2147483647 h 97"/>
              <a:gd name="T72" fmla="*/ 2147483647 w 289"/>
              <a:gd name="T73" fmla="*/ 2147483647 h 97"/>
              <a:gd name="T74" fmla="*/ 2147483647 w 289"/>
              <a:gd name="T75" fmla="*/ 2147483647 h 97"/>
              <a:gd name="T76" fmla="*/ 2147483647 w 289"/>
              <a:gd name="T77" fmla="*/ 2147483647 h 97"/>
              <a:gd name="T78" fmla="*/ 2147483647 w 289"/>
              <a:gd name="T79" fmla="*/ 2147483647 h 97"/>
              <a:gd name="T80" fmla="*/ 2147483647 w 289"/>
              <a:gd name="T81" fmla="*/ 2147483647 h 97"/>
              <a:gd name="T82" fmla="*/ 2147483647 w 289"/>
              <a:gd name="T83" fmla="*/ 2147483647 h 97"/>
              <a:gd name="T84" fmla="*/ 2147483647 w 289"/>
              <a:gd name="T85" fmla="*/ 2147483647 h 97"/>
              <a:gd name="T86" fmla="*/ 2147483647 w 289"/>
              <a:gd name="T87" fmla="*/ 2147483647 h 97"/>
              <a:gd name="T88" fmla="*/ 2147483647 w 289"/>
              <a:gd name="T89" fmla="*/ 2147483647 h 97"/>
              <a:gd name="T90" fmla="*/ 2147483647 w 289"/>
              <a:gd name="T91" fmla="*/ 2147483647 h 97"/>
              <a:gd name="T92" fmla="*/ 2147483647 w 289"/>
              <a:gd name="T93" fmla="*/ 2147483647 h 97"/>
              <a:gd name="T94" fmla="*/ 2147483647 w 289"/>
              <a:gd name="T95" fmla="*/ 2147483647 h 97"/>
              <a:gd name="T96" fmla="*/ 2147483647 w 289"/>
              <a:gd name="T97" fmla="*/ 2147483647 h 97"/>
              <a:gd name="T98" fmla="*/ 2147483647 w 289"/>
              <a:gd name="T99" fmla="*/ 2147483647 h 97"/>
              <a:gd name="T100" fmla="*/ 2147483647 w 289"/>
              <a:gd name="T101" fmla="*/ 2147483647 h 97"/>
              <a:gd name="T102" fmla="*/ 2147483647 w 289"/>
              <a:gd name="T103" fmla="*/ 0 h 97"/>
              <a:gd name="T104" fmla="*/ 2147483647 w 289"/>
              <a:gd name="T105" fmla="*/ 0 h 97"/>
              <a:gd name="T106" fmla="*/ 2147483647 w 289"/>
              <a:gd name="T107" fmla="*/ 0 h 97"/>
              <a:gd name="T108" fmla="*/ 2147483647 w 289"/>
              <a:gd name="T109" fmla="*/ 2147483647 h 97"/>
              <a:gd name="T110" fmla="*/ 2147483647 w 289"/>
              <a:gd name="T111" fmla="*/ 2147483647 h 97"/>
              <a:gd name="T112" fmla="*/ 2147483647 w 289"/>
              <a:gd name="T113" fmla="*/ 2147483647 h 97"/>
              <a:gd name="T114" fmla="*/ 2147483647 w 289"/>
              <a:gd name="T115" fmla="*/ 2147483647 h 97"/>
              <a:gd name="T116" fmla="*/ 2147483647 w 289"/>
              <a:gd name="T117" fmla="*/ 2147483647 h 97"/>
              <a:gd name="T118" fmla="*/ 2147483647 w 289"/>
              <a:gd name="T119" fmla="*/ 2147483647 h 97"/>
              <a:gd name="T120" fmla="*/ 2147483647 w 289"/>
              <a:gd name="T121" fmla="*/ 2147483647 h 97"/>
              <a:gd name="T122" fmla="*/ 2147483647 w 289"/>
              <a:gd name="T123" fmla="*/ 2147483647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p:spPr>
        <p:txBody>
          <a:bodyPr/>
          <a:lstStyle/>
          <a:p>
            <a:endParaRPr lang="zh-CN" altLang="en-US"/>
          </a:p>
        </p:txBody>
      </p:sp>
      <p:sp>
        <p:nvSpPr>
          <p:cNvPr id="231465" name="Freeform 37"/>
          <p:cNvSpPr>
            <a:spLocks/>
          </p:cNvSpPr>
          <p:nvPr/>
        </p:nvSpPr>
        <p:spPr bwMode="auto">
          <a:xfrm>
            <a:off x="7469188" y="4694238"/>
            <a:ext cx="458787" cy="153987"/>
          </a:xfrm>
          <a:custGeom>
            <a:avLst/>
            <a:gdLst>
              <a:gd name="T0" fmla="*/ 2147483647 w 289"/>
              <a:gd name="T1" fmla="*/ 2147483647 h 97"/>
              <a:gd name="T2" fmla="*/ 2147483647 w 289"/>
              <a:gd name="T3" fmla="*/ 2147483647 h 97"/>
              <a:gd name="T4" fmla="*/ 2147483647 w 289"/>
              <a:gd name="T5" fmla="*/ 2147483647 h 97"/>
              <a:gd name="T6" fmla="*/ 2147483647 w 289"/>
              <a:gd name="T7" fmla="*/ 2147483647 h 97"/>
              <a:gd name="T8" fmla="*/ 2147483647 w 289"/>
              <a:gd name="T9" fmla="*/ 2147483647 h 97"/>
              <a:gd name="T10" fmla="*/ 2147483647 w 289"/>
              <a:gd name="T11" fmla="*/ 2147483647 h 97"/>
              <a:gd name="T12" fmla="*/ 2147483647 w 289"/>
              <a:gd name="T13" fmla="*/ 2147483647 h 97"/>
              <a:gd name="T14" fmla="*/ 2147483647 w 289"/>
              <a:gd name="T15" fmla="*/ 2147483647 h 97"/>
              <a:gd name="T16" fmla="*/ 2147483647 w 289"/>
              <a:gd name="T17" fmla="*/ 2147483647 h 97"/>
              <a:gd name="T18" fmla="*/ 2147483647 w 289"/>
              <a:gd name="T19" fmla="*/ 0 h 97"/>
              <a:gd name="T20" fmla="*/ 2147483647 w 289"/>
              <a:gd name="T21" fmla="*/ 0 h 97"/>
              <a:gd name="T22" fmla="*/ 2147483647 w 289"/>
              <a:gd name="T23" fmla="*/ 2147483647 h 97"/>
              <a:gd name="T24" fmla="*/ 2147483647 w 289"/>
              <a:gd name="T25" fmla="*/ 2147483647 h 97"/>
              <a:gd name="T26" fmla="*/ 2147483647 w 289"/>
              <a:gd name="T27" fmla="*/ 2147483647 h 97"/>
              <a:gd name="T28" fmla="*/ 2147483647 w 289"/>
              <a:gd name="T29" fmla="*/ 2147483647 h 97"/>
              <a:gd name="T30" fmla="*/ 2147483647 w 289"/>
              <a:gd name="T31" fmla="*/ 2147483647 h 97"/>
              <a:gd name="T32" fmla="*/ 2147483647 w 289"/>
              <a:gd name="T33" fmla="*/ 2147483647 h 97"/>
              <a:gd name="T34" fmla="*/ 2147483647 w 289"/>
              <a:gd name="T35" fmla="*/ 2147483647 h 97"/>
              <a:gd name="T36" fmla="*/ 2147483647 w 289"/>
              <a:gd name="T37" fmla="*/ 2147483647 h 97"/>
              <a:gd name="T38" fmla="*/ 2147483647 w 289"/>
              <a:gd name="T39" fmla="*/ 2147483647 h 97"/>
              <a:gd name="T40" fmla="*/ 2147483647 w 289"/>
              <a:gd name="T41" fmla="*/ 2147483647 h 97"/>
              <a:gd name="T42" fmla="*/ 2147483647 w 289"/>
              <a:gd name="T43" fmla="*/ 2147483647 h 97"/>
              <a:gd name="T44" fmla="*/ 2147483647 w 289"/>
              <a:gd name="T45" fmla="*/ 2147483647 h 97"/>
              <a:gd name="T46" fmla="*/ 2147483647 w 289"/>
              <a:gd name="T47" fmla="*/ 2147483647 h 97"/>
              <a:gd name="T48" fmla="*/ 2147483647 w 289"/>
              <a:gd name="T49" fmla="*/ 2147483647 h 97"/>
              <a:gd name="T50" fmla="*/ 2147483647 w 289"/>
              <a:gd name="T51" fmla="*/ 2147483647 h 97"/>
              <a:gd name="T52" fmla="*/ 2147483647 w 289"/>
              <a:gd name="T53" fmla="*/ 2147483647 h 97"/>
              <a:gd name="T54" fmla="*/ 2147483647 w 289"/>
              <a:gd name="T55" fmla="*/ 2147483647 h 97"/>
              <a:gd name="T56" fmla="*/ 2147483647 w 289"/>
              <a:gd name="T57" fmla="*/ 2147483647 h 97"/>
              <a:gd name="T58" fmla="*/ 2147483647 w 289"/>
              <a:gd name="T59" fmla="*/ 2147483647 h 97"/>
              <a:gd name="T60" fmla="*/ 2147483647 w 289"/>
              <a:gd name="T61" fmla="*/ 2147483647 h 97"/>
              <a:gd name="T62" fmla="*/ 2147483647 w 289"/>
              <a:gd name="T63" fmla="*/ 2147483647 h 97"/>
              <a:gd name="T64" fmla="*/ 2147483647 w 289"/>
              <a:gd name="T65" fmla="*/ 2147483647 h 97"/>
              <a:gd name="T66" fmla="*/ 2147483647 w 289"/>
              <a:gd name="T67" fmla="*/ 2147483647 h 97"/>
              <a:gd name="T68" fmla="*/ 2147483647 w 289"/>
              <a:gd name="T69" fmla="*/ 2147483647 h 97"/>
              <a:gd name="T70" fmla="*/ 2147483647 w 289"/>
              <a:gd name="T71" fmla="*/ 2147483647 h 97"/>
              <a:gd name="T72" fmla="*/ 2147483647 w 289"/>
              <a:gd name="T73" fmla="*/ 2147483647 h 97"/>
              <a:gd name="T74" fmla="*/ 2147483647 w 289"/>
              <a:gd name="T75" fmla="*/ 2147483647 h 97"/>
              <a:gd name="T76" fmla="*/ 2147483647 w 289"/>
              <a:gd name="T77" fmla="*/ 2147483647 h 97"/>
              <a:gd name="T78" fmla="*/ 2147483647 w 289"/>
              <a:gd name="T79" fmla="*/ 2147483647 h 97"/>
              <a:gd name="T80" fmla="*/ 2147483647 w 289"/>
              <a:gd name="T81" fmla="*/ 2147483647 h 97"/>
              <a:gd name="T82" fmla="*/ 2147483647 w 289"/>
              <a:gd name="T83" fmla="*/ 2147483647 h 97"/>
              <a:gd name="T84" fmla="*/ 2147483647 w 289"/>
              <a:gd name="T85" fmla="*/ 2147483647 h 97"/>
              <a:gd name="T86" fmla="*/ 2147483647 w 289"/>
              <a:gd name="T87" fmla="*/ 2147483647 h 97"/>
              <a:gd name="T88" fmla="*/ 2147483647 w 289"/>
              <a:gd name="T89" fmla="*/ 2147483647 h 97"/>
              <a:gd name="T90" fmla="*/ 2147483647 w 289"/>
              <a:gd name="T91" fmla="*/ 2147483647 h 97"/>
              <a:gd name="T92" fmla="*/ 2147483647 w 289"/>
              <a:gd name="T93" fmla="*/ 2147483647 h 97"/>
              <a:gd name="T94" fmla="*/ 2147483647 w 289"/>
              <a:gd name="T95" fmla="*/ 2147483647 h 97"/>
              <a:gd name="T96" fmla="*/ 2147483647 w 289"/>
              <a:gd name="T97" fmla="*/ 2147483647 h 97"/>
              <a:gd name="T98" fmla="*/ 2147483647 w 289"/>
              <a:gd name="T99" fmla="*/ 2147483647 h 97"/>
              <a:gd name="T100" fmla="*/ 2147483647 w 289"/>
              <a:gd name="T101" fmla="*/ 2147483647 h 97"/>
              <a:gd name="T102" fmla="*/ 2147483647 w 289"/>
              <a:gd name="T103" fmla="*/ 0 h 97"/>
              <a:gd name="T104" fmla="*/ 2147483647 w 289"/>
              <a:gd name="T105" fmla="*/ 0 h 97"/>
              <a:gd name="T106" fmla="*/ 2147483647 w 289"/>
              <a:gd name="T107" fmla="*/ 0 h 97"/>
              <a:gd name="T108" fmla="*/ 2147483647 w 289"/>
              <a:gd name="T109" fmla="*/ 2147483647 h 97"/>
              <a:gd name="T110" fmla="*/ 2147483647 w 289"/>
              <a:gd name="T111" fmla="*/ 2147483647 h 97"/>
              <a:gd name="T112" fmla="*/ 2147483647 w 289"/>
              <a:gd name="T113" fmla="*/ 2147483647 h 97"/>
              <a:gd name="T114" fmla="*/ 2147483647 w 289"/>
              <a:gd name="T115" fmla="*/ 2147483647 h 97"/>
              <a:gd name="T116" fmla="*/ 2147483647 w 289"/>
              <a:gd name="T117" fmla="*/ 2147483647 h 97"/>
              <a:gd name="T118" fmla="*/ 2147483647 w 289"/>
              <a:gd name="T119" fmla="*/ 2147483647 h 97"/>
              <a:gd name="T120" fmla="*/ 2147483647 w 289"/>
              <a:gd name="T121" fmla="*/ 2147483647 h 97"/>
              <a:gd name="T122" fmla="*/ 2147483647 w 289"/>
              <a:gd name="T123" fmla="*/ 2147483647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p:spPr>
        <p:txBody>
          <a:bodyPr/>
          <a:lstStyle/>
          <a:p>
            <a:endParaRPr lang="zh-CN" altLang="en-US"/>
          </a:p>
        </p:txBody>
      </p:sp>
      <p:sp>
        <p:nvSpPr>
          <p:cNvPr id="231466" name="Freeform 38"/>
          <p:cNvSpPr>
            <a:spLocks/>
          </p:cNvSpPr>
          <p:nvPr/>
        </p:nvSpPr>
        <p:spPr bwMode="auto">
          <a:xfrm>
            <a:off x="763588" y="4694238"/>
            <a:ext cx="458787" cy="153987"/>
          </a:xfrm>
          <a:custGeom>
            <a:avLst/>
            <a:gdLst>
              <a:gd name="T0" fmla="*/ 2147483647 w 289"/>
              <a:gd name="T1" fmla="*/ 2147483647 h 97"/>
              <a:gd name="T2" fmla="*/ 2147483647 w 289"/>
              <a:gd name="T3" fmla="*/ 2147483647 h 97"/>
              <a:gd name="T4" fmla="*/ 2147483647 w 289"/>
              <a:gd name="T5" fmla="*/ 2147483647 h 97"/>
              <a:gd name="T6" fmla="*/ 2147483647 w 289"/>
              <a:gd name="T7" fmla="*/ 2147483647 h 97"/>
              <a:gd name="T8" fmla="*/ 2147483647 w 289"/>
              <a:gd name="T9" fmla="*/ 2147483647 h 97"/>
              <a:gd name="T10" fmla="*/ 2147483647 w 289"/>
              <a:gd name="T11" fmla="*/ 2147483647 h 97"/>
              <a:gd name="T12" fmla="*/ 2147483647 w 289"/>
              <a:gd name="T13" fmla="*/ 2147483647 h 97"/>
              <a:gd name="T14" fmla="*/ 2147483647 w 289"/>
              <a:gd name="T15" fmla="*/ 2147483647 h 97"/>
              <a:gd name="T16" fmla="*/ 2147483647 w 289"/>
              <a:gd name="T17" fmla="*/ 2147483647 h 97"/>
              <a:gd name="T18" fmla="*/ 2147483647 w 289"/>
              <a:gd name="T19" fmla="*/ 0 h 97"/>
              <a:gd name="T20" fmla="*/ 2147483647 w 289"/>
              <a:gd name="T21" fmla="*/ 0 h 97"/>
              <a:gd name="T22" fmla="*/ 2147483647 w 289"/>
              <a:gd name="T23" fmla="*/ 2147483647 h 97"/>
              <a:gd name="T24" fmla="*/ 2147483647 w 289"/>
              <a:gd name="T25" fmla="*/ 2147483647 h 97"/>
              <a:gd name="T26" fmla="*/ 2147483647 w 289"/>
              <a:gd name="T27" fmla="*/ 2147483647 h 97"/>
              <a:gd name="T28" fmla="*/ 2147483647 w 289"/>
              <a:gd name="T29" fmla="*/ 2147483647 h 97"/>
              <a:gd name="T30" fmla="*/ 2147483647 w 289"/>
              <a:gd name="T31" fmla="*/ 2147483647 h 97"/>
              <a:gd name="T32" fmla="*/ 2147483647 w 289"/>
              <a:gd name="T33" fmla="*/ 2147483647 h 97"/>
              <a:gd name="T34" fmla="*/ 2147483647 w 289"/>
              <a:gd name="T35" fmla="*/ 2147483647 h 97"/>
              <a:gd name="T36" fmla="*/ 2147483647 w 289"/>
              <a:gd name="T37" fmla="*/ 2147483647 h 97"/>
              <a:gd name="T38" fmla="*/ 2147483647 w 289"/>
              <a:gd name="T39" fmla="*/ 2147483647 h 97"/>
              <a:gd name="T40" fmla="*/ 2147483647 w 289"/>
              <a:gd name="T41" fmla="*/ 2147483647 h 97"/>
              <a:gd name="T42" fmla="*/ 2147483647 w 289"/>
              <a:gd name="T43" fmla="*/ 2147483647 h 97"/>
              <a:gd name="T44" fmla="*/ 2147483647 w 289"/>
              <a:gd name="T45" fmla="*/ 2147483647 h 97"/>
              <a:gd name="T46" fmla="*/ 2147483647 w 289"/>
              <a:gd name="T47" fmla="*/ 2147483647 h 97"/>
              <a:gd name="T48" fmla="*/ 2147483647 w 289"/>
              <a:gd name="T49" fmla="*/ 2147483647 h 97"/>
              <a:gd name="T50" fmla="*/ 2147483647 w 289"/>
              <a:gd name="T51" fmla="*/ 2147483647 h 97"/>
              <a:gd name="T52" fmla="*/ 2147483647 w 289"/>
              <a:gd name="T53" fmla="*/ 2147483647 h 97"/>
              <a:gd name="T54" fmla="*/ 2147483647 w 289"/>
              <a:gd name="T55" fmla="*/ 2147483647 h 97"/>
              <a:gd name="T56" fmla="*/ 2147483647 w 289"/>
              <a:gd name="T57" fmla="*/ 2147483647 h 97"/>
              <a:gd name="T58" fmla="*/ 2147483647 w 289"/>
              <a:gd name="T59" fmla="*/ 2147483647 h 97"/>
              <a:gd name="T60" fmla="*/ 2147483647 w 289"/>
              <a:gd name="T61" fmla="*/ 2147483647 h 97"/>
              <a:gd name="T62" fmla="*/ 2147483647 w 289"/>
              <a:gd name="T63" fmla="*/ 2147483647 h 97"/>
              <a:gd name="T64" fmla="*/ 2147483647 w 289"/>
              <a:gd name="T65" fmla="*/ 2147483647 h 97"/>
              <a:gd name="T66" fmla="*/ 2147483647 w 289"/>
              <a:gd name="T67" fmla="*/ 2147483647 h 97"/>
              <a:gd name="T68" fmla="*/ 2147483647 w 289"/>
              <a:gd name="T69" fmla="*/ 2147483647 h 97"/>
              <a:gd name="T70" fmla="*/ 2147483647 w 289"/>
              <a:gd name="T71" fmla="*/ 2147483647 h 97"/>
              <a:gd name="T72" fmla="*/ 2147483647 w 289"/>
              <a:gd name="T73" fmla="*/ 2147483647 h 97"/>
              <a:gd name="T74" fmla="*/ 2147483647 w 289"/>
              <a:gd name="T75" fmla="*/ 2147483647 h 97"/>
              <a:gd name="T76" fmla="*/ 2147483647 w 289"/>
              <a:gd name="T77" fmla="*/ 2147483647 h 97"/>
              <a:gd name="T78" fmla="*/ 2147483647 w 289"/>
              <a:gd name="T79" fmla="*/ 2147483647 h 97"/>
              <a:gd name="T80" fmla="*/ 2147483647 w 289"/>
              <a:gd name="T81" fmla="*/ 2147483647 h 97"/>
              <a:gd name="T82" fmla="*/ 2147483647 w 289"/>
              <a:gd name="T83" fmla="*/ 2147483647 h 97"/>
              <a:gd name="T84" fmla="*/ 2147483647 w 289"/>
              <a:gd name="T85" fmla="*/ 2147483647 h 97"/>
              <a:gd name="T86" fmla="*/ 2147483647 w 289"/>
              <a:gd name="T87" fmla="*/ 2147483647 h 97"/>
              <a:gd name="T88" fmla="*/ 2147483647 w 289"/>
              <a:gd name="T89" fmla="*/ 2147483647 h 97"/>
              <a:gd name="T90" fmla="*/ 2147483647 w 289"/>
              <a:gd name="T91" fmla="*/ 2147483647 h 97"/>
              <a:gd name="T92" fmla="*/ 2147483647 w 289"/>
              <a:gd name="T93" fmla="*/ 2147483647 h 97"/>
              <a:gd name="T94" fmla="*/ 2147483647 w 289"/>
              <a:gd name="T95" fmla="*/ 2147483647 h 97"/>
              <a:gd name="T96" fmla="*/ 2147483647 w 289"/>
              <a:gd name="T97" fmla="*/ 2147483647 h 97"/>
              <a:gd name="T98" fmla="*/ 2147483647 w 289"/>
              <a:gd name="T99" fmla="*/ 2147483647 h 97"/>
              <a:gd name="T100" fmla="*/ 2147483647 w 289"/>
              <a:gd name="T101" fmla="*/ 2147483647 h 97"/>
              <a:gd name="T102" fmla="*/ 2147483647 w 289"/>
              <a:gd name="T103" fmla="*/ 0 h 97"/>
              <a:gd name="T104" fmla="*/ 2147483647 w 289"/>
              <a:gd name="T105" fmla="*/ 0 h 97"/>
              <a:gd name="T106" fmla="*/ 2147483647 w 289"/>
              <a:gd name="T107" fmla="*/ 0 h 97"/>
              <a:gd name="T108" fmla="*/ 2147483647 w 289"/>
              <a:gd name="T109" fmla="*/ 2147483647 h 97"/>
              <a:gd name="T110" fmla="*/ 2147483647 w 289"/>
              <a:gd name="T111" fmla="*/ 2147483647 h 97"/>
              <a:gd name="T112" fmla="*/ 2147483647 w 289"/>
              <a:gd name="T113" fmla="*/ 2147483647 h 97"/>
              <a:gd name="T114" fmla="*/ 2147483647 w 289"/>
              <a:gd name="T115" fmla="*/ 2147483647 h 97"/>
              <a:gd name="T116" fmla="*/ 2147483647 w 289"/>
              <a:gd name="T117" fmla="*/ 2147483647 h 97"/>
              <a:gd name="T118" fmla="*/ 2147483647 w 289"/>
              <a:gd name="T119" fmla="*/ 2147483647 h 97"/>
              <a:gd name="T120" fmla="*/ 2147483647 w 289"/>
              <a:gd name="T121" fmla="*/ 2147483647 h 97"/>
              <a:gd name="T122" fmla="*/ 2147483647 w 289"/>
              <a:gd name="T123" fmla="*/ 2147483647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p:spPr>
        <p:txBody>
          <a:bodyPr/>
          <a:lstStyle/>
          <a:p>
            <a:endParaRPr lang="zh-CN" altLang="en-US"/>
          </a:p>
        </p:txBody>
      </p:sp>
      <p:sp>
        <p:nvSpPr>
          <p:cNvPr id="231467" name="Line 47"/>
          <p:cNvSpPr>
            <a:spLocks noChangeShapeType="1"/>
          </p:cNvSpPr>
          <p:nvPr/>
        </p:nvSpPr>
        <p:spPr bwMode="auto">
          <a:xfrm>
            <a:off x="1260475" y="5084763"/>
            <a:ext cx="0" cy="852487"/>
          </a:xfrm>
          <a:prstGeom prst="line">
            <a:avLst/>
          </a:prstGeom>
          <a:noFill/>
          <a:ln w="12700">
            <a:solidFill>
              <a:srgbClr val="FFFF66"/>
            </a:solidFill>
            <a:round/>
            <a:headEnd type="none" w="sm" len="sm"/>
            <a:tailEnd type="none" w="sm" len="sm"/>
          </a:ln>
        </p:spPr>
        <p:txBody>
          <a:bodyPr wrap="none" anchor="ctr"/>
          <a:lstStyle/>
          <a:p>
            <a:endParaRPr lang="zh-CN" altLang="en-US"/>
          </a:p>
        </p:txBody>
      </p:sp>
      <p:sp>
        <p:nvSpPr>
          <p:cNvPr id="231468" name="Line 48"/>
          <p:cNvSpPr>
            <a:spLocks noChangeShapeType="1"/>
          </p:cNvSpPr>
          <p:nvPr/>
        </p:nvSpPr>
        <p:spPr bwMode="auto">
          <a:xfrm>
            <a:off x="7443788" y="5059363"/>
            <a:ext cx="0" cy="852487"/>
          </a:xfrm>
          <a:prstGeom prst="line">
            <a:avLst/>
          </a:prstGeom>
          <a:noFill/>
          <a:ln w="12700">
            <a:solidFill>
              <a:srgbClr val="FFFF66"/>
            </a:solidFill>
            <a:round/>
            <a:headEnd type="none" w="sm" len="sm"/>
            <a:tailEnd type="none" w="sm" len="sm"/>
          </a:ln>
        </p:spPr>
        <p:txBody>
          <a:bodyPr wrap="none" anchor="ctr"/>
          <a:lstStyle/>
          <a:p>
            <a:endParaRPr lang="zh-CN" altLang="en-US"/>
          </a:p>
        </p:txBody>
      </p:sp>
      <p:sp>
        <p:nvSpPr>
          <p:cNvPr id="231469" name="Rectangle 49"/>
          <p:cNvSpPr>
            <a:spLocks noChangeArrowheads="1"/>
          </p:cNvSpPr>
          <p:nvPr/>
        </p:nvSpPr>
        <p:spPr bwMode="auto">
          <a:xfrm>
            <a:off x="4556125" y="5561013"/>
            <a:ext cx="587375" cy="400050"/>
          </a:xfrm>
          <a:prstGeom prst="rect">
            <a:avLst/>
          </a:prstGeom>
          <a:noFill/>
          <a:ln w="9525">
            <a:noFill/>
            <a:miter lim="800000"/>
            <a:headEnd/>
            <a:tailEnd/>
          </a:ln>
        </p:spPr>
        <p:txBody>
          <a:bodyPr wrap="none" lIns="92075" tIns="46038" rIns="92075" bIns="46038">
            <a:spAutoFit/>
          </a:bodyPr>
          <a:lstStyle/>
          <a:p>
            <a:pPr eaLnBrk="0" hangingPunct="0"/>
            <a:r>
              <a:rPr lang="en-US" altLang="zh-CN" sz="2000">
                <a:solidFill>
                  <a:schemeClr val="bg1"/>
                </a:solidFill>
                <a:latin typeface="Times New Roman" pitchFamily="18" charset="0"/>
                <a:cs typeface="Times New Roman" pitchFamily="18" charset="0"/>
              </a:rPr>
              <a:t>k=1</a:t>
            </a:r>
          </a:p>
        </p:txBody>
      </p:sp>
      <p:sp>
        <p:nvSpPr>
          <p:cNvPr id="231470" name="Rectangle 50"/>
          <p:cNvSpPr>
            <a:spLocks noChangeArrowheads="1"/>
          </p:cNvSpPr>
          <p:nvPr/>
        </p:nvSpPr>
        <p:spPr bwMode="auto">
          <a:xfrm>
            <a:off x="5165725" y="5181600"/>
            <a:ext cx="587375" cy="400050"/>
          </a:xfrm>
          <a:prstGeom prst="rect">
            <a:avLst/>
          </a:prstGeom>
          <a:noFill/>
          <a:ln w="9525">
            <a:noFill/>
            <a:miter lim="800000"/>
            <a:headEnd/>
            <a:tailEnd/>
          </a:ln>
        </p:spPr>
        <p:txBody>
          <a:bodyPr wrap="none" lIns="92075" tIns="46038" rIns="92075" bIns="46038">
            <a:spAutoFit/>
          </a:bodyPr>
          <a:lstStyle/>
          <a:p>
            <a:pPr eaLnBrk="0" hangingPunct="0"/>
            <a:r>
              <a:rPr lang="en-US" altLang="zh-CN" sz="2000">
                <a:solidFill>
                  <a:schemeClr val="bg1"/>
                </a:solidFill>
                <a:latin typeface="Times New Roman" pitchFamily="18" charset="0"/>
                <a:cs typeface="Times New Roman" pitchFamily="18" charset="0"/>
              </a:rPr>
              <a:t>k=2</a:t>
            </a:r>
          </a:p>
        </p:txBody>
      </p:sp>
      <p:sp>
        <p:nvSpPr>
          <p:cNvPr id="231471" name="Rectangle 51"/>
          <p:cNvSpPr>
            <a:spLocks noChangeArrowheads="1"/>
          </p:cNvSpPr>
          <p:nvPr/>
        </p:nvSpPr>
        <p:spPr bwMode="auto">
          <a:xfrm>
            <a:off x="3946525" y="5181600"/>
            <a:ext cx="587375" cy="400050"/>
          </a:xfrm>
          <a:prstGeom prst="rect">
            <a:avLst/>
          </a:prstGeom>
          <a:noFill/>
          <a:ln w="9525">
            <a:noFill/>
            <a:miter lim="800000"/>
            <a:headEnd/>
            <a:tailEnd/>
          </a:ln>
        </p:spPr>
        <p:txBody>
          <a:bodyPr wrap="none" lIns="92075" tIns="46038" rIns="92075" bIns="46038">
            <a:spAutoFit/>
          </a:bodyPr>
          <a:lstStyle/>
          <a:p>
            <a:pPr eaLnBrk="0" hangingPunct="0"/>
            <a:r>
              <a:rPr lang="en-US" altLang="zh-CN" sz="2000">
                <a:solidFill>
                  <a:schemeClr val="bg1"/>
                </a:solidFill>
                <a:latin typeface="Times New Roman" pitchFamily="18" charset="0"/>
                <a:cs typeface="Times New Roman" pitchFamily="18" charset="0"/>
              </a:rPr>
              <a:t>k=0</a:t>
            </a:r>
          </a:p>
        </p:txBody>
      </p:sp>
      <p:sp>
        <p:nvSpPr>
          <p:cNvPr id="231472" name="Rectangle 52"/>
          <p:cNvSpPr>
            <a:spLocks noChangeArrowheads="1"/>
          </p:cNvSpPr>
          <p:nvPr/>
        </p:nvSpPr>
        <p:spPr bwMode="auto">
          <a:xfrm>
            <a:off x="6461125" y="5181600"/>
            <a:ext cx="587375" cy="400050"/>
          </a:xfrm>
          <a:prstGeom prst="rect">
            <a:avLst/>
          </a:prstGeom>
          <a:noFill/>
          <a:ln w="9525">
            <a:noFill/>
            <a:miter lim="800000"/>
            <a:headEnd/>
            <a:tailEnd/>
          </a:ln>
        </p:spPr>
        <p:txBody>
          <a:bodyPr wrap="none" lIns="92075" tIns="46038" rIns="92075" bIns="46038">
            <a:spAutoFit/>
          </a:bodyPr>
          <a:lstStyle/>
          <a:p>
            <a:pPr eaLnBrk="0" hangingPunct="0"/>
            <a:r>
              <a:rPr lang="en-US" altLang="zh-CN" sz="2000">
                <a:solidFill>
                  <a:schemeClr val="bg1"/>
                </a:solidFill>
                <a:latin typeface="Times New Roman" pitchFamily="18" charset="0"/>
                <a:cs typeface="Times New Roman" pitchFamily="18" charset="0"/>
              </a:rPr>
              <a:t>k=4</a:t>
            </a:r>
          </a:p>
        </p:txBody>
      </p:sp>
      <p:sp>
        <p:nvSpPr>
          <p:cNvPr id="231473" name="Rectangle 53"/>
          <p:cNvSpPr>
            <a:spLocks noChangeArrowheads="1"/>
          </p:cNvSpPr>
          <p:nvPr/>
        </p:nvSpPr>
        <p:spPr bwMode="auto">
          <a:xfrm>
            <a:off x="7070725" y="5562600"/>
            <a:ext cx="587375" cy="400050"/>
          </a:xfrm>
          <a:prstGeom prst="rect">
            <a:avLst/>
          </a:prstGeom>
          <a:noFill/>
          <a:ln w="9525">
            <a:noFill/>
            <a:miter lim="800000"/>
            <a:headEnd/>
            <a:tailEnd/>
          </a:ln>
        </p:spPr>
        <p:txBody>
          <a:bodyPr wrap="none" lIns="92075" tIns="46038" rIns="92075" bIns="46038">
            <a:spAutoFit/>
          </a:bodyPr>
          <a:lstStyle/>
          <a:p>
            <a:pPr eaLnBrk="0" hangingPunct="0"/>
            <a:r>
              <a:rPr lang="en-US" altLang="zh-CN" sz="2000">
                <a:solidFill>
                  <a:schemeClr val="bg1"/>
                </a:solidFill>
                <a:latin typeface="Times New Roman" pitchFamily="18" charset="0"/>
                <a:cs typeface="Times New Roman" pitchFamily="18" charset="0"/>
              </a:rPr>
              <a:t>k=5</a:t>
            </a:r>
          </a:p>
        </p:txBody>
      </p:sp>
      <p:sp>
        <p:nvSpPr>
          <p:cNvPr id="231474" name="Rectangle 54"/>
          <p:cNvSpPr>
            <a:spLocks noChangeArrowheads="1"/>
          </p:cNvSpPr>
          <p:nvPr/>
        </p:nvSpPr>
        <p:spPr bwMode="auto">
          <a:xfrm>
            <a:off x="3413125" y="5486400"/>
            <a:ext cx="671513" cy="400050"/>
          </a:xfrm>
          <a:prstGeom prst="rect">
            <a:avLst/>
          </a:prstGeom>
          <a:noFill/>
          <a:ln w="9525">
            <a:noFill/>
            <a:miter lim="800000"/>
            <a:headEnd/>
            <a:tailEnd/>
          </a:ln>
        </p:spPr>
        <p:txBody>
          <a:bodyPr wrap="none" lIns="92075" tIns="46038" rIns="92075" bIns="46038">
            <a:spAutoFit/>
          </a:bodyPr>
          <a:lstStyle/>
          <a:p>
            <a:pPr eaLnBrk="0" hangingPunct="0"/>
            <a:r>
              <a:rPr lang="en-US" altLang="zh-CN" sz="2000">
                <a:solidFill>
                  <a:schemeClr val="bg1"/>
                </a:solidFill>
                <a:latin typeface="Times New Roman" pitchFamily="18" charset="0"/>
                <a:cs typeface="Times New Roman" pitchFamily="18" charset="0"/>
              </a:rPr>
              <a:t>k=-1</a:t>
            </a:r>
          </a:p>
        </p:txBody>
      </p:sp>
      <p:sp>
        <p:nvSpPr>
          <p:cNvPr id="231475" name="Rectangle 55"/>
          <p:cNvSpPr>
            <a:spLocks noChangeArrowheads="1"/>
          </p:cNvSpPr>
          <p:nvPr/>
        </p:nvSpPr>
        <p:spPr bwMode="auto">
          <a:xfrm>
            <a:off x="2803525" y="5181600"/>
            <a:ext cx="671513" cy="400050"/>
          </a:xfrm>
          <a:prstGeom prst="rect">
            <a:avLst/>
          </a:prstGeom>
          <a:noFill/>
          <a:ln w="9525">
            <a:noFill/>
            <a:miter lim="800000"/>
            <a:headEnd/>
            <a:tailEnd/>
          </a:ln>
        </p:spPr>
        <p:txBody>
          <a:bodyPr wrap="none" lIns="92075" tIns="46038" rIns="92075" bIns="46038">
            <a:spAutoFit/>
          </a:bodyPr>
          <a:lstStyle/>
          <a:p>
            <a:pPr eaLnBrk="0" hangingPunct="0"/>
            <a:r>
              <a:rPr lang="en-US" altLang="zh-CN" sz="2000">
                <a:solidFill>
                  <a:schemeClr val="bg1"/>
                </a:solidFill>
                <a:latin typeface="Times New Roman" pitchFamily="18" charset="0"/>
                <a:cs typeface="Times New Roman" pitchFamily="18" charset="0"/>
              </a:rPr>
              <a:t>k=-2</a:t>
            </a:r>
          </a:p>
        </p:txBody>
      </p:sp>
      <p:sp>
        <p:nvSpPr>
          <p:cNvPr id="231476" name="Rectangle 56"/>
          <p:cNvSpPr>
            <a:spLocks noChangeArrowheads="1"/>
          </p:cNvSpPr>
          <p:nvPr/>
        </p:nvSpPr>
        <p:spPr bwMode="auto">
          <a:xfrm>
            <a:off x="1508125" y="5181600"/>
            <a:ext cx="671513" cy="400050"/>
          </a:xfrm>
          <a:prstGeom prst="rect">
            <a:avLst/>
          </a:prstGeom>
          <a:noFill/>
          <a:ln w="9525">
            <a:noFill/>
            <a:miter lim="800000"/>
            <a:headEnd/>
            <a:tailEnd/>
          </a:ln>
        </p:spPr>
        <p:txBody>
          <a:bodyPr wrap="none" lIns="92075" tIns="46038" rIns="92075" bIns="46038">
            <a:spAutoFit/>
          </a:bodyPr>
          <a:lstStyle/>
          <a:p>
            <a:pPr eaLnBrk="0" hangingPunct="0"/>
            <a:r>
              <a:rPr lang="en-US" altLang="zh-CN" sz="2000">
                <a:solidFill>
                  <a:schemeClr val="bg1"/>
                </a:solidFill>
                <a:latin typeface="Times New Roman" pitchFamily="18" charset="0"/>
                <a:cs typeface="Times New Roman" pitchFamily="18" charset="0"/>
              </a:rPr>
              <a:t>k=-4</a:t>
            </a:r>
          </a:p>
        </p:txBody>
      </p:sp>
      <p:sp>
        <p:nvSpPr>
          <p:cNvPr id="231477" name="Rectangle 57"/>
          <p:cNvSpPr>
            <a:spLocks noChangeArrowheads="1"/>
          </p:cNvSpPr>
          <p:nvPr/>
        </p:nvSpPr>
        <p:spPr bwMode="auto">
          <a:xfrm>
            <a:off x="974725" y="5487988"/>
            <a:ext cx="671513" cy="400050"/>
          </a:xfrm>
          <a:prstGeom prst="rect">
            <a:avLst/>
          </a:prstGeom>
          <a:noFill/>
          <a:ln w="9525">
            <a:noFill/>
            <a:miter lim="800000"/>
            <a:headEnd/>
            <a:tailEnd/>
          </a:ln>
        </p:spPr>
        <p:txBody>
          <a:bodyPr wrap="none" lIns="92075" tIns="46038" rIns="92075" bIns="46038">
            <a:spAutoFit/>
          </a:bodyPr>
          <a:lstStyle/>
          <a:p>
            <a:pPr eaLnBrk="0" hangingPunct="0"/>
            <a:r>
              <a:rPr lang="en-US" altLang="zh-CN" sz="2000">
                <a:solidFill>
                  <a:schemeClr val="bg1"/>
                </a:solidFill>
                <a:latin typeface="Times New Roman" pitchFamily="18" charset="0"/>
                <a:cs typeface="Times New Roman" pitchFamily="18" charset="0"/>
              </a:rPr>
              <a:t>k=-5</a:t>
            </a:r>
          </a:p>
        </p:txBody>
      </p:sp>
      <p:sp>
        <p:nvSpPr>
          <p:cNvPr id="231478" name="Line 58"/>
          <p:cNvSpPr>
            <a:spLocks noChangeShapeType="1"/>
          </p:cNvSpPr>
          <p:nvPr/>
        </p:nvSpPr>
        <p:spPr bwMode="auto">
          <a:xfrm>
            <a:off x="6116638" y="5073650"/>
            <a:ext cx="0" cy="838200"/>
          </a:xfrm>
          <a:prstGeom prst="line">
            <a:avLst/>
          </a:prstGeom>
          <a:noFill/>
          <a:ln w="12700">
            <a:solidFill>
              <a:srgbClr val="FFFF66"/>
            </a:solidFill>
            <a:prstDash val="dash"/>
            <a:round/>
            <a:headEnd type="none" w="sm" len="sm"/>
            <a:tailEnd type="none" w="sm" len="sm"/>
          </a:ln>
        </p:spPr>
        <p:txBody>
          <a:bodyPr wrap="none" anchor="ctr"/>
          <a:lstStyle/>
          <a:p>
            <a:endParaRPr lang="zh-CN" altLang="en-US"/>
          </a:p>
        </p:txBody>
      </p:sp>
      <p:sp>
        <p:nvSpPr>
          <p:cNvPr id="231479" name="Line 59"/>
          <p:cNvSpPr>
            <a:spLocks noChangeShapeType="1"/>
          </p:cNvSpPr>
          <p:nvPr/>
        </p:nvSpPr>
        <p:spPr bwMode="auto">
          <a:xfrm>
            <a:off x="2490788" y="5075238"/>
            <a:ext cx="0" cy="838200"/>
          </a:xfrm>
          <a:prstGeom prst="line">
            <a:avLst/>
          </a:prstGeom>
          <a:noFill/>
          <a:ln w="12700">
            <a:solidFill>
              <a:srgbClr val="FFFF66"/>
            </a:solidFill>
            <a:prstDash val="dash"/>
            <a:round/>
            <a:headEnd type="none" w="sm" len="sm"/>
            <a:tailEnd type="none" w="sm" len="sm"/>
          </a:ln>
        </p:spPr>
        <p:txBody>
          <a:bodyPr wrap="none" anchor="ctr"/>
          <a:lstStyle/>
          <a:p>
            <a:endParaRPr lang="zh-CN" altLang="en-US"/>
          </a:p>
        </p:txBody>
      </p:sp>
      <p:sp>
        <p:nvSpPr>
          <p:cNvPr id="231480" name="Rectangle 60"/>
          <p:cNvSpPr>
            <a:spLocks noChangeArrowheads="1"/>
          </p:cNvSpPr>
          <p:nvPr/>
        </p:nvSpPr>
        <p:spPr bwMode="auto">
          <a:xfrm>
            <a:off x="5775325" y="5486400"/>
            <a:ext cx="587375" cy="400050"/>
          </a:xfrm>
          <a:prstGeom prst="rect">
            <a:avLst/>
          </a:prstGeom>
          <a:noFill/>
          <a:ln w="9525">
            <a:noFill/>
            <a:miter lim="800000"/>
            <a:headEnd/>
            <a:tailEnd/>
          </a:ln>
        </p:spPr>
        <p:txBody>
          <a:bodyPr wrap="none" lIns="92075" tIns="46038" rIns="92075" bIns="46038">
            <a:spAutoFit/>
          </a:bodyPr>
          <a:lstStyle/>
          <a:p>
            <a:pPr eaLnBrk="0" hangingPunct="0"/>
            <a:r>
              <a:rPr lang="en-US" altLang="zh-CN" sz="2000">
                <a:solidFill>
                  <a:schemeClr val="bg1"/>
                </a:solidFill>
                <a:latin typeface="Times New Roman" pitchFamily="18" charset="0"/>
                <a:cs typeface="Times New Roman" pitchFamily="18" charset="0"/>
              </a:rPr>
              <a:t>k=3</a:t>
            </a:r>
          </a:p>
        </p:txBody>
      </p:sp>
      <p:sp>
        <p:nvSpPr>
          <p:cNvPr id="231481" name="Rectangle 61"/>
          <p:cNvSpPr>
            <a:spLocks noChangeArrowheads="1"/>
          </p:cNvSpPr>
          <p:nvPr/>
        </p:nvSpPr>
        <p:spPr bwMode="auto">
          <a:xfrm>
            <a:off x="2117725" y="5564188"/>
            <a:ext cx="671513" cy="400050"/>
          </a:xfrm>
          <a:prstGeom prst="rect">
            <a:avLst/>
          </a:prstGeom>
          <a:noFill/>
          <a:ln w="9525">
            <a:noFill/>
            <a:miter lim="800000"/>
            <a:headEnd/>
            <a:tailEnd/>
          </a:ln>
        </p:spPr>
        <p:txBody>
          <a:bodyPr wrap="none" lIns="92075" tIns="46038" rIns="92075" bIns="46038">
            <a:spAutoFit/>
          </a:bodyPr>
          <a:lstStyle/>
          <a:p>
            <a:pPr eaLnBrk="0" hangingPunct="0"/>
            <a:r>
              <a:rPr lang="en-US" altLang="zh-CN" sz="2000">
                <a:solidFill>
                  <a:schemeClr val="bg1"/>
                </a:solidFill>
                <a:latin typeface="Times New Roman" pitchFamily="18" charset="0"/>
                <a:cs typeface="Times New Roman" pitchFamily="18" charset="0"/>
              </a:rPr>
              <a:t>k=-3</a:t>
            </a:r>
          </a:p>
        </p:txBody>
      </p:sp>
      <p:sp>
        <p:nvSpPr>
          <p:cNvPr id="231482" name="Rectangle 62"/>
          <p:cNvSpPr>
            <a:spLocks noChangeArrowheads="1"/>
          </p:cNvSpPr>
          <p:nvPr/>
        </p:nvSpPr>
        <p:spPr bwMode="auto">
          <a:xfrm>
            <a:off x="3929063" y="2111375"/>
            <a:ext cx="546100" cy="1816100"/>
          </a:xfrm>
          <a:prstGeom prst="rect">
            <a:avLst/>
          </a:prstGeom>
          <a:noFill/>
          <a:ln w="9525">
            <a:noFill/>
            <a:miter lim="800000"/>
            <a:headEnd/>
            <a:tailEnd/>
          </a:ln>
        </p:spPr>
        <p:txBody>
          <a:bodyPr wrap="none" lIns="92075" tIns="46038" rIns="92075" bIns="46038">
            <a:spAutoFit/>
          </a:bodyPr>
          <a:lstStyle/>
          <a:p>
            <a:pPr eaLnBrk="0" hangingPunct="0"/>
            <a:r>
              <a:rPr lang="zh-CN" altLang="en-US" sz="2800" b="1">
                <a:latin typeface="Times New Roman" pitchFamily="18" charset="0"/>
                <a:ea typeface="楷体_GB2312" pitchFamily="49" charset="-122"/>
                <a:cs typeface="Times New Roman" pitchFamily="18" charset="0"/>
              </a:rPr>
              <a:t>中</a:t>
            </a:r>
          </a:p>
          <a:p>
            <a:pPr eaLnBrk="0" hangingPunct="0"/>
            <a:r>
              <a:rPr lang="zh-CN" altLang="en-US" sz="2800" b="1">
                <a:latin typeface="Times New Roman" pitchFamily="18" charset="0"/>
                <a:ea typeface="楷体_GB2312" pitchFamily="49" charset="-122"/>
                <a:cs typeface="Times New Roman" pitchFamily="18" charset="0"/>
              </a:rPr>
              <a:t>央</a:t>
            </a:r>
          </a:p>
          <a:p>
            <a:pPr eaLnBrk="0" hangingPunct="0"/>
            <a:r>
              <a:rPr lang="zh-CN" altLang="en-US" sz="2800" b="1">
                <a:latin typeface="Times New Roman" pitchFamily="18" charset="0"/>
                <a:ea typeface="楷体_GB2312" pitchFamily="49" charset="-122"/>
                <a:cs typeface="Times New Roman" pitchFamily="18" charset="0"/>
              </a:rPr>
              <a:t>亮</a:t>
            </a:r>
          </a:p>
          <a:p>
            <a:pPr eaLnBrk="0" hangingPunct="0"/>
            <a:r>
              <a:rPr lang="zh-CN" altLang="en-US" sz="2800" b="1">
                <a:latin typeface="Times New Roman" pitchFamily="18" charset="0"/>
                <a:ea typeface="楷体_GB2312" pitchFamily="49" charset="-122"/>
                <a:cs typeface="Times New Roman" pitchFamily="18" charset="0"/>
              </a:rPr>
              <a:t>纹</a:t>
            </a:r>
          </a:p>
        </p:txBody>
      </p:sp>
      <p:sp>
        <p:nvSpPr>
          <p:cNvPr id="231483" name="Line 63"/>
          <p:cNvSpPr>
            <a:spLocks noChangeShapeType="1"/>
          </p:cNvSpPr>
          <p:nvPr/>
        </p:nvSpPr>
        <p:spPr bwMode="auto">
          <a:xfrm>
            <a:off x="8077200" y="5076825"/>
            <a:ext cx="0" cy="838200"/>
          </a:xfrm>
          <a:prstGeom prst="line">
            <a:avLst/>
          </a:prstGeom>
          <a:noFill/>
          <a:ln w="12700">
            <a:solidFill>
              <a:srgbClr val="FFFF66"/>
            </a:solidFill>
            <a:prstDash val="dash"/>
            <a:round/>
            <a:headEnd type="none" w="sm" len="sm"/>
            <a:tailEnd type="none" w="sm" len="sm"/>
          </a:ln>
        </p:spPr>
        <p:txBody>
          <a:bodyPr wrap="none" anchor="ctr"/>
          <a:lstStyle/>
          <a:p>
            <a:endParaRPr lang="zh-CN" altLang="en-US"/>
          </a:p>
        </p:txBody>
      </p:sp>
      <p:sp>
        <p:nvSpPr>
          <p:cNvPr id="231484" name="Line 64"/>
          <p:cNvSpPr>
            <a:spLocks noChangeShapeType="1"/>
          </p:cNvSpPr>
          <p:nvPr/>
        </p:nvSpPr>
        <p:spPr bwMode="auto">
          <a:xfrm>
            <a:off x="685800" y="5076825"/>
            <a:ext cx="0" cy="838200"/>
          </a:xfrm>
          <a:prstGeom prst="line">
            <a:avLst/>
          </a:prstGeom>
          <a:noFill/>
          <a:ln w="12700">
            <a:solidFill>
              <a:srgbClr val="FFFF66"/>
            </a:solidFill>
            <a:prstDash val="dash"/>
            <a:round/>
            <a:headEnd type="none" w="sm" len="sm"/>
            <a:tailEnd type="none" w="sm" len="sm"/>
          </a:ln>
        </p:spPr>
        <p:txBody>
          <a:bodyPr wrap="none" anchor="ctr"/>
          <a:lstStyle/>
          <a:p>
            <a:endParaRPr lang="zh-CN" altLang="en-US"/>
          </a:p>
        </p:txBody>
      </p:sp>
      <p:sp>
        <p:nvSpPr>
          <p:cNvPr id="231485" name="Rectangle 65"/>
          <p:cNvSpPr>
            <a:spLocks noChangeArrowheads="1"/>
          </p:cNvSpPr>
          <p:nvPr/>
        </p:nvSpPr>
        <p:spPr bwMode="auto">
          <a:xfrm>
            <a:off x="7756525" y="5259388"/>
            <a:ext cx="587375" cy="400050"/>
          </a:xfrm>
          <a:prstGeom prst="rect">
            <a:avLst/>
          </a:prstGeom>
          <a:noFill/>
          <a:ln w="9525">
            <a:noFill/>
            <a:miter lim="800000"/>
            <a:headEnd/>
            <a:tailEnd/>
          </a:ln>
        </p:spPr>
        <p:txBody>
          <a:bodyPr wrap="none" lIns="92075" tIns="46038" rIns="92075" bIns="46038">
            <a:spAutoFit/>
          </a:bodyPr>
          <a:lstStyle/>
          <a:p>
            <a:pPr eaLnBrk="0" hangingPunct="0"/>
            <a:r>
              <a:rPr lang="en-US" altLang="zh-CN" sz="2000">
                <a:solidFill>
                  <a:schemeClr val="bg1"/>
                </a:solidFill>
                <a:latin typeface="Times New Roman" pitchFamily="18" charset="0"/>
                <a:cs typeface="Times New Roman" pitchFamily="18" charset="0"/>
              </a:rPr>
              <a:t>k=6</a:t>
            </a:r>
          </a:p>
        </p:txBody>
      </p:sp>
      <p:sp>
        <p:nvSpPr>
          <p:cNvPr id="231486" name="Rectangle 66"/>
          <p:cNvSpPr>
            <a:spLocks noChangeArrowheads="1"/>
          </p:cNvSpPr>
          <p:nvPr/>
        </p:nvSpPr>
        <p:spPr bwMode="auto">
          <a:xfrm>
            <a:off x="365125" y="5184775"/>
            <a:ext cx="671513" cy="400050"/>
          </a:xfrm>
          <a:prstGeom prst="rect">
            <a:avLst/>
          </a:prstGeom>
          <a:noFill/>
          <a:ln w="9525">
            <a:noFill/>
            <a:miter lim="800000"/>
            <a:headEnd/>
            <a:tailEnd/>
          </a:ln>
        </p:spPr>
        <p:txBody>
          <a:bodyPr wrap="none" lIns="92075" tIns="46038" rIns="92075" bIns="46038">
            <a:spAutoFit/>
          </a:bodyPr>
          <a:lstStyle/>
          <a:p>
            <a:pPr eaLnBrk="0" hangingPunct="0"/>
            <a:r>
              <a:rPr lang="en-US" altLang="zh-CN" sz="2000">
                <a:solidFill>
                  <a:schemeClr val="bg1"/>
                </a:solidFill>
                <a:latin typeface="Times New Roman" pitchFamily="18" charset="0"/>
                <a:cs typeface="Times New Roman" pitchFamily="18" charset="0"/>
              </a:rPr>
              <a:t>k=-6</a:t>
            </a:r>
          </a:p>
        </p:txBody>
      </p:sp>
      <p:grpSp>
        <p:nvGrpSpPr>
          <p:cNvPr id="2" name="组合 145"/>
          <p:cNvGrpSpPr>
            <a:grpSpLocks/>
          </p:cNvGrpSpPr>
          <p:nvPr/>
        </p:nvGrpSpPr>
        <p:grpSpPr bwMode="auto">
          <a:xfrm>
            <a:off x="4267200" y="1603375"/>
            <a:ext cx="4608513" cy="2860675"/>
            <a:chOff x="4267200" y="1785926"/>
            <a:chExt cx="4607877" cy="2860705"/>
          </a:xfrm>
        </p:grpSpPr>
        <p:sp>
          <p:nvSpPr>
            <p:cNvPr id="231502" name="Line 39"/>
            <p:cNvSpPr>
              <a:spLocks noChangeShapeType="1"/>
            </p:cNvSpPr>
            <p:nvPr/>
          </p:nvSpPr>
          <p:spPr bwMode="auto">
            <a:xfrm>
              <a:off x="4267200" y="2209819"/>
              <a:ext cx="3124200" cy="0"/>
            </a:xfrm>
            <a:prstGeom prst="line">
              <a:avLst/>
            </a:prstGeom>
            <a:noFill/>
            <a:ln w="28575">
              <a:solidFill>
                <a:srgbClr val="C00000"/>
              </a:solidFill>
              <a:round/>
              <a:headEnd type="stealth" w="med" len="lg"/>
              <a:tailEnd type="none" w="sm" len="sm"/>
            </a:ln>
          </p:spPr>
          <p:txBody>
            <a:bodyPr wrap="none" anchor="ctr"/>
            <a:lstStyle/>
            <a:p>
              <a:endParaRPr lang="zh-CN" altLang="en-US"/>
            </a:p>
          </p:txBody>
        </p:sp>
        <p:sp>
          <p:nvSpPr>
            <p:cNvPr id="231503" name="Line 40"/>
            <p:cNvSpPr>
              <a:spLocks noChangeShapeType="1"/>
            </p:cNvSpPr>
            <p:nvPr/>
          </p:nvSpPr>
          <p:spPr bwMode="auto">
            <a:xfrm flipH="1">
              <a:off x="4800600" y="2209819"/>
              <a:ext cx="2590800" cy="914400"/>
            </a:xfrm>
            <a:prstGeom prst="line">
              <a:avLst/>
            </a:prstGeom>
            <a:noFill/>
            <a:ln w="28575">
              <a:solidFill>
                <a:srgbClr val="C00000"/>
              </a:solidFill>
              <a:round/>
              <a:headEnd type="none" w="sm" len="sm"/>
              <a:tailEnd type="stealth" w="med" len="lg"/>
            </a:ln>
          </p:spPr>
          <p:txBody>
            <a:bodyPr wrap="none" anchor="ctr"/>
            <a:lstStyle/>
            <a:p>
              <a:endParaRPr lang="zh-CN" altLang="en-US"/>
            </a:p>
          </p:txBody>
        </p:sp>
        <p:grpSp>
          <p:nvGrpSpPr>
            <p:cNvPr id="4" name="组合 138"/>
            <p:cNvGrpSpPr>
              <a:grpSpLocks/>
            </p:cNvGrpSpPr>
            <p:nvPr/>
          </p:nvGrpSpPr>
          <p:grpSpPr bwMode="auto">
            <a:xfrm>
              <a:off x="5410200" y="1785926"/>
              <a:ext cx="3464877" cy="2860705"/>
              <a:chOff x="5410200" y="1785926"/>
              <a:chExt cx="3464877" cy="2860705"/>
            </a:xfrm>
          </p:grpSpPr>
          <p:sp>
            <p:nvSpPr>
              <p:cNvPr id="231505" name="Line 41"/>
              <p:cNvSpPr>
                <a:spLocks noChangeShapeType="1"/>
              </p:cNvSpPr>
              <p:nvPr/>
            </p:nvSpPr>
            <p:spPr bwMode="auto">
              <a:xfrm flipH="1">
                <a:off x="5410200" y="2209819"/>
                <a:ext cx="1981200" cy="2362200"/>
              </a:xfrm>
              <a:prstGeom prst="line">
                <a:avLst/>
              </a:prstGeom>
              <a:noFill/>
              <a:ln w="28575">
                <a:solidFill>
                  <a:srgbClr val="C00000"/>
                </a:solidFill>
                <a:round/>
                <a:headEnd type="none" w="sm" len="sm"/>
                <a:tailEnd type="stealth" w="med" len="lg"/>
              </a:ln>
            </p:spPr>
            <p:txBody>
              <a:bodyPr wrap="none" anchor="ctr"/>
              <a:lstStyle/>
              <a:p>
                <a:endParaRPr lang="zh-CN" altLang="en-US"/>
              </a:p>
            </p:txBody>
          </p:sp>
          <p:sp>
            <p:nvSpPr>
              <p:cNvPr id="231506" name="Line 43"/>
              <p:cNvSpPr>
                <a:spLocks noChangeShapeType="1"/>
              </p:cNvSpPr>
              <p:nvPr/>
            </p:nvSpPr>
            <p:spPr bwMode="auto">
              <a:xfrm flipH="1">
                <a:off x="6858000" y="2208231"/>
                <a:ext cx="533400" cy="2438400"/>
              </a:xfrm>
              <a:prstGeom prst="line">
                <a:avLst/>
              </a:prstGeom>
              <a:noFill/>
              <a:ln w="28575">
                <a:solidFill>
                  <a:srgbClr val="C00000"/>
                </a:solidFill>
                <a:round/>
                <a:headEnd type="none" w="sm" len="sm"/>
                <a:tailEnd type="stealth" w="med" len="lg"/>
              </a:ln>
            </p:spPr>
            <p:txBody>
              <a:bodyPr wrap="none" anchor="ctr"/>
              <a:lstStyle/>
              <a:p>
                <a:endParaRPr lang="zh-CN" altLang="en-US"/>
              </a:p>
            </p:txBody>
          </p:sp>
          <p:sp>
            <p:nvSpPr>
              <p:cNvPr id="231507" name="Rectangle 44"/>
              <p:cNvSpPr>
                <a:spLocks noChangeArrowheads="1"/>
              </p:cNvSpPr>
              <p:nvPr/>
            </p:nvSpPr>
            <p:spPr bwMode="auto">
              <a:xfrm>
                <a:off x="7429520" y="2359044"/>
                <a:ext cx="1420065" cy="646980"/>
              </a:xfrm>
              <a:prstGeom prst="rect">
                <a:avLst/>
              </a:prstGeom>
              <a:noFill/>
              <a:ln w="9525">
                <a:noFill/>
                <a:miter lim="800000"/>
                <a:headEnd/>
                <a:tailEnd/>
              </a:ln>
            </p:spPr>
            <p:txBody>
              <a:bodyPr wrap="none" lIns="92075" tIns="46038" rIns="92075" bIns="46038">
                <a:spAutoFit/>
              </a:bodyPr>
              <a:lstStyle/>
              <a:p>
                <a:pPr eaLnBrk="0" hangingPunct="0"/>
                <a:r>
                  <a:rPr lang="en-US" altLang="zh-CN" sz="3600">
                    <a:solidFill>
                      <a:srgbClr val="C00000"/>
                    </a:solidFill>
                    <a:latin typeface="Times New Roman" pitchFamily="18" charset="0"/>
                    <a:cs typeface="Times New Roman" pitchFamily="18" charset="0"/>
                  </a:rPr>
                  <a:t>(</a:t>
                </a:r>
                <a:r>
                  <a:rPr lang="zh-CN" altLang="en-US" sz="3600" b="1">
                    <a:solidFill>
                      <a:srgbClr val="C00000"/>
                    </a:solidFill>
                    <a:latin typeface="Times New Roman" pitchFamily="18" charset="0"/>
                    <a:cs typeface="Times New Roman" pitchFamily="18" charset="0"/>
                  </a:rPr>
                  <a:t>亮纹</a:t>
                </a:r>
                <a:r>
                  <a:rPr lang="en-US" altLang="zh-CN" sz="3600">
                    <a:solidFill>
                      <a:srgbClr val="C00000"/>
                    </a:solidFill>
                    <a:latin typeface="Times New Roman" pitchFamily="18" charset="0"/>
                    <a:cs typeface="Times New Roman" pitchFamily="18" charset="0"/>
                  </a:rPr>
                  <a:t>)</a:t>
                </a:r>
                <a:endParaRPr lang="zh-CN" altLang="en-US" sz="3600">
                  <a:solidFill>
                    <a:srgbClr val="C00000"/>
                  </a:solidFill>
                  <a:latin typeface="Times New Roman" pitchFamily="18" charset="0"/>
                  <a:cs typeface="Times New Roman" pitchFamily="18" charset="0"/>
                </a:endParaRPr>
              </a:p>
            </p:txBody>
          </p:sp>
          <p:sp>
            <p:nvSpPr>
              <p:cNvPr id="231508" name="Rectangle 42"/>
              <p:cNvSpPr>
                <a:spLocks noChangeArrowheads="1"/>
              </p:cNvSpPr>
              <p:nvPr/>
            </p:nvSpPr>
            <p:spPr bwMode="auto">
              <a:xfrm>
                <a:off x="7299325" y="1785926"/>
                <a:ext cx="1575752" cy="646973"/>
              </a:xfrm>
              <a:prstGeom prst="rect">
                <a:avLst/>
              </a:prstGeom>
              <a:noFill/>
              <a:ln w="9525">
                <a:noFill/>
                <a:miter lim="800000"/>
                <a:headEnd/>
                <a:tailEnd/>
              </a:ln>
            </p:spPr>
            <p:txBody>
              <a:bodyPr wrap="none" lIns="92075" tIns="46038" rIns="92075" bIns="46038">
                <a:spAutoFit/>
              </a:bodyPr>
              <a:lstStyle/>
              <a:p>
                <a:pPr eaLnBrk="0" hangingPunct="0"/>
                <a:r>
                  <a:rPr lang="zh-CN" altLang="en-US" sz="3600" b="1">
                    <a:solidFill>
                      <a:srgbClr val="C00000"/>
                    </a:solidFill>
                    <a:latin typeface="Times New Roman" pitchFamily="18" charset="0"/>
                    <a:cs typeface="Times New Roman" pitchFamily="18" charset="0"/>
                  </a:rPr>
                  <a:t>主极大</a:t>
                </a:r>
              </a:p>
            </p:txBody>
          </p:sp>
        </p:grpSp>
      </p:grpSp>
      <p:grpSp>
        <p:nvGrpSpPr>
          <p:cNvPr id="5" name="组合 144"/>
          <p:cNvGrpSpPr>
            <a:grpSpLocks/>
          </p:cNvGrpSpPr>
          <p:nvPr/>
        </p:nvGrpSpPr>
        <p:grpSpPr bwMode="auto">
          <a:xfrm>
            <a:off x="381000" y="2674938"/>
            <a:ext cx="3581400" cy="1982787"/>
            <a:chOff x="381000" y="2857496"/>
            <a:chExt cx="3581400" cy="1982788"/>
          </a:xfrm>
        </p:grpSpPr>
        <p:sp>
          <p:nvSpPr>
            <p:cNvPr id="231497" name="Line 39"/>
            <p:cNvSpPr>
              <a:spLocks noChangeShapeType="1"/>
            </p:cNvSpPr>
            <p:nvPr/>
          </p:nvSpPr>
          <p:spPr bwMode="auto">
            <a:xfrm>
              <a:off x="685800" y="3621084"/>
              <a:ext cx="152400" cy="1219200"/>
            </a:xfrm>
            <a:prstGeom prst="line">
              <a:avLst/>
            </a:prstGeom>
            <a:noFill/>
            <a:ln w="28575">
              <a:solidFill>
                <a:srgbClr val="FF0000"/>
              </a:solidFill>
              <a:round/>
              <a:headEnd type="none" w="sm" len="sm"/>
              <a:tailEnd type="stealth" w="med" len="lg"/>
            </a:ln>
          </p:spPr>
          <p:txBody>
            <a:bodyPr wrap="none" anchor="ctr"/>
            <a:lstStyle/>
            <a:p>
              <a:endParaRPr lang="zh-CN" altLang="en-US"/>
            </a:p>
          </p:txBody>
        </p:sp>
        <p:sp>
          <p:nvSpPr>
            <p:cNvPr id="231498" name="Line 40"/>
            <p:cNvSpPr>
              <a:spLocks noChangeShapeType="1"/>
            </p:cNvSpPr>
            <p:nvPr/>
          </p:nvSpPr>
          <p:spPr bwMode="auto">
            <a:xfrm>
              <a:off x="685800" y="3621084"/>
              <a:ext cx="838200" cy="1219200"/>
            </a:xfrm>
            <a:prstGeom prst="line">
              <a:avLst/>
            </a:prstGeom>
            <a:noFill/>
            <a:ln w="28575">
              <a:solidFill>
                <a:srgbClr val="FF0000"/>
              </a:solidFill>
              <a:round/>
              <a:headEnd type="none" w="sm" len="sm"/>
              <a:tailEnd type="stealth" w="med" len="lg"/>
            </a:ln>
          </p:spPr>
          <p:txBody>
            <a:bodyPr wrap="none" anchor="ctr"/>
            <a:lstStyle/>
            <a:p>
              <a:endParaRPr lang="zh-CN" altLang="en-US"/>
            </a:p>
          </p:txBody>
        </p:sp>
        <p:sp>
          <p:nvSpPr>
            <p:cNvPr id="231499" name="Line 41"/>
            <p:cNvSpPr>
              <a:spLocks noChangeShapeType="1"/>
            </p:cNvSpPr>
            <p:nvPr/>
          </p:nvSpPr>
          <p:spPr bwMode="auto">
            <a:xfrm>
              <a:off x="685800" y="3621084"/>
              <a:ext cx="1524000" cy="1219200"/>
            </a:xfrm>
            <a:prstGeom prst="line">
              <a:avLst/>
            </a:prstGeom>
            <a:noFill/>
            <a:ln w="28575">
              <a:solidFill>
                <a:srgbClr val="FF0000"/>
              </a:solidFill>
              <a:round/>
              <a:headEnd type="none" w="sm" len="sm"/>
              <a:tailEnd type="stealth" w="med" len="lg"/>
            </a:ln>
          </p:spPr>
          <p:txBody>
            <a:bodyPr wrap="none" anchor="ctr"/>
            <a:lstStyle/>
            <a:p>
              <a:endParaRPr lang="zh-CN" altLang="en-US"/>
            </a:p>
          </p:txBody>
        </p:sp>
        <p:sp>
          <p:nvSpPr>
            <p:cNvPr id="231500" name="Rectangle 42"/>
            <p:cNvSpPr>
              <a:spLocks noChangeArrowheads="1"/>
            </p:cNvSpPr>
            <p:nvPr/>
          </p:nvSpPr>
          <p:spPr bwMode="auto">
            <a:xfrm>
              <a:off x="381000" y="2857496"/>
              <a:ext cx="1565275" cy="641350"/>
            </a:xfrm>
            <a:prstGeom prst="rect">
              <a:avLst/>
            </a:prstGeom>
            <a:noFill/>
            <a:ln w="9525">
              <a:noFill/>
              <a:miter lim="800000"/>
              <a:headEnd/>
              <a:tailEnd/>
            </a:ln>
          </p:spPr>
          <p:txBody>
            <a:bodyPr wrap="none" lIns="92075" tIns="46038" rIns="92075" bIns="46038">
              <a:spAutoFit/>
            </a:bodyPr>
            <a:lstStyle/>
            <a:p>
              <a:pPr eaLnBrk="0" hangingPunct="0"/>
              <a:r>
                <a:rPr lang="zh-CN" altLang="en-US" sz="3600" b="1">
                  <a:solidFill>
                    <a:srgbClr val="FF0000"/>
                  </a:solidFill>
                  <a:latin typeface="Times New Roman" pitchFamily="18" charset="0"/>
                  <a:cs typeface="Times New Roman" pitchFamily="18" charset="0"/>
                </a:rPr>
                <a:t>次极大</a:t>
              </a:r>
            </a:p>
          </p:txBody>
        </p:sp>
        <p:sp>
          <p:nvSpPr>
            <p:cNvPr id="231501" name="Line 43"/>
            <p:cNvSpPr>
              <a:spLocks noChangeShapeType="1"/>
            </p:cNvSpPr>
            <p:nvPr/>
          </p:nvSpPr>
          <p:spPr bwMode="auto">
            <a:xfrm>
              <a:off x="685800" y="3619496"/>
              <a:ext cx="3276600" cy="1219200"/>
            </a:xfrm>
            <a:prstGeom prst="line">
              <a:avLst/>
            </a:prstGeom>
            <a:noFill/>
            <a:ln w="28575">
              <a:solidFill>
                <a:srgbClr val="FF0000"/>
              </a:solidFill>
              <a:round/>
              <a:headEnd type="none" w="sm" len="sm"/>
              <a:tailEnd type="stealth" w="med" len="lg"/>
            </a:ln>
          </p:spPr>
          <p:txBody>
            <a:bodyPr wrap="none" anchor="ctr"/>
            <a:lstStyle/>
            <a:p>
              <a:endParaRPr lang="zh-CN" altLang="en-US"/>
            </a:p>
          </p:txBody>
        </p:sp>
      </p:grpSp>
      <p:grpSp>
        <p:nvGrpSpPr>
          <p:cNvPr id="6" name="组合 150"/>
          <p:cNvGrpSpPr>
            <a:grpSpLocks/>
          </p:cNvGrpSpPr>
          <p:nvPr/>
        </p:nvGrpSpPr>
        <p:grpSpPr bwMode="auto">
          <a:xfrm>
            <a:off x="5715000" y="2924175"/>
            <a:ext cx="1676400" cy="1928813"/>
            <a:chOff x="5715000" y="3143264"/>
            <a:chExt cx="1676400" cy="1928810"/>
          </a:xfrm>
        </p:grpSpPr>
        <p:sp>
          <p:nvSpPr>
            <p:cNvPr id="231493" name="Line 39"/>
            <p:cNvSpPr>
              <a:spLocks noChangeShapeType="1"/>
            </p:cNvSpPr>
            <p:nvPr/>
          </p:nvSpPr>
          <p:spPr bwMode="auto">
            <a:xfrm flipH="1" flipV="1">
              <a:off x="6477000" y="3776674"/>
              <a:ext cx="914400" cy="1295400"/>
            </a:xfrm>
            <a:prstGeom prst="line">
              <a:avLst/>
            </a:prstGeom>
            <a:noFill/>
            <a:ln w="19050">
              <a:solidFill>
                <a:schemeClr val="tx1"/>
              </a:solidFill>
              <a:round/>
              <a:headEnd type="stealth" w="med" len="lg"/>
              <a:tailEnd type="none" w="sm" len="sm"/>
            </a:ln>
          </p:spPr>
          <p:txBody>
            <a:bodyPr wrap="none" anchor="ctr"/>
            <a:lstStyle/>
            <a:p>
              <a:endParaRPr lang="zh-CN" altLang="en-US"/>
            </a:p>
          </p:txBody>
        </p:sp>
        <p:sp>
          <p:nvSpPr>
            <p:cNvPr id="231494" name="Line 40"/>
            <p:cNvSpPr>
              <a:spLocks noChangeShapeType="1"/>
            </p:cNvSpPr>
            <p:nvPr/>
          </p:nvSpPr>
          <p:spPr bwMode="auto">
            <a:xfrm flipV="1">
              <a:off x="5715000" y="3776674"/>
              <a:ext cx="762000" cy="1295400"/>
            </a:xfrm>
            <a:prstGeom prst="line">
              <a:avLst/>
            </a:prstGeom>
            <a:noFill/>
            <a:ln w="19050">
              <a:solidFill>
                <a:schemeClr val="tx1"/>
              </a:solidFill>
              <a:round/>
              <a:headEnd type="stealth" w="med" len="lg"/>
              <a:tailEnd type="none" w="sm" len="sm"/>
            </a:ln>
          </p:spPr>
          <p:txBody>
            <a:bodyPr wrap="none" anchor="ctr"/>
            <a:lstStyle/>
            <a:p>
              <a:endParaRPr lang="zh-CN" altLang="en-US"/>
            </a:p>
          </p:txBody>
        </p:sp>
        <p:sp>
          <p:nvSpPr>
            <p:cNvPr id="231495" name="Line 41"/>
            <p:cNvSpPr>
              <a:spLocks noChangeShapeType="1"/>
            </p:cNvSpPr>
            <p:nvPr/>
          </p:nvSpPr>
          <p:spPr bwMode="auto">
            <a:xfrm flipV="1">
              <a:off x="6477000" y="3776674"/>
              <a:ext cx="0" cy="1295400"/>
            </a:xfrm>
            <a:prstGeom prst="line">
              <a:avLst/>
            </a:prstGeom>
            <a:noFill/>
            <a:ln w="19050">
              <a:solidFill>
                <a:schemeClr val="tx1"/>
              </a:solidFill>
              <a:round/>
              <a:headEnd type="stealth" w="med" len="lg"/>
              <a:tailEnd type="none" w="sm" len="sm"/>
            </a:ln>
          </p:spPr>
          <p:txBody>
            <a:bodyPr wrap="none" anchor="ctr"/>
            <a:lstStyle/>
            <a:p>
              <a:endParaRPr lang="zh-CN" altLang="en-US"/>
            </a:p>
          </p:txBody>
        </p:sp>
        <p:sp>
          <p:nvSpPr>
            <p:cNvPr id="231496" name="Rectangle 42"/>
            <p:cNvSpPr>
              <a:spLocks noChangeArrowheads="1"/>
            </p:cNvSpPr>
            <p:nvPr/>
          </p:nvSpPr>
          <p:spPr bwMode="auto">
            <a:xfrm>
              <a:off x="5775325" y="3143264"/>
              <a:ext cx="1565275" cy="641349"/>
            </a:xfrm>
            <a:prstGeom prst="rect">
              <a:avLst/>
            </a:prstGeom>
            <a:noFill/>
            <a:ln w="9525">
              <a:noFill/>
              <a:miter lim="800000"/>
              <a:headEnd/>
              <a:tailEnd/>
            </a:ln>
          </p:spPr>
          <p:txBody>
            <a:bodyPr wrap="none" lIns="92075" tIns="46038" rIns="92075" bIns="46038">
              <a:spAutoFit/>
            </a:bodyPr>
            <a:lstStyle/>
            <a:p>
              <a:pPr eaLnBrk="0" hangingPunct="0"/>
              <a:r>
                <a:rPr lang="zh-CN" altLang="en-US" sz="3600" b="1">
                  <a:latin typeface="Times New Roman" pitchFamily="18" charset="0"/>
                  <a:cs typeface="Times New Roman" pitchFamily="18" charset="0"/>
                </a:rPr>
                <a:t>极小值</a:t>
              </a:r>
            </a:p>
          </p:txBody>
        </p:sp>
      </p:grpSp>
      <p:grpSp>
        <p:nvGrpSpPr>
          <p:cNvPr id="7" name="组合 153"/>
          <p:cNvGrpSpPr>
            <a:grpSpLocks/>
          </p:cNvGrpSpPr>
          <p:nvPr/>
        </p:nvGrpSpPr>
        <p:grpSpPr bwMode="auto">
          <a:xfrm>
            <a:off x="731838" y="1428750"/>
            <a:ext cx="3054350" cy="1628775"/>
            <a:chOff x="731832" y="1428737"/>
            <a:chExt cx="3054350" cy="1628779"/>
          </a:xfrm>
        </p:grpSpPr>
        <p:sp>
          <p:nvSpPr>
            <p:cNvPr id="231491" name="Rectangle 56"/>
            <p:cNvSpPr>
              <a:spLocks noChangeArrowheads="1"/>
            </p:cNvSpPr>
            <p:nvPr/>
          </p:nvSpPr>
          <p:spPr bwMode="auto">
            <a:xfrm>
              <a:off x="731832" y="1428737"/>
              <a:ext cx="3054350" cy="954750"/>
            </a:xfrm>
            <a:prstGeom prst="rect">
              <a:avLst/>
            </a:prstGeom>
            <a:noFill/>
            <a:ln w="9525">
              <a:noFill/>
              <a:miter lim="800000"/>
              <a:headEnd/>
              <a:tailEnd/>
            </a:ln>
          </p:spPr>
          <p:txBody>
            <a:bodyPr lIns="92075" tIns="46038" rIns="92075" bIns="46038">
              <a:spAutoFit/>
            </a:bodyPr>
            <a:lstStyle/>
            <a:p>
              <a:pPr eaLnBrk="0" hangingPunct="0"/>
              <a:r>
                <a:rPr lang="zh-CN" altLang="en-US" sz="2800" b="1">
                  <a:latin typeface="Times New Roman" pitchFamily="18" charset="0"/>
                  <a:ea typeface="楷体_GB2312" pitchFamily="49" charset="-122"/>
                  <a:cs typeface="Times New Roman" pitchFamily="18" charset="0"/>
                </a:rPr>
                <a:t>包络线为单缝衍射</a:t>
              </a:r>
            </a:p>
            <a:p>
              <a:pPr eaLnBrk="0" hangingPunct="0"/>
              <a:r>
                <a:rPr lang="zh-CN" altLang="en-US" sz="2800" b="1">
                  <a:latin typeface="Times New Roman" pitchFamily="18" charset="0"/>
                  <a:ea typeface="楷体_GB2312" pitchFamily="49" charset="-122"/>
                  <a:cs typeface="Times New Roman" pitchFamily="18" charset="0"/>
                </a:rPr>
                <a:t>的</a:t>
              </a:r>
              <a:r>
                <a:rPr lang="zh-CN" altLang="en-US" sz="2800" b="1">
                  <a:solidFill>
                    <a:srgbClr val="0000FF"/>
                  </a:solidFill>
                  <a:latin typeface="Times New Roman" pitchFamily="18" charset="0"/>
                  <a:ea typeface="楷体_GB2312" pitchFamily="49" charset="-122"/>
                  <a:cs typeface="Times New Roman" pitchFamily="18" charset="0"/>
                </a:rPr>
                <a:t> 轮廓线</a:t>
              </a:r>
              <a:endParaRPr lang="en-US" altLang="zh-CN" sz="2800" b="1">
                <a:solidFill>
                  <a:srgbClr val="0000FF"/>
                </a:solidFill>
                <a:latin typeface="Times New Roman" pitchFamily="18" charset="0"/>
                <a:ea typeface="楷体_GB2312" pitchFamily="49" charset="-122"/>
                <a:cs typeface="Times New Roman" pitchFamily="18" charset="0"/>
              </a:endParaRPr>
            </a:p>
          </p:txBody>
        </p:sp>
        <p:sp>
          <p:nvSpPr>
            <p:cNvPr id="231492" name="Line 58"/>
            <p:cNvSpPr>
              <a:spLocks noChangeShapeType="1"/>
            </p:cNvSpPr>
            <p:nvPr/>
          </p:nvSpPr>
          <p:spPr bwMode="auto">
            <a:xfrm>
              <a:off x="2438400" y="2143116"/>
              <a:ext cx="914400" cy="914400"/>
            </a:xfrm>
            <a:prstGeom prst="line">
              <a:avLst/>
            </a:prstGeom>
            <a:noFill/>
            <a:ln w="38100">
              <a:solidFill>
                <a:srgbClr val="0000FF"/>
              </a:solidFill>
              <a:round/>
              <a:headEnd type="none" w="sm" len="sm"/>
              <a:tailEnd type="stealth" w="med" len="lg"/>
            </a:ln>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4" name="灯片编号占位符 1"/>
          <p:cNvSpPr>
            <a:spLocks noGrp="1"/>
          </p:cNvSpPr>
          <p:nvPr>
            <p:ph type="sldNum" sz="quarter" idx="10"/>
          </p:nvPr>
        </p:nvSpPr>
        <p:spPr>
          <a:noFill/>
        </p:spPr>
        <p:txBody>
          <a:bodyPr/>
          <a:lstStyle/>
          <a:p>
            <a:fld id="{16F450E9-25FA-4663-8F6E-D11D25FAB591}" type="slidenum">
              <a:rPr lang="en-US" altLang="zh-CN" smtClean="0"/>
              <a:pPr/>
              <a:t>166</a:t>
            </a:fld>
            <a:endParaRPr lang="en-US" altLang="zh-CN" smtClean="0"/>
          </a:p>
        </p:txBody>
      </p:sp>
      <p:sp>
        <p:nvSpPr>
          <p:cNvPr id="3" name="Oval 20"/>
          <p:cNvSpPr>
            <a:spLocks noChangeArrowheads="1"/>
          </p:cNvSpPr>
          <p:nvPr/>
        </p:nvSpPr>
        <p:spPr bwMode="auto">
          <a:xfrm>
            <a:off x="4953000" y="574675"/>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19816"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sp>
        <p:nvSpPr>
          <p:cNvPr id="5" name="Text Box 2"/>
          <p:cNvSpPr txBox="1">
            <a:spLocks noChangeArrowheads="1"/>
          </p:cNvSpPr>
          <p:nvPr/>
        </p:nvSpPr>
        <p:spPr bwMode="auto">
          <a:xfrm>
            <a:off x="376238" y="476250"/>
            <a:ext cx="5795962" cy="519113"/>
          </a:xfrm>
          <a:prstGeom prst="rect">
            <a:avLst/>
          </a:prstGeom>
          <a:noFill/>
          <a:ln w="9525">
            <a:noFill/>
            <a:miter lim="800000"/>
            <a:headEnd/>
            <a:tailEnd/>
          </a:ln>
          <a:effectLst/>
        </p:spPr>
        <p:txBody>
          <a:bodyPr>
            <a:spAutoFit/>
          </a:bodyPr>
          <a:lstStyle/>
          <a:p>
            <a:pPr>
              <a:defRPr/>
            </a:pPr>
            <a:r>
              <a:rPr lang="en-US" altLang="zh-CN" sz="2800" b="1">
                <a:latin typeface="+mn-ea"/>
                <a:ea typeface="+mn-ea"/>
              </a:rPr>
              <a:t>(6) </a:t>
            </a:r>
            <a:r>
              <a:rPr lang="zh-CN" altLang="en-US" sz="2800" b="1">
                <a:latin typeface="+mn-ea"/>
                <a:ea typeface="+mn-ea"/>
              </a:rPr>
              <a:t>缺级现象：                     </a:t>
            </a:r>
          </a:p>
        </p:txBody>
      </p:sp>
      <p:graphicFrame>
        <p:nvGraphicFramePr>
          <p:cNvPr id="6" name="Object 5"/>
          <p:cNvGraphicFramePr>
            <a:graphicFrameLocks noChangeAspect="1"/>
          </p:cNvGraphicFramePr>
          <p:nvPr/>
        </p:nvGraphicFramePr>
        <p:xfrm>
          <a:off x="496888" y="1042988"/>
          <a:ext cx="8305800" cy="1392237"/>
        </p:xfrm>
        <a:graphic>
          <a:graphicData uri="http://schemas.openxmlformats.org/presentationml/2006/ole">
            <p:oleObj spid="_x0000_s135170" name="BMP 图象" r:id="rId3" imgW="4315427" imgH="1142857" progId="PBrush">
              <p:embed/>
            </p:oleObj>
          </a:graphicData>
        </a:graphic>
      </p:graphicFrame>
      <p:sp>
        <p:nvSpPr>
          <p:cNvPr id="7" name="Text Box 4"/>
          <p:cNvSpPr txBox="1">
            <a:spLocks noChangeArrowheads="1"/>
          </p:cNvSpPr>
          <p:nvPr/>
        </p:nvSpPr>
        <p:spPr bwMode="auto">
          <a:xfrm>
            <a:off x="611188" y="2330450"/>
            <a:ext cx="7399337" cy="954088"/>
          </a:xfrm>
          <a:prstGeom prst="rect">
            <a:avLst/>
          </a:prstGeom>
          <a:noFill/>
          <a:ln w="9525">
            <a:noFill/>
            <a:miter lim="800000"/>
            <a:headEnd/>
            <a:tailEnd/>
          </a:ln>
          <a:effectLst/>
        </p:spPr>
        <p:txBody>
          <a:bodyPr wrap="none">
            <a:spAutoFit/>
          </a:bodyPr>
          <a:lstStyle/>
          <a:p>
            <a:pPr>
              <a:defRPr/>
            </a:pPr>
            <a:r>
              <a:rPr lang="zh-CN" altLang="en-US" sz="2800" b="1" dirty="0">
                <a:latin typeface="+mn-ea"/>
                <a:ea typeface="+mn-ea"/>
              </a:rPr>
              <a:t>若衍射角同时满足</a:t>
            </a:r>
            <a:r>
              <a:rPr lang="zh-CN" altLang="en-US" sz="2800" b="1" dirty="0">
                <a:solidFill>
                  <a:srgbClr val="0000FF"/>
                </a:solidFill>
                <a:latin typeface="+mn-ea"/>
                <a:ea typeface="+mn-ea"/>
              </a:rPr>
              <a:t>光栅方程</a:t>
            </a:r>
            <a:r>
              <a:rPr lang="zh-CN" altLang="en-US" sz="2800" b="1" dirty="0"/>
              <a:t>（多缝干涉亮纹）</a:t>
            </a:r>
            <a:endParaRPr lang="en-US" altLang="zh-CN" sz="2800" b="1" dirty="0"/>
          </a:p>
          <a:p>
            <a:pPr>
              <a:defRPr/>
            </a:pPr>
            <a:r>
              <a:rPr lang="zh-CN" altLang="en-US" sz="2800" b="1" dirty="0">
                <a:latin typeface="+mn-ea"/>
                <a:ea typeface="+mn-ea"/>
              </a:rPr>
              <a:t>和</a:t>
            </a:r>
            <a:r>
              <a:rPr lang="zh-CN" altLang="en-US" sz="2800" b="1" dirty="0">
                <a:solidFill>
                  <a:srgbClr val="0000FF"/>
                </a:solidFill>
                <a:latin typeface="+mn-ea"/>
                <a:ea typeface="+mn-ea"/>
              </a:rPr>
              <a:t>单缝衍射暗纹</a:t>
            </a:r>
            <a:r>
              <a:rPr lang="zh-CN" altLang="en-US" sz="2800" b="1" dirty="0">
                <a:latin typeface="+mn-ea"/>
                <a:ea typeface="+mn-ea"/>
              </a:rPr>
              <a:t>条件</a:t>
            </a:r>
            <a:r>
              <a:rPr lang="en-US" altLang="zh-CN" sz="2800" b="1" dirty="0">
                <a:latin typeface="+mn-ea"/>
                <a:ea typeface="+mn-ea"/>
              </a:rPr>
              <a:t>, </a:t>
            </a:r>
            <a:r>
              <a:rPr lang="zh-CN" altLang="en-US" sz="2800" b="1" dirty="0">
                <a:latin typeface="+mn-ea"/>
                <a:ea typeface="+mn-ea"/>
              </a:rPr>
              <a:t>即</a:t>
            </a:r>
          </a:p>
        </p:txBody>
      </p:sp>
      <p:graphicFrame>
        <p:nvGraphicFramePr>
          <p:cNvPr id="8" name="Object 6"/>
          <p:cNvGraphicFramePr>
            <a:graphicFrameLocks noChangeAspect="1"/>
          </p:cNvGraphicFramePr>
          <p:nvPr/>
        </p:nvGraphicFramePr>
        <p:xfrm>
          <a:off x="1447800" y="3330575"/>
          <a:ext cx="6561138" cy="652463"/>
        </p:xfrm>
        <a:graphic>
          <a:graphicData uri="http://schemas.openxmlformats.org/presentationml/2006/ole">
            <p:oleObj spid="_x0000_s135171" name="Equation" r:id="rId4" imgW="2171520" imgH="215640" progId="Equation.DSMT4">
              <p:embed/>
            </p:oleObj>
          </a:graphicData>
        </a:graphic>
      </p:graphicFrame>
      <p:graphicFrame>
        <p:nvGraphicFramePr>
          <p:cNvPr id="9" name="Object 7"/>
          <p:cNvGraphicFramePr>
            <a:graphicFrameLocks noChangeAspect="1"/>
          </p:cNvGraphicFramePr>
          <p:nvPr/>
        </p:nvGraphicFramePr>
        <p:xfrm>
          <a:off x="1455738" y="4013200"/>
          <a:ext cx="5422900" cy="619125"/>
        </p:xfrm>
        <a:graphic>
          <a:graphicData uri="http://schemas.openxmlformats.org/presentationml/2006/ole">
            <p:oleObj spid="_x0000_s135172" name="Equation" r:id="rId5" imgW="1892160" imgH="215640" progId="Equation.DSMT4">
              <p:embed/>
            </p:oleObj>
          </a:graphicData>
        </a:graphic>
      </p:graphicFrame>
      <p:sp>
        <p:nvSpPr>
          <p:cNvPr id="10" name="AutoShape 7"/>
          <p:cNvSpPr>
            <a:spLocks/>
          </p:cNvSpPr>
          <p:nvPr/>
        </p:nvSpPr>
        <p:spPr bwMode="auto">
          <a:xfrm>
            <a:off x="1182688" y="3556000"/>
            <a:ext cx="152400" cy="838200"/>
          </a:xfrm>
          <a:prstGeom prst="leftBrace">
            <a:avLst>
              <a:gd name="adj1" fmla="val 45833"/>
              <a:gd name="adj2" fmla="val 50000"/>
            </a:avLst>
          </a:prstGeom>
          <a:noFill/>
          <a:ln w="38100">
            <a:solidFill>
              <a:srgbClr val="FF0000"/>
            </a:solidFill>
            <a:round/>
            <a:headEnd/>
            <a:tailEnd/>
          </a:ln>
          <a:effectLst/>
        </p:spPr>
        <p:txBody>
          <a:bodyPr wrap="none" anchor="ctr"/>
          <a:lstStyle/>
          <a:p>
            <a:pPr>
              <a:defRPr/>
            </a:pPr>
            <a:endParaRPr lang="zh-CN" altLang="en-US" sz="2800" b="1">
              <a:latin typeface="+mn-ea"/>
              <a:ea typeface="+mn-ea"/>
            </a:endParaRPr>
          </a:p>
        </p:txBody>
      </p:sp>
      <p:sp>
        <p:nvSpPr>
          <p:cNvPr id="11" name="Text Box 8"/>
          <p:cNvSpPr txBox="1">
            <a:spLocks noChangeArrowheads="1"/>
          </p:cNvSpPr>
          <p:nvPr/>
        </p:nvSpPr>
        <p:spPr bwMode="auto">
          <a:xfrm>
            <a:off x="460375" y="4976813"/>
            <a:ext cx="2825750" cy="523875"/>
          </a:xfrm>
          <a:prstGeom prst="rect">
            <a:avLst/>
          </a:prstGeom>
          <a:noFill/>
          <a:ln w="9525">
            <a:noFill/>
            <a:miter lim="800000"/>
            <a:headEnd/>
            <a:tailEnd/>
          </a:ln>
          <a:effectLst/>
        </p:spPr>
        <p:txBody>
          <a:bodyPr>
            <a:spAutoFit/>
          </a:bodyPr>
          <a:lstStyle/>
          <a:p>
            <a:pPr>
              <a:defRPr/>
            </a:pPr>
            <a:r>
              <a:rPr lang="zh-CN" altLang="en-US" sz="2800" b="1" dirty="0">
                <a:latin typeface="+mn-ea"/>
                <a:ea typeface="+mn-ea"/>
              </a:rPr>
              <a:t>两式相除</a:t>
            </a:r>
            <a:r>
              <a:rPr lang="en-US" altLang="zh-CN" sz="2800" b="1" dirty="0">
                <a:latin typeface="+mn-ea"/>
                <a:ea typeface="+mn-ea"/>
              </a:rPr>
              <a:t>, </a:t>
            </a:r>
            <a:r>
              <a:rPr lang="zh-CN" altLang="en-US" sz="2800" b="1" dirty="0">
                <a:latin typeface="+mn-ea"/>
                <a:ea typeface="+mn-ea"/>
              </a:rPr>
              <a:t>可得</a:t>
            </a:r>
            <a:endParaRPr lang="zh-CN" altLang="en-US" sz="2800" b="1" dirty="0">
              <a:solidFill>
                <a:srgbClr val="FF0000"/>
              </a:solidFill>
              <a:latin typeface="+mn-ea"/>
              <a:ea typeface="+mn-ea"/>
            </a:endParaRPr>
          </a:p>
        </p:txBody>
      </p:sp>
      <p:graphicFrame>
        <p:nvGraphicFramePr>
          <p:cNvPr id="12" name="Object 8"/>
          <p:cNvGraphicFramePr>
            <a:graphicFrameLocks noChangeAspect="1"/>
          </p:cNvGraphicFramePr>
          <p:nvPr/>
        </p:nvGraphicFramePr>
        <p:xfrm>
          <a:off x="3111500" y="4687888"/>
          <a:ext cx="4838700" cy="1184275"/>
        </p:xfrm>
        <a:graphic>
          <a:graphicData uri="http://schemas.openxmlformats.org/presentationml/2006/ole">
            <p:oleObj spid="_x0000_s135173" name="Equation" r:id="rId6" imgW="1612800" imgH="393480" progId="Equation.DSMT4">
              <p:embed/>
            </p:oleObj>
          </a:graphicData>
        </a:graphic>
      </p:graphicFrame>
      <p:sp>
        <p:nvSpPr>
          <p:cNvPr id="13" name="Text Box 10"/>
          <p:cNvSpPr txBox="1">
            <a:spLocks noChangeArrowheads="1"/>
          </p:cNvSpPr>
          <p:nvPr/>
        </p:nvSpPr>
        <p:spPr bwMode="auto">
          <a:xfrm>
            <a:off x="736600" y="5840413"/>
            <a:ext cx="4343400" cy="519112"/>
          </a:xfrm>
          <a:prstGeom prst="rect">
            <a:avLst/>
          </a:prstGeom>
          <a:solidFill>
            <a:srgbClr val="FFFFFF"/>
          </a:solidFill>
          <a:ln w="9525">
            <a:noFill/>
            <a:miter lim="800000"/>
            <a:headEnd/>
            <a:tailEnd/>
          </a:ln>
          <a:effectLst/>
        </p:spPr>
        <p:txBody>
          <a:bodyPr>
            <a:spAutoFit/>
          </a:bodyPr>
          <a:lstStyle/>
          <a:p>
            <a:pPr>
              <a:defRPr/>
            </a:pPr>
            <a:r>
              <a:rPr lang="en-US" altLang="zh-CN" sz="2800" b="1" i="1">
                <a:latin typeface="+mn-ea"/>
                <a:ea typeface="+mn-ea"/>
              </a:rPr>
              <a:t>k</a:t>
            </a:r>
            <a:r>
              <a:rPr lang="zh-CN" altLang="en-US" sz="2800" b="1">
                <a:latin typeface="+mn-ea"/>
                <a:ea typeface="+mn-ea"/>
              </a:rPr>
              <a:t>为整数时</a:t>
            </a:r>
            <a:r>
              <a:rPr lang="en-US" altLang="zh-CN" sz="2800" b="1">
                <a:latin typeface="+mn-ea"/>
                <a:ea typeface="+mn-ea"/>
              </a:rPr>
              <a:t>, </a:t>
            </a:r>
            <a:r>
              <a:rPr lang="zh-CN" altLang="en-US" sz="2800" b="1">
                <a:latin typeface="+mn-ea"/>
                <a:ea typeface="+mn-ea"/>
              </a:rPr>
              <a:t>称该整数</a:t>
            </a:r>
            <a:r>
              <a:rPr lang="zh-CN" altLang="en-US" sz="2800" b="1">
                <a:solidFill>
                  <a:srgbClr val="FF0000"/>
                </a:solidFill>
                <a:latin typeface="+mn-ea"/>
                <a:ea typeface="+mn-ea"/>
              </a:rPr>
              <a:t>缺级</a:t>
            </a:r>
            <a:r>
              <a:rPr lang="en-US" altLang="zh-CN" sz="2800" b="1">
                <a:latin typeface="+mn-ea"/>
                <a:ea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outHorizontal)">
                                      <p:cBhvr>
                                        <p:cTn id="17" dur="500"/>
                                        <p:tgtEl>
                                          <p:spTgt spid="10"/>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slide(fromBottom)">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slide(fromBottom)">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10" grpId="0" animBg="1"/>
      <p:bldP spid="11" grpId="0" autoUpdateAnimBg="0"/>
      <p:bldP spid="13" grpId="0" animBg="1"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灯片编号占位符 1"/>
          <p:cNvSpPr>
            <a:spLocks noGrp="1"/>
          </p:cNvSpPr>
          <p:nvPr>
            <p:ph type="sldNum" sz="quarter" idx="10"/>
          </p:nvPr>
        </p:nvSpPr>
        <p:spPr>
          <a:noFill/>
        </p:spPr>
        <p:txBody>
          <a:bodyPr/>
          <a:lstStyle/>
          <a:p>
            <a:fld id="{7B938355-DD99-445C-8B2D-579BC737C713}" type="slidenum">
              <a:rPr lang="en-US" altLang="zh-CN" smtClean="0"/>
              <a:pPr/>
              <a:t>167</a:t>
            </a:fld>
            <a:endParaRPr lang="en-US" altLang="zh-CN" smtClean="0"/>
          </a:p>
        </p:txBody>
      </p:sp>
      <p:sp>
        <p:nvSpPr>
          <p:cNvPr id="3"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latin typeface="Times New Roman" pitchFamily="18" charset="0"/>
              <a:cs typeface="Times New Roman" pitchFamily="18" charset="0"/>
            </a:endParaRPr>
          </a:p>
        </p:txBody>
      </p:sp>
      <p:sp>
        <p:nvSpPr>
          <p:cNvPr id="120838"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sp>
        <p:nvSpPr>
          <p:cNvPr id="120839" name="Text Box 2"/>
          <p:cNvSpPr txBox="1">
            <a:spLocks noChangeArrowheads="1"/>
          </p:cNvSpPr>
          <p:nvPr/>
        </p:nvSpPr>
        <p:spPr bwMode="auto">
          <a:xfrm>
            <a:off x="928688" y="1047750"/>
            <a:ext cx="5568950" cy="519113"/>
          </a:xfrm>
          <a:prstGeom prst="rect">
            <a:avLst/>
          </a:prstGeom>
          <a:noFill/>
          <a:ln w="9525">
            <a:noFill/>
            <a:miter lim="800000"/>
            <a:headEnd/>
            <a:tailEnd/>
          </a:ln>
        </p:spPr>
        <p:txBody>
          <a:bodyPr>
            <a:spAutoFit/>
          </a:bodyPr>
          <a:lstStyle/>
          <a:p>
            <a:r>
              <a:rPr lang="en-US" altLang="zh-CN" sz="2800" b="1">
                <a:solidFill>
                  <a:schemeClr val="tx2"/>
                </a:solidFill>
                <a:latin typeface="Times New Roman" pitchFamily="18" charset="0"/>
                <a:cs typeface="Times New Roman" pitchFamily="18" charset="0"/>
              </a:rPr>
              <a:t> </a:t>
            </a:r>
            <a:r>
              <a:rPr lang="zh-CN" altLang="en-US" sz="2800" b="1">
                <a:solidFill>
                  <a:schemeClr val="tx2"/>
                </a:solidFill>
                <a:latin typeface="Times New Roman" pitchFamily="18" charset="0"/>
                <a:cs typeface="Times New Roman" pitchFamily="18" charset="0"/>
              </a:rPr>
              <a:t>当</a:t>
            </a:r>
            <a:r>
              <a:rPr lang="en-US" altLang="zh-CN" sz="2800" b="1" i="1">
                <a:solidFill>
                  <a:schemeClr val="tx2"/>
                </a:solidFill>
                <a:latin typeface="Times New Roman" pitchFamily="18" charset="0"/>
                <a:cs typeface="Times New Roman" pitchFamily="18" charset="0"/>
              </a:rPr>
              <a:t>b</a:t>
            </a:r>
            <a:r>
              <a:rPr lang="zh-CN" altLang="en-US" sz="2800" b="1">
                <a:solidFill>
                  <a:schemeClr val="tx2"/>
                </a:solidFill>
                <a:latin typeface="Times New Roman" pitchFamily="18" charset="0"/>
                <a:cs typeface="Times New Roman" pitchFamily="18" charset="0"/>
              </a:rPr>
              <a:t>与</a:t>
            </a:r>
            <a:r>
              <a:rPr lang="en-US" altLang="zh-CN" sz="2800" b="1" i="1">
                <a:solidFill>
                  <a:schemeClr val="tx2"/>
                </a:solidFill>
                <a:latin typeface="Times New Roman" pitchFamily="18" charset="0"/>
                <a:cs typeface="Times New Roman" pitchFamily="18" charset="0"/>
              </a:rPr>
              <a:t>b</a:t>
            </a:r>
            <a:r>
              <a:rPr lang="en-US" altLang="zh-CN" sz="2800" b="1">
                <a:solidFill>
                  <a:schemeClr val="tx2"/>
                </a:solidFill>
                <a:latin typeface="Times New Roman" pitchFamily="18" charset="0"/>
                <a:cs typeface="Times New Roman" pitchFamily="18" charset="0"/>
              </a:rPr>
              <a:t>’</a:t>
            </a:r>
            <a:r>
              <a:rPr lang="zh-CN" altLang="en-US" sz="2800" b="1">
                <a:solidFill>
                  <a:schemeClr val="tx2"/>
                </a:solidFill>
                <a:latin typeface="Times New Roman" pitchFamily="18" charset="0"/>
                <a:cs typeface="Times New Roman" pitchFamily="18" charset="0"/>
              </a:rPr>
              <a:t>成整数比时</a:t>
            </a:r>
            <a:r>
              <a:rPr lang="en-US" altLang="zh-CN" sz="2800" b="1">
                <a:solidFill>
                  <a:schemeClr val="tx2"/>
                </a:solidFill>
                <a:latin typeface="Times New Roman" pitchFamily="18" charset="0"/>
                <a:cs typeface="Times New Roman" pitchFamily="18" charset="0"/>
              </a:rPr>
              <a:t>, </a:t>
            </a:r>
            <a:r>
              <a:rPr lang="zh-CN" altLang="en-US" sz="2800" b="1">
                <a:solidFill>
                  <a:schemeClr val="tx2"/>
                </a:solidFill>
                <a:latin typeface="Times New Roman" pitchFamily="18" charset="0"/>
                <a:cs typeface="Times New Roman" pitchFamily="18" charset="0"/>
              </a:rPr>
              <a:t>例如</a:t>
            </a:r>
          </a:p>
        </p:txBody>
      </p:sp>
      <p:graphicFrame>
        <p:nvGraphicFramePr>
          <p:cNvPr id="6" name="Object 5"/>
          <p:cNvGraphicFramePr>
            <a:graphicFrameLocks noChangeAspect="1"/>
          </p:cNvGraphicFramePr>
          <p:nvPr/>
        </p:nvGraphicFramePr>
        <p:xfrm>
          <a:off x="5194300" y="717550"/>
          <a:ext cx="1200150" cy="1127125"/>
        </p:xfrm>
        <a:graphic>
          <a:graphicData uri="http://schemas.openxmlformats.org/presentationml/2006/ole">
            <p:oleObj spid="_x0000_s136194" name="Equation" r:id="rId3" imgW="419040" imgH="393480" progId="Equation.DSMT4">
              <p:embed/>
            </p:oleObj>
          </a:graphicData>
        </a:graphic>
      </p:graphicFrame>
      <p:sp>
        <p:nvSpPr>
          <p:cNvPr id="7" name="Text Box 4"/>
          <p:cNvSpPr txBox="1">
            <a:spLocks noChangeArrowheads="1"/>
          </p:cNvSpPr>
          <p:nvPr/>
        </p:nvSpPr>
        <p:spPr bwMode="auto">
          <a:xfrm>
            <a:off x="1003300" y="2122488"/>
            <a:ext cx="1311275" cy="519112"/>
          </a:xfrm>
          <a:prstGeom prst="rect">
            <a:avLst/>
          </a:prstGeom>
          <a:noFill/>
          <a:ln w="9525">
            <a:noFill/>
            <a:miter lim="800000"/>
            <a:headEnd/>
            <a:tailEnd/>
          </a:ln>
        </p:spPr>
        <p:txBody>
          <a:bodyPr>
            <a:spAutoFit/>
          </a:bodyPr>
          <a:lstStyle/>
          <a:p>
            <a:r>
              <a:rPr lang="zh-CN" altLang="en-US" sz="2800" b="1">
                <a:latin typeface="Times New Roman" pitchFamily="18" charset="0"/>
                <a:cs typeface="Times New Roman" pitchFamily="18" charset="0"/>
              </a:rPr>
              <a:t>则有</a:t>
            </a:r>
            <a:r>
              <a:rPr lang="en-US" altLang="zh-CN" sz="2800" b="1">
                <a:latin typeface="Times New Roman" pitchFamily="18" charset="0"/>
                <a:cs typeface="Times New Roman" pitchFamily="18" charset="0"/>
              </a:rPr>
              <a:t>,</a:t>
            </a:r>
          </a:p>
        </p:txBody>
      </p:sp>
      <p:graphicFrame>
        <p:nvGraphicFramePr>
          <p:cNvPr id="8" name="Object 6"/>
          <p:cNvGraphicFramePr>
            <a:graphicFrameLocks noChangeAspect="1"/>
          </p:cNvGraphicFramePr>
          <p:nvPr/>
        </p:nvGraphicFramePr>
        <p:xfrm>
          <a:off x="2155825" y="1857375"/>
          <a:ext cx="3090863" cy="1063625"/>
        </p:xfrm>
        <a:graphic>
          <a:graphicData uri="http://schemas.openxmlformats.org/presentationml/2006/ole">
            <p:oleObj spid="_x0000_s136195" name="Equation" r:id="rId4" imgW="1143000" imgH="393480" progId="Equation.DSMT4">
              <p:embed/>
            </p:oleObj>
          </a:graphicData>
        </a:graphic>
      </p:graphicFrame>
      <p:sp>
        <p:nvSpPr>
          <p:cNvPr id="9" name="Text Box 6"/>
          <p:cNvSpPr txBox="1">
            <a:spLocks noChangeArrowheads="1"/>
          </p:cNvSpPr>
          <p:nvPr/>
        </p:nvSpPr>
        <p:spPr bwMode="auto">
          <a:xfrm>
            <a:off x="996950" y="3073400"/>
            <a:ext cx="6743700" cy="519113"/>
          </a:xfrm>
          <a:prstGeom prst="rect">
            <a:avLst/>
          </a:prstGeom>
          <a:noFill/>
          <a:ln w="9525">
            <a:noFill/>
            <a:miter lim="800000"/>
            <a:headEnd/>
            <a:tailEnd/>
          </a:ln>
        </p:spPr>
        <p:txBody>
          <a:bodyPr>
            <a:spAutoFit/>
          </a:bodyPr>
          <a:lstStyle/>
          <a:p>
            <a:r>
              <a:rPr lang="zh-CN" altLang="en-US" sz="2800" b="1">
                <a:latin typeface="Times New Roman" pitchFamily="18" charset="0"/>
                <a:cs typeface="Times New Roman" pitchFamily="18" charset="0"/>
              </a:rPr>
              <a:t>显然</a:t>
            </a:r>
            <a:r>
              <a:rPr lang="en-US" altLang="zh-CN" sz="2800" b="1">
                <a:latin typeface="Times New Roman" pitchFamily="18" charset="0"/>
                <a:cs typeface="Times New Roman" pitchFamily="18" charset="0"/>
              </a:rPr>
              <a:t>, </a:t>
            </a:r>
            <a:r>
              <a:rPr lang="en-US" altLang="zh-CN" sz="2800" b="1" i="1">
                <a:latin typeface="Times New Roman" pitchFamily="18" charset="0"/>
                <a:cs typeface="Times New Roman" pitchFamily="18" charset="0"/>
              </a:rPr>
              <a:t>k</a:t>
            </a:r>
            <a:r>
              <a:rPr lang="en-US" altLang="zh-CN" sz="2800" b="1">
                <a:latin typeface="Times New Roman" pitchFamily="18" charset="0"/>
                <a:cs typeface="Times New Roman" pitchFamily="18" charset="0"/>
              </a:rPr>
              <a:t>’</a:t>
            </a:r>
            <a:r>
              <a:rPr lang="zh-CN" altLang="en-US" sz="2800" b="1">
                <a:latin typeface="Times New Roman" pitchFamily="18" charset="0"/>
                <a:cs typeface="Times New Roman" pitchFamily="18" charset="0"/>
              </a:rPr>
              <a:t>取</a:t>
            </a:r>
            <a:r>
              <a:rPr lang="en-US" altLang="zh-CN" sz="2800" b="1">
                <a:latin typeface="Times New Roman" pitchFamily="18" charset="0"/>
                <a:cs typeface="Times New Roman" pitchFamily="18" charset="0"/>
              </a:rPr>
              <a:t>3, 6, 9, • • • • • •</a:t>
            </a:r>
            <a:r>
              <a:rPr lang="zh-CN" altLang="en-US" sz="2800" b="1">
                <a:latin typeface="Times New Roman" pitchFamily="18" charset="0"/>
                <a:cs typeface="Times New Roman" pitchFamily="18" charset="0"/>
              </a:rPr>
              <a:t>时</a:t>
            </a:r>
            <a:r>
              <a:rPr lang="en-US" altLang="zh-CN" sz="2800" b="1">
                <a:latin typeface="Times New Roman" pitchFamily="18" charset="0"/>
                <a:cs typeface="Times New Roman" pitchFamily="18" charset="0"/>
              </a:rPr>
              <a:t>, </a:t>
            </a:r>
            <a:r>
              <a:rPr lang="en-US" altLang="zh-CN" sz="2800" b="1" i="1">
                <a:latin typeface="Times New Roman" pitchFamily="18" charset="0"/>
                <a:cs typeface="Times New Roman" pitchFamily="18" charset="0"/>
              </a:rPr>
              <a:t>k</a:t>
            </a:r>
            <a:r>
              <a:rPr lang="zh-CN" altLang="en-US" sz="2800" b="1">
                <a:latin typeface="Times New Roman" pitchFamily="18" charset="0"/>
                <a:cs typeface="Times New Roman" pitchFamily="18" charset="0"/>
              </a:rPr>
              <a:t>为整数</a:t>
            </a:r>
            <a:r>
              <a:rPr lang="en-US" altLang="zh-CN" sz="2800" b="1">
                <a:latin typeface="Times New Roman" pitchFamily="18" charset="0"/>
                <a:cs typeface="Times New Roman" pitchFamily="18" charset="0"/>
              </a:rPr>
              <a:t>, </a:t>
            </a:r>
            <a:r>
              <a:rPr lang="zh-CN" altLang="en-US" sz="2800" b="1">
                <a:latin typeface="Times New Roman" pitchFamily="18" charset="0"/>
                <a:cs typeface="Times New Roman" pitchFamily="18" charset="0"/>
              </a:rPr>
              <a:t>即</a:t>
            </a:r>
          </a:p>
        </p:txBody>
      </p:sp>
      <p:sp>
        <p:nvSpPr>
          <p:cNvPr id="10" name="Text Box 7"/>
          <p:cNvSpPr txBox="1">
            <a:spLocks noChangeArrowheads="1"/>
          </p:cNvSpPr>
          <p:nvPr/>
        </p:nvSpPr>
        <p:spPr bwMode="auto">
          <a:xfrm>
            <a:off x="1071563" y="3911600"/>
            <a:ext cx="7921625" cy="946150"/>
          </a:xfrm>
          <a:prstGeom prst="rect">
            <a:avLst/>
          </a:prstGeom>
          <a:noFill/>
          <a:ln w="9525">
            <a:noFill/>
            <a:miter lim="800000"/>
            <a:headEnd/>
            <a:tailEnd/>
          </a:ln>
        </p:spPr>
        <p:txBody>
          <a:bodyPr>
            <a:spAutoFit/>
          </a:bodyPr>
          <a:lstStyle/>
          <a:p>
            <a:r>
              <a:rPr lang="en-US" altLang="zh-CN" sz="2800" b="1" i="1">
                <a:latin typeface="Times New Roman" pitchFamily="18" charset="0"/>
                <a:cs typeface="Times New Roman" pitchFamily="18" charset="0"/>
              </a:rPr>
              <a:t>k</a:t>
            </a:r>
            <a:r>
              <a:rPr lang="en-US" altLang="zh-CN" sz="2800" b="1">
                <a:latin typeface="Times New Roman" pitchFamily="18" charset="0"/>
                <a:cs typeface="Times New Roman" pitchFamily="18" charset="0"/>
              </a:rPr>
              <a:t>=8, 16, 24, • • • • • •</a:t>
            </a:r>
            <a:r>
              <a:rPr lang="zh-CN" altLang="en-US" sz="2800" b="1">
                <a:latin typeface="Times New Roman" pitchFamily="18" charset="0"/>
                <a:cs typeface="Times New Roman" pitchFamily="18" charset="0"/>
              </a:rPr>
              <a:t>级缺级</a:t>
            </a:r>
            <a:r>
              <a:rPr lang="en-US" altLang="zh-CN" sz="2800" b="1">
                <a:latin typeface="Times New Roman" pitchFamily="18" charset="0"/>
                <a:cs typeface="Times New Roman" pitchFamily="18" charset="0"/>
              </a:rPr>
              <a:t>, </a:t>
            </a:r>
            <a:r>
              <a:rPr lang="zh-CN" altLang="en-US" sz="2800" b="1">
                <a:latin typeface="Times New Roman" pitchFamily="18" charset="0"/>
                <a:cs typeface="Times New Roman" pitchFamily="18" charset="0"/>
              </a:rPr>
              <a:t>即本应出现主极大的地方</a:t>
            </a:r>
            <a:r>
              <a:rPr lang="en-US" altLang="zh-CN" sz="2800" b="1">
                <a:latin typeface="Times New Roman" pitchFamily="18" charset="0"/>
                <a:cs typeface="Times New Roman" pitchFamily="18" charset="0"/>
              </a:rPr>
              <a:t>, </a:t>
            </a:r>
            <a:r>
              <a:rPr lang="zh-CN" altLang="en-US" sz="2800" b="1">
                <a:latin typeface="Times New Roman" pitchFamily="18" charset="0"/>
                <a:cs typeface="Times New Roman" pitchFamily="18" charset="0"/>
              </a:rPr>
              <a:t>实际上看不到该明条纹</a:t>
            </a:r>
            <a:r>
              <a:rPr lang="en-US" altLang="zh-CN" sz="2800" b="1">
                <a:latin typeface="Times New Roman" pitchFamily="18" charset="0"/>
                <a:cs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To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slide(fromBottom)">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slide(fromBottom)">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9" grpId="0" autoUpdateAnimBg="0"/>
      <p:bldP spid="10" grpId="0"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灯片编号占位符 1"/>
          <p:cNvSpPr>
            <a:spLocks noGrp="1"/>
          </p:cNvSpPr>
          <p:nvPr>
            <p:ph type="sldNum" sz="quarter" idx="10"/>
          </p:nvPr>
        </p:nvSpPr>
        <p:spPr>
          <a:noFill/>
        </p:spPr>
        <p:txBody>
          <a:bodyPr/>
          <a:lstStyle/>
          <a:p>
            <a:fld id="{6588BC19-27E6-4A79-928C-053CFF033C6E}" type="slidenum">
              <a:rPr lang="en-US" altLang="zh-CN" smtClean="0"/>
              <a:pPr/>
              <a:t>168</a:t>
            </a:fld>
            <a:endParaRPr lang="en-US" altLang="zh-CN" smtClean="0"/>
          </a:p>
        </p:txBody>
      </p:sp>
      <p:sp>
        <p:nvSpPr>
          <p:cNvPr id="3"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32452"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grpSp>
        <p:nvGrpSpPr>
          <p:cNvPr id="2" name="Group 2"/>
          <p:cNvGrpSpPr>
            <a:grpSpLocks/>
          </p:cNvGrpSpPr>
          <p:nvPr/>
        </p:nvGrpSpPr>
        <p:grpSpPr bwMode="auto">
          <a:xfrm>
            <a:off x="319088" y="682625"/>
            <a:ext cx="8610600" cy="4392613"/>
            <a:chOff x="97" y="530"/>
            <a:chExt cx="5424" cy="2767"/>
          </a:xfrm>
        </p:grpSpPr>
        <p:sp>
          <p:nvSpPr>
            <p:cNvPr id="233513" name="Rectangle 3"/>
            <p:cNvSpPr>
              <a:spLocks noChangeArrowheads="1"/>
            </p:cNvSpPr>
            <p:nvPr/>
          </p:nvSpPr>
          <p:spPr bwMode="auto">
            <a:xfrm>
              <a:off x="100" y="2740"/>
              <a:ext cx="5368" cy="534"/>
            </a:xfrm>
            <a:prstGeom prst="rect">
              <a:avLst/>
            </a:prstGeom>
            <a:solidFill>
              <a:schemeClr val="tx1"/>
            </a:solidFill>
            <a:ln w="12700">
              <a:solidFill>
                <a:schemeClr val="tx1"/>
              </a:solidFill>
              <a:miter lim="800000"/>
              <a:headEnd/>
              <a:tailEnd/>
            </a:ln>
          </p:spPr>
          <p:txBody>
            <a:bodyPr wrap="none" anchor="ctr"/>
            <a:lstStyle/>
            <a:p>
              <a:pPr>
                <a:defRPr/>
              </a:pPr>
              <a:endParaRPr lang="zh-CN" altLang="en-US">
                <a:latin typeface="+mn-ea"/>
                <a:ea typeface="+mn-ea"/>
              </a:endParaRPr>
            </a:p>
          </p:txBody>
        </p:sp>
        <p:sp>
          <p:nvSpPr>
            <p:cNvPr id="233514" name="Line 4"/>
            <p:cNvSpPr>
              <a:spLocks noChangeShapeType="1"/>
            </p:cNvSpPr>
            <p:nvPr/>
          </p:nvSpPr>
          <p:spPr bwMode="auto">
            <a:xfrm>
              <a:off x="2717" y="2741"/>
              <a:ext cx="0" cy="537"/>
            </a:xfrm>
            <a:prstGeom prst="line">
              <a:avLst/>
            </a:prstGeom>
            <a:noFill/>
            <a:ln w="12700">
              <a:solidFill>
                <a:srgbClr val="FFFF66"/>
              </a:solidFill>
              <a:round/>
              <a:headEnd type="none" w="sm" len="sm"/>
              <a:tailEnd type="none" w="sm" len="sm"/>
            </a:ln>
          </p:spPr>
          <p:txBody>
            <a:bodyPr wrap="none" anchor="ctr"/>
            <a:lstStyle/>
            <a:p>
              <a:pPr>
                <a:defRPr/>
              </a:pPr>
              <a:endParaRPr lang="zh-CN" altLang="en-US">
                <a:latin typeface="+mn-ea"/>
                <a:ea typeface="+mn-ea"/>
              </a:endParaRPr>
            </a:p>
          </p:txBody>
        </p:sp>
        <p:sp>
          <p:nvSpPr>
            <p:cNvPr id="233515" name="Line 5"/>
            <p:cNvSpPr>
              <a:spLocks noChangeShapeType="1"/>
            </p:cNvSpPr>
            <p:nvPr/>
          </p:nvSpPr>
          <p:spPr bwMode="auto">
            <a:xfrm>
              <a:off x="3083" y="2741"/>
              <a:ext cx="0" cy="537"/>
            </a:xfrm>
            <a:prstGeom prst="line">
              <a:avLst/>
            </a:prstGeom>
            <a:noFill/>
            <a:ln w="12700">
              <a:solidFill>
                <a:srgbClr val="FFFF66"/>
              </a:solidFill>
              <a:round/>
              <a:headEnd type="none" w="sm" len="sm"/>
              <a:tailEnd type="none" w="sm" len="sm"/>
            </a:ln>
          </p:spPr>
          <p:txBody>
            <a:bodyPr wrap="none" anchor="ctr"/>
            <a:lstStyle/>
            <a:p>
              <a:pPr>
                <a:defRPr/>
              </a:pPr>
              <a:endParaRPr lang="zh-CN" altLang="en-US">
                <a:latin typeface="+mn-ea"/>
                <a:ea typeface="+mn-ea"/>
              </a:endParaRPr>
            </a:p>
          </p:txBody>
        </p:sp>
        <p:sp>
          <p:nvSpPr>
            <p:cNvPr id="233516" name="Line 6"/>
            <p:cNvSpPr>
              <a:spLocks noChangeShapeType="1"/>
            </p:cNvSpPr>
            <p:nvPr/>
          </p:nvSpPr>
          <p:spPr bwMode="auto">
            <a:xfrm>
              <a:off x="2351" y="2742"/>
              <a:ext cx="0" cy="537"/>
            </a:xfrm>
            <a:prstGeom prst="line">
              <a:avLst/>
            </a:prstGeom>
            <a:noFill/>
            <a:ln w="12700">
              <a:solidFill>
                <a:srgbClr val="FFFF66"/>
              </a:solidFill>
              <a:round/>
              <a:headEnd type="none" w="sm" len="sm"/>
              <a:tailEnd type="none" w="sm" len="sm"/>
            </a:ln>
          </p:spPr>
          <p:txBody>
            <a:bodyPr wrap="none" anchor="ctr"/>
            <a:lstStyle/>
            <a:p>
              <a:pPr>
                <a:defRPr/>
              </a:pPr>
              <a:endParaRPr lang="zh-CN" altLang="en-US">
                <a:latin typeface="+mn-ea"/>
                <a:ea typeface="+mn-ea"/>
              </a:endParaRPr>
            </a:p>
          </p:txBody>
        </p:sp>
        <p:sp>
          <p:nvSpPr>
            <p:cNvPr id="233517" name="Line 7"/>
            <p:cNvSpPr>
              <a:spLocks noChangeShapeType="1"/>
            </p:cNvSpPr>
            <p:nvPr/>
          </p:nvSpPr>
          <p:spPr bwMode="auto">
            <a:xfrm>
              <a:off x="1986" y="2742"/>
              <a:ext cx="0" cy="537"/>
            </a:xfrm>
            <a:prstGeom prst="line">
              <a:avLst/>
            </a:prstGeom>
            <a:noFill/>
            <a:ln w="12700">
              <a:solidFill>
                <a:srgbClr val="FFFF66"/>
              </a:solidFill>
              <a:round/>
              <a:headEnd type="none" w="sm" len="sm"/>
              <a:tailEnd type="none" w="sm" len="sm"/>
            </a:ln>
          </p:spPr>
          <p:txBody>
            <a:bodyPr wrap="none" anchor="ctr"/>
            <a:lstStyle/>
            <a:p>
              <a:pPr>
                <a:defRPr/>
              </a:pPr>
              <a:endParaRPr lang="zh-CN" altLang="en-US">
                <a:latin typeface="+mn-ea"/>
                <a:ea typeface="+mn-ea"/>
              </a:endParaRPr>
            </a:p>
          </p:txBody>
        </p:sp>
        <p:sp>
          <p:nvSpPr>
            <p:cNvPr id="233518" name="Line 8"/>
            <p:cNvSpPr>
              <a:spLocks noChangeShapeType="1"/>
            </p:cNvSpPr>
            <p:nvPr/>
          </p:nvSpPr>
          <p:spPr bwMode="auto">
            <a:xfrm>
              <a:off x="3449" y="2742"/>
              <a:ext cx="0" cy="537"/>
            </a:xfrm>
            <a:prstGeom prst="line">
              <a:avLst/>
            </a:prstGeom>
            <a:noFill/>
            <a:ln w="12700">
              <a:solidFill>
                <a:srgbClr val="FFFF66"/>
              </a:solidFill>
              <a:round/>
              <a:headEnd type="none" w="sm" len="sm"/>
              <a:tailEnd type="none" w="sm" len="sm"/>
            </a:ln>
          </p:spPr>
          <p:txBody>
            <a:bodyPr wrap="none" anchor="ctr"/>
            <a:lstStyle/>
            <a:p>
              <a:pPr>
                <a:defRPr/>
              </a:pPr>
              <a:endParaRPr lang="zh-CN" altLang="en-US">
                <a:latin typeface="+mn-ea"/>
                <a:ea typeface="+mn-ea"/>
              </a:endParaRPr>
            </a:p>
          </p:txBody>
        </p:sp>
        <p:sp>
          <p:nvSpPr>
            <p:cNvPr id="233519" name="Line 9"/>
            <p:cNvSpPr>
              <a:spLocks noChangeShapeType="1"/>
            </p:cNvSpPr>
            <p:nvPr/>
          </p:nvSpPr>
          <p:spPr bwMode="auto">
            <a:xfrm>
              <a:off x="1140" y="2742"/>
              <a:ext cx="0" cy="537"/>
            </a:xfrm>
            <a:prstGeom prst="line">
              <a:avLst/>
            </a:prstGeom>
            <a:noFill/>
            <a:ln w="12700">
              <a:solidFill>
                <a:srgbClr val="FFFF66"/>
              </a:solidFill>
              <a:round/>
              <a:headEnd type="none" w="sm" len="sm"/>
              <a:tailEnd type="none" w="sm" len="sm"/>
            </a:ln>
          </p:spPr>
          <p:txBody>
            <a:bodyPr wrap="none" anchor="ctr"/>
            <a:lstStyle/>
            <a:p>
              <a:pPr>
                <a:defRPr/>
              </a:pPr>
              <a:endParaRPr lang="zh-CN" altLang="en-US">
                <a:latin typeface="+mn-ea"/>
                <a:ea typeface="+mn-ea"/>
              </a:endParaRPr>
            </a:p>
          </p:txBody>
        </p:sp>
        <p:sp>
          <p:nvSpPr>
            <p:cNvPr id="233520" name="Line 10"/>
            <p:cNvSpPr>
              <a:spLocks noChangeShapeType="1"/>
            </p:cNvSpPr>
            <p:nvPr/>
          </p:nvSpPr>
          <p:spPr bwMode="auto">
            <a:xfrm>
              <a:off x="4295" y="2726"/>
              <a:ext cx="0" cy="537"/>
            </a:xfrm>
            <a:prstGeom prst="line">
              <a:avLst/>
            </a:prstGeom>
            <a:noFill/>
            <a:ln w="12700">
              <a:solidFill>
                <a:srgbClr val="FFFF66"/>
              </a:solidFill>
              <a:round/>
              <a:headEnd type="none" w="sm" len="sm"/>
              <a:tailEnd type="none" w="sm" len="sm"/>
            </a:ln>
          </p:spPr>
          <p:txBody>
            <a:bodyPr wrap="none" anchor="ctr"/>
            <a:lstStyle/>
            <a:p>
              <a:pPr>
                <a:defRPr/>
              </a:pPr>
              <a:endParaRPr lang="zh-CN" altLang="en-US">
                <a:latin typeface="+mn-ea"/>
                <a:ea typeface="+mn-ea"/>
              </a:endParaRPr>
            </a:p>
          </p:txBody>
        </p:sp>
        <p:sp>
          <p:nvSpPr>
            <p:cNvPr id="233521" name="Arc 11"/>
            <p:cNvSpPr>
              <a:spLocks/>
            </p:cNvSpPr>
            <p:nvPr/>
          </p:nvSpPr>
          <p:spPr bwMode="auto">
            <a:xfrm>
              <a:off x="2113" y="530"/>
              <a:ext cx="1132" cy="2232"/>
            </a:xfrm>
            <a:custGeom>
              <a:avLst/>
              <a:gdLst>
                <a:gd name="T0" fmla="*/ 0 w 39200"/>
                <a:gd name="T1" fmla="*/ 1376 h 21600"/>
                <a:gd name="T2" fmla="*/ 1132 w 39200"/>
                <a:gd name="T3" fmla="*/ 1220 h 21600"/>
                <a:gd name="T4" fmla="*/ 576 w 39200"/>
                <a:gd name="T5" fmla="*/ 2232 h 21600"/>
                <a:gd name="T6" fmla="*/ 0 60000 65536"/>
                <a:gd name="T7" fmla="*/ 0 60000 65536"/>
                <a:gd name="T8" fmla="*/ 0 60000 65536"/>
                <a:gd name="T9" fmla="*/ 0 w 39200"/>
                <a:gd name="T10" fmla="*/ 0 h 21600"/>
                <a:gd name="T11" fmla="*/ 39200 w 39200"/>
                <a:gd name="T12" fmla="*/ 21600 h 21600"/>
              </a:gdLst>
              <a:ahLst/>
              <a:cxnLst>
                <a:cxn ang="T6">
                  <a:pos x="T0" y="T1"/>
                </a:cxn>
                <a:cxn ang="T7">
                  <a:pos x="T2" y="T3"/>
                </a:cxn>
                <a:cxn ang="T8">
                  <a:pos x="T4" y="T5"/>
                </a:cxn>
              </a:cxnLst>
              <a:rect l="T9" t="T10" r="T11" b="T12"/>
              <a:pathLst>
                <a:path w="39200" h="21600" fill="none" extrusionOk="0">
                  <a:moveTo>
                    <a:pt x="0" y="13317"/>
                  </a:moveTo>
                  <a:cubicBezTo>
                    <a:pt x="3347" y="5254"/>
                    <a:pt x="11219" y="-1"/>
                    <a:pt x="19949" y="0"/>
                  </a:cubicBezTo>
                  <a:cubicBezTo>
                    <a:pt x="28075" y="0"/>
                    <a:pt x="35514" y="4561"/>
                    <a:pt x="39199" y="11804"/>
                  </a:cubicBezTo>
                </a:path>
                <a:path w="39200" h="21600" stroke="0" extrusionOk="0">
                  <a:moveTo>
                    <a:pt x="0" y="13317"/>
                  </a:moveTo>
                  <a:cubicBezTo>
                    <a:pt x="3347" y="5254"/>
                    <a:pt x="11219" y="-1"/>
                    <a:pt x="19949" y="0"/>
                  </a:cubicBezTo>
                  <a:cubicBezTo>
                    <a:pt x="28075" y="0"/>
                    <a:pt x="35514" y="4561"/>
                    <a:pt x="39199" y="11804"/>
                  </a:cubicBezTo>
                  <a:lnTo>
                    <a:pt x="19949" y="21600"/>
                  </a:lnTo>
                  <a:close/>
                </a:path>
              </a:pathLst>
            </a:custGeom>
            <a:noFill/>
            <a:ln w="12700" cap="rnd">
              <a:solidFill>
                <a:schemeClr val="tx1"/>
              </a:solidFill>
              <a:prstDash val="dash"/>
              <a:round/>
              <a:headEnd type="none" w="sm" len="sm"/>
              <a:tailEnd type="none" w="sm" len="sm"/>
            </a:ln>
          </p:spPr>
          <p:txBody>
            <a:bodyPr wrap="none" anchor="ctr"/>
            <a:lstStyle/>
            <a:p>
              <a:pPr>
                <a:defRPr/>
              </a:pPr>
              <a:endParaRPr lang="zh-CN" altLang="en-US">
                <a:latin typeface="+mn-ea"/>
                <a:ea typeface="+mn-ea"/>
              </a:endParaRPr>
            </a:p>
          </p:txBody>
        </p:sp>
        <p:sp>
          <p:nvSpPr>
            <p:cNvPr id="233522" name="Arc 12"/>
            <p:cNvSpPr>
              <a:spLocks/>
            </p:cNvSpPr>
            <p:nvPr/>
          </p:nvSpPr>
          <p:spPr bwMode="auto">
            <a:xfrm>
              <a:off x="545" y="2306"/>
              <a:ext cx="710" cy="816"/>
            </a:xfrm>
            <a:custGeom>
              <a:avLst/>
              <a:gdLst>
                <a:gd name="T0" fmla="*/ 0 w 29366"/>
                <a:gd name="T1" fmla="*/ 280 h 21600"/>
                <a:gd name="T2" fmla="*/ 710 w 29366"/>
                <a:gd name="T3" fmla="*/ 166 h 21600"/>
                <a:gd name="T4" fmla="*/ 394 w 29366"/>
                <a:gd name="T5" fmla="*/ 816 h 21600"/>
                <a:gd name="T6" fmla="*/ 0 60000 65536"/>
                <a:gd name="T7" fmla="*/ 0 60000 65536"/>
                <a:gd name="T8" fmla="*/ 0 60000 65536"/>
                <a:gd name="T9" fmla="*/ 0 w 29366"/>
                <a:gd name="T10" fmla="*/ 0 h 21600"/>
                <a:gd name="T11" fmla="*/ 29366 w 29366"/>
                <a:gd name="T12" fmla="*/ 21600 h 21600"/>
              </a:gdLst>
              <a:ahLst/>
              <a:cxnLst>
                <a:cxn ang="T6">
                  <a:pos x="T0" y="T1"/>
                </a:cxn>
                <a:cxn ang="T7">
                  <a:pos x="T2" y="T3"/>
                </a:cxn>
                <a:cxn ang="T8">
                  <a:pos x="T4" y="T5"/>
                </a:cxn>
              </a:cxnLst>
              <a:rect l="T9" t="T10" r="T11" b="T12"/>
              <a:pathLst>
                <a:path w="29366" h="21600" fill="none" extrusionOk="0">
                  <a:moveTo>
                    <a:pt x="-1" y="7417"/>
                  </a:moveTo>
                  <a:cubicBezTo>
                    <a:pt x="4102" y="2705"/>
                    <a:pt x="10044" y="-1"/>
                    <a:pt x="16292" y="0"/>
                  </a:cubicBezTo>
                  <a:cubicBezTo>
                    <a:pt x="21014" y="0"/>
                    <a:pt x="25606" y="1547"/>
                    <a:pt x="29365" y="4406"/>
                  </a:cubicBezTo>
                </a:path>
                <a:path w="29366" h="21600" stroke="0" extrusionOk="0">
                  <a:moveTo>
                    <a:pt x="-1" y="7417"/>
                  </a:moveTo>
                  <a:cubicBezTo>
                    <a:pt x="4102" y="2705"/>
                    <a:pt x="10044" y="-1"/>
                    <a:pt x="16292" y="0"/>
                  </a:cubicBezTo>
                  <a:cubicBezTo>
                    <a:pt x="21014" y="0"/>
                    <a:pt x="25606" y="1547"/>
                    <a:pt x="29365" y="4406"/>
                  </a:cubicBezTo>
                  <a:lnTo>
                    <a:pt x="16292" y="21600"/>
                  </a:lnTo>
                  <a:close/>
                </a:path>
              </a:pathLst>
            </a:custGeom>
            <a:noFill/>
            <a:ln w="12700" cap="rnd">
              <a:solidFill>
                <a:schemeClr val="tx1"/>
              </a:solidFill>
              <a:prstDash val="dash"/>
              <a:round/>
              <a:headEnd type="none" w="sm" len="sm"/>
              <a:tailEnd type="none" w="sm" len="sm"/>
            </a:ln>
          </p:spPr>
          <p:txBody>
            <a:bodyPr wrap="none" anchor="ctr"/>
            <a:lstStyle/>
            <a:p>
              <a:pPr>
                <a:defRPr/>
              </a:pPr>
              <a:endParaRPr lang="zh-CN" altLang="en-US">
                <a:latin typeface="+mn-ea"/>
                <a:ea typeface="+mn-ea"/>
              </a:endParaRPr>
            </a:p>
          </p:txBody>
        </p:sp>
        <p:sp>
          <p:nvSpPr>
            <p:cNvPr id="233523" name="Line 13"/>
            <p:cNvSpPr>
              <a:spLocks noChangeShapeType="1"/>
            </p:cNvSpPr>
            <p:nvPr/>
          </p:nvSpPr>
          <p:spPr bwMode="auto">
            <a:xfrm>
              <a:off x="97" y="2593"/>
              <a:ext cx="5424" cy="0"/>
            </a:xfrm>
            <a:prstGeom prst="line">
              <a:avLst/>
            </a:prstGeom>
            <a:noFill/>
            <a:ln w="12700">
              <a:solidFill>
                <a:schemeClr val="tx1"/>
              </a:solidFill>
              <a:round/>
              <a:headEnd type="none" w="sm" len="sm"/>
              <a:tailEnd type="none" w="sm" len="sm"/>
            </a:ln>
          </p:spPr>
          <p:txBody>
            <a:bodyPr wrap="none" anchor="ctr"/>
            <a:lstStyle/>
            <a:p>
              <a:pPr>
                <a:defRPr/>
              </a:pPr>
              <a:endParaRPr lang="zh-CN" altLang="en-US">
                <a:latin typeface="+mn-ea"/>
                <a:ea typeface="+mn-ea"/>
              </a:endParaRPr>
            </a:p>
          </p:txBody>
        </p:sp>
        <p:sp>
          <p:nvSpPr>
            <p:cNvPr id="233524" name="Arc 14"/>
            <p:cNvSpPr>
              <a:spLocks/>
            </p:cNvSpPr>
            <p:nvPr/>
          </p:nvSpPr>
          <p:spPr bwMode="auto">
            <a:xfrm>
              <a:off x="1537" y="1489"/>
              <a:ext cx="601" cy="1104"/>
            </a:xfrm>
            <a:custGeom>
              <a:avLst/>
              <a:gdLst>
                <a:gd name="T0" fmla="*/ 601 w 20791"/>
                <a:gd name="T1" fmla="*/ 299 h 21600"/>
                <a:gd name="T2" fmla="*/ 0 w 20791"/>
                <a:gd name="T3" fmla="*/ 1104 h 21600"/>
                <a:gd name="T4" fmla="*/ 0 w 20791"/>
                <a:gd name="T5" fmla="*/ 0 h 21600"/>
                <a:gd name="T6" fmla="*/ 0 60000 65536"/>
                <a:gd name="T7" fmla="*/ 0 60000 65536"/>
                <a:gd name="T8" fmla="*/ 0 60000 65536"/>
                <a:gd name="T9" fmla="*/ 0 w 20791"/>
                <a:gd name="T10" fmla="*/ 0 h 21600"/>
                <a:gd name="T11" fmla="*/ 20791 w 20791"/>
                <a:gd name="T12" fmla="*/ 21600 h 21600"/>
              </a:gdLst>
              <a:ahLst/>
              <a:cxnLst>
                <a:cxn ang="T6">
                  <a:pos x="T0" y="T1"/>
                </a:cxn>
                <a:cxn ang="T7">
                  <a:pos x="T2" y="T3"/>
                </a:cxn>
                <a:cxn ang="T8">
                  <a:pos x="T4" y="T5"/>
                </a:cxn>
              </a:cxnLst>
              <a:rect l="T9" t="T10" r="T11" b="T12"/>
              <a:pathLst>
                <a:path w="20791" h="21600" fill="none" extrusionOk="0">
                  <a:moveTo>
                    <a:pt x="20791" y="5856"/>
                  </a:moveTo>
                  <a:cubicBezTo>
                    <a:pt x="18168" y="15167"/>
                    <a:pt x="9674" y="21599"/>
                    <a:pt x="0" y="21600"/>
                  </a:cubicBezTo>
                </a:path>
                <a:path w="20791" h="21600" stroke="0" extrusionOk="0">
                  <a:moveTo>
                    <a:pt x="20791" y="5856"/>
                  </a:moveTo>
                  <a:cubicBezTo>
                    <a:pt x="18168" y="15167"/>
                    <a:pt x="9674" y="21599"/>
                    <a:pt x="0" y="21600"/>
                  </a:cubicBezTo>
                  <a:lnTo>
                    <a:pt x="0" y="0"/>
                  </a:lnTo>
                  <a:close/>
                </a:path>
              </a:pathLst>
            </a:custGeom>
            <a:noFill/>
            <a:ln w="12700" cap="rnd">
              <a:solidFill>
                <a:schemeClr val="tx1"/>
              </a:solidFill>
              <a:prstDash val="dash"/>
              <a:round/>
              <a:headEnd type="none" w="sm" len="sm"/>
              <a:tailEnd type="none" w="sm" len="sm"/>
            </a:ln>
          </p:spPr>
          <p:txBody>
            <a:bodyPr wrap="none" anchor="ctr"/>
            <a:lstStyle/>
            <a:p>
              <a:pPr>
                <a:defRPr/>
              </a:pPr>
              <a:endParaRPr lang="zh-CN" altLang="en-US">
                <a:latin typeface="+mn-ea"/>
                <a:ea typeface="+mn-ea"/>
              </a:endParaRPr>
            </a:p>
          </p:txBody>
        </p:sp>
        <p:sp>
          <p:nvSpPr>
            <p:cNvPr id="233525" name="Arc 15"/>
            <p:cNvSpPr>
              <a:spLocks/>
            </p:cNvSpPr>
            <p:nvPr/>
          </p:nvSpPr>
          <p:spPr bwMode="auto">
            <a:xfrm>
              <a:off x="3244" y="1297"/>
              <a:ext cx="640" cy="1296"/>
            </a:xfrm>
            <a:custGeom>
              <a:avLst/>
              <a:gdLst>
                <a:gd name="T0" fmla="*/ 640 w 20575"/>
                <a:gd name="T1" fmla="*/ 1296 h 21600"/>
                <a:gd name="T2" fmla="*/ 0 w 20575"/>
                <a:gd name="T3" fmla="*/ 394 h 21600"/>
                <a:gd name="T4" fmla="*/ 640 w 20575"/>
                <a:gd name="T5" fmla="*/ 0 h 21600"/>
                <a:gd name="T6" fmla="*/ 0 60000 65536"/>
                <a:gd name="T7" fmla="*/ 0 60000 65536"/>
                <a:gd name="T8" fmla="*/ 0 60000 65536"/>
                <a:gd name="T9" fmla="*/ 0 w 20575"/>
                <a:gd name="T10" fmla="*/ 0 h 21600"/>
                <a:gd name="T11" fmla="*/ 20575 w 20575"/>
                <a:gd name="T12" fmla="*/ 21600 h 21600"/>
              </a:gdLst>
              <a:ahLst/>
              <a:cxnLst>
                <a:cxn ang="T6">
                  <a:pos x="T0" y="T1"/>
                </a:cxn>
                <a:cxn ang="T7">
                  <a:pos x="T2" y="T3"/>
                </a:cxn>
                <a:cxn ang="T8">
                  <a:pos x="T4" y="T5"/>
                </a:cxn>
              </a:cxnLst>
              <a:rect l="T9" t="T10" r="T11" b="T12"/>
              <a:pathLst>
                <a:path w="20575" h="21600" fill="none" extrusionOk="0">
                  <a:moveTo>
                    <a:pt x="20575" y="21600"/>
                  </a:moveTo>
                  <a:cubicBezTo>
                    <a:pt x="11178" y="21600"/>
                    <a:pt x="2859" y="15524"/>
                    <a:pt x="-1" y="6574"/>
                  </a:cubicBezTo>
                </a:path>
                <a:path w="20575" h="21600" stroke="0" extrusionOk="0">
                  <a:moveTo>
                    <a:pt x="20575" y="21600"/>
                  </a:moveTo>
                  <a:cubicBezTo>
                    <a:pt x="11178" y="21600"/>
                    <a:pt x="2859" y="15524"/>
                    <a:pt x="-1" y="6574"/>
                  </a:cubicBezTo>
                  <a:lnTo>
                    <a:pt x="20575" y="0"/>
                  </a:lnTo>
                  <a:close/>
                </a:path>
              </a:pathLst>
            </a:custGeom>
            <a:noFill/>
            <a:ln w="12700" cap="rnd">
              <a:solidFill>
                <a:schemeClr val="tx1"/>
              </a:solidFill>
              <a:prstDash val="dash"/>
              <a:round/>
              <a:headEnd type="none" w="sm" len="sm"/>
              <a:tailEnd type="none" w="sm" len="sm"/>
            </a:ln>
          </p:spPr>
          <p:txBody>
            <a:bodyPr wrap="none" anchor="ctr"/>
            <a:lstStyle/>
            <a:p>
              <a:pPr>
                <a:defRPr/>
              </a:pPr>
              <a:endParaRPr lang="zh-CN" altLang="en-US">
                <a:latin typeface="+mn-ea"/>
                <a:ea typeface="+mn-ea"/>
              </a:endParaRPr>
            </a:p>
          </p:txBody>
        </p:sp>
        <p:sp>
          <p:nvSpPr>
            <p:cNvPr id="233526" name="Arc 16"/>
            <p:cNvSpPr>
              <a:spLocks/>
            </p:cNvSpPr>
            <p:nvPr/>
          </p:nvSpPr>
          <p:spPr bwMode="auto">
            <a:xfrm>
              <a:off x="3793" y="2353"/>
              <a:ext cx="359" cy="240"/>
            </a:xfrm>
            <a:custGeom>
              <a:avLst/>
              <a:gdLst>
                <a:gd name="T0" fmla="*/ 359 w 20199"/>
                <a:gd name="T1" fmla="*/ 85 h 21600"/>
                <a:gd name="T2" fmla="*/ 0 w 20199"/>
                <a:gd name="T3" fmla="*/ 240 h 21600"/>
                <a:gd name="T4" fmla="*/ 0 w 20199"/>
                <a:gd name="T5" fmla="*/ 0 h 21600"/>
                <a:gd name="T6" fmla="*/ 0 60000 65536"/>
                <a:gd name="T7" fmla="*/ 0 60000 65536"/>
                <a:gd name="T8" fmla="*/ 0 60000 65536"/>
                <a:gd name="T9" fmla="*/ 0 w 20199"/>
                <a:gd name="T10" fmla="*/ 0 h 21600"/>
                <a:gd name="T11" fmla="*/ 20199 w 20199"/>
                <a:gd name="T12" fmla="*/ 21600 h 21600"/>
              </a:gdLst>
              <a:ahLst/>
              <a:cxnLst>
                <a:cxn ang="T6">
                  <a:pos x="T0" y="T1"/>
                </a:cxn>
                <a:cxn ang="T7">
                  <a:pos x="T2" y="T3"/>
                </a:cxn>
                <a:cxn ang="T8">
                  <a:pos x="T4" y="T5"/>
                </a:cxn>
              </a:cxnLst>
              <a:rect l="T9" t="T10" r="T11" b="T12"/>
              <a:pathLst>
                <a:path w="20199" h="21600" fill="none" extrusionOk="0">
                  <a:moveTo>
                    <a:pt x="20199" y="7652"/>
                  </a:moveTo>
                  <a:cubicBezTo>
                    <a:pt x="17018" y="16047"/>
                    <a:pt x="8977" y="21599"/>
                    <a:pt x="0" y="21600"/>
                  </a:cubicBezTo>
                </a:path>
                <a:path w="20199" h="21600" stroke="0" extrusionOk="0">
                  <a:moveTo>
                    <a:pt x="20199" y="7652"/>
                  </a:moveTo>
                  <a:cubicBezTo>
                    <a:pt x="17018" y="16047"/>
                    <a:pt x="8977" y="21599"/>
                    <a:pt x="0" y="21600"/>
                  </a:cubicBezTo>
                  <a:lnTo>
                    <a:pt x="0" y="0"/>
                  </a:lnTo>
                  <a:close/>
                </a:path>
              </a:pathLst>
            </a:custGeom>
            <a:noFill/>
            <a:ln w="12700" cap="rnd">
              <a:solidFill>
                <a:schemeClr val="tx1"/>
              </a:solidFill>
              <a:prstDash val="dash"/>
              <a:round/>
              <a:headEnd type="none" w="sm" len="sm"/>
              <a:tailEnd type="none" w="sm" len="sm"/>
            </a:ln>
          </p:spPr>
          <p:txBody>
            <a:bodyPr wrap="none" anchor="ctr"/>
            <a:lstStyle/>
            <a:p>
              <a:pPr>
                <a:defRPr/>
              </a:pPr>
              <a:endParaRPr lang="zh-CN" altLang="en-US">
                <a:latin typeface="+mn-ea"/>
                <a:ea typeface="+mn-ea"/>
              </a:endParaRPr>
            </a:p>
          </p:txBody>
        </p:sp>
        <p:sp>
          <p:nvSpPr>
            <p:cNvPr id="233527" name="Arc 17"/>
            <p:cNvSpPr>
              <a:spLocks/>
            </p:cNvSpPr>
            <p:nvPr/>
          </p:nvSpPr>
          <p:spPr bwMode="auto">
            <a:xfrm>
              <a:off x="1309" y="2353"/>
              <a:ext cx="325" cy="240"/>
            </a:xfrm>
            <a:custGeom>
              <a:avLst/>
              <a:gdLst>
                <a:gd name="T0" fmla="*/ 325 w 18274"/>
                <a:gd name="T1" fmla="*/ 240 h 21600"/>
                <a:gd name="T2" fmla="*/ 0 w 18274"/>
                <a:gd name="T3" fmla="*/ 128 h 21600"/>
                <a:gd name="T4" fmla="*/ 325 w 18274"/>
                <a:gd name="T5" fmla="*/ 0 h 21600"/>
                <a:gd name="T6" fmla="*/ 0 60000 65536"/>
                <a:gd name="T7" fmla="*/ 0 60000 65536"/>
                <a:gd name="T8" fmla="*/ 0 60000 65536"/>
                <a:gd name="T9" fmla="*/ 0 w 18274"/>
                <a:gd name="T10" fmla="*/ 0 h 21600"/>
                <a:gd name="T11" fmla="*/ 18274 w 18274"/>
                <a:gd name="T12" fmla="*/ 21600 h 21600"/>
              </a:gdLst>
              <a:ahLst/>
              <a:cxnLst>
                <a:cxn ang="T6">
                  <a:pos x="T0" y="T1"/>
                </a:cxn>
                <a:cxn ang="T7">
                  <a:pos x="T2" y="T3"/>
                </a:cxn>
                <a:cxn ang="T8">
                  <a:pos x="T4" y="T5"/>
                </a:cxn>
              </a:cxnLst>
              <a:rect l="T9" t="T10" r="T11" b="T12"/>
              <a:pathLst>
                <a:path w="18274" h="21600" fill="none" extrusionOk="0">
                  <a:moveTo>
                    <a:pt x="18274" y="21600"/>
                  </a:moveTo>
                  <a:cubicBezTo>
                    <a:pt x="10855" y="21600"/>
                    <a:pt x="3955" y="17792"/>
                    <a:pt x="-1" y="11516"/>
                  </a:cubicBezTo>
                </a:path>
                <a:path w="18274" h="21600" stroke="0" extrusionOk="0">
                  <a:moveTo>
                    <a:pt x="18274" y="21600"/>
                  </a:moveTo>
                  <a:cubicBezTo>
                    <a:pt x="10855" y="21600"/>
                    <a:pt x="3955" y="17792"/>
                    <a:pt x="-1" y="11516"/>
                  </a:cubicBezTo>
                  <a:lnTo>
                    <a:pt x="18274" y="0"/>
                  </a:lnTo>
                  <a:close/>
                </a:path>
              </a:pathLst>
            </a:custGeom>
            <a:noFill/>
            <a:ln w="12700" cap="rnd">
              <a:solidFill>
                <a:schemeClr val="tx1"/>
              </a:solidFill>
              <a:prstDash val="dash"/>
              <a:round/>
              <a:headEnd type="none" w="sm" len="sm"/>
              <a:tailEnd type="none" w="sm" len="sm"/>
            </a:ln>
          </p:spPr>
          <p:txBody>
            <a:bodyPr wrap="none" anchor="ctr"/>
            <a:lstStyle/>
            <a:p>
              <a:pPr>
                <a:defRPr/>
              </a:pPr>
              <a:endParaRPr lang="zh-CN" altLang="en-US">
                <a:latin typeface="+mn-ea"/>
                <a:ea typeface="+mn-ea"/>
              </a:endParaRPr>
            </a:p>
          </p:txBody>
        </p:sp>
        <p:sp>
          <p:nvSpPr>
            <p:cNvPr id="233528" name="Arc 18"/>
            <p:cNvSpPr>
              <a:spLocks/>
            </p:cNvSpPr>
            <p:nvPr/>
          </p:nvSpPr>
          <p:spPr bwMode="auto">
            <a:xfrm>
              <a:off x="4137" y="2306"/>
              <a:ext cx="817" cy="816"/>
            </a:xfrm>
            <a:custGeom>
              <a:avLst/>
              <a:gdLst>
                <a:gd name="T0" fmla="*/ 0 w 27323"/>
                <a:gd name="T1" fmla="*/ 124 h 21600"/>
                <a:gd name="T2" fmla="*/ 817 w 27323"/>
                <a:gd name="T3" fmla="*/ 264 h 21600"/>
                <a:gd name="T4" fmla="*/ 342 w 27323"/>
                <a:gd name="T5" fmla="*/ 816 h 21600"/>
                <a:gd name="T6" fmla="*/ 0 60000 65536"/>
                <a:gd name="T7" fmla="*/ 0 60000 65536"/>
                <a:gd name="T8" fmla="*/ 0 60000 65536"/>
                <a:gd name="T9" fmla="*/ 0 w 27323"/>
                <a:gd name="T10" fmla="*/ 0 h 21600"/>
                <a:gd name="T11" fmla="*/ 27323 w 27323"/>
                <a:gd name="T12" fmla="*/ 21600 h 21600"/>
              </a:gdLst>
              <a:ahLst/>
              <a:cxnLst>
                <a:cxn ang="T6">
                  <a:pos x="T0" y="T1"/>
                </a:cxn>
                <a:cxn ang="T7">
                  <a:pos x="T2" y="T3"/>
                </a:cxn>
                <a:cxn ang="T8">
                  <a:pos x="T4" y="T5"/>
                </a:cxn>
              </a:cxnLst>
              <a:rect l="T9" t="T10" r="T11" b="T12"/>
              <a:pathLst>
                <a:path w="27323" h="21600" fill="none" extrusionOk="0">
                  <a:moveTo>
                    <a:pt x="0" y="3270"/>
                  </a:moveTo>
                  <a:cubicBezTo>
                    <a:pt x="3428" y="1132"/>
                    <a:pt x="7387" y="-1"/>
                    <a:pt x="11427" y="0"/>
                  </a:cubicBezTo>
                  <a:cubicBezTo>
                    <a:pt x="17468" y="0"/>
                    <a:pt x="23233" y="2529"/>
                    <a:pt x="27323" y="6975"/>
                  </a:cubicBezTo>
                </a:path>
                <a:path w="27323" h="21600" stroke="0" extrusionOk="0">
                  <a:moveTo>
                    <a:pt x="0" y="3270"/>
                  </a:moveTo>
                  <a:cubicBezTo>
                    <a:pt x="3428" y="1132"/>
                    <a:pt x="7387" y="-1"/>
                    <a:pt x="11427" y="0"/>
                  </a:cubicBezTo>
                  <a:cubicBezTo>
                    <a:pt x="17468" y="0"/>
                    <a:pt x="23233" y="2529"/>
                    <a:pt x="27323" y="6975"/>
                  </a:cubicBezTo>
                  <a:lnTo>
                    <a:pt x="11427" y="21600"/>
                  </a:lnTo>
                  <a:close/>
                </a:path>
              </a:pathLst>
            </a:custGeom>
            <a:noFill/>
            <a:ln w="12700" cap="rnd">
              <a:solidFill>
                <a:schemeClr val="tx1"/>
              </a:solidFill>
              <a:prstDash val="dash"/>
              <a:round/>
              <a:headEnd type="none" w="sm" len="sm"/>
              <a:tailEnd type="none" w="sm" len="sm"/>
            </a:ln>
          </p:spPr>
          <p:txBody>
            <a:bodyPr wrap="none" anchor="ctr"/>
            <a:lstStyle/>
            <a:p>
              <a:pPr>
                <a:defRPr/>
              </a:pPr>
              <a:endParaRPr lang="zh-CN" altLang="en-US">
                <a:latin typeface="+mn-ea"/>
                <a:ea typeface="+mn-ea"/>
              </a:endParaRPr>
            </a:p>
          </p:txBody>
        </p:sp>
        <p:sp>
          <p:nvSpPr>
            <p:cNvPr id="233529" name="Arc 19"/>
            <p:cNvSpPr>
              <a:spLocks/>
            </p:cNvSpPr>
            <p:nvPr/>
          </p:nvSpPr>
          <p:spPr bwMode="auto">
            <a:xfrm>
              <a:off x="2641" y="530"/>
              <a:ext cx="48" cy="2064"/>
            </a:xfrm>
            <a:custGeom>
              <a:avLst/>
              <a:gdLst>
                <a:gd name="T0" fmla="*/ 0 w 43199"/>
                <a:gd name="T1" fmla="*/ 2064 h 21600"/>
                <a:gd name="T2" fmla="*/ 48 w 43199"/>
                <a:gd name="T3" fmla="*/ 2044 h 21600"/>
                <a:gd name="T4" fmla="*/ 24 w 43199"/>
                <a:gd name="T5" fmla="*/ 2064 h 21600"/>
                <a:gd name="T6" fmla="*/ 0 60000 65536"/>
                <a:gd name="T7" fmla="*/ 0 60000 65536"/>
                <a:gd name="T8" fmla="*/ 0 60000 65536"/>
                <a:gd name="T9" fmla="*/ 0 w 43199"/>
                <a:gd name="T10" fmla="*/ 0 h 21600"/>
                <a:gd name="T11" fmla="*/ 43199 w 43199"/>
                <a:gd name="T12" fmla="*/ 21600 h 21600"/>
              </a:gdLst>
              <a:ahLst/>
              <a:cxnLst>
                <a:cxn ang="T6">
                  <a:pos x="T0" y="T1"/>
                </a:cxn>
                <a:cxn ang="T7">
                  <a:pos x="T2" y="T3"/>
                </a:cxn>
                <a:cxn ang="T8">
                  <a:pos x="T4" y="T5"/>
                </a:cxn>
              </a:cxnLst>
              <a:rect l="T9" t="T10" r="T11" b="T12"/>
              <a:pathLst>
                <a:path w="43199" h="21600" fill="none" extrusionOk="0">
                  <a:moveTo>
                    <a:pt x="0" y="21600"/>
                  </a:moveTo>
                  <a:cubicBezTo>
                    <a:pt x="0" y="9670"/>
                    <a:pt x="9670" y="0"/>
                    <a:pt x="21600" y="0"/>
                  </a:cubicBezTo>
                  <a:cubicBezTo>
                    <a:pt x="33448" y="0"/>
                    <a:pt x="43085" y="9544"/>
                    <a:pt x="43199" y="21392"/>
                  </a:cubicBezTo>
                </a:path>
                <a:path w="43199" h="21600" stroke="0" extrusionOk="0">
                  <a:moveTo>
                    <a:pt x="0" y="21600"/>
                  </a:moveTo>
                  <a:cubicBezTo>
                    <a:pt x="0" y="9670"/>
                    <a:pt x="9670" y="0"/>
                    <a:pt x="21600" y="0"/>
                  </a:cubicBezTo>
                  <a:cubicBezTo>
                    <a:pt x="33448" y="0"/>
                    <a:pt x="43085" y="9544"/>
                    <a:pt x="43199" y="21392"/>
                  </a:cubicBezTo>
                  <a:lnTo>
                    <a:pt x="21600" y="21600"/>
                  </a:lnTo>
                  <a:close/>
                </a:path>
              </a:pathLst>
            </a:custGeom>
            <a:noFill/>
            <a:ln w="12700" cap="rnd">
              <a:solidFill>
                <a:srgbClr val="FF3300"/>
              </a:solidFill>
              <a:round/>
              <a:headEnd type="none" w="sm" len="sm"/>
              <a:tailEnd type="none" w="sm" len="sm"/>
            </a:ln>
          </p:spPr>
          <p:txBody>
            <a:bodyPr wrap="none" anchor="ctr"/>
            <a:lstStyle/>
            <a:p>
              <a:pPr>
                <a:defRPr/>
              </a:pPr>
              <a:endParaRPr lang="zh-CN" altLang="en-US">
                <a:latin typeface="+mn-ea"/>
                <a:ea typeface="+mn-ea"/>
              </a:endParaRPr>
            </a:p>
          </p:txBody>
        </p:sp>
        <p:sp>
          <p:nvSpPr>
            <p:cNvPr id="233530" name="Arc 20"/>
            <p:cNvSpPr>
              <a:spLocks/>
            </p:cNvSpPr>
            <p:nvPr/>
          </p:nvSpPr>
          <p:spPr bwMode="auto">
            <a:xfrm>
              <a:off x="2306" y="962"/>
              <a:ext cx="48" cy="1632"/>
            </a:xfrm>
            <a:custGeom>
              <a:avLst/>
              <a:gdLst>
                <a:gd name="T0" fmla="*/ 0 w 43200"/>
                <a:gd name="T1" fmla="*/ 1625 h 21683"/>
                <a:gd name="T2" fmla="*/ 48 w 43200"/>
                <a:gd name="T3" fmla="*/ 1632 h 21683"/>
                <a:gd name="T4" fmla="*/ 24 w 43200"/>
                <a:gd name="T5" fmla="*/ 1626 h 21683"/>
                <a:gd name="T6" fmla="*/ 0 60000 65536"/>
                <a:gd name="T7" fmla="*/ 0 60000 65536"/>
                <a:gd name="T8" fmla="*/ 0 60000 65536"/>
                <a:gd name="T9" fmla="*/ 0 w 43200"/>
                <a:gd name="T10" fmla="*/ 0 h 21683"/>
                <a:gd name="T11" fmla="*/ 43200 w 43200"/>
                <a:gd name="T12" fmla="*/ 21683 h 21683"/>
              </a:gdLst>
              <a:ahLst/>
              <a:cxnLst>
                <a:cxn ang="T6">
                  <a:pos x="T0" y="T1"/>
                </a:cxn>
                <a:cxn ang="T7">
                  <a:pos x="T2" y="T3"/>
                </a:cxn>
                <a:cxn ang="T8">
                  <a:pos x="T4" y="T5"/>
                </a:cxn>
              </a:cxnLst>
              <a:rect l="T9" t="T10" r="T11" b="T12"/>
              <a:pathLst>
                <a:path w="43200" h="21683" fill="none" extrusionOk="0">
                  <a:moveTo>
                    <a:pt x="0" y="21587"/>
                  </a:moveTo>
                  <a:cubicBezTo>
                    <a:pt x="7" y="9662"/>
                    <a:pt x="9675" y="-1"/>
                    <a:pt x="21600" y="0"/>
                  </a:cubicBezTo>
                  <a:cubicBezTo>
                    <a:pt x="33529" y="0"/>
                    <a:pt x="43200" y="9670"/>
                    <a:pt x="43200" y="21600"/>
                  </a:cubicBezTo>
                  <a:cubicBezTo>
                    <a:pt x="43200" y="21627"/>
                    <a:pt x="43199" y="21655"/>
                    <a:pt x="43199" y="21682"/>
                  </a:cubicBezTo>
                </a:path>
                <a:path w="43200" h="21683" stroke="0" extrusionOk="0">
                  <a:moveTo>
                    <a:pt x="0" y="21587"/>
                  </a:moveTo>
                  <a:cubicBezTo>
                    <a:pt x="7" y="9662"/>
                    <a:pt x="9675" y="-1"/>
                    <a:pt x="21600" y="0"/>
                  </a:cubicBezTo>
                  <a:cubicBezTo>
                    <a:pt x="33529" y="0"/>
                    <a:pt x="43200" y="9670"/>
                    <a:pt x="43200" y="21600"/>
                  </a:cubicBezTo>
                  <a:cubicBezTo>
                    <a:pt x="43200" y="21627"/>
                    <a:pt x="43199" y="21655"/>
                    <a:pt x="43199" y="21682"/>
                  </a:cubicBezTo>
                  <a:lnTo>
                    <a:pt x="21600" y="21600"/>
                  </a:lnTo>
                  <a:close/>
                </a:path>
              </a:pathLst>
            </a:custGeom>
            <a:noFill/>
            <a:ln w="12700" cap="rnd">
              <a:solidFill>
                <a:srgbClr val="FF3300"/>
              </a:solidFill>
              <a:round/>
              <a:headEnd type="none" w="sm" len="sm"/>
              <a:tailEnd type="none" w="sm" len="sm"/>
            </a:ln>
          </p:spPr>
          <p:txBody>
            <a:bodyPr wrap="none" anchor="ctr"/>
            <a:lstStyle/>
            <a:p>
              <a:pPr>
                <a:defRPr/>
              </a:pPr>
              <a:endParaRPr lang="zh-CN" altLang="en-US">
                <a:latin typeface="+mn-ea"/>
                <a:ea typeface="+mn-ea"/>
              </a:endParaRPr>
            </a:p>
          </p:txBody>
        </p:sp>
        <p:sp>
          <p:nvSpPr>
            <p:cNvPr id="233531" name="Arc 21"/>
            <p:cNvSpPr>
              <a:spLocks/>
            </p:cNvSpPr>
            <p:nvPr/>
          </p:nvSpPr>
          <p:spPr bwMode="auto">
            <a:xfrm>
              <a:off x="2978" y="962"/>
              <a:ext cx="48" cy="1632"/>
            </a:xfrm>
            <a:custGeom>
              <a:avLst/>
              <a:gdLst>
                <a:gd name="T0" fmla="*/ 0 w 43200"/>
                <a:gd name="T1" fmla="*/ 1625 h 21683"/>
                <a:gd name="T2" fmla="*/ 48 w 43200"/>
                <a:gd name="T3" fmla="*/ 1632 h 21683"/>
                <a:gd name="T4" fmla="*/ 24 w 43200"/>
                <a:gd name="T5" fmla="*/ 1626 h 21683"/>
                <a:gd name="T6" fmla="*/ 0 60000 65536"/>
                <a:gd name="T7" fmla="*/ 0 60000 65536"/>
                <a:gd name="T8" fmla="*/ 0 60000 65536"/>
                <a:gd name="T9" fmla="*/ 0 w 43200"/>
                <a:gd name="T10" fmla="*/ 0 h 21683"/>
                <a:gd name="T11" fmla="*/ 43200 w 43200"/>
                <a:gd name="T12" fmla="*/ 21683 h 21683"/>
              </a:gdLst>
              <a:ahLst/>
              <a:cxnLst>
                <a:cxn ang="T6">
                  <a:pos x="T0" y="T1"/>
                </a:cxn>
                <a:cxn ang="T7">
                  <a:pos x="T2" y="T3"/>
                </a:cxn>
                <a:cxn ang="T8">
                  <a:pos x="T4" y="T5"/>
                </a:cxn>
              </a:cxnLst>
              <a:rect l="T9" t="T10" r="T11" b="T12"/>
              <a:pathLst>
                <a:path w="43200" h="21683" fill="none" extrusionOk="0">
                  <a:moveTo>
                    <a:pt x="0" y="21587"/>
                  </a:moveTo>
                  <a:cubicBezTo>
                    <a:pt x="7" y="9662"/>
                    <a:pt x="9675" y="-1"/>
                    <a:pt x="21600" y="0"/>
                  </a:cubicBezTo>
                  <a:cubicBezTo>
                    <a:pt x="33529" y="0"/>
                    <a:pt x="43200" y="9670"/>
                    <a:pt x="43200" y="21600"/>
                  </a:cubicBezTo>
                  <a:cubicBezTo>
                    <a:pt x="43200" y="21627"/>
                    <a:pt x="43199" y="21655"/>
                    <a:pt x="43199" y="21682"/>
                  </a:cubicBezTo>
                </a:path>
                <a:path w="43200" h="21683" stroke="0" extrusionOk="0">
                  <a:moveTo>
                    <a:pt x="0" y="21587"/>
                  </a:moveTo>
                  <a:cubicBezTo>
                    <a:pt x="7" y="9662"/>
                    <a:pt x="9675" y="-1"/>
                    <a:pt x="21600" y="0"/>
                  </a:cubicBezTo>
                  <a:cubicBezTo>
                    <a:pt x="33529" y="0"/>
                    <a:pt x="43200" y="9670"/>
                    <a:pt x="43200" y="21600"/>
                  </a:cubicBezTo>
                  <a:cubicBezTo>
                    <a:pt x="43200" y="21627"/>
                    <a:pt x="43199" y="21655"/>
                    <a:pt x="43199" y="21682"/>
                  </a:cubicBezTo>
                  <a:lnTo>
                    <a:pt x="21600" y="21600"/>
                  </a:lnTo>
                  <a:close/>
                </a:path>
              </a:pathLst>
            </a:custGeom>
            <a:noFill/>
            <a:ln w="12700" cap="rnd">
              <a:solidFill>
                <a:srgbClr val="FF3300"/>
              </a:solidFill>
              <a:round/>
              <a:headEnd type="none" w="sm" len="sm"/>
              <a:tailEnd type="none" w="sm" len="sm"/>
            </a:ln>
          </p:spPr>
          <p:txBody>
            <a:bodyPr wrap="none" anchor="ctr"/>
            <a:lstStyle/>
            <a:p>
              <a:pPr>
                <a:defRPr/>
              </a:pPr>
              <a:endParaRPr lang="zh-CN" altLang="en-US">
                <a:latin typeface="+mn-ea"/>
                <a:ea typeface="+mn-ea"/>
              </a:endParaRPr>
            </a:p>
          </p:txBody>
        </p:sp>
        <p:sp>
          <p:nvSpPr>
            <p:cNvPr id="233532" name="Arc 22"/>
            <p:cNvSpPr>
              <a:spLocks/>
            </p:cNvSpPr>
            <p:nvPr/>
          </p:nvSpPr>
          <p:spPr bwMode="auto">
            <a:xfrm>
              <a:off x="1970" y="2210"/>
              <a:ext cx="48" cy="384"/>
            </a:xfrm>
            <a:custGeom>
              <a:avLst/>
              <a:gdLst>
                <a:gd name="T0" fmla="*/ 0 w 43200"/>
                <a:gd name="T1" fmla="*/ 382 h 21659"/>
                <a:gd name="T2" fmla="*/ 48 w 43200"/>
                <a:gd name="T3" fmla="*/ 384 h 21659"/>
                <a:gd name="T4" fmla="*/ 24 w 43200"/>
                <a:gd name="T5" fmla="*/ 383 h 21659"/>
                <a:gd name="T6" fmla="*/ 0 60000 65536"/>
                <a:gd name="T7" fmla="*/ 0 60000 65536"/>
                <a:gd name="T8" fmla="*/ 0 60000 65536"/>
                <a:gd name="T9" fmla="*/ 0 w 43200"/>
                <a:gd name="T10" fmla="*/ 0 h 21659"/>
                <a:gd name="T11" fmla="*/ 43200 w 43200"/>
                <a:gd name="T12" fmla="*/ 21659 h 21659"/>
              </a:gdLst>
              <a:ahLst/>
              <a:cxnLst>
                <a:cxn ang="T6">
                  <a:pos x="T0" y="T1"/>
                </a:cxn>
                <a:cxn ang="T7">
                  <a:pos x="T2" y="T3"/>
                </a:cxn>
                <a:cxn ang="T8">
                  <a:pos x="T4" y="T5"/>
                </a:cxn>
              </a:cxnLst>
              <a:rect l="T9" t="T10" r="T11" b="T12"/>
              <a:pathLst>
                <a:path w="43200" h="21659" fill="none" extrusionOk="0">
                  <a:moveTo>
                    <a:pt x="0" y="21544"/>
                  </a:moveTo>
                  <a:cubicBezTo>
                    <a:pt x="30" y="9636"/>
                    <a:pt x="9692" y="-1"/>
                    <a:pt x="21600" y="0"/>
                  </a:cubicBezTo>
                  <a:cubicBezTo>
                    <a:pt x="33529" y="0"/>
                    <a:pt x="43200" y="9670"/>
                    <a:pt x="43200" y="21600"/>
                  </a:cubicBezTo>
                  <a:cubicBezTo>
                    <a:pt x="43200" y="21619"/>
                    <a:pt x="43199" y="21639"/>
                    <a:pt x="43199" y="21658"/>
                  </a:cubicBezTo>
                </a:path>
                <a:path w="43200" h="21659" stroke="0" extrusionOk="0">
                  <a:moveTo>
                    <a:pt x="0" y="21544"/>
                  </a:moveTo>
                  <a:cubicBezTo>
                    <a:pt x="30" y="9636"/>
                    <a:pt x="9692" y="-1"/>
                    <a:pt x="21600" y="0"/>
                  </a:cubicBezTo>
                  <a:cubicBezTo>
                    <a:pt x="33529" y="0"/>
                    <a:pt x="43200" y="9670"/>
                    <a:pt x="43200" y="21600"/>
                  </a:cubicBezTo>
                  <a:cubicBezTo>
                    <a:pt x="43200" y="21619"/>
                    <a:pt x="43199" y="21639"/>
                    <a:pt x="43199" y="21658"/>
                  </a:cubicBezTo>
                  <a:lnTo>
                    <a:pt x="21600" y="21600"/>
                  </a:lnTo>
                  <a:close/>
                </a:path>
              </a:pathLst>
            </a:custGeom>
            <a:noFill/>
            <a:ln w="12700" cap="rnd">
              <a:solidFill>
                <a:srgbClr val="FF3300"/>
              </a:solidFill>
              <a:round/>
              <a:headEnd type="none" w="sm" len="sm"/>
              <a:tailEnd type="none" w="sm" len="sm"/>
            </a:ln>
          </p:spPr>
          <p:txBody>
            <a:bodyPr wrap="none" anchor="ctr"/>
            <a:lstStyle/>
            <a:p>
              <a:pPr>
                <a:defRPr/>
              </a:pPr>
              <a:endParaRPr lang="zh-CN" altLang="en-US">
                <a:latin typeface="+mn-ea"/>
                <a:ea typeface="+mn-ea"/>
              </a:endParaRPr>
            </a:p>
          </p:txBody>
        </p:sp>
        <p:sp>
          <p:nvSpPr>
            <p:cNvPr id="233533" name="Arc 23"/>
            <p:cNvSpPr>
              <a:spLocks/>
            </p:cNvSpPr>
            <p:nvPr/>
          </p:nvSpPr>
          <p:spPr bwMode="auto">
            <a:xfrm>
              <a:off x="3362" y="2210"/>
              <a:ext cx="48" cy="384"/>
            </a:xfrm>
            <a:custGeom>
              <a:avLst/>
              <a:gdLst>
                <a:gd name="T0" fmla="*/ 0 w 43200"/>
                <a:gd name="T1" fmla="*/ 382 h 21659"/>
                <a:gd name="T2" fmla="*/ 48 w 43200"/>
                <a:gd name="T3" fmla="*/ 384 h 21659"/>
                <a:gd name="T4" fmla="*/ 24 w 43200"/>
                <a:gd name="T5" fmla="*/ 383 h 21659"/>
                <a:gd name="T6" fmla="*/ 0 60000 65536"/>
                <a:gd name="T7" fmla="*/ 0 60000 65536"/>
                <a:gd name="T8" fmla="*/ 0 60000 65536"/>
                <a:gd name="T9" fmla="*/ 0 w 43200"/>
                <a:gd name="T10" fmla="*/ 0 h 21659"/>
                <a:gd name="T11" fmla="*/ 43200 w 43200"/>
                <a:gd name="T12" fmla="*/ 21659 h 21659"/>
              </a:gdLst>
              <a:ahLst/>
              <a:cxnLst>
                <a:cxn ang="T6">
                  <a:pos x="T0" y="T1"/>
                </a:cxn>
                <a:cxn ang="T7">
                  <a:pos x="T2" y="T3"/>
                </a:cxn>
                <a:cxn ang="T8">
                  <a:pos x="T4" y="T5"/>
                </a:cxn>
              </a:cxnLst>
              <a:rect l="T9" t="T10" r="T11" b="T12"/>
              <a:pathLst>
                <a:path w="43200" h="21659" fill="none" extrusionOk="0">
                  <a:moveTo>
                    <a:pt x="0" y="21544"/>
                  </a:moveTo>
                  <a:cubicBezTo>
                    <a:pt x="30" y="9636"/>
                    <a:pt x="9692" y="-1"/>
                    <a:pt x="21600" y="0"/>
                  </a:cubicBezTo>
                  <a:cubicBezTo>
                    <a:pt x="33529" y="0"/>
                    <a:pt x="43200" y="9670"/>
                    <a:pt x="43200" y="21600"/>
                  </a:cubicBezTo>
                  <a:cubicBezTo>
                    <a:pt x="43200" y="21619"/>
                    <a:pt x="43199" y="21639"/>
                    <a:pt x="43199" y="21658"/>
                  </a:cubicBezTo>
                </a:path>
                <a:path w="43200" h="21659" stroke="0" extrusionOk="0">
                  <a:moveTo>
                    <a:pt x="0" y="21544"/>
                  </a:moveTo>
                  <a:cubicBezTo>
                    <a:pt x="30" y="9636"/>
                    <a:pt x="9692" y="-1"/>
                    <a:pt x="21600" y="0"/>
                  </a:cubicBezTo>
                  <a:cubicBezTo>
                    <a:pt x="33529" y="0"/>
                    <a:pt x="43200" y="9670"/>
                    <a:pt x="43200" y="21600"/>
                  </a:cubicBezTo>
                  <a:cubicBezTo>
                    <a:pt x="43200" y="21619"/>
                    <a:pt x="43199" y="21639"/>
                    <a:pt x="43199" y="21658"/>
                  </a:cubicBezTo>
                  <a:lnTo>
                    <a:pt x="21600" y="21600"/>
                  </a:lnTo>
                  <a:close/>
                </a:path>
              </a:pathLst>
            </a:custGeom>
            <a:noFill/>
            <a:ln w="12700" cap="rnd">
              <a:solidFill>
                <a:srgbClr val="FF3300"/>
              </a:solidFill>
              <a:round/>
              <a:headEnd type="none" w="sm" len="sm"/>
              <a:tailEnd type="none" w="sm" len="sm"/>
            </a:ln>
          </p:spPr>
          <p:txBody>
            <a:bodyPr wrap="none" anchor="ctr"/>
            <a:lstStyle/>
            <a:p>
              <a:pPr>
                <a:defRPr/>
              </a:pPr>
              <a:endParaRPr lang="zh-CN" altLang="en-US">
                <a:latin typeface="+mn-ea"/>
                <a:ea typeface="+mn-ea"/>
              </a:endParaRPr>
            </a:p>
          </p:txBody>
        </p:sp>
        <p:sp>
          <p:nvSpPr>
            <p:cNvPr id="233534" name="Arc 24"/>
            <p:cNvSpPr>
              <a:spLocks/>
            </p:cNvSpPr>
            <p:nvPr/>
          </p:nvSpPr>
          <p:spPr bwMode="auto">
            <a:xfrm>
              <a:off x="1106" y="2354"/>
              <a:ext cx="48" cy="240"/>
            </a:xfrm>
            <a:custGeom>
              <a:avLst/>
              <a:gdLst>
                <a:gd name="T0" fmla="*/ 0 w 43200"/>
                <a:gd name="T1" fmla="*/ 239 h 21600"/>
                <a:gd name="T2" fmla="*/ 48 w 43200"/>
                <a:gd name="T3" fmla="*/ 240 h 21600"/>
                <a:gd name="T4" fmla="*/ 24 w 43200"/>
                <a:gd name="T5" fmla="*/ 24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10"/>
                  </a:moveTo>
                  <a:cubicBezTo>
                    <a:pt x="49" y="9615"/>
                    <a:pt x="9705" y="-1"/>
                    <a:pt x="21600" y="0"/>
                  </a:cubicBezTo>
                  <a:cubicBezTo>
                    <a:pt x="33529" y="0"/>
                    <a:pt x="43200" y="9670"/>
                    <a:pt x="43200" y="21600"/>
                  </a:cubicBezTo>
                </a:path>
                <a:path w="43200" h="21600" stroke="0" extrusionOk="0">
                  <a:moveTo>
                    <a:pt x="0" y="21510"/>
                  </a:moveTo>
                  <a:cubicBezTo>
                    <a:pt x="49" y="9615"/>
                    <a:pt x="9705" y="-1"/>
                    <a:pt x="21600" y="0"/>
                  </a:cubicBezTo>
                  <a:cubicBezTo>
                    <a:pt x="33529" y="0"/>
                    <a:pt x="43200" y="9670"/>
                    <a:pt x="43200" y="21600"/>
                  </a:cubicBezTo>
                  <a:lnTo>
                    <a:pt x="21600" y="21600"/>
                  </a:lnTo>
                  <a:close/>
                </a:path>
              </a:pathLst>
            </a:custGeom>
            <a:noFill/>
            <a:ln w="12700" cap="rnd">
              <a:solidFill>
                <a:srgbClr val="FF3300"/>
              </a:solidFill>
              <a:round/>
              <a:headEnd type="none" w="sm" len="sm"/>
              <a:tailEnd type="none" w="sm" len="sm"/>
            </a:ln>
          </p:spPr>
          <p:txBody>
            <a:bodyPr wrap="none" anchor="ctr"/>
            <a:lstStyle/>
            <a:p>
              <a:pPr>
                <a:defRPr/>
              </a:pPr>
              <a:endParaRPr lang="zh-CN" altLang="en-US">
                <a:latin typeface="+mn-ea"/>
                <a:ea typeface="+mn-ea"/>
              </a:endParaRPr>
            </a:p>
          </p:txBody>
        </p:sp>
        <p:sp>
          <p:nvSpPr>
            <p:cNvPr id="233535" name="Arc 25"/>
            <p:cNvSpPr>
              <a:spLocks/>
            </p:cNvSpPr>
            <p:nvPr/>
          </p:nvSpPr>
          <p:spPr bwMode="auto">
            <a:xfrm>
              <a:off x="4658" y="2354"/>
              <a:ext cx="48" cy="240"/>
            </a:xfrm>
            <a:custGeom>
              <a:avLst/>
              <a:gdLst>
                <a:gd name="T0" fmla="*/ 0 w 43200"/>
                <a:gd name="T1" fmla="*/ 239 h 21600"/>
                <a:gd name="T2" fmla="*/ 48 w 43200"/>
                <a:gd name="T3" fmla="*/ 240 h 21600"/>
                <a:gd name="T4" fmla="*/ 24 w 43200"/>
                <a:gd name="T5" fmla="*/ 24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10"/>
                  </a:moveTo>
                  <a:cubicBezTo>
                    <a:pt x="49" y="9615"/>
                    <a:pt x="9705" y="-1"/>
                    <a:pt x="21600" y="0"/>
                  </a:cubicBezTo>
                  <a:cubicBezTo>
                    <a:pt x="33529" y="0"/>
                    <a:pt x="43200" y="9670"/>
                    <a:pt x="43200" y="21600"/>
                  </a:cubicBezTo>
                </a:path>
                <a:path w="43200" h="21600" stroke="0" extrusionOk="0">
                  <a:moveTo>
                    <a:pt x="0" y="21510"/>
                  </a:moveTo>
                  <a:cubicBezTo>
                    <a:pt x="49" y="9615"/>
                    <a:pt x="9705" y="-1"/>
                    <a:pt x="21600" y="0"/>
                  </a:cubicBezTo>
                  <a:cubicBezTo>
                    <a:pt x="33529" y="0"/>
                    <a:pt x="43200" y="9670"/>
                    <a:pt x="43200" y="21600"/>
                  </a:cubicBezTo>
                  <a:lnTo>
                    <a:pt x="21600" y="21600"/>
                  </a:lnTo>
                  <a:close/>
                </a:path>
              </a:pathLst>
            </a:custGeom>
            <a:noFill/>
            <a:ln w="12700" cap="rnd">
              <a:solidFill>
                <a:srgbClr val="FF3300"/>
              </a:solidFill>
              <a:round/>
              <a:headEnd type="none" w="sm" len="sm"/>
              <a:tailEnd type="none" w="sm" len="sm"/>
            </a:ln>
          </p:spPr>
          <p:txBody>
            <a:bodyPr wrap="none" anchor="ctr"/>
            <a:lstStyle/>
            <a:p>
              <a:pPr>
                <a:defRPr/>
              </a:pPr>
              <a:endParaRPr lang="zh-CN" altLang="en-US">
                <a:latin typeface="+mn-ea"/>
                <a:ea typeface="+mn-ea"/>
              </a:endParaRPr>
            </a:p>
          </p:txBody>
        </p:sp>
        <p:sp>
          <p:nvSpPr>
            <p:cNvPr id="233536" name="Arc 26"/>
            <p:cNvSpPr>
              <a:spLocks/>
            </p:cNvSpPr>
            <p:nvPr/>
          </p:nvSpPr>
          <p:spPr bwMode="auto">
            <a:xfrm>
              <a:off x="4274" y="2354"/>
              <a:ext cx="48" cy="240"/>
            </a:xfrm>
            <a:custGeom>
              <a:avLst/>
              <a:gdLst>
                <a:gd name="T0" fmla="*/ 0 w 43200"/>
                <a:gd name="T1" fmla="*/ 239 h 21600"/>
                <a:gd name="T2" fmla="*/ 48 w 43200"/>
                <a:gd name="T3" fmla="*/ 240 h 21600"/>
                <a:gd name="T4" fmla="*/ 24 w 43200"/>
                <a:gd name="T5" fmla="*/ 24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10"/>
                  </a:moveTo>
                  <a:cubicBezTo>
                    <a:pt x="49" y="9615"/>
                    <a:pt x="9705" y="-1"/>
                    <a:pt x="21600" y="0"/>
                  </a:cubicBezTo>
                  <a:cubicBezTo>
                    <a:pt x="33529" y="0"/>
                    <a:pt x="43200" y="9670"/>
                    <a:pt x="43200" y="21600"/>
                  </a:cubicBezTo>
                </a:path>
                <a:path w="43200" h="21600" stroke="0" extrusionOk="0">
                  <a:moveTo>
                    <a:pt x="0" y="21510"/>
                  </a:moveTo>
                  <a:cubicBezTo>
                    <a:pt x="49" y="9615"/>
                    <a:pt x="9705" y="-1"/>
                    <a:pt x="21600" y="0"/>
                  </a:cubicBezTo>
                  <a:cubicBezTo>
                    <a:pt x="33529" y="0"/>
                    <a:pt x="43200" y="9670"/>
                    <a:pt x="43200" y="21600"/>
                  </a:cubicBezTo>
                  <a:lnTo>
                    <a:pt x="21600" y="21600"/>
                  </a:lnTo>
                  <a:close/>
                </a:path>
              </a:pathLst>
            </a:custGeom>
            <a:noFill/>
            <a:ln w="12700" cap="rnd">
              <a:solidFill>
                <a:srgbClr val="FF3300"/>
              </a:solidFill>
              <a:round/>
              <a:headEnd type="none" w="sm" len="sm"/>
              <a:tailEnd type="none" w="sm" len="sm"/>
            </a:ln>
          </p:spPr>
          <p:txBody>
            <a:bodyPr wrap="none" anchor="ctr"/>
            <a:lstStyle/>
            <a:p>
              <a:pPr>
                <a:defRPr/>
              </a:pPr>
              <a:endParaRPr lang="zh-CN" altLang="en-US">
                <a:latin typeface="+mn-ea"/>
                <a:ea typeface="+mn-ea"/>
              </a:endParaRPr>
            </a:p>
          </p:txBody>
        </p:sp>
        <p:sp>
          <p:nvSpPr>
            <p:cNvPr id="233537" name="Arc 27"/>
            <p:cNvSpPr>
              <a:spLocks/>
            </p:cNvSpPr>
            <p:nvPr/>
          </p:nvSpPr>
          <p:spPr bwMode="auto">
            <a:xfrm>
              <a:off x="770" y="2354"/>
              <a:ext cx="48" cy="240"/>
            </a:xfrm>
            <a:custGeom>
              <a:avLst/>
              <a:gdLst>
                <a:gd name="T0" fmla="*/ 0 w 43200"/>
                <a:gd name="T1" fmla="*/ 239 h 21600"/>
                <a:gd name="T2" fmla="*/ 48 w 43200"/>
                <a:gd name="T3" fmla="*/ 240 h 21600"/>
                <a:gd name="T4" fmla="*/ 24 w 43200"/>
                <a:gd name="T5" fmla="*/ 24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10"/>
                  </a:moveTo>
                  <a:cubicBezTo>
                    <a:pt x="49" y="9615"/>
                    <a:pt x="9705" y="-1"/>
                    <a:pt x="21600" y="0"/>
                  </a:cubicBezTo>
                  <a:cubicBezTo>
                    <a:pt x="33529" y="0"/>
                    <a:pt x="43200" y="9670"/>
                    <a:pt x="43200" y="21600"/>
                  </a:cubicBezTo>
                </a:path>
                <a:path w="43200" h="21600" stroke="0" extrusionOk="0">
                  <a:moveTo>
                    <a:pt x="0" y="21510"/>
                  </a:moveTo>
                  <a:cubicBezTo>
                    <a:pt x="49" y="9615"/>
                    <a:pt x="9705" y="-1"/>
                    <a:pt x="21600" y="0"/>
                  </a:cubicBezTo>
                  <a:cubicBezTo>
                    <a:pt x="33529" y="0"/>
                    <a:pt x="43200" y="9670"/>
                    <a:pt x="43200" y="21600"/>
                  </a:cubicBezTo>
                  <a:lnTo>
                    <a:pt x="21600" y="21600"/>
                  </a:lnTo>
                  <a:close/>
                </a:path>
              </a:pathLst>
            </a:custGeom>
            <a:noFill/>
            <a:ln w="12700" cap="rnd">
              <a:solidFill>
                <a:srgbClr val="FF3300"/>
              </a:solidFill>
              <a:round/>
              <a:headEnd type="none" w="sm" len="sm"/>
              <a:tailEnd type="none" w="sm" len="sm"/>
            </a:ln>
          </p:spPr>
          <p:txBody>
            <a:bodyPr wrap="none" anchor="ctr"/>
            <a:lstStyle/>
            <a:p>
              <a:pPr>
                <a:defRPr/>
              </a:pPr>
              <a:endParaRPr lang="zh-CN" altLang="en-US">
                <a:latin typeface="+mn-ea"/>
                <a:ea typeface="+mn-ea"/>
              </a:endParaRPr>
            </a:p>
          </p:txBody>
        </p:sp>
        <p:sp>
          <p:nvSpPr>
            <p:cNvPr id="233538" name="Freeform 28"/>
            <p:cNvSpPr>
              <a:spLocks/>
            </p:cNvSpPr>
            <p:nvPr/>
          </p:nvSpPr>
          <p:spPr bwMode="auto">
            <a:xfrm>
              <a:off x="2017" y="2497"/>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p:spPr>
          <p:txBody>
            <a:bodyPr/>
            <a:lstStyle/>
            <a:p>
              <a:pPr>
                <a:defRPr/>
              </a:pPr>
              <a:endParaRPr lang="zh-CN" altLang="en-US">
                <a:latin typeface="+mn-ea"/>
                <a:ea typeface="+mn-ea"/>
              </a:endParaRPr>
            </a:p>
          </p:txBody>
        </p:sp>
        <p:sp>
          <p:nvSpPr>
            <p:cNvPr id="233539" name="Freeform 29"/>
            <p:cNvSpPr>
              <a:spLocks/>
            </p:cNvSpPr>
            <p:nvPr/>
          </p:nvSpPr>
          <p:spPr bwMode="auto">
            <a:xfrm>
              <a:off x="817" y="2497"/>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p:spPr>
          <p:txBody>
            <a:bodyPr/>
            <a:lstStyle/>
            <a:p>
              <a:pPr>
                <a:defRPr/>
              </a:pPr>
              <a:endParaRPr lang="zh-CN" altLang="en-US">
                <a:latin typeface="+mn-ea"/>
                <a:ea typeface="+mn-ea"/>
              </a:endParaRPr>
            </a:p>
          </p:txBody>
        </p:sp>
        <p:sp>
          <p:nvSpPr>
            <p:cNvPr id="233540" name="Freeform 30"/>
            <p:cNvSpPr>
              <a:spLocks/>
            </p:cNvSpPr>
            <p:nvPr/>
          </p:nvSpPr>
          <p:spPr bwMode="auto">
            <a:xfrm>
              <a:off x="4321" y="2497"/>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p:spPr>
          <p:txBody>
            <a:bodyPr/>
            <a:lstStyle/>
            <a:p>
              <a:pPr>
                <a:defRPr/>
              </a:pPr>
              <a:endParaRPr lang="zh-CN" altLang="en-US">
                <a:latin typeface="+mn-ea"/>
                <a:ea typeface="+mn-ea"/>
              </a:endParaRPr>
            </a:p>
          </p:txBody>
        </p:sp>
        <p:sp>
          <p:nvSpPr>
            <p:cNvPr id="233541" name="Freeform 31"/>
            <p:cNvSpPr>
              <a:spLocks/>
            </p:cNvSpPr>
            <p:nvPr/>
          </p:nvSpPr>
          <p:spPr bwMode="auto">
            <a:xfrm>
              <a:off x="3985" y="2497"/>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p:spPr>
          <p:txBody>
            <a:bodyPr/>
            <a:lstStyle/>
            <a:p>
              <a:pPr>
                <a:defRPr/>
              </a:pPr>
              <a:endParaRPr lang="zh-CN" altLang="en-US">
                <a:latin typeface="+mn-ea"/>
                <a:ea typeface="+mn-ea"/>
              </a:endParaRPr>
            </a:p>
          </p:txBody>
        </p:sp>
        <p:sp>
          <p:nvSpPr>
            <p:cNvPr id="233542" name="Freeform 32"/>
            <p:cNvSpPr>
              <a:spLocks/>
            </p:cNvSpPr>
            <p:nvPr/>
          </p:nvSpPr>
          <p:spPr bwMode="auto">
            <a:xfrm>
              <a:off x="3409" y="2497"/>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p:spPr>
          <p:txBody>
            <a:bodyPr/>
            <a:lstStyle/>
            <a:p>
              <a:pPr>
                <a:defRPr/>
              </a:pPr>
              <a:endParaRPr lang="zh-CN" altLang="en-US">
                <a:latin typeface="+mn-ea"/>
                <a:ea typeface="+mn-ea"/>
              </a:endParaRPr>
            </a:p>
          </p:txBody>
        </p:sp>
        <p:sp>
          <p:nvSpPr>
            <p:cNvPr id="233543" name="Freeform 33"/>
            <p:cNvSpPr>
              <a:spLocks/>
            </p:cNvSpPr>
            <p:nvPr/>
          </p:nvSpPr>
          <p:spPr bwMode="auto">
            <a:xfrm>
              <a:off x="3025" y="2497"/>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p:spPr>
          <p:txBody>
            <a:bodyPr/>
            <a:lstStyle/>
            <a:p>
              <a:pPr>
                <a:defRPr/>
              </a:pPr>
              <a:endParaRPr lang="zh-CN" altLang="en-US">
                <a:latin typeface="+mn-ea"/>
                <a:ea typeface="+mn-ea"/>
              </a:endParaRPr>
            </a:p>
          </p:txBody>
        </p:sp>
        <p:sp>
          <p:nvSpPr>
            <p:cNvPr id="233544" name="Freeform 34"/>
            <p:cNvSpPr>
              <a:spLocks/>
            </p:cNvSpPr>
            <p:nvPr/>
          </p:nvSpPr>
          <p:spPr bwMode="auto">
            <a:xfrm>
              <a:off x="2689" y="2497"/>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p:spPr>
          <p:txBody>
            <a:bodyPr/>
            <a:lstStyle/>
            <a:p>
              <a:pPr>
                <a:defRPr/>
              </a:pPr>
              <a:endParaRPr lang="zh-CN" altLang="en-US">
                <a:latin typeface="+mn-ea"/>
                <a:ea typeface="+mn-ea"/>
              </a:endParaRPr>
            </a:p>
          </p:txBody>
        </p:sp>
        <p:sp>
          <p:nvSpPr>
            <p:cNvPr id="233545" name="Freeform 35"/>
            <p:cNvSpPr>
              <a:spLocks/>
            </p:cNvSpPr>
            <p:nvPr/>
          </p:nvSpPr>
          <p:spPr bwMode="auto">
            <a:xfrm>
              <a:off x="1153" y="2497"/>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p:spPr>
          <p:txBody>
            <a:bodyPr/>
            <a:lstStyle/>
            <a:p>
              <a:pPr>
                <a:defRPr/>
              </a:pPr>
              <a:endParaRPr lang="zh-CN" altLang="en-US">
                <a:latin typeface="+mn-ea"/>
                <a:ea typeface="+mn-ea"/>
              </a:endParaRPr>
            </a:p>
          </p:txBody>
        </p:sp>
        <p:sp>
          <p:nvSpPr>
            <p:cNvPr id="233546" name="Freeform 36"/>
            <p:cNvSpPr>
              <a:spLocks/>
            </p:cNvSpPr>
            <p:nvPr/>
          </p:nvSpPr>
          <p:spPr bwMode="auto">
            <a:xfrm>
              <a:off x="1681" y="2497"/>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p:spPr>
          <p:txBody>
            <a:bodyPr/>
            <a:lstStyle/>
            <a:p>
              <a:pPr>
                <a:defRPr/>
              </a:pPr>
              <a:endParaRPr lang="zh-CN" altLang="en-US">
                <a:latin typeface="+mn-ea"/>
                <a:ea typeface="+mn-ea"/>
              </a:endParaRPr>
            </a:p>
          </p:txBody>
        </p:sp>
        <p:sp>
          <p:nvSpPr>
            <p:cNvPr id="233547" name="Freeform 37"/>
            <p:cNvSpPr>
              <a:spLocks/>
            </p:cNvSpPr>
            <p:nvPr/>
          </p:nvSpPr>
          <p:spPr bwMode="auto">
            <a:xfrm>
              <a:off x="2353" y="2497"/>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p:spPr>
          <p:txBody>
            <a:bodyPr/>
            <a:lstStyle/>
            <a:p>
              <a:pPr>
                <a:defRPr/>
              </a:pPr>
              <a:endParaRPr lang="zh-CN" altLang="en-US">
                <a:latin typeface="+mn-ea"/>
                <a:ea typeface="+mn-ea"/>
              </a:endParaRPr>
            </a:p>
          </p:txBody>
        </p:sp>
        <p:sp>
          <p:nvSpPr>
            <p:cNvPr id="233548" name="Freeform 38"/>
            <p:cNvSpPr>
              <a:spLocks/>
            </p:cNvSpPr>
            <p:nvPr/>
          </p:nvSpPr>
          <p:spPr bwMode="auto">
            <a:xfrm>
              <a:off x="4705" y="2497"/>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p:spPr>
          <p:txBody>
            <a:bodyPr/>
            <a:lstStyle/>
            <a:p>
              <a:pPr>
                <a:defRPr/>
              </a:pPr>
              <a:endParaRPr lang="zh-CN" altLang="en-US">
                <a:latin typeface="+mn-ea"/>
                <a:ea typeface="+mn-ea"/>
              </a:endParaRPr>
            </a:p>
          </p:txBody>
        </p:sp>
        <p:sp>
          <p:nvSpPr>
            <p:cNvPr id="233549" name="Freeform 39"/>
            <p:cNvSpPr>
              <a:spLocks/>
            </p:cNvSpPr>
            <p:nvPr/>
          </p:nvSpPr>
          <p:spPr bwMode="auto">
            <a:xfrm>
              <a:off x="481" y="2497"/>
              <a:ext cx="289" cy="97"/>
            </a:xfrm>
            <a:custGeom>
              <a:avLst/>
              <a:gdLst>
                <a:gd name="T0" fmla="*/ 4 w 289"/>
                <a:gd name="T1" fmla="*/ 90 h 97"/>
                <a:gd name="T2" fmla="*/ 10 w 289"/>
                <a:gd name="T3" fmla="*/ 82 h 97"/>
                <a:gd name="T4" fmla="*/ 15 w 289"/>
                <a:gd name="T5" fmla="*/ 69 h 97"/>
                <a:gd name="T6" fmla="*/ 20 w 289"/>
                <a:gd name="T7" fmla="*/ 57 h 97"/>
                <a:gd name="T8" fmla="*/ 24 w 289"/>
                <a:gd name="T9" fmla="*/ 45 h 97"/>
                <a:gd name="T10" fmla="*/ 27 w 289"/>
                <a:gd name="T11" fmla="*/ 29 h 97"/>
                <a:gd name="T12" fmla="*/ 31 w 289"/>
                <a:gd name="T13" fmla="*/ 15 h 97"/>
                <a:gd name="T14" fmla="*/ 36 w 289"/>
                <a:gd name="T15" fmla="*/ 6 h 97"/>
                <a:gd name="T16" fmla="*/ 40 w 289"/>
                <a:gd name="T17" fmla="*/ 1 h 97"/>
                <a:gd name="T18" fmla="*/ 46 w 289"/>
                <a:gd name="T19" fmla="*/ 0 h 97"/>
                <a:gd name="T20" fmla="*/ 51 w 289"/>
                <a:gd name="T21" fmla="*/ 0 h 97"/>
                <a:gd name="T22" fmla="*/ 56 w 289"/>
                <a:gd name="T23" fmla="*/ 8 h 97"/>
                <a:gd name="T24" fmla="*/ 60 w 289"/>
                <a:gd name="T25" fmla="*/ 20 h 97"/>
                <a:gd name="T26" fmla="*/ 64 w 289"/>
                <a:gd name="T27" fmla="*/ 33 h 97"/>
                <a:gd name="T28" fmla="*/ 70 w 289"/>
                <a:gd name="T29" fmla="*/ 45 h 97"/>
                <a:gd name="T30" fmla="*/ 75 w 289"/>
                <a:gd name="T31" fmla="*/ 57 h 97"/>
                <a:gd name="T32" fmla="*/ 79 w 289"/>
                <a:gd name="T33" fmla="*/ 66 h 97"/>
                <a:gd name="T34" fmla="*/ 84 w 289"/>
                <a:gd name="T35" fmla="*/ 76 h 97"/>
                <a:gd name="T36" fmla="*/ 90 w 289"/>
                <a:gd name="T37" fmla="*/ 87 h 97"/>
                <a:gd name="T38" fmla="*/ 96 w 289"/>
                <a:gd name="T39" fmla="*/ 94 h 97"/>
                <a:gd name="T40" fmla="*/ 101 w 289"/>
                <a:gd name="T41" fmla="*/ 96 h 97"/>
                <a:gd name="T42" fmla="*/ 106 w 289"/>
                <a:gd name="T43" fmla="*/ 92 h 97"/>
                <a:gd name="T44" fmla="*/ 111 w 289"/>
                <a:gd name="T45" fmla="*/ 85 h 97"/>
                <a:gd name="T46" fmla="*/ 116 w 289"/>
                <a:gd name="T47" fmla="*/ 75 h 97"/>
                <a:gd name="T48" fmla="*/ 120 w 289"/>
                <a:gd name="T49" fmla="*/ 62 h 97"/>
                <a:gd name="T50" fmla="*/ 125 w 289"/>
                <a:gd name="T51" fmla="*/ 52 h 97"/>
                <a:gd name="T52" fmla="*/ 129 w 289"/>
                <a:gd name="T53" fmla="*/ 38 h 97"/>
                <a:gd name="T54" fmla="*/ 132 w 289"/>
                <a:gd name="T55" fmla="*/ 24 h 97"/>
                <a:gd name="T56" fmla="*/ 138 w 289"/>
                <a:gd name="T57" fmla="*/ 15 h 97"/>
                <a:gd name="T58" fmla="*/ 142 w 289"/>
                <a:gd name="T59" fmla="*/ 6 h 97"/>
                <a:gd name="T60" fmla="*/ 147 w 289"/>
                <a:gd name="T61" fmla="*/ 5 h 97"/>
                <a:gd name="T62" fmla="*/ 153 w 289"/>
                <a:gd name="T63" fmla="*/ 5 h 97"/>
                <a:gd name="T64" fmla="*/ 158 w 289"/>
                <a:gd name="T65" fmla="*/ 10 h 97"/>
                <a:gd name="T66" fmla="*/ 164 w 289"/>
                <a:gd name="T67" fmla="*/ 20 h 97"/>
                <a:gd name="T68" fmla="*/ 168 w 289"/>
                <a:gd name="T69" fmla="*/ 33 h 97"/>
                <a:gd name="T70" fmla="*/ 173 w 289"/>
                <a:gd name="T71" fmla="*/ 47 h 97"/>
                <a:gd name="T72" fmla="*/ 178 w 289"/>
                <a:gd name="T73" fmla="*/ 55 h 97"/>
                <a:gd name="T74" fmla="*/ 182 w 289"/>
                <a:gd name="T75" fmla="*/ 66 h 97"/>
                <a:gd name="T76" fmla="*/ 188 w 289"/>
                <a:gd name="T77" fmla="*/ 76 h 97"/>
                <a:gd name="T78" fmla="*/ 193 w 289"/>
                <a:gd name="T79" fmla="*/ 82 h 97"/>
                <a:gd name="T80" fmla="*/ 199 w 289"/>
                <a:gd name="T81" fmla="*/ 89 h 97"/>
                <a:gd name="T82" fmla="*/ 204 w 289"/>
                <a:gd name="T83" fmla="*/ 90 h 97"/>
                <a:gd name="T84" fmla="*/ 210 w 289"/>
                <a:gd name="T85" fmla="*/ 90 h 97"/>
                <a:gd name="T86" fmla="*/ 215 w 289"/>
                <a:gd name="T87" fmla="*/ 85 h 97"/>
                <a:gd name="T88" fmla="*/ 219 w 289"/>
                <a:gd name="T89" fmla="*/ 75 h 97"/>
                <a:gd name="T90" fmla="*/ 221 w 289"/>
                <a:gd name="T91" fmla="*/ 62 h 97"/>
                <a:gd name="T92" fmla="*/ 224 w 289"/>
                <a:gd name="T93" fmla="*/ 54 h 97"/>
                <a:gd name="T94" fmla="*/ 229 w 289"/>
                <a:gd name="T95" fmla="*/ 41 h 97"/>
                <a:gd name="T96" fmla="*/ 232 w 289"/>
                <a:gd name="T97" fmla="*/ 29 h 97"/>
                <a:gd name="T98" fmla="*/ 235 w 289"/>
                <a:gd name="T99" fmla="*/ 19 h 97"/>
                <a:gd name="T100" fmla="*/ 240 w 289"/>
                <a:gd name="T101" fmla="*/ 6 h 97"/>
                <a:gd name="T102" fmla="*/ 245 w 289"/>
                <a:gd name="T103" fmla="*/ 0 h 97"/>
                <a:gd name="T104" fmla="*/ 251 w 289"/>
                <a:gd name="T105" fmla="*/ 0 h 97"/>
                <a:gd name="T106" fmla="*/ 256 w 289"/>
                <a:gd name="T107" fmla="*/ 0 h 97"/>
                <a:gd name="T108" fmla="*/ 261 w 289"/>
                <a:gd name="T109" fmla="*/ 5 h 97"/>
                <a:gd name="T110" fmla="*/ 267 w 289"/>
                <a:gd name="T111" fmla="*/ 17 h 97"/>
                <a:gd name="T112" fmla="*/ 272 w 289"/>
                <a:gd name="T113" fmla="*/ 33 h 97"/>
                <a:gd name="T114" fmla="*/ 276 w 289"/>
                <a:gd name="T115" fmla="*/ 47 h 97"/>
                <a:gd name="T116" fmla="*/ 279 w 289"/>
                <a:gd name="T117" fmla="*/ 59 h 97"/>
                <a:gd name="T118" fmla="*/ 281 w 289"/>
                <a:gd name="T119" fmla="*/ 73 h 97"/>
                <a:gd name="T120" fmla="*/ 284 w 289"/>
                <a:gd name="T121" fmla="*/ 85 h 97"/>
                <a:gd name="T122" fmla="*/ 286 w 289"/>
                <a:gd name="T123" fmla="*/ 9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9"/>
                <a:gd name="T187" fmla="*/ 0 h 97"/>
                <a:gd name="T188" fmla="*/ 289 w 289"/>
                <a:gd name="T189" fmla="*/ 97 h 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9" h="97">
                  <a:moveTo>
                    <a:pt x="0" y="93"/>
                  </a:moveTo>
                  <a:lnTo>
                    <a:pt x="2" y="92"/>
                  </a:lnTo>
                  <a:lnTo>
                    <a:pt x="4" y="90"/>
                  </a:lnTo>
                  <a:lnTo>
                    <a:pt x="6" y="87"/>
                  </a:lnTo>
                  <a:lnTo>
                    <a:pt x="8" y="85"/>
                  </a:lnTo>
                  <a:lnTo>
                    <a:pt x="10" y="82"/>
                  </a:lnTo>
                  <a:lnTo>
                    <a:pt x="11" y="76"/>
                  </a:lnTo>
                  <a:lnTo>
                    <a:pt x="13" y="73"/>
                  </a:lnTo>
                  <a:lnTo>
                    <a:pt x="15" y="69"/>
                  </a:lnTo>
                  <a:lnTo>
                    <a:pt x="16" y="64"/>
                  </a:lnTo>
                  <a:lnTo>
                    <a:pt x="18" y="62"/>
                  </a:lnTo>
                  <a:lnTo>
                    <a:pt x="20" y="57"/>
                  </a:lnTo>
                  <a:lnTo>
                    <a:pt x="22" y="54"/>
                  </a:lnTo>
                  <a:lnTo>
                    <a:pt x="22" y="48"/>
                  </a:lnTo>
                  <a:lnTo>
                    <a:pt x="24" y="45"/>
                  </a:lnTo>
                  <a:lnTo>
                    <a:pt x="26" y="40"/>
                  </a:lnTo>
                  <a:lnTo>
                    <a:pt x="26" y="34"/>
                  </a:lnTo>
                  <a:lnTo>
                    <a:pt x="27" y="29"/>
                  </a:lnTo>
                  <a:lnTo>
                    <a:pt x="29" y="24"/>
                  </a:lnTo>
                  <a:lnTo>
                    <a:pt x="31" y="20"/>
                  </a:lnTo>
                  <a:lnTo>
                    <a:pt x="31" y="15"/>
                  </a:lnTo>
                  <a:lnTo>
                    <a:pt x="33" y="13"/>
                  </a:lnTo>
                  <a:lnTo>
                    <a:pt x="34" y="10"/>
                  </a:lnTo>
                  <a:lnTo>
                    <a:pt x="36" y="6"/>
                  </a:lnTo>
                  <a:lnTo>
                    <a:pt x="37" y="1"/>
                  </a:lnTo>
                  <a:lnTo>
                    <a:pt x="38" y="1"/>
                  </a:lnTo>
                  <a:lnTo>
                    <a:pt x="40" y="1"/>
                  </a:lnTo>
                  <a:lnTo>
                    <a:pt x="42" y="0"/>
                  </a:lnTo>
                  <a:lnTo>
                    <a:pt x="44" y="0"/>
                  </a:lnTo>
                  <a:lnTo>
                    <a:pt x="46" y="0"/>
                  </a:lnTo>
                  <a:lnTo>
                    <a:pt x="48" y="0"/>
                  </a:lnTo>
                  <a:lnTo>
                    <a:pt x="49" y="0"/>
                  </a:lnTo>
                  <a:lnTo>
                    <a:pt x="51" y="0"/>
                  </a:lnTo>
                  <a:lnTo>
                    <a:pt x="53" y="0"/>
                  </a:lnTo>
                  <a:lnTo>
                    <a:pt x="54" y="5"/>
                  </a:lnTo>
                  <a:lnTo>
                    <a:pt x="56" y="8"/>
                  </a:lnTo>
                  <a:lnTo>
                    <a:pt x="57" y="13"/>
                  </a:lnTo>
                  <a:lnTo>
                    <a:pt x="58" y="19"/>
                  </a:lnTo>
                  <a:lnTo>
                    <a:pt x="60" y="20"/>
                  </a:lnTo>
                  <a:lnTo>
                    <a:pt x="61" y="26"/>
                  </a:lnTo>
                  <a:lnTo>
                    <a:pt x="63" y="27"/>
                  </a:lnTo>
                  <a:lnTo>
                    <a:pt x="64" y="33"/>
                  </a:lnTo>
                  <a:lnTo>
                    <a:pt x="66" y="36"/>
                  </a:lnTo>
                  <a:lnTo>
                    <a:pt x="68" y="40"/>
                  </a:lnTo>
                  <a:lnTo>
                    <a:pt x="70" y="45"/>
                  </a:lnTo>
                  <a:lnTo>
                    <a:pt x="72" y="48"/>
                  </a:lnTo>
                  <a:lnTo>
                    <a:pt x="73" y="54"/>
                  </a:lnTo>
                  <a:lnTo>
                    <a:pt x="75" y="57"/>
                  </a:lnTo>
                  <a:lnTo>
                    <a:pt x="76" y="61"/>
                  </a:lnTo>
                  <a:lnTo>
                    <a:pt x="78" y="62"/>
                  </a:lnTo>
                  <a:lnTo>
                    <a:pt x="79" y="66"/>
                  </a:lnTo>
                  <a:lnTo>
                    <a:pt x="81" y="68"/>
                  </a:lnTo>
                  <a:lnTo>
                    <a:pt x="83" y="73"/>
                  </a:lnTo>
                  <a:lnTo>
                    <a:pt x="84" y="76"/>
                  </a:lnTo>
                  <a:lnTo>
                    <a:pt x="86" y="80"/>
                  </a:lnTo>
                  <a:lnTo>
                    <a:pt x="88" y="82"/>
                  </a:lnTo>
                  <a:lnTo>
                    <a:pt x="90" y="87"/>
                  </a:lnTo>
                  <a:lnTo>
                    <a:pt x="92" y="89"/>
                  </a:lnTo>
                  <a:lnTo>
                    <a:pt x="94" y="92"/>
                  </a:lnTo>
                  <a:lnTo>
                    <a:pt x="96" y="94"/>
                  </a:lnTo>
                  <a:lnTo>
                    <a:pt x="97" y="96"/>
                  </a:lnTo>
                  <a:lnTo>
                    <a:pt x="99" y="96"/>
                  </a:lnTo>
                  <a:lnTo>
                    <a:pt x="101" y="96"/>
                  </a:lnTo>
                  <a:lnTo>
                    <a:pt x="103" y="96"/>
                  </a:lnTo>
                  <a:lnTo>
                    <a:pt x="105" y="94"/>
                  </a:lnTo>
                  <a:lnTo>
                    <a:pt x="106" y="92"/>
                  </a:lnTo>
                  <a:lnTo>
                    <a:pt x="108" y="90"/>
                  </a:lnTo>
                  <a:lnTo>
                    <a:pt x="110" y="89"/>
                  </a:lnTo>
                  <a:lnTo>
                    <a:pt x="111" y="85"/>
                  </a:lnTo>
                  <a:lnTo>
                    <a:pt x="113" y="82"/>
                  </a:lnTo>
                  <a:lnTo>
                    <a:pt x="114" y="76"/>
                  </a:lnTo>
                  <a:lnTo>
                    <a:pt x="116" y="75"/>
                  </a:lnTo>
                  <a:lnTo>
                    <a:pt x="117" y="71"/>
                  </a:lnTo>
                  <a:lnTo>
                    <a:pt x="119" y="68"/>
                  </a:lnTo>
                  <a:lnTo>
                    <a:pt x="120" y="62"/>
                  </a:lnTo>
                  <a:lnTo>
                    <a:pt x="122" y="59"/>
                  </a:lnTo>
                  <a:lnTo>
                    <a:pt x="124" y="55"/>
                  </a:lnTo>
                  <a:lnTo>
                    <a:pt x="125" y="52"/>
                  </a:lnTo>
                  <a:lnTo>
                    <a:pt x="126" y="48"/>
                  </a:lnTo>
                  <a:lnTo>
                    <a:pt x="127" y="41"/>
                  </a:lnTo>
                  <a:lnTo>
                    <a:pt x="129" y="38"/>
                  </a:lnTo>
                  <a:lnTo>
                    <a:pt x="130" y="33"/>
                  </a:lnTo>
                  <a:lnTo>
                    <a:pt x="130" y="29"/>
                  </a:lnTo>
                  <a:lnTo>
                    <a:pt x="132" y="24"/>
                  </a:lnTo>
                  <a:lnTo>
                    <a:pt x="134" y="22"/>
                  </a:lnTo>
                  <a:lnTo>
                    <a:pt x="136" y="17"/>
                  </a:lnTo>
                  <a:lnTo>
                    <a:pt x="138" y="15"/>
                  </a:lnTo>
                  <a:lnTo>
                    <a:pt x="139" y="10"/>
                  </a:lnTo>
                  <a:lnTo>
                    <a:pt x="140" y="8"/>
                  </a:lnTo>
                  <a:lnTo>
                    <a:pt x="142" y="6"/>
                  </a:lnTo>
                  <a:lnTo>
                    <a:pt x="143" y="6"/>
                  </a:lnTo>
                  <a:lnTo>
                    <a:pt x="145" y="5"/>
                  </a:lnTo>
                  <a:lnTo>
                    <a:pt x="147" y="5"/>
                  </a:lnTo>
                  <a:lnTo>
                    <a:pt x="149" y="5"/>
                  </a:lnTo>
                  <a:lnTo>
                    <a:pt x="151" y="5"/>
                  </a:lnTo>
                  <a:lnTo>
                    <a:pt x="153" y="5"/>
                  </a:lnTo>
                  <a:lnTo>
                    <a:pt x="154" y="5"/>
                  </a:lnTo>
                  <a:lnTo>
                    <a:pt x="156" y="6"/>
                  </a:lnTo>
                  <a:lnTo>
                    <a:pt x="158" y="10"/>
                  </a:lnTo>
                  <a:lnTo>
                    <a:pt x="160" y="12"/>
                  </a:lnTo>
                  <a:lnTo>
                    <a:pt x="162" y="17"/>
                  </a:lnTo>
                  <a:lnTo>
                    <a:pt x="164" y="20"/>
                  </a:lnTo>
                  <a:lnTo>
                    <a:pt x="165" y="24"/>
                  </a:lnTo>
                  <a:lnTo>
                    <a:pt x="166" y="27"/>
                  </a:lnTo>
                  <a:lnTo>
                    <a:pt x="168" y="33"/>
                  </a:lnTo>
                  <a:lnTo>
                    <a:pt x="170" y="40"/>
                  </a:lnTo>
                  <a:lnTo>
                    <a:pt x="172" y="41"/>
                  </a:lnTo>
                  <a:lnTo>
                    <a:pt x="173" y="47"/>
                  </a:lnTo>
                  <a:lnTo>
                    <a:pt x="175" y="48"/>
                  </a:lnTo>
                  <a:lnTo>
                    <a:pt x="176" y="54"/>
                  </a:lnTo>
                  <a:lnTo>
                    <a:pt x="178" y="55"/>
                  </a:lnTo>
                  <a:lnTo>
                    <a:pt x="180" y="61"/>
                  </a:lnTo>
                  <a:lnTo>
                    <a:pt x="181" y="62"/>
                  </a:lnTo>
                  <a:lnTo>
                    <a:pt x="182" y="66"/>
                  </a:lnTo>
                  <a:lnTo>
                    <a:pt x="185" y="69"/>
                  </a:lnTo>
                  <a:lnTo>
                    <a:pt x="186" y="73"/>
                  </a:lnTo>
                  <a:lnTo>
                    <a:pt x="188" y="76"/>
                  </a:lnTo>
                  <a:lnTo>
                    <a:pt x="190" y="78"/>
                  </a:lnTo>
                  <a:lnTo>
                    <a:pt x="192" y="82"/>
                  </a:lnTo>
                  <a:lnTo>
                    <a:pt x="193" y="82"/>
                  </a:lnTo>
                  <a:lnTo>
                    <a:pt x="195" y="83"/>
                  </a:lnTo>
                  <a:lnTo>
                    <a:pt x="197" y="83"/>
                  </a:lnTo>
                  <a:lnTo>
                    <a:pt x="199" y="89"/>
                  </a:lnTo>
                  <a:lnTo>
                    <a:pt x="200" y="89"/>
                  </a:lnTo>
                  <a:lnTo>
                    <a:pt x="202" y="90"/>
                  </a:lnTo>
                  <a:lnTo>
                    <a:pt x="204" y="90"/>
                  </a:lnTo>
                  <a:lnTo>
                    <a:pt x="206" y="90"/>
                  </a:lnTo>
                  <a:lnTo>
                    <a:pt x="208" y="90"/>
                  </a:lnTo>
                  <a:lnTo>
                    <a:pt x="210" y="90"/>
                  </a:lnTo>
                  <a:lnTo>
                    <a:pt x="212" y="90"/>
                  </a:lnTo>
                  <a:lnTo>
                    <a:pt x="213" y="89"/>
                  </a:lnTo>
                  <a:lnTo>
                    <a:pt x="215" y="85"/>
                  </a:lnTo>
                  <a:lnTo>
                    <a:pt x="217" y="80"/>
                  </a:lnTo>
                  <a:lnTo>
                    <a:pt x="217" y="76"/>
                  </a:lnTo>
                  <a:lnTo>
                    <a:pt x="219" y="75"/>
                  </a:lnTo>
                  <a:lnTo>
                    <a:pt x="219" y="71"/>
                  </a:lnTo>
                  <a:lnTo>
                    <a:pt x="220" y="66"/>
                  </a:lnTo>
                  <a:lnTo>
                    <a:pt x="221" y="62"/>
                  </a:lnTo>
                  <a:lnTo>
                    <a:pt x="222" y="62"/>
                  </a:lnTo>
                  <a:lnTo>
                    <a:pt x="222" y="57"/>
                  </a:lnTo>
                  <a:lnTo>
                    <a:pt x="224" y="54"/>
                  </a:lnTo>
                  <a:lnTo>
                    <a:pt x="226" y="50"/>
                  </a:lnTo>
                  <a:lnTo>
                    <a:pt x="228" y="43"/>
                  </a:lnTo>
                  <a:lnTo>
                    <a:pt x="229" y="41"/>
                  </a:lnTo>
                  <a:lnTo>
                    <a:pt x="230" y="38"/>
                  </a:lnTo>
                  <a:lnTo>
                    <a:pt x="231" y="34"/>
                  </a:lnTo>
                  <a:lnTo>
                    <a:pt x="232" y="29"/>
                  </a:lnTo>
                  <a:lnTo>
                    <a:pt x="233" y="27"/>
                  </a:lnTo>
                  <a:lnTo>
                    <a:pt x="234" y="24"/>
                  </a:lnTo>
                  <a:lnTo>
                    <a:pt x="235" y="19"/>
                  </a:lnTo>
                  <a:lnTo>
                    <a:pt x="236" y="15"/>
                  </a:lnTo>
                  <a:lnTo>
                    <a:pt x="238" y="10"/>
                  </a:lnTo>
                  <a:lnTo>
                    <a:pt x="240" y="6"/>
                  </a:lnTo>
                  <a:lnTo>
                    <a:pt x="241" y="1"/>
                  </a:lnTo>
                  <a:lnTo>
                    <a:pt x="243" y="1"/>
                  </a:lnTo>
                  <a:lnTo>
                    <a:pt x="245" y="0"/>
                  </a:lnTo>
                  <a:lnTo>
                    <a:pt x="247" y="0"/>
                  </a:lnTo>
                  <a:lnTo>
                    <a:pt x="249" y="0"/>
                  </a:lnTo>
                  <a:lnTo>
                    <a:pt x="251" y="0"/>
                  </a:lnTo>
                  <a:lnTo>
                    <a:pt x="252" y="0"/>
                  </a:lnTo>
                  <a:lnTo>
                    <a:pt x="254" y="0"/>
                  </a:lnTo>
                  <a:lnTo>
                    <a:pt x="256" y="0"/>
                  </a:lnTo>
                  <a:lnTo>
                    <a:pt x="258" y="0"/>
                  </a:lnTo>
                  <a:lnTo>
                    <a:pt x="259" y="1"/>
                  </a:lnTo>
                  <a:lnTo>
                    <a:pt x="261" y="5"/>
                  </a:lnTo>
                  <a:lnTo>
                    <a:pt x="263" y="8"/>
                  </a:lnTo>
                  <a:lnTo>
                    <a:pt x="265" y="12"/>
                  </a:lnTo>
                  <a:lnTo>
                    <a:pt x="267" y="17"/>
                  </a:lnTo>
                  <a:lnTo>
                    <a:pt x="269" y="22"/>
                  </a:lnTo>
                  <a:lnTo>
                    <a:pt x="270" y="27"/>
                  </a:lnTo>
                  <a:lnTo>
                    <a:pt x="272" y="33"/>
                  </a:lnTo>
                  <a:lnTo>
                    <a:pt x="273" y="38"/>
                  </a:lnTo>
                  <a:lnTo>
                    <a:pt x="274" y="41"/>
                  </a:lnTo>
                  <a:lnTo>
                    <a:pt x="276" y="47"/>
                  </a:lnTo>
                  <a:lnTo>
                    <a:pt x="277" y="52"/>
                  </a:lnTo>
                  <a:lnTo>
                    <a:pt x="278" y="55"/>
                  </a:lnTo>
                  <a:lnTo>
                    <a:pt x="279" y="59"/>
                  </a:lnTo>
                  <a:lnTo>
                    <a:pt x="280" y="64"/>
                  </a:lnTo>
                  <a:lnTo>
                    <a:pt x="281" y="68"/>
                  </a:lnTo>
                  <a:lnTo>
                    <a:pt x="281" y="73"/>
                  </a:lnTo>
                  <a:lnTo>
                    <a:pt x="283" y="76"/>
                  </a:lnTo>
                  <a:lnTo>
                    <a:pt x="283" y="80"/>
                  </a:lnTo>
                  <a:lnTo>
                    <a:pt x="284" y="85"/>
                  </a:lnTo>
                  <a:lnTo>
                    <a:pt x="285" y="89"/>
                  </a:lnTo>
                  <a:lnTo>
                    <a:pt x="285" y="87"/>
                  </a:lnTo>
                  <a:lnTo>
                    <a:pt x="286" y="90"/>
                  </a:lnTo>
                  <a:lnTo>
                    <a:pt x="288" y="93"/>
                  </a:lnTo>
                </a:path>
              </a:pathLst>
            </a:custGeom>
            <a:noFill/>
            <a:ln w="12700" cap="rnd">
              <a:solidFill>
                <a:srgbClr val="FF3300"/>
              </a:solidFill>
              <a:round/>
              <a:headEnd type="none" w="sm" len="sm"/>
              <a:tailEnd type="none" w="sm" len="sm"/>
            </a:ln>
          </p:spPr>
          <p:txBody>
            <a:bodyPr/>
            <a:lstStyle/>
            <a:p>
              <a:pPr>
                <a:defRPr/>
              </a:pPr>
              <a:endParaRPr lang="zh-CN" altLang="en-US">
                <a:latin typeface="+mn-ea"/>
                <a:ea typeface="+mn-ea"/>
              </a:endParaRPr>
            </a:p>
          </p:txBody>
        </p:sp>
        <p:sp>
          <p:nvSpPr>
            <p:cNvPr id="233550" name="Line 40"/>
            <p:cNvSpPr>
              <a:spLocks noChangeShapeType="1"/>
            </p:cNvSpPr>
            <p:nvPr/>
          </p:nvSpPr>
          <p:spPr bwMode="auto">
            <a:xfrm>
              <a:off x="804" y="2743"/>
              <a:ext cx="0" cy="537"/>
            </a:xfrm>
            <a:prstGeom prst="line">
              <a:avLst/>
            </a:prstGeom>
            <a:noFill/>
            <a:ln w="12700">
              <a:solidFill>
                <a:srgbClr val="FFFF66"/>
              </a:solidFill>
              <a:round/>
              <a:headEnd type="none" w="sm" len="sm"/>
              <a:tailEnd type="none" w="sm" len="sm"/>
            </a:ln>
          </p:spPr>
          <p:txBody>
            <a:bodyPr wrap="none" anchor="ctr"/>
            <a:lstStyle/>
            <a:p>
              <a:pPr>
                <a:defRPr/>
              </a:pPr>
              <a:endParaRPr lang="zh-CN" altLang="en-US">
                <a:latin typeface="+mn-ea"/>
                <a:ea typeface="+mn-ea"/>
              </a:endParaRPr>
            </a:p>
          </p:txBody>
        </p:sp>
        <p:sp>
          <p:nvSpPr>
            <p:cNvPr id="233551" name="Line 41"/>
            <p:cNvSpPr>
              <a:spLocks noChangeShapeType="1"/>
            </p:cNvSpPr>
            <p:nvPr/>
          </p:nvSpPr>
          <p:spPr bwMode="auto">
            <a:xfrm>
              <a:off x="4679" y="2727"/>
              <a:ext cx="0" cy="537"/>
            </a:xfrm>
            <a:prstGeom prst="line">
              <a:avLst/>
            </a:prstGeom>
            <a:noFill/>
            <a:ln w="12700">
              <a:solidFill>
                <a:srgbClr val="FFFF66"/>
              </a:solidFill>
              <a:round/>
              <a:headEnd type="none" w="sm" len="sm"/>
              <a:tailEnd type="none" w="sm" len="sm"/>
            </a:ln>
          </p:spPr>
          <p:txBody>
            <a:bodyPr wrap="none" anchor="ctr"/>
            <a:lstStyle/>
            <a:p>
              <a:pPr>
                <a:defRPr/>
              </a:pPr>
              <a:endParaRPr lang="zh-CN" altLang="en-US">
                <a:latin typeface="+mn-ea"/>
                <a:ea typeface="+mn-ea"/>
              </a:endParaRPr>
            </a:p>
          </p:txBody>
        </p:sp>
        <p:sp>
          <p:nvSpPr>
            <p:cNvPr id="233552" name="Rectangle 42"/>
            <p:cNvSpPr>
              <a:spLocks noChangeArrowheads="1"/>
            </p:cNvSpPr>
            <p:nvPr/>
          </p:nvSpPr>
          <p:spPr bwMode="auto">
            <a:xfrm>
              <a:off x="2870" y="3043"/>
              <a:ext cx="359" cy="252"/>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000">
                  <a:solidFill>
                    <a:schemeClr val="bg1"/>
                  </a:solidFill>
                  <a:latin typeface="+mn-ea"/>
                  <a:ea typeface="+mn-ea"/>
                </a:rPr>
                <a:t>k=1</a:t>
              </a:r>
            </a:p>
          </p:txBody>
        </p:sp>
        <p:sp>
          <p:nvSpPr>
            <p:cNvPr id="233553" name="Rectangle 43"/>
            <p:cNvSpPr>
              <a:spLocks noChangeArrowheads="1"/>
            </p:cNvSpPr>
            <p:nvPr/>
          </p:nvSpPr>
          <p:spPr bwMode="auto">
            <a:xfrm>
              <a:off x="3254" y="2804"/>
              <a:ext cx="359" cy="252"/>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000">
                  <a:solidFill>
                    <a:schemeClr val="bg1"/>
                  </a:solidFill>
                  <a:latin typeface="+mn-ea"/>
                  <a:ea typeface="+mn-ea"/>
                </a:rPr>
                <a:t>k=2</a:t>
              </a:r>
            </a:p>
          </p:txBody>
        </p:sp>
        <p:sp>
          <p:nvSpPr>
            <p:cNvPr id="233554" name="Rectangle 44"/>
            <p:cNvSpPr>
              <a:spLocks noChangeArrowheads="1"/>
            </p:cNvSpPr>
            <p:nvPr/>
          </p:nvSpPr>
          <p:spPr bwMode="auto">
            <a:xfrm>
              <a:off x="2486" y="2804"/>
              <a:ext cx="359" cy="252"/>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000">
                  <a:solidFill>
                    <a:schemeClr val="bg1"/>
                  </a:solidFill>
                  <a:latin typeface="+mn-ea"/>
                  <a:ea typeface="+mn-ea"/>
                </a:rPr>
                <a:t>k=0</a:t>
              </a:r>
            </a:p>
          </p:txBody>
        </p:sp>
        <p:sp>
          <p:nvSpPr>
            <p:cNvPr id="233555" name="Rectangle 45"/>
            <p:cNvSpPr>
              <a:spLocks noChangeArrowheads="1"/>
            </p:cNvSpPr>
            <p:nvPr/>
          </p:nvSpPr>
          <p:spPr bwMode="auto">
            <a:xfrm>
              <a:off x="4070" y="2804"/>
              <a:ext cx="359" cy="252"/>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000">
                  <a:solidFill>
                    <a:schemeClr val="bg1"/>
                  </a:solidFill>
                  <a:latin typeface="+mn-ea"/>
                  <a:ea typeface="+mn-ea"/>
                </a:rPr>
                <a:t>k=4</a:t>
              </a:r>
            </a:p>
          </p:txBody>
        </p:sp>
        <p:sp>
          <p:nvSpPr>
            <p:cNvPr id="233556" name="Rectangle 46"/>
            <p:cNvSpPr>
              <a:spLocks noChangeArrowheads="1"/>
            </p:cNvSpPr>
            <p:nvPr/>
          </p:nvSpPr>
          <p:spPr bwMode="auto">
            <a:xfrm>
              <a:off x="4454" y="3044"/>
              <a:ext cx="359" cy="252"/>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000">
                  <a:solidFill>
                    <a:schemeClr val="bg1"/>
                  </a:solidFill>
                  <a:latin typeface="+mn-ea"/>
                  <a:ea typeface="+mn-ea"/>
                </a:rPr>
                <a:t>k=5</a:t>
              </a:r>
            </a:p>
          </p:txBody>
        </p:sp>
        <p:sp>
          <p:nvSpPr>
            <p:cNvPr id="233557" name="Rectangle 47"/>
            <p:cNvSpPr>
              <a:spLocks noChangeArrowheads="1"/>
            </p:cNvSpPr>
            <p:nvPr/>
          </p:nvSpPr>
          <p:spPr bwMode="auto">
            <a:xfrm>
              <a:off x="2150" y="2996"/>
              <a:ext cx="440" cy="252"/>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000">
                  <a:solidFill>
                    <a:schemeClr val="bg1"/>
                  </a:solidFill>
                  <a:latin typeface="+mn-ea"/>
                  <a:ea typeface="+mn-ea"/>
                </a:rPr>
                <a:t>k=-1</a:t>
              </a:r>
            </a:p>
          </p:txBody>
        </p:sp>
        <p:sp>
          <p:nvSpPr>
            <p:cNvPr id="233558" name="Rectangle 48"/>
            <p:cNvSpPr>
              <a:spLocks noChangeArrowheads="1"/>
            </p:cNvSpPr>
            <p:nvPr/>
          </p:nvSpPr>
          <p:spPr bwMode="auto">
            <a:xfrm>
              <a:off x="1766" y="2804"/>
              <a:ext cx="440" cy="252"/>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000">
                  <a:solidFill>
                    <a:schemeClr val="bg1"/>
                  </a:solidFill>
                  <a:latin typeface="+mn-ea"/>
                  <a:ea typeface="+mn-ea"/>
                </a:rPr>
                <a:t>k=-2</a:t>
              </a:r>
            </a:p>
          </p:txBody>
        </p:sp>
        <p:sp>
          <p:nvSpPr>
            <p:cNvPr id="233559" name="Rectangle 49"/>
            <p:cNvSpPr>
              <a:spLocks noChangeArrowheads="1"/>
            </p:cNvSpPr>
            <p:nvPr/>
          </p:nvSpPr>
          <p:spPr bwMode="auto">
            <a:xfrm>
              <a:off x="950" y="2804"/>
              <a:ext cx="440" cy="252"/>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000">
                  <a:solidFill>
                    <a:schemeClr val="bg1"/>
                  </a:solidFill>
                  <a:latin typeface="+mn-ea"/>
                  <a:ea typeface="+mn-ea"/>
                </a:rPr>
                <a:t>k=-4</a:t>
              </a:r>
            </a:p>
          </p:txBody>
        </p:sp>
        <p:sp>
          <p:nvSpPr>
            <p:cNvPr id="233560" name="Rectangle 50"/>
            <p:cNvSpPr>
              <a:spLocks noChangeArrowheads="1"/>
            </p:cNvSpPr>
            <p:nvPr/>
          </p:nvSpPr>
          <p:spPr bwMode="auto">
            <a:xfrm>
              <a:off x="614" y="2997"/>
              <a:ext cx="440" cy="252"/>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000">
                  <a:solidFill>
                    <a:schemeClr val="bg1"/>
                  </a:solidFill>
                  <a:latin typeface="+mn-ea"/>
                  <a:ea typeface="+mn-ea"/>
                </a:rPr>
                <a:t>k=-5</a:t>
              </a:r>
            </a:p>
          </p:txBody>
        </p:sp>
        <p:sp>
          <p:nvSpPr>
            <p:cNvPr id="233561" name="Line 51"/>
            <p:cNvSpPr>
              <a:spLocks noChangeShapeType="1"/>
            </p:cNvSpPr>
            <p:nvPr/>
          </p:nvSpPr>
          <p:spPr bwMode="auto">
            <a:xfrm>
              <a:off x="3840" y="2736"/>
              <a:ext cx="0" cy="528"/>
            </a:xfrm>
            <a:prstGeom prst="line">
              <a:avLst/>
            </a:prstGeom>
            <a:noFill/>
            <a:ln w="12700">
              <a:solidFill>
                <a:srgbClr val="FFFF66"/>
              </a:solidFill>
              <a:prstDash val="sysDot"/>
              <a:round/>
              <a:headEnd type="none" w="sm" len="sm"/>
              <a:tailEnd type="none" w="sm" len="sm"/>
            </a:ln>
          </p:spPr>
          <p:txBody>
            <a:bodyPr wrap="none" anchor="ctr"/>
            <a:lstStyle/>
            <a:p>
              <a:pPr>
                <a:defRPr/>
              </a:pPr>
              <a:endParaRPr lang="zh-CN" altLang="en-US">
                <a:latin typeface="+mn-ea"/>
                <a:ea typeface="+mn-ea"/>
              </a:endParaRPr>
            </a:p>
          </p:txBody>
        </p:sp>
        <p:sp>
          <p:nvSpPr>
            <p:cNvPr id="233562" name="Line 52"/>
            <p:cNvSpPr>
              <a:spLocks noChangeShapeType="1"/>
            </p:cNvSpPr>
            <p:nvPr/>
          </p:nvSpPr>
          <p:spPr bwMode="auto">
            <a:xfrm>
              <a:off x="1536" y="2737"/>
              <a:ext cx="0" cy="528"/>
            </a:xfrm>
            <a:prstGeom prst="line">
              <a:avLst/>
            </a:prstGeom>
            <a:noFill/>
            <a:ln w="12700">
              <a:solidFill>
                <a:srgbClr val="FFFF66"/>
              </a:solidFill>
              <a:prstDash val="sysDot"/>
              <a:round/>
              <a:headEnd type="none" w="sm" len="sm"/>
              <a:tailEnd type="none" w="sm" len="sm"/>
            </a:ln>
          </p:spPr>
          <p:txBody>
            <a:bodyPr wrap="none" anchor="ctr"/>
            <a:lstStyle/>
            <a:p>
              <a:pPr>
                <a:defRPr/>
              </a:pPr>
              <a:endParaRPr lang="zh-CN" altLang="en-US">
                <a:latin typeface="+mn-ea"/>
                <a:ea typeface="+mn-ea"/>
              </a:endParaRPr>
            </a:p>
          </p:txBody>
        </p:sp>
        <p:sp>
          <p:nvSpPr>
            <p:cNvPr id="233563" name="Rectangle 53"/>
            <p:cNvSpPr>
              <a:spLocks noChangeArrowheads="1"/>
            </p:cNvSpPr>
            <p:nvPr/>
          </p:nvSpPr>
          <p:spPr bwMode="auto">
            <a:xfrm>
              <a:off x="3638" y="2996"/>
              <a:ext cx="359" cy="252"/>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000">
                  <a:solidFill>
                    <a:schemeClr val="bg1"/>
                  </a:solidFill>
                  <a:latin typeface="+mn-ea"/>
                  <a:ea typeface="+mn-ea"/>
                </a:rPr>
                <a:t>k=3</a:t>
              </a:r>
            </a:p>
          </p:txBody>
        </p:sp>
        <p:sp>
          <p:nvSpPr>
            <p:cNvPr id="233564" name="Rectangle 54"/>
            <p:cNvSpPr>
              <a:spLocks noChangeArrowheads="1"/>
            </p:cNvSpPr>
            <p:nvPr/>
          </p:nvSpPr>
          <p:spPr bwMode="auto">
            <a:xfrm>
              <a:off x="1334" y="3045"/>
              <a:ext cx="440" cy="252"/>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000">
                  <a:solidFill>
                    <a:schemeClr val="bg1"/>
                  </a:solidFill>
                  <a:latin typeface="+mn-ea"/>
                  <a:ea typeface="+mn-ea"/>
                </a:rPr>
                <a:t>k=-3</a:t>
              </a:r>
            </a:p>
          </p:txBody>
        </p:sp>
        <p:sp>
          <p:nvSpPr>
            <p:cNvPr id="233565" name="Rectangle 55"/>
            <p:cNvSpPr>
              <a:spLocks noChangeArrowheads="1"/>
            </p:cNvSpPr>
            <p:nvPr/>
          </p:nvSpPr>
          <p:spPr bwMode="auto">
            <a:xfrm>
              <a:off x="4838" y="2804"/>
              <a:ext cx="359" cy="252"/>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000">
                  <a:solidFill>
                    <a:schemeClr val="bg1"/>
                  </a:solidFill>
                  <a:latin typeface="+mn-ea"/>
                  <a:ea typeface="+mn-ea"/>
                </a:rPr>
                <a:t>k=6</a:t>
              </a:r>
            </a:p>
          </p:txBody>
        </p:sp>
        <p:sp>
          <p:nvSpPr>
            <p:cNvPr id="233566" name="Line 56"/>
            <p:cNvSpPr>
              <a:spLocks noChangeShapeType="1"/>
            </p:cNvSpPr>
            <p:nvPr/>
          </p:nvSpPr>
          <p:spPr bwMode="auto">
            <a:xfrm>
              <a:off x="5040" y="2736"/>
              <a:ext cx="0" cy="528"/>
            </a:xfrm>
            <a:prstGeom prst="line">
              <a:avLst/>
            </a:prstGeom>
            <a:noFill/>
            <a:ln w="12700">
              <a:solidFill>
                <a:srgbClr val="FFFF66"/>
              </a:solidFill>
              <a:prstDash val="sysDot"/>
              <a:round/>
              <a:headEnd type="none" w="sm" len="sm"/>
              <a:tailEnd type="none" w="sm" len="sm"/>
            </a:ln>
          </p:spPr>
          <p:txBody>
            <a:bodyPr wrap="none" anchor="ctr"/>
            <a:lstStyle/>
            <a:p>
              <a:pPr>
                <a:defRPr/>
              </a:pPr>
              <a:endParaRPr lang="zh-CN" altLang="en-US">
                <a:latin typeface="+mn-ea"/>
                <a:ea typeface="+mn-ea"/>
              </a:endParaRPr>
            </a:p>
          </p:txBody>
        </p:sp>
        <p:sp>
          <p:nvSpPr>
            <p:cNvPr id="233567" name="Line 58"/>
            <p:cNvSpPr>
              <a:spLocks noChangeShapeType="1"/>
            </p:cNvSpPr>
            <p:nvPr/>
          </p:nvSpPr>
          <p:spPr bwMode="auto">
            <a:xfrm>
              <a:off x="432" y="2737"/>
              <a:ext cx="0" cy="528"/>
            </a:xfrm>
            <a:prstGeom prst="line">
              <a:avLst/>
            </a:prstGeom>
            <a:noFill/>
            <a:ln w="12700">
              <a:solidFill>
                <a:srgbClr val="FFFF66"/>
              </a:solidFill>
              <a:prstDash val="sysDot"/>
              <a:round/>
              <a:headEnd type="none" w="sm" len="sm"/>
              <a:tailEnd type="none" w="sm" len="sm"/>
            </a:ln>
          </p:spPr>
          <p:txBody>
            <a:bodyPr wrap="none" anchor="ctr"/>
            <a:lstStyle/>
            <a:p>
              <a:pPr>
                <a:defRPr/>
              </a:pPr>
              <a:endParaRPr lang="zh-CN" altLang="en-US">
                <a:latin typeface="+mn-ea"/>
                <a:ea typeface="+mn-ea"/>
              </a:endParaRPr>
            </a:p>
          </p:txBody>
        </p:sp>
        <p:sp>
          <p:nvSpPr>
            <p:cNvPr id="233568" name="Rectangle 59"/>
            <p:cNvSpPr>
              <a:spLocks noChangeArrowheads="1"/>
            </p:cNvSpPr>
            <p:nvPr/>
          </p:nvSpPr>
          <p:spPr bwMode="auto">
            <a:xfrm>
              <a:off x="230" y="2805"/>
              <a:ext cx="440" cy="252"/>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000">
                  <a:solidFill>
                    <a:schemeClr val="bg1"/>
                  </a:solidFill>
                  <a:latin typeface="+mn-ea"/>
                  <a:ea typeface="+mn-ea"/>
                </a:rPr>
                <a:t>k=-6</a:t>
              </a:r>
            </a:p>
          </p:txBody>
        </p:sp>
      </p:grpSp>
      <p:grpSp>
        <p:nvGrpSpPr>
          <p:cNvPr id="4" name="Group 60"/>
          <p:cNvGrpSpPr>
            <a:grpSpLocks/>
          </p:cNvGrpSpPr>
          <p:nvPr/>
        </p:nvGrpSpPr>
        <p:grpSpPr bwMode="auto">
          <a:xfrm>
            <a:off x="1304925" y="5357813"/>
            <a:ext cx="3101975" cy="1041400"/>
            <a:chOff x="686" y="3483"/>
            <a:chExt cx="1954" cy="676"/>
          </a:xfrm>
        </p:grpSpPr>
        <p:sp>
          <p:nvSpPr>
            <p:cNvPr id="233498" name="Rectangle 61"/>
            <p:cNvSpPr>
              <a:spLocks noChangeArrowheads="1"/>
            </p:cNvSpPr>
            <p:nvPr/>
          </p:nvSpPr>
          <p:spPr bwMode="auto">
            <a:xfrm>
              <a:off x="686" y="3484"/>
              <a:ext cx="231" cy="340"/>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800" b="1">
                  <a:latin typeface="+mn-ea"/>
                  <a:ea typeface="+mn-ea"/>
                </a:rPr>
                <a:t>(</a:t>
              </a:r>
            </a:p>
          </p:txBody>
        </p:sp>
        <p:sp>
          <p:nvSpPr>
            <p:cNvPr id="233499" name="Rectangle 62"/>
            <p:cNvSpPr>
              <a:spLocks noChangeArrowheads="1"/>
            </p:cNvSpPr>
            <p:nvPr/>
          </p:nvSpPr>
          <p:spPr bwMode="auto">
            <a:xfrm>
              <a:off x="1391" y="3484"/>
              <a:ext cx="345" cy="340"/>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800" b="1">
                  <a:latin typeface="+mn-ea"/>
                  <a:ea typeface="+mn-ea"/>
                </a:rPr>
                <a:t> )</a:t>
              </a:r>
            </a:p>
          </p:txBody>
        </p:sp>
        <p:sp>
          <p:nvSpPr>
            <p:cNvPr id="233500" name="Rectangle 63"/>
            <p:cNvSpPr>
              <a:spLocks noChangeArrowheads="1"/>
            </p:cNvSpPr>
            <p:nvPr/>
          </p:nvSpPr>
          <p:spPr bwMode="auto">
            <a:xfrm>
              <a:off x="790" y="3483"/>
              <a:ext cx="231" cy="340"/>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800" b="1" i="1">
                  <a:latin typeface="+mn-ea"/>
                  <a:ea typeface="+mn-ea"/>
                </a:rPr>
                <a:t>b</a:t>
              </a:r>
            </a:p>
          </p:txBody>
        </p:sp>
        <p:sp>
          <p:nvSpPr>
            <p:cNvPr id="233501" name="Rectangle 64"/>
            <p:cNvSpPr>
              <a:spLocks noChangeArrowheads="1"/>
            </p:cNvSpPr>
            <p:nvPr/>
          </p:nvSpPr>
          <p:spPr bwMode="auto">
            <a:xfrm>
              <a:off x="1203" y="3483"/>
              <a:ext cx="458" cy="340"/>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800" b="1" i="1">
                  <a:latin typeface="+mn-ea"/>
                  <a:ea typeface="+mn-ea"/>
                </a:rPr>
                <a:t>b’</a:t>
              </a:r>
            </a:p>
          </p:txBody>
        </p:sp>
        <p:sp>
          <p:nvSpPr>
            <p:cNvPr id="233502" name="Rectangle 65"/>
            <p:cNvSpPr>
              <a:spLocks noChangeArrowheads="1"/>
            </p:cNvSpPr>
            <p:nvPr/>
          </p:nvSpPr>
          <p:spPr bwMode="auto">
            <a:xfrm>
              <a:off x="1015" y="3484"/>
              <a:ext cx="231" cy="340"/>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800" b="1">
                  <a:latin typeface="+mn-ea"/>
                  <a:ea typeface="+mn-ea"/>
                </a:rPr>
                <a:t>+</a:t>
              </a:r>
            </a:p>
          </p:txBody>
        </p:sp>
        <p:sp>
          <p:nvSpPr>
            <p:cNvPr id="233503" name="Rectangle 66"/>
            <p:cNvSpPr>
              <a:spLocks noChangeArrowheads="1"/>
            </p:cNvSpPr>
            <p:nvPr/>
          </p:nvSpPr>
          <p:spPr bwMode="auto">
            <a:xfrm>
              <a:off x="2342" y="3528"/>
              <a:ext cx="231" cy="340"/>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800" b="1" i="1">
                  <a:latin typeface="+mn-ea"/>
                  <a:ea typeface="+mn-ea"/>
                </a:rPr>
                <a:t>k</a:t>
              </a:r>
            </a:p>
          </p:txBody>
        </p:sp>
        <p:sp>
          <p:nvSpPr>
            <p:cNvPr id="233504" name="Rectangle 67"/>
            <p:cNvSpPr>
              <a:spLocks noChangeArrowheads="1"/>
            </p:cNvSpPr>
            <p:nvPr/>
          </p:nvSpPr>
          <p:spPr bwMode="auto">
            <a:xfrm>
              <a:off x="982" y="3772"/>
              <a:ext cx="231" cy="340"/>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800" b="1" i="1">
                  <a:latin typeface="+mn-ea"/>
                  <a:ea typeface="+mn-ea"/>
                </a:rPr>
                <a:t>b</a:t>
              </a:r>
            </a:p>
          </p:txBody>
        </p:sp>
        <p:sp>
          <p:nvSpPr>
            <p:cNvPr id="233505" name="Rectangle 68"/>
            <p:cNvSpPr>
              <a:spLocks noChangeArrowheads="1"/>
            </p:cNvSpPr>
            <p:nvPr/>
          </p:nvSpPr>
          <p:spPr bwMode="auto">
            <a:xfrm>
              <a:off x="2342" y="3768"/>
              <a:ext cx="231" cy="340"/>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800" b="1" i="1">
                  <a:latin typeface="+mn-ea"/>
                  <a:ea typeface="+mn-ea"/>
                </a:rPr>
                <a:t>n</a:t>
              </a:r>
            </a:p>
          </p:txBody>
        </p:sp>
        <p:sp>
          <p:nvSpPr>
            <p:cNvPr id="233506" name="Line 69"/>
            <p:cNvSpPr>
              <a:spLocks noChangeShapeType="1"/>
            </p:cNvSpPr>
            <p:nvPr/>
          </p:nvSpPr>
          <p:spPr bwMode="auto">
            <a:xfrm>
              <a:off x="720" y="3865"/>
              <a:ext cx="816" cy="0"/>
            </a:xfrm>
            <a:prstGeom prst="line">
              <a:avLst/>
            </a:prstGeom>
            <a:noFill/>
            <a:ln w="12700">
              <a:solidFill>
                <a:schemeClr val="tx1"/>
              </a:solidFill>
              <a:round/>
              <a:headEnd type="none" w="sm" len="sm"/>
              <a:tailEnd type="none" w="sm" len="sm"/>
            </a:ln>
          </p:spPr>
          <p:txBody>
            <a:bodyPr wrap="none" anchor="ctr"/>
            <a:lstStyle/>
            <a:p>
              <a:pPr>
                <a:defRPr/>
              </a:pPr>
              <a:endParaRPr lang="zh-CN" altLang="en-US">
                <a:latin typeface="+mn-ea"/>
                <a:ea typeface="+mn-ea"/>
              </a:endParaRPr>
            </a:p>
          </p:txBody>
        </p:sp>
        <p:sp>
          <p:nvSpPr>
            <p:cNvPr id="233507" name="Rectangle 70"/>
            <p:cNvSpPr>
              <a:spLocks noChangeArrowheads="1"/>
            </p:cNvSpPr>
            <p:nvPr/>
          </p:nvSpPr>
          <p:spPr bwMode="auto">
            <a:xfrm>
              <a:off x="1564" y="3687"/>
              <a:ext cx="231" cy="340"/>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800" b="1">
                  <a:latin typeface="+mn-ea"/>
                  <a:ea typeface="+mn-ea"/>
                </a:rPr>
                <a:t>=</a:t>
              </a:r>
            </a:p>
          </p:txBody>
        </p:sp>
        <p:sp>
          <p:nvSpPr>
            <p:cNvPr id="233508" name="Line 71"/>
            <p:cNvSpPr>
              <a:spLocks noChangeShapeType="1"/>
            </p:cNvSpPr>
            <p:nvPr/>
          </p:nvSpPr>
          <p:spPr bwMode="auto">
            <a:xfrm>
              <a:off x="2304" y="3865"/>
              <a:ext cx="336" cy="0"/>
            </a:xfrm>
            <a:prstGeom prst="line">
              <a:avLst/>
            </a:prstGeom>
            <a:noFill/>
            <a:ln w="12700">
              <a:solidFill>
                <a:schemeClr val="tx1"/>
              </a:solidFill>
              <a:round/>
              <a:headEnd type="none" w="sm" len="sm"/>
              <a:tailEnd type="none" w="sm" len="sm"/>
            </a:ln>
          </p:spPr>
          <p:txBody>
            <a:bodyPr wrap="none" anchor="ctr"/>
            <a:lstStyle/>
            <a:p>
              <a:pPr>
                <a:defRPr/>
              </a:pPr>
              <a:endParaRPr lang="zh-CN" altLang="en-US">
                <a:latin typeface="+mn-ea"/>
                <a:ea typeface="+mn-ea"/>
              </a:endParaRPr>
            </a:p>
          </p:txBody>
        </p:sp>
        <p:sp>
          <p:nvSpPr>
            <p:cNvPr id="233509" name="Rectangle 72"/>
            <p:cNvSpPr>
              <a:spLocks noChangeArrowheads="1"/>
            </p:cNvSpPr>
            <p:nvPr/>
          </p:nvSpPr>
          <p:spPr bwMode="auto">
            <a:xfrm>
              <a:off x="2044" y="3688"/>
              <a:ext cx="231" cy="340"/>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800" b="1">
                  <a:latin typeface="+mn-ea"/>
                  <a:ea typeface="+mn-ea"/>
                </a:rPr>
                <a:t>=</a:t>
              </a:r>
            </a:p>
          </p:txBody>
        </p:sp>
        <p:sp>
          <p:nvSpPr>
            <p:cNvPr id="233510" name="Line 73"/>
            <p:cNvSpPr>
              <a:spLocks noChangeShapeType="1"/>
            </p:cNvSpPr>
            <p:nvPr/>
          </p:nvSpPr>
          <p:spPr bwMode="auto">
            <a:xfrm>
              <a:off x="1824" y="3840"/>
              <a:ext cx="240" cy="0"/>
            </a:xfrm>
            <a:prstGeom prst="line">
              <a:avLst/>
            </a:prstGeom>
            <a:noFill/>
            <a:ln w="12700">
              <a:solidFill>
                <a:schemeClr val="tx1"/>
              </a:solidFill>
              <a:round/>
              <a:headEnd type="none" w="sm" len="sm"/>
              <a:tailEnd type="none" w="sm" len="sm"/>
            </a:ln>
          </p:spPr>
          <p:txBody>
            <a:bodyPr wrap="none" anchor="ctr"/>
            <a:lstStyle/>
            <a:p>
              <a:pPr>
                <a:defRPr/>
              </a:pPr>
              <a:endParaRPr lang="zh-CN" altLang="en-US">
                <a:latin typeface="+mn-ea"/>
                <a:ea typeface="+mn-ea"/>
              </a:endParaRPr>
            </a:p>
          </p:txBody>
        </p:sp>
        <p:sp>
          <p:nvSpPr>
            <p:cNvPr id="233511" name="Rectangle 74"/>
            <p:cNvSpPr>
              <a:spLocks noChangeArrowheads="1"/>
            </p:cNvSpPr>
            <p:nvPr/>
          </p:nvSpPr>
          <p:spPr bwMode="auto">
            <a:xfrm>
              <a:off x="1814" y="3503"/>
              <a:ext cx="231" cy="340"/>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800" b="1">
                  <a:latin typeface="+mn-ea"/>
                  <a:ea typeface="+mn-ea"/>
                </a:rPr>
                <a:t>3</a:t>
              </a:r>
            </a:p>
          </p:txBody>
        </p:sp>
        <p:sp>
          <p:nvSpPr>
            <p:cNvPr id="233512" name="Rectangle 75"/>
            <p:cNvSpPr>
              <a:spLocks noChangeArrowheads="1"/>
            </p:cNvSpPr>
            <p:nvPr/>
          </p:nvSpPr>
          <p:spPr bwMode="auto">
            <a:xfrm>
              <a:off x="1814" y="3819"/>
              <a:ext cx="231" cy="340"/>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800" b="1">
                  <a:latin typeface="+mn-ea"/>
                  <a:ea typeface="+mn-ea"/>
                </a:rPr>
                <a:t>1</a:t>
              </a:r>
            </a:p>
          </p:txBody>
        </p:sp>
      </p:grpSp>
      <p:sp>
        <p:nvSpPr>
          <p:cNvPr id="79" name="Rectangle 76"/>
          <p:cNvSpPr>
            <a:spLocks noChangeArrowheads="1"/>
          </p:cNvSpPr>
          <p:nvPr/>
        </p:nvSpPr>
        <p:spPr bwMode="auto">
          <a:xfrm>
            <a:off x="4787900" y="5662613"/>
            <a:ext cx="1260475" cy="519112"/>
          </a:xfrm>
          <a:prstGeom prst="rect">
            <a:avLst/>
          </a:prstGeom>
          <a:noFill/>
          <a:ln w="9525">
            <a:noFill/>
            <a:miter lim="800000"/>
            <a:headEnd/>
            <a:tailEnd/>
          </a:ln>
        </p:spPr>
        <p:txBody>
          <a:bodyPr wrap="none" lIns="92075" tIns="46038" rIns="92075" bIns="46038">
            <a:spAutoFit/>
          </a:bodyPr>
          <a:lstStyle/>
          <a:p>
            <a:pPr eaLnBrk="0" hangingPunct="0">
              <a:defRPr/>
            </a:pPr>
            <a:r>
              <a:rPr lang="zh-CN" altLang="en-US" sz="2800" b="1">
                <a:solidFill>
                  <a:srgbClr val="FF0000"/>
                </a:solidFill>
                <a:latin typeface="+mn-ea"/>
                <a:ea typeface="+mn-ea"/>
              </a:rPr>
              <a:t>缺级：</a:t>
            </a:r>
          </a:p>
        </p:txBody>
      </p:sp>
      <p:grpSp>
        <p:nvGrpSpPr>
          <p:cNvPr id="5" name="Group 77"/>
          <p:cNvGrpSpPr>
            <a:grpSpLocks/>
          </p:cNvGrpSpPr>
          <p:nvPr/>
        </p:nvGrpSpPr>
        <p:grpSpPr bwMode="auto">
          <a:xfrm>
            <a:off x="6007100" y="5675313"/>
            <a:ext cx="2638425" cy="588962"/>
            <a:chOff x="3648" y="3647"/>
            <a:chExt cx="1662" cy="371"/>
          </a:xfrm>
        </p:grpSpPr>
        <p:sp>
          <p:nvSpPr>
            <p:cNvPr id="233495" name="Rectangle 78"/>
            <p:cNvSpPr>
              <a:spLocks noChangeArrowheads="1"/>
            </p:cNvSpPr>
            <p:nvPr/>
          </p:nvSpPr>
          <p:spPr bwMode="auto">
            <a:xfrm>
              <a:off x="3648" y="3648"/>
              <a:ext cx="231" cy="330"/>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800" b="1" i="1">
                  <a:latin typeface="+mn-ea"/>
                  <a:ea typeface="+mn-ea"/>
                </a:rPr>
                <a:t>k</a:t>
              </a:r>
            </a:p>
          </p:txBody>
        </p:sp>
        <p:sp>
          <p:nvSpPr>
            <p:cNvPr id="233496" name="Rectangle 79"/>
            <p:cNvSpPr>
              <a:spLocks noChangeArrowheads="1"/>
            </p:cNvSpPr>
            <p:nvPr/>
          </p:nvSpPr>
          <p:spPr bwMode="auto">
            <a:xfrm>
              <a:off x="3916" y="3688"/>
              <a:ext cx="231" cy="330"/>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800" b="1">
                  <a:latin typeface="+mn-ea"/>
                  <a:ea typeface="+mn-ea"/>
                </a:rPr>
                <a:t>=</a:t>
              </a:r>
            </a:p>
          </p:txBody>
        </p:sp>
        <p:sp>
          <p:nvSpPr>
            <p:cNvPr id="233497" name="Rectangle 80"/>
            <p:cNvSpPr>
              <a:spLocks noChangeArrowheads="1"/>
            </p:cNvSpPr>
            <p:nvPr/>
          </p:nvSpPr>
          <p:spPr bwMode="auto">
            <a:xfrm>
              <a:off x="4166" y="3647"/>
              <a:ext cx="1144" cy="330"/>
            </a:xfrm>
            <a:prstGeom prst="rect">
              <a:avLst/>
            </a:prstGeom>
            <a:noFill/>
            <a:ln w="9525">
              <a:noFill/>
              <a:miter lim="800000"/>
              <a:headEnd/>
              <a:tailEnd/>
            </a:ln>
          </p:spPr>
          <p:txBody>
            <a:bodyPr wrap="none" lIns="92075" tIns="46038" rIns="92075" bIns="46038">
              <a:spAutoFit/>
            </a:bodyPr>
            <a:lstStyle/>
            <a:p>
              <a:pPr eaLnBrk="0" hangingPunct="0">
                <a:defRPr/>
              </a:pPr>
              <a:r>
                <a:rPr lang="en-US" altLang="zh-CN" sz="2800" b="1">
                  <a:latin typeface="+mn-ea"/>
                  <a:ea typeface="+mn-ea"/>
                </a:rPr>
                <a:t>3,6,9,...</a:t>
              </a:r>
            </a:p>
          </p:txBody>
        </p:sp>
      </p:grpSp>
      <p:sp>
        <p:nvSpPr>
          <p:cNvPr id="84" name="Rectangle 81"/>
          <p:cNvSpPr>
            <a:spLocks noChangeArrowheads="1"/>
          </p:cNvSpPr>
          <p:nvPr/>
        </p:nvSpPr>
        <p:spPr bwMode="auto">
          <a:xfrm>
            <a:off x="444500" y="5662613"/>
            <a:ext cx="901700" cy="519112"/>
          </a:xfrm>
          <a:prstGeom prst="rect">
            <a:avLst/>
          </a:prstGeom>
          <a:noFill/>
          <a:ln w="9525">
            <a:noFill/>
            <a:miter lim="800000"/>
            <a:headEnd/>
            <a:tailEnd/>
          </a:ln>
        </p:spPr>
        <p:txBody>
          <a:bodyPr wrap="none" lIns="92075" tIns="46038" rIns="92075" bIns="46038">
            <a:spAutoFit/>
          </a:bodyPr>
          <a:lstStyle/>
          <a:p>
            <a:pPr eaLnBrk="0" hangingPunct="0">
              <a:defRPr/>
            </a:pPr>
            <a:r>
              <a:rPr lang="zh-CN" altLang="en-US" sz="2800" b="1">
                <a:latin typeface="+mn-ea"/>
                <a:ea typeface="+mn-ea"/>
              </a:rPr>
              <a:t>若：</a:t>
            </a:r>
          </a:p>
        </p:txBody>
      </p:sp>
      <p:sp>
        <p:nvSpPr>
          <p:cNvPr id="232458" name="Rectangle 76"/>
          <p:cNvSpPr>
            <a:spLocks noChangeArrowheads="1"/>
          </p:cNvSpPr>
          <p:nvPr/>
        </p:nvSpPr>
        <p:spPr bwMode="auto">
          <a:xfrm>
            <a:off x="1000125" y="0"/>
            <a:ext cx="1633538" cy="831850"/>
          </a:xfrm>
          <a:prstGeom prst="rect">
            <a:avLst/>
          </a:prstGeom>
          <a:noFill/>
          <a:ln w="9525">
            <a:noFill/>
            <a:miter lim="800000"/>
            <a:headEnd/>
            <a:tailEnd/>
          </a:ln>
        </p:spPr>
        <p:txBody>
          <a:bodyPr wrap="none" lIns="92075" tIns="46038" rIns="92075" bIns="46038">
            <a:spAutoFit/>
          </a:bodyPr>
          <a:lstStyle/>
          <a:p>
            <a:pPr eaLnBrk="0" hangingPunct="0"/>
            <a:r>
              <a:rPr lang="zh-CN" altLang="en-US" sz="4800" b="1">
                <a:solidFill>
                  <a:srgbClr val="FF0000"/>
                </a:solidFill>
                <a:latin typeface="Bookman Old Style" pitchFamily="18" charset="0"/>
              </a:rPr>
              <a:t>缺 级</a:t>
            </a:r>
          </a:p>
        </p:txBody>
      </p:sp>
      <p:grpSp>
        <p:nvGrpSpPr>
          <p:cNvPr id="6" name="组合 89"/>
          <p:cNvGrpSpPr>
            <a:grpSpLocks/>
          </p:cNvGrpSpPr>
          <p:nvPr/>
        </p:nvGrpSpPr>
        <p:grpSpPr bwMode="auto">
          <a:xfrm>
            <a:off x="2603500" y="1741488"/>
            <a:ext cx="5564188" cy="2212975"/>
            <a:chOff x="2438400" y="1144587"/>
            <a:chExt cx="5564188" cy="2212975"/>
          </a:xfrm>
        </p:grpSpPr>
        <p:sp>
          <p:nvSpPr>
            <p:cNvPr id="233492" name="Freeform 56"/>
            <p:cNvSpPr>
              <a:spLocks/>
            </p:cNvSpPr>
            <p:nvPr/>
          </p:nvSpPr>
          <p:spPr bwMode="auto">
            <a:xfrm>
              <a:off x="6096000" y="1679574"/>
              <a:ext cx="1906588" cy="1677988"/>
            </a:xfrm>
            <a:custGeom>
              <a:avLst/>
              <a:gdLst>
                <a:gd name="T0" fmla="*/ 0 w 1201"/>
                <a:gd name="T1" fmla="*/ 1056 h 1057"/>
                <a:gd name="T2" fmla="*/ 720 w 1201"/>
                <a:gd name="T3" fmla="*/ 0 h 1057"/>
                <a:gd name="T4" fmla="*/ 1200 w 1201"/>
                <a:gd name="T5" fmla="*/ 1056 h 1057"/>
                <a:gd name="T6" fmla="*/ 0 60000 65536"/>
                <a:gd name="T7" fmla="*/ 0 60000 65536"/>
                <a:gd name="T8" fmla="*/ 0 60000 65536"/>
                <a:gd name="T9" fmla="*/ 0 w 1201"/>
                <a:gd name="T10" fmla="*/ 0 h 1057"/>
                <a:gd name="T11" fmla="*/ 1201 w 1201"/>
                <a:gd name="T12" fmla="*/ 1057 h 1057"/>
              </a:gdLst>
              <a:ahLst/>
              <a:cxnLst>
                <a:cxn ang="T6">
                  <a:pos x="T0" y="T1"/>
                </a:cxn>
                <a:cxn ang="T7">
                  <a:pos x="T2" y="T3"/>
                </a:cxn>
                <a:cxn ang="T8">
                  <a:pos x="T4" y="T5"/>
                </a:cxn>
              </a:cxnLst>
              <a:rect l="T9" t="T10" r="T11" b="T12"/>
              <a:pathLst>
                <a:path w="1201" h="1057">
                  <a:moveTo>
                    <a:pt x="0" y="1056"/>
                  </a:moveTo>
                  <a:lnTo>
                    <a:pt x="720" y="0"/>
                  </a:lnTo>
                  <a:lnTo>
                    <a:pt x="1200" y="1056"/>
                  </a:lnTo>
                </a:path>
              </a:pathLst>
            </a:custGeom>
            <a:noFill/>
            <a:ln w="12700" cap="rnd">
              <a:solidFill>
                <a:schemeClr val="accent2"/>
              </a:solidFill>
              <a:round/>
              <a:headEnd type="stealth" w="med" len="lg"/>
              <a:tailEnd type="stealth" w="med" len="lg"/>
            </a:ln>
          </p:spPr>
          <p:txBody>
            <a:bodyPr/>
            <a:lstStyle/>
            <a:p>
              <a:pPr>
                <a:defRPr/>
              </a:pPr>
              <a:endParaRPr lang="zh-CN" altLang="en-US">
                <a:latin typeface="+mn-ea"/>
                <a:ea typeface="+mn-ea"/>
              </a:endParaRPr>
            </a:p>
          </p:txBody>
        </p:sp>
        <p:sp>
          <p:nvSpPr>
            <p:cNvPr id="233493" name="Rectangle 57"/>
            <p:cNvSpPr>
              <a:spLocks noChangeArrowheads="1"/>
            </p:cNvSpPr>
            <p:nvPr/>
          </p:nvSpPr>
          <p:spPr bwMode="auto">
            <a:xfrm>
              <a:off x="6689725" y="1144587"/>
              <a:ext cx="1112838" cy="647700"/>
            </a:xfrm>
            <a:prstGeom prst="rect">
              <a:avLst/>
            </a:prstGeom>
            <a:noFill/>
            <a:ln w="9525">
              <a:noFill/>
              <a:miter lim="800000"/>
              <a:headEnd/>
              <a:tailEnd/>
            </a:ln>
          </p:spPr>
          <p:txBody>
            <a:bodyPr wrap="none" lIns="92075" tIns="46038" rIns="92075" bIns="46038">
              <a:spAutoFit/>
            </a:bodyPr>
            <a:lstStyle/>
            <a:p>
              <a:pPr eaLnBrk="0" hangingPunct="0">
                <a:defRPr/>
              </a:pPr>
              <a:r>
                <a:rPr lang="zh-CN" altLang="en-US" sz="3600" b="1" dirty="0">
                  <a:solidFill>
                    <a:schemeClr val="accent2"/>
                  </a:solidFill>
                  <a:latin typeface="+mn-ea"/>
                  <a:ea typeface="+mn-ea"/>
                </a:rPr>
                <a:t>缺级</a:t>
              </a:r>
            </a:p>
          </p:txBody>
        </p:sp>
        <p:sp>
          <p:nvSpPr>
            <p:cNvPr id="233494" name="Line 58"/>
            <p:cNvSpPr>
              <a:spLocks noChangeShapeType="1"/>
            </p:cNvSpPr>
            <p:nvPr/>
          </p:nvSpPr>
          <p:spPr bwMode="auto">
            <a:xfrm flipH="1">
              <a:off x="2438400" y="1679574"/>
              <a:ext cx="4800600" cy="1676400"/>
            </a:xfrm>
            <a:prstGeom prst="line">
              <a:avLst/>
            </a:prstGeom>
            <a:noFill/>
            <a:ln w="12700">
              <a:solidFill>
                <a:schemeClr val="accent2"/>
              </a:solidFill>
              <a:round/>
              <a:headEnd type="none" w="sm" len="sm"/>
              <a:tailEnd type="stealth" w="med" len="lg"/>
            </a:ln>
          </p:spPr>
          <p:txBody>
            <a:bodyPr wrap="none" anchor="ctr"/>
            <a:lstStyle/>
            <a:p>
              <a:pPr>
                <a:defRPr/>
              </a:pPr>
              <a:endParaRPr lang="zh-CN" altLang="en-US">
                <a:latin typeface="+mn-ea"/>
                <a:ea typeface="+mn-ea"/>
              </a:endParaRPr>
            </a:p>
          </p:txBody>
        </p:sp>
      </p:grpSp>
      <p:grpSp>
        <p:nvGrpSpPr>
          <p:cNvPr id="7" name="组合 96"/>
          <p:cNvGrpSpPr>
            <a:grpSpLocks/>
          </p:cNvGrpSpPr>
          <p:nvPr/>
        </p:nvGrpSpPr>
        <p:grpSpPr bwMode="auto">
          <a:xfrm>
            <a:off x="2619375" y="1500188"/>
            <a:ext cx="1809750" cy="2432050"/>
            <a:chOff x="2619364" y="1500174"/>
            <a:chExt cx="1809760" cy="2432050"/>
          </a:xfrm>
        </p:grpSpPr>
        <p:sp>
          <p:nvSpPr>
            <p:cNvPr id="233489" name="Rectangle 58"/>
            <p:cNvSpPr>
              <a:spLocks noChangeArrowheads="1"/>
            </p:cNvSpPr>
            <p:nvPr/>
          </p:nvSpPr>
          <p:spPr bwMode="auto">
            <a:xfrm>
              <a:off x="2708264" y="1508111"/>
              <a:ext cx="1628784" cy="1385888"/>
            </a:xfrm>
            <a:prstGeom prst="rect">
              <a:avLst/>
            </a:prstGeom>
            <a:noFill/>
            <a:ln w="9525">
              <a:noFill/>
              <a:miter lim="800000"/>
              <a:headEnd/>
              <a:tailEnd/>
            </a:ln>
          </p:spPr>
          <p:txBody>
            <a:bodyPr wrap="none" lIns="92075" tIns="46038" rIns="92075" bIns="46038">
              <a:spAutoFit/>
            </a:bodyPr>
            <a:lstStyle/>
            <a:p>
              <a:pPr eaLnBrk="0" hangingPunct="0">
                <a:defRPr/>
              </a:pPr>
              <a:r>
                <a:rPr lang="zh-CN" altLang="en-US" sz="2800" b="1" dirty="0">
                  <a:latin typeface="+mn-ea"/>
                  <a:ea typeface="+mn-ea"/>
                </a:rPr>
                <a:t>光栅衍射</a:t>
              </a:r>
            </a:p>
            <a:p>
              <a:pPr eaLnBrk="0" hangingPunct="0">
                <a:defRPr/>
              </a:pPr>
              <a:r>
                <a:rPr lang="zh-CN" altLang="en-US" sz="2800" b="1" dirty="0">
                  <a:latin typeface="+mn-ea"/>
                  <a:ea typeface="+mn-ea"/>
                </a:rPr>
                <a:t>第三级极</a:t>
              </a:r>
            </a:p>
            <a:p>
              <a:pPr eaLnBrk="0" hangingPunct="0">
                <a:defRPr/>
              </a:pPr>
              <a:r>
                <a:rPr lang="zh-CN" altLang="en-US" sz="2800" b="1" dirty="0">
                  <a:latin typeface="+mn-ea"/>
                  <a:ea typeface="+mn-ea"/>
                </a:rPr>
                <a:t>大值位置</a:t>
              </a:r>
            </a:p>
          </p:txBody>
        </p:sp>
        <p:sp>
          <p:nvSpPr>
            <p:cNvPr id="233490" name="Rectangle 59"/>
            <p:cNvSpPr>
              <a:spLocks noChangeArrowheads="1"/>
            </p:cNvSpPr>
            <p:nvPr/>
          </p:nvSpPr>
          <p:spPr bwMode="auto">
            <a:xfrm>
              <a:off x="2689214" y="1500174"/>
              <a:ext cx="1739910" cy="1358900"/>
            </a:xfrm>
            <a:prstGeom prst="rect">
              <a:avLst/>
            </a:prstGeom>
            <a:noFill/>
            <a:ln w="12700">
              <a:solidFill>
                <a:schemeClr val="tx1"/>
              </a:solidFill>
              <a:prstDash val="dash"/>
              <a:miter lim="800000"/>
              <a:headEnd/>
              <a:tailEnd/>
            </a:ln>
          </p:spPr>
          <p:txBody>
            <a:bodyPr wrap="none" anchor="ctr"/>
            <a:lstStyle/>
            <a:p>
              <a:pPr>
                <a:defRPr/>
              </a:pPr>
              <a:endParaRPr lang="zh-CN" altLang="en-US">
                <a:latin typeface="+mn-ea"/>
                <a:ea typeface="+mn-ea"/>
              </a:endParaRPr>
            </a:p>
          </p:txBody>
        </p:sp>
        <p:sp>
          <p:nvSpPr>
            <p:cNvPr id="233491" name="Line 60"/>
            <p:cNvSpPr>
              <a:spLocks noChangeShapeType="1"/>
            </p:cNvSpPr>
            <p:nvPr/>
          </p:nvSpPr>
          <p:spPr bwMode="auto">
            <a:xfrm flipH="1">
              <a:off x="2619364" y="2865424"/>
              <a:ext cx="381002" cy="1066800"/>
            </a:xfrm>
            <a:prstGeom prst="line">
              <a:avLst/>
            </a:prstGeom>
            <a:noFill/>
            <a:ln w="12700">
              <a:solidFill>
                <a:schemeClr val="tx1"/>
              </a:solidFill>
              <a:round/>
              <a:headEnd type="none" w="sm" len="sm"/>
              <a:tailEnd type="stealth" w="med" len="lg"/>
            </a:ln>
          </p:spPr>
          <p:txBody>
            <a:bodyPr wrap="none" anchor="ctr"/>
            <a:lstStyle/>
            <a:p>
              <a:pPr>
                <a:defRPr/>
              </a:pPr>
              <a:endParaRPr lang="zh-CN" altLang="en-US">
                <a:latin typeface="+mn-ea"/>
                <a:ea typeface="+mn-ea"/>
              </a:endParaRPr>
            </a:p>
          </p:txBody>
        </p:sp>
      </p:grpSp>
      <p:grpSp>
        <p:nvGrpSpPr>
          <p:cNvPr id="8" name="组合 97"/>
          <p:cNvGrpSpPr>
            <a:grpSpLocks/>
          </p:cNvGrpSpPr>
          <p:nvPr/>
        </p:nvGrpSpPr>
        <p:grpSpPr bwMode="auto">
          <a:xfrm>
            <a:off x="546100" y="1497013"/>
            <a:ext cx="2063750" cy="2432050"/>
            <a:chOff x="546084" y="1497016"/>
            <a:chExt cx="2063748" cy="2432050"/>
          </a:xfrm>
        </p:grpSpPr>
        <p:sp>
          <p:nvSpPr>
            <p:cNvPr id="233486" name="Rectangle 58"/>
            <p:cNvSpPr>
              <a:spLocks noChangeArrowheads="1"/>
            </p:cNvSpPr>
            <p:nvPr/>
          </p:nvSpPr>
          <p:spPr bwMode="auto">
            <a:xfrm>
              <a:off x="574659" y="1504953"/>
              <a:ext cx="1628773" cy="1385888"/>
            </a:xfrm>
            <a:prstGeom prst="rect">
              <a:avLst/>
            </a:prstGeom>
            <a:noFill/>
            <a:ln w="9525">
              <a:noFill/>
              <a:miter lim="800000"/>
              <a:headEnd/>
              <a:tailEnd/>
            </a:ln>
          </p:spPr>
          <p:txBody>
            <a:bodyPr wrap="none" lIns="92075" tIns="46038" rIns="92075" bIns="46038">
              <a:spAutoFit/>
            </a:bodyPr>
            <a:lstStyle/>
            <a:p>
              <a:pPr eaLnBrk="0" hangingPunct="0">
                <a:defRPr/>
              </a:pPr>
              <a:r>
                <a:rPr lang="zh-CN" altLang="en-US" sz="2800" b="1">
                  <a:latin typeface="+mn-ea"/>
                  <a:ea typeface="+mn-ea"/>
                </a:rPr>
                <a:t>单缝衍射</a:t>
              </a:r>
            </a:p>
            <a:p>
              <a:pPr eaLnBrk="0" hangingPunct="0">
                <a:defRPr/>
              </a:pPr>
              <a:r>
                <a:rPr lang="zh-CN" altLang="en-US" sz="2800" b="1">
                  <a:latin typeface="+mn-ea"/>
                  <a:ea typeface="+mn-ea"/>
                </a:rPr>
                <a:t>第一级极</a:t>
              </a:r>
            </a:p>
            <a:p>
              <a:pPr eaLnBrk="0" hangingPunct="0">
                <a:defRPr/>
              </a:pPr>
              <a:r>
                <a:rPr lang="zh-CN" altLang="en-US" sz="2800" b="1">
                  <a:latin typeface="+mn-ea"/>
                  <a:ea typeface="+mn-ea"/>
                </a:rPr>
                <a:t>小值位置</a:t>
              </a:r>
            </a:p>
          </p:txBody>
        </p:sp>
        <p:sp>
          <p:nvSpPr>
            <p:cNvPr id="233487" name="Rectangle 60"/>
            <p:cNvSpPr>
              <a:spLocks noChangeArrowheads="1"/>
            </p:cNvSpPr>
            <p:nvPr/>
          </p:nvSpPr>
          <p:spPr bwMode="auto">
            <a:xfrm>
              <a:off x="546084" y="1497016"/>
              <a:ext cx="1739898" cy="1358900"/>
            </a:xfrm>
            <a:prstGeom prst="rect">
              <a:avLst/>
            </a:prstGeom>
            <a:noFill/>
            <a:ln w="12700">
              <a:solidFill>
                <a:schemeClr val="tx1"/>
              </a:solidFill>
              <a:prstDash val="dash"/>
              <a:miter lim="800000"/>
              <a:headEnd/>
              <a:tailEnd/>
            </a:ln>
          </p:spPr>
          <p:txBody>
            <a:bodyPr wrap="none" anchor="ctr"/>
            <a:lstStyle/>
            <a:p>
              <a:pPr>
                <a:defRPr/>
              </a:pPr>
              <a:endParaRPr lang="zh-CN" altLang="en-US">
                <a:latin typeface="+mn-ea"/>
                <a:ea typeface="+mn-ea"/>
              </a:endParaRPr>
            </a:p>
          </p:txBody>
        </p:sp>
        <p:sp>
          <p:nvSpPr>
            <p:cNvPr id="233488" name="Line 62"/>
            <p:cNvSpPr>
              <a:spLocks noChangeShapeType="1"/>
            </p:cNvSpPr>
            <p:nvPr/>
          </p:nvSpPr>
          <p:spPr bwMode="auto">
            <a:xfrm>
              <a:off x="2000233" y="2862266"/>
              <a:ext cx="609599" cy="1066800"/>
            </a:xfrm>
            <a:prstGeom prst="line">
              <a:avLst/>
            </a:prstGeom>
            <a:noFill/>
            <a:ln w="12700">
              <a:solidFill>
                <a:schemeClr val="tx1"/>
              </a:solidFill>
              <a:round/>
              <a:headEnd type="none" w="sm" len="sm"/>
              <a:tailEnd type="stealth" w="med" len="lg"/>
            </a:ln>
          </p:spPr>
          <p:txBody>
            <a:bodyPr wrap="none" anchor="ctr"/>
            <a:lstStyle/>
            <a:p>
              <a:pPr>
                <a:defRPr/>
              </a:pPr>
              <a:endParaRPr lang="zh-CN" altLang="en-US">
                <a:latin typeface="+mn-ea"/>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animEffect transition="in" filter="wipe(left)">
                                      <p:cBhvr>
                                        <p:cTn id="7" dur="500"/>
                                        <p:tgtEl>
                                          <p:spTgt spid="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9">
                                            <p:txEl>
                                              <p:pRg st="0" end="0"/>
                                            </p:txEl>
                                          </p:spTgt>
                                        </p:tgtEl>
                                        <p:attrNameLst>
                                          <p:attrName>style.visibility</p:attrName>
                                        </p:attrNameLst>
                                      </p:cBhvr>
                                      <p:to>
                                        <p:strVal val="visible"/>
                                      </p:to>
                                    </p:set>
                                    <p:animEffect transition="in" filter="wipe(left)">
                                      <p:cBhvr>
                                        <p:cTn id="17" dur="500"/>
                                        <p:tgtEl>
                                          <p:spTgt spid="7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build="p" autoUpdateAnimBg="0"/>
      <p:bldP spid="84" grpId="0" build="p" autoUpdateAnimBg="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2" name="灯片编号占位符 1"/>
          <p:cNvSpPr>
            <a:spLocks noGrp="1"/>
          </p:cNvSpPr>
          <p:nvPr>
            <p:ph type="sldNum" sz="quarter" idx="10"/>
          </p:nvPr>
        </p:nvSpPr>
        <p:spPr>
          <a:noFill/>
        </p:spPr>
        <p:txBody>
          <a:bodyPr/>
          <a:lstStyle/>
          <a:p>
            <a:fld id="{A7A4E375-2A46-4CAB-9482-2FC26A150FF4}" type="slidenum">
              <a:rPr lang="en-US" altLang="zh-CN" smtClean="0"/>
              <a:pPr/>
              <a:t>169</a:t>
            </a:fld>
            <a:endParaRPr lang="en-US" altLang="zh-CN" smtClean="0"/>
          </a:p>
        </p:txBody>
      </p:sp>
      <p:sp>
        <p:nvSpPr>
          <p:cNvPr id="121863" name="Text Box 17"/>
          <p:cNvSpPr txBox="1">
            <a:spLocks noChangeArrowheads="1"/>
          </p:cNvSpPr>
          <p:nvPr/>
        </p:nvSpPr>
        <p:spPr bwMode="auto">
          <a:xfrm>
            <a:off x="762000" y="1357313"/>
            <a:ext cx="6172200" cy="579437"/>
          </a:xfrm>
          <a:prstGeom prst="rect">
            <a:avLst/>
          </a:prstGeom>
          <a:noFill/>
          <a:ln w="9525">
            <a:noFill/>
            <a:miter lim="800000"/>
            <a:headEnd/>
            <a:tailEnd/>
          </a:ln>
        </p:spPr>
        <p:txBody>
          <a:bodyPr>
            <a:spAutoFit/>
          </a:bodyPr>
          <a:lstStyle/>
          <a:p>
            <a:pPr>
              <a:spcBef>
                <a:spcPct val="50000"/>
              </a:spcBef>
            </a:pPr>
            <a:r>
              <a:rPr lang="zh-CN" altLang="en-US" sz="3200" b="1">
                <a:latin typeface="宋体" pitchFamily="2" charset="-122"/>
              </a:rPr>
              <a:t>入射光为</a:t>
            </a:r>
            <a:r>
              <a:rPr lang="zh-CN" altLang="en-US" sz="3200" b="1">
                <a:solidFill>
                  <a:srgbClr val="CC0000"/>
                </a:solidFill>
                <a:latin typeface="宋体" pitchFamily="2" charset="-122"/>
              </a:rPr>
              <a:t>白光</a:t>
            </a:r>
            <a:r>
              <a:rPr lang="zh-CN" altLang="en-US" sz="3200" b="1">
                <a:latin typeface="宋体" pitchFamily="2" charset="-122"/>
              </a:rPr>
              <a:t>时，形成</a:t>
            </a:r>
            <a:r>
              <a:rPr lang="zh-CN" altLang="en-US" sz="3200" b="1">
                <a:solidFill>
                  <a:srgbClr val="CC0000"/>
                </a:solidFill>
                <a:latin typeface="宋体" pitchFamily="2" charset="-122"/>
              </a:rPr>
              <a:t>彩色光谱</a:t>
            </a:r>
            <a:r>
              <a:rPr lang="en-US" altLang="zh-CN" sz="3200" b="1">
                <a:latin typeface="Times New Roman" pitchFamily="18" charset="0"/>
              </a:rPr>
              <a:t>.</a:t>
            </a:r>
          </a:p>
        </p:txBody>
      </p:sp>
      <p:sp>
        <p:nvSpPr>
          <p:cNvPr id="121864" name="Text Box 41"/>
          <p:cNvSpPr txBox="1">
            <a:spLocks noChangeArrowheads="1"/>
          </p:cNvSpPr>
          <p:nvPr/>
        </p:nvSpPr>
        <p:spPr bwMode="auto">
          <a:xfrm>
            <a:off x="762000" y="609600"/>
            <a:ext cx="3429000" cy="641350"/>
          </a:xfrm>
          <a:prstGeom prst="rect">
            <a:avLst/>
          </a:prstGeom>
          <a:noFill/>
          <a:ln w="9525">
            <a:noFill/>
            <a:miter lim="800000"/>
            <a:headEnd/>
            <a:tailEnd type="none" w="sm" len="lg"/>
          </a:ln>
        </p:spPr>
        <p:txBody>
          <a:bodyPr>
            <a:spAutoFit/>
          </a:bodyPr>
          <a:lstStyle/>
          <a:p>
            <a:pPr>
              <a:spcBef>
                <a:spcPct val="50000"/>
              </a:spcBef>
            </a:pPr>
            <a:r>
              <a:rPr lang="zh-CN" altLang="en-US" sz="3600" b="1">
                <a:solidFill>
                  <a:srgbClr val="CC0000"/>
                </a:solidFill>
              </a:rPr>
              <a:t>三   衍射光谱</a:t>
            </a:r>
          </a:p>
        </p:txBody>
      </p:sp>
      <p:grpSp>
        <p:nvGrpSpPr>
          <p:cNvPr id="2" name="Group 2"/>
          <p:cNvGrpSpPr>
            <a:grpSpLocks/>
          </p:cNvGrpSpPr>
          <p:nvPr/>
        </p:nvGrpSpPr>
        <p:grpSpPr bwMode="auto">
          <a:xfrm>
            <a:off x="685800" y="2089150"/>
            <a:ext cx="7924800" cy="3657600"/>
            <a:chOff x="192" y="1536"/>
            <a:chExt cx="5376" cy="2544"/>
          </a:xfrm>
        </p:grpSpPr>
        <p:grpSp>
          <p:nvGrpSpPr>
            <p:cNvPr id="3" name="Group 3"/>
            <p:cNvGrpSpPr>
              <a:grpSpLocks/>
            </p:cNvGrpSpPr>
            <p:nvPr/>
          </p:nvGrpSpPr>
          <p:grpSpPr bwMode="auto">
            <a:xfrm>
              <a:off x="192" y="1536"/>
              <a:ext cx="5376" cy="2544"/>
              <a:chOff x="192" y="1536"/>
              <a:chExt cx="5376" cy="2544"/>
            </a:xfrm>
          </p:grpSpPr>
          <p:sp>
            <p:nvSpPr>
              <p:cNvPr id="121907" name="Rectangle 4"/>
              <p:cNvSpPr>
                <a:spLocks noChangeArrowheads="1"/>
              </p:cNvSpPr>
              <p:nvPr/>
            </p:nvSpPr>
            <p:spPr bwMode="auto">
              <a:xfrm>
                <a:off x="192" y="1536"/>
                <a:ext cx="5376" cy="2544"/>
              </a:xfrm>
              <a:prstGeom prst="rect">
                <a:avLst/>
              </a:prstGeom>
              <a:solidFill>
                <a:schemeClr val="bg1"/>
              </a:solidFill>
              <a:ln w="9525">
                <a:solidFill>
                  <a:schemeClr val="tx2"/>
                </a:solidFill>
                <a:miter lim="800000"/>
                <a:headEnd/>
                <a:tailEnd type="none" w="sm" len="lg"/>
              </a:ln>
            </p:spPr>
            <p:txBody>
              <a:bodyPr wrap="none" anchor="ctr"/>
              <a:lstStyle/>
              <a:p>
                <a:endParaRPr lang="zh-CN" altLang="en-US"/>
              </a:p>
            </p:txBody>
          </p:sp>
          <p:sp>
            <p:nvSpPr>
              <p:cNvPr id="121908" name="Line 5"/>
              <p:cNvSpPr>
                <a:spLocks noChangeShapeType="1"/>
              </p:cNvSpPr>
              <p:nvPr/>
            </p:nvSpPr>
            <p:spPr bwMode="auto">
              <a:xfrm>
                <a:off x="480" y="3408"/>
                <a:ext cx="4416" cy="0"/>
              </a:xfrm>
              <a:prstGeom prst="line">
                <a:avLst/>
              </a:prstGeom>
              <a:noFill/>
              <a:ln w="12700">
                <a:solidFill>
                  <a:schemeClr val="tx1"/>
                </a:solidFill>
                <a:round/>
                <a:headEnd/>
                <a:tailEnd type="triangle" w="sm" len="lg"/>
              </a:ln>
            </p:spPr>
            <p:txBody>
              <a:bodyPr wrap="none" anchor="ctr"/>
              <a:lstStyle/>
              <a:p>
                <a:endParaRPr lang="zh-CN" altLang="en-US"/>
              </a:p>
            </p:txBody>
          </p:sp>
          <p:grpSp>
            <p:nvGrpSpPr>
              <p:cNvPr id="4" name="Group 6"/>
              <p:cNvGrpSpPr>
                <a:grpSpLocks/>
              </p:cNvGrpSpPr>
              <p:nvPr/>
            </p:nvGrpSpPr>
            <p:grpSpPr bwMode="auto">
              <a:xfrm>
                <a:off x="678" y="2016"/>
                <a:ext cx="4506" cy="1728"/>
                <a:chOff x="678" y="2016"/>
                <a:chExt cx="4506" cy="1728"/>
              </a:xfrm>
            </p:grpSpPr>
            <p:sp>
              <p:nvSpPr>
                <p:cNvPr id="121910" name="Line 7"/>
                <p:cNvSpPr>
                  <a:spLocks noChangeShapeType="1"/>
                </p:cNvSpPr>
                <p:nvPr/>
              </p:nvSpPr>
              <p:spPr bwMode="auto">
                <a:xfrm flipH="1" flipV="1">
                  <a:off x="1200" y="2160"/>
                  <a:ext cx="0" cy="1248"/>
                </a:xfrm>
                <a:prstGeom prst="line">
                  <a:avLst/>
                </a:prstGeom>
                <a:noFill/>
                <a:ln w="12700">
                  <a:solidFill>
                    <a:schemeClr val="tx1"/>
                  </a:solidFill>
                  <a:round/>
                  <a:headEnd/>
                  <a:tailEnd type="triangle" w="sm" len="lg"/>
                </a:ln>
              </p:spPr>
              <p:txBody>
                <a:bodyPr wrap="none" anchor="ctr"/>
                <a:lstStyle/>
                <a:p>
                  <a:endParaRPr lang="zh-CN" altLang="en-US"/>
                </a:p>
              </p:txBody>
            </p:sp>
            <p:sp>
              <p:nvSpPr>
                <p:cNvPr id="121911" name="Line 8"/>
                <p:cNvSpPr>
                  <a:spLocks noChangeShapeType="1"/>
                </p:cNvSpPr>
                <p:nvPr/>
              </p:nvSpPr>
              <p:spPr bwMode="auto">
                <a:xfrm>
                  <a:off x="1824" y="3312"/>
                  <a:ext cx="0" cy="96"/>
                </a:xfrm>
                <a:prstGeom prst="line">
                  <a:avLst/>
                </a:prstGeom>
                <a:noFill/>
                <a:ln w="12700">
                  <a:solidFill>
                    <a:schemeClr val="tx1"/>
                  </a:solidFill>
                  <a:round/>
                  <a:headEnd/>
                  <a:tailEnd type="none" w="sm" len="lg"/>
                </a:ln>
              </p:spPr>
              <p:txBody>
                <a:bodyPr wrap="none" anchor="ctr"/>
                <a:lstStyle/>
                <a:p>
                  <a:endParaRPr lang="zh-CN" altLang="en-US"/>
                </a:p>
              </p:txBody>
            </p:sp>
            <p:sp>
              <p:nvSpPr>
                <p:cNvPr id="121912" name="Line 9"/>
                <p:cNvSpPr>
                  <a:spLocks noChangeShapeType="1"/>
                </p:cNvSpPr>
                <p:nvPr/>
              </p:nvSpPr>
              <p:spPr bwMode="auto">
                <a:xfrm>
                  <a:off x="2460" y="3312"/>
                  <a:ext cx="0" cy="96"/>
                </a:xfrm>
                <a:prstGeom prst="line">
                  <a:avLst/>
                </a:prstGeom>
                <a:noFill/>
                <a:ln w="12700">
                  <a:solidFill>
                    <a:schemeClr val="tx1"/>
                  </a:solidFill>
                  <a:round/>
                  <a:headEnd/>
                  <a:tailEnd type="none" w="sm" len="lg"/>
                </a:ln>
              </p:spPr>
              <p:txBody>
                <a:bodyPr wrap="none" anchor="ctr"/>
                <a:lstStyle/>
                <a:p>
                  <a:endParaRPr lang="zh-CN" altLang="en-US"/>
                </a:p>
              </p:txBody>
            </p:sp>
            <p:sp>
              <p:nvSpPr>
                <p:cNvPr id="121913" name="Line 10"/>
                <p:cNvSpPr>
                  <a:spLocks noChangeShapeType="1"/>
                </p:cNvSpPr>
                <p:nvPr/>
              </p:nvSpPr>
              <p:spPr bwMode="auto">
                <a:xfrm>
                  <a:off x="3102" y="3312"/>
                  <a:ext cx="0" cy="96"/>
                </a:xfrm>
                <a:prstGeom prst="line">
                  <a:avLst/>
                </a:prstGeom>
                <a:noFill/>
                <a:ln w="12700">
                  <a:solidFill>
                    <a:schemeClr val="tx1"/>
                  </a:solidFill>
                  <a:round/>
                  <a:headEnd/>
                  <a:tailEnd type="none" w="sm" len="lg"/>
                </a:ln>
              </p:spPr>
              <p:txBody>
                <a:bodyPr wrap="none" anchor="ctr"/>
                <a:lstStyle/>
                <a:p>
                  <a:endParaRPr lang="zh-CN" altLang="en-US"/>
                </a:p>
              </p:txBody>
            </p:sp>
            <p:sp>
              <p:nvSpPr>
                <p:cNvPr id="121914" name="Line 11"/>
                <p:cNvSpPr>
                  <a:spLocks noChangeShapeType="1"/>
                </p:cNvSpPr>
                <p:nvPr/>
              </p:nvSpPr>
              <p:spPr bwMode="auto">
                <a:xfrm>
                  <a:off x="678" y="3312"/>
                  <a:ext cx="0" cy="96"/>
                </a:xfrm>
                <a:prstGeom prst="line">
                  <a:avLst/>
                </a:prstGeom>
                <a:noFill/>
                <a:ln w="12700">
                  <a:solidFill>
                    <a:schemeClr val="tx1"/>
                  </a:solidFill>
                  <a:round/>
                  <a:headEnd/>
                  <a:tailEnd type="none" w="sm" len="lg"/>
                </a:ln>
              </p:spPr>
              <p:txBody>
                <a:bodyPr wrap="none" anchor="ctr"/>
                <a:lstStyle/>
                <a:p>
                  <a:endParaRPr lang="zh-CN" altLang="en-US"/>
                </a:p>
              </p:txBody>
            </p:sp>
            <p:graphicFrame>
              <p:nvGraphicFramePr>
                <p:cNvPr id="121859" name="Object 1"/>
                <p:cNvGraphicFramePr>
                  <a:graphicFrameLocks noChangeAspect="1"/>
                </p:cNvGraphicFramePr>
                <p:nvPr/>
              </p:nvGraphicFramePr>
              <p:xfrm>
                <a:off x="4656" y="3097"/>
                <a:ext cx="528" cy="263"/>
              </p:xfrm>
              <a:graphic>
                <a:graphicData uri="http://schemas.openxmlformats.org/presentationml/2006/ole">
                  <p:oleObj spid="_x0000_s137219" name="公式" r:id="rId3" imgW="507960" imgH="253800" progId="">
                    <p:embed/>
                  </p:oleObj>
                </a:graphicData>
              </a:graphic>
            </p:graphicFrame>
            <p:graphicFrame>
              <p:nvGraphicFramePr>
                <p:cNvPr id="121860" name="Object 2"/>
                <p:cNvGraphicFramePr>
                  <a:graphicFrameLocks noChangeAspect="1"/>
                </p:cNvGraphicFramePr>
                <p:nvPr/>
              </p:nvGraphicFramePr>
              <p:xfrm>
                <a:off x="1104" y="3456"/>
                <a:ext cx="197" cy="288"/>
              </p:xfrm>
              <a:graphic>
                <a:graphicData uri="http://schemas.openxmlformats.org/presentationml/2006/ole">
                  <p:oleObj spid="_x0000_s137220" name="Equation" r:id="rId4" imgW="164880" imgH="241200" progId="">
                    <p:embed/>
                  </p:oleObj>
                </a:graphicData>
              </a:graphic>
            </p:graphicFrame>
            <p:graphicFrame>
              <p:nvGraphicFramePr>
                <p:cNvPr id="121861" name="Object 3"/>
                <p:cNvGraphicFramePr>
                  <a:graphicFrameLocks noChangeAspect="1"/>
                </p:cNvGraphicFramePr>
                <p:nvPr/>
              </p:nvGraphicFramePr>
              <p:xfrm>
                <a:off x="1008" y="2016"/>
                <a:ext cx="208" cy="288"/>
              </p:xfrm>
              <a:graphic>
                <a:graphicData uri="http://schemas.openxmlformats.org/presentationml/2006/ole">
                  <p:oleObj spid="_x0000_s137221" name="Equation" r:id="rId5" imgW="164880" imgH="228600" progId="">
                    <p:embed/>
                  </p:oleObj>
                </a:graphicData>
              </a:graphic>
            </p:graphicFrame>
          </p:grpSp>
        </p:grpSp>
        <p:sp>
          <p:nvSpPr>
            <p:cNvPr id="121906" name="Line 15"/>
            <p:cNvSpPr>
              <a:spLocks noChangeShapeType="1"/>
            </p:cNvSpPr>
            <p:nvPr/>
          </p:nvSpPr>
          <p:spPr bwMode="auto">
            <a:xfrm>
              <a:off x="3744" y="3312"/>
              <a:ext cx="0" cy="96"/>
            </a:xfrm>
            <a:prstGeom prst="line">
              <a:avLst/>
            </a:prstGeom>
            <a:noFill/>
            <a:ln w="12700">
              <a:solidFill>
                <a:schemeClr val="tx1"/>
              </a:solidFill>
              <a:round/>
              <a:headEnd/>
              <a:tailEnd type="none" w="sm" len="lg"/>
            </a:ln>
          </p:spPr>
          <p:txBody>
            <a:bodyPr wrap="none" anchor="ctr"/>
            <a:lstStyle/>
            <a:p>
              <a:endParaRPr lang="zh-CN" altLang="en-US"/>
            </a:p>
          </p:txBody>
        </p:sp>
      </p:grpSp>
      <p:grpSp>
        <p:nvGrpSpPr>
          <p:cNvPr id="5" name="Group 20"/>
          <p:cNvGrpSpPr>
            <a:grpSpLocks/>
          </p:cNvGrpSpPr>
          <p:nvPr/>
        </p:nvGrpSpPr>
        <p:grpSpPr bwMode="auto">
          <a:xfrm>
            <a:off x="3090863" y="2709863"/>
            <a:ext cx="779462" cy="552450"/>
            <a:chOff x="2544" y="2688"/>
            <a:chExt cx="576" cy="480"/>
          </a:xfrm>
        </p:grpSpPr>
        <p:sp>
          <p:nvSpPr>
            <p:cNvPr id="121903" name="Rectangle 21"/>
            <p:cNvSpPr>
              <a:spLocks noChangeArrowheads="1"/>
            </p:cNvSpPr>
            <p:nvPr/>
          </p:nvSpPr>
          <p:spPr bwMode="auto">
            <a:xfrm>
              <a:off x="2544" y="2688"/>
              <a:ext cx="528" cy="432"/>
            </a:xfrm>
            <a:prstGeom prst="rect">
              <a:avLst/>
            </a:prstGeom>
            <a:gradFill rotWithShape="0">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1"/>
            </a:gradFill>
            <a:ln w="9525">
              <a:noFill/>
              <a:miter lim="800000"/>
              <a:headEnd/>
              <a:tailEnd/>
            </a:ln>
          </p:spPr>
          <p:txBody>
            <a:bodyPr wrap="none" anchor="ctr"/>
            <a:lstStyle/>
            <a:p>
              <a:endParaRPr lang="zh-CN" altLang="en-US"/>
            </a:p>
          </p:txBody>
        </p:sp>
        <p:sp>
          <p:nvSpPr>
            <p:cNvPr id="121904" name="Rectangle 22"/>
            <p:cNvSpPr>
              <a:spLocks noChangeArrowheads="1"/>
            </p:cNvSpPr>
            <p:nvPr/>
          </p:nvSpPr>
          <p:spPr bwMode="auto">
            <a:xfrm>
              <a:off x="3024" y="2688"/>
              <a:ext cx="96" cy="480"/>
            </a:xfrm>
            <a:prstGeom prst="rect">
              <a:avLst/>
            </a:prstGeom>
            <a:solidFill>
              <a:schemeClr val="bg1"/>
            </a:solidFill>
            <a:ln w="9525">
              <a:noFill/>
              <a:miter lim="800000"/>
              <a:headEnd/>
              <a:tailEnd/>
            </a:ln>
          </p:spPr>
          <p:txBody>
            <a:bodyPr wrap="none" anchor="ctr"/>
            <a:lstStyle/>
            <a:p>
              <a:endParaRPr lang="zh-CN" altLang="en-US"/>
            </a:p>
          </p:txBody>
        </p:sp>
      </p:grpSp>
      <p:grpSp>
        <p:nvGrpSpPr>
          <p:cNvPr id="6" name="Group 23"/>
          <p:cNvGrpSpPr>
            <a:grpSpLocks/>
          </p:cNvGrpSpPr>
          <p:nvPr/>
        </p:nvGrpSpPr>
        <p:grpSpPr bwMode="auto">
          <a:xfrm>
            <a:off x="4011613" y="2709863"/>
            <a:ext cx="1414462" cy="552450"/>
            <a:chOff x="2544" y="2688"/>
            <a:chExt cx="576" cy="480"/>
          </a:xfrm>
        </p:grpSpPr>
        <p:sp>
          <p:nvSpPr>
            <p:cNvPr id="121901" name="Rectangle 24"/>
            <p:cNvSpPr>
              <a:spLocks noChangeArrowheads="1"/>
            </p:cNvSpPr>
            <p:nvPr/>
          </p:nvSpPr>
          <p:spPr bwMode="auto">
            <a:xfrm>
              <a:off x="2544" y="2688"/>
              <a:ext cx="528" cy="432"/>
            </a:xfrm>
            <a:prstGeom prst="rect">
              <a:avLst/>
            </a:prstGeom>
            <a:gradFill rotWithShape="0">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1"/>
            </a:gradFill>
            <a:ln w="9525">
              <a:noFill/>
              <a:miter lim="800000"/>
              <a:headEnd/>
              <a:tailEnd/>
            </a:ln>
          </p:spPr>
          <p:txBody>
            <a:bodyPr wrap="none" anchor="ctr"/>
            <a:lstStyle/>
            <a:p>
              <a:endParaRPr lang="zh-CN" altLang="en-US"/>
            </a:p>
          </p:txBody>
        </p:sp>
        <p:sp>
          <p:nvSpPr>
            <p:cNvPr id="121902" name="Rectangle 25"/>
            <p:cNvSpPr>
              <a:spLocks noChangeArrowheads="1"/>
            </p:cNvSpPr>
            <p:nvPr/>
          </p:nvSpPr>
          <p:spPr bwMode="auto">
            <a:xfrm>
              <a:off x="3024" y="2688"/>
              <a:ext cx="96" cy="480"/>
            </a:xfrm>
            <a:prstGeom prst="rect">
              <a:avLst/>
            </a:prstGeom>
            <a:solidFill>
              <a:schemeClr val="bg1"/>
            </a:solidFill>
            <a:ln w="9525">
              <a:noFill/>
              <a:miter lim="800000"/>
              <a:headEnd/>
              <a:tailEnd/>
            </a:ln>
          </p:spPr>
          <p:txBody>
            <a:bodyPr wrap="none" anchor="ctr"/>
            <a:lstStyle/>
            <a:p>
              <a:endParaRPr lang="zh-CN" altLang="en-US"/>
            </a:p>
          </p:txBody>
        </p:sp>
      </p:grpSp>
      <p:grpSp>
        <p:nvGrpSpPr>
          <p:cNvPr id="7" name="Group 26"/>
          <p:cNvGrpSpPr>
            <a:grpSpLocks/>
          </p:cNvGrpSpPr>
          <p:nvPr/>
        </p:nvGrpSpPr>
        <p:grpSpPr bwMode="auto">
          <a:xfrm>
            <a:off x="4860925" y="2503488"/>
            <a:ext cx="2192338" cy="552450"/>
            <a:chOff x="2544" y="2688"/>
            <a:chExt cx="576" cy="480"/>
          </a:xfrm>
        </p:grpSpPr>
        <p:sp>
          <p:nvSpPr>
            <p:cNvPr id="121899" name="Rectangle 27"/>
            <p:cNvSpPr>
              <a:spLocks noChangeArrowheads="1"/>
            </p:cNvSpPr>
            <p:nvPr/>
          </p:nvSpPr>
          <p:spPr bwMode="auto">
            <a:xfrm>
              <a:off x="2544" y="2688"/>
              <a:ext cx="528" cy="432"/>
            </a:xfrm>
            <a:prstGeom prst="rect">
              <a:avLst/>
            </a:prstGeom>
            <a:gradFill rotWithShape="0">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1"/>
            </a:gradFill>
            <a:ln w="9525">
              <a:noFill/>
              <a:miter lim="800000"/>
              <a:headEnd/>
              <a:tailEnd/>
            </a:ln>
          </p:spPr>
          <p:txBody>
            <a:bodyPr wrap="none" anchor="ctr"/>
            <a:lstStyle/>
            <a:p>
              <a:endParaRPr lang="zh-CN" altLang="en-US"/>
            </a:p>
          </p:txBody>
        </p:sp>
        <p:sp>
          <p:nvSpPr>
            <p:cNvPr id="121900" name="Rectangle 28"/>
            <p:cNvSpPr>
              <a:spLocks noChangeArrowheads="1"/>
            </p:cNvSpPr>
            <p:nvPr/>
          </p:nvSpPr>
          <p:spPr bwMode="auto">
            <a:xfrm>
              <a:off x="3024" y="2688"/>
              <a:ext cx="96" cy="480"/>
            </a:xfrm>
            <a:prstGeom prst="rect">
              <a:avLst/>
            </a:prstGeom>
            <a:solidFill>
              <a:schemeClr val="bg1"/>
            </a:solidFill>
            <a:ln w="9525">
              <a:noFill/>
              <a:miter lim="800000"/>
              <a:headEnd/>
              <a:tailEnd/>
            </a:ln>
          </p:spPr>
          <p:txBody>
            <a:bodyPr wrap="none" anchor="ctr"/>
            <a:lstStyle/>
            <a:p>
              <a:endParaRPr lang="zh-CN" altLang="en-US"/>
            </a:p>
          </p:txBody>
        </p:sp>
      </p:grpSp>
      <p:grpSp>
        <p:nvGrpSpPr>
          <p:cNvPr id="8" name="Group 29"/>
          <p:cNvGrpSpPr>
            <a:grpSpLocks/>
          </p:cNvGrpSpPr>
          <p:nvPr/>
        </p:nvGrpSpPr>
        <p:grpSpPr bwMode="auto">
          <a:xfrm>
            <a:off x="5921375" y="2227263"/>
            <a:ext cx="2689225" cy="552450"/>
            <a:chOff x="3936" y="576"/>
            <a:chExt cx="1824" cy="384"/>
          </a:xfrm>
        </p:grpSpPr>
        <p:sp>
          <p:nvSpPr>
            <p:cNvPr id="121897" name="Rectangle 30"/>
            <p:cNvSpPr>
              <a:spLocks noChangeArrowheads="1"/>
            </p:cNvSpPr>
            <p:nvPr/>
          </p:nvSpPr>
          <p:spPr bwMode="auto">
            <a:xfrm>
              <a:off x="3936" y="576"/>
              <a:ext cx="1824" cy="346"/>
            </a:xfrm>
            <a:prstGeom prst="rect">
              <a:avLst/>
            </a:prstGeom>
            <a:gradFill rotWithShape="0">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1"/>
            </a:gradFill>
            <a:ln w="9525">
              <a:noFill/>
              <a:miter lim="800000"/>
              <a:headEnd/>
              <a:tailEnd/>
            </a:ln>
          </p:spPr>
          <p:txBody>
            <a:bodyPr wrap="none" anchor="ctr"/>
            <a:lstStyle/>
            <a:p>
              <a:endParaRPr lang="zh-CN" altLang="en-US"/>
            </a:p>
          </p:txBody>
        </p:sp>
        <p:sp>
          <p:nvSpPr>
            <p:cNvPr id="121898" name="Rectangle 31"/>
            <p:cNvSpPr>
              <a:spLocks noChangeArrowheads="1"/>
            </p:cNvSpPr>
            <p:nvPr/>
          </p:nvSpPr>
          <p:spPr bwMode="auto">
            <a:xfrm>
              <a:off x="5472" y="576"/>
              <a:ext cx="288" cy="384"/>
            </a:xfrm>
            <a:prstGeom prst="rect">
              <a:avLst/>
            </a:prstGeom>
            <a:solidFill>
              <a:schemeClr val="bg1"/>
            </a:solidFill>
            <a:ln w="9525">
              <a:noFill/>
              <a:miter lim="800000"/>
              <a:headEnd/>
              <a:tailEnd/>
            </a:ln>
          </p:spPr>
          <p:txBody>
            <a:bodyPr wrap="none" anchor="ctr"/>
            <a:lstStyle/>
            <a:p>
              <a:endParaRPr lang="zh-CN" altLang="en-US"/>
            </a:p>
          </p:txBody>
        </p:sp>
      </p:grpSp>
      <p:grpSp>
        <p:nvGrpSpPr>
          <p:cNvPr id="9" name="Group 32"/>
          <p:cNvGrpSpPr>
            <a:grpSpLocks/>
          </p:cNvGrpSpPr>
          <p:nvPr/>
        </p:nvGrpSpPr>
        <p:grpSpPr bwMode="auto">
          <a:xfrm>
            <a:off x="2525713" y="4846638"/>
            <a:ext cx="2193925" cy="590550"/>
            <a:chOff x="1440" y="3454"/>
            <a:chExt cx="1488" cy="410"/>
          </a:xfrm>
        </p:grpSpPr>
        <p:sp>
          <p:nvSpPr>
            <p:cNvPr id="121895" name="AutoShape 33"/>
            <p:cNvSpPr>
              <a:spLocks/>
            </p:cNvSpPr>
            <p:nvPr/>
          </p:nvSpPr>
          <p:spPr bwMode="auto">
            <a:xfrm rot="-5452233">
              <a:off x="1966" y="3263"/>
              <a:ext cx="98" cy="480"/>
            </a:xfrm>
            <a:prstGeom prst="leftBrace">
              <a:avLst>
                <a:gd name="adj1" fmla="val 40816"/>
                <a:gd name="adj2" fmla="val 50000"/>
              </a:avLst>
            </a:prstGeom>
            <a:noFill/>
            <a:ln w="19050">
              <a:solidFill>
                <a:schemeClr val="tx1"/>
              </a:solidFill>
              <a:round/>
              <a:headEnd/>
              <a:tailEnd type="none" w="sm" len="lg"/>
            </a:ln>
          </p:spPr>
          <p:txBody>
            <a:bodyPr wrap="none" anchor="ctr"/>
            <a:lstStyle/>
            <a:p>
              <a:endParaRPr lang="zh-CN" altLang="en-US"/>
            </a:p>
          </p:txBody>
        </p:sp>
        <p:sp>
          <p:nvSpPr>
            <p:cNvPr id="121896" name="Text Box 34"/>
            <p:cNvSpPr txBox="1">
              <a:spLocks noChangeArrowheads="1"/>
            </p:cNvSpPr>
            <p:nvPr/>
          </p:nvSpPr>
          <p:spPr bwMode="auto">
            <a:xfrm>
              <a:off x="1440" y="3503"/>
              <a:ext cx="1488" cy="361"/>
            </a:xfrm>
            <a:prstGeom prst="rect">
              <a:avLst/>
            </a:prstGeom>
            <a:noFill/>
            <a:ln w="9525">
              <a:noFill/>
              <a:miter lim="800000"/>
              <a:headEnd/>
              <a:tailEnd/>
            </a:ln>
          </p:spPr>
          <p:txBody>
            <a:bodyPr>
              <a:spAutoFit/>
            </a:bodyPr>
            <a:lstStyle/>
            <a:p>
              <a:pPr>
                <a:spcBef>
                  <a:spcPct val="50000"/>
                </a:spcBef>
              </a:pPr>
              <a:r>
                <a:rPr lang="zh-CN" altLang="en-US" sz="2800" b="1">
                  <a:latin typeface="Times New Roman" pitchFamily="18" charset="0"/>
                </a:rPr>
                <a:t>一级光谱</a:t>
              </a:r>
            </a:p>
          </p:txBody>
        </p:sp>
      </p:grpSp>
      <p:grpSp>
        <p:nvGrpSpPr>
          <p:cNvPr id="10" name="Group 35"/>
          <p:cNvGrpSpPr>
            <a:grpSpLocks/>
          </p:cNvGrpSpPr>
          <p:nvPr/>
        </p:nvGrpSpPr>
        <p:grpSpPr bwMode="auto">
          <a:xfrm>
            <a:off x="3870325" y="4841875"/>
            <a:ext cx="2192338" cy="954088"/>
            <a:chOff x="2352" y="3451"/>
            <a:chExt cx="1488" cy="663"/>
          </a:xfrm>
        </p:grpSpPr>
        <p:sp>
          <p:nvSpPr>
            <p:cNvPr id="121893" name="AutoShape 36"/>
            <p:cNvSpPr>
              <a:spLocks/>
            </p:cNvSpPr>
            <p:nvPr/>
          </p:nvSpPr>
          <p:spPr bwMode="auto">
            <a:xfrm rot="-5452233">
              <a:off x="2686" y="3213"/>
              <a:ext cx="340" cy="816"/>
            </a:xfrm>
            <a:prstGeom prst="leftBrace">
              <a:avLst>
                <a:gd name="adj1" fmla="val 20000"/>
                <a:gd name="adj2" fmla="val 50574"/>
              </a:avLst>
            </a:prstGeom>
            <a:noFill/>
            <a:ln w="19050">
              <a:solidFill>
                <a:schemeClr val="tx1"/>
              </a:solidFill>
              <a:round/>
              <a:headEnd/>
              <a:tailEnd type="none" w="sm" len="lg"/>
            </a:ln>
          </p:spPr>
          <p:txBody>
            <a:bodyPr wrap="none" anchor="ctr"/>
            <a:lstStyle/>
            <a:p>
              <a:endParaRPr lang="zh-CN" altLang="en-US"/>
            </a:p>
          </p:txBody>
        </p:sp>
        <p:sp>
          <p:nvSpPr>
            <p:cNvPr id="121894" name="Rectangle 37"/>
            <p:cNvSpPr>
              <a:spLocks noChangeArrowheads="1"/>
            </p:cNvSpPr>
            <p:nvPr/>
          </p:nvSpPr>
          <p:spPr bwMode="auto">
            <a:xfrm>
              <a:off x="2352" y="3753"/>
              <a:ext cx="1488" cy="361"/>
            </a:xfrm>
            <a:prstGeom prst="rect">
              <a:avLst/>
            </a:prstGeom>
            <a:noFill/>
            <a:ln w="9525">
              <a:noFill/>
              <a:miter lim="800000"/>
              <a:headEnd/>
              <a:tailEnd/>
            </a:ln>
          </p:spPr>
          <p:txBody>
            <a:bodyPr>
              <a:spAutoFit/>
            </a:bodyPr>
            <a:lstStyle/>
            <a:p>
              <a:pPr>
                <a:spcBef>
                  <a:spcPct val="50000"/>
                </a:spcBef>
              </a:pPr>
              <a:r>
                <a:rPr lang="zh-CN" altLang="en-US" sz="2800" b="1">
                  <a:latin typeface="Times New Roman" pitchFamily="18" charset="0"/>
                </a:rPr>
                <a:t>二级光谱</a:t>
              </a:r>
            </a:p>
          </p:txBody>
        </p:sp>
      </p:grpSp>
      <p:grpSp>
        <p:nvGrpSpPr>
          <p:cNvPr id="11" name="Group 38"/>
          <p:cNvGrpSpPr>
            <a:grpSpLocks/>
          </p:cNvGrpSpPr>
          <p:nvPr/>
        </p:nvGrpSpPr>
        <p:grpSpPr bwMode="auto">
          <a:xfrm>
            <a:off x="4929188" y="4841875"/>
            <a:ext cx="2336800" cy="595313"/>
            <a:chOff x="3071" y="3450"/>
            <a:chExt cx="1585" cy="415"/>
          </a:xfrm>
        </p:grpSpPr>
        <p:sp>
          <p:nvSpPr>
            <p:cNvPr id="121891" name="AutoShape 39"/>
            <p:cNvSpPr>
              <a:spLocks/>
            </p:cNvSpPr>
            <p:nvPr/>
          </p:nvSpPr>
          <p:spPr bwMode="auto">
            <a:xfrm rot="-5452233">
              <a:off x="3619" y="2902"/>
              <a:ext cx="103" cy="1200"/>
            </a:xfrm>
            <a:prstGeom prst="leftBrace">
              <a:avLst>
                <a:gd name="adj1" fmla="val 97087"/>
                <a:gd name="adj2" fmla="val 50000"/>
              </a:avLst>
            </a:prstGeom>
            <a:noFill/>
            <a:ln w="19050">
              <a:solidFill>
                <a:schemeClr val="tx1"/>
              </a:solidFill>
              <a:round/>
              <a:headEnd/>
              <a:tailEnd type="none" w="sm" len="lg"/>
            </a:ln>
          </p:spPr>
          <p:txBody>
            <a:bodyPr wrap="none" anchor="ctr"/>
            <a:lstStyle/>
            <a:p>
              <a:endParaRPr lang="zh-CN" altLang="en-US"/>
            </a:p>
          </p:txBody>
        </p:sp>
        <p:sp>
          <p:nvSpPr>
            <p:cNvPr id="121892" name="Rectangle 40"/>
            <p:cNvSpPr>
              <a:spLocks noChangeArrowheads="1"/>
            </p:cNvSpPr>
            <p:nvPr/>
          </p:nvSpPr>
          <p:spPr bwMode="auto">
            <a:xfrm>
              <a:off x="3168" y="3504"/>
              <a:ext cx="1488" cy="361"/>
            </a:xfrm>
            <a:prstGeom prst="rect">
              <a:avLst/>
            </a:prstGeom>
            <a:noFill/>
            <a:ln w="9525">
              <a:noFill/>
              <a:miter lim="800000"/>
              <a:headEnd/>
              <a:tailEnd/>
            </a:ln>
          </p:spPr>
          <p:txBody>
            <a:bodyPr>
              <a:spAutoFit/>
            </a:bodyPr>
            <a:lstStyle/>
            <a:p>
              <a:pPr>
                <a:spcBef>
                  <a:spcPct val="50000"/>
                </a:spcBef>
              </a:pPr>
              <a:r>
                <a:rPr lang="zh-CN" altLang="en-US" sz="2800" b="1">
                  <a:latin typeface="Times New Roman" pitchFamily="18" charset="0"/>
                </a:rPr>
                <a:t>三级光谱</a:t>
              </a:r>
            </a:p>
          </p:txBody>
        </p:sp>
      </p:grpSp>
      <p:grpSp>
        <p:nvGrpSpPr>
          <p:cNvPr id="12" name="Group 43"/>
          <p:cNvGrpSpPr>
            <a:grpSpLocks/>
          </p:cNvGrpSpPr>
          <p:nvPr/>
        </p:nvGrpSpPr>
        <p:grpSpPr bwMode="auto">
          <a:xfrm>
            <a:off x="3162300" y="3332163"/>
            <a:ext cx="3578225" cy="1449387"/>
            <a:chOff x="1872" y="2400"/>
            <a:chExt cx="2427" cy="1008"/>
          </a:xfrm>
        </p:grpSpPr>
        <p:grpSp>
          <p:nvGrpSpPr>
            <p:cNvPr id="13" name="Group 44"/>
            <p:cNvGrpSpPr>
              <a:grpSpLocks/>
            </p:cNvGrpSpPr>
            <p:nvPr/>
          </p:nvGrpSpPr>
          <p:grpSpPr bwMode="auto">
            <a:xfrm>
              <a:off x="1872" y="2400"/>
              <a:ext cx="411" cy="1008"/>
              <a:chOff x="1872" y="2400"/>
              <a:chExt cx="411" cy="1008"/>
            </a:xfrm>
          </p:grpSpPr>
          <p:sp>
            <p:nvSpPr>
              <p:cNvPr id="121887" name="Freeform 45"/>
              <p:cNvSpPr>
                <a:spLocks/>
              </p:cNvSpPr>
              <p:nvPr/>
            </p:nvSpPr>
            <p:spPr bwMode="auto">
              <a:xfrm>
                <a:off x="2160" y="2400"/>
                <a:ext cx="123" cy="1008"/>
              </a:xfrm>
              <a:custGeom>
                <a:avLst/>
                <a:gdLst>
                  <a:gd name="T0" fmla="*/ 0 w 192"/>
                  <a:gd name="T1" fmla="*/ 303 h 1152"/>
                  <a:gd name="T2" fmla="*/ 1 w 192"/>
                  <a:gd name="T3" fmla="*/ 0 h 1152"/>
                  <a:gd name="T4" fmla="*/ 2 w 192"/>
                  <a:gd name="T5" fmla="*/ 3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FF0000"/>
                </a:solidFill>
                <a:round/>
                <a:headEnd/>
                <a:tailEnd type="none" w="sm" len="lg"/>
              </a:ln>
            </p:spPr>
            <p:txBody>
              <a:bodyPr wrap="none" anchor="ctr"/>
              <a:lstStyle/>
              <a:p>
                <a:endParaRPr lang="zh-CN" altLang="en-US"/>
              </a:p>
            </p:txBody>
          </p:sp>
          <p:sp>
            <p:nvSpPr>
              <p:cNvPr id="121888" name="Freeform 46"/>
              <p:cNvSpPr>
                <a:spLocks/>
              </p:cNvSpPr>
              <p:nvPr/>
            </p:nvSpPr>
            <p:spPr bwMode="auto">
              <a:xfrm>
                <a:off x="1872" y="2400"/>
                <a:ext cx="123" cy="1008"/>
              </a:xfrm>
              <a:custGeom>
                <a:avLst/>
                <a:gdLst>
                  <a:gd name="T0" fmla="*/ 0 w 192"/>
                  <a:gd name="T1" fmla="*/ 303 h 1152"/>
                  <a:gd name="T2" fmla="*/ 1 w 192"/>
                  <a:gd name="T3" fmla="*/ 0 h 1152"/>
                  <a:gd name="T4" fmla="*/ 2 w 192"/>
                  <a:gd name="T5" fmla="*/ 3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0000FF"/>
                </a:solidFill>
                <a:round/>
                <a:headEnd/>
                <a:tailEnd type="none" w="sm" len="lg"/>
              </a:ln>
            </p:spPr>
            <p:txBody>
              <a:bodyPr wrap="none" anchor="ctr"/>
              <a:lstStyle/>
              <a:p>
                <a:endParaRPr lang="zh-CN" altLang="en-US"/>
              </a:p>
            </p:txBody>
          </p:sp>
          <p:sp>
            <p:nvSpPr>
              <p:cNvPr id="121889" name="Freeform 47"/>
              <p:cNvSpPr>
                <a:spLocks/>
              </p:cNvSpPr>
              <p:nvPr/>
            </p:nvSpPr>
            <p:spPr bwMode="auto">
              <a:xfrm>
                <a:off x="1968" y="2400"/>
                <a:ext cx="123" cy="1008"/>
              </a:xfrm>
              <a:custGeom>
                <a:avLst/>
                <a:gdLst>
                  <a:gd name="T0" fmla="*/ 0 w 192"/>
                  <a:gd name="T1" fmla="*/ 303 h 1152"/>
                  <a:gd name="T2" fmla="*/ 1 w 192"/>
                  <a:gd name="T3" fmla="*/ 0 h 1152"/>
                  <a:gd name="T4" fmla="*/ 2 w 192"/>
                  <a:gd name="T5" fmla="*/ 3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009900"/>
                </a:solidFill>
                <a:round/>
                <a:headEnd/>
                <a:tailEnd type="none" w="sm" len="lg"/>
              </a:ln>
            </p:spPr>
            <p:txBody>
              <a:bodyPr wrap="none" anchor="ctr"/>
              <a:lstStyle/>
              <a:p>
                <a:endParaRPr lang="zh-CN" altLang="en-US"/>
              </a:p>
            </p:txBody>
          </p:sp>
          <p:sp>
            <p:nvSpPr>
              <p:cNvPr id="121890" name="Freeform 48"/>
              <p:cNvSpPr>
                <a:spLocks/>
              </p:cNvSpPr>
              <p:nvPr/>
            </p:nvSpPr>
            <p:spPr bwMode="auto">
              <a:xfrm>
                <a:off x="2064" y="2400"/>
                <a:ext cx="123" cy="1008"/>
              </a:xfrm>
              <a:custGeom>
                <a:avLst/>
                <a:gdLst>
                  <a:gd name="T0" fmla="*/ 0 w 192"/>
                  <a:gd name="T1" fmla="*/ 303 h 1152"/>
                  <a:gd name="T2" fmla="*/ 1 w 192"/>
                  <a:gd name="T3" fmla="*/ 0 h 1152"/>
                  <a:gd name="T4" fmla="*/ 2 w 192"/>
                  <a:gd name="T5" fmla="*/ 3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FF9900"/>
                </a:solidFill>
                <a:round/>
                <a:headEnd/>
                <a:tailEnd type="none" w="sm" len="lg"/>
              </a:ln>
            </p:spPr>
            <p:txBody>
              <a:bodyPr wrap="none" anchor="ctr"/>
              <a:lstStyle/>
              <a:p>
                <a:endParaRPr lang="zh-CN" altLang="en-US"/>
              </a:p>
            </p:txBody>
          </p:sp>
        </p:grpSp>
        <p:sp>
          <p:nvSpPr>
            <p:cNvPr id="121885" name="Freeform 49"/>
            <p:cNvSpPr>
              <a:spLocks/>
            </p:cNvSpPr>
            <p:nvPr/>
          </p:nvSpPr>
          <p:spPr bwMode="auto">
            <a:xfrm>
              <a:off x="3168" y="2400"/>
              <a:ext cx="123" cy="1008"/>
            </a:xfrm>
            <a:custGeom>
              <a:avLst/>
              <a:gdLst>
                <a:gd name="T0" fmla="*/ 0 w 192"/>
                <a:gd name="T1" fmla="*/ 303 h 1152"/>
                <a:gd name="T2" fmla="*/ 1 w 192"/>
                <a:gd name="T3" fmla="*/ 0 h 1152"/>
                <a:gd name="T4" fmla="*/ 2 w 192"/>
                <a:gd name="T5" fmla="*/ 3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FF0000"/>
              </a:solidFill>
              <a:round/>
              <a:headEnd/>
              <a:tailEnd type="none" w="sm" len="lg"/>
            </a:ln>
          </p:spPr>
          <p:txBody>
            <a:bodyPr wrap="none" anchor="ctr"/>
            <a:lstStyle/>
            <a:p>
              <a:endParaRPr lang="zh-CN" altLang="en-US"/>
            </a:p>
          </p:txBody>
        </p:sp>
        <p:sp>
          <p:nvSpPr>
            <p:cNvPr id="121886" name="Freeform 50"/>
            <p:cNvSpPr>
              <a:spLocks/>
            </p:cNvSpPr>
            <p:nvPr/>
          </p:nvSpPr>
          <p:spPr bwMode="auto">
            <a:xfrm>
              <a:off x="4176" y="2400"/>
              <a:ext cx="123" cy="1008"/>
            </a:xfrm>
            <a:custGeom>
              <a:avLst/>
              <a:gdLst>
                <a:gd name="T0" fmla="*/ 0 w 192"/>
                <a:gd name="T1" fmla="*/ 303 h 1152"/>
                <a:gd name="T2" fmla="*/ 1 w 192"/>
                <a:gd name="T3" fmla="*/ 0 h 1152"/>
                <a:gd name="T4" fmla="*/ 2 w 192"/>
                <a:gd name="T5" fmla="*/ 3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FF0000"/>
              </a:solidFill>
              <a:round/>
              <a:headEnd/>
              <a:tailEnd type="none" w="sm" len="lg"/>
            </a:ln>
          </p:spPr>
          <p:txBody>
            <a:bodyPr wrap="none" anchor="ctr"/>
            <a:lstStyle/>
            <a:p>
              <a:endParaRPr lang="zh-CN" altLang="en-US"/>
            </a:p>
          </p:txBody>
        </p:sp>
      </p:grpSp>
      <p:grpSp>
        <p:nvGrpSpPr>
          <p:cNvPr id="14" name="Group 51"/>
          <p:cNvGrpSpPr>
            <a:grpSpLocks/>
          </p:cNvGrpSpPr>
          <p:nvPr/>
        </p:nvGrpSpPr>
        <p:grpSpPr bwMode="auto">
          <a:xfrm>
            <a:off x="827088" y="3262313"/>
            <a:ext cx="5165725" cy="2400300"/>
            <a:chOff x="288" y="2352"/>
            <a:chExt cx="3504" cy="1669"/>
          </a:xfrm>
        </p:grpSpPr>
        <p:grpSp>
          <p:nvGrpSpPr>
            <p:cNvPr id="15" name="Group 52"/>
            <p:cNvGrpSpPr>
              <a:grpSpLocks/>
            </p:cNvGrpSpPr>
            <p:nvPr/>
          </p:nvGrpSpPr>
          <p:grpSpPr bwMode="auto">
            <a:xfrm>
              <a:off x="288" y="2400"/>
              <a:ext cx="3504" cy="1621"/>
              <a:chOff x="288" y="2400"/>
              <a:chExt cx="3504" cy="1621"/>
            </a:xfrm>
          </p:grpSpPr>
          <p:graphicFrame>
            <p:nvGraphicFramePr>
              <p:cNvPr id="121858" name="Object 0"/>
              <p:cNvGraphicFramePr>
                <a:graphicFrameLocks noChangeAspect="1"/>
              </p:cNvGraphicFramePr>
              <p:nvPr/>
            </p:nvGraphicFramePr>
            <p:xfrm>
              <a:off x="288" y="3408"/>
              <a:ext cx="662" cy="613"/>
            </p:xfrm>
            <a:graphic>
              <a:graphicData uri="http://schemas.openxmlformats.org/presentationml/2006/ole">
                <p:oleObj spid="_x0000_s137218" name="Equation" r:id="rId6" imgW="495000" imgH="393480" progId="">
                  <p:embed/>
                </p:oleObj>
              </a:graphicData>
            </a:graphic>
          </p:graphicFrame>
          <p:sp>
            <p:nvSpPr>
              <p:cNvPr id="121879" name="Freeform 54"/>
              <p:cNvSpPr>
                <a:spLocks/>
              </p:cNvSpPr>
              <p:nvPr/>
            </p:nvSpPr>
            <p:spPr bwMode="auto">
              <a:xfrm>
                <a:off x="1776" y="2400"/>
                <a:ext cx="123" cy="1008"/>
              </a:xfrm>
              <a:custGeom>
                <a:avLst/>
                <a:gdLst>
                  <a:gd name="T0" fmla="*/ 0 w 192"/>
                  <a:gd name="T1" fmla="*/ 303 h 1152"/>
                  <a:gd name="T2" fmla="*/ 1 w 192"/>
                  <a:gd name="T3" fmla="*/ 0 h 1152"/>
                  <a:gd name="T4" fmla="*/ 2 w 192"/>
                  <a:gd name="T5" fmla="*/ 3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9900CC"/>
                </a:solidFill>
                <a:round/>
                <a:headEnd/>
                <a:tailEnd type="none" w="sm" len="lg"/>
              </a:ln>
            </p:spPr>
            <p:txBody>
              <a:bodyPr wrap="none" anchor="ctr"/>
              <a:lstStyle/>
              <a:p>
                <a:endParaRPr lang="zh-CN" altLang="en-US"/>
              </a:p>
            </p:txBody>
          </p:sp>
          <p:sp>
            <p:nvSpPr>
              <p:cNvPr id="121880" name="Freeform 55"/>
              <p:cNvSpPr>
                <a:spLocks/>
              </p:cNvSpPr>
              <p:nvPr/>
            </p:nvSpPr>
            <p:spPr bwMode="auto">
              <a:xfrm>
                <a:off x="2400" y="2400"/>
                <a:ext cx="123" cy="1008"/>
              </a:xfrm>
              <a:custGeom>
                <a:avLst/>
                <a:gdLst>
                  <a:gd name="T0" fmla="*/ 0 w 192"/>
                  <a:gd name="T1" fmla="*/ 303 h 1152"/>
                  <a:gd name="T2" fmla="*/ 1 w 192"/>
                  <a:gd name="T3" fmla="*/ 0 h 1152"/>
                  <a:gd name="T4" fmla="*/ 2 w 192"/>
                  <a:gd name="T5" fmla="*/ 3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9900CC"/>
                </a:solidFill>
                <a:round/>
                <a:headEnd/>
                <a:tailEnd type="none" w="sm" len="lg"/>
              </a:ln>
            </p:spPr>
            <p:txBody>
              <a:bodyPr wrap="none" anchor="ctr"/>
              <a:lstStyle/>
              <a:p>
                <a:endParaRPr lang="zh-CN" altLang="en-US"/>
              </a:p>
            </p:txBody>
          </p:sp>
          <p:sp>
            <p:nvSpPr>
              <p:cNvPr id="121881" name="Freeform 56"/>
              <p:cNvSpPr>
                <a:spLocks/>
              </p:cNvSpPr>
              <p:nvPr/>
            </p:nvSpPr>
            <p:spPr bwMode="auto">
              <a:xfrm>
                <a:off x="3024" y="2400"/>
                <a:ext cx="123" cy="1008"/>
              </a:xfrm>
              <a:custGeom>
                <a:avLst/>
                <a:gdLst>
                  <a:gd name="T0" fmla="*/ 0 w 192"/>
                  <a:gd name="T1" fmla="*/ 303 h 1152"/>
                  <a:gd name="T2" fmla="*/ 1 w 192"/>
                  <a:gd name="T3" fmla="*/ 0 h 1152"/>
                  <a:gd name="T4" fmla="*/ 2 w 192"/>
                  <a:gd name="T5" fmla="*/ 3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9900CC"/>
                </a:solidFill>
                <a:round/>
                <a:headEnd/>
                <a:tailEnd type="none" w="sm" len="lg"/>
              </a:ln>
            </p:spPr>
            <p:txBody>
              <a:bodyPr wrap="none" anchor="ctr"/>
              <a:lstStyle/>
              <a:p>
                <a:endParaRPr lang="zh-CN" altLang="en-US"/>
              </a:p>
            </p:txBody>
          </p:sp>
          <p:sp>
            <p:nvSpPr>
              <p:cNvPr id="121882" name="Freeform 57"/>
              <p:cNvSpPr>
                <a:spLocks/>
              </p:cNvSpPr>
              <p:nvPr/>
            </p:nvSpPr>
            <p:spPr bwMode="auto">
              <a:xfrm>
                <a:off x="624" y="2400"/>
                <a:ext cx="123" cy="1008"/>
              </a:xfrm>
              <a:custGeom>
                <a:avLst/>
                <a:gdLst>
                  <a:gd name="T0" fmla="*/ 0 w 192"/>
                  <a:gd name="T1" fmla="*/ 303 h 1152"/>
                  <a:gd name="T2" fmla="*/ 1 w 192"/>
                  <a:gd name="T3" fmla="*/ 0 h 1152"/>
                  <a:gd name="T4" fmla="*/ 2 w 192"/>
                  <a:gd name="T5" fmla="*/ 3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9900CC"/>
                </a:solidFill>
                <a:round/>
                <a:headEnd/>
                <a:tailEnd type="none" w="sm" len="lg"/>
              </a:ln>
            </p:spPr>
            <p:txBody>
              <a:bodyPr wrap="none" anchor="ctr"/>
              <a:lstStyle/>
              <a:p>
                <a:endParaRPr lang="zh-CN" altLang="en-US"/>
              </a:p>
            </p:txBody>
          </p:sp>
          <p:sp>
            <p:nvSpPr>
              <p:cNvPr id="121883" name="Freeform 58"/>
              <p:cNvSpPr>
                <a:spLocks/>
              </p:cNvSpPr>
              <p:nvPr/>
            </p:nvSpPr>
            <p:spPr bwMode="auto">
              <a:xfrm>
                <a:off x="3696" y="2400"/>
                <a:ext cx="96" cy="1008"/>
              </a:xfrm>
              <a:custGeom>
                <a:avLst/>
                <a:gdLst>
                  <a:gd name="T0" fmla="*/ 0 w 144"/>
                  <a:gd name="T1" fmla="*/ 1008 h 1008"/>
                  <a:gd name="T2" fmla="*/ 2 w 144"/>
                  <a:gd name="T3" fmla="*/ 0 h 1008"/>
                  <a:gd name="T4" fmla="*/ 3 w 144"/>
                  <a:gd name="T5" fmla="*/ 1008 h 1008"/>
                  <a:gd name="T6" fmla="*/ 0 60000 65536"/>
                  <a:gd name="T7" fmla="*/ 0 60000 65536"/>
                  <a:gd name="T8" fmla="*/ 0 60000 65536"/>
                  <a:gd name="T9" fmla="*/ 0 w 144"/>
                  <a:gd name="T10" fmla="*/ 0 h 1008"/>
                  <a:gd name="T11" fmla="*/ 144 w 144"/>
                  <a:gd name="T12" fmla="*/ 1008 h 1008"/>
                </a:gdLst>
                <a:ahLst/>
                <a:cxnLst>
                  <a:cxn ang="T6">
                    <a:pos x="T0" y="T1"/>
                  </a:cxn>
                  <a:cxn ang="T7">
                    <a:pos x="T2" y="T3"/>
                  </a:cxn>
                  <a:cxn ang="T8">
                    <a:pos x="T4" y="T5"/>
                  </a:cxn>
                </a:cxnLst>
                <a:rect l="T9" t="T10" r="T11" b="T12"/>
                <a:pathLst>
                  <a:path w="144" h="1008">
                    <a:moveTo>
                      <a:pt x="0" y="1008"/>
                    </a:moveTo>
                    <a:cubicBezTo>
                      <a:pt x="36" y="504"/>
                      <a:pt x="72" y="0"/>
                      <a:pt x="96" y="0"/>
                    </a:cubicBezTo>
                    <a:cubicBezTo>
                      <a:pt x="120" y="0"/>
                      <a:pt x="136" y="840"/>
                      <a:pt x="144" y="1008"/>
                    </a:cubicBezTo>
                  </a:path>
                </a:pathLst>
              </a:custGeom>
              <a:noFill/>
              <a:ln w="28575">
                <a:solidFill>
                  <a:srgbClr val="9900CC"/>
                </a:solidFill>
                <a:round/>
                <a:headEnd/>
                <a:tailEnd type="none" w="sm" len="lg"/>
              </a:ln>
            </p:spPr>
            <p:txBody>
              <a:bodyPr wrap="none" anchor="ctr"/>
              <a:lstStyle/>
              <a:p>
                <a:endParaRPr lang="zh-CN" altLang="en-US"/>
              </a:p>
            </p:txBody>
          </p:sp>
        </p:grpSp>
        <p:sp>
          <p:nvSpPr>
            <p:cNvPr id="121878" name="Freeform 59"/>
            <p:cNvSpPr>
              <a:spLocks/>
            </p:cNvSpPr>
            <p:nvPr/>
          </p:nvSpPr>
          <p:spPr bwMode="auto">
            <a:xfrm>
              <a:off x="1128" y="2352"/>
              <a:ext cx="144" cy="1056"/>
            </a:xfrm>
            <a:custGeom>
              <a:avLst/>
              <a:gdLst>
                <a:gd name="T0" fmla="*/ 0 w 96"/>
                <a:gd name="T1" fmla="*/ 1056 h 1056"/>
                <a:gd name="T2" fmla="*/ 2763 w 96"/>
                <a:gd name="T3" fmla="*/ 0 h 1056"/>
                <a:gd name="T4" fmla="*/ 5538 w 96"/>
                <a:gd name="T5" fmla="*/ 1056 h 1056"/>
                <a:gd name="T6" fmla="*/ 0 60000 65536"/>
                <a:gd name="T7" fmla="*/ 0 60000 65536"/>
                <a:gd name="T8" fmla="*/ 0 60000 65536"/>
                <a:gd name="T9" fmla="*/ 0 w 96"/>
                <a:gd name="T10" fmla="*/ 0 h 1056"/>
                <a:gd name="T11" fmla="*/ 96 w 96"/>
                <a:gd name="T12" fmla="*/ 1056 h 1056"/>
              </a:gdLst>
              <a:ahLst/>
              <a:cxnLst>
                <a:cxn ang="T6">
                  <a:pos x="T0" y="T1"/>
                </a:cxn>
                <a:cxn ang="T7">
                  <a:pos x="T2" y="T3"/>
                </a:cxn>
                <a:cxn ang="T8">
                  <a:pos x="T4" y="T5"/>
                </a:cxn>
              </a:cxnLst>
              <a:rect l="T9" t="T10" r="T11" b="T12"/>
              <a:pathLst>
                <a:path w="96" h="1056">
                  <a:moveTo>
                    <a:pt x="0" y="1056"/>
                  </a:moveTo>
                  <a:cubicBezTo>
                    <a:pt x="16" y="528"/>
                    <a:pt x="32" y="0"/>
                    <a:pt x="48" y="0"/>
                  </a:cubicBezTo>
                  <a:cubicBezTo>
                    <a:pt x="64" y="0"/>
                    <a:pt x="88" y="880"/>
                    <a:pt x="96" y="1056"/>
                  </a:cubicBezTo>
                </a:path>
              </a:pathLst>
            </a:custGeom>
            <a:noFill/>
            <a:ln w="19050">
              <a:solidFill>
                <a:schemeClr val="tx1"/>
              </a:solidFill>
              <a:prstDash val="sysDot"/>
              <a:round/>
              <a:headEnd/>
              <a:tailEnd type="none" w="sm" len="lg"/>
            </a:ln>
          </p:spPr>
          <p:txBody>
            <a:bodyPr wrap="none"/>
            <a:lstStyle/>
            <a:p>
              <a:endParaRPr lang="zh-CN" altLang="en-US"/>
            </a:p>
          </p:txBody>
        </p:sp>
      </p:grpSp>
      <p:sp>
        <p:nvSpPr>
          <p:cNvPr id="57"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21876"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ox(ou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out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ppt_x</p:attrName>
                                        </p:attrNameLst>
                                      </p:cBhvr>
                                      <p:tavLst>
                                        <p:tav tm="0">
                                          <p:val>
                                            <p:strVal val="#ppt_x"/>
                                          </p:val>
                                        </p:tav>
                                        <p:tav tm="100000">
                                          <p:val>
                                            <p:strVal val="#ppt_x"/>
                                          </p:val>
                                        </p:tav>
                                      </p:tavLst>
                                    </p:anim>
                                    <p:anim calcmode="lin" valueType="num">
                                      <p:cBhvr>
                                        <p:cTn id="23" dur="500" fill="hold"/>
                                        <p:tgtEl>
                                          <p:spTgt spid="9"/>
                                        </p:tgtEl>
                                        <p:attrNameLst>
                                          <p:attrName>ppt_y</p:attrName>
                                        </p:attrNameLst>
                                      </p:cBhvr>
                                      <p:tavLst>
                                        <p:tav tm="0">
                                          <p:val>
                                            <p:strVal val="#ppt_y-#ppt_h/2"/>
                                          </p:val>
                                        </p:tav>
                                        <p:tav tm="100000">
                                          <p:val>
                                            <p:strVal val="#ppt_y"/>
                                          </p:val>
                                        </p:tav>
                                      </p:tavLst>
                                    </p:anim>
                                    <p:anim calcmode="lin" valueType="num">
                                      <p:cBhvr>
                                        <p:cTn id="24" dur="500" fill="hold"/>
                                        <p:tgtEl>
                                          <p:spTgt spid="9"/>
                                        </p:tgtEl>
                                        <p:attrNameLst>
                                          <p:attrName>ppt_w</p:attrName>
                                        </p:attrNameLst>
                                      </p:cBhvr>
                                      <p:tavLst>
                                        <p:tav tm="0">
                                          <p:val>
                                            <p:strVal val="#ppt_w"/>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linds(horizontal)">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7" presetClass="entr" presetSubtype="1"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ppt_x</p:attrName>
                                        </p:attrNameLst>
                                      </p:cBhvr>
                                      <p:tavLst>
                                        <p:tav tm="0">
                                          <p:val>
                                            <p:strVal val="#ppt_x"/>
                                          </p:val>
                                        </p:tav>
                                        <p:tav tm="100000">
                                          <p:val>
                                            <p:strVal val="#ppt_x"/>
                                          </p:val>
                                        </p:tav>
                                      </p:tavLst>
                                    </p:anim>
                                    <p:anim calcmode="lin" valueType="num">
                                      <p:cBhvr>
                                        <p:cTn id="36" dur="500" fill="hold"/>
                                        <p:tgtEl>
                                          <p:spTgt spid="10"/>
                                        </p:tgtEl>
                                        <p:attrNameLst>
                                          <p:attrName>ppt_y</p:attrName>
                                        </p:attrNameLst>
                                      </p:cBhvr>
                                      <p:tavLst>
                                        <p:tav tm="0">
                                          <p:val>
                                            <p:strVal val="#ppt_y-#ppt_h/2"/>
                                          </p:val>
                                        </p:tav>
                                        <p:tav tm="100000">
                                          <p:val>
                                            <p:strVal val="#ppt_y"/>
                                          </p:val>
                                        </p:tav>
                                      </p:tavLst>
                                    </p:anim>
                                    <p:anim calcmode="lin" valueType="num">
                                      <p:cBhvr>
                                        <p:cTn id="37" dur="500" fill="hold"/>
                                        <p:tgtEl>
                                          <p:spTgt spid="10"/>
                                        </p:tgtEl>
                                        <p:attrNameLst>
                                          <p:attrName>ppt_w</p:attrName>
                                        </p:attrNameLst>
                                      </p:cBhvr>
                                      <p:tavLst>
                                        <p:tav tm="0">
                                          <p:val>
                                            <p:strVal val="#ppt_w"/>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blinds(horizontal)">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7" presetClass="entr" presetSubtype="1"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500" fill="hold"/>
                                        <p:tgtEl>
                                          <p:spTgt spid="11"/>
                                        </p:tgtEl>
                                        <p:attrNameLst>
                                          <p:attrName>ppt_x</p:attrName>
                                        </p:attrNameLst>
                                      </p:cBhvr>
                                      <p:tavLst>
                                        <p:tav tm="0">
                                          <p:val>
                                            <p:strVal val="#ppt_x"/>
                                          </p:val>
                                        </p:tav>
                                        <p:tav tm="100000">
                                          <p:val>
                                            <p:strVal val="#ppt_x"/>
                                          </p:val>
                                        </p:tav>
                                      </p:tavLst>
                                    </p:anim>
                                    <p:anim calcmode="lin" valueType="num">
                                      <p:cBhvr>
                                        <p:cTn id="49" dur="500" fill="hold"/>
                                        <p:tgtEl>
                                          <p:spTgt spid="11"/>
                                        </p:tgtEl>
                                        <p:attrNameLst>
                                          <p:attrName>ppt_y</p:attrName>
                                        </p:attrNameLst>
                                      </p:cBhvr>
                                      <p:tavLst>
                                        <p:tav tm="0">
                                          <p:val>
                                            <p:strVal val="#ppt_y-#ppt_h/2"/>
                                          </p:val>
                                        </p:tav>
                                        <p:tav tm="100000">
                                          <p:val>
                                            <p:strVal val="#ppt_y"/>
                                          </p:val>
                                        </p:tav>
                                      </p:tavLst>
                                    </p:anim>
                                    <p:anim calcmode="lin" valueType="num">
                                      <p:cBhvr>
                                        <p:cTn id="50" dur="500" fill="hold"/>
                                        <p:tgtEl>
                                          <p:spTgt spid="11"/>
                                        </p:tgtEl>
                                        <p:attrNameLst>
                                          <p:attrName>ppt_w</p:attrName>
                                        </p:attrNameLst>
                                      </p:cBhvr>
                                      <p:tavLst>
                                        <p:tav tm="0">
                                          <p:val>
                                            <p:strVal val="#ppt_w"/>
                                          </p:val>
                                        </p:tav>
                                        <p:tav tm="100000">
                                          <p:val>
                                            <p:strVal val="#ppt_w"/>
                                          </p:val>
                                        </p:tav>
                                      </p:tavLst>
                                    </p:anim>
                                    <p:anim calcmode="lin" valueType="num">
                                      <p:cBhvr>
                                        <p:cTn id="51"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blinds(horizontal)">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4" presetClass="entr" presetSubtype="16"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box(in)">
                                      <p:cBhvr>
                                        <p:cTn id="6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 name="灯片编号占位符 1"/>
          <p:cNvSpPr>
            <a:spLocks noGrp="1"/>
          </p:cNvSpPr>
          <p:nvPr>
            <p:ph type="sldNum" sz="quarter" idx="10"/>
          </p:nvPr>
        </p:nvSpPr>
        <p:spPr>
          <a:noFill/>
        </p:spPr>
        <p:txBody>
          <a:bodyPr/>
          <a:lstStyle/>
          <a:p>
            <a:fld id="{A12970B0-E8DD-4575-8FCC-DB190ECCED8A}" type="slidenum">
              <a:rPr lang="en-US" altLang="zh-CN" smtClean="0"/>
              <a:pPr/>
              <a:t>17</a:t>
            </a:fld>
            <a:endParaRPr lang="en-US" altLang="zh-CN" smtClean="0"/>
          </a:p>
        </p:txBody>
      </p:sp>
      <p:sp>
        <p:nvSpPr>
          <p:cNvPr id="14339" name="AutoShape 3"/>
          <p:cNvSpPr>
            <a:spLocks noChangeArrowheads="1"/>
          </p:cNvSpPr>
          <p:nvPr/>
        </p:nvSpPr>
        <p:spPr bwMode="auto">
          <a:xfrm>
            <a:off x="3133725" y="2668588"/>
            <a:ext cx="304800" cy="381000"/>
          </a:xfrm>
          <a:prstGeom prst="wedgeRoundRectCallout">
            <a:avLst>
              <a:gd name="adj1" fmla="val -143750"/>
              <a:gd name="adj2" fmla="val 200000"/>
              <a:gd name="adj3" fmla="val 16667"/>
            </a:avLst>
          </a:prstGeom>
          <a:gradFill rotWithShape="0">
            <a:gsLst>
              <a:gs pos="0">
                <a:schemeClr val="accent1"/>
              </a:gs>
              <a:gs pos="50000">
                <a:schemeClr val="bg1"/>
              </a:gs>
              <a:gs pos="100000">
                <a:schemeClr val="accent1"/>
              </a:gs>
            </a:gsLst>
            <a:lin ang="5400000" scaled="1"/>
          </a:gradFill>
          <a:ln w="9525">
            <a:solidFill>
              <a:schemeClr val="tx1"/>
            </a:solidFill>
            <a:miter lim="800000"/>
            <a:headEnd/>
            <a:tailEnd/>
          </a:ln>
          <a:effectLst/>
        </p:spPr>
        <p:txBody>
          <a:bodyPr/>
          <a:lstStyle/>
          <a:p>
            <a:pPr algn="ctr">
              <a:defRPr/>
            </a:pPr>
            <a:endParaRPr lang="zh-CN" altLang="zh-CN" sz="2800" b="1">
              <a:solidFill>
                <a:srgbClr val="1C1C1C"/>
              </a:solidFill>
              <a:latin typeface="Times New Roman" pitchFamily="18" charset="0"/>
            </a:endParaRPr>
          </a:p>
        </p:txBody>
      </p:sp>
      <p:sp>
        <p:nvSpPr>
          <p:cNvPr id="6166" name="Rectangle 4"/>
          <p:cNvSpPr>
            <a:spLocks noChangeArrowheads="1"/>
          </p:cNvSpPr>
          <p:nvPr/>
        </p:nvSpPr>
        <p:spPr bwMode="auto">
          <a:xfrm>
            <a:off x="771525" y="1525588"/>
            <a:ext cx="7543800" cy="3429000"/>
          </a:xfrm>
          <a:prstGeom prst="rect">
            <a:avLst/>
          </a:prstGeom>
          <a:solidFill>
            <a:schemeClr val="bg1"/>
          </a:solidFill>
          <a:ln w="9525">
            <a:solidFill>
              <a:schemeClr val="tx2"/>
            </a:solidFill>
            <a:miter lim="800000"/>
            <a:headEnd/>
            <a:tailEnd/>
          </a:ln>
        </p:spPr>
        <p:txBody>
          <a:bodyPr wrap="none" anchor="ctr"/>
          <a:lstStyle/>
          <a:p>
            <a:pPr algn="ctr"/>
            <a:endParaRPr lang="zh-CN" altLang="zh-CN"/>
          </a:p>
        </p:txBody>
      </p:sp>
      <p:sp>
        <p:nvSpPr>
          <p:cNvPr id="6167" name="Rectangle 6" descr="深色下对角线"/>
          <p:cNvSpPr>
            <a:spLocks noChangeArrowheads="1"/>
          </p:cNvSpPr>
          <p:nvPr/>
        </p:nvSpPr>
        <p:spPr bwMode="auto">
          <a:xfrm>
            <a:off x="2371725" y="2287588"/>
            <a:ext cx="76200" cy="838200"/>
          </a:xfrm>
          <a:prstGeom prst="rect">
            <a:avLst/>
          </a:prstGeom>
          <a:pattFill prst="dkDnDiag">
            <a:fgClr>
              <a:srgbClr val="3B7283"/>
            </a:fgClr>
            <a:bgClr>
              <a:srgbClr val="7DACAD"/>
            </a:bgClr>
          </a:pattFill>
          <a:ln w="9525">
            <a:solidFill>
              <a:schemeClr val="tx1"/>
            </a:solidFill>
            <a:miter lim="800000"/>
            <a:headEnd/>
            <a:tailEnd/>
          </a:ln>
        </p:spPr>
        <p:txBody>
          <a:bodyPr wrap="none" anchor="ctr"/>
          <a:lstStyle/>
          <a:p>
            <a:endParaRPr lang="zh-CN" altLang="en-US"/>
          </a:p>
        </p:txBody>
      </p:sp>
      <p:sp>
        <p:nvSpPr>
          <p:cNvPr id="6168" name="Rectangle 7" descr="深色下对角线"/>
          <p:cNvSpPr>
            <a:spLocks noChangeArrowheads="1"/>
          </p:cNvSpPr>
          <p:nvPr/>
        </p:nvSpPr>
        <p:spPr bwMode="auto">
          <a:xfrm>
            <a:off x="2371725" y="3278188"/>
            <a:ext cx="76200" cy="838200"/>
          </a:xfrm>
          <a:prstGeom prst="rect">
            <a:avLst/>
          </a:prstGeom>
          <a:pattFill prst="dkDnDiag">
            <a:fgClr>
              <a:srgbClr val="3B7283"/>
            </a:fgClr>
            <a:bgClr>
              <a:srgbClr val="7DACAD"/>
            </a:bgClr>
          </a:pattFill>
          <a:ln w="9525">
            <a:solidFill>
              <a:schemeClr val="tx1"/>
            </a:solidFill>
            <a:miter lim="800000"/>
            <a:headEnd/>
            <a:tailEnd/>
          </a:ln>
        </p:spPr>
        <p:txBody>
          <a:bodyPr wrap="none" anchor="ctr"/>
          <a:lstStyle/>
          <a:p>
            <a:endParaRPr lang="zh-CN" altLang="en-US"/>
          </a:p>
        </p:txBody>
      </p:sp>
      <p:sp>
        <p:nvSpPr>
          <p:cNvPr id="6169" name="Rectangle 8" descr="深色下对角线"/>
          <p:cNvSpPr>
            <a:spLocks noChangeArrowheads="1"/>
          </p:cNvSpPr>
          <p:nvPr/>
        </p:nvSpPr>
        <p:spPr bwMode="auto">
          <a:xfrm>
            <a:off x="3286125" y="1906588"/>
            <a:ext cx="76200" cy="838200"/>
          </a:xfrm>
          <a:prstGeom prst="rect">
            <a:avLst/>
          </a:prstGeom>
          <a:pattFill prst="dkDnDiag">
            <a:fgClr>
              <a:srgbClr val="3B7283"/>
            </a:fgClr>
            <a:bgClr>
              <a:srgbClr val="7DACAD"/>
            </a:bgClr>
          </a:pattFill>
          <a:ln w="9525">
            <a:solidFill>
              <a:schemeClr val="tx1"/>
            </a:solidFill>
            <a:miter lim="800000"/>
            <a:headEnd/>
            <a:tailEnd/>
          </a:ln>
        </p:spPr>
        <p:txBody>
          <a:bodyPr wrap="none" anchor="ctr"/>
          <a:lstStyle/>
          <a:p>
            <a:endParaRPr lang="zh-CN" altLang="en-US"/>
          </a:p>
        </p:txBody>
      </p:sp>
      <p:sp>
        <p:nvSpPr>
          <p:cNvPr id="6170" name="Rectangle 9" descr="深色下对角线"/>
          <p:cNvSpPr>
            <a:spLocks noChangeArrowheads="1"/>
          </p:cNvSpPr>
          <p:nvPr/>
        </p:nvSpPr>
        <p:spPr bwMode="auto">
          <a:xfrm>
            <a:off x="3286125" y="3659188"/>
            <a:ext cx="76200" cy="914400"/>
          </a:xfrm>
          <a:prstGeom prst="rect">
            <a:avLst/>
          </a:prstGeom>
          <a:pattFill prst="dkDnDiag">
            <a:fgClr>
              <a:srgbClr val="3B7283"/>
            </a:fgClr>
            <a:bgClr>
              <a:srgbClr val="7DACAD"/>
            </a:bgClr>
          </a:pattFill>
          <a:ln w="9525">
            <a:solidFill>
              <a:schemeClr val="tx1"/>
            </a:solidFill>
            <a:miter lim="800000"/>
            <a:headEnd/>
            <a:tailEnd/>
          </a:ln>
        </p:spPr>
        <p:txBody>
          <a:bodyPr wrap="none" anchor="ctr"/>
          <a:lstStyle/>
          <a:p>
            <a:endParaRPr lang="zh-CN" altLang="en-US"/>
          </a:p>
        </p:txBody>
      </p:sp>
      <p:sp>
        <p:nvSpPr>
          <p:cNvPr id="6171" name="Line 10"/>
          <p:cNvSpPr>
            <a:spLocks noChangeShapeType="1"/>
          </p:cNvSpPr>
          <p:nvPr/>
        </p:nvSpPr>
        <p:spPr bwMode="auto">
          <a:xfrm>
            <a:off x="2143125" y="3201988"/>
            <a:ext cx="5934075" cy="0"/>
          </a:xfrm>
          <a:prstGeom prst="line">
            <a:avLst/>
          </a:prstGeom>
          <a:noFill/>
          <a:ln w="19050">
            <a:solidFill>
              <a:srgbClr val="000000"/>
            </a:solidFill>
            <a:prstDash val="lgDashDot"/>
            <a:round/>
            <a:headEnd type="none" w="sm" len="lg"/>
            <a:tailEnd type="none" w="sm" len="lg"/>
          </a:ln>
        </p:spPr>
        <p:txBody>
          <a:bodyPr wrap="none" anchor="ctr"/>
          <a:lstStyle/>
          <a:p>
            <a:endParaRPr lang="zh-CN" altLang="en-US"/>
          </a:p>
        </p:txBody>
      </p:sp>
      <p:sp>
        <p:nvSpPr>
          <p:cNvPr id="6172" name="Rectangle 11" descr="深色下对角线"/>
          <p:cNvSpPr>
            <a:spLocks noChangeArrowheads="1"/>
          </p:cNvSpPr>
          <p:nvPr/>
        </p:nvSpPr>
        <p:spPr bwMode="auto">
          <a:xfrm>
            <a:off x="7324725" y="1677988"/>
            <a:ext cx="76200" cy="2971800"/>
          </a:xfrm>
          <a:prstGeom prst="rect">
            <a:avLst/>
          </a:prstGeom>
          <a:pattFill prst="dkDnDiag">
            <a:fgClr>
              <a:srgbClr val="B2E6E4"/>
            </a:fgClr>
            <a:bgClr>
              <a:srgbClr val="FFFFFF"/>
            </a:bgClr>
          </a:pattFill>
          <a:ln w="9525">
            <a:solidFill>
              <a:schemeClr val="tx1"/>
            </a:solidFill>
            <a:miter lim="800000"/>
            <a:headEnd/>
            <a:tailEnd/>
          </a:ln>
        </p:spPr>
        <p:txBody>
          <a:bodyPr wrap="none" anchor="ctr"/>
          <a:lstStyle/>
          <a:p>
            <a:endParaRPr lang="zh-CN" altLang="en-US"/>
          </a:p>
        </p:txBody>
      </p:sp>
      <p:graphicFrame>
        <p:nvGraphicFramePr>
          <p:cNvPr id="6146" name="Object 22"/>
          <p:cNvGraphicFramePr>
            <a:graphicFrameLocks noChangeAspect="1"/>
          </p:cNvGraphicFramePr>
          <p:nvPr/>
        </p:nvGraphicFramePr>
        <p:xfrm>
          <a:off x="7483475" y="3201988"/>
          <a:ext cx="288925" cy="304800"/>
        </p:xfrm>
        <a:graphic>
          <a:graphicData uri="http://schemas.openxmlformats.org/presentationml/2006/ole">
            <p:oleObj spid="_x0000_s21506" name="Equation" r:id="rId3" imgW="164880" imgH="190440" progId="">
              <p:embed/>
            </p:oleObj>
          </a:graphicData>
        </a:graphic>
      </p:graphicFrame>
      <p:graphicFrame>
        <p:nvGraphicFramePr>
          <p:cNvPr id="6147" name="Object 23"/>
          <p:cNvGraphicFramePr>
            <a:graphicFrameLocks noChangeAspect="1"/>
          </p:cNvGraphicFramePr>
          <p:nvPr/>
        </p:nvGraphicFramePr>
        <p:xfrm>
          <a:off x="3022600" y="3173413"/>
          <a:ext cx="238125" cy="323850"/>
        </p:xfrm>
        <a:graphic>
          <a:graphicData uri="http://schemas.openxmlformats.org/presentationml/2006/ole">
            <p:oleObj spid="_x0000_s21507" name="Equation" r:id="rId4" imgW="152280" imgH="177480" progId="">
              <p:embed/>
            </p:oleObj>
          </a:graphicData>
        </a:graphic>
      </p:graphicFrame>
      <p:graphicFrame>
        <p:nvGraphicFramePr>
          <p:cNvPr id="6148" name="Object 24"/>
          <p:cNvGraphicFramePr>
            <a:graphicFrameLocks noChangeAspect="1"/>
          </p:cNvGraphicFramePr>
          <p:nvPr/>
        </p:nvGraphicFramePr>
        <p:xfrm>
          <a:off x="7010400" y="1754188"/>
          <a:ext cx="287338" cy="304800"/>
        </p:xfrm>
        <a:graphic>
          <a:graphicData uri="http://schemas.openxmlformats.org/presentationml/2006/ole">
            <p:oleObj spid="_x0000_s21508" name="Equation" r:id="rId5" imgW="215640" imgH="228600" progId="">
              <p:embed/>
            </p:oleObj>
          </a:graphicData>
        </a:graphic>
      </p:graphicFrame>
      <p:sp>
        <p:nvSpPr>
          <p:cNvPr id="6173" name="Rectangle 25" descr="深色下对角线"/>
          <p:cNvSpPr>
            <a:spLocks noChangeArrowheads="1"/>
          </p:cNvSpPr>
          <p:nvPr/>
        </p:nvSpPr>
        <p:spPr bwMode="auto">
          <a:xfrm>
            <a:off x="3286125" y="2897188"/>
            <a:ext cx="76200" cy="609600"/>
          </a:xfrm>
          <a:prstGeom prst="rect">
            <a:avLst/>
          </a:prstGeom>
          <a:pattFill prst="dkDnDiag">
            <a:fgClr>
              <a:srgbClr val="3B7283"/>
            </a:fgClr>
            <a:bgClr>
              <a:srgbClr val="7DACAD"/>
            </a:bgClr>
          </a:pattFill>
          <a:ln w="9525">
            <a:solidFill>
              <a:schemeClr val="tx1"/>
            </a:solidFill>
            <a:miter lim="800000"/>
            <a:headEnd/>
            <a:tailEnd/>
          </a:ln>
        </p:spPr>
        <p:txBody>
          <a:bodyPr wrap="none" anchor="ctr"/>
          <a:lstStyle/>
          <a:p>
            <a:endParaRPr lang="zh-CN" altLang="en-US"/>
          </a:p>
        </p:txBody>
      </p:sp>
      <p:sp>
        <p:nvSpPr>
          <p:cNvPr id="14362" name="Text Box 26"/>
          <p:cNvSpPr txBox="1">
            <a:spLocks noChangeArrowheads="1"/>
          </p:cNvSpPr>
          <p:nvPr/>
        </p:nvSpPr>
        <p:spPr bwMode="auto">
          <a:xfrm>
            <a:off x="762000" y="1525588"/>
            <a:ext cx="681038" cy="3429000"/>
          </a:xfrm>
          <a:prstGeom prst="rect">
            <a:avLst/>
          </a:prstGeom>
          <a:gradFill rotWithShape="0">
            <a:gsLst>
              <a:gs pos="0">
                <a:schemeClr val="accent1"/>
              </a:gs>
              <a:gs pos="50000">
                <a:srgbClr val="FFFFFF"/>
              </a:gs>
              <a:gs pos="100000">
                <a:schemeClr val="accent1"/>
              </a:gs>
            </a:gsLst>
            <a:lin ang="0" scaled="1"/>
          </a:gradFill>
          <a:ln w="9525">
            <a:solidFill>
              <a:schemeClr val="tx1"/>
            </a:solidFill>
            <a:miter lim="800000"/>
            <a:headEnd/>
            <a:tailEnd/>
          </a:ln>
          <a:effectLst/>
        </p:spPr>
        <p:txBody>
          <a:bodyPr vert="eaVert">
            <a:spAutoFit/>
          </a:bodyPr>
          <a:lstStyle/>
          <a:p>
            <a:pPr algn="ctr">
              <a:spcBef>
                <a:spcPct val="50000"/>
              </a:spcBef>
              <a:defRPr/>
            </a:pPr>
            <a:r>
              <a:rPr lang="zh-CN" altLang="en-US" sz="3200" b="1">
                <a:solidFill>
                  <a:srgbClr val="1C1C1C"/>
                </a:solidFill>
                <a:latin typeface="Times New Roman" pitchFamily="18" charset="0"/>
              </a:rPr>
              <a:t>实 验 装 置</a:t>
            </a:r>
          </a:p>
        </p:txBody>
      </p:sp>
      <p:graphicFrame>
        <p:nvGraphicFramePr>
          <p:cNvPr id="6149" name="Object 13"/>
          <p:cNvGraphicFramePr>
            <a:graphicFrameLocks noChangeAspect="1"/>
          </p:cNvGraphicFramePr>
          <p:nvPr/>
        </p:nvGraphicFramePr>
        <p:xfrm>
          <a:off x="2852738" y="2211388"/>
          <a:ext cx="347662" cy="533400"/>
        </p:xfrm>
        <a:graphic>
          <a:graphicData uri="http://schemas.openxmlformats.org/presentationml/2006/ole">
            <p:oleObj spid="_x0000_s21509" name="Equation" r:id="rId6" imgW="139680" imgH="215640" progId="">
              <p:embed/>
            </p:oleObj>
          </a:graphicData>
        </a:graphic>
      </p:graphicFrame>
      <p:graphicFrame>
        <p:nvGraphicFramePr>
          <p:cNvPr id="6150" name="Object 14"/>
          <p:cNvGraphicFramePr>
            <a:graphicFrameLocks noChangeAspect="1"/>
          </p:cNvGraphicFramePr>
          <p:nvPr/>
        </p:nvGraphicFramePr>
        <p:xfrm>
          <a:off x="2895600" y="3430588"/>
          <a:ext cx="334963" cy="533400"/>
        </p:xfrm>
        <a:graphic>
          <a:graphicData uri="http://schemas.openxmlformats.org/presentationml/2006/ole">
            <p:oleObj spid="_x0000_s21510" name="Equation" r:id="rId7" imgW="152280" imgH="215640" progId="">
              <p:embed/>
            </p:oleObj>
          </a:graphicData>
        </a:graphic>
      </p:graphicFrame>
      <p:graphicFrame>
        <p:nvGraphicFramePr>
          <p:cNvPr id="6151" name="Object 15"/>
          <p:cNvGraphicFramePr>
            <a:graphicFrameLocks noChangeAspect="1"/>
          </p:cNvGraphicFramePr>
          <p:nvPr/>
        </p:nvGraphicFramePr>
        <p:xfrm>
          <a:off x="1982788" y="2820988"/>
          <a:ext cx="271462" cy="381000"/>
        </p:xfrm>
        <a:graphic>
          <a:graphicData uri="http://schemas.openxmlformats.org/presentationml/2006/ole">
            <p:oleObj spid="_x0000_s21511" name="Equation" r:id="rId8" imgW="101520" imgH="139680" progId="">
              <p:embed/>
            </p:oleObj>
          </a:graphicData>
        </a:graphic>
      </p:graphicFrame>
      <p:grpSp>
        <p:nvGrpSpPr>
          <p:cNvPr id="2" name="Group 80"/>
          <p:cNvGrpSpPr>
            <a:grpSpLocks/>
          </p:cNvGrpSpPr>
          <p:nvPr/>
        </p:nvGrpSpPr>
        <p:grpSpPr bwMode="auto">
          <a:xfrm>
            <a:off x="2409825" y="1509713"/>
            <a:ext cx="6200775" cy="2062162"/>
            <a:chOff x="1518" y="902"/>
            <a:chExt cx="3906" cy="1299"/>
          </a:xfrm>
        </p:grpSpPr>
        <p:sp>
          <p:nvSpPr>
            <p:cNvPr id="6209" name="Text Box 5"/>
            <p:cNvSpPr txBox="1">
              <a:spLocks noChangeArrowheads="1"/>
            </p:cNvSpPr>
            <p:nvPr/>
          </p:nvSpPr>
          <p:spPr bwMode="auto">
            <a:xfrm>
              <a:off x="4674" y="902"/>
              <a:ext cx="750" cy="250"/>
            </a:xfrm>
            <a:prstGeom prst="rect">
              <a:avLst/>
            </a:prstGeom>
            <a:noFill/>
            <a:ln w="9525">
              <a:noFill/>
              <a:miter lim="800000"/>
              <a:headEnd/>
              <a:tailEnd/>
            </a:ln>
          </p:spPr>
          <p:txBody>
            <a:bodyPr>
              <a:spAutoFit/>
            </a:bodyPr>
            <a:lstStyle/>
            <a:p>
              <a:pPr>
                <a:spcBef>
                  <a:spcPct val="50000"/>
                </a:spcBef>
              </a:pPr>
              <a:r>
                <a:rPr lang="en-US" altLang="zh-CN" sz="2000" b="1">
                  <a:solidFill>
                    <a:srgbClr val="CC0000"/>
                  </a:solidFill>
                  <a:latin typeface="Times New Roman" pitchFamily="18" charset="0"/>
                </a:rPr>
                <a:t>p</a:t>
              </a:r>
              <a:endParaRPr lang="en-US" altLang="zh-CN" sz="2000" b="1">
                <a:latin typeface="Times New Roman" pitchFamily="18" charset="0"/>
              </a:endParaRPr>
            </a:p>
          </p:txBody>
        </p:sp>
        <p:grpSp>
          <p:nvGrpSpPr>
            <p:cNvPr id="3" name="Group 71"/>
            <p:cNvGrpSpPr>
              <a:grpSpLocks/>
            </p:cNvGrpSpPr>
            <p:nvPr/>
          </p:nvGrpSpPr>
          <p:grpSpPr bwMode="auto">
            <a:xfrm>
              <a:off x="1518" y="1287"/>
              <a:ext cx="3090" cy="914"/>
              <a:chOff x="1518" y="1287"/>
              <a:chExt cx="3090" cy="914"/>
            </a:xfrm>
          </p:grpSpPr>
          <p:sp>
            <p:nvSpPr>
              <p:cNvPr id="6211" name="Line 31"/>
              <p:cNvSpPr>
                <a:spLocks noChangeShapeType="1"/>
              </p:cNvSpPr>
              <p:nvPr/>
            </p:nvSpPr>
            <p:spPr bwMode="auto">
              <a:xfrm flipV="1">
                <a:off x="2064" y="1287"/>
                <a:ext cx="2544" cy="432"/>
              </a:xfrm>
              <a:prstGeom prst="line">
                <a:avLst/>
              </a:prstGeom>
              <a:noFill/>
              <a:ln w="28575">
                <a:solidFill>
                  <a:srgbClr val="FF6600"/>
                </a:solidFill>
                <a:round/>
                <a:headEnd type="none" w="sm" len="lg"/>
                <a:tailEnd type="none" w="sm" len="lg"/>
              </a:ln>
            </p:spPr>
            <p:txBody>
              <a:bodyPr wrap="none" anchor="ctr"/>
              <a:lstStyle/>
              <a:p>
                <a:endParaRPr lang="zh-CN" altLang="en-US"/>
              </a:p>
            </p:txBody>
          </p:sp>
          <p:sp>
            <p:nvSpPr>
              <p:cNvPr id="6212" name="Line 32"/>
              <p:cNvSpPr>
                <a:spLocks noChangeShapeType="1"/>
              </p:cNvSpPr>
              <p:nvPr/>
            </p:nvSpPr>
            <p:spPr bwMode="auto">
              <a:xfrm flipV="1">
                <a:off x="2106" y="1287"/>
                <a:ext cx="2502" cy="912"/>
              </a:xfrm>
              <a:prstGeom prst="line">
                <a:avLst/>
              </a:prstGeom>
              <a:noFill/>
              <a:ln w="28575">
                <a:solidFill>
                  <a:srgbClr val="FF6600"/>
                </a:solidFill>
                <a:round/>
                <a:headEnd type="none" w="sm" len="lg"/>
                <a:tailEnd type="none" w="sm" len="lg"/>
              </a:ln>
            </p:spPr>
            <p:txBody>
              <a:bodyPr wrap="none" anchor="ctr"/>
              <a:lstStyle/>
              <a:p>
                <a:endParaRPr lang="zh-CN" altLang="en-US"/>
              </a:p>
            </p:txBody>
          </p:sp>
          <p:sp>
            <p:nvSpPr>
              <p:cNvPr id="6213" name="Freeform 33"/>
              <p:cNvSpPr>
                <a:spLocks/>
              </p:cNvSpPr>
              <p:nvPr/>
            </p:nvSpPr>
            <p:spPr bwMode="auto">
              <a:xfrm>
                <a:off x="1536" y="1720"/>
                <a:ext cx="554" cy="248"/>
              </a:xfrm>
              <a:custGeom>
                <a:avLst/>
                <a:gdLst>
                  <a:gd name="T0" fmla="*/ 0 w 554"/>
                  <a:gd name="T1" fmla="*/ 248 h 248"/>
                  <a:gd name="T2" fmla="*/ 554 w 554"/>
                  <a:gd name="T3" fmla="*/ 0 h 248"/>
                  <a:gd name="T4" fmla="*/ 0 60000 65536"/>
                  <a:gd name="T5" fmla="*/ 0 60000 65536"/>
                  <a:gd name="T6" fmla="*/ 0 w 554"/>
                  <a:gd name="T7" fmla="*/ 0 h 248"/>
                  <a:gd name="T8" fmla="*/ 554 w 554"/>
                  <a:gd name="T9" fmla="*/ 248 h 248"/>
                </a:gdLst>
                <a:ahLst/>
                <a:cxnLst>
                  <a:cxn ang="T4">
                    <a:pos x="T0" y="T1"/>
                  </a:cxn>
                  <a:cxn ang="T5">
                    <a:pos x="T2" y="T3"/>
                  </a:cxn>
                </a:cxnLst>
                <a:rect l="T6" t="T7" r="T8" b="T9"/>
                <a:pathLst>
                  <a:path w="554" h="248">
                    <a:moveTo>
                      <a:pt x="0" y="248"/>
                    </a:moveTo>
                    <a:lnTo>
                      <a:pt x="554" y="0"/>
                    </a:lnTo>
                  </a:path>
                </a:pathLst>
              </a:custGeom>
              <a:noFill/>
              <a:ln w="19050">
                <a:solidFill>
                  <a:srgbClr val="FF6600"/>
                </a:solidFill>
                <a:round/>
                <a:headEnd/>
                <a:tailEnd/>
              </a:ln>
            </p:spPr>
            <p:txBody>
              <a:bodyPr wrap="none"/>
              <a:lstStyle/>
              <a:p>
                <a:endParaRPr lang="zh-CN" altLang="en-US"/>
              </a:p>
            </p:txBody>
          </p:sp>
          <p:sp>
            <p:nvSpPr>
              <p:cNvPr id="6214" name="Line 34"/>
              <p:cNvSpPr>
                <a:spLocks noChangeShapeType="1"/>
              </p:cNvSpPr>
              <p:nvPr/>
            </p:nvSpPr>
            <p:spPr bwMode="auto">
              <a:xfrm>
                <a:off x="1518" y="1961"/>
                <a:ext cx="570" cy="240"/>
              </a:xfrm>
              <a:prstGeom prst="line">
                <a:avLst/>
              </a:prstGeom>
              <a:noFill/>
              <a:ln w="19050">
                <a:solidFill>
                  <a:srgbClr val="FF6600"/>
                </a:solidFill>
                <a:round/>
                <a:headEnd/>
                <a:tailEnd/>
              </a:ln>
            </p:spPr>
            <p:txBody>
              <a:bodyPr wrap="none"/>
              <a:lstStyle/>
              <a:p>
                <a:endParaRPr lang="zh-CN" altLang="en-US"/>
              </a:p>
            </p:txBody>
          </p:sp>
        </p:grpSp>
      </p:grpSp>
      <p:graphicFrame>
        <p:nvGraphicFramePr>
          <p:cNvPr id="14371" name="Object 35"/>
          <p:cNvGraphicFramePr>
            <a:graphicFrameLocks noChangeAspect="1"/>
          </p:cNvGraphicFramePr>
          <p:nvPr/>
        </p:nvGraphicFramePr>
        <p:xfrm>
          <a:off x="1560513" y="4370388"/>
          <a:ext cx="1604962" cy="588962"/>
        </p:xfrm>
        <a:graphic>
          <a:graphicData uri="http://schemas.openxmlformats.org/presentationml/2006/ole">
            <p:oleObj spid="_x0000_s21512" name="公式" r:id="rId9" imgW="507960" imgH="203040" progId="">
              <p:embed/>
            </p:oleObj>
          </a:graphicData>
        </a:graphic>
      </p:graphicFrame>
      <p:sp>
        <p:nvSpPr>
          <p:cNvPr id="6176" name="Text Box 38"/>
          <p:cNvSpPr txBox="1">
            <a:spLocks noChangeArrowheads="1"/>
          </p:cNvSpPr>
          <p:nvPr/>
        </p:nvSpPr>
        <p:spPr bwMode="auto">
          <a:xfrm>
            <a:off x="609600" y="838200"/>
            <a:ext cx="5715000" cy="641350"/>
          </a:xfrm>
          <a:prstGeom prst="rect">
            <a:avLst/>
          </a:prstGeom>
          <a:noFill/>
          <a:ln w="9525">
            <a:noFill/>
            <a:miter lim="800000"/>
            <a:headEnd/>
            <a:tailEnd/>
          </a:ln>
        </p:spPr>
        <p:txBody>
          <a:bodyPr>
            <a:spAutoFit/>
          </a:bodyPr>
          <a:lstStyle/>
          <a:p>
            <a:r>
              <a:rPr lang="zh-CN" altLang="en-US" sz="3600" b="1">
                <a:solidFill>
                  <a:srgbClr val="CC0000"/>
                </a:solidFill>
                <a:latin typeface="Times New Roman" pitchFamily="18" charset="0"/>
              </a:rPr>
              <a:t>一    杨氏双缝干涉实验</a:t>
            </a:r>
          </a:p>
        </p:txBody>
      </p:sp>
      <p:grpSp>
        <p:nvGrpSpPr>
          <p:cNvPr id="4" name="Group 78"/>
          <p:cNvGrpSpPr>
            <a:grpSpLocks/>
          </p:cNvGrpSpPr>
          <p:nvPr/>
        </p:nvGrpSpPr>
        <p:grpSpPr bwMode="auto">
          <a:xfrm>
            <a:off x="3100388" y="2820988"/>
            <a:ext cx="1009650" cy="1371600"/>
            <a:chOff x="1953" y="1728"/>
            <a:chExt cx="636" cy="864"/>
          </a:xfrm>
        </p:grpSpPr>
        <p:sp>
          <p:nvSpPr>
            <p:cNvPr id="6203" name="Line 48"/>
            <p:cNvSpPr>
              <a:spLocks noChangeShapeType="1"/>
            </p:cNvSpPr>
            <p:nvPr/>
          </p:nvSpPr>
          <p:spPr bwMode="auto">
            <a:xfrm>
              <a:off x="2118" y="1728"/>
              <a:ext cx="150" cy="388"/>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grpSp>
          <p:nvGrpSpPr>
            <p:cNvPr id="5" name="Group 73"/>
            <p:cNvGrpSpPr>
              <a:grpSpLocks/>
            </p:cNvGrpSpPr>
            <p:nvPr/>
          </p:nvGrpSpPr>
          <p:grpSpPr bwMode="auto">
            <a:xfrm>
              <a:off x="1953" y="2116"/>
              <a:ext cx="636" cy="476"/>
              <a:chOff x="1953" y="2116"/>
              <a:chExt cx="636" cy="476"/>
            </a:xfrm>
          </p:grpSpPr>
          <p:sp>
            <p:nvSpPr>
              <p:cNvPr id="6205" name="Line 49"/>
              <p:cNvSpPr>
                <a:spLocks noChangeShapeType="1"/>
              </p:cNvSpPr>
              <p:nvPr/>
            </p:nvSpPr>
            <p:spPr bwMode="auto">
              <a:xfrm>
                <a:off x="2268" y="2116"/>
                <a:ext cx="101" cy="251"/>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sp>
            <p:nvSpPr>
              <p:cNvPr id="6206" name="Line 50"/>
              <p:cNvSpPr>
                <a:spLocks noChangeShapeType="1"/>
              </p:cNvSpPr>
              <p:nvPr/>
            </p:nvSpPr>
            <p:spPr bwMode="auto">
              <a:xfrm>
                <a:off x="2103" y="2174"/>
                <a:ext cx="101" cy="251"/>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sp>
            <p:nvSpPr>
              <p:cNvPr id="6207" name="Line 51"/>
              <p:cNvSpPr>
                <a:spLocks noChangeShapeType="1"/>
              </p:cNvSpPr>
              <p:nvPr/>
            </p:nvSpPr>
            <p:spPr bwMode="auto">
              <a:xfrm flipV="1">
                <a:off x="1953" y="2367"/>
                <a:ext cx="251" cy="129"/>
              </a:xfrm>
              <a:prstGeom prst="line">
                <a:avLst/>
              </a:prstGeom>
              <a:noFill/>
              <a:ln w="19050">
                <a:solidFill>
                  <a:srgbClr val="FF0066"/>
                </a:solidFill>
                <a:prstDash val="dash"/>
                <a:round/>
                <a:headEnd type="none" w="sm" len="lg"/>
                <a:tailEnd type="triangle" w="sm" len="lg"/>
              </a:ln>
            </p:spPr>
            <p:txBody>
              <a:bodyPr wrap="none" anchor="ctr"/>
              <a:lstStyle/>
              <a:p>
                <a:endParaRPr lang="zh-CN" altLang="en-US"/>
              </a:p>
            </p:txBody>
          </p:sp>
          <p:sp>
            <p:nvSpPr>
              <p:cNvPr id="6208" name="Line 52"/>
              <p:cNvSpPr>
                <a:spLocks noChangeShapeType="1"/>
              </p:cNvSpPr>
              <p:nvPr/>
            </p:nvSpPr>
            <p:spPr bwMode="auto">
              <a:xfrm flipH="1">
                <a:off x="2339" y="2180"/>
                <a:ext cx="250" cy="129"/>
              </a:xfrm>
              <a:prstGeom prst="line">
                <a:avLst/>
              </a:prstGeom>
              <a:noFill/>
              <a:ln w="19050">
                <a:solidFill>
                  <a:srgbClr val="FF0066"/>
                </a:solidFill>
                <a:prstDash val="dash"/>
                <a:round/>
                <a:headEnd type="none" w="sm" len="lg"/>
                <a:tailEnd type="triangle" w="sm" len="lg"/>
              </a:ln>
            </p:spPr>
            <p:txBody>
              <a:bodyPr wrap="none" anchor="ctr"/>
              <a:lstStyle/>
              <a:p>
                <a:endParaRPr lang="zh-CN" altLang="en-US"/>
              </a:p>
            </p:txBody>
          </p:sp>
          <p:graphicFrame>
            <p:nvGraphicFramePr>
              <p:cNvPr id="6163" name="Object 53"/>
              <p:cNvGraphicFramePr>
                <a:graphicFrameLocks noChangeAspect="1"/>
              </p:cNvGraphicFramePr>
              <p:nvPr/>
            </p:nvGraphicFramePr>
            <p:xfrm>
              <a:off x="2208" y="2384"/>
              <a:ext cx="288" cy="208"/>
            </p:xfrm>
            <a:graphic>
              <a:graphicData uri="http://schemas.openxmlformats.org/presentationml/2006/ole">
                <p:oleObj spid="_x0000_s21523" name="公式" r:id="rId10" imgW="304560" imgH="228600" progId="">
                  <p:embed/>
                </p:oleObj>
              </a:graphicData>
            </a:graphic>
          </p:graphicFrame>
        </p:grpSp>
      </p:grpSp>
      <p:grpSp>
        <p:nvGrpSpPr>
          <p:cNvPr id="6" name="Group 99"/>
          <p:cNvGrpSpPr>
            <a:grpSpLocks/>
          </p:cNvGrpSpPr>
          <p:nvPr/>
        </p:nvGrpSpPr>
        <p:grpSpPr bwMode="auto">
          <a:xfrm>
            <a:off x="914400" y="5334000"/>
            <a:ext cx="5894388" cy="1022350"/>
            <a:chOff x="703" y="3339"/>
            <a:chExt cx="3629" cy="644"/>
          </a:xfrm>
        </p:grpSpPr>
        <p:graphicFrame>
          <p:nvGraphicFramePr>
            <p:cNvPr id="6161" name="Object 37"/>
            <p:cNvGraphicFramePr>
              <a:graphicFrameLocks noChangeAspect="1"/>
            </p:cNvGraphicFramePr>
            <p:nvPr/>
          </p:nvGraphicFramePr>
          <p:xfrm>
            <a:off x="3606" y="3339"/>
            <a:ext cx="726" cy="644"/>
          </p:xfrm>
          <a:graphic>
            <a:graphicData uri="http://schemas.openxmlformats.org/presentationml/2006/ole">
              <p:oleObj spid="_x0000_s21521" name="公式" r:id="rId11" imgW="431640" imgH="393480" progId="">
                <p:embed/>
              </p:oleObj>
            </a:graphicData>
          </a:graphic>
        </p:graphicFrame>
        <p:graphicFrame>
          <p:nvGraphicFramePr>
            <p:cNvPr id="6162" name="Object 58"/>
            <p:cNvGraphicFramePr>
              <a:graphicFrameLocks noChangeAspect="1"/>
            </p:cNvGraphicFramePr>
            <p:nvPr/>
          </p:nvGraphicFramePr>
          <p:xfrm>
            <a:off x="1701" y="3521"/>
            <a:ext cx="1859" cy="324"/>
          </p:xfrm>
          <a:graphic>
            <a:graphicData uri="http://schemas.openxmlformats.org/presentationml/2006/ole">
              <p:oleObj spid="_x0000_s21522" name="公式" r:id="rId12" imgW="1244520" imgH="215640" progId="">
                <p:embed/>
              </p:oleObj>
            </a:graphicData>
          </a:graphic>
        </p:graphicFrame>
        <p:sp>
          <p:nvSpPr>
            <p:cNvPr id="6202" name="Text Box 59"/>
            <p:cNvSpPr txBox="1">
              <a:spLocks noChangeArrowheads="1"/>
            </p:cNvSpPr>
            <p:nvPr/>
          </p:nvSpPr>
          <p:spPr bwMode="auto">
            <a:xfrm>
              <a:off x="703" y="3475"/>
              <a:ext cx="1780" cy="365"/>
            </a:xfrm>
            <a:prstGeom prst="rect">
              <a:avLst/>
            </a:prstGeom>
            <a:noFill/>
            <a:ln w="9525">
              <a:noFill/>
              <a:miter lim="800000"/>
              <a:headEnd/>
              <a:tailEnd/>
            </a:ln>
          </p:spPr>
          <p:txBody>
            <a:bodyPr>
              <a:spAutoFit/>
            </a:bodyPr>
            <a:lstStyle/>
            <a:p>
              <a:pPr>
                <a:spcBef>
                  <a:spcPct val="50000"/>
                </a:spcBef>
              </a:pPr>
              <a:r>
                <a:rPr lang="zh-CN" altLang="en-US" sz="3200" b="1">
                  <a:solidFill>
                    <a:srgbClr val="1C1C1C"/>
                  </a:solidFill>
                  <a:latin typeface="Times New Roman" pitchFamily="18" charset="0"/>
                </a:rPr>
                <a:t>波程差</a:t>
              </a:r>
            </a:p>
          </p:txBody>
        </p:sp>
      </p:grpSp>
      <p:grpSp>
        <p:nvGrpSpPr>
          <p:cNvPr id="7" name="Group 83"/>
          <p:cNvGrpSpPr>
            <a:grpSpLocks/>
          </p:cNvGrpSpPr>
          <p:nvPr/>
        </p:nvGrpSpPr>
        <p:grpSpPr bwMode="auto">
          <a:xfrm>
            <a:off x="2414588" y="1752600"/>
            <a:ext cx="5595937" cy="2806700"/>
            <a:chOff x="1521" y="1055"/>
            <a:chExt cx="3525" cy="1768"/>
          </a:xfrm>
        </p:grpSpPr>
        <p:sp>
          <p:nvSpPr>
            <p:cNvPr id="6191" name="Line 16"/>
            <p:cNvSpPr>
              <a:spLocks noChangeShapeType="1"/>
            </p:cNvSpPr>
            <p:nvPr/>
          </p:nvSpPr>
          <p:spPr bwMode="auto">
            <a:xfrm>
              <a:off x="4662" y="1296"/>
              <a:ext cx="240" cy="0"/>
            </a:xfrm>
            <a:prstGeom prst="line">
              <a:avLst/>
            </a:prstGeom>
            <a:noFill/>
            <a:ln w="12700">
              <a:solidFill>
                <a:srgbClr val="000000"/>
              </a:solidFill>
              <a:prstDash val="dash"/>
              <a:round/>
              <a:headEnd type="none" w="sm" len="lg"/>
              <a:tailEnd type="none" w="sm" len="lg"/>
            </a:ln>
          </p:spPr>
          <p:txBody>
            <a:bodyPr wrap="none" anchor="ctr"/>
            <a:lstStyle/>
            <a:p>
              <a:endParaRPr lang="zh-CN" altLang="en-US"/>
            </a:p>
          </p:txBody>
        </p:sp>
        <p:sp>
          <p:nvSpPr>
            <p:cNvPr id="6192" name="Line 19"/>
            <p:cNvSpPr>
              <a:spLocks noChangeShapeType="1"/>
            </p:cNvSpPr>
            <p:nvPr/>
          </p:nvSpPr>
          <p:spPr bwMode="auto">
            <a:xfrm flipH="1">
              <a:off x="1638" y="1728"/>
              <a:ext cx="432" cy="0"/>
            </a:xfrm>
            <a:prstGeom prst="line">
              <a:avLst/>
            </a:prstGeom>
            <a:noFill/>
            <a:ln w="9525">
              <a:solidFill>
                <a:schemeClr val="tx1"/>
              </a:solidFill>
              <a:prstDash val="dash"/>
              <a:round/>
              <a:headEnd type="none" w="sm" len="lg"/>
              <a:tailEnd type="none" w="sm" len="lg"/>
            </a:ln>
          </p:spPr>
          <p:txBody>
            <a:bodyPr wrap="none" anchor="ctr"/>
            <a:lstStyle/>
            <a:p>
              <a:endParaRPr lang="zh-CN" altLang="en-US"/>
            </a:p>
          </p:txBody>
        </p:sp>
        <p:sp>
          <p:nvSpPr>
            <p:cNvPr id="6193" name="Line 20"/>
            <p:cNvSpPr>
              <a:spLocks noChangeShapeType="1"/>
            </p:cNvSpPr>
            <p:nvPr/>
          </p:nvSpPr>
          <p:spPr bwMode="auto">
            <a:xfrm flipH="1">
              <a:off x="1638" y="2208"/>
              <a:ext cx="432" cy="0"/>
            </a:xfrm>
            <a:prstGeom prst="line">
              <a:avLst/>
            </a:prstGeom>
            <a:noFill/>
            <a:ln w="9525">
              <a:solidFill>
                <a:schemeClr val="tx1"/>
              </a:solidFill>
              <a:prstDash val="dash"/>
              <a:round/>
              <a:headEnd type="none" w="sm" len="lg"/>
              <a:tailEnd type="none" w="sm" len="lg"/>
            </a:ln>
          </p:spPr>
          <p:txBody>
            <a:bodyPr wrap="none" anchor="ctr"/>
            <a:lstStyle/>
            <a:p>
              <a:endParaRPr lang="zh-CN" altLang="en-US"/>
            </a:p>
          </p:txBody>
        </p:sp>
        <p:grpSp>
          <p:nvGrpSpPr>
            <p:cNvPr id="8" name="Group 70"/>
            <p:cNvGrpSpPr>
              <a:grpSpLocks/>
            </p:cNvGrpSpPr>
            <p:nvPr/>
          </p:nvGrpSpPr>
          <p:grpSpPr bwMode="auto">
            <a:xfrm>
              <a:off x="1521" y="1055"/>
              <a:ext cx="3525" cy="1768"/>
              <a:chOff x="1521" y="1055"/>
              <a:chExt cx="3525" cy="1768"/>
            </a:xfrm>
          </p:grpSpPr>
          <p:sp>
            <p:nvSpPr>
              <p:cNvPr id="6195" name="Line 17"/>
              <p:cNvSpPr>
                <a:spLocks noChangeShapeType="1"/>
              </p:cNvSpPr>
              <p:nvPr/>
            </p:nvSpPr>
            <p:spPr bwMode="auto">
              <a:xfrm>
                <a:off x="4806" y="1263"/>
                <a:ext cx="0" cy="720"/>
              </a:xfrm>
              <a:prstGeom prst="line">
                <a:avLst/>
              </a:prstGeom>
              <a:noFill/>
              <a:ln w="28575">
                <a:solidFill>
                  <a:srgbClr val="FF33CC"/>
                </a:solidFill>
                <a:prstDash val="dash"/>
                <a:round/>
                <a:headEnd type="triangle" w="sm" len="lg"/>
                <a:tailEnd type="triangle" w="sm" len="lg"/>
              </a:ln>
            </p:spPr>
            <p:txBody>
              <a:bodyPr wrap="none" anchor="ctr"/>
              <a:lstStyle/>
              <a:p>
                <a:endParaRPr lang="zh-CN" altLang="en-US"/>
              </a:p>
            </p:txBody>
          </p:sp>
          <p:graphicFrame>
            <p:nvGraphicFramePr>
              <p:cNvPr id="6156" name="Object 18"/>
              <p:cNvGraphicFramePr>
                <a:graphicFrameLocks noChangeAspect="1"/>
              </p:cNvGraphicFramePr>
              <p:nvPr/>
            </p:nvGraphicFramePr>
            <p:xfrm>
              <a:off x="4824" y="1536"/>
              <a:ext cx="222" cy="240"/>
            </p:xfrm>
            <a:graphic>
              <a:graphicData uri="http://schemas.openxmlformats.org/presentationml/2006/ole">
                <p:oleObj spid="_x0000_s21516" name="公式" r:id="rId13" imgW="177480" imgH="190440" progId="">
                  <p:embed/>
                </p:oleObj>
              </a:graphicData>
            </a:graphic>
          </p:graphicFrame>
          <p:sp>
            <p:nvSpPr>
              <p:cNvPr id="6196" name="Line 21"/>
              <p:cNvSpPr>
                <a:spLocks noChangeShapeType="1"/>
              </p:cNvSpPr>
              <p:nvPr/>
            </p:nvSpPr>
            <p:spPr bwMode="auto">
              <a:xfrm>
                <a:off x="1819" y="1728"/>
                <a:ext cx="5" cy="480"/>
              </a:xfrm>
              <a:prstGeom prst="line">
                <a:avLst/>
              </a:prstGeom>
              <a:noFill/>
              <a:ln w="19050">
                <a:solidFill>
                  <a:srgbClr val="FF33CC"/>
                </a:solidFill>
                <a:prstDash val="dash"/>
                <a:round/>
                <a:headEnd type="triangle" w="sm" len="lg"/>
                <a:tailEnd type="triangle" w="sm" len="lg"/>
              </a:ln>
            </p:spPr>
            <p:txBody>
              <a:bodyPr wrap="none" anchor="ctr"/>
              <a:lstStyle/>
              <a:p>
                <a:endParaRPr lang="zh-CN" altLang="en-US"/>
              </a:p>
            </p:txBody>
          </p:sp>
          <p:graphicFrame>
            <p:nvGraphicFramePr>
              <p:cNvPr id="6157" name="Object 29"/>
              <p:cNvGraphicFramePr>
                <a:graphicFrameLocks noChangeAspect="1"/>
              </p:cNvGraphicFramePr>
              <p:nvPr/>
            </p:nvGraphicFramePr>
            <p:xfrm>
              <a:off x="3037" y="1056"/>
              <a:ext cx="227" cy="441"/>
            </p:xfrm>
            <a:graphic>
              <a:graphicData uri="http://schemas.openxmlformats.org/presentationml/2006/ole">
                <p:oleObj spid="_x0000_s21517" name="公式" r:id="rId14" imgW="164880" imgH="317160" progId="">
                  <p:embed/>
                </p:oleObj>
              </a:graphicData>
            </a:graphic>
          </p:graphicFrame>
          <p:graphicFrame>
            <p:nvGraphicFramePr>
              <p:cNvPr id="6158" name="Object 30"/>
              <p:cNvGraphicFramePr>
                <a:graphicFrameLocks noChangeAspect="1"/>
              </p:cNvGraphicFramePr>
              <p:nvPr/>
            </p:nvGraphicFramePr>
            <p:xfrm>
              <a:off x="3648" y="1575"/>
              <a:ext cx="236" cy="393"/>
            </p:xfrm>
            <a:graphic>
              <a:graphicData uri="http://schemas.openxmlformats.org/presentationml/2006/ole">
                <p:oleObj spid="_x0000_s21518" name="公式" r:id="rId15" imgW="190440" imgH="317160" progId="">
                  <p:embed/>
                </p:oleObj>
              </a:graphicData>
            </a:graphic>
          </p:graphicFrame>
          <p:grpSp>
            <p:nvGrpSpPr>
              <p:cNvPr id="9" name="Group 39"/>
              <p:cNvGrpSpPr>
                <a:grpSpLocks/>
              </p:cNvGrpSpPr>
              <p:nvPr/>
            </p:nvGrpSpPr>
            <p:grpSpPr bwMode="auto">
              <a:xfrm>
                <a:off x="2127" y="2487"/>
                <a:ext cx="2481" cy="336"/>
                <a:chOff x="2160" y="2496"/>
                <a:chExt cx="2496" cy="336"/>
              </a:xfrm>
            </p:grpSpPr>
            <p:graphicFrame>
              <p:nvGraphicFramePr>
                <p:cNvPr id="6160" name="Object 40"/>
                <p:cNvGraphicFramePr>
                  <a:graphicFrameLocks noChangeAspect="1"/>
                </p:cNvGraphicFramePr>
                <p:nvPr/>
              </p:nvGraphicFramePr>
              <p:xfrm>
                <a:off x="3120" y="2496"/>
                <a:ext cx="310" cy="336"/>
              </p:xfrm>
              <a:graphic>
                <a:graphicData uri="http://schemas.openxmlformats.org/presentationml/2006/ole">
                  <p:oleObj spid="_x0000_s21520" name="Equation" r:id="rId16" imgW="164880" imgH="177480" progId="">
                    <p:embed/>
                  </p:oleObj>
                </a:graphicData>
              </a:graphic>
            </p:graphicFrame>
            <p:sp>
              <p:nvSpPr>
                <p:cNvPr id="6200" name="Line 41"/>
                <p:cNvSpPr>
                  <a:spLocks noChangeShapeType="1"/>
                </p:cNvSpPr>
                <p:nvPr/>
              </p:nvSpPr>
              <p:spPr bwMode="auto">
                <a:xfrm>
                  <a:off x="3360" y="2688"/>
                  <a:ext cx="1296" cy="0"/>
                </a:xfrm>
                <a:prstGeom prst="line">
                  <a:avLst/>
                </a:prstGeom>
                <a:noFill/>
                <a:ln w="19050">
                  <a:solidFill>
                    <a:srgbClr val="FF3399"/>
                  </a:solidFill>
                  <a:round/>
                  <a:headEnd/>
                  <a:tailEnd type="triangle" w="sm" len="lg"/>
                </a:ln>
              </p:spPr>
              <p:txBody>
                <a:bodyPr wrap="none"/>
                <a:lstStyle/>
                <a:p>
                  <a:endParaRPr lang="zh-CN" altLang="en-US"/>
                </a:p>
              </p:txBody>
            </p:sp>
            <p:sp>
              <p:nvSpPr>
                <p:cNvPr id="6201" name="Line 42"/>
                <p:cNvSpPr>
                  <a:spLocks noChangeShapeType="1"/>
                </p:cNvSpPr>
                <p:nvPr/>
              </p:nvSpPr>
              <p:spPr bwMode="auto">
                <a:xfrm flipH="1">
                  <a:off x="2160" y="2688"/>
                  <a:ext cx="960" cy="0"/>
                </a:xfrm>
                <a:prstGeom prst="line">
                  <a:avLst/>
                </a:prstGeom>
                <a:noFill/>
                <a:ln w="19050">
                  <a:solidFill>
                    <a:srgbClr val="FF3399"/>
                  </a:solidFill>
                  <a:round/>
                  <a:headEnd/>
                  <a:tailEnd type="triangle" w="sm" len="lg"/>
                </a:ln>
              </p:spPr>
              <p:txBody>
                <a:bodyPr wrap="none"/>
                <a:lstStyle/>
                <a:p>
                  <a:endParaRPr lang="zh-CN" altLang="en-US"/>
                </a:p>
              </p:txBody>
            </p:sp>
          </p:grpSp>
          <p:grpSp>
            <p:nvGrpSpPr>
              <p:cNvPr id="10" name="Group 69"/>
              <p:cNvGrpSpPr>
                <a:grpSpLocks/>
              </p:cNvGrpSpPr>
              <p:nvPr/>
            </p:nvGrpSpPr>
            <p:grpSpPr bwMode="auto">
              <a:xfrm>
                <a:off x="1521" y="1055"/>
                <a:ext cx="273" cy="289"/>
                <a:chOff x="1521" y="1055"/>
                <a:chExt cx="273" cy="289"/>
              </a:xfrm>
            </p:grpSpPr>
            <p:sp>
              <p:nvSpPr>
                <p:cNvPr id="6199" name="AutoShape 66"/>
                <p:cNvSpPr>
                  <a:spLocks noChangeArrowheads="1"/>
                </p:cNvSpPr>
                <p:nvPr/>
              </p:nvSpPr>
              <p:spPr bwMode="auto">
                <a:xfrm>
                  <a:off x="1521" y="1055"/>
                  <a:ext cx="273" cy="289"/>
                </a:xfrm>
                <a:prstGeom prst="wedgeRoundRectCallout">
                  <a:avLst>
                    <a:gd name="adj1" fmla="val 53662"/>
                    <a:gd name="adj2" fmla="val 213324"/>
                    <a:gd name="adj3" fmla="val 16667"/>
                  </a:avLst>
                </a:prstGeom>
                <a:solidFill>
                  <a:srgbClr val="D3EBED"/>
                </a:solidFill>
                <a:ln w="9525">
                  <a:solidFill>
                    <a:schemeClr val="tx1"/>
                  </a:solidFill>
                  <a:miter lim="800000"/>
                  <a:headEnd/>
                  <a:tailEnd/>
                </a:ln>
              </p:spPr>
              <p:txBody>
                <a:bodyPr/>
                <a:lstStyle/>
                <a:p>
                  <a:pPr algn="ctr"/>
                  <a:endParaRPr lang="zh-CN" altLang="zh-CN" sz="2800" b="1">
                    <a:solidFill>
                      <a:srgbClr val="1C1C1C"/>
                    </a:solidFill>
                    <a:latin typeface="Times New Roman" pitchFamily="18" charset="0"/>
                  </a:endParaRPr>
                </a:p>
              </p:txBody>
            </p:sp>
            <p:graphicFrame>
              <p:nvGraphicFramePr>
                <p:cNvPr id="6159" name="Object 27"/>
                <p:cNvGraphicFramePr>
                  <a:graphicFrameLocks noChangeAspect="1"/>
                </p:cNvGraphicFramePr>
                <p:nvPr/>
              </p:nvGraphicFramePr>
              <p:xfrm>
                <a:off x="1572" y="1072"/>
                <a:ext cx="204" cy="272"/>
              </p:xfrm>
              <a:graphic>
                <a:graphicData uri="http://schemas.openxmlformats.org/presentationml/2006/ole">
                  <p:oleObj spid="_x0000_s21519" name="Equation" r:id="rId17" imgW="190440" imgH="253800" progId="">
                    <p:embed/>
                  </p:oleObj>
                </a:graphicData>
              </a:graphic>
            </p:graphicFrame>
          </p:grpSp>
        </p:grpSp>
      </p:grpSp>
      <p:graphicFrame>
        <p:nvGraphicFramePr>
          <p:cNvPr id="14421" name="Object 85"/>
          <p:cNvGraphicFramePr>
            <a:graphicFrameLocks noChangeAspect="1"/>
          </p:cNvGraphicFramePr>
          <p:nvPr/>
        </p:nvGraphicFramePr>
        <p:xfrm>
          <a:off x="2590800" y="4994275"/>
          <a:ext cx="3505200" cy="528638"/>
        </p:xfrm>
        <a:graphic>
          <a:graphicData uri="http://schemas.openxmlformats.org/presentationml/2006/ole">
            <p:oleObj spid="_x0000_s21513" name="公式" r:id="rId18" imgW="1218960" imgH="203040" progId="">
              <p:embed/>
            </p:oleObj>
          </a:graphicData>
        </a:graphic>
      </p:graphicFrame>
      <p:sp>
        <p:nvSpPr>
          <p:cNvPr id="6180" name="Text Box 89"/>
          <p:cNvSpPr txBox="1">
            <a:spLocks noChangeArrowheads="1"/>
          </p:cNvSpPr>
          <p:nvPr/>
        </p:nvSpPr>
        <p:spPr bwMode="auto">
          <a:xfrm>
            <a:off x="1828800" y="4040188"/>
            <a:ext cx="685800" cy="396875"/>
          </a:xfrm>
          <a:prstGeom prst="rect">
            <a:avLst/>
          </a:prstGeom>
          <a:noFill/>
          <a:ln w="9525">
            <a:noFill/>
            <a:miter lim="800000"/>
            <a:headEnd/>
            <a:tailEnd/>
          </a:ln>
        </p:spPr>
        <p:txBody>
          <a:bodyPr>
            <a:spAutoFit/>
          </a:bodyPr>
          <a:lstStyle/>
          <a:p>
            <a:pPr eaLnBrk="0" hangingPunct="0"/>
            <a:endParaRPr lang="zh-CN" altLang="zh-CN" sz="2000" b="1">
              <a:solidFill>
                <a:srgbClr val="000000"/>
              </a:solidFill>
              <a:latin typeface="Times New Roman" pitchFamily="18" charset="0"/>
            </a:endParaRPr>
          </a:p>
        </p:txBody>
      </p:sp>
      <p:grpSp>
        <p:nvGrpSpPr>
          <p:cNvPr id="11" name="Group 92"/>
          <p:cNvGrpSpPr>
            <a:grpSpLocks/>
          </p:cNvGrpSpPr>
          <p:nvPr/>
        </p:nvGrpSpPr>
        <p:grpSpPr bwMode="auto">
          <a:xfrm>
            <a:off x="3352800" y="2182813"/>
            <a:ext cx="685800" cy="1171575"/>
            <a:chOff x="2112" y="1326"/>
            <a:chExt cx="432" cy="738"/>
          </a:xfrm>
        </p:grpSpPr>
        <p:sp>
          <p:nvSpPr>
            <p:cNvPr id="6188" name="Freeform 46"/>
            <p:cNvSpPr>
              <a:spLocks/>
            </p:cNvSpPr>
            <p:nvPr/>
          </p:nvSpPr>
          <p:spPr bwMode="auto">
            <a:xfrm>
              <a:off x="2112" y="2008"/>
              <a:ext cx="111" cy="56"/>
            </a:xfrm>
            <a:custGeom>
              <a:avLst/>
              <a:gdLst>
                <a:gd name="T0" fmla="*/ 0 w 144"/>
                <a:gd name="T1" fmla="*/ 48 h 56"/>
                <a:gd name="T2" fmla="*/ 9 w 144"/>
                <a:gd name="T3" fmla="*/ 48 h 56"/>
                <a:gd name="T4" fmla="*/ 14 w 144"/>
                <a:gd name="T5" fmla="*/ 0 h 56"/>
                <a:gd name="T6" fmla="*/ 0 60000 65536"/>
                <a:gd name="T7" fmla="*/ 0 60000 65536"/>
                <a:gd name="T8" fmla="*/ 0 60000 65536"/>
                <a:gd name="T9" fmla="*/ 0 w 144"/>
                <a:gd name="T10" fmla="*/ 0 h 56"/>
                <a:gd name="T11" fmla="*/ 144 w 144"/>
                <a:gd name="T12" fmla="*/ 56 h 56"/>
              </a:gdLst>
              <a:ahLst/>
              <a:cxnLst>
                <a:cxn ang="T6">
                  <a:pos x="T0" y="T1"/>
                </a:cxn>
                <a:cxn ang="T7">
                  <a:pos x="T2" y="T3"/>
                </a:cxn>
                <a:cxn ang="T8">
                  <a:pos x="T4" y="T5"/>
                </a:cxn>
              </a:cxnLst>
              <a:rect l="T9" t="T10" r="T11" b="T12"/>
              <a:pathLst>
                <a:path w="144" h="56">
                  <a:moveTo>
                    <a:pt x="0" y="48"/>
                  </a:moveTo>
                  <a:cubicBezTo>
                    <a:pt x="36" y="52"/>
                    <a:pt x="72" y="56"/>
                    <a:pt x="96" y="48"/>
                  </a:cubicBezTo>
                  <a:cubicBezTo>
                    <a:pt x="120" y="40"/>
                    <a:pt x="136" y="8"/>
                    <a:pt x="144" y="0"/>
                  </a:cubicBezTo>
                </a:path>
              </a:pathLst>
            </a:custGeom>
            <a:noFill/>
            <a:ln w="28575">
              <a:solidFill>
                <a:srgbClr val="33CC33"/>
              </a:solidFill>
              <a:round/>
              <a:headEnd/>
              <a:tailEnd/>
            </a:ln>
          </p:spPr>
          <p:txBody>
            <a:bodyPr wrap="none"/>
            <a:lstStyle/>
            <a:p>
              <a:endParaRPr lang="zh-CN" altLang="en-US"/>
            </a:p>
          </p:txBody>
        </p:sp>
        <p:grpSp>
          <p:nvGrpSpPr>
            <p:cNvPr id="12" name="Group 91"/>
            <p:cNvGrpSpPr>
              <a:grpSpLocks/>
            </p:cNvGrpSpPr>
            <p:nvPr/>
          </p:nvGrpSpPr>
          <p:grpSpPr bwMode="auto">
            <a:xfrm>
              <a:off x="2256" y="1326"/>
              <a:ext cx="288" cy="289"/>
              <a:chOff x="2256" y="1326"/>
              <a:chExt cx="288" cy="289"/>
            </a:xfrm>
          </p:grpSpPr>
          <p:sp>
            <p:nvSpPr>
              <p:cNvPr id="6190" name="AutoShape 44"/>
              <p:cNvSpPr>
                <a:spLocks noChangeArrowheads="1"/>
              </p:cNvSpPr>
              <p:nvPr/>
            </p:nvSpPr>
            <p:spPr bwMode="auto">
              <a:xfrm>
                <a:off x="2256" y="1326"/>
                <a:ext cx="273" cy="289"/>
              </a:xfrm>
              <a:prstGeom prst="wedgeRoundRectCallout">
                <a:avLst>
                  <a:gd name="adj1" fmla="val -81500"/>
                  <a:gd name="adj2" fmla="val 198097"/>
                  <a:gd name="adj3" fmla="val 16667"/>
                </a:avLst>
              </a:prstGeom>
              <a:solidFill>
                <a:srgbClr val="D3EBED"/>
              </a:solidFill>
              <a:ln w="9525">
                <a:solidFill>
                  <a:schemeClr val="tx1"/>
                </a:solidFill>
                <a:miter lim="800000"/>
                <a:headEnd/>
                <a:tailEnd/>
              </a:ln>
            </p:spPr>
            <p:txBody>
              <a:bodyPr/>
              <a:lstStyle/>
              <a:p>
                <a:pPr algn="ctr"/>
                <a:endParaRPr lang="zh-CN" altLang="zh-CN" sz="2800" b="1">
                  <a:solidFill>
                    <a:srgbClr val="1C1C1C"/>
                  </a:solidFill>
                  <a:latin typeface="Times New Roman" pitchFamily="18" charset="0"/>
                </a:endParaRPr>
              </a:p>
            </p:txBody>
          </p:sp>
          <p:graphicFrame>
            <p:nvGraphicFramePr>
              <p:cNvPr id="6155" name="Object 90"/>
              <p:cNvGraphicFramePr>
                <a:graphicFrameLocks noChangeAspect="1"/>
              </p:cNvGraphicFramePr>
              <p:nvPr/>
            </p:nvGraphicFramePr>
            <p:xfrm>
              <a:off x="2304" y="1344"/>
              <a:ext cx="240" cy="220"/>
            </p:xfrm>
            <a:graphic>
              <a:graphicData uri="http://schemas.openxmlformats.org/presentationml/2006/ole">
                <p:oleObj spid="_x0000_s21515" name="Equation" r:id="rId19" imgW="177480" imgH="241200" progId="">
                  <p:embed/>
                </p:oleObj>
              </a:graphicData>
            </a:graphic>
          </p:graphicFrame>
        </p:grpSp>
      </p:grpSp>
      <p:grpSp>
        <p:nvGrpSpPr>
          <p:cNvPr id="13" name="Group 96"/>
          <p:cNvGrpSpPr>
            <a:grpSpLocks/>
          </p:cNvGrpSpPr>
          <p:nvPr/>
        </p:nvGrpSpPr>
        <p:grpSpPr bwMode="auto">
          <a:xfrm>
            <a:off x="3362325" y="2135188"/>
            <a:ext cx="3962400" cy="1077912"/>
            <a:chOff x="2118" y="1296"/>
            <a:chExt cx="2496" cy="679"/>
          </a:xfrm>
        </p:grpSpPr>
        <p:grpSp>
          <p:nvGrpSpPr>
            <p:cNvPr id="14" name="Group 93"/>
            <p:cNvGrpSpPr>
              <a:grpSpLocks/>
            </p:cNvGrpSpPr>
            <p:nvPr/>
          </p:nvGrpSpPr>
          <p:grpSpPr bwMode="auto">
            <a:xfrm>
              <a:off x="2118" y="1296"/>
              <a:ext cx="2496" cy="679"/>
              <a:chOff x="2118" y="1296"/>
              <a:chExt cx="2496" cy="679"/>
            </a:xfrm>
          </p:grpSpPr>
          <p:sp>
            <p:nvSpPr>
              <p:cNvPr id="6186" name="Line 12"/>
              <p:cNvSpPr>
                <a:spLocks noChangeShapeType="1"/>
              </p:cNvSpPr>
              <p:nvPr/>
            </p:nvSpPr>
            <p:spPr bwMode="auto">
              <a:xfrm flipV="1">
                <a:off x="2118" y="1296"/>
                <a:ext cx="2496" cy="672"/>
              </a:xfrm>
              <a:prstGeom prst="line">
                <a:avLst/>
              </a:prstGeom>
              <a:noFill/>
              <a:ln w="19050">
                <a:solidFill>
                  <a:srgbClr val="0000FF"/>
                </a:solidFill>
                <a:prstDash val="dash"/>
                <a:round/>
                <a:headEnd type="none" w="sm" len="lg"/>
                <a:tailEnd type="none" w="sm" len="lg"/>
              </a:ln>
            </p:spPr>
            <p:txBody>
              <a:bodyPr wrap="none" anchor="ctr"/>
              <a:lstStyle/>
              <a:p>
                <a:endParaRPr lang="zh-CN" altLang="en-US"/>
              </a:p>
            </p:txBody>
          </p:sp>
          <p:sp>
            <p:nvSpPr>
              <p:cNvPr id="6187" name="Arc 56"/>
              <p:cNvSpPr>
                <a:spLocks/>
              </p:cNvSpPr>
              <p:nvPr/>
            </p:nvSpPr>
            <p:spPr bwMode="auto">
              <a:xfrm rot="4394734">
                <a:off x="2854" y="1832"/>
                <a:ext cx="232" cy="54"/>
              </a:xfrm>
              <a:custGeom>
                <a:avLst/>
                <a:gdLst>
                  <a:gd name="T0" fmla="*/ 0 w 21313"/>
                  <a:gd name="T1" fmla="*/ 0 h 21600"/>
                  <a:gd name="T2" fmla="*/ 0 w 21313"/>
                  <a:gd name="T3" fmla="*/ 0 h 21600"/>
                  <a:gd name="T4" fmla="*/ 0 w 21313"/>
                  <a:gd name="T5" fmla="*/ 0 h 21600"/>
                  <a:gd name="T6" fmla="*/ 0 60000 65536"/>
                  <a:gd name="T7" fmla="*/ 0 60000 65536"/>
                  <a:gd name="T8" fmla="*/ 0 60000 65536"/>
                  <a:gd name="T9" fmla="*/ 0 w 21313"/>
                  <a:gd name="T10" fmla="*/ 0 h 21600"/>
                  <a:gd name="T11" fmla="*/ 21313 w 21313"/>
                  <a:gd name="T12" fmla="*/ 21600 h 21600"/>
                </a:gdLst>
                <a:ahLst/>
                <a:cxnLst>
                  <a:cxn ang="T6">
                    <a:pos x="T0" y="T1"/>
                  </a:cxn>
                  <a:cxn ang="T7">
                    <a:pos x="T2" y="T3"/>
                  </a:cxn>
                  <a:cxn ang="T8">
                    <a:pos x="T4" y="T5"/>
                  </a:cxn>
                </a:cxnLst>
                <a:rect l="T9" t="T10" r="T11" b="T12"/>
                <a:pathLst>
                  <a:path w="21313" h="21600" fill="none" extrusionOk="0">
                    <a:moveTo>
                      <a:pt x="-1" y="0"/>
                    </a:moveTo>
                    <a:cubicBezTo>
                      <a:pt x="10573" y="0"/>
                      <a:pt x="19593" y="7654"/>
                      <a:pt x="21312" y="18088"/>
                    </a:cubicBezTo>
                  </a:path>
                  <a:path w="21313" h="21600" stroke="0" extrusionOk="0">
                    <a:moveTo>
                      <a:pt x="-1" y="0"/>
                    </a:moveTo>
                    <a:cubicBezTo>
                      <a:pt x="10573" y="0"/>
                      <a:pt x="19593" y="7654"/>
                      <a:pt x="21312" y="18088"/>
                    </a:cubicBezTo>
                    <a:lnTo>
                      <a:pt x="0" y="21600"/>
                    </a:lnTo>
                    <a:close/>
                  </a:path>
                </a:pathLst>
              </a:custGeom>
              <a:noFill/>
              <a:ln w="28575">
                <a:solidFill>
                  <a:srgbClr val="33CC33"/>
                </a:solidFill>
                <a:round/>
                <a:headEnd type="none" w="sm" len="lg"/>
                <a:tailEnd type="none" w="sm" len="lg"/>
              </a:ln>
            </p:spPr>
            <p:txBody>
              <a:bodyPr wrap="none" anchor="ctr"/>
              <a:lstStyle/>
              <a:p>
                <a:endParaRPr lang="zh-CN" altLang="en-US"/>
              </a:p>
            </p:txBody>
          </p:sp>
        </p:grpSp>
        <p:graphicFrame>
          <p:nvGraphicFramePr>
            <p:cNvPr id="6154" name="Object 94"/>
            <p:cNvGraphicFramePr>
              <a:graphicFrameLocks noChangeAspect="1"/>
            </p:cNvGraphicFramePr>
            <p:nvPr/>
          </p:nvGraphicFramePr>
          <p:xfrm>
            <a:off x="2784" y="1776"/>
            <a:ext cx="192" cy="176"/>
          </p:xfrm>
          <a:graphic>
            <a:graphicData uri="http://schemas.openxmlformats.org/presentationml/2006/ole">
              <p:oleObj spid="_x0000_s21514" name="Equation" r:id="rId20" imgW="177480" imgH="241200" progId="">
                <p:embed/>
              </p:oleObj>
            </a:graphicData>
          </a:graphic>
        </p:graphicFrame>
      </p:grpSp>
      <p:sp>
        <p:nvSpPr>
          <p:cNvPr id="69" name="Oval 20"/>
          <p:cNvSpPr>
            <a:spLocks noChangeArrowheads="1"/>
          </p:cNvSpPr>
          <p:nvPr/>
        </p:nvSpPr>
        <p:spPr bwMode="auto">
          <a:xfrm>
            <a:off x="2914650" y="609600"/>
            <a:ext cx="6153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6184" name="Rectangle 23"/>
          <p:cNvSpPr>
            <a:spLocks noChangeArrowheads="1"/>
          </p:cNvSpPr>
          <p:nvPr/>
        </p:nvSpPr>
        <p:spPr bwMode="auto">
          <a:xfrm>
            <a:off x="3200400" y="65088"/>
            <a:ext cx="579755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11-2 </a:t>
            </a:r>
            <a:r>
              <a:rPr kumimoji="1" lang="zh-CN" altLang="en-US" sz="2800" b="1">
                <a:solidFill>
                  <a:srgbClr val="000066"/>
                </a:solidFill>
                <a:latin typeface="楷体_GB2312" pitchFamily="49" charset="-122"/>
                <a:ea typeface="楷体_GB2312" pitchFamily="49" charset="-122"/>
              </a:rPr>
              <a:t>杨氏双缝干涉实验 劳埃德镜</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371"/>
                                        </p:tgtEl>
                                        <p:attrNameLst>
                                          <p:attrName>style.visibility</p:attrName>
                                        </p:attrNameLst>
                                      </p:cBhvr>
                                      <p:to>
                                        <p:strVal val="visible"/>
                                      </p:to>
                                    </p:set>
                                    <p:animEffect transition="in" filter="blinds(horizontal)">
                                      <p:cBhvr>
                                        <p:cTn id="27" dur="500"/>
                                        <p:tgtEl>
                                          <p:spTgt spid="14371"/>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4421"/>
                                        </p:tgtEl>
                                        <p:attrNameLst>
                                          <p:attrName>style.visibility</p:attrName>
                                        </p:attrNameLst>
                                      </p:cBhvr>
                                      <p:to>
                                        <p:strVal val="visible"/>
                                      </p:to>
                                    </p:set>
                                    <p:animEffect transition="in" filter="box(in)">
                                      <p:cBhvr>
                                        <p:cTn id="32" dur="500"/>
                                        <p:tgtEl>
                                          <p:spTgt spid="1442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7" name="灯片编号占位符 1"/>
          <p:cNvSpPr>
            <a:spLocks noGrp="1"/>
          </p:cNvSpPr>
          <p:nvPr>
            <p:ph type="sldNum" sz="quarter" idx="10"/>
          </p:nvPr>
        </p:nvSpPr>
        <p:spPr>
          <a:noFill/>
        </p:spPr>
        <p:txBody>
          <a:bodyPr/>
          <a:lstStyle/>
          <a:p>
            <a:fld id="{BC089BEA-34BC-4A3C-AD1D-0BAE3694E280}" type="slidenum">
              <a:rPr lang="en-US" altLang="zh-CN" smtClean="0"/>
              <a:pPr/>
              <a:t>170</a:t>
            </a:fld>
            <a:endParaRPr lang="en-US" altLang="zh-CN" smtClean="0"/>
          </a:p>
        </p:txBody>
      </p:sp>
      <p:sp>
        <p:nvSpPr>
          <p:cNvPr id="40962" name="Text Box 2"/>
          <p:cNvSpPr txBox="1">
            <a:spLocks noChangeArrowheads="1"/>
          </p:cNvSpPr>
          <p:nvPr/>
        </p:nvSpPr>
        <p:spPr bwMode="auto">
          <a:xfrm>
            <a:off x="914400" y="914400"/>
            <a:ext cx="7315200" cy="579438"/>
          </a:xfrm>
          <a:prstGeom prst="rect">
            <a:avLst/>
          </a:prstGeom>
          <a:noFill/>
          <a:ln w="9525">
            <a:noFill/>
            <a:miter lim="800000"/>
            <a:headEnd/>
            <a:tailEnd/>
          </a:ln>
        </p:spPr>
        <p:txBody>
          <a:bodyPr>
            <a:spAutoFit/>
          </a:bodyPr>
          <a:lstStyle/>
          <a:p>
            <a:pPr>
              <a:spcBef>
                <a:spcPct val="50000"/>
              </a:spcBef>
            </a:pPr>
            <a:r>
              <a:rPr lang="zh-CN" altLang="en-US" sz="3200" b="1">
                <a:solidFill>
                  <a:srgbClr val="CC0000"/>
                </a:solidFill>
                <a:latin typeface="宋体" pitchFamily="2" charset="-122"/>
              </a:rPr>
              <a:t>例如　</a:t>
            </a:r>
            <a:r>
              <a:rPr lang="zh-CN" altLang="en-US" sz="3200" b="1">
                <a:latin typeface="宋体" pitchFamily="2" charset="-122"/>
              </a:rPr>
              <a:t>二级光谱重叠部分光谱范围</a:t>
            </a:r>
          </a:p>
        </p:txBody>
      </p:sp>
      <p:graphicFrame>
        <p:nvGraphicFramePr>
          <p:cNvPr id="72704" name="Object 0"/>
          <p:cNvGraphicFramePr>
            <a:graphicFrameLocks noChangeAspect="1"/>
          </p:cNvGraphicFramePr>
          <p:nvPr/>
        </p:nvGraphicFramePr>
        <p:xfrm>
          <a:off x="2381250" y="4148138"/>
          <a:ext cx="3390900" cy="533400"/>
        </p:xfrm>
        <a:graphic>
          <a:graphicData uri="http://schemas.openxmlformats.org/presentationml/2006/ole">
            <p:oleObj spid="_x0000_s138242" name="公式" r:id="rId3" imgW="1130040" imgH="177480" progId="">
              <p:embed/>
            </p:oleObj>
          </a:graphicData>
        </a:graphic>
      </p:graphicFrame>
      <p:graphicFrame>
        <p:nvGraphicFramePr>
          <p:cNvPr id="72705" name="Object 1"/>
          <p:cNvGraphicFramePr>
            <a:graphicFrameLocks noChangeAspect="1"/>
          </p:cNvGraphicFramePr>
          <p:nvPr/>
        </p:nvGraphicFramePr>
        <p:xfrm>
          <a:off x="2438400" y="2355850"/>
          <a:ext cx="2971800" cy="546100"/>
        </p:xfrm>
        <a:graphic>
          <a:graphicData uri="http://schemas.openxmlformats.org/presentationml/2006/ole">
            <p:oleObj spid="_x0000_s138243" name="Equation" r:id="rId4" imgW="1104840" imgH="203040" progId="">
              <p:embed/>
            </p:oleObj>
          </a:graphicData>
        </a:graphic>
      </p:graphicFrame>
      <p:grpSp>
        <p:nvGrpSpPr>
          <p:cNvPr id="2" name="Group 44"/>
          <p:cNvGrpSpPr>
            <a:grpSpLocks/>
          </p:cNvGrpSpPr>
          <p:nvPr/>
        </p:nvGrpSpPr>
        <p:grpSpPr bwMode="auto">
          <a:xfrm>
            <a:off x="2286000" y="4953000"/>
            <a:ext cx="3429000" cy="1066800"/>
            <a:chOff x="1440" y="3168"/>
            <a:chExt cx="2160" cy="672"/>
          </a:xfrm>
        </p:grpSpPr>
        <p:sp>
          <p:nvSpPr>
            <p:cNvPr id="122893" name="Rectangle 6"/>
            <p:cNvSpPr>
              <a:spLocks noChangeArrowheads="1"/>
            </p:cNvSpPr>
            <p:nvPr/>
          </p:nvSpPr>
          <p:spPr bwMode="auto">
            <a:xfrm>
              <a:off x="1440" y="3168"/>
              <a:ext cx="2160" cy="327"/>
            </a:xfrm>
            <a:prstGeom prst="rect">
              <a:avLst/>
            </a:prstGeom>
            <a:noFill/>
            <a:ln w="9525">
              <a:noFill/>
              <a:miter lim="800000"/>
              <a:headEnd/>
              <a:tailEnd/>
            </a:ln>
          </p:spPr>
          <p:txBody>
            <a:bodyPr>
              <a:spAutoFit/>
            </a:bodyPr>
            <a:lstStyle/>
            <a:p>
              <a:r>
                <a:rPr lang="zh-CN" altLang="en-US" sz="2800" b="1">
                  <a:latin typeface="Times New Roman" pitchFamily="18" charset="0"/>
                </a:rPr>
                <a:t>二级光谱重叠部分</a:t>
              </a:r>
              <a:r>
                <a:rPr lang="zh-CN" altLang="en-US" sz="2800" b="1">
                  <a:latin typeface="宋体" pitchFamily="2" charset="-122"/>
                </a:rPr>
                <a:t>：</a:t>
              </a:r>
            </a:p>
          </p:txBody>
        </p:sp>
        <p:graphicFrame>
          <p:nvGraphicFramePr>
            <p:cNvPr id="122886" name="Object 4"/>
            <p:cNvGraphicFramePr>
              <a:graphicFrameLocks noChangeAspect="1"/>
            </p:cNvGraphicFramePr>
            <p:nvPr/>
          </p:nvGraphicFramePr>
          <p:xfrm>
            <a:off x="1738" y="3552"/>
            <a:ext cx="1426" cy="288"/>
          </p:xfrm>
          <a:graphic>
            <a:graphicData uri="http://schemas.openxmlformats.org/presentationml/2006/ole">
              <p:oleObj spid="_x0000_s138246" name="公式" r:id="rId5" imgW="876240" imgH="177480" progId="">
                <p:embed/>
              </p:oleObj>
            </a:graphicData>
          </a:graphic>
        </p:graphicFrame>
      </p:grpSp>
      <p:graphicFrame>
        <p:nvGraphicFramePr>
          <p:cNvPr id="72706" name="Object 2"/>
          <p:cNvGraphicFramePr>
            <a:graphicFrameLocks noChangeAspect="1"/>
          </p:cNvGraphicFramePr>
          <p:nvPr/>
        </p:nvGraphicFramePr>
        <p:xfrm>
          <a:off x="2438400" y="1660525"/>
          <a:ext cx="3200400" cy="639763"/>
        </p:xfrm>
        <a:graphic>
          <a:graphicData uri="http://schemas.openxmlformats.org/presentationml/2006/ole">
            <p:oleObj spid="_x0000_s138244" name="Equation" r:id="rId6" imgW="1168200" imgH="241200" progId="">
              <p:embed/>
            </p:oleObj>
          </a:graphicData>
        </a:graphic>
      </p:graphicFrame>
      <p:graphicFrame>
        <p:nvGraphicFramePr>
          <p:cNvPr id="72707" name="Object 3"/>
          <p:cNvGraphicFramePr>
            <a:graphicFrameLocks noChangeAspect="1"/>
          </p:cNvGraphicFramePr>
          <p:nvPr/>
        </p:nvGraphicFramePr>
        <p:xfrm>
          <a:off x="2455863" y="2992438"/>
          <a:ext cx="3317875" cy="1079500"/>
        </p:xfrm>
        <a:graphic>
          <a:graphicData uri="http://schemas.openxmlformats.org/presentationml/2006/ole">
            <p:oleObj spid="_x0000_s138245" name="公式" r:id="rId7" imgW="1206360" imgH="393480" progId="">
              <p:embed/>
            </p:oleObj>
          </a:graphicData>
        </a:graphic>
      </p:graphicFrame>
      <p:sp>
        <p:nvSpPr>
          <p:cNvPr id="40970" name="AutoShape 10"/>
          <p:cNvSpPr>
            <a:spLocks/>
          </p:cNvSpPr>
          <p:nvPr/>
        </p:nvSpPr>
        <p:spPr bwMode="auto">
          <a:xfrm>
            <a:off x="2133600" y="1920875"/>
            <a:ext cx="228600" cy="752475"/>
          </a:xfrm>
          <a:prstGeom prst="leftBrace">
            <a:avLst>
              <a:gd name="adj1" fmla="val 27431"/>
              <a:gd name="adj2" fmla="val 50000"/>
            </a:avLst>
          </a:prstGeom>
          <a:noFill/>
          <a:ln w="28575">
            <a:solidFill>
              <a:schemeClr val="tx1"/>
            </a:solidFill>
            <a:round/>
            <a:headEnd/>
            <a:tailEnd type="none" w="sm" len="lg"/>
          </a:ln>
        </p:spPr>
        <p:txBody>
          <a:bodyPr wrap="none" anchor="ctr"/>
          <a:lstStyle/>
          <a:p>
            <a:endParaRPr lang="zh-CN" altLang="en-US"/>
          </a:p>
        </p:txBody>
      </p:sp>
      <p:sp>
        <p:nvSpPr>
          <p:cNvPr id="12"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22892"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blinds(horizontal)">
                                      <p:cBhvr>
                                        <p:cTn id="7" dur="500"/>
                                        <p:tgtEl>
                                          <p:spTgt spid="4096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970"/>
                                        </p:tgtEl>
                                        <p:attrNameLst>
                                          <p:attrName>style.visibility</p:attrName>
                                        </p:attrNameLst>
                                      </p:cBhvr>
                                      <p:to>
                                        <p:strVal val="visible"/>
                                      </p:to>
                                    </p:set>
                                    <p:animEffect transition="in" filter="blinds(horizontal)">
                                      <p:cBhvr>
                                        <p:cTn id="12" dur="500"/>
                                        <p:tgtEl>
                                          <p:spTgt spid="4097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2706"/>
                                        </p:tgtEl>
                                        <p:attrNameLst>
                                          <p:attrName>style.visibility</p:attrName>
                                        </p:attrNameLst>
                                      </p:cBhvr>
                                      <p:to>
                                        <p:strVal val="visible"/>
                                      </p:to>
                                    </p:set>
                                    <p:animEffect transition="in" filter="blinds(horizontal)">
                                      <p:cBhvr>
                                        <p:cTn id="17" dur="500"/>
                                        <p:tgtEl>
                                          <p:spTgt spid="7270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2705"/>
                                        </p:tgtEl>
                                        <p:attrNameLst>
                                          <p:attrName>style.visibility</p:attrName>
                                        </p:attrNameLst>
                                      </p:cBhvr>
                                      <p:to>
                                        <p:strVal val="visible"/>
                                      </p:to>
                                    </p:set>
                                    <p:animEffect transition="in" filter="blinds(horizontal)">
                                      <p:cBhvr>
                                        <p:cTn id="22" dur="500"/>
                                        <p:tgtEl>
                                          <p:spTgt spid="7270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72707"/>
                                        </p:tgtEl>
                                        <p:attrNameLst>
                                          <p:attrName>style.visibility</p:attrName>
                                        </p:attrNameLst>
                                      </p:cBhvr>
                                      <p:to>
                                        <p:strVal val="visible"/>
                                      </p:to>
                                    </p:set>
                                    <p:animEffect transition="in" filter="blinds(vertical)">
                                      <p:cBhvr>
                                        <p:cTn id="27" dur="500"/>
                                        <p:tgtEl>
                                          <p:spTgt spid="7270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2704"/>
                                        </p:tgtEl>
                                        <p:attrNameLst>
                                          <p:attrName>style.visibility</p:attrName>
                                        </p:attrNameLst>
                                      </p:cBhvr>
                                      <p:to>
                                        <p:strVal val="visible"/>
                                      </p:to>
                                    </p:set>
                                    <p:animEffect transition="in" filter="blinds(horizontal)">
                                      <p:cBhvr>
                                        <p:cTn id="32" dur="500"/>
                                        <p:tgtEl>
                                          <p:spTgt spid="7270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autoUpdateAnimBg="0"/>
      <p:bldP spid="40970"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灯片编号占位符 1"/>
          <p:cNvSpPr>
            <a:spLocks noGrp="1"/>
          </p:cNvSpPr>
          <p:nvPr>
            <p:ph type="sldNum" sz="quarter" idx="10"/>
          </p:nvPr>
        </p:nvSpPr>
        <p:spPr>
          <a:noFill/>
        </p:spPr>
        <p:txBody>
          <a:bodyPr/>
          <a:lstStyle/>
          <a:p>
            <a:fld id="{78D75D23-3723-4974-A58D-07A005A24BA7}" type="slidenum">
              <a:rPr lang="en-US" altLang="zh-CN" smtClean="0"/>
              <a:pPr/>
              <a:t>171</a:t>
            </a:fld>
            <a:endParaRPr lang="en-US" altLang="zh-CN" smtClean="0"/>
          </a:p>
        </p:txBody>
      </p:sp>
      <p:sp>
        <p:nvSpPr>
          <p:cNvPr id="41986" name="Text Box 2"/>
          <p:cNvSpPr txBox="1">
            <a:spLocks noChangeArrowheads="1"/>
          </p:cNvSpPr>
          <p:nvPr/>
        </p:nvSpPr>
        <p:spPr bwMode="auto">
          <a:xfrm>
            <a:off x="1435100" y="1781175"/>
            <a:ext cx="6096000" cy="2333625"/>
          </a:xfrm>
          <a:prstGeom prst="rect">
            <a:avLst/>
          </a:prstGeom>
          <a:noFill/>
          <a:ln w="9525">
            <a:noFill/>
            <a:miter lim="800000"/>
            <a:headEnd/>
            <a:tailEnd/>
          </a:ln>
        </p:spPr>
        <p:txBody>
          <a:bodyPr>
            <a:spAutoFit/>
          </a:bodyPr>
          <a:lstStyle/>
          <a:p>
            <a:pPr>
              <a:lnSpc>
                <a:spcPct val="120000"/>
              </a:lnSpc>
              <a:spcBef>
                <a:spcPct val="50000"/>
              </a:spcBef>
            </a:pPr>
            <a:r>
              <a:rPr lang="zh-CN" altLang="en-US" sz="3200" b="1">
                <a:latin typeface="宋体" pitchFamily="2" charset="-122"/>
              </a:rPr>
              <a:t>连续光谱：炽热物体光谱</a:t>
            </a:r>
          </a:p>
          <a:p>
            <a:pPr>
              <a:lnSpc>
                <a:spcPct val="120000"/>
              </a:lnSpc>
              <a:spcBef>
                <a:spcPct val="50000"/>
              </a:spcBef>
            </a:pPr>
            <a:r>
              <a:rPr lang="zh-CN" altLang="en-US" sz="3200" b="1">
                <a:latin typeface="宋体" pitchFamily="2" charset="-122"/>
              </a:rPr>
              <a:t>线状光谱：放电管中气体放电</a:t>
            </a:r>
          </a:p>
          <a:p>
            <a:pPr>
              <a:lnSpc>
                <a:spcPct val="120000"/>
              </a:lnSpc>
              <a:spcBef>
                <a:spcPct val="50000"/>
              </a:spcBef>
            </a:pPr>
            <a:r>
              <a:rPr lang="zh-CN" altLang="en-US" sz="3200" b="1">
                <a:latin typeface="宋体" pitchFamily="2" charset="-122"/>
              </a:rPr>
              <a:t>带状光谱：分子光谱</a:t>
            </a:r>
          </a:p>
        </p:txBody>
      </p:sp>
      <p:sp>
        <p:nvSpPr>
          <p:cNvPr id="233476" name="Rectangle 3"/>
          <p:cNvSpPr>
            <a:spLocks noChangeArrowheads="1"/>
          </p:cNvSpPr>
          <p:nvPr/>
        </p:nvSpPr>
        <p:spPr bwMode="auto">
          <a:xfrm>
            <a:off x="715963" y="938213"/>
            <a:ext cx="3322637" cy="579437"/>
          </a:xfrm>
          <a:prstGeom prst="rect">
            <a:avLst/>
          </a:prstGeom>
          <a:noFill/>
          <a:ln w="9525">
            <a:noFill/>
            <a:miter lim="800000"/>
            <a:headEnd/>
            <a:tailEnd type="none" w="sm" len="lg"/>
          </a:ln>
        </p:spPr>
        <p:txBody>
          <a:bodyPr wrap="none">
            <a:spAutoFit/>
          </a:bodyPr>
          <a:lstStyle/>
          <a:p>
            <a:pPr>
              <a:spcBef>
                <a:spcPct val="50000"/>
              </a:spcBef>
              <a:buFontTx/>
              <a:buBlip>
                <a:blip r:embed="rId2"/>
              </a:buBlip>
            </a:pPr>
            <a:r>
              <a:rPr lang="zh-CN" altLang="en-US" sz="3200" b="1">
                <a:solidFill>
                  <a:srgbClr val="CC0000"/>
                </a:solidFill>
                <a:latin typeface="宋体" pitchFamily="2" charset="-122"/>
              </a:rPr>
              <a:t>　衍射光谱分类</a:t>
            </a:r>
          </a:p>
        </p:txBody>
      </p:sp>
      <p:sp>
        <p:nvSpPr>
          <p:cNvPr id="5"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33478"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986"/>
                                        </p:tgtEl>
                                        <p:attrNameLst>
                                          <p:attrName>style.visibility</p:attrName>
                                        </p:attrNameLst>
                                      </p:cBhvr>
                                      <p:to>
                                        <p:strVal val="visible"/>
                                      </p:to>
                                    </p:set>
                                    <p:animEffect transition="in" filter="blinds(horizontal)">
                                      <p:cBhvr>
                                        <p:cTn id="7" dur="500"/>
                                        <p:tgtEl>
                                          <p:spTgt spid="41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utoUpdateAnimBg="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灯片编号占位符 1"/>
          <p:cNvSpPr>
            <a:spLocks noGrp="1"/>
          </p:cNvSpPr>
          <p:nvPr>
            <p:ph type="sldNum" sz="quarter" idx="10"/>
          </p:nvPr>
        </p:nvSpPr>
        <p:spPr>
          <a:noFill/>
        </p:spPr>
        <p:txBody>
          <a:bodyPr/>
          <a:lstStyle/>
          <a:p>
            <a:fld id="{085E4FAD-C368-436E-B3AB-2A8F8F07BAD3}" type="slidenum">
              <a:rPr lang="en-US" altLang="zh-CN" smtClean="0"/>
              <a:pPr/>
              <a:t>172</a:t>
            </a:fld>
            <a:endParaRPr lang="en-US" altLang="zh-CN" smtClean="0"/>
          </a:p>
        </p:txBody>
      </p:sp>
      <p:sp>
        <p:nvSpPr>
          <p:cNvPr id="48132" name="Text Box 4"/>
          <p:cNvSpPr txBox="1">
            <a:spLocks noChangeArrowheads="1"/>
          </p:cNvSpPr>
          <p:nvPr/>
        </p:nvSpPr>
        <p:spPr bwMode="auto">
          <a:xfrm>
            <a:off x="762000" y="1076325"/>
            <a:ext cx="2743200" cy="676275"/>
          </a:xfrm>
          <a:prstGeom prst="rect">
            <a:avLst/>
          </a:prstGeom>
          <a:noFill/>
          <a:ln w="9525">
            <a:noFill/>
            <a:miter lim="800000"/>
            <a:headEnd/>
            <a:tailEnd type="none" w="sm" len="lg"/>
          </a:ln>
        </p:spPr>
        <p:txBody>
          <a:bodyPr>
            <a:spAutoFit/>
          </a:bodyPr>
          <a:lstStyle/>
          <a:p>
            <a:pPr>
              <a:lnSpc>
                <a:spcPct val="120000"/>
              </a:lnSpc>
              <a:spcBef>
                <a:spcPct val="50000"/>
              </a:spcBef>
              <a:buFontTx/>
              <a:buBlip>
                <a:blip r:embed="rId2"/>
              </a:buBlip>
            </a:pPr>
            <a:r>
              <a:rPr lang="zh-CN" altLang="en-US" sz="3200" b="1">
                <a:solidFill>
                  <a:srgbClr val="CC0000"/>
                </a:solidFill>
              </a:rPr>
              <a:t>　光谱分析</a:t>
            </a:r>
          </a:p>
        </p:txBody>
      </p:sp>
      <p:sp>
        <p:nvSpPr>
          <p:cNvPr id="48133" name="Text Box 5"/>
          <p:cNvSpPr txBox="1">
            <a:spLocks noChangeArrowheads="1"/>
          </p:cNvSpPr>
          <p:nvPr/>
        </p:nvSpPr>
        <p:spPr bwMode="auto">
          <a:xfrm>
            <a:off x="685800" y="2009775"/>
            <a:ext cx="8458200" cy="3162300"/>
          </a:xfrm>
          <a:prstGeom prst="rect">
            <a:avLst/>
          </a:prstGeom>
          <a:noFill/>
          <a:ln w="9525">
            <a:noFill/>
            <a:miter lim="800000"/>
            <a:headEnd/>
            <a:tailEnd type="none" w="sm" len="lg"/>
          </a:ln>
        </p:spPr>
        <p:txBody>
          <a:bodyPr>
            <a:spAutoFit/>
          </a:bodyPr>
          <a:lstStyle/>
          <a:p>
            <a:pPr>
              <a:lnSpc>
                <a:spcPct val="120000"/>
              </a:lnSpc>
              <a:spcBef>
                <a:spcPct val="50000"/>
              </a:spcBef>
            </a:pPr>
            <a:r>
              <a:rPr lang="zh-CN" altLang="en-US" sz="3200" b="1"/>
              <a:t>　　由于不同元素（或化合物）各有自己特</a:t>
            </a:r>
          </a:p>
          <a:p>
            <a:pPr>
              <a:lnSpc>
                <a:spcPct val="120000"/>
              </a:lnSpc>
              <a:spcBef>
                <a:spcPct val="50000"/>
              </a:spcBef>
            </a:pPr>
            <a:r>
              <a:rPr lang="zh-CN" altLang="en-US" sz="3200" b="1"/>
              <a:t>定的光谱，所以由谱线的成分，可分析出发</a:t>
            </a:r>
          </a:p>
          <a:p>
            <a:pPr>
              <a:lnSpc>
                <a:spcPct val="120000"/>
              </a:lnSpc>
              <a:spcBef>
                <a:spcPct val="50000"/>
              </a:spcBef>
            </a:pPr>
            <a:r>
              <a:rPr lang="zh-CN" altLang="en-US" sz="3200" b="1"/>
              <a:t>光物质所含的元素或化合物；还可从谱线的</a:t>
            </a:r>
          </a:p>
          <a:p>
            <a:pPr>
              <a:lnSpc>
                <a:spcPct val="120000"/>
              </a:lnSpc>
              <a:spcBef>
                <a:spcPct val="50000"/>
              </a:spcBef>
            </a:pPr>
            <a:r>
              <a:rPr lang="zh-CN" altLang="en-US" sz="3200" b="1"/>
              <a:t>强度定量分析出元素的含量</a:t>
            </a:r>
            <a:r>
              <a:rPr lang="en-US" altLang="zh-CN" sz="3200" b="1">
                <a:latin typeface="Times New Roman" pitchFamily="18" charset="0"/>
              </a:rPr>
              <a:t>.</a:t>
            </a:r>
          </a:p>
        </p:txBody>
      </p:sp>
      <p:sp>
        <p:nvSpPr>
          <p:cNvPr id="5"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34502"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132"/>
                                        </p:tgtEl>
                                        <p:attrNameLst>
                                          <p:attrName>style.visibility</p:attrName>
                                        </p:attrNameLst>
                                      </p:cBhvr>
                                      <p:to>
                                        <p:strVal val="visible"/>
                                      </p:to>
                                    </p:set>
                                    <p:animEffect transition="in" filter="blinds(horizontal)">
                                      <p:cBhvr>
                                        <p:cTn id="7" dur="500"/>
                                        <p:tgtEl>
                                          <p:spTgt spid="4813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8133"/>
                                        </p:tgtEl>
                                        <p:attrNameLst>
                                          <p:attrName>style.visibility</p:attrName>
                                        </p:attrNameLst>
                                      </p:cBhvr>
                                      <p:to>
                                        <p:strVal val="visible"/>
                                      </p:to>
                                    </p:set>
                                    <p:animEffect transition="in" filter="blinds(horizontal)">
                                      <p:cBhvr>
                                        <p:cTn id="12" dur="500"/>
                                        <p:tgtEl>
                                          <p:spTgt spid="48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utoUpdateAnimBg="0"/>
      <p:bldP spid="48133" grpId="0" autoUpdateAnimBg="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11" name="灯片编号占位符 1"/>
          <p:cNvSpPr>
            <a:spLocks noGrp="1"/>
          </p:cNvSpPr>
          <p:nvPr>
            <p:ph type="sldNum" sz="quarter" idx="10"/>
          </p:nvPr>
        </p:nvSpPr>
        <p:spPr>
          <a:noFill/>
        </p:spPr>
        <p:txBody>
          <a:bodyPr/>
          <a:lstStyle/>
          <a:p>
            <a:fld id="{9BDF97FB-B2AD-4696-9B65-9AE76719A73F}" type="slidenum">
              <a:rPr lang="en-US" altLang="zh-CN" smtClean="0"/>
              <a:pPr/>
              <a:t>173</a:t>
            </a:fld>
            <a:endParaRPr lang="en-US" altLang="zh-CN" smtClean="0"/>
          </a:p>
        </p:txBody>
      </p:sp>
      <p:sp>
        <p:nvSpPr>
          <p:cNvPr id="123912" name="Text Box 2"/>
          <p:cNvSpPr txBox="1">
            <a:spLocks noChangeArrowheads="1"/>
          </p:cNvSpPr>
          <p:nvPr/>
        </p:nvSpPr>
        <p:spPr bwMode="auto">
          <a:xfrm>
            <a:off x="533400" y="914400"/>
            <a:ext cx="8077200" cy="1066800"/>
          </a:xfrm>
          <a:prstGeom prst="rect">
            <a:avLst/>
          </a:prstGeom>
          <a:noFill/>
          <a:ln w="9525">
            <a:noFill/>
            <a:miter lim="800000"/>
            <a:headEnd/>
            <a:tailEnd type="none" w="sm" len="lg"/>
          </a:ln>
        </p:spPr>
        <p:txBody>
          <a:bodyPr>
            <a:spAutoFit/>
          </a:bodyPr>
          <a:lstStyle/>
          <a:p>
            <a:pPr>
              <a:spcBef>
                <a:spcPct val="50000"/>
              </a:spcBef>
            </a:pPr>
            <a:r>
              <a:rPr lang="en-US" altLang="zh-CN" sz="3200" b="1"/>
              <a:t>       </a:t>
            </a:r>
            <a:r>
              <a:rPr lang="zh-CN" altLang="en-US" sz="3200" b="1">
                <a:solidFill>
                  <a:srgbClr val="CC0000"/>
                </a:solidFill>
              </a:rPr>
              <a:t>例</a:t>
            </a:r>
            <a:r>
              <a:rPr lang="en-US" altLang="zh-CN" sz="3200" b="1">
                <a:solidFill>
                  <a:srgbClr val="CC0000"/>
                </a:solidFill>
                <a:latin typeface="Times New Roman" pitchFamily="18" charset="0"/>
              </a:rPr>
              <a:t>1</a:t>
            </a:r>
            <a:r>
              <a:rPr lang="en-US" altLang="zh-CN" sz="3200" b="1"/>
              <a:t>   </a:t>
            </a:r>
            <a:r>
              <a:rPr lang="zh-CN" altLang="en-US" sz="3200" b="1"/>
              <a:t>用白光垂直照射在每厘米有</a:t>
            </a:r>
            <a:r>
              <a:rPr lang="en-US" altLang="zh-CN" sz="3200">
                <a:latin typeface="Times New Roman" pitchFamily="18" charset="0"/>
              </a:rPr>
              <a:t>6500</a:t>
            </a:r>
            <a:r>
              <a:rPr lang="zh-CN" altLang="en-US" sz="3200" b="1"/>
              <a:t>条刻痕的平面光栅上，求第三级光谱的张角</a:t>
            </a:r>
            <a:r>
              <a:rPr lang="en-US" altLang="zh-CN" sz="3200" b="1">
                <a:latin typeface="Times New Roman" pitchFamily="18" charset="0"/>
              </a:rPr>
              <a:t>.</a:t>
            </a:r>
          </a:p>
        </p:txBody>
      </p:sp>
      <p:sp>
        <p:nvSpPr>
          <p:cNvPr id="123913" name="Text Box 3"/>
          <p:cNvSpPr txBox="1">
            <a:spLocks noChangeArrowheads="1"/>
          </p:cNvSpPr>
          <p:nvPr/>
        </p:nvSpPr>
        <p:spPr bwMode="auto">
          <a:xfrm>
            <a:off x="1306513" y="2057400"/>
            <a:ext cx="2057400" cy="579438"/>
          </a:xfrm>
          <a:prstGeom prst="rect">
            <a:avLst/>
          </a:prstGeom>
          <a:noFill/>
          <a:ln w="9525">
            <a:noFill/>
            <a:miter lim="800000"/>
            <a:headEnd/>
            <a:tailEnd type="none" w="sm" len="lg"/>
          </a:ln>
        </p:spPr>
        <p:txBody>
          <a:bodyPr>
            <a:spAutoFit/>
          </a:bodyPr>
          <a:lstStyle/>
          <a:p>
            <a:pPr>
              <a:spcBef>
                <a:spcPct val="50000"/>
              </a:spcBef>
            </a:pPr>
            <a:r>
              <a:rPr lang="zh-CN" altLang="en-US" sz="3200" b="1">
                <a:solidFill>
                  <a:srgbClr val="CC0000"/>
                </a:solidFill>
              </a:rPr>
              <a:t>解</a:t>
            </a:r>
          </a:p>
        </p:txBody>
      </p:sp>
      <p:graphicFrame>
        <p:nvGraphicFramePr>
          <p:cNvPr id="43012" name="Object 4"/>
          <p:cNvGraphicFramePr>
            <a:graphicFrameLocks noChangeAspect="1"/>
          </p:cNvGraphicFramePr>
          <p:nvPr/>
        </p:nvGraphicFramePr>
        <p:xfrm>
          <a:off x="2074863" y="2217738"/>
          <a:ext cx="3032125" cy="477837"/>
        </p:xfrm>
        <a:graphic>
          <a:graphicData uri="http://schemas.openxmlformats.org/presentationml/2006/ole">
            <p:oleObj spid="_x0000_s139266" name="公式" r:id="rId3" imgW="1130040" imgH="177480" progId="">
              <p:embed/>
            </p:oleObj>
          </a:graphicData>
        </a:graphic>
      </p:graphicFrame>
      <p:graphicFrame>
        <p:nvGraphicFramePr>
          <p:cNvPr id="43013" name="Object 5"/>
          <p:cNvGraphicFramePr>
            <a:graphicFrameLocks noChangeAspect="1"/>
          </p:cNvGraphicFramePr>
          <p:nvPr/>
        </p:nvGraphicFramePr>
        <p:xfrm>
          <a:off x="5427663" y="2216150"/>
          <a:ext cx="3190875" cy="495300"/>
        </p:xfrm>
        <a:graphic>
          <a:graphicData uri="http://schemas.openxmlformats.org/presentationml/2006/ole">
            <p:oleObj spid="_x0000_s139267" name="公式" r:id="rId4" imgW="1143000" imgH="177480" progId="">
              <p:embed/>
            </p:oleObj>
          </a:graphicData>
        </a:graphic>
      </p:graphicFrame>
      <p:grpSp>
        <p:nvGrpSpPr>
          <p:cNvPr id="2" name="Group 6"/>
          <p:cNvGrpSpPr>
            <a:grpSpLocks/>
          </p:cNvGrpSpPr>
          <p:nvPr/>
        </p:nvGrpSpPr>
        <p:grpSpPr bwMode="auto">
          <a:xfrm>
            <a:off x="952500" y="4589463"/>
            <a:ext cx="7429500" cy="1125537"/>
            <a:chOff x="192" y="2064"/>
            <a:chExt cx="4656" cy="670"/>
          </a:xfrm>
        </p:grpSpPr>
        <p:graphicFrame>
          <p:nvGraphicFramePr>
            <p:cNvPr id="123910" name="Object 7"/>
            <p:cNvGraphicFramePr>
              <a:graphicFrameLocks noChangeAspect="1"/>
            </p:cNvGraphicFramePr>
            <p:nvPr/>
          </p:nvGraphicFramePr>
          <p:xfrm>
            <a:off x="768" y="2064"/>
            <a:ext cx="4080" cy="670"/>
          </p:xfrm>
          <a:graphic>
            <a:graphicData uri="http://schemas.openxmlformats.org/presentationml/2006/ole">
              <p:oleObj spid="_x0000_s139270" name="Equation" r:id="rId5" imgW="5041800" imgH="825480" progId="">
                <p:embed/>
              </p:oleObj>
            </a:graphicData>
          </a:graphic>
        </p:graphicFrame>
        <p:sp>
          <p:nvSpPr>
            <p:cNvPr id="123920" name="Text Box 8"/>
            <p:cNvSpPr txBox="1">
              <a:spLocks noChangeArrowheads="1"/>
            </p:cNvSpPr>
            <p:nvPr/>
          </p:nvSpPr>
          <p:spPr bwMode="auto">
            <a:xfrm>
              <a:off x="192" y="2217"/>
              <a:ext cx="1056" cy="345"/>
            </a:xfrm>
            <a:prstGeom prst="rect">
              <a:avLst/>
            </a:prstGeom>
            <a:noFill/>
            <a:ln w="9525">
              <a:noFill/>
              <a:miter lim="800000"/>
              <a:headEnd/>
              <a:tailEnd type="none" w="sm" len="lg"/>
            </a:ln>
          </p:spPr>
          <p:txBody>
            <a:bodyPr>
              <a:spAutoFit/>
            </a:bodyPr>
            <a:lstStyle/>
            <a:p>
              <a:pPr>
                <a:spcBef>
                  <a:spcPct val="50000"/>
                </a:spcBef>
              </a:pPr>
              <a:r>
                <a:rPr lang="zh-CN" altLang="en-US" sz="3200" b="1">
                  <a:solidFill>
                    <a:srgbClr val="CC0000"/>
                  </a:solidFill>
                </a:rPr>
                <a:t>红光</a:t>
              </a:r>
            </a:p>
          </p:txBody>
        </p:sp>
      </p:grpSp>
      <p:grpSp>
        <p:nvGrpSpPr>
          <p:cNvPr id="3" name="Group 16"/>
          <p:cNvGrpSpPr>
            <a:grpSpLocks/>
          </p:cNvGrpSpPr>
          <p:nvPr/>
        </p:nvGrpSpPr>
        <p:grpSpPr bwMode="auto">
          <a:xfrm>
            <a:off x="914400" y="2760663"/>
            <a:ext cx="7162800" cy="1125537"/>
            <a:chOff x="192" y="1431"/>
            <a:chExt cx="4080" cy="656"/>
          </a:xfrm>
        </p:grpSpPr>
        <p:graphicFrame>
          <p:nvGraphicFramePr>
            <p:cNvPr id="123909" name="Object 17"/>
            <p:cNvGraphicFramePr>
              <a:graphicFrameLocks noChangeAspect="1"/>
            </p:cNvGraphicFramePr>
            <p:nvPr/>
          </p:nvGraphicFramePr>
          <p:xfrm>
            <a:off x="768" y="1431"/>
            <a:ext cx="3504" cy="656"/>
          </p:xfrm>
          <a:graphic>
            <a:graphicData uri="http://schemas.openxmlformats.org/presentationml/2006/ole">
              <p:oleObj spid="_x0000_s139269" name="Equation" r:id="rId6" imgW="4419360" imgH="825480" progId="">
                <p:embed/>
              </p:oleObj>
            </a:graphicData>
          </a:graphic>
        </p:graphicFrame>
        <p:sp>
          <p:nvSpPr>
            <p:cNvPr id="123919" name="Text Box 18"/>
            <p:cNvSpPr txBox="1">
              <a:spLocks noChangeArrowheads="1"/>
            </p:cNvSpPr>
            <p:nvPr/>
          </p:nvSpPr>
          <p:spPr bwMode="auto">
            <a:xfrm>
              <a:off x="192" y="1584"/>
              <a:ext cx="1056" cy="337"/>
            </a:xfrm>
            <a:prstGeom prst="rect">
              <a:avLst/>
            </a:prstGeom>
            <a:noFill/>
            <a:ln w="9525">
              <a:noFill/>
              <a:miter lim="800000"/>
              <a:headEnd/>
              <a:tailEnd type="none" w="sm" len="lg"/>
            </a:ln>
          </p:spPr>
          <p:txBody>
            <a:bodyPr>
              <a:spAutoFit/>
            </a:bodyPr>
            <a:lstStyle/>
            <a:p>
              <a:pPr>
                <a:spcBef>
                  <a:spcPct val="50000"/>
                </a:spcBef>
              </a:pPr>
              <a:r>
                <a:rPr lang="zh-CN" altLang="en-US" sz="3200" b="1">
                  <a:solidFill>
                    <a:srgbClr val="6600CC"/>
                  </a:solidFill>
                </a:rPr>
                <a:t>紫光 </a:t>
              </a:r>
            </a:p>
          </p:txBody>
        </p:sp>
      </p:grpSp>
      <p:graphicFrame>
        <p:nvGraphicFramePr>
          <p:cNvPr id="43027" name="Object 19"/>
          <p:cNvGraphicFramePr>
            <a:graphicFrameLocks noChangeAspect="1"/>
          </p:cNvGraphicFramePr>
          <p:nvPr/>
        </p:nvGraphicFramePr>
        <p:xfrm>
          <a:off x="2286000" y="3976688"/>
          <a:ext cx="1676400" cy="528637"/>
        </p:xfrm>
        <a:graphic>
          <a:graphicData uri="http://schemas.openxmlformats.org/presentationml/2006/ole">
            <p:oleObj spid="_x0000_s139268" name="Equation" r:id="rId7" imgW="1346040" imgH="406080" progId="">
              <p:embed/>
            </p:oleObj>
          </a:graphicData>
        </a:graphic>
      </p:graphicFrame>
      <p:sp>
        <p:nvSpPr>
          <p:cNvPr id="43028" name="Text Box 20"/>
          <p:cNvSpPr txBox="1">
            <a:spLocks noChangeArrowheads="1"/>
          </p:cNvSpPr>
          <p:nvPr/>
        </p:nvSpPr>
        <p:spPr bwMode="auto">
          <a:xfrm>
            <a:off x="2286000" y="5653088"/>
            <a:ext cx="1600200" cy="579437"/>
          </a:xfrm>
          <a:prstGeom prst="rect">
            <a:avLst/>
          </a:prstGeom>
          <a:noFill/>
          <a:ln w="9525">
            <a:noFill/>
            <a:miter lim="800000"/>
            <a:headEnd/>
            <a:tailEnd type="none" w="sm" len="lg"/>
          </a:ln>
        </p:spPr>
        <p:txBody>
          <a:bodyPr>
            <a:spAutoFit/>
          </a:bodyPr>
          <a:lstStyle/>
          <a:p>
            <a:pPr>
              <a:spcBef>
                <a:spcPct val="50000"/>
              </a:spcBef>
            </a:pPr>
            <a:r>
              <a:rPr lang="zh-CN" altLang="en-US" sz="3200" b="1">
                <a:solidFill>
                  <a:srgbClr val="CC0000"/>
                </a:solidFill>
              </a:rPr>
              <a:t>不可见</a:t>
            </a:r>
          </a:p>
        </p:txBody>
      </p:sp>
      <p:sp>
        <p:nvSpPr>
          <p:cNvPr id="15"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23918"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012"/>
                                        </p:tgtEl>
                                        <p:attrNameLst>
                                          <p:attrName>style.visibility</p:attrName>
                                        </p:attrNameLst>
                                      </p:cBhvr>
                                      <p:to>
                                        <p:strVal val="visible"/>
                                      </p:to>
                                    </p:set>
                                    <p:animEffect transition="in" filter="blinds(horizontal)">
                                      <p:cBhvr>
                                        <p:cTn id="7" dur="500"/>
                                        <p:tgtEl>
                                          <p:spTgt spid="430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3013"/>
                                        </p:tgtEl>
                                        <p:attrNameLst>
                                          <p:attrName>style.visibility</p:attrName>
                                        </p:attrNameLst>
                                      </p:cBhvr>
                                      <p:to>
                                        <p:strVal val="visible"/>
                                      </p:to>
                                    </p:set>
                                    <p:animEffect transition="in" filter="blinds(horizontal)">
                                      <p:cBhvr>
                                        <p:cTn id="12" dur="500"/>
                                        <p:tgtEl>
                                          <p:spTgt spid="430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3027"/>
                                        </p:tgtEl>
                                        <p:attrNameLst>
                                          <p:attrName>style.visibility</p:attrName>
                                        </p:attrNameLst>
                                      </p:cBhvr>
                                      <p:to>
                                        <p:strVal val="visible"/>
                                      </p:to>
                                    </p:set>
                                    <p:animEffect transition="in" filter="blinds(horizontal)">
                                      <p:cBhvr>
                                        <p:cTn id="22" dur="500"/>
                                        <p:tgtEl>
                                          <p:spTgt spid="430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3028"/>
                                        </p:tgtEl>
                                        <p:attrNameLst>
                                          <p:attrName>style.visibility</p:attrName>
                                        </p:attrNameLst>
                                      </p:cBhvr>
                                      <p:to>
                                        <p:strVal val="visible"/>
                                      </p:to>
                                    </p:set>
                                    <p:animEffect transition="in" filter="blinds(horizontal)">
                                      <p:cBhvr>
                                        <p:cTn id="32" dur="500"/>
                                        <p:tgtEl>
                                          <p:spTgt spid="43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8" grpId="0" autoUpdateAnimBg="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灯片编号占位符 1"/>
          <p:cNvSpPr>
            <a:spLocks noGrp="1"/>
          </p:cNvSpPr>
          <p:nvPr>
            <p:ph type="sldNum" sz="quarter" idx="10"/>
          </p:nvPr>
        </p:nvSpPr>
        <p:spPr>
          <a:noFill/>
        </p:spPr>
        <p:txBody>
          <a:bodyPr/>
          <a:lstStyle/>
          <a:p>
            <a:fld id="{DE5CDB1E-953F-43FE-922B-41897E602F6F}" type="slidenum">
              <a:rPr lang="en-US" altLang="zh-CN" smtClean="0"/>
              <a:pPr/>
              <a:t>174</a:t>
            </a:fld>
            <a:endParaRPr lang="en-US" altLang="zh-CN" smtClean="0"/>
          </a:p>
        </p:txBody>
      </p:sp>
      <p:sp>
        <p:nvSpPr>
          <p:cNvPr id="49162" name="Text Box 10"/>
          <p:cNvSpPr txBox="1">
            <a:spLocks noChangeArrowheads="1"/>
          </p:cNvSpPr>
          <p:nvPr/>
        </p:nvSpPr>
        <p:spPr bwMode="auto">
          <a:xfrm>
            <a:off x="762000" y="1066800"/>
            <a:ext cx="5105400" cy="579438"/>
          </a:xfrm>
          <a:prstGeom prst="rect">
            <a:avLst/>
          </a:prstGeom>
          <a:noFill/>
          <a:ln w="9525">
            <a:noFill/>
            <a:miter lim="800000"/>
            <a:headEnd/>
            <a:tailEnd type="none" w="sm" len="lg"/>
          </a:ln>
        </p:spPr>
        <p:txBody>
          <a:bodyPr>
            <a:spAutoFit/>
          </a:bodyPr>
          <a:lstStyle/>
          <a:p>
            <a:pPr>
              <a:spcBef>
                <a:spcPct val="50000"/>
              </a:spcBef>
            </a:pPr>
            <a:r>
              <a:rPr lang="zh-CN" altLang="en-US" sz="3200" b="1"/>
              <a:t>第</a:t>
            </a:r>
            <a:r>
              <a:rPr lang="zh-CN" altLang="en-US" sz="3200" b="1">
                <a:solidFill>
                  <a:srgbClr val="CC0000"/>
                </a:solidFill>
              </a:rPr>
              <a:t>三</a:t>
            </a:r>
            <a:r>
              <a:rPr lang="zh-CN" altLang="en-US" sz="3200" b="1"/>
              <a:t>级光谱的</a:t>
            </a:r>
            <a:r>
              <a:rPr lang="zh-CN" altLang="en-US" sz="3200" b="1">
                <a:solidFill>
                  <a:srgbClr val="CC0000"/>
                </a:solidFill>
              </a:rPr>
              <a:t>张角</a:t>
            </a:r>
          </a:p>
        </p:txBody>
      </p:sp>
      <p:graphicFrame>
        <p:nvGraphicFramePr>
          <p:cNvPr id="49163" name="Object 11"/>
          <p:cNvGraphicFramePr>
            <a:graphicFrameLocks noChangeAspect="1"/>
          </p:cNvGraphicFramePr>
          <p:nvPr/>
        </p:nvGraphicFramePr>
        <p:xfrm>
          <a:off x="1524000" y="1912938"/>
          <a:ext cx="4953000" cy="463550"/>
        </p:xfrm>
        <a:graphic>
          <a:graphicData uri="http://schemas.openxmlformats.org/presentationml/2006/ole">
            <p:oleObj spid="_x0000_s140290" name="Equation" r:id="rId3" imgW="3644640" imgH="342720" progId="">
              <p:embed/>
            </p:oleObj>
          </a:graphicData>
        </a:graphic>
      </p:graphicFrame>
      <p:sp>
        <p:nvSpPr>
          <p:cNvPr id="49164" name="Text Box 12"/>
          <p:cNvSpPr txBox="1">
            <a:spLocks noChangeArrowheads="1"/>
          </p:cNvSpPr>
          <p:nvPr/>
        </p:nvSpPr>
        <p:spPr bwMode="auto">
          <a:xfrm>
            <a:off x="762000" y="2697163"/>
            <a:ext cx="7391400" cy="579437"/>
          </a:xfrm>
          <a:prstGeom prst="rect">
            <a:avLst/>
          </a:prstGeom>
          <a:noFill/>
          <a:ln w="9525">
            <a:noFill/>
            <a:miter lim="800000"/>
            <a:headEnd/>
            <a:tailEnd type="none" w="sm" len="lg"/>
          </a:ln>
        </p:spPr>
        <p:txBody>
          <a:bodyPr>
            <a:spAutoFit/>
          </a:bodyPr>
          <a:lstStyle/>
          <a:p>
            <a:pPr>
              <a:spcBef>
                <a:spcPct val="50000"/>
              </a:spcBef>
            </a:pPr>
            <a:r>
              <a:rPr lang="zh-CN" altLang="en-US" sz="3200" b="1"/>
              <a:t>第三级光谱所能出现的最大波长</a:t>
            </a:r>
          </a:p>
        </p:txBody>
      </p:sp>
      <p:graphicFrame>
        <p:nvGraphicFramePr>
          <p:cNvPr id="49165" name="Object 13"/>
          <p:cNvGraphicFramePr>
            <a:graphicFrameLocks noChangeAspect="1"/>
          </p:cNvGraphicFramePr>
          <p:nvPr/>
        </p:nvGraphicFramePr>
        <p:xfrm>
          <a:off x="1524000" y="3657600"/>
          <a:ext cx="2895600" cy="1114425"/>
        </p:xfrm>
        <a:graphic>
          <a:graphicData uri="http://schemas.openxmlformats.org/presentationml/2006/ole">
            <p:oleObj spid="_x0000_s140291" name="Equation" r:id="rId4" imgW="1180800" imgH="419040" progId="">
              <p:embed/>
            </p:oleObj>
          </a:graphicData>
        </a:graphic>
      </p:graphicFrame>
      <p:graphicFrame>
        <p:nvGraphicFramePr>
          <p:cNvPr id="49166" name="Object 14"/>
          <p:cNvGraphicFramePr>
            <a:graphicFrameLocks noChangeAspect="1"/>
          </p:cNvGraphicFramePr>
          <p:nvPr/>
        </p:nvGraphicFramePr>
        <p:xfrm>
          <a:off x="4384675" y="3762375"/>
          <a:ext cx="2887663" cy="1038225"/>
        </p:xfrm>
        <a:graphic>
          <a:graphicData uri="http://schemas.openxmlformats.org/presentationml/2006/ole">
            <p:oleObj spid="_x0000_s140292" name="公式" r:id="rId5" imgW="1091880" imgH="393480" progId="">
              <p:embed/>
            </p:oleObj>
          </a:graphicData>
        </a:graphic>
      </p:graphicFrame>
      <p:sp>
        <p:nvSpPr>
          <p:cNvPr id="49167" name="Text Box 15"/>
          <p:cNvSpPr txBox="1">
            <a:spLocks noChangeArrowheads="1"/>
          </p:cNvSpPr>
          <p:nvPr/>
        </p:nvSpPr>
        <p:spPr bwMode="auto">
          <a:xfrm>
            <a:off x="5334000" y="4800600"/>
            <a:ext cx="1219200" cy="588963"/>
          </a:xfrm>
          <a:prstGeom prst="rect">
            <a:avLst/>
          </a:prstGeom>
          <a:gradFill rotWithShape="0">
            <a:gsLst>
              <a:gs pos="0">
                <a:schemeClr val="accent1"/>
              </a:gs>
              <a:gs pos="50000">
                <a:schemeClr val="bg1"/>
              </a:gs>
              <a:gs pos="100000">
                <a:schemeClr val="accent1"/>
              </a:gs>
            </a:gsLst>
            <a:lin ang="5400000" scaled="1"/>
          </a:gradFill>
          <a:ln w="9525">
            <a:solidFill>
              <a:schemeClr val="tx2"/>
            </a:solidFill>
            <a:miter lim="800000"/>
            <a:headEnd/>
            <a:tailEnd type="none" w="sm" len="lg"/>
          </a:ln>
          <a:effectLst/>
        </p:spPr>
        <p:txBody>
          <a:bodyPr>
            <a:spAutoFit/>
          </a:bodyPr>
          <a:lstStyle/>
          <a:p>
            <a:pPr algn="ctr">
              <a:spcBef>
                <a:spcPct val="50000"/>
              </a:spcBef>
              <a:defRPr/>
            </a:pPr>
            <a:r>
              <a:rPr lang="zh-CN" altLang="en-US" sz="3200" b="1">
                <a:solidFill>
                  <a:srgbClr val="009900"/>
                </a:solidFill>
              </a:rPr>
              <a:t>绿光</a:t>
            </a:r>
          </a:p>
        </p:txBody>
      </p:sp>
      <p:sp>
        <p:nvSpPr>
          <p:cNvPr id="9"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24938"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9162"/>
                                        </p:tgtEl>
                                        <p:attrNameLst>
                                          <p:attrName>style.visibility</p:attrName>
                                        </p:attrNameLst>
                                      </p:cBhvr>
                                      <p:to>
                                        <p:strVal val="visible"/>
                                      </p:to>
                                    </p:set>
                                    <p:animEffect transition="in" filter="blinds(vertical)">
                                      <p:cBhvr>
                                        <p:cTn id="7" dur="500"/>
                                        <p:tgtEl>
                                          <p:spTgt spid="4916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49163"/>
                                        </p:tgtEl>
                                        <p:attrNameLst>
                                          <p:attrName>style.visibility</p:attrName>
                                        </p:attrNameLst>
                                      </p:cBhvr>
                                      <p:to>
                                        <p:strVal val="visible"/>
                                      </p:to>
                                    </p:set>
                                    <p:animEffect transition="in" filter="blinds(vertical)">
                                      <p:cBhvr>
                                        <p:cTn id="12" dur="500"/>
                                        <p:tgtEl>
                                          <p:spTgt spid="4916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9164"/>
                                        </p:tgtEl>
                                        <p:attrNameLst>
                                          <p:attrName>style.visibility</p:attrName>
                                        </p:attrNameLst>
                                      </p:cBhvr>
                                      <p:to>
                                        <p:strVal val="visible"/>
                                      </p:to>
                                    </p:set>
                                    <p:animEffect transition="in" filter="blinds(horizontal)">
                                      <p:cBhvr>
                                        <p:cTn id="17" dur="500"/>
                                        <p:tgtEl>
                                          <p:spTgt spid="4916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9165"/>
                                        </p:tgtEl>
                                        <p:attrNameLst>
                                          <p:attrName>style.visibility</p:attrName>
                                        </p:attrNameLst>
                                      </p:cBhvr>
                                      <p:to>
                                        <p:strVal val="visible"/>
                                      </p:to>
                                    </p:set>
                                    <p:animEffect transition="in" filter="blinds(horizontal)">
                                      <p:cBhvr>
                                        <p:cTn id="22" dur="500"/>
                                        <p:tgtEl>
                                          <p:spTgt spid="4916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9166"/>
                                        </p:tgtEl>
                                        <p:attrNameLst>
                                          <p:attrName>style.visibility</p:attrName>
                                        </p:attrNameLst>
                                      </p:cBhvr>
                                      <p:to>
                                        <p:strVal val="visible"/>
                                      </p:to>
                                    </p:set>
                                    <p:animEffect transition="in" filter="blinds(horizontal)">
                                      <p:cBhvr>
                                        <p:cTn id="27" dur="500"/>
                                        <p:tgtEl>
                                          <p:spTgt spid="4916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9167"/>
                                        </p:tgtEl>
                                        <p:attrNameLst>
                                          <p:attrName>style.visibility</p:attrName>
                                        </p:attrNameLst>
                                      </p:cBhvr>
                                      <p:to>
                                        <p:strVal val="visible"/>
                                      </p:to>
                                    </p:set>
                                    <p:animEffect transition="in" filter="blinds(horizontal)">
                                      <p:cBhvr>
                                        <p:cTn id="32" dur="500"/>
                                        <p:tgtEl>
                                          <p:spTgt spid="49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2" grpId="0" autoUpdateAnimBg="0"/>
      <p:bldP spid="49164" grpId="0" autoUpdateAnimBg="0"/>
      <p:bldP spid="49167" grpId="0" animBg="1" autoUpdateAnimBg="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9" name="灯片编号占位符 1"/>
          <p:cNvSpPr>
            <a:spLocks noGrp="1"/>
          </p:cNvSpPr>
          <p:nvPr>
            <p:ph type="sldNum" sz="quarter" idx="10"/>
          </p:nvPr>
        </p:nvSpPr>
        <p:spPr>
          <a:noFill/>
        </p:spPr>
        <p:txBody>
          <a:bodyPr/>
          <a:lstStyle/>
          <a:p>
            <a:fld id="{E053F12F-5D10-4B6C-B1B4-695A3269CD77}" type="slidenum">
              <a:rPr lang="en-US" altLang="zh-CN" smtClean="0"/>
              <a:pPr/>
              <a:t>175</a:t>
            </a:fld>
            <a:endParaRPr lang="en-US" altLang="zh-CN" smtClean="0"/>
          </a:p>
        </p:txBody>
      </p:sp>
      <p:sp>
        <p:nvSpPr>
          <p:cNvPr id="125960" name="Text Box 2"/>
          <p:cNvSpPr txBox="1">
            <a:spLocks noChangeArrowheads="1"/>
          </p:cNvSpPr>
          <p:nvPr/>
        </p:nvSpPr>
        <p:spPr bwMode="auto">
          <a:xfrm>
            <a:off x="609600" y="1600200"/>
            <a:ext cx="8534400" cy="1260475"/>
          </a:xfrm>
          <a:prstGeom prst="rect">
            <a:avLst/>
          </a:prstGeom>
          <a:noFill/>
          <a:ln w="9525">
            <a:noFill/>
            <a:miter lim="800000"/>
            <a:headEnd/>
            <a:tailEnd/>
          </a:ln>
        </p:spPr>
        <p:txBody>
          <a:bodyPr>
            <a:spAutoFit/>
          </a:bodyPr>
          <a:lstStyle/>
          <a:p>
            <a:pPr>
              <a:lnSpc>
                <a:spcPct val="120000"/>
              </a:lnSpc>
              <a:spcBef>
                <a:spcPct val="50000"/>
              </a:spcBef>
            </a:pPr>
            <a:r>
              <a:rPr lang="en-US" altLang="zh-CN" sz="3200" b="1">
                <a:latin typeface="宋体" pitchFamily="2" charset="-122"/>
              </a:rPr>
              <a:t>    1895</a:t>
            </a:r>
            <a:r>
              <a:rPr lang="zh-CN" altLang="en-US" sz="3200" b="1">
                <a:latin typeface="宋体" pitchFamily="2" charset="-122"/>
              </a:rPr>
              <a:t>年</a:t>
            </a:r>
            <a:r>
              <a:rPr lang="zh-CN" altLang="en-US" sz="3200" b="1">
                <a:solidFill>
                  <a:srgbClr val="CC0000"/>
                </a:solidFill>
                <a:latin typeface="宋体" pitchFamily="2" charset="-122"/>
              </a:rPr>
              <a:t>伦琴</a:t>
            </a:r>
            <a:r>
              <a:rPr lang="zh-CN" altLang="en-US" sz="3200" b="1">
                <a:latin typeface="宋体" pitchFamily="2" charset="-122"/>
              </a:rPr>
              <a:t>发现，受高速电子撞击的金属会发射一种穿透性很强的射线称</a:t>
            </a:r>
            <a:r>
              <a:rPr lang="zh-CN" altLang="en-US" sz="3200" b="1">
                <a:solidFill>
                  <a:srgbClr val="CC0000"/>
                </a:solidFill>
                <a:latin typeface="Times New Roman" pitchFamily="18" charset="0"/>
              </a:rPr>
              <a:t>Ｘ</a:t>
            </a:r>
            <a:r>
              <a:rPr lang="zh-CN" altLang="en-US" sz="3200" b="1">
                <a:latin typeface="宋体" pitchFamily="2" charset="-122"/>
              </a:rPr>
              <a:t>射线</a:t>
            </a:r>
            <a:r>
              <a:rPr lang="en-US" altLang="zh-CN" sz="3200" b="1">
                <a:latin typeface="Times New Roman" pitchFamily="18" charset="0"/>
              </a:rPr>
              <a:t>.</a:t>
            </a:r>
          </a:p>
        </p:txBody>
      </p:sp>
      <p:grpSp>
        <p:nvGrpSpPr>
          <p:cNvPr id="2" name="Group 39"/>
          <p:cNvGrpSpPr>
            <a:grpSpLocks/>
          </p:cNvGrpSpPr>
          <p:nvPr/>
        </p:nvGrpSpPr>
        <p:grpSpPr bwMode="auto">
          <a:xfrm>
            <a:off x="1485900" y="2895600"/>
            <a:ext cx="6172200" cy="3124200"/>
            <a:chOff x="144" y="1008"/>
            <a:chExt cx="3888" cy="1968"/>
          </a:xfrm>
        </p:grpSpPr>
        <p:sp>
          <p:nvSpPr>
            <p:cNvPr id="125965" name="Rectangle 40"/>
            <p:cNvSpPr>
              <a:spLocks noChangeArrowheads="1"/>
            </p:cNvSpPr>
            <p:nvPr/>
          </p:nvSpPr>
          <p:spPr bwMode="auto">
            <a:xfrm>
              <a:off x="144" y="1008"/>
              <a:ext cx="3888" cy="1968"/>
            </a:xfrm>
            <a:prstGeom prst="rect">
              <a:avLst/>
            </a:prstGeom>
            <a:solidFill>
              <a:schemeClr val="bg1"/>
            </a:solidFill>
            <a:ln w="9525">
              <a:solidFill>
                <a:schemeClr val="tx2"/>
              </a:solidFill>
              <a:miter lim="800000"/>
              <a:headEnd/>
              <a:tailEnd type="none" w="sm" len="lg"/>
            </a:ln>
          </p:spPr>
          <p:txBody>
            <a:bodyPr wrap="none" anchor="ctr"/>
            <a:lstStyle/>
            <a:p>
              <a:endParaRPr lang="zh-CN" altLang="en-US"/>
            </a:p>
          </p:txBody>
        </p:sp>
        <p:sp>
          <p:nvSpPr>
            <p:cNvPr id="125966" name="Oval 41"/>
            <p:cNvSpPr>
              <a:spLocks noChangeArrowheads="1"/>
            </p:cNvSpPr>
            <p:nvPr/>
          </p:nvSpPr>
          <p:spPr bwMode="auto">
            <a:xfrm>
              <a:off x="1536" y="1527"/>
              <a:ext cx="1248" cy="1056"/>
            </a:xfrm>
            <a:prstGeom prst="ellipse">
              <a:avLst/>
            </a:prstGeom>
            <a:noFill/>
            <a:ln w="28575">
              <a:solidFill>
                <a:schemeClr val="tx1"/>
              </a:solidFill>
              <a:round/>
              <a:headEnd/>
              <a:tailEnd/>
            </a:ln>
          </p:spPr>
          <p:txBody>
            <a:bodyPr wrap="none" anchor="ctr"/>
            <a:lstStyle/>
            <a:p>
              <a:endParaRPr lang="zh-CN" altLang="en-US"/>
            </a:p>
          </p:txBody>
        </p:sp>
        <p:grpSp>
          <p:nvGrpSpPr>
            <p:cNvPr id="3" name="Group 42"/>
            <p:cNvGrpSpPr>
              <a:grpSpLocks/>
            </p:cNvGrpSpPr>
            <p:nvPr/>
          </p:nvGrpSpPr>
          <p:grpSpPr bwMode="auto">
            <a:xfrm>
              <a:off x="816" y="1860"/>
              <a:ext cx="960" cy="402"/>
              <a:chOff x="1056" y="1860"/>
              <a:chExt cx="960" cy="402"/>
            </a:xfrm>
          </p:grpSpPr>
          <p:grpSp>
            <p:nvGrpSpPr>
              <p:cNvPr id="4" name="Group 43"/>
              <p:cNvGrpSpPr>
                <a:grpSpLocks/>
              </p:cNvGrpSpPr>
              <p:nvPr/>
            </p:nvGrpSpPr>
            <p:grpSpPr bwMode="auto">
              <a:xfrm>
                <a:off x="1056" y="1872"/>
                <a:ext cx="960" cy="384"/>
                <a:chOff x="528" y="2160"/>
                <a:chExt cx="960" cy="384"/>
              </a:xfrm>
            </p:grpSpPr>
            <p:sp>
              <p:nvSpPr>
                <p:cNvPr id="126008" name="AutoShape 44"/>
                <p:cNvSpPr>
                  <a:spLocks noChangeArrowheads="1"/>
                </p:cNvSpPr>
                <p:nvPr/>
              </p:nvSpPr>
              <p:spPr bwMode="auto">
                <a:xfrm>
                  <a:off x="528" y="2208"/>
                  <a:ext cx="816" cy="288"/>
                </a:xfrm>
                <a:prstGeom prst="roundRect">
                  <a:avLst>
                    <a:gd name="adj" fmla="val 0"/>
                  </a:avLst>
                </a:prstGeom>
                <a:noFill/>
                <a:ln w="28575">
                  <a:solidFill>
                    <a:schemeClr val="tx1"/>
                  </a:solidFill>
                  <a:round/>
                  <a:headEnd/>
                  <a:tailEnd/>
                </a:ln>
              </p:spPr>
              <p:txBody>
                <a:bodyPr wrap="none" anchor="ctr"/>
                <a:lstStyle/>
                <a:p>
                  <a:endParaRPr lang="zh-CN" altLang="en-US"/>
                </a:p>
              </p:txBody>
            </p:sp>
            <p:sp>
              <p:nvSpPr>
                <p:cNvPr id="126009" name="Rectangle 45"/>
                <p:cNvSpPr>
                  <a:spLocks noChangeArrowheads="1"/>
                </p:cNvSpPr>
                <p:nvPr/>
              </p:nvSpPr>
              <p:spPr bwMode="auto">
                <a:xfrm>
                  <a:off x="1200" y="2160"/>
                  <a:ext cx="288" cy="384"/>
                </a:xfrm>
                <a:prstGeom prst="rect">
                  <a:avLst/>
                </a:prstGeom>
                <a:solidFill>
                  <a:schemeClr val="bg1"/>
                </a:solidFill>
                <a:ln w="9525">
                  <a:noFill/>
                  <a:miter lim="800000"/>
                  <a:headEnd/>
                  <a:tailEnd/>
                </a:ln>
              </p:spPr>
              <p:txBody>
                <a:bodyPr wrap="none" anchor="ctr"/>
                <a:lstStyle/>
                <a:p>
                  <a:endParaRPr lang="zh-CN" altLang="en-US"/>
                </a:p>
              </p:txBody>
            </p:sp>
          </p:grpSp>
          <p:sp>
            <p:nvSpPr>
              <p:cNvPr id="126006" name="Freeform 46"/>
              <p:cNvSpPr>
                <a:spLocks/>
              </p:cNvSpPr>
              <p:nvPr/>
            </p:nvSpPr>
            <p:spPr bwMode="auto">
              <a:xfrm>
                <a:off x="1680" y="1860"/>
                <a:ext cx="135" cy="64"/>
              </a:xfrm>
              <a:custGeom>
                <a:avLst/>
                <a:gdLst>
                  <a:gd name="T0" fmla="*/ 135 w 135"/>
                  <a:gd name="T1" fmla="*/ 0 h 64"/>
                  <a:gd name="T2" fmla="*/ 93 w 135"/>
                  <a:gd name="T3" fmla="*/ 54 h 64"/>
                  <a:gd name="T4" fmla="*/ 0 w 135"/>
                  <a:gd name="T5" fmla="*/ 60 h 64"/>
                  <a:gd name="T6" fmla="*/ 0 60000 65536"/>
                  <a:gd name="T7" fmla="*/ 0 60000 65536"/>
                  <a:gd name="T8" fmla="*/ 0 60000 65536"/>
                  <a:gd name="T9" fmla="*/ 0 w 135"/>
                  <a:gd name="T10" fmla="*/ 0 h 64"/>
                  <a:gd name="T11" fmla="*/ 135 w 135"/>
                  <a:gd name="T12" fmla="*/ 64 h 64"/>
                </a:gdLst>
                <a:ahLst/>
                <a:cxnLst>
                  <a:cxn ang="T6">
                    <a:pos x="T0" y="T1"/>
                  </a:cxn>
                  <a:cxn ang="T7">
                    <a:pos x="T2" y="T3"/>
                  </a:cxn>
                  <a:cxn ang="T8">
                    <a:pos x="T4" y="T5"/>
                  </a:cxn>
                </a:cxnLst>
                <a:rect l="T9" t="T10" r="T11" b="T12"/>
                <a:pathLst>
                  <a:path w="135" h="64">
                    <a:moveTo>
                      <a:pt x="135" y="0"/>
                    </a:moveTo>
                    <a:cubicBezTo>
                      <a:pt x="128" y="9"/>
                      <a:pt x="115" y="44"/>
                      <a:pt x="93" y="54"/>
                    </a:cubicBezTo>
                    <a:cubicBezTo>
                      <a:pt x="71" y="64"/>
                      <a:pt x="19" y="59"/>
                      <a:pt x="0" y="60"/>
                    </a:cubicBezTo>
                  </a:path>
                </a:pathLst>
              </a:custGeom>
              <a:noFill/>
              <a:ln w="28575">
                <a:solidFill>
                  <a:schemeClr val="tx1"/>
                </a:solidFill>
                <a:round/>
                <a:headEnd/>
                <a:tailEnd/>
              </a:ln>
            </p:spPr>
            <p:txBody>
              <a:bodyPr wrap="none"/>
              <a:lstStyle/>
              <a:p>
                <a:endParaRPr lang="zh-CN" altLang="en-US"/>
              </a:p>
            </p:txBody>
          </p:sp>
          <p:sp>
            <p:nvSpPr>
              <p:cNvPr id="126007" name="Freeform 47"/>
              <p:cNvSpPr>
                <a:spLocks/>
              </p:cNvSpPr>
              <p:nvPr/>
            </p:nvSpPr>
            <p:spPr bwMode="auto">
              <a:xfrm>
                <a:off x="1722" y="2205"/>
                <a:ext cx="102" cy="57"/>
              </a:xfrm>
              <a:custGeom>
                <a:avLst/>
                <a:gdLst>
                  <a:gd name="T0" fmla="*/ 102 w 102"/>
                  <a:gd name="T1" fmla="*/ 57 h 57"/>
                  <a:gd name="T2" fmla="*/ 81 w 102"/>
                  <a:gd name="T3" fmla="*/ 9 h 57"/>
                  <a:gd name="T4" fmla="*/ 0 w 102"/>
                  <a:gd name="T5" fmla="*/ 3 h 57"/>
                  <a:gd name="T6" fmla="*/ 0 60000 65536"/>
                  <a:gd name="T7" fmla="*/ 0 60000 65536"/>
                  <a:gd name="T8" fmla="*/ 0 60000 65536"/>
                  <a:gd name="T9" fmla="*/ 0 w 102"/>
                  <a:gd name="T10" fmla="*/ 0 h 57"/>
                  <a:gd name="T11" fmla="*/ 102 w 102"/>
                  <a:gd name="T12" fmla="*/ 57 h 57"/>
                </a:gdLst>
                <a:ahLst/>
                <a:cxnLst>
                  <a:cxn ang="T6">
                    <a:pos x="T0" y="T1"/>
                  </a:cxn>
                  <a:cxn ang="T7">
                    <a:pos x="T2" y="T3"/>
                  </a:cxn>
                  <a:cxn ang="T8">
                    <a:pos x="T4" y="T5"/>
                  </a:cxn>
                </a:cxnLst>
                <a:rect l="T9" t="T10" r="T11" b="T12"/>
                <a:pathLst>
                  <a:path w="102" h="57">
                    <a:moveTo>
                      <a:pt x="102" y="57"/>
                    </a:moveTo>
                    <a:cubicBezTo>
                      <a:pt x="98" y="49"/>
                      <a:pt x="98" y="18"/>
                      <a:pt x="81" y="9"/>
                    </a:cubicBezTo>
                    <a:cubicBezTo>
                      <a:pt x="64" y="0"/>
                      <a:pt x="17" y="4"/>
                      <a:pt x="0" y="3"/>
                    </a:cubicBezTo>
                  </a:path>
                </a:pathLst>
              </a:custGeom>
              <a:noFill/>
              <a:ln w="28575">
                <a:solidFill>
                  <a:schemeClr val="tx1"/>
                </a:solidFill>
                <a:round/>
                <a:headEnd/>
                <a:tailEnd/>
              </a:ln>
            </p:spPr>
            <p:txBody>
              <a:bodyPr wrap="none"/>
              <a:lstStyle/>
              <a:p>
                <a:endParaRPr lang="zh-CN" altLang="en-US"/>
              </a:p>
            </p:txBody>
          </p:sp>
        </p:grpSp>
        <p:grpSp>
          <p:nvGrpSpPr>
            <p:cNvPr id="5" name="Group 48"/>
            <p:cNvGrpSpPr>
              <a:grpSpLocks/>
            </p:cNvGrpSpPr>
            <p:nvPr/>
          </p:nvGrpSpPr>
          <p:grpSpPr bwMode="auto">
            <a:xfrm>
              <a:off x="2592" y="1885"/>
              <a:ext cx="960" cy="336"/>
              <a:chOff x="2592" y="1990"/>
              <a:chExt cx="960" cy="336"/>
            </a:xfrm>
          </p:grpSpPr>
          <p:sp>
            <p:nvSpPr>
              <p:cNvPr id="126003" name="AutoShape 49"/>
              <p:cNvSpPr>
                <a:spLocks noChangeArrowheads="1"/>
              </p:cNvSpPr>
              <p:nvPr/>
            </p:nvSpPr>
            <p:spPr bwMode="auto">
              <a:xfrm>
                <a:off x="2640" y="2016"/>
                <a:ext cx="912" cy="288"/>
              </a:xfrm>
              <a:prstGeom prst="roundRect">
                <a:avLst>
                  <a:gd name="adj" fmla="val 50000"/>
                </a:avLst>
              </a:prstGeom>
              <a:noFill/>
              <a:ln w="28575">
                <a:solidFill>
                  <a:schemeClr val="tx1"/>
                </a:solidFill>
                <a:round/>
                <a:headEnd/>
                <a:tailEnd/>
              </a:ln>
            </p:spPr>
            <p:txBody>
              <a:bodyPr wrap="none" anchor="ctr"/>
              <a:lstStyle/>
              <a:p>
                <a:endParaRPr lang="zh-CN" altLang="en-US"/>
              </a:p>
            </p:txBody>
          </p:sp>
          <p:sp>
            <p:nvSpPr>
              <p:cNvPr id="126004" name="Rectangle 50"/>
              <p:cNvSpPr>
                <a:spLocks noChangeArrowheads="1"/>
              </p:cNvSpPr>
              <p:nvPr/>
            </p:nvSpPr>
            <p:spPr bwMode="auto">
              <a:xfrm>
                <a:off x="2592" y="1990"/>
                <a:ext cx="288" cy="336"/>
              </a:xfrm>
              <a:prstGeom prst="rect">
                <a:avLst/>
              </a:prstGeom>
              <a:solidFill>
                <a:schemeClr val="bg1"/>
              </a:solidFill>
              <a:ln w="9525">
                <a:noFill/>
                <a:miter lim="800000"/>
                <a:headEnd/>
                <a:tailEnd type="none" w="sm" len="lg"/>
              </a:ln>
            </p:spPr>
            <p:txBody>
              <a:bodyPr wrap="none" anchor="ctr"/>
              <a:lstStyle/>
              <a:p>
                <a:endParaRPr lang="zh-CN" altLang="en-US"/>
              </a:p>
            </p:txBody>
          </p:sp>
        </p:grpSp>
        <p:sp>
          <p:nvSpPr>
            <p:cNvPr id="125969" name="Freeform 51"/>
            <p:cNvSpPr>
              <a:spLocks/>
            </p:cNvSpPr>
            <p:nvPr/>
          </p:nvSpPr>
          <p:spPr bwMode="auto">
            <a:xfrm>
              <a:off x="2748" y="1878"/>
              <a:ext cx="150" cy="35"/>
            </a:xfrm>
            <a:custGeom>
              <a:avLst/>
              <a:gdLst>
                <a:gd name="T0" fmla="*/ 0 w 150"/>
                <a:gd name="T1" fmla="*/ 0 h 35"/>
                <a:gd name="T2" fmla="*/ 42 w 150"/>
                <a:gd name="T3" fmla="*/ 30 h 35"/>
                <a:gd name="T4" fmla="*/ 150 w 150"/>
                <a:gd name="T5" fmla="*/ 30 h 35"/>
                <a:gd name="T6" fmla="*/ 0 60000 65536"/>
                <a:gd name="T7" fmla="*/ 0 60000 65536"/>
                <a:gd name="T8" fmla="*/ 0 60000 65536"/>
                <a:gd name="T9" fmla="*/ 0 w 150"/>
                <a:gd name="T10" fmla="*/ 0 h 35"/>
                <a:gd name="T11" fmla="*/ 150 w 150"/>
                <a:gd name="T12" fmla="*/ 35 h 35"/>
              </a:gdLst>
              <a:ahLst/>
              <a:cxnLst>
                <a:cxn ang="T6">
                  <a:pos x="T0" y="T1"/>
                </a:cxn>
                <a:cxn ang="T7">
                  <a:pos x="T2" y="T3"/>
                </a:cxn>
                <a:cxn ang="T8">
                  <a:pos x="T4" y="T5"/>
                </a:cxn>
              </a:cxnLst>
              <a:rect l="T9" t="T10" r="T11" b="T12"/>
              <a:pathLst>
                <a:path w="150" h="35">
                  <a:moveTo>
                    <a:pt x="0" y="0"/>
                  </a:moveTo>
                  <a:cubicBezTo>
                    <a:pt x="7" y="5"/>
                    <a:pt x="17" y="25"/>
                    <a:pt x="42" y="30"/>
                  </a:cubicBezTo>
                  <a:cubicBezTo>
                    <a:pt x="67" y="35"/>
                    <a:pt x="128" y="30"/>
                    <a:pt x="150" y="30"/>
                  </a:cubicBezTo>
                </a:path>
              </a:pathLst>
            </a:custGeom>
            <a:noFill/>
            <a:ln w="28575">
              <a:solidFill>
                <a:schemeClr val="tx1"/>
              </a:solidFill>
              <a:round/>
              <a:headEnd/>
              <a:tailEnd type="none" w="sm" len="lg"/>
            </a:ln>
          </p:spPr>
          <p:txBody>
            <a:bodyPr wrap="none"/>
            <a:lstStyle/>
            <a:p>
              <a:endParaRPr lang="zh-CN" altLang="en-US"/>
            </a:p>
          </p:txBody>
        </p:sp>
        <p:sp>
          <p:nvSpPr>
            <p:cNvPr id="125970" name="Freeform 52"/>
            <p:cNvSpPr>
              <a:spLocks/>
            </p:cNvSpPr>
            <p:nvPr/>
          </p:nvSpPr>
          <p:spPr bwMode="auto">
            <a:xfrm>
              <a:off x="2736" y="2190"/>
              <a:ext cx="144" cy="78"/>
            </a:xfrm>
            <a:custGeom>
              <a:avLst/>
              <a:gdLst>
                <a:gd name="T0" fmla="*/ 0 w 144"/>
                <a:gd name="T1" fmla="*/ 78 h 78"/>
                <a:gd name="T2" fmla="*/ 48 w 144"/>
                <a:gd name="T3" fmla="*/ 12 h 78"/>
                <a:gd name="T4" fmla="*/ 144 w 144"/>
                <a:gd name="T5" fmla="*/ 9 h 78"/>
                <a:gd name="T6" fmla="*/ 0 60000 65536"/>
                <a:gd name="T7" fmla="*/ 0 60000 65536"/>
                <a:gd name="T8" fmla="*/ 0 60000 65536"/>
                <a:gd name="T9" fmla="*/ 0 w 144"/>
                <a:gd name="T10" fmla="*/ 0 h 78"/>
                <a:gd name="T11" fmla="*/ 144 w 144"/>
                <a:gd name="T12" fmla="*/ 78 h 78"/>
              </a:gdLst>
              <a:ahLst/>
              <a:cxnLst>
                <a:cxn ang="T6">
                  <a:pos x="T0" y="T1"/>
                </a:cxn>
                <a:cxn ang="T7">
                  <a:pos x="T2" y="T3"/>
                </a:cxn>
                <a:cxn ang="T8">
                  <a:pos x="T4" y="T5"/>
                </a:cxn>
              </a:cxnLst>
              <a:rect l="T9" t="T10" r="T11" b="T12"/>
              <a:pathLst>
                <a:path w="144" h="78">
                  <a:moveTo>
                    <a:pt x="0" y="78"/>
                  </a:moveTo>
                  <a:cubicBezTo>
                    <a:pt x="8" y="67"/>
                    <a:pt x="24" y="24"/>
                    <a:pt x="48" y="12"/>
                  </a:cubicBezTo>
                  <a:cubicBezTo>
                    <a:pt x="72" y="0"/>
                    <a:pt x="124" y="10"/>
                    <a:pt x="144" y="9"/>
                  </a:cubicBezTo>
                </a:path>
              </a:pathLst>
            </a:custGeom>
            <a:noFill/>
            <a:ln w="28575">
              <a:solidFill>
                <a:schemeClr val="tx1"/>
              </a:solidFill>
              <a:round/>
              <a:headEnd/>
              <a:tailEnd type="none" w="sm" len="lg"/>
            </a:ln>
          </p:spPr>
          <p:txBody>
            <a:bodyPr wrap="none"/>
            <a:lstStyle/>
            <a:p>
              <a:endParaRPr lang="zh-CN" altLang="en-US"/>
            </a:p>
          </p:txBody>
        </p:sp>
        <p:sp>
          <p:nvSpPr>
            <p:cNvPr id="125971" name="Rectangle 53" descr="上对角虚线"/>
            <p:cNvSpPr>
              <a:spLocks noChangeArrowheads="1"/>
            </p:cNvSpPr>
            <p:nvPr/>
          </p:nvSpPr>
          <p:spPr bwMode="auto">
            <a:xfrm>
              <a:off x="672" y="1959"/>
              <a:ext cx="1152" cy="48"/>
            </a:xfrm>
            <a:prstGeom prst="rect">
              <a:avLst/>
            </a:prstGeom>
            <a:pattFill prst="dashUpDiag">
              <a:fgClr>
                <a:schemeClr val="tx1"/>
              </a:fgClr>
              <a:bgClr>
                <a:schemeClr val="bg1"/>
              </a:bgClr>
            </a:pattFill>
            <a:ln w="9525">
              <a:solidFill>
                <a:schemeClr val="tx1"/>
              </a:solidFill>
              <a:miter lim="800000"/>
              <a:headEnd/>
              <a:tailEnd/>
            </a:ln>
          </p:spPr>
          <p:txBody>
            <a:bodyPr wrap="none" anchor="ctr"/>
            <a:lstStyle/>
            <a:p>
              <a:endParaRPr lang="zh-CN" altLang="en-US"/>
            </a:p>
          </p:txBody>
        </p:sp>
        <p:sp>
          <p:nvSpPr>
            <p:cNvPr id="125972" name="Rectangle 54" descr="上对角虚线"/>
            <p:cNvSpPr>
              <a:spLocks noChangeArrowheads="1"/>
            </p:cNvSpPr>
            <p:nvPr/>
          </p:nvSpPr>
          <p:spPr bwMode="auto">
            <a:xfrm>
              <a:off x="672" y="2103"/>
              <a:ext cx="1296" cy="48"/>
            </a:xfrm>
            <a:prstGeom prst="rect">
              <a:avLst/>
            </a:prstGeom>
            <a:pattFill prst="dashUpDiag">
              <a:fgClr>
                <a:schemeClr val="tx1"/>
              </a:fgClr>
              <a:bgClr>
                <a:schemeClr val="bg1"/>
              </a:bgClr>
            </a:pattFill>
            <a:ln w="9525">
              <a:solidFill>
                <a:schemeClr val="tx1"/>
              </a:solidFill>
              <a:miter lim="800000"/>
              <a:headEnd/>
              <a:tailEnd/>
            </a:ln>
          </p:spPr>
          <p:txBody>
            <a:bodyPr wrap="none" anchor="ctr"/>
            <a:lstStyle/>
            <a:p>
              <a:endParaRPr lang="zh-CN" altLang="en-US"/>
            </a:p>
          </p:txBody>
        </p:sp>
        <p:sp>
          <p:nvSpPr>
            <p:cNvPr id="125973" name="Line 55"/>
            <p:cNvSpPr>
              <a:spLocks noChangeShapeType="1"/>
            </p:cNvSpPr>
            <p:nvPr/>
          </p:nvSpPr>
          <p:spPr bwMode="auto">
            <a:xfrm>
              <a:off x="1824" y="1959"/>
              <a:ext cx="144" cy="192"/>
            </a:xfrm>
            <a:prstGeom prst="line">
              <a:avLst/>
            </a:prstGeom>
            <a:noFill/>
            <a:ln w="57150">
              <a:solidFill>
                <a:srgbClr val="FF0000"/>
              </a:solidFill>
              <a:round/>
              <a:headEnd type="none" w="sm" len="lg"/>
              <a:tailEnd type="none" w="sm" len="lg"/>
            </a:ln>
          </p:spPr>
          <p:txBody>
            <a:bodyPr wrap="none" anchor="ctr"/>
            <a:lstStyle/>
            <a:p>
              <a:endParaRPr lang="zh-CN" altLang="en-US"/>
            </a:p>
          </p:txBody>
        </p:sp>
        <p:sp>
          <p:nvSpPr>
            <p:cNvPr id="125974" name="Line 56"/>
            <p:cNvSpPr>
              <a:spLocks noChangeShapeType="1"/>
            </p:cNvSpPr>
            <p:nvPr/>
          </p:nvSpPr>
          <p:spPr bwMode="auto">
            <a:xfrm>
              <a:off x="3696" y="2055"/>
              <a:ext cx="192" cy="0"/>
            </a:xfrm>
            <a:prstGeom prst="line">
              <a:avLst/>
            </a:prstGeom>
            <a:noFill/>
            <a:ln w="28575">
              <a:solidFill>
                <a:schemeClr val="tx1"/>
              </a:solidFill>
              <a:round/>
              <a:headEnd type="none" w="sm" len="lg"/>
              <a:tailEnd type="none" w="sm" len="lg"/>
            </a:ln>
          </p:spPr>
          <p:txBody>
            <a:bodyPr wrap="none" anchor="ctr"/>
            <a:lstStyle/>
            <a:p>
              <a:endParaRPr lang="zh-CN" altLang="en-US"/>
            </a:p>
          </p:txBody>
        </p:sp>
        <p:sp>
          <p:nvSpPr>
            <p:cNvPr id="125975" name="Line 57"/>
            <p:cNvSpPr>
              <a:spLocks noChangeShapeType="1"/>
            </p:cNvSpPr>
            <p:nvPr/>
          </p:nvSpPr>
          <p:spPr bwMode="auto">
            <a:xfrm>
              <a:off x="3744" y="2103"/>
              <a:ext cx="96" cy="0"/>
            </a:xfrm>
            <a:prstGeom prst="line">
              <a:avLst/>
            </a:prstGeom>
            <a:noFill/>
            <a:ln w="28575">
              <a:solidFill>
                <a:schemeClr val="tx1"/>
              </a:solidFill>
              <a:round/>
              <a:headEnd type="none" w="sm" len="lg"/>
              <a:tailEnd type="none" w="sm" len="lg"/>
            </a:ln>
          </p:spPr>
          <p:txBody>
            <a:bodyPr wrap="none" anchor="ctr"/>
            <a:lstStyle/>
            <a:p>
              <a:endParaRPr lang="zh-CN" altLang="en-US"/>
            </a:p>
          </p:txBody>
        </p:sp>
        <p:sp>
          <p:nvSpPr>
            <p:cNvPr id="125976" name="Line 58"/>
            <p:cNvSpPr>
              <a:spLocks noChangeShapeType="1"/>
            </p:cNvSpPr>
            <p:nvPr/>
          </p:nvSpPr>
          <p:spPr bwMode="auto">
            <a:xfrm>
              <a:off x="1920" y="2640"/>
              <a:ext cx="0" cy="288"/>
            </a:xfrm>
            <a:prstGeom prst="line">
              <a:avLst/>
            </a:prstGeom>
            <a:noFill/>
            <a:ln w="28575">
              <a:solidFill>
                <a:schemeClr val="tx1"/>
              </a:solidFill>
              <a:round/>
              <a:headEnd type="none" w="sm" len="lg"/>
              <a:tailEnd type="none" w="sm" len="lg"/>
            </a:ln>
          </p:spPr>
          <p:txBody>
            <a:bodyPr wrap="none" anchor="ctr"/>
            <a:lstStyle/>
            <a:p>
              <a:endParaRPr lang="zh-CN" altLang="en-US"/>
            </a:p>
          </p:txBody>
        </p:sp>
        <p:sp>
          <p:nvSpPr>
            <p:cNvPr id="125977" name="Line 59"/>
            <p:cNvSpPr>
              <a:spLocks noChangeShapeType="1"/>
            </p:cNvSpPr>
            <p:nvPr/>
          </p:nvSpPr>
          <p:spPr bwMode="auto">
            <a:xfrm>
              <a:off x="2112" y="2640"/>
              <a:ext cx="0" cy="288"/>
            </a:xfrm>
            <a:prstGeom prst="line">
              <a:avLst/>
            </a:prstGeom>
            <a:noFill/>
            <a:ln w="28575">
              <a:solidFill>
                <a:schemeClr val="tx1"/>
              </a:solidFill>
              <a:round/>
              <a:headEnd type="none" w="sm" len="lg"/>
              <a:tailEnd type="none" w="sm" len="lg"/>
            </a:ln>
          </p:spPr>
          <p:txBody>
            <a:bodyPr wrap="none" anchor="ctr"/>
            <a:lstStyle/>
            <a:p>
              <a:endParaRPr lang="zh-CN" altLang="en-US"/>
            </a:p>
          </p:txBody>
        </p:sp>
        <p:sp>
          <p:nvSpPr>
            <p:cNvPr id="125978" name="Line 60"/>
            <p:cNvSpPr>
              <a:spLocks noChangeShapeType="1"/>
            </p:cNvSpPr>
            <p:nvPr/>
          </p:nvSpPr>
          <p:spPr bwMode="auto">
            <a:xfrm>
              <a:off x="2016" y="2688"/>
              <a:ext cx="0" cy="192"/>
            </a:xfrm>
            <a:prstGeom prst="line">
              <a:avLst/>
            </a:prstGeom>
            <a:noFill/>
            <a:ln w="28575">
              <a:solidFill>
                <a:schemeClr val="tx1"/>
              </a:solidFill>
              <a:round/>
              <a:headEnd type="none" w="sm" len="lg"/>
              <a:tailEnd type="none" w="sm" len="lg"/>
            </a:ln>
          </p:spPr>
          <p:txBody>
            <a:bodyPr wrap="none" anchor="ctr"/>
            <a:lstStyle/>
            <a:p>
              <a:endParaRPr lang="zh-CN" altLang="en-US"/>
            </a:p>
          </p:txBody>
        </p:sp>
        <p:sp>
          <p:nvSpPr>
            <p:cNvPr id="125979" name="Line 61"/>
            <p:cNvSpPr>
              <a:spLocks noChangeShapeType="1"/>
            </p:cNvSpPr>
            <p:nvPr/>
          </p:nvSpPr>
          <p:spPr bwMode="auto">
            <a:xfrm>
              <a:off x="2208" y="2688"/>
              <a:ext cx="0" cy="192"/>
            </a:xfrm>
            <a:prstGeom prst="line">
              <a:avLst/>
            </a:prstGeom>
            <a:noFill/>
            <a:ln w="28575">
              <a:solidFill>
                <a:schemeClr val="tx1"/>
              </a:solidFill>
              <a:round/>
              <a:headEnd type="none" w="sm" len="lg"/>
              <a:tailEnd type="none" w="sm" len="lg"/>
            </a:ln>
          </p:spPr>
          <p:txBody>
            <a:bodyPr wrap="none" anchor="ctr"/>
            <a:lstStyle/>
            <a:p>
              <a:endParaRPr lang="zh-CN" altLang="en-US"/>
            </a:p>
          </p:txBody>
        </p:sp>
        <p:sp>
          <p:nvSpPr>
            <p:cNvPr id="125980" name="Line 62"/>
            <p:cNvSpPr>
              <a:spLocks noChangeShapeType="1"/>
            </p:cNvSpPr>
            <p:nvPr/>
          </p:nvSpPr>
          <p:spPr bwMode="auto">
            <a:xfrm flipH="1" flipV="1">
              <a:off x="1776" y="1335"/>
              <a:ext cx="144" cy="720"/>
            </a:xfrm>
            <a:prstGeom prst="line">
              <a:avLst/>
            </a:prstGeom>
            <a:noFill/>
            <a:ln w="19050">
              <a:solidFill>
                <a:srgbClr val="CC00CC"/>
              </a:solidFill>
              <a:prstDash val="dash"/>
              <a:round/>
              <a:headEnd type="none" w="sm" len="lg"/>
              <a:tailEnd type="triangle" w="sm" len="lg"/>
            </a:ln>
          </p:spPr>
          <p:txBody>
            <a:bodyPr wrap="none" anchor="ctr"/>
            <a:lstStyle/>
            <a:p>
              <a:endParaRPr lang="zh-CN" altLang="en-US"/>
            </a:p>
          </p:txBody>
        </p:sp>
        <p:sp>
          <p:nvSpPr>
            <p:cNvPr id="125981" name="Line 63"/>
            <p:cNvSpPr>
              <a:spLocks noChangeShapeType="1"/>
            </p:cNvSpPr>
            <p:nvPr/>
          </p:nvSpPr>
          <p:spPr bwMode="auto">
            <a:xfrm flipV="1">
              <a:off x="1920" y="1287"/>
              <a:ext cx="96" cy="768"/>
            </a:xfrm>
            <a:prstGeom prst="line">
              <a:avLst/>
            </a:prstGeom>
            <a:noFill/>
            <a:ln w="19050">
              <a:solidFill>
                <a:srgbClr val="CC00CC"/>
              </a:solidFill>
              <a:prstDash val="dash"/>
              <a:round/>
              <a:headEnd type="none" w="sm" len="lg"/>
              <a:tailEnd type="triangle" w="sm" len="lg"/>
            </a:ln>
          </p:spPr>
          <p:txBody>
            <a:bodyPr wrap="none" anchor="ctr"/>
            <a:lstStyle/>
            <a:p>
              <a:endParaRPr lang="zh-CN" altLang="en-US"/>
            </a:p>
          </p:txBody>
        </p:sp>
        <p:sp>
          <p:nvSpPr>
            <p:cNvPr id="125982" name="Line 64"/>
            <p:cNvSpPr>
              <a:spLocks noChangeShapeType="1"/>
            </p:cNvSpPr>
            <p:nvPr/>
          </p:nvSpPr>
          <p:spPr bwMode="auto">
            <a:xfrm flipV="1">
              <a:off x="1920" y="1335"/>
              <a:ext cx="336" cy="720"/>
            </a:xfrm>
            <a:prstGeom prst="line">
              <a:avLst/>
            </a:prstGeom>
            <a:noFill/>
            <a:ln w="19050">
              <a:solidFill>
                <a:srgbClr val="CC00CC"/>
              </a:solidFill>
              <a:prstDash val="dash"/>
              <a:round/>
              <a:headEnd type="none" w="sm" len="lg"/>
              <a:tailEnd type="triangle" w="sm" len="lg"/>
            </a:ln>
          </p:spPr>
          <p:txBody>
            <a:bodyPr wrap="none" anchor="ctr"/>
            <a:lstStyle/>
            <a:p>
              <a:endParaRPr lang="zh-CN" altLang="en-US"/>
            </a:p>
          </p:txBody>
        </p:sp>
        <p:sp>
          <p:nvSpPr>
            <p:cNvPr id="125983" name="Line 65"/>
            <p:cNvSpPr>
              <a:spLocks noChangeShapeType="1"/>
            </p:cNvSpPr>
            <p:nvPr/>
          </p:nvSpPr>
          <p:spPr bwMode="auto">
            <a:xfrm flipV="1">
              <a:off x="1920" y="1431"/>
              <a:ext cx="528" cy="624"/>
            </a:xfrm>
            <a:prstGeom prst="line">
              <a:avLst/>
            </a:prstGeom>
            <a:noFill/>
            <a:ln w="19050">
              <a:solidFill>
                <a:srgbClr val="CC00CC"/>
              </a:solidFill>
              <a:prstDash val="dash"/>
              <a:round/>
              <a:headEnd type="none" w="sm" len="lg"/>
              <a:tailEnd type="triangle" w="sm" len="lg"/>
            </a:ln>
          </p:spPr>
          <p:txBody>
            <a:bodyPr wrap="none" anchor="ctr"/>
            <a:lstStyle/>
            <a:p>
              <a:endParaRPr lang="zh-CN" altLang="en-US"/>
            </a:p>
          </p:txBody>
        </p:sp>
        <p:sp>
          <p:nvSpPr>
            <p:cNvPr id="125984" name="Line 66"/>
            <p:cNvSpPr>
              <a:spLocks noChangeShapeType="1"/>
            </p:cNvSpPr>
            <p:nvPr/>
          </p:nvSpPr>
          <p:spPr bwMode="auto">
            <a:xfrm>
              <a:off x="336" y="1959"/>
              <a:ext cx="288" cy="0"/>
            </a:xfrm>
            <a:prstGeom prst="line">
              <a:avLst/>
            </a:prstGeom>
            <a:noFill/>
            <a:ln w="38100">
              <a:solidFill>
                <a:srgbClr val="CC00CC"/>
              </a:solidFill>
              <a:round/>
              <a:headEnd type="none" w="sm" len="lg"/>
              <a:tailEnd type="triangle" w="sm" len="lg"/>
            </a:ln>
          </p:spPr>
          <p:txBody>
            <a:bodyPr wrap="none" anchor="ctr"/>
            <a:lstStyle/>
            <a:p>
              <a:endParaRPr lang="zh-CN" altLang="en-US"/>
            </a:p>
          </p:txBody>
        </p:sp>
        <p:sp>
          <p:nvSpPr>
            <p:cNvPr id="125985" name="Line 67"/>
            <p:cNvSpPr>
              <a:spLocks noChangeShapeType="1"/>
            </p:cNvSpPr>
            <p:nvPr/>
          </p:nvSpPr>
          <p:spPr bwMode="auto">
            <a:xfrm>
              <a:off x="336" y="2151"/>
              <a:ext cx="288" cy="0"/>
            </a:xfrm>
            <a:prstGeom prst="line">
              <a:avLst/>
            </a:prstGeom>
            <a:noFill/>
            <a:ln w="38100">
              <a:solidFill>
                <a:srgbClr val="CC00CC"/>
              </a:solidFill>
              <a:round/>
              <a:headEnd type="triangle" w="sm" len="lg"/>
              <a:tailEnd type="none" w="sm" len="lg"/>
            </a:ln>
          </p:spPr>
          <p:txBody>
            <a:bodyPr wrap="none" anchor="ctr"/>
            <a:lstStyle/>
            <a:p>
              <a:endParaRPr lang="zh-CN" altLang="en-US"/>
            </a:p>
          </p:txBody>
        </p:sp>
        <p:graphicFrame>
          <p:nvGraphicFramePr>
            <p:cNvPr id="125954" name="Object 68"/>
            <p:cNvGraphicFramePr>
              <a:graphicFrameLocks noChangeAspect="1"/>
            </p:cNvGraphicFramePr>
            <p:nvPr/>
          </p:nvGraphicFramePr>
          <p:xfrm>
            <a:off x="3514" y="1527"/>
            <a:ext cx="306" cy="384"/>
          </p:xfrm>
          <a:graphic>
            <a:graphicData uri="http://schemas.openxmlformats.org/presentationml/2006/ole">
              <p:oleObj spid="_x0000_s141314" name="公式" r:id="rId3" imgW="253800" imgH="317160" progId="">
                <p:embed/>
              </p:oleObj>
            </a:graphicData>
          </a:graphic>
        </p:graphicFrame>
        <p:graphicFrame>
          <p:nvGraphicFramePr>
            <p:cNvPr id="125955" name="Object 69"/>
            <p:cNvGraphicFramePr>
              <a:graphicFrameLocks noChangeAspect="1"/>
            </p:cNvGraphicFramePr>
            <p:nvPr/>
          </p:nvGraphicFramePr>
          <p:xfrm>
            <a:off x="1440" y="2400"/>
            <a:ext cx="341" cy="384"/>
          </p:xfrm>
          <a:graphic>
            <a:graphicData uri="http://schemas.openxmlformats.org/presentationml/2006/ole">
              <p:oleObj spid="_x0000_s141315" name="公式" r:id="rId4" imgW="279360" imgH="317160" progId="">
                <p:embed/>
              </p:oleObj>
            </a:graphicData>
          </a:graphic>
        </p:graphicFrame>
        <p:sp>
          <p:nvSpPr>
            <p:cNvPr id="125986" name="Line 70"/>
            <p:cNvSpPr>
              <a:spLocks noChangeShapeType="1"/>
            </p:cNvSpPr>
            <p:nvPr/>
          </p:nvSpPr>
          <p:spPr bwMode="auto">
            <a:xfrm flipH="1">
              <a:off x="2016" y="2055"/>
              <a:ext cx="288" cy="0"/>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125987" name="Text Box 71"/>
            <p:cNvSpPr txBox="1">
              <a:spLocks noChangeArrowheads="1"/>
            </p:cNvSpPr>
            <p:nvPr/>
          </p:nvSpPr>
          <p:spPr bwMode="auto">
            <a:xfrm>
              <a:off x="1536" y="1008"/>
              <a:ext cx="1200" cy="327"/>
            </a:xfrm>
            <a:prstGeom prst="rect">
              <a:avLst/>
            </a:prstGeom>
            <a:noFill/>
            <a:ln w="9525">
              <a:noFill/>
              <a:miter lim="800000"/>
              <a:headEnd/>
              <a:tailEnd/>
            </a:ln>
          </p:spPr>
          <p:txBody>
            <a:bodyPr>
              <a:spAutoFit/>
            </a:bodyPr>
            <a:lstStyle/>
            <a:p>
              <a:pPr>
                <a:spcBef>
                  <a:spcPct val="50000"/>
                </a:spcBef>
              </a:pPr>
              <a:r>
                <a:rPr lang="en-US" altLang="zh-CN" sz="2800" b="1">
                  <a:solidFill>
                    <a:srgbClr val="CC00CC"/>
                  </a:solidFill>
                  <a:latin typeface="Times New Roman" pitchFamily="18" charset="0"/>
                </a:rPr>
                <a:t>X </a:t>
              </a:r>
              <a:r>
                <a:rPr lang="zh-CN" altLang="en-US" sz="2800" b="1">
                  <a:solidFill>
                    <a:srgbClr val="CC00CC"/>
                  </a:solidFill>
                  <a:latin typeface="Times New Roman" pitchFamily="18" charset="0"/>
                </a:rPr>
                <a:t>射线</a:t>
              </a:r>
            </a:p>
          </p:txBody>
        </p:sp>
        <p:sp>
          <p:nvSpPr>
            <p:cNvPr id="125988" name="Text Box 72"/>
            <p:cNvSpPr txBox="1">
              <a:spLocks noChangeArrowheads="1"/>
            </p:cNvSpPr>
            <p:nvPr/>
          </p:nvSpPr>
          <p:spPr bwMode="auto">
            <a:xfrm>
              <a:off x="288" y="1521"/>
              <a:ext cx="1248" cy="327"/>
            </a:xfrm>
            <a:prstGeom prst="rect">
              <a:avLst/>
            </a:prstGeom>
            <a:noFill/>
            <a:ln w="9525">
              <a:noFill/>
              <a:miter lim="800000"/>
              <a:headEnd/>
              <a:tailEnd/>
            </a:ln>
          </p:spPr>
          <p:txBody>
            <a:bodyPr>
              <a:spAutoFit/>
            </a:bodyPr>
            <a:lstStyle/>
            <a:p>
              <a:pPr>
                <a:spcBef>
                  <a:spcPct val="50000"/>
                </a:spcBef>
              </a:pPr>
              <a:r>
                <a:rPr lang="zh-CN" altLang="en-US" sz="2800" b="1">
                  <a:solidFill>
                    <a:srgbClr val="CC00CC"/>
                  </a:solidFill>
                </a:rPr>
                <a:t>冷却水</a:t>
              </a:r>
            </a:p>
          </p:txBody>
        </p:sp>
        <p:sp>
          <p:nvSpPr>
            <p:cNvPr id="125989" name="Text Box 73"/>
            <p:cNvSpPr txBox="1">
              <a:spLocks noChangeArrowheads="1"/>
            </p:cNvSpPr>
            <p:nvPr/>
          </p:nvSpPr>
          <p:spPr bwMode="auto">
            <a:xfrm>
              <a:off x="2448" y="1744"/>
              <a:ext cx="384" cy="576"/>
            </a:xfrm>
            <a:prstGeom prst="rect">
              <a:avLst/>
            </a:prstGeom>
            <a:noFill/>
            <a:ln w="9525">
              <a:noFill/>
              <a:miter lim="800000"/>
              <a:headEnd/>
              <a:tailEnd/>
            </a:ln>
          </p:spPr>
          <p:txBody>
            <a:bodyPr>
              <a:spAutoFit/>
            </a:bodyPr>
            <a:lstStyle/>
            <a:p>
              <a:pPr>
                <a:spcBef>
                  <a:spcPct val="50000"/>
                </a:spcBef>
              </a:pPr>
              <a:r>
                <a:rPr lang="en-US" altLang="zh-CN" sz="5400" b="1">
                  <a:solidFill>
                    <a:srgbClr val="0000FF"/>
                  </a:solidFill>
                  <a:latin typeface="Times New Roman" pitchFamily="18" charset="0"/>
                </a:rPr>
                <a:t>&lt;</a:t>
              </a:r>
              <a:endParaRPr lang="en-US" altLang="zh-CN" sz="2400" b="1">
                <a:solidFill>
                  <a:srgbClr val="0000FF"/>
                </a:solidFill>
                <a:latin typeface="Times New Roman" pitchFamily="18" charset="0"/>
              </a:endParaRPr>
            </a:p>
          </p:txBody>
        </p:sp>
        <p:graphicFrame>
          <p:nvGraphicFramePr>
            <p:cNvPr id="125956" name="Object 74"/>
            <p:cNvGraphicFramePr>
              <a:graphicFrameLocks noChangeAspect="1"/>
            </p:cNvGraphicFramePr>
            <p:nvPr/>
          </p:nvGraphicFramePr>
          <p:xfrm>
            <a:off x="1835" y="2151"/>
            <a:ext cx="284" cy="336"/>
          </p:xfrm>
          <a:graphic>
            <a:graphicData uri="http://schemas.openxmlformats.org/presentationml/2006/ole">
              <p:oleObj spid="_x0000_s141316" name="Equation" r:id="rId5" imgW="139680" imgH="164880" progId="">
                <p:embed/>
              </p:oleObj>
            </a:graphicData>
          </a:graphic>
        </p:graphicFrame>
        <p:graphicFrame>
          <p:nvGraphicFramePr>
            <p:cNvPr id="125957" name="Object 75"/>
            <p:cNvGraphicFramePr>
              <a:graphicFrameLocks noChangeAspect="1"/>
            </p:cNvGraphicFramePr>
            <p:nvPr/>
          </p:nvGraphicFramePr>
          <p:xfrm>
            <a:off x="2352" y="1623"/>
            <a:ext cx="336" cy="336"/>
          </p:xfrm>
          <a:graphic>
            <a:graphicData uri="http://schemas.openxmlformats.org/presentationml/2006/ole">
              <p:oleObj spid="_x0000_s141317" name="Equation" r:id="rId6" imgW="164880" imgH="164880" progId="">
                <p:embed/>
              </p:oleObj>
            </a:graphicData>
          </a:graphic>
        </p:graphicFrame>
        <p:grpSp>
          <p:nvGrpSpPr>
            <p:cNvPr id="6" name="Group 76"/>
            <p:cNvGrpSpPr>
              <a:grpSpLocks/>
            </p:cNvGrpSpPr>
            <p:nvPr/>
          </p:nvGrpSpPr>
          <p:grpSpPr bwMode="auto">
            <a:xfrm>
              <a:off x="2304" y="1959"/>
              <a:ext cx="192" cy="192"/>
              <a:chOff x="5088" y="2592"/>
              <a:chExt cx="192" cy="192"/>
            </a:xfrm>
          </p:grpSpPr>
          <p:sp>
            <p:nvSpPr>
              <p:cNvPr id="126001" name="Oval 77"/>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6002" name="Line 78"/>
              <p:cNvSpPr>
                <a:spLocks noChangeShapeType="1"/>
              </p:cNvSpPr>
              <p:nvPr/>
            </p:nvSpPr>
            <p:spPr bwMode="auto">
              <a:xfrm>
                <a:off x="5121" y="2688"/>
                <a:ext cx="125" cy="0"/>
              </a:xfrm>
              <a:prstGeom prst="line">
                <a:avLst/>
              </a:prstGeom>
              <a:noFill/>
              <a:ln w="38100">
                <a:solidFill>
                  <a:schemeClr val="tx1"/>
                </a:solidFill>
                <a:round/>
                <a:headEnd/>
                <a:tailEnd/>
              </a:ln>
            </p:spPr>
            <p:txBody>
              <a:bodyPr wrap="none" anchor="ctr"/>
              <a:lstStyle/>
              <a:p>
                <a:endParaRPr lang="zh-CN" altLang="en-US"/>
              </a:p>
            </p:txBody>
          </p:sp>
        </p:grpSp>
        <p:grpSp>
          <p:nvGrpSpPr>
            <p:cNvPr id="7" name="Group 79"/>
            <p:cNvGrpSpPr>
              <a:grpSpLocks/>
            </p:cNvGrpSpPr>
            <p:nvPr/>
          </p:nvGrpSpPr>
          <p:grpSpPr bwMode="auto">
            <a:xfrm>
              <a:off x="768" y="1959"/>
              <a:ext cx="3024" cy="825"/>
              <a:chOff x="1008" y="1959"/>
              <a:chExt cx="3024" cy="825"/>
            </a:xfrm>
          </p:grpSpPr>
          <p:grpSp>
            <p:nvGrpSpPr>
              <p:cNvPr id="8" name="Group 80"/>
              <p:cNvGrpSpPr>
                <a:grpSpLocks/>
              </p:cNvGrpSpPr>
              <p:nvPr/>
            </p:nvGrpSpPr>
            <p:grpSpPr bwMode="auto">
              <a:xfrm>
                <a:off x="1008" y="1959"/>
                <a:ext cx="3024" cy="825"/>
                <a:chOff x="1008" y="1959"/>
                <a:chExt cx="3024" cy="825"/>
              </a:xfrm>
            </p:grpSpPr>
            <p:sp>
              <p:nvSpPr>
                <p:cNvPr id="125994" name="Line 81"/>
                <p:cNvSpPr>
                  <a:spLocks noChangeShapeType="1"/>
                </p:cNvSpPr>
                <p:nvPr/>
              </p:nvSpPr>
              <p:spPr bwMode="auto">
                <a:xfrm flipV="1">
                  <a:off x="4032" y="2103"/>
                  <a:ext cx="0" cy="681"/>
                </a:xfrm>
                <a:prstGeom prst="line">
                  <a:avLst/>
                </a:prstGeom>
                <a:noFill/>
                <a:ln w="19050">
                  <a:solidFill>
                    <a:srgbClr val="009900"/>
                  </a:solidFill>
                  <a:round/>
                  <a:headEnd type="none" w="sm" len="lg"/>
                  <a:tailEnd type="none" w="sm" len="lg"/>
                </a:ln>
              </p:spPr>
              <p:txBody>
                <a:bodyPr wrap="none" anchor="ctr"/>
                <a:lstStyle/>
                <a:p>
                  <a:endParaRPr lang="zh-CN" altLang="en-US"/>
                </a:p>
              </p:txBody>
            </p:sp>
            <p:sp>
              <p:nvSpPr>
                <p:cNvPr id="125995" name="Line 82"/>
                <p:cNvSpPr>
                  <a:spLocks noChangeShapeType="1"/>
                </p:cNvSpPr>
                <p:nvPr/>
              </p:nvSpPr>
              <p:spPr bwMode="auto">
                <a:xfrm flipV="1">
                  <a:off x="1008" y="2103"/>
                  <a:ext cx="0" cy="681"/>
                </a:xfrm>
                <a:prstGeom prst="line">
                  <a:avLst/>
                </a:prstGeom>
                <a:noFill/>
                <a:ln w="19050">
                  <a:solidFill>
                    <a:srgbClr val="009900"/>
                  </a:solidFill>
                  <a:round/>
                  <a:headEnd type="none" w="sm" len="lg"/>
                  <a:tailEnd type="none" w="sm" len="lg"/>
                </a:ln>
              </p:spPr>
              <p:txBody>
                <a:bodyPr wrap="none" anchor="ctr"/>
                <a:lstStyle/>
                <a:p>
                  <a:endParaRPr lang="zh-CN" altLang="en-US"/>
                </a:p>
              </p:txBody>
            </p:sp>
            <p:sp>
              <p:nvSpPr>
                <p:cNvPr id="125996" name="Line 83"/>
                <p:cNvSpPr>
                  <a:spLocks noChangeShapeType="1"/>
                </p:cNvSpPr>
                <p:nvPr/>
              </p:nvSpPr>
              <p:spPr bwMode="auto">
                <a:xfrm>
                  <a:off x="1008" y="2784"/>
                  <a:ext cx="1152" cy="0"/>
                </a:xfrm>
                <a:prstGeom prst="line">
                  <a:avLst/>
                </a:prstGeom>
                <a:noFill/>
                <a:ln w="19050">
                  <a:solidFill>
                    <a:srgbClr val="009900"/>
                  </a:solidFill>
                  <a:round/>
                  <a:headEnd type="none" w="sm" len="lg"/>
                  <a:tailEnd type="none" w="sm" len="lg"/>
                </a:ln>
              </p:spPr>
              <p:txBody>
                <a:bodyPr wrap="none" anchor="ctr"/>
                <a:lstStyle/>
                <a:p>
                  <a:endParaRPr lang="zh-CN" altLang="en-US"/>
                </a:p>
              </p:txBody>
            </p:sp>
            <p:sp>
              <p:nvSpPr>
                <p:cNvPr id="125997" name="Line 84"/>
                <p:cNvSpPr>
                  <a:spLocks noChangeShapeType="1"/>
                </p:cNvSpPr>
                <p:nvPr/>
              </p:nvSpPr>
              <p:spPr bwMode="auto">
                <a:xfrm>
                  <a:off x="2448" y="2784"/>
                  <a:ext cx="1584" cy="0"/>
                </a:xfrm>
                <a:prstGeom prst="line">
                  <a:avLst/>
                </a:prstGeom>
                <a:noFill/>
                <a:ln w="19050">
                  <a:solidFill>
                    <a:srgbClr val="009900"/>
                  </a:solidFill>
                  <a:round/>
                  <a:headEnd type="none" w="sm" len="lg"/>
                  <a:tailEnd type="none" w="sm" len="lg"/>
                </a:ln>
              </p:spPr>
              <p:txBody>
                <a:bodyPr wrap="none" anchor="ctr"/>
                <a:lstStyle/>
                <a:p>
                  <a:endParaRPr lang="zh-CN" altLang="en-US"/>
                </a:p>
              </p:txBody>
            </p:sp>
            <p:sp>
              <p:nvSpPr>
                <p:cNvPr id="125998" name="Line 85"/>
                <p:cNvSpPr>
                  <a:spLocks noChangeShapeType="1"/>
                </p:cNvSpPr>
                <p:nvPr/>
              </p:nvSpPr>
              <p:spPr bwMode="auto">
                <a:xfrm>
                  <a:off x="1008" y="2103"/>
                  <a:ext cx="1152" cy="0"/>
                </a:xfrm>
                <a:prstGeom prst="line">
                  <a:avLst/>
                </a:prstGeom>
                <a:noFill/>
                <a:ln w="19050">
                  <a:solidFill>
                    <a:srgbClr val="009900"/>
                  </a:solidFill>
                  <a:round/>
                  <a:headEnd type="none" w="sm" len="lg"/>
                  <a:tailEnd type="none" w="sm" len="lg"/>
                </a:ln>
              </p:spPr>
              <p:txBody>
                <a:bodyPr wrap="none" anchor="ctr"/>
                <a:lstStyle/>
                <a:p>
                  <a:endParaRPr lang="zh-CN" altLang="en-US"/>
                </a:p>
              </p:txBody>
            </p:sp>
            <p:sp>
              <p:nvSpPr>
                <p:cNvPr id="125999" name="Line 86"/>
                <p:cNvSpPr>
                  <a:spLocks noChangeShapeType="1"/>
                </p:cNvSpPr>
                <p:nvPr/>
              </p:nvSpPr>
              <p:spPr bwMode="auto">
                <a:xfrm>
                  <a:off x="2976" y="1959"/>
                  <a:ext cx="1056" cy="0"/>
                </a:xfrm>
                <a:prstGeom prst="line">
                  <a:avLst/>
                </a:prstGeom>
                <a:noFill/>
                <a:ln w="19050">
                  <a:solidFill>
                    <a:srgbClr val="009900"/>
                  </a:solidFill>
                  <a:round/>
                  <a:headEnd type="none" w="sm" len="lg"/>
                  <a:tailEnd type="none" w="sm" len="lg"/>
                </a:ln>
              </p:spPr>
              <p:txBody>
                <a:bodyPr wrap="none" anchor="ctr"/>
                <a:lstStyle/>
                <a:p>
                  <a:endParaRPr lang="zh-CN" altLang="en-US"/>
                </a:p>
              </p:txBody>
            </p:sp>
            <p:sp>
              <p:nvSpPr>
                <p:cNvPr id="126000" name="Line 87"/>
                <p:cNvSpPr>
                  <a:spLocks noChangeShapeType="1"/>
                </p:cNvSpPr>
                <p:nvPr/>
              </p:nvSpPr>
              <p:spPr bwMode="auto">
                <a:xfrm>
                  <a:off x="2976" y="2151"/>
                  <a:ext cx="1056" cy="0"/>
                </a:xfrm>
                <a:prstGeom prst="line">
                  <a:avLst/>
                </a:prstGeom>
                <a:noFill/>
                <a:ln w="19050">
                  <a:solidFill>
                    <a:srgbClr val="009900"/>
                  </a:solidFill>
                  <a:round/>
                  <a:headEnd type="none" w="sm" len="lg"/>
                  <a:tailEnd type="none" w="sm" len="lg"/>
                </a:ln>
              </p:spPr>
              <p:txBody>
                <a:bodyPr wrap="none" anchor="ctr"/>
                <a:lstStyle/>
                <a:p>
                  <a:endParaRPr lang="zh-CN" altLang="en-US"/>
                </a:p>
              </p:txBody>
            </p:sp>
          </p:grpSp>
          <p:sp>
            <p:nvSpPr>
              <p:cNvPr id="125993" name="Line 88"/>
              <p:cNvSpPr>
                <a:spLocks noChangeShapeType="1"/>
              </p:cNvSpPr>
              <p:nvPr/>
            </p:nvSpPr>
            <p:spPr bwMode="auto">
              <a:xfrm>
                <a:off x="4032" y="1959"/>
                <a:ext cx="0" cy="96"/>
              </a:xfrm>
              <a:prstGeom prst="line">
                <a:avLst/>
              </a:prstGeom>
              <a:noFill/>
              <a:ln w="12700">
                <a:solidFill>
                  <a:srgbClr val="009900"/>
                </a:solidFill>
                <a:round/>
                <a:headEnd/>
                <a:tailEnd type="none" w="sm" len="lg"/>
              </a:ln>
            </p:spPr>
            <p:txBody>
              <a:bodyPr wrap="none"/>
              <a:lstStyle/>
              <a:p>
                <a:endParaRPr lang="zh-CN" altLang="en-US"/>
              </a:p>
            </p:txBody>
          </p:sp>
        </p:grpSp>
        <p:graphicFrame>
          <p:nvGraphicFramePr>
            <p:cNvPr id="125958" name="Object 89"/>
            <p:cNvGraphicFramePr>
              <a:graphicFrameLocks noChangeAspect="1"/>
            </p:cNvGraphicFramePr>
            <p:nvPr/>
          </p:nvGraphicFramePr>
          <p:xfrm>
            <a:off x="2304" y="1017"/>
            <a:ext cx="1680" cy="375"/>
          </p:xfrm>
          <a:graphic>
            <a:graphicData uri="http://schemas.openxmlformats.org/presentationml/2006/ole">
              <p:oleObj spid="_x0000_s141318" name="Equation" r:id="rId7" imgW="901440" imgH="203040" progId="">
                <p:embed/>
              </p:oleObj>
            </a:graphicData>
          </a:graphic>
        </p:graphicFrame>
      </p:grpSp>
      <p:sp>
        <p:nvSpPr>
          <p:cNvPr id="125962" name="Text Box 90"/>
          <p:cNvSpPr txBox="1">
            <a:spLocks noChangeArrowheads="1"/>
          </p:cNvSpPr>
          <p:nvPr/>
        </p:nvSpPr>
        <p:spPr bwMode="auto">
          <a:xfrm>
            <a:off x="762000" y="990600"/>
            <a:ext cx="4419600" cy="701675"/>
          </a:xfrm>
          <a:prstGeom prst="rect">
            <a:avLst/>
          </a:prstGeom>
          <a:noFill/>
          <a:ln w="9525">
            <a:noFill/>
            <a:miter lim="800000"/>
            <a:headEnd/>
            <a:tailEnd type="none" w="sm" len="lg"/>
          </a:ln>
        </p:spPr>
        <p:txBody>
          <a:bodyPr>
            <a:spAutoFit/>
          </a:bodyPr>
          <a:lstStyle/>
          <a:p>
            <a:pPr>
              <a:spcBef>
                <a:spcPct val="50000"/>
              </a:spcBef>
            </a:pPr>
            <a:r>
              <a:rPr lang="zh-CN" altLang="en-US" sz="3600" b="1">
                <a:solidFill>
                  <a:srgbClr val="CC0000"/>
                </a:solidFill>
              </a:rPr>
              <a:t>四   </a:t>
            </a:r>
            <a:r>
              <a:rPr lang="en-US" altLang="zh-CN" sz="3600" b="1">
                <a:solidFill>
                  <a:srgbClr val="CC0000"/>
                </a:solidFill>
                <a:latin typeface="Times New Roman" pitchFamily="18" charset="0"/>
              </a:rPr>
              <a:t>X</a:t>
            </a:r>
            <a:r>
              <a:rPr lang="en-US" altLang="zh-CN" sz="4000" b="1">
                <a:solidFill>
                  <a:srgbClr val="CC0000"/>
                </a:solidFill>
                <a:latin typeface="Times New Roman" pitchFamily="18" charset="0"/>
              </a:rPr>
              <a:t> </a:t>
            </a:r>
            <a:r>
              <a:rPr lang="zh-CN" altLang="en-US" sz="3600" b="1">
                <a:solidFill>
                  <a:srgbClr val="CC0000"/>
                </a:solidFill>
              </a:rPr>
              <a:t>射线的衍射</a:t>
            </a:r>
          </a:p>
        </p:txBody>
      </p:sp>
      <p:sp>
        <p:nvSpPr>
          <p:cNvPr id="56"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25964"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灯片编号占位符 1"/>
          <p:cNvSpPr>
            <a:spLocks noGrp="1"/>
          </p:cNvSpPr>
          <p:nvPr>
            <p:ph type="sldNum" sz="quarter" idx="10"/>
          </p:nvPr>
        </p:nvSpPr>
        <p:spPr>
          <a:noFill/>
        </p:spPr>
        <p:txBody>
          <a:bodyPr/>
          <a:lstStyle/>
          <a:p>
            <a:fld id="{539D6AEC-94C6-47EF-BC0F-A2862C449FEA}" type="slidenum">
              <a:rPr lang="en-US" altLang="zh-CN" smtClean="0"/>
              <a:pPr/>
              <a:t>176</a:t>
            </a:fld>
            <a:endParaRPr lang="en-US" altLang="zh-CN" smtClean="0"/>
          </a:p>
        </p:txBody>
      </p:sp>
      <p:grpSp>
        <p:nvGrpSpPr>
          <p:cNvPr id="2" name="Group 3"/>
          <p:cNvGrpSpPr>
            <a:grpSpLocks/>
          </p:cNvGrpSpPr>
          <p:nvPr/>
        </p:nvGrpSpPr>
        <p:grpSpPr bwMode="auto">
          <a:xfrm>
            <a:off x="3276600" y="3124200"/>
            <a:ext cx="2895600" cy="3048000"/>
            <a:chOff x="4080" y="1491"/>
            <a:chExt cx="1584" cy="2013"/>
          </a:xfrm>
        </p:grpSpPr>
        <p:grpSp>
          <p:nvGrpSpPr>
            <p:cNvPr id="3" name="Group 4"/>
            <p:cNvGrpSpPr>
              <a:grpSpLocks/>
            </p:cNvGrpSpPr>
            <p:nvPr/>
          </p:nvGrpSpPr>
          <p:grpSpPr bwMode="auto">
            <a:xfrm>
              <a:off x="4080" y="1824"/>
              <a:ext cx="1584" cy="1680"/>
              <a:chOff x="4128" y="1344"/>
              <a:chExt cx="1584" cy="1680"/>
            </a:xfrm>
          </p:grpSpPr>
          <p:sp>
            <p:nvSpPr>
              <p:cNvPr id="235543" name="Rectangle 5"/>
              <p:cNvSpPr>
                <a:spLocks noChangeArrowheads="1"/>
              </p:cNvSpPr>
              <p:nvPr/>
            </p:nvSpPr>
            <p:spPr bwMode="auto">
              <a:xfrm>
                <a:off x="4128" y="1344"/>
                <a:ext cx="1584" cy="1680"/>
              </a:xfrm>
              <a:prstGeom prst="rect">
                <a:avLst/>
              </a:prstGeom>
              <a:solidFill>
                <a:srgbClr val="333333"/>
              </a:solidFill>
              <a:ln w="9525">
                <a:solidFill>
                  <a:schemeClr val="tx1"/>
                </a:solidFill>
                <a:miter lim="800000"/>
                <a:headEnd/>
                <a:tailEnd/>
              </a:ln>
            </p:spPr>
            <p:txBody>
              <a:bodyPr wrap="none" anchor="ctr"/>
              <a:lstStyle/>
              <a:p>
                <a:endParaRPr lang="zh-CN" altLang="en-US"/>
              </a:p>
            </p:txBody>
          </p:sp>
          <p:sp>
            <p:nvSpPr>
              <p:cNvPr id="235544" name="Oval 6"/>
              <p:cNvSpPr>
                <a:spLocks noChangeArrowheads="1"/>
              </p:cNvSpPr>
              <p:nvPr/>
            </p:nvSpPr>
            <p:spPr bwMode="auto">
              <a:xfrm>
                <a:off x="4656" y="1920"/>
                <a:ext cx="528" cy="528"/>
              </a:xfrm>
              <a:prstGeom prst="ellipse">
                <a:avLst/>
              </a:prstGeom>
              <a:solidFill>
                <a:srgbClr val="FFD48F">
                  <a:alpha val="50195"/>
                </a:srgbClr>
              </a:solidFill>
              <a:ln w="9525">
                <a:noFill/>
                <a:round/>
                <a:headEnd/>
                <a:tailEnd/>
              </a:ln>
            </p:spPr>
            <p:txBody>
              <a:bodyPr wrap="none" anchor="ctr"/>
              <a:lstStyle/>
              <a:p>
                <a:endParaRPr lang="zh-CN" altLang="en-US"/>
              </a:p>
            </p:txBody>
          </p:sp>
          <p:sp>
            <p:nvSpPr>
              <p:cNvPr id="235545" name="Oval 7"/>
              <p:cNvSpPr>
                <a:spLocks noChangeArrowheads="1"/>
              </p:cNvSpPr>
              <p:nvPr/>
            </p:nvSpPr>
            <p:spPr bwMode="auto">
              <a:xfrm>
                <a:off x="4704" y="1968"/>
                <a:ext cx="432" cy="432"/>
              </a:xfrm>
              <a:prstGeom prst="ellipse">
                <a:avLst/>
              </a:prstGeom>
              <a:solidFill>
                <a:srgbClr val="634701"/>
              </a:solidFill>
              <a:ln w="9525">
                <a:noFill/>
                <a:round/>
                <a:headEnd/>
                <a:tailEnd/>
              </a:ln>
            </p:spPr>
            <p:txBody>
              <a:bodyPr wrap="none" anchor="ctr"/>
              <a:lstStyle/>
              <a:p>
                <a:endParaRPr lang="zh-CN" altLang="en-US"/>
              </a:p>
            </p:txBody>
          </p:sp>
          <p:sp>
            <p:nvSpPr>
              <p:cNvPr id="235546" name="Oval 8"/>
              <p:cNvSpPr>
                <a:spLocks noChangeArrowheads="1"/>
              </p:cNvSpPr>
              <p:nvPr/>
            </p:nvSpPr>
            <p:spPr bwMode="auto">
              <a:xfrm>
                <a:off x="4783" y="2047"/>
                <a:ext cx="274" cy="274"/>
              </a:xfrm>
              <a:prstGeom prst="ellipse">
                <a:avLst/>
              </a:prstGeom>
              <a:solidFill>
                <a:srgbClr val="FFD48F"/>
              </a:solidFill>
              <a:ln w="9525">
                <a:noFill/>
                <a:round/>
                <a:headEnd/>
                <a:tailEnd/>
              </a:ln>
            </p:spPr>
            <p:txBody>
              <a:bodyPr wrap="none" anchor="ctr"/>
              <a:lstStyle/>
              <a:p>
                <a:endParaRPr lang="zh-CN" altLang="en-US"/>
              </a:p>
            </p:txBody>
          </p:sp>
          <p:sp>
            <p:nvSpPr>
              <p:cNvPr id="235547" name="Oval 9"/>
              <p:cNvSpPr>
                <a:spLocks noChangeArrowheads="1"/>
              </p:cNvSpPr>
              <p:nvPr/>
            </p:nvSpPr>
            <p:spPr bwMode="auto">
              <a:xfrm>
                <a:off x="4512" y="2016"/>
                <a:ext cx="48" cy="48"/>
              </a:xfrm>
              <a:prstGeom prst="ellipse">
                <a:avLst/>
              </a:prstGeom>
              <a:solidFill>
                <a:srgbClr val="FFD48F"/>
              </a:solidFill>
              <a:ln w="9525">
                <a:solidFill>
                  <a:schemeClr val="tx1"/>
                </a:solidFill>
                <a:round/>
                <a:headEnd/>
                <a:tailEnd/>
              </a:ln>
            </p:spPr>
            <p:txBody>
              <a:bodyPr wrap="none" anchor="ctr"/>
              <a:lstStyle/>
              <a:p>
                <a:endParaRPr lang="zh-CN" altLang="en-US"/>
              </a:p>
            </p:txBody>
          </p:sp>
          <p:sp>
            <p:nvSpPr>
              <p:cNvPr id="235548" name="Oval 10"/>
              <p:cNvSpPr>
                <a:spLocks noChangeArrowheads="1"/>
              </p:cNvSpPr>
              <p:nvPr/>
            </p:nvSpPr>
            <p:spPr bwMode="auto">
              <a:xfrm>
                <a:off x="4704" y="1776"/>
                <a:ext cx="48" cy="48"/>
              </a:xfrm>
              <a:prstGeom prst="ellipse">
                <a:avLst/>
              </a:prstGeom>
              <a:solidFill>
                <a:srgbClr val="FFD48F"/>
              </a:solidFill>
              <a:ln w="9525">
                <a:solidFill>
                  <a:schemeClr val="tx1"/>
                </a:solidFill>
                <a:round/>
                <a:headEnd/>
                <a:tailEnd/>
              </a:ln>
            </p:spPr>
            <p:txBody>
              <a:bodyPr wrap="none" anchor="ctr"/>
              <a:lstStyle/>
              <a:p>
                <a:endParaRPr lang="zh-CN" altLang="en-US"/>
              </a:p>
            </p:txBody>
          </p:sp>
          <p:sp>
            <p:nvSpPr>
              <p:cNvPr id="235549" name="Oval 11"/>
              <p:cNvSpPr>
                <a:spLocks noChangeArrowheads="1"/>
              </p:cNvSpPr>
              <p:nvPr/>
            </p:nvSpPr>
            <p:spPr bwMode="auto">
              <a:xfrm>
                <a:off x="4560" y="2400"/>
                <a:ext cx="48" cy="48"/>
              </a:xfrm>
              <a:prstGeom prst="ellipse">
                <a:avLst/>
              </a:prstGeom>
              <a:solidFill>
                <a:srgbClr val="FFD48F"/>
              </a:solidFill>
              <a:ln w="9525">
                <a:solidFill>
                  <a:schemeClr val="tx1"/>
                </a:solidFill>
                <a:round/>
                <a:headEnd/>
                <a:tailEnd/>
              </a:ln>
            </p:spPr>
            <p:txBody>
              <a:bodyPr wrap="none" anchor="ctr"/>
              <a:lstStyle/>
              <a:p>
                <a:endParaRPr lang="zh-CN" altLang="en-US"/>
              </a:p>
            </p:txBody>
          </p:sp>
          <p:sp>
            <p:nvSpPr>
              <p:cNvPr id="235550" name="Oval 12"/>
              <p:cNvSpPr>
                <a:spLocks noChangeArrowheads="1"/>
              </p:cNvSpPr>
              <p:nvPr/>
            </p:nvSpPr>
            <p:spPr bwMode="auto">
              <a:xfrm>
                <a:off x="5040" y="1776"/>
                <a:ext cx="48" cy="48"/>
              </a:xfrm>
              <a:prstGeom prst="ellipse">
                <a:avLst/>
              </a:prstGeom>
              <a:solidFill>
                <a:srgbClr val="FFD48F"/>
              </a:solidFill>
              <a:ln w="9525">
                <a:solidFill>
                  <a:schemeClr val="tx1"/>
                </a:solidFill>
                <a:round/>
                <a:headEnd/>
                <a:tailEnd/>
              </a:ln>
            </p:spPr>
            <p:txBody>
              <a:bodyPr wrap="none" anchor="ctr"/>
              <a:lstStyle/>
              <a:p>
                <a:endParaRPr lang="zh-CN" altLang="en-US"/>
              </a:p>
            </p:txBody>
          </p:sp>
          <p:sp>
            <p:nvSpPr>
              <p:cNvPr id="235551" name="Oval 13"/>
              <p:cNvSpPr>
                <a:spLocks noChangeArrowheads="1"/>
              </p:cNvSpPr>
              <p:nvPr/>
            </p:nvSpPr>
            <p:spPr bwMode="auto">
              <a:xfrm>
                <a:off x="5280" y="1968"/>
                <a:ext cx="48" cy="48"/>
              </a:xfrm>
              <a:prstGeom prst="ellipse">
                <a:avLst/>
              </a:prstGeom>
              <a:solidFill>
                <a:srgbClr val="FFD48F"/>
              </a:solidFill>
              <a:ln w="9525">
                <a:solidFill>
                  <a:schemeClr val="tx1"/>
                </a:solidFill>
                <a:round/>
                <a:headEnd/>
                <a:tailEnd/>
              </a:ln>
            </p:spPr>
            <p:txBody>
              <a:bodyPr wrap="none" anchor="ctr"/>
              <a:lstStyle/>
              <a:p>
                <a:endParaRPr lang="zh-CN" altLang="en-US"/>
              </a:p>
            </p:txBody>
          </p:sp>
          <p:sp>
            <p:nvSpPr>
              <p:cNvPr id="235552" name="Oval 14"/>
              <p:cNvSpPr>
                <a:spLocks noChangeArrowheads="1"/>
              </p:cNvSpPr>
              <p:nvPr/>
            </p:nvSpPr>
            <p:spPr bwMode="auto">
              <a:xfrm>
                <a:off x="5280" y="2304"/>
                <a:ext cx="48" cy="48"/>
              </a:xfrm>
              <a:prstGeom prst="ellipse">
                <a:avLst/>
              </a:prstGeom>
              <a:solidFill>
                <a:srgbClr val="FFD48F"/>
              </a:solidFill>
              <a:ln w="9525">
                <a:solidFill>
                  <a:schemeClr val="tx1"/>
                </a:solidFill>
                <a:round/>
                <a:headEnd/>
                <a:tailEnd/>
              </a:ln>
            </p:spPr>
            <p:txBody>
              <a:bodyPr wrap="none" anchor="ctr"/>
              <a:lstStyle/>
              <a:p>
                <a:endParaRPr lang="zh-CN" altLang="en-US"/>
              </a:p>
            </p:txBody>
          </p:sp>
          <p:sp>
            <p:nvSpPr>
              <p:cNvPr id="235553" name="Oval 15"/>
              <p:cNvSpPr>
                <a:spLocks noChangeArrowheads="1"/>
              </p:cNvSpPr>
              <p:nvPr/>
            </p:nvSpPr>
            <p:spPr bwMode="auto">
              <a:xfrm>
                <a:off x="4992" y="2544"/>
                <a:ext cx="48" cy="48"/>
              </a:xfrm>
              <a:prstGeom prst="ellipse">
                <a:avLst/>
              </a:prstGeom>
              <a:solidFill>
                <a:srgbClr val="FFD48F"/>
              </a:solidFill>
              <a:ln w="9525">
                <a:solidFill>
                  <a:schemeClr val="tx1"/>
                </a:solidFill>
                <a:round/>
                <a:headEnd/>
                <a:tailEnd/>
              </a:ln>
            </p:spPr>
            <p:txBody>
              <a:bodyPr wrap="none" anchor="ctr"/>
              <a:lstStyle/>
              <a:p>
                <a:endParaRPr lang="zh-CN" altLang="en-US"/>
              </a:p>
            </p:txBody>
          </p:sp>
          <p:sp>
            <p:nvSpPr>
              <p:cNvPr id="235554" name="Oval 16"/>
              <p:cNvSpPr>
                <a:spLocks noChangeArrowheads="1"/>
              </p:cNvSpPr>
              <p:nvPr/>
            </p:nvSpPr>
            <p:spPr bwMode="auto">
              <a:xfrm>
                <a:off x="4320" y="2256"/>
                <a:ext cx="48" cy="48"/>
              </a:xfrm>
              <a:prstGeom prst="ellipse">
                <a:avLst/>
              </a:prstGeom>
              <a:solidFill>
                <a:srgbClr val="FFD48F"/>
              </a:solidFill>
              <a:ln w="9525">
                <a:solidFill>
                  <a:schemeClr val="tx1"/>
                </a:solidFill>
                <a:round/>
                <a:headEnd/>
                <a:tailEnd/>
              </a:ln>
            </p:spPr>
            <p:txBody>
              <a:bodyPr wrap="none" anchor="ctr"/>
              <a:lstStyle/>
              <a:p>
                <a:endParaRPr lang="zh-CN" altLang="en-US"/>
              </a:p>
            </p:txBody>
          </p:sp>
          <p:sp>
            <p:nvSpPr>
              <p:cNvPr id="235555" name="Oval 17"/>
              <p:cNvSpPr>
                <a:spLocks noChangeArrowheads="1"/>
              </p:cNvSpPr>
              <p:nvPr/>
            </p:nvSpPr>
            <p:spPr bwMode="auto">
              <a:xfrm>
                <a:off x="4704" y="2688"/>
                <a:ext cx="48" cy="48"/>
              </a:xfrm>
              <a:prstGeom prst="ellipse">
                <a:avLst/>
              </a:prstGeom>
              <a:solidFill>
                <a:srgbClr val="FFD48F"/>
              </a:solidFill>
              <a:ln w="9525">
                <a:solidFill>
                  <a:schemeClr val="tx1"/>
                </a:solidFill>
                <a:round/>
                <a:headEnd/>
                <a:tailEnd/>
              </a:ln>
            </p:spPr>
            <p:txBody>
              <a:bodyPr wrap="none" anchor="ctr"/>
              <a:lstStyle/>
              <a:p>
                <a:endParaRPr lang="zh-CN" altLang="en-US"/>
              </a:p>
            </p:txBody>
          </p:sp>
          <p:sp>
            <p:nvSpPr>
              <p:cNvPr id="235556" name="Oval 18"/>
              <p:cNvSpPr>
                <a:spLocks noChangeArrowheads="1"/>
              </p:cNvSpPr>
              <p:nvPr/>
            </p:nvSpPr>
            <p:spPr bwMode="auto">
              <a:xfrm>
                <a:off x="4416" y="1728"/>
                <a:ext cx="48" cy="48"/>
              </a:xfrm>
              <a:prstGeom prst="ellipse">
                <a:avLst/>
              </a:prstGeom>
              <a:solidFill>
                <a:srgbClr val="FFD48F"/>
              </a:solidFill>
              <a:ln w="9525">
                <a:solidFill>
                  <a:schemeClr val="tx1"/>
                </a:solidFill>
                <a:round/>
                <a:headEnd/>
                <a:tailEnd/>
              </a:ln>
            </p:spPr>
            <p:txBody>
              <a:bodyPr wrap="none" anchor="ctr"/>
              <a:lstStyle/>
              <a:p>
                <a:endParaRPr lang="zh-CN" altLang="en-US"/>
              </a:p>
            </p:txBody>
          </p:sp>
          <p:sp>
            <p:nvSpPr>
              <p:cNvPr id="235557" name="Oval 19"/>
              <p:cNvSpPr>
                <a:spLocks noChangeArrowheads="1"/>
              </p:cNvSpPr>
              <p:nvPr/>
            </p:nvSpPr>
            <p:spPr bwMode="auto">
              <a:xfrm>
                <a:off x="4848" y="1632"/>
                <a:ext cx="48" cy="48"/>
              </a:xfrm>
              <a:prstGeom prst="ellipse">
                <a:avLst/>
              </a:prstGeom>
              <a:solidFill>
                <a:srgbClr val="FFD48F"/>
              </a:solidFill>
              <a:ln w="9525">
                <a:solidFill>
                  <a:schemeClr val="tx1"/>
                </a:solidFill>
                <a:round/>
                <a:headEnd/>
                <a:tailEnd/>
              </a:ln>
            </p:spPr>
            <p:txBody>
              <a:bodyPr wrap="none" anchor="ctr"/>
              <a:lstStyle/>
              <a:p>
                <a:endParaRPr lang="zh-CN" altLang="en-US"/>
              </a:p>
            </p:txBody>
          </p:sp>
          <p:sp>
            <p:nvSpPr>
              <p:cNvPr id="235558" name="Oval 20"/>
              <p:cNvSpPr>
                <a:spLocks noChangeArrowheads="1"/>
              </p:cNvSpPr>
              <p:nvPr/>
            </p:nvSpPr>
            <p:spPr bwMode="auto">
              <a:xfrm>
                <a:off x="5280" y="2592"/>
                <a:ext cx="48" cy="48"/>
              </a:xfrm>
              <a:prstGeom prst="ellipse">
                <a:avLst/>
              </a:prstGeom>
              <a:solidFill>
                <a:srgbClr val="FFD48F"/>
              </a:solidFill>
              <a:ln w="9525">
                <a:solidFill>
                  <a:schemeClr val="tx1"/>
                </a:solidFill>
                <a:round/>
                <a:headEnd/>
                <a:tailEnd/>
              </a:ln>
            </p:spPr>
            <p:txBody>
              <a:bodyPr wrap="none" anchor="ctr"/>
              <a:lstStyle/>
              <a:p>
                <a:endParaRPr lang="zh-CN" altLang="en-US"/>
              </a:p>
            </p:txBody>
          </p:sp>
          <p:sp>
            <p:nvSpPr>
              <p:cNvPr id="235559" name="Oval 21"/>
              <p:cNvSpPr>
                <a:spLocks noChangeArrowheads="1"/>
              </p:cNvSpPr>
              <p:nvPr/>
            </p:nvSpPr>
            <p:spPr bwMode="auto">
              <a:xfrm>
                <a:off x="5472" y="2160"/>
                <a:ext cx="48" cy="48"/>
              </a:xfrm>
              <a:prstGeom prst="ellipse">
                <a:avLst/>
              </a:prstGeom>
              <a:solidFill>
                <a:srgbClr val="FFD48F"/>
              </a:solidFill>
              <a:ln w="9525">
                <a:solidFill>
                  <a:schemeClr val="tx1"/>
                </a:solidFill>
                <a:round/>
                <a:headEnd/>
                <a:tailEnd/>
              </a:ln>
            </p:spPr>
            <p:txBody>
              <a:bodyPr wrap="none" anchor="ctr"/>
              <a:lstStyle/>
              <a:p>
                <a:endParaRPr lang="zh-CN" altLang="en-US"/>
              </a:p>
            </p:txBody>
          </p:sp>
          <p:sp>
            <p:nvSpPr>
              <p:cNvPr id="235560" name="Oval 22"/>
              <p:cNvSpPr>
                <a:spLocks noChangeArrowheads="1"/>
              </p:cNvSpPr>
              <p:nvPr/>
            </p:nvSpPr>
            <p:spPr bwMode="auto">
              <a:xfrm>
                <a:off x="5328" y="1680"/>
                <a:ext cx="48" cy="48"/>
              </a:xfrm>
              <a:prstGeom prst="ellipse">
                <a:avLst/>
              </a:prstGeom>
              <a:solidFill>
                <a:srgbClr val="FFD48F"/>
              </a:solidFill>
              <a:ln w="9525">
                <a:solidFill>
                  <a:schemeClr val="tx1"/>
                </a:solidFill>
                <a:round/>
                <a:headEnd/>
                <a:tailEnd/>
              </a:ln>
            </p:spPr>
            <p:txBody>
              <a:bodyPr wrap="none" anchor="ctr"/>
              <a:lstStyle/>
              <a:p>
                <a:endParaRPr lang="zh-CN" altLang="en-US"/>
              </a:p>
            </p:txBody>
          </p:sp>
        </p:grpSp>
        <p:sp>
          <p:nvSpPr>
            <p:cNvPr id="53271" name="Text Box 23"/>
            <p:cNvSpPr txBox="1">
              <a:spLocks noChangeArrowheads="1"/>
            </p:cNvSpPr>
            <p:nvPr/>
          </p:nvSpPr>
          <p:spPr bwMode="auto">
            <a:xfrm>
              <a:off x="4080" y="1491"/>
              <a:ext cx="1584" cy="349"/>
            </a:xfrm>
            <a:prstGeom prst="rect">
              <a:avLst/>
            </a:prstGeom>
            <a:gradFill rotWithShape="0">
              <a:gsLst>
                <a:gs pos="0">
                  <a:schemeClr val="accent1"/>
                </a:gs>
                <a:gs pos="50000">
                  <a:schemeClr val="accent1">
                    <a:gamma/>
                    <a:tint val="0"/>
                    <a:invGamma/>
                  </a:schemeClr>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defRPr/>
              </a:pPr>
              <a:r>
                <a:rPr lang="zh-CN" altLang="en-US" sz="2800" b="1">
                  <a:solidFill>
                    <a:srgbClr val="CC0000"/>
                  </a:solidFill>
                  <a:latin typeface="Times New Roman" pitchFamily="18" charset="0"/>
                </a:rPr>
                <a:t>劳 厄 斑 点</a:t>
              </a:r>
            </a:p>
          </p:txBody>
        </p:sp>
      </p:grpSp>
      <p:grpSp>
        <p:nvGrpSpPr>
          <p:cNvPr id="4" name="Group 24"/>
          <p:cNvGrpSpPr>
            <a:grpSpLocks/>
          </p:cNvGrpSpPr>
          <p:nvPr/>
        </p:nvGrpSpPr>
        <p:grpSpPr bwMode="auto">
          <a:xfrm>
            <a:off x="1524000" y="1219200"/>
            <a:ext cx="6172200" cy="2057400"/>
            <a:chOff x="144" y="3024"/>
            <a:chExt cx="3888" cy="1296"/>
          </a:xfrm>
        </p:grpSpPr>
        <p:sp>
          <p:nvSpPr>
            <p:cNvPr id="235527" name="Rectangle 25"/>
            <p:cNvSpPr>
              <a:spLocks noChangeArrowheads="1"/>
            </p:cNvSpPr>
            <p:nvPr/>
          </p:nvSpPr>
          <p:spPr bwMode="auto">
            <a:xfrm>
              <a:off x="144" y="3024"/>
              <a:ext cx="3888" cy="1104"/>
            </a:xfrm>
            <a:prstGeom prst="rect">
              <a:avLst/>
            </a:prstGeom>
            <a:solidFill>
              <a:schemeClr val="bg1"/>
            </a:solidFill>
            <a:ln w="9525">
              <a:solidFill>
                <a:schemeClr val="tx2"/>
              </a:solidFill>
              <a:miter lim="800000"/>
              <a:headEnd/>
              <a:tailEnd type="none" w="sm" len="lg"/>
            </a:ln>
          </p:spPr>
          <p:txBody>
            <a:bodyPr wrap="none" anchor="ctr"/>
            <a:lstStyle/>
            <a:p>
              <a:endParaRPr lang="zh-CN" altLang="en-US"/>
            </a:p>
          </p:txBody>
        </p:sp>
        <p:sp>
          <p:nvSpPr>
            <p:cNvPr id="235528" name="Rectangle 26"/>
            <p:cNvSpPr>
              <a:spLocks noChangeArrowheads="1"/>
            </p:cNvSpPr>
            <p:nvPr/>
          </p:nvSpPr>
          <p:spPr bwMode="auto">
            <a:xfrm>
              <a:off x="2352" y="3120"/>
              <a:ext cx="48" cy="384"/>
            </a:xfrm>
            <a:prstGeom prst="rect">
              <a:avLst/>
            </a:prstGeom>
            <a:gradFill rotWithShape="0">
              <a:gsLst>
                <a:gs pos="0">
                  <a:srgbClr val="000000"/>
                </a:gs>
                <a:gs pos="50000">
                  <a:srgbClr val="CCCCCC"/>
                </a:gs>
                <a:gs pos="100000">
                  <a:srgbClr val="000000"/>
                </a:gs>
              </a:gsLst>
              <a:lin ang="0" scaled="1"/>
            </a:gradFill>
            <a:ln w="9525">
              <a:solidFill>
                <a:schemeClr val="tx1"/>
              </a:solidFill>
              <a:miter lim="800000"/>
              <a:headEnd/>
              <a:tailEnd/>
            </a:ln>
          </p:spPr>
          <p:txBody>
            <a:bodyPr wrap="none" anchor="ctr"/>
            <a:lstStyle/>
            <a:p>
              <a:endParaRPr lang="zh-CN" altLang="en-US"/>
            </a:p>
          </p:txBody>
        </p:sp>
        <p:sp>
          <p:nvSpPr>
            <p:cNvPr id="235529" name="Rectangle 27"/>
            <p:cNvSpPr>
              <a:spLocks noChangeArrowheads="1"/>
            </p:cNvSpPr>
            <p:nvPr/>
          </p:nvSpPr>
          <p:spPr bwMode="auto">
            <a:xfrm>
              <a:off x="2352" y="3600"/>
              <a:ext cx="48" cy="384"/>
            </a:xfrm>
            <a:prstGeom prst="rect">
              <a:avLst/>
            </a:prstGeom>
            <a:gradFill rotWithShape="0">
              <a:gsLst>
                <a:gs pos="0">
                  <a:srgbClr val="000000"/>
                </a:gs>
                <a:gs pos="50000">
                  <a:srgbClr val="CCCCCC"/>
                </a:gs>
                <a:gs pos="100000">
                  <a:srgbClr val="000000"/>
                </a:gs>
              </a:gsLst>
              <a:lin ang="0" scaled="1"/>
            </a:gradFill>
            <a:ln w="9525">
              <a:solidFill>
                <a:schemeClr val="tx1"/>
              </a:solidFill>
              <a:miter lim="800000"/>
              <a:headEnd/>
              <a:tailEnd/>
            </a:ln>
          </p:spPr>
          <p:txBody>
            <a:bodyPr wrap="none" anchor="ctr"/>
            <a:lstStyle/>
            <a:p>
              <a:endParaRPr lang="zh-CN" altLang="en-US"/>
            </a:p>
          </p:txBody>
        </p:sp>
        <p:sp>
          <p:nvSpPr>
            <p:cNvPr id="53276" name="Rectangle 28"/>
            <p:cNvSpPr>
              <a:spLocks noChangeArrowheads="1"/>
            </p:cNvSpPr>
            <p:nvPr/>
          </p:nvSpPr>
          <p:spPr bwMode="auto">
            <a:xfrm>
              <a:off x="3552" y="3072"/>
              <a:ext cx="48" cy="1008"/>
            </a:xfrm>
            <a:prstGeom prst="rect">
              <a:avLst/>
            </a:prstGeom>
            <a:gradFill rotWithShape="0">
              <a:gsLst>
                <a:gs pos="0">
                  <a:schemeClr val="bg1"/>
                </a:gs>
                <a:gs pos="100000">
                  <a:schemeClr val="bg1">
                    <a:gamma/>
                    <a:shade val="0"/>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sp>
          <p:nvSpPr>
            <p:cNvPr id="235531" name="Line 29"/>
            <p:cNvSpPr>
              <a:spLocks noChangeShapeType="1"/>
            </p:cNvSpPr>
            <p:nvPr/>
          </p:nvSpPr>
          <p:spPr bwMode="auto">
            <a:xfrm>
              <a:off x="1824" y="3552"/>
              <a:ext cx="576" cy="0"/>
            </a:xfrm>
            <a:prstGeom prst="line">
              <a:avLst/>
            </a:prstGeom>
            <a:noFill/>
            <a:ln w="28575">
              <a:solidFill>
                <a:srgbClr val="FF0000"/>
              </a:solidFill>
              <a:round/>
              <a:headEnd type="none" w="sm" len="lg"/>
              <a:tailEnd type="triangle" w="sm" len="lg"/>
            </a:ln>
          </p:spPr>
          <p:txBody>
            <a:bodyPr wrap="none" anchor="ctr"/>
            <a:lstStyle/>
            <a:p>
              <a:endParaRPr lang="zh-CN" altLang="en-US"/>
            </a:p>
          </p:txBody>
        </p:sp>
        <p:grpSp>
          <p:nvGrpSpPr>
            <p:cNvPr id="5" name="Group 30"/>
            <p:cNvGrpSpPr>
              <a:grpSpLocks/>
            </p:cNvGrpSpPr>
            <p:nvPr/>
          </p:nvGrpSpPr>
          <p:grpSpPr bwMode="auto">
            <a:xfrm>
              <a:off x="2400" y="3277"/>
              <a:ext cx="1152" cy="527"/>
              <a:chOff x="2352" y="3277"/>
              <a:chExt cx="1303" cy="527"/>
            </a:xfrm>
          </p:grpSpPr>
          <p:sp>
            <p:nvSpPr>
              <p:cNvPr id="235538" name="Line 31"/>
              <p:cNvSpPr>
                <a:spLocks noChangeShapeType="1"/>
              </p:cNvSpPr>
              <p:nvPr/>
            </p:nvSpPr>
            <p:spPr bwMode="auto">
              <a:xfrm>
                <a:off x="2352" y="3552"/>
                <a:ext cx="1296" cy="0"/>
              </a:xfrm>
              <a:prstGeom prst="line">
                <a:avLst/>
              </a:prstGeom>
              <a:noFill/>
              <a:ln w="28575">
                <a:solidFill>
                  <a:srgbClr val="FF0000"/>
                </a:solidFill>
                <a:prstDash val="dash"/>
                <a:round/>
                <a:headEnd type="none" w="sm" len="lg"/>
                <a:tailEnd type="none" w="sm" len="lg"/>
              </a:ln>
            </p:spPr>
            <p:txBody>
              <a:bodyPr wrap="none" anchor="ctr"/>
              <a:lstStyle/>
              <a:p>
                <a:endParaRPr lang="zh-CN" altLang="en-US"/>
              </a:p>
            </p:txBody>
          </p:sp>
          <p:sp>
            <p:nvSpPr>
              <p:cNvPr id="235539" name="Freeform 32"/>
              <p:cNvSpPr>
                <a:spLocks/>
              </p:cNvSpPr>
              <p:nvPr/>
            </p:nvSpPr>
            <p:spPr bwMode="auto">
              <a:xfrm>
                <a:off x="2832" y="3277"/>
                <a:ext cx="803" cy="275"/>
              </a:xfrm>
              <a:custGeom>
                <a:avLst/>
                <a:gdLst>
                  <a:gd name="T0" fmla="*/ 0 w 803"/>
                  <a:gd name="T1" fmla="*/ 275 h 275"/>
                  <a:gd name="T2" fmla="*/ 505 w 803"/>
                  <a:gd name="T3" fmla="*/ 149 h 275"/>
                  <a:gd name="T4" fmla="*/ 803 w 803"/>
                  <a:gd name="T5" fmla="*/ 0 h 275"/>
                  <a:gd name="T6" fmla="*/ 0 60000 65536"/>
                  <a:gd name="T7" fmla="*/ 0 60000 65536"/>
                  <a:gd name="T8" fmla="*/ 0 60000 65536"/>
                  <a:gd name="T9" fmla="*/ 0 w 803"/>
                  <a:gd name="T10" fmla="*/ 0 h 275"/>
                  <a:gd name="T11" fmla="*/ 803 w 803"/>
                  <a:gd name="T12" fmla="*/ 275 h 275"/>
                </a:gdLst>
                <a:ahLst/>
                <a:cxnLst>
                  <a:cxn ang="T6">
                    <a:pos x="T0" y="T1"/>
                  </a:cxn>
                  <a:cxn ang="T7">
                    <a:pos x="T2" y="T3"/>
                  </a:cxn>
                  <a:cxn ang="T8">
                    <a:pos x="T4" y="T5"/>
                  </a:cxn>
                </a:cxnLst>
                <a:rect l="T9" t="T10" r="T11" b="T12"/>
                <a:pathLst>
                  <a:path w="803" h="275">
                    <a:moveTo>
                      <a:pt x="0" y="275"/>
                    </a:moveTo>
                    <a:lnTo>
                      <a:pt x="505" y="149"/>
                    </a:lnTo>
                    <a:lnTo>
                      <a:pt x="803" y="0"/>
                    </a:lnTo>
                  </a:path>
                </a:pathLst>
              </a:custGeom>
              <a:noFill/>
              <a:ln w="28575">
                <a:solidFill>
                  <a:srgbClr val="FF0000"/>
                </a:solidFill>
                <a:prstDash val="dash"/>
                <a:round/>
                <a:headEnd type="none" w="sm" len="lg"/>
                <a:tailEnd type="none" w="sm" len="lg"/>
              </a:ln>
            </p:spPr>
            <p:txBody>
              <a:bodyPr wrap="none" anchor="ctr"/>
              <a:lstStyle/>
              <a:p>
                <a:endParaRPr lang="zh-CN" altLang="en-US"/>
              </a:p>
            </p:txBody>
          </p:sp>
          <p:sp>
            <p:nvSpPr>
              <p:cNvPr id="235540" name="Freeform 33"/>
              <p:cNvSpPr>
                <a:spLocks/>
              </p:cNvSpPr>
              <p:nvPr/>
            </p:nvSpPr>
            <p:spPr bwMode="auto">
              <a:xfrm>
                <a:off x="2784" y="3552"/>
                <a:ext cx="871" cy="252"/>
              </a:xfrm>
              <a:custGeom>
                <a:avLst/>
                <a:gdLst>
                  <a:gd name="T0" fmla="*/ 0 w 871"/>
                  <a:gd name="T1" fmla="*/ 0 h 252"/>
                  <a:gd name="T2" fmla="*/ 602 w 871"/>
                  <a:gd name="T3" fmla="*/ 122 h 252"/>
                  <a:gd name="T4" fmla="*/ 871 w 871"/>
                  <a:gd name="T5" fmla="*/ 252 h 252"/>
                  <a:gd name="T6" fmla="*/ 0 60000 65536"/>
                  <a:gd name="T7" fmla="*/ 0 60000 65536"/>
                  <a:gd name="T8" fmla="*/ 0 60000 65536"/>
                  <a:gd name="T9" fmla="*/ 0 w 871"/>
                  <a:gd name="T10" fmla="*/ 0 h 252"/>
                  <a:gd name="T11" fmla="*/ 871 w 871"/>
                  <a:gd name="T12" fmla="*/ 252 h 252"/>
                </a:gdLst>
                <a:ahLst/>
                <a:cxnLst>
                  <a:cxn ang="T6">
                    <a:pos x="T0" y="T1"/>
                  </a:cxn>
                  <a:cxn ang="T7">
                    <a:pos x="T2" y="T3"/>
                  </a:cxn>
                  <a:cxn ang="T8">
                    <a:pos x="T4" y="T5"/>
                  </a:cxn>
                </a:cxnLst>
                <a:rect l="T9" t="T10" r="T11" b="T12"/>
                <a:pathLst>
                  <a:path w="871" h="252">
                    <a:moveTo>
                      <a:pt x="0" y="0"/>
                    </a:moveTo>
                    <a:lnTo>
                      <a:pt x="602" y="122"/>
                    </a:lnTo>
                    <a:lnTo>
                      <a:pt x="871" y="252"/>
                    </a:lnTo>
                  </a:path>
                </a:pathLst>
              </a:custGeom>
              <a:noFill/>
              <a:ln w="28575">
                <a:solidFill>
                  <a:srgbClr val="FF0000"/>
                </a:solidFill>
                <a:prstDash val="dash"/>
                <a:round/>
                <a:headEnd type="none" w="sm" len="lg"/>
                <a:tailEnd type="none" w="sm" len="lg"/>
              </a:ln>
            </p:spPr>
            <p:txBody>
              <a:bodyPr wrap="none" anchor="ctr"/>
              <a:lstStyle/>
              <a:p>
                <a:endParaRPr lang="zh-CN" altLang="en-US"/>
              </a:p>
            </p:txBody>
          </p:sp>
        </p:grpSp>
        <p:sp>
          <p:nvSpPr>
            <p:cNvPr id="235533" name="Text Box 34"/>
            <p:cNvSpPr txBox="1">
              <a:spLocks noChangeArrowheads="1"/>
            </p:cNvSpPr>
            <p:nvPr/>
          </p:nvSpPr>
          <p:spPr bwMode="auto">
            <a:xfrm>
              <a:off x="1832" y="3120"/>
              <a:ext cx="856" cy="327"/>
            </a:xfrm>
            <a:prstGeom prst="rect">
              <a:avLst/>
            </a:prstGeom>
            <a:noFill/>
            <a:ln w="9525">
              <a:noFill/>
              <a:miter lim="800000"/>
              <a:headEnd/>
              <a:tailEnd/>
            </a:ln>
          </p:spPr>
          <p:txBody>
            <a:bodyPr>
              <a:spAutoFit/>
            </a:bodyPr>
            <a:lstStyle/>
            <a:p>
              <a:pPr>
                <a:spcBef>
                  <a:spcPct val="50000"/>
                </a:spcBef>
              </a:pPr>
              <a:r>
                <a:rPr lang="zh-CN" altLang="en-US" sz="2800" b="1">
                  <a:latin typeface="Times New Roman" pitchFamily="18" charset="0"/>
                </a:rPr>
                <a:t>铅板</a:t>
              </a:r>
            </a:p>
          </p:txBody>
        </p:sp>
        <p:sp>
          <p:nvSpPr>
            <p:cNvPr id="235534" name="Text Box 35"/>
            <p:cNvSpPr txBox="1">
              <a:spLocks noChangeArrowheads="1"/>
            </p:cNvSpPr>
            <p:nvPr/>
          </p:nvSpPr>
          <p:spPr bwMode="auto">
            <a:xfrm>
              <a:off x="2448" y="3744"/>
              <a:ext cx="1152" cy="327"/>
            </a:xfrm>
            <a:prstGeom prst="rect">
              <a:avLst/>
            </a:prstGeom>
            <a:noFill/>
            <a:ln w="9525">
              <a:noFill/>
              <a:miter lim="800000"/>
              <a:headEnd/>
              <a:tailEnd/>
            </a:ln>
          </p:spPr>
          <p:txBody>
            <a:bodyPr>
              <a:spAutoFit/>
            </a:bodyPr>
            <a:lstStyle/>
            <a:p>
              <a:pPr>
                <a:spcBef>
                  <a:spcPct val="50000"/>
                </a:spcBef>
              </a:pPr>
              <a:r>
                <a:rPr lang="zh-CN" altLang="en-US" sz="2800" b="1">
                  <a:latin typeface="Times New Roman" pitchFamily="18" charset="0"/>
                </a:rPr>
                <a:t>单晶片</a:t>
              </a:r>
            </a:p>
          </p:txBody>
        </p:sp>
        <p:sp>
          <p:nvSpPr>
            <p:cNvPr id="235535" name="Text Box 36"/>
            <p:cNvSpPr txBox="1">
              <a:spLocks noChangeArrowheads="1"/>
            </p:cNvSpPr>
            <p:nvPr/>
          </p:nvSpPr>
          <p:spPr bwMode="auto">
            <a:xfrm>
              <a:off x="3600" y="3072"/>
              <a:ext cx="385" cy="1248"/>
            </a:xfrm>
            <a:prstGeom prst="rect">
              <a:avLst/>
            </a:prstGeom>
            <a:noFill/>
            <a:ln w="9525">
              <a:noFill/>
              <a:miter lim="800000"/>
              <a:headEnd/>
              <a:tailEnd/>
            </a:ln>
          </p:spPr>
          <p:txBody>
            <a:bodyPr vert="eaVert">
              <a:spAutoFit/>
            </a:bodyPr>
            <a:lstStyle/>
            <a:p>
              <a:pPr>
                <a:spcBef>
                  <a:spcPct val="50000"/>
                </a:spcBef>
              </a:pPr>
              <a:r>
                <a:rPr lang="en-US" altLang="zh-CN" sz="2800" b="1">
                  <a:latin typeface="Times New Roman" pitchFamily="18" charset="0"/>
                </a:rPr>
                <a:t> </a:t>
              </a:r>
              <a:r>
                <a:rPr lang="zh-CN" altLang="en-US" sz="2800" b="1">
                  <a:latin typeface="Times New Roman" pitchFamily="18" charset="0"/>
                </a:rPr>
                <a:t>照像底片</a:t>
              </a:r>
            </a:p>
          </p:txBody>
        </p:sp>
        <p:sp>
          <p:nvSpPr>
            <p:cNvPr id="235536" name="Rectangle 37"/>
            <p:cNvSpPr>
              <a:spLocks noChangeArrowheads="1"/>
            </p:cNvSpPr>
            <p:nvPr/>
          </p:nvSpPr>
          <p:spPr bwMode="auto">
            <a:xfrm>
              <a:off x="192" y="3312"/>
              <a:ext cx="1920" cy="596"/>
            </a:xfrm>
            <a:prstGeom prst="rect">
              <a:avLst/>
            </a:prstGeom>
            <a:noFill/>
            <a:ln w="9525">
              <a:noFill/>
              <a:miter lim="800000"/>
              <a:headEnd/>
              <a:tailEnd/>
            </a:ln>
          </p:spPr>
          <p:txBody>
            <a:bodyPr>
              <a:spAutoFit/>
            </a:bodyPr>
            <a:lstStyle/>
            <a:p>
              <a:r>
                <a:rPr lang="en-US" altLang="zh-CN" sz="2800" b="1">
                  <a:solidFill>
                    <a:srgbClr val="CC0000"/>
                  </a:solidFill>
                  <a:latin typeface="宋体" pitchFamily="2" charset="-122"/>
                </a:rPr>
                <a:t> </a:t>
              </a:r>
              <a:r>
                <a:rPr lang="zh-CN" altLang="en-US" sz="2800" b="1">
                  <a:solidFill>
                    <a:srgbClr val="CC0000"/>
                  </a:solidFill>
                  <a:latin typeface="宋体" pitchFamily="2" charset="-122"/>
                </a:rPr>
                <a:t>单晶片的衍射</a:t>
              </a:r>
            </a:p>
            <a:p>
              <a:r>
                <a:rPr lang="en-US" altLang="zh-CN" sz="2800" b="1">
                  <a:latin typeface="宋体" pitchFamily="2" charset="-122"/>
                </a:rPr>
                <a:t>1912</a:t>
              </a:r>
              <a:r>
                <a:rPr lang="zh-CN" altLang="en-US" sz="2800" b="1">
                  <a:latin typeface="宋体" pitchFamily="2" charset="-122"/>
                </a:rPr>
                <a:t>年劳厄实验</a:t>
              </a:r>
              <a:endParaRPr lang="zh-CN" altLang="en-US" sz="2800" b="1">
                <a:solidFill>
                  <a:srgbClr val="0000FF"/>
                </a:solidFill>
                <a:latin typeface="宋体" pitchFamily="2" charset="-122"/>
              </a:endParaRPr>
            </a:p>
          </p:txBody>
        </p:sp>
        <p:sp>
          <p:nvSpPr>
            <p:cNvPr id="235537" name="Rectangle 38" descr="25%"/>
            <p:cNvSpPr>
              <a:spLocks noChangeArrowheads="1"/>
            </p:cNvSpPr>
            <p:nvPr/>
          </p:nvSpPr>
          <p:spPr bwMode="auto">
            <a:xfrm>
              <a:off x="2736" y="3312"/>
              <a:ext cx="144" cy="480"/>
            </a:xfrm>
            <a:prstGeom prst="rect">
              <a:avLst/>
            </a:prstGeom>
            <a:pattFill prst="pct25">
              <a:fgClr>
                <a:schemeClr val="tx1"/>
              </a:fgClr>
              <a:bgClr>
                <a:schemeClr val="accent1"/>
              </a:bgClr>
            </a:pattFill>
            <a:ln w="9525">
              <a:solidFill>
                <a:schemeClr val="tx1"/>
              </a:solidFill>
              <a:miter lim="800000"/>
              <a:headEnd/>
              <a:tailEnd/>
            </a:ln>
          </p:spPr>
          <p:txBody>
            <a:bodyPr wrap="none" anchor="ctr"/>
            <a:lstStyle/>
            <a:p>
              <a:endParaRPr lang="zh-CN" altLang="en-US"/>
            </a:p>
          </p:txBody>
        </p:sp>
      </p:grpSp>
      <p:sp>
        <p:nvSpPr>
          <p:cNvPr id="39"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35526"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5" name="灯片编号占位符 1"/>
          <p:cNvSpPr>
            <a:spLocks noGrp="1"/>
          </p:cNvSpPr>
          <p:nvPr>
            <p:ph type="sldNum" sz="quarter" idx="10"/>
          </p:nvPr>
        </p:nvSpPr>
        <p:spPr>
          <a:noFill/>
        </p:spPr>
        <p:txBody>
          <a:bodyPr/>
          <a:lstStyle/>
          <a:p>
            <a:fld id="{6343AD35-F19E-4082-A07C-8BF494FA8380}" type="slidenum">
              <a:rPr lang="en-US" altLang="zh-CN" smtClean="0"/>
              <a:pPr/>
              <a:t>177</a:t>
            </a:fld>
            <a:endParaRPr lang="en-US" altLang="zh-CN" smtClean="0"/>
          </a:p>
        </p:txBody>
      </p:sp>
      <p:sp>
        <p:nvSpPr>
          <p:cNvPr id="126986" name="Text Box 1111"/>
          <p:cNvSpPr txBox="1">
            <a:spLocks noChangeArrowheads="1"/>
          </p:cNvSpPr>
          <p:nvPr/>
        </p:nvSpPr>
        <p:spPr bwMode="auto">
          <a:xfrm>
            <a:off x="533400" y="914400"/>
            <a:ext cx="8382000" cy="1844675"/>
          </a:xfrm>
          <a:prstGeom prst="rect">
            <a:avLst/>
          </a:prstGeom>
          <a:noFill/>
          <a:ln w="9525">
            <a:noFill/>
            <a:miter lim="800000"/>
            <a:headEnd/>
            <a:tailEnd/>
          </a:ln>
        </p:spPr>
        <p:txBody>
          <a:bodyPr>
            <a:spAutoFit/>
          </a:bodyPr>
          <a:lstStyle/>
          <a:p>
            <a:pPr>
              <a:lnSpc>
                <a:spcPct val="120000"/>
              </a:lnSpc>
              <a:spcBef>
                <a:spcPct val="50000"/>
              </a:spcBef>
            </a:pPr>
            <a:r>
              <a:rPr lang="en-US" altLang="zh-CN" sz="3200" b="1"/>
              <a:t>        </a:t>
            </a:r>
            <a:r>
              <a:rPr lang="en-US" altLang="zh-CN" sz="3200">
                <a:latin typeface="Times New Roman" pitchFamily="18" charset="0"/>
              </a:rPr>
              <a:t>1913</a:t>
            </a:r>
            <a:r>
              <a:rPr lang="zh-CN" altLang="en-US" sz="3200" b="1"/>
              <a:t>年英国</a:t>
            </a:r>
            <a:r>
              <a:rPr lang="zh-CN" altLang="en-US" sz="3200" b="1">
                <a:solidFill>
                  <a:srgbClr val="CC0000"/>
                </a:solidFill>
              </a:rPr>
              <a:t>布拉格父子</a:t>
            </a:r>
            <a:r>
              <a:rPr lang="zh-CN" altLang="en-US" sz="3200" b="1"/>
              <a:t>提出了一种解释Ｘ射线衍射的方法，给出了定量结果，并于</a:t>
            </a:r>
            <a:r>
              <a:rPr lang="en-US" altLang="zh-CN" sz="3200">
                <a:latin typeface="Times New Roman" pitchFamily="18" charset="0"/>
              </a:rPr>
              <a:t>1915</a:t>
            </a:r>
            <a:r>
              <a:rPr lang="zh-CN" altLang="en-US" sz="3200" b="1"/>
              <a:t>年荣获物理学诺贝尔奖</a:t>
            </a:r>
            <a:r>
              <a:rPr lang="en-US" altLang="zh-CN" sz="3200" b="1">
                <a:latin typeface="Times New Roman" pitchFamily="18" charset="0"/>
              </a:rPr>
              <a:t>.</a:t>
            </a:r>
          </a:p>
        </p:txBody>
      </p:sp>
      <p:grpSp>
        <p:nvGrpSpPr>
          <p:cNvPr id="2" name="Group 1132"/>
          <p:cNvGrpSpPr>
            <a:grpSpLocks/>
          </p:cNvGrpSpPr>
          <p:nvPr/>
        </p:nvGrpSpPr>
        <p:grpSpPr bwMode="auto">
          <a:xfrm>
            <a:off x="1828800" y="2819400"/>
            <a:ext cx="5267325" cy="3352800"/>
            <a:chOff x="240" y="1392"/>
            <a:chExt cx="2688" cy="2640"/>
          </a:xfrm>
        </p:grpSpPr>
        <p:grpSp>
          <p:nvGrpSpPr>
            <p:cNvPr id="3" name="Group 1133"/>
            <p:cNvGrpSpPr>
              <a:grpSpLocks/>
            </p:cNvGrpSpPr>
            <p:nvPr/>
          </p:nvGrpSpPr>
          <p:grpSpPr bwMode="auto">
            <a:xfrm>
              <a:off x="240" y="1392"/>
              <a:ext cx="2688" cy="2640"/>
              <a:chOff x="240" y="1392"/>
              <a:chExt cx="2688" cy="2640"/>
            </a:xfrm>
          </p:grpSpPr>
          <p:grpSp>
            <p:nvGrpSpPr>
              <p:cNvPr id="4" name="Group 1134"/>
              <p:cNvGrpSpPr>
                <a:grpSpLocks/>
              </p:cNvGrpSpPr>
              <p:nvPr/>
            </p:nvGrpSpPr>
            <p:grpSpPr bwMode="auto">
              <a:xfrm>
                <a:off x="240" y="1392"/>
                <a:ext cx="2688" cy="2640"/>
                <a:chOff x="240" y="1488"/>
                <a:chExt cx="2688" cy="2640"/>
              </a:xfrm>
            </p:grpSpPr>
            <p:sp>
              <p:nvSpPr>
                <p:cNvPr id="127070" name="Rectangle 1135"/>
                <p:cNvSpPr>
                  <a:spLocks noChangeArrowheads="1"/>
                </p:cNvSpPr>
                <p:nvPr/>
              </p:nvSpPr>
              <p:spPr bwMode="auto">
                <a:xfrm>
                  <a:off x="240" y="1488"/>
                  <a:ext cx="2688" cy="2640"/>
                </a:xfrm>
                <a:prstGeom prst="rect">
                  <a:avLst/>
                </a:prstGeom>
                <a:solidFill>
                  <a:schemeClr val="bg1"/>
                </a:solidFill>
                <a:ln w="9525">
                  <a:solidFill>
                    <a:schemeClr val="tx2"/>
                  </a:solidFill>
                  <a:miter lim="800000"/>
                  <a:headEnd/>
                  <a:tailEnd type="none" w="sm" len="lg"/>
                </a:ln>
              </p:spPr>
              <p:txBody>
                <a:bodyPr wrap="none" anchor="ctr"/>
                <a:lstStyle/>
                <a:p>
                  <a:endParaRPr lang="zh-CN" altLang="en-US"/>
                </a:p>
              </p:txBody>
            </p:sp>
            <p:sp>
              <p:nvSpPr>
                <p:cNvPr id="54384" name="Text Box 1136"/>
                <p:cNvSpPr txBox="1">
                  <a:spLocks noChangeArrowheads="1"/>
                </p:cNvSpPr>
                <p:nvPr/>
              </p:nvSpPr>
              <p:spPr bwMode="auto">
                <a:xfrm>
                  <a:off x="240" y="1488"/>
                  <a:ext cx="2688" cy="416"/>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defRPr/>
                  </a:pPr>
                  <a:r>
                    <a:rPr lang="zh-CN" altLang="en-US" sz="2800" b="1">
                      <a:latin typeface="Times New Roman" pitchFamily="18" charset="0"/>
                    </a:rPr>
                    <a:t>布 拉 格 反 射</a:t>
                  </a:r>
                </a:p>
              </p:txBody>
            </p:sp>
          </p:grpSp>
          <p:grpSp>
            <p:nvGrpSpPr>
              <p:cNvPr id="5" name="Group 1137"/>
              <p:cNvGrpSpPr>
                <a:grpSpLocks/>
              </p:cNvGrpSpPr>
              <p:nvPr/>
            </p:nvGrpSpPr>
            <p:grpSpPr bwMode="auto">
              <a:xfrm>
                <a:off x="480" y="3456"/>
                <a:ext cx="2213" cy="480"/>
                <a:chOff x="480" y="3456"/>
                <a:chExt cx="2213" cy="480"/>
              </a:xfrm>
            </p:grpSpPr>
            <p:sp>
              <p:nvSpPr>
                <p:cNvPr id="127054" name="AutoShape 1138"/>
                <p:cNvSpPr>
                  <a:spLocks noChangeArrowheads="1"/>
                </p:cNvSpPr>
                <p:nvPr/>
              </p:nvSpPr>
              <p:spPr bwMode="auto">
                <a:xfrm>
                  <a:off x="480" y="3504"/>
                  <a:ext cx="2208" cy="432"/>
                </a:xfrm>
                <a:prstGeom prst="parallelogram">
                  <a:avLst>
                    <a:gd name="adj" fmla="val 127778"/>
                  </a:avLst>
                </a:prstGeom>
                <a:solidFill>
                  <a:schemeClr val="accent1">
                    <a:alpha val="50195"/>
                  </a:schemeClr>
                </a:solidFill>
                <a:ln w="9525">
                  <a:solidFill>
                    <a:schemeClr val="tx2"/>
                  </a:solidFill>
                  <a:miter lim="800000"/>
                  <a:headEnd/>
                  <a:tailEnd type="none" w="sm" len="lg"/>
                </a:ln>
              </p:spPr>
              <p:txBody>
                <a:bodyPr wrap="none" anchor="ctr"/>
                <a:lstStyle/>
                <a:p>
                  <a:endParaRPr lang="zh-CN" altLang="en-US"/>
                </a:p>
              </p:txBody>
            </p:sp>
            <p:sp>
              <p:nvSpPr>
                <p:cNvPr id="127055" name="Oval 1139"/>
                <p:cNvSpPr>
                  <a:spLocks noChangeArrowheads="1"/>
                </p:cNvSpPr>
                <p:nvPr/>
              </p:nvSpPr>
              <p:spPr bwMode="auto">
                <a:xfrm>
                  <a:off x="1310" y="384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56" name="Oval 1140"/>
                <p:cNvSpPr>
                  <a:spLocks noChangeArrowheads="1"/>
                </p:cNvSpPr>
                <p:nvPr/>
              </p:nvSpPr>
              <p:spPr bwMode="auto">
                <a:xfrm>
                  <a:off x="931" y="384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57" name="Oval 1141"/>
                <p:cNvSpPr>
                  <a:spLocks noChangeArrowheads="1"/>
                </p:cNvSpPr>
                <p:nvPr/>
              </p:nvSpPr>
              <p:spPr bwMode="auto">
                <a:xfrm>
                  <a:off x="1688" y="384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58" name="Oval 1142"/>
                <p:cNvSpPr>
                  <a:spLocks noChangeArrowheads="1"/>
                </p:cNvSpPr>
                <p:nvPr/>
              </p:nvSpPr>
              <p:spPr bwMode="auto">
                <a:xfrm>
                  <a:off x="2067" y="384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59" name="Oval 1143"/>
                <p:cNvSpPr>
                  <a:spLocks noChangeArrowheads="1"/>
                </p:cNvSpPr>
                <p:nvPr/>
              </p:nvSpPr>
              <p:spPr bwMode="auto">
                <a:xfrm>
                  <a:off x="552" y="384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60" name="Oval 1144"/>
                <p:cNvSpPr>
                  <a:spLocks noChangeArrowheads="1"/>
                </p:cNvSpPr>
                <p:nvPr/>
              </p:nvSpPr>
              <p:spPr bwMode="auto">
                <a:xfrm>
                  <a:off x="1573" y="3648"/>
                  <a:ext cx="109"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61" name="Oval 1145"/>
                <p:cNvSpPr>
                  <a:spLocks noChangeArrowheads="1"/>
                </p:cNvSpPr>
                <p:nvPr/>
              </p:nvSpPr>
              <p:spPr bwMode="auto">
                <a:xfrm>
                  <a:off x="1195" y="3648"/>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62" name="Oval 1146"/>
                <p:cNvSpPr>
                  <a:spLocks noChangeArrowheads="1"/>
                </p:cNvSpPr>
                <p:nvPr/>
              </p:nvSpPr>
              <p:spPr bwMode="auto">
                <a:xfrm>
                  <a:off x="1952" y="3648"/>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63" name="Oval 1147"/>
                <p:cNvSpPr>
                  <a:spLocks noChangeArrowheads="1"/>
                </p:cNvSpPr>
                <p:nvPr/>
              </p:nvSpPr>
              <p:spPr bwMode="auto">
                <a:xfrm>
                  <a:off x="2331" y="3648"/>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64" name="Oval 1148"/>
                <p:cNvSpPr>
                  <a:spLocks noChangeArrowheads="1"/>
                </p:cNvSpPr>
                <p:nvPr/>
              </p:nvSpPr>
              <p:spPr bwMode="auto">
                <a:xfrm>
                  <a:off x="816" y="3648"/>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65" name="Oval 1149"/>
                <p:cNvSpPr>
                  <a:spLocks noChangeArrowheads="1"/>
                </p:cNvSpPr>
                <p:nvPr/>
              </p:nvSpPr>
              <p:spPr bwMode="auto">
                <a:xfrm>
                  <a:off x="1828" y="3456"/>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66" name="Oval 1150"/>
                <p:cNvSpPr>
                  <a:spLocks noChangeArrowheads="1"/>
                </p:cNvSpPr>
                <p:nvPr/>
              </p:nvSpPr>
              <p:spPr bwMode="auto">
                <a:xfrm>
                  <a:off x="1449" y="3456"/>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67" name="Oval 1151"/>
                <p:cNvSpPr>
                  <a:spLocks noChangeArrowheads="1"/>
                </p:cNvSpPr>
                <p:nvPr/>
              </p:nvSpPr>
              <p:spPr bwMode="auto">
                <a:xfrm>
                  <a:off x="2206" y="3456"/>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68" name="Oval 1152"/>
                <p:cNvSpPr>
                  <a:spLocks noChangeArrowheads="1"/>
                </p:cNvSpPr>
                <p:nvPr/>
              </p:nvSpPr>
              <p:spPr bwMode="auto">
                <a:xfrm>
                  <a:off x="2585" y="3456"/>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69" name="Oval 1153"/>
                <p:cNvSpPr>
                  <a:spLocks noChangeArrowheads="1"/>
                </p:cNvSpPr>
                <p:nvPr/>
              </p:nvSpPr>
              <p:spPr bwMode="auto">
                <a:xfrm>
                  <a:off x="1070" y="3456"/>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grpSp>
          <p:grpSp>
            <p:nvGrpSpPr>
              <p:cNvPr id="6" name="Group 1154"/>
              <p:cNvGrpSpPr>
                <a:grpSpLocks/>
              </p:cNvGrpSpPr>
              <p:nvPr/>
            </p:nvGrpSpPr>
            <p:grpSpPr bwMode="auto">
              <a:xfrm>
                <a:off x="480" y="2928"/>
                <a:ext cx="2213" cy="480"/>
                <a:chOff x="480" y="2928"/>
                <a:chExt cx="2213" cy="480"/>
              </a:xfrm>
            </p:grpSpPr>
            <p:sp>
              <p:nvSpPr>
                <p:cNvPr id="127038" name="AutoShape 1155"/>
                <p:cNvSpPr>
                  <a:spLocks noChangeArrowheads="1"/>
                </p:cNvSpPr>
                <p:nvPr/>
              </p:nvSpPr>
              <p:spPr bwMode="auto">
                <a:xfrm>
                  <a:off x="480" y="2976"/>
                  <a:ext cx="2208" cy="432"/>
                </a:xfrm>
                <a:prstGeom prst="parallelogram">
                  <a:avLst>
                    <a:gd name="adj" fmla="val 127778"/>
                  </a:avLst>
                </a:prstGeom>
                <a:solidFill>
                  <a:schemeClr val="accent1">
                    <a:alpha val="50195"/>
                  </a:schemeClr>
                </a:solidFill>
                <a:ln w="9525">
                  <a:solidFill>
                    <a:schemeClr val="tx2"/>
                  </a:solidFill>
                  <a:miter lim="800000"/>
                  <a:headEnd/>
                  <a:tailEnd type="none" w="sm" len="lg"/>
                </a:ln>
              </p:spPr>
              <p:txBody>
                <a:bodyPr wrap="none" anchor="ctr"/>
                <a:lstStyle/>
                <a:p>
                  <a:endParaRPr lang="zh-CN" altLang="en-US"/>
                </a:p>
              </p:txBody>
            </p:sp>
            <p:sp>
              <p:nvSpPr>
                <p:cNvPr id="127039" name="Oval 1156"/>
                <p:cNvSpPr>
                  <a:spLocks noChangeArrowheads="1"/>
                </p:cNvSpPr>
                <p:nvPr/>
              </p:nvSpPr>
              <p:spPr bwMode="auto">
                <a:xfrm>
                  <a:off x="1310" y="3312"/>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40" name="Oval 1157"/>
                <p:cNvSpPr>
                  <a:spLocks noChangeArrowheads="1"/>
                </p:cNvSpPr>
                <p:nvPr/>
              </p:nvSpPr>
              <p:spPr bwMode="auto">
                <a:xfrm>
                  <a:off x="931" y="3312"/>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41" name="Oval 1158"/>
                <p:cNvSpPr>
                  <a:spLocks noChangeArrowheads="1"/>
                </p:cNvSpPr>
                <p:nvPr/>
              </p:nvSpPr>
              <p:spPr bwMode="auto">
                <a:xfrm>
                  <a:off x="1688" y="3312"/>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42" name="Oval 1159"/>
                <p:cNvSpPr>
                  <a:spLocks noChangeArrowheads="1"/>
                </p:cNvSpPr>
                <p:nvPr/>
              </p:nvSpPr>
              <p:spPr bwMode="auto">
                <a:xfrm>
                  <a:off x="2067" y="3312"/>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43" name="Oval 1160"/>
                <p:cNvSpPr>
                  <a:spLocks noChangeArrowheads="1"/>
                </p:cNvSpPr>
                <p:nvPr/>
              </p:nvSpPr>
              <p:spPr bwMode="auto">
                <a:xfrm>
                  <a:off x="552" y="3312"/>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44" name="Oval 1161"/>
                <p:cNvSpPr>
                  <a:spLocks noChangeArrowheads="1"/>
                </p:cNvSpPr>
                <p:nvPr/>
              </p:nvSpPr>
              <p:spPr bwMode="auto">
                <a:xfrm>
                  <a:off x="1573" y="3120"/>
                  <a:ext cx="109"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45" name="Oval 1162"/>
                <p:cNvSpPr>
                  <a:spLocks noChangeArrowheads="1"/>
                </p:cNvSpPr>
                <p:nvPr/>
              </p:nvSpPr>
              <p:spPr bwMode="auto">
                <a:xfrm>
                  <a:off x="1195" y="312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46" name="Oval 1163"/>
                <p:cNvSpPr>
                  <a:spLocks noChangeArrowheads="1"/>
                </p:cNvSpPr>
                <p:nvPr/>
              </p:nvSpPr>
              <p:spPr bwMode="auto">
                <a:xfrm>
                  <a:off x="1952" y="312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47" name="Oval 1164"/>
                <p:cNvSpPr>
                  <a:spLocks noChangeArrowheads="1"/>
                </p:cNvSpPr>
                <p:nvPr/>
              </p:nvSpPr>
              <p:spPr bwMode="auto">
                <a:xfrm>
                  <a:off x="2331" y="312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48" name="Oval 1165"/>
                <p:cNvSpPr>
                  <a:spLocks noChangeArrowheads="1"/>
                </p:cNvSpPr>
                <p:nvPr/>
              </p:nvSpPr>
              <p:spPr bwMode="auto">
                <a:xfrm>
                  <a:off x="816" y="312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49" name="Oval 1166"/>
                <p:cNvSpPr>
                  <a:spLocks noChangeArrowheads="1"/>
                </p:cNvSpPr>
                <p:nvPr/>
              </p:nvSpPr>
              <p:spPr bwMode="auto">
                <a:xfrm>
                  <a:off x="1828" y="2928"/>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50" name="Oval 1167"/>
                <p:cNvSpPr>
                  <a:spLocks noChangeArrowheads="1"/>
                </p:cNvSpPr>
                <p:nvPr/>
              </p:nvSpPr>
              <p:spPr bwMode="auto">
                <a:xfrm>
                  <a:off x="1449" y="2928"/>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51" name="Oval 1168"/>
                <p:cNvSpPr>
                  <a:spLocks noChangeArrowheads="1"/>
                </p:cNvSpPr>
                <p:nvPr/>
              </p:nvSpPr>
              <p:spPr bwMode="auto">
                <a:xfrm>
                  <a:off x="2206" y="2928"/>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52" name="Oval 1169"/>
                <p:cNvSpPr>
                  <a:spLocks noChangeArrowheads="1"/>
                </p:cNvSpPr>
                <p:nvPr/>
              </p:nvSpPr>
              <p:spPr bwMode="auto">
                <a:xfrm>
                  <a:off x="2585" y="2928"/>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53" name="Oval 1170"/>
                <p:cNvSpPr>
                  <a:spLocks noChangeArrowheads="1"/>
                </p:cNvSpPr>
                <p:nvPr/>
              </p:nvSpPr>
              <p:spPr bwMode="auto">
                <a:xfrm>
                  <a:off x="1070" y="2928"/>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grpSp>
          <p:grpSp>
            <p:nvGrpSpPr>
              <p:cNvPr id="7" name="Group 1171"/>
              <p:cNvGrpSpPr>
                <a:grpSpLocks/>
              </p:cNvGrpSpPr>
              <p:nvPr/>
            </p:nvGrpSpPr>
            <p:grpSpPr bwMode="auto">
              <a:xfrm>
                <a:off x="480" y="2400"/>
                <a:ext cx="2213" cy="480"/>
                <a:chOff x="480" y="2400"/>
                <a:chExt cx="2213" cy="480"/>
              </a:xfrm>
            </p:grpSpPr>
            <p:sp>
              <p:nvSpPr>
                <p:cNvPr id="127021" name="AutoShape 1172"/>
                <p:cNvSpPr>
                  <a:spLocks noChangeArrowheads="1"/>
                </p:cNvSpPr>
                <p:nvPr/>
              </p:nvSpPr>
              <p:spPr bwMode="auto">
                <a:xfrm>
                  <a:off x="480" y="2448"/>
                  <a:ext cx="2208" cy="432"/>
                </a:xfrm>
                <a:prstGeom prst="parallelogram">
                  <a:avLst>
                    <a:gd name="adj" fmla="val 127778"/>
                  </a:avLst>
                </a:prstGeom>
                <a:solidFill>
                  <a:schemeClr val="accent1">
                    <a:alpha val="50195"/>
                  </a:schemeClr>
                </a:solidFill>
                <a:ln w="9525">
                  <a:solidFill>
                    <a:schemeClr val="tx2"/>
                  </a:solidFill>
                  <a:miter lim="800000"/>
                  <a:headEnd/>
                  <a:tailEnd type="none" w="sm" len="lg"/>
                </a:ln>
              </p:spPr>
              <p:txBody>
                <a:bodyPr wrap="none" anchor="ctr"/>
                <a:lstStyle/>
                <a:p>
                  <a:endParaRPr lang="zh-CN" altLang="en-US"/>
                </a:p>
              </p:txBody>
            </p:sp>
            <p:grpSp>
              <p:nvGrpSpPr>
                <p:cNvPr id="8" name="Group 1173"/>
                <p:cNvGrpSpPr>
                  <a:grpSpLocks/>
                </p:cNvGrpSpPr>
                <p:nvPr/>
              </p:nvGrpSpPr>
              <p:grpSpPr bwMode="auto">
                <a:xfrm>
                  <a:off x="552" y="2400"/>
                  <a:ext cx="2141" cy="480"/>
                  <a:chOff x="552" y="2400"/>
                  <a:chExt cx="2141" cy="480"/>
                </a:xfrm>
              </p:grpSpPr>
              <p:sp>
                <p:nvSpPr>
                  <p:cNvPr id="127023" name="Oval 1174"/>
                  <p:cNvSpPr>
                    <a:spLocks noChangeArrowheads="1"/>
                  </p:cNvSpPr>
                  <p:nvPr/>
                </p:nvSpPr>
                <p:spPr bwMode="auto">
                  <a:xfrm>
                    <a:off x="1310" y="2784"/>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24" name="Oval 1175"/>
                  <p:cNvSpPr>
                    <a:spLocks noChangeArrowheads="1"/>
                  </p:cNvSpPr>
                  <p:nvPr/>
                </p:nvSpPr>
                <p:spPr bwMode="auto">
                  <a:xfrm>
                    <a:off x="931" y="2784"/>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25" name="Oval 1176"/>
                  <p:cNvSpPr>
                    <a:spLocks noChangeArrowheads="1"/>
                  </p:cNvSpPr>
                  <p:nvPr/>
                </p:nvSpPr>
                <p:spPr bwMode="auto">
                  <a:xfrm>
                    <a:off x="1688" y="2784"/>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26" name="Oval 1177"/>
                  <p:cNvSpPr>
                    <a:spLocks noChangeArrowheads="1"/>
                  </p:cNvSpPr>
                  <p:nvPr/>
                </p:nvSpPr>
                <p:spPr bwMode="auto">
                  <a:xfrm>
                    <a:off x="2067" y="2784"/>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27" name="Oval 1178"/>
                  <p:cNvSpPr>
                    <a:spLocks noChangeArrowheads="1"/>
                  </p:cNvSpPr>
                  <p:nvPr/>
                </p:nvSpPr>
                <p:spPr bwMode="auto">
                  <a:xfrm>
                    <a:off x="552" y="2784"/>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28" name="Oval 1179"/>
                  <p:cNvSpPr>
                    <a:spLocks noChangeArrowheads="1"/>
                  </p:cNvSpPr>
                  <p:nvPr/>
                </p:nvSpPr>
                <p:spPr bwMode="auto">
                  <a:xfrm>
                    <a:off x="1573" y="2592"/>
                    <a:ext cx="109"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29" name="Oval 1180"/>
                  <p:cNvSpPr>
                    <a:spLocks noChangeArrowheads="1"/>
                  </p:cNvSpPr>
                  <p:nvPr/>
                </p:nvSpPr>
                <p:spPr bwMode="auto">
                  <a:xfrm>
                    <a:off x="1195" y="2592"/>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30" name="Oval 1181"/>
                  <p:cNvSpPr>
                    <a:spLocks noChangeArrowheads="1"/>
                  </p:cNvSpPr>
                  <p:nvPr/>
                </p:nvSpPr>
                <p:spPr bwMode="auto">
                  <a:xfrm>
                    <a:off x="1952" y="2592"/>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31" name="Oval 1182"/>
                  <p:cNvSpPr>
                    <a:spLocks noChangeArrowheads="1"/>
                  </p:cNvSpPr>
                  <p:nvPr/>
                </p:nvSpPr>
                <p:spPr bwMode="auto">
                  <a:xfrm>
                    <a:off x="2331" y="2592"/>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32" name="Oval 1183"/>
                  <p:cNvSpPr>
                    <a:spLocks noChangeArrowheads="1"/>
                  </p:cNvSpPr>
                  <p:nvPr/>
                </p:nvSpPr>
                <p:spPr bwMode="auto">
                  <a:xfrm>
                    <a:off x="816" y="2592"/>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33" name="Oval 1184"/>
                  <p:cNvSpPr>
                    <a:spLocks noChangeArrowheads="1"/>
                  </p:cNvSpPr>
                  <p:nvPr/>
                </p:nvSpPr>
                <p:spPr bwMode="auto">
                  <a:xfrm>
                    <a:off x="1828" y="240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34" name="Oval 1185"/>
                  <p:cNvSpPr>
                    <a:spLocks noChangeArrowheads="1"/>
                  </p:cNvSpPr>
                  <p:nvPr/>
                </p:nvSpPr>
                <p:spPr bwMode="auto">
                  <a:xfrm>
                    <a:off x="1449" y="240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35" name="Oval 1186"/>
                  <p:cNvSpPr>
                    <a:spLocks noChangeArrowheads="1"/>
                  </p:cNvSpPr>
                  <p:nvPr/>
                </p:nvSpPr>
                <p:spPr bwMode="auto">
                  <a:xfrm>
                    <a:off x="2206" y="240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36" name="Oval 1187"/>
                  <p:cNvSpPr>
                    <a:spLocks noChangeArrowheads="1"/>
                  </p:cNvSpPr>
                  <p:nvPr/>
                </p:nvSpPr>
                <p:spPr bwMode="auto">
                  <a:xfrm>
                    <a:off x="2585" y="240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7037" name="Oval 1188"/>
                  <p:cNvSpPr>
                    <a:spLocks noChangeArrowheads="1"/>
                  </p:cNvSpPr>
                  <p:nvPr/>
                </p:nvSpPr>
                <p:spPr bwMode="auto">
                  <a:xfrm>
                    <a:off x="1070" y="240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grpSp>
          </p:grpSp>
        </p:grpSp>
        <p:grpSp>
          <p:nvGrpSpPr>
            <p:cNvPr id="9" name="Group 1189"/>
            <p:cNvGrpSpPr>
              <a:grpSpLocks/>
            </p:cNvGrpSpPr>
            <p:nvPr/>
          </p:nvGrpSpPr>
          <p:grpSpPr bwMode="auto">
            <a:xfrm>
              <a:off x="287" y="2880"/>
              <a:ext cx="241" cy="528"/>
              <a:chOff x="287" y="2880"/>
              <a:chExt cx="241" cy="528"/>
            </a:xfrm>
          </p:grpSpPr>
          <p:sp>
            <p:nvSpPr>
              <p:cNvPr id="127016" name="Line 1190"/>
              <p:cNvSpPr>
                <a:spLocks noChangeShapeType="1"/>
              </p:cNvSpPr>
              <p:nvPr/>
            </p:nvSpPr>
            <p:spPr bwMode="auto">
              <a:xfrm flipV="1">
                <a:off x="528" y="2880"/>
                <a:ext cx="0" cy="528"/>
              </a:xfrm>
              <a:prstGeom prst="line">
                <a:avLst/>
              </a:prstGeom>
              <a:noFill/>
              <a:ln w="12700">
                <a:solidFill>
                  <a:srgbClr val="FF3399"/>
                </a:solidFill>
                <a:round/>
                <a:headEnd type="triangle" w="sm" len="lg"/>
                <a:tailEnd type="triangle" w="sm" len="lg"/>
              </a:ln>
            </p:spPr>
            <p:txBody>
              <a:bodyPr wrap="none" anchor="ctr"/>
              <a:lstStyle/>
              <a:p>
                <a:endParaRPr lang="zh-CN" altLang="en-US"/>
              </a:p>
            </p:txBody>
          </p:sp>
          <p:graphicFrame>
            <p:nvGraphicFramePr>
              <p:cNvPr id="126984" name="Object 1030"/>
              <p:cNvGraphicFramePr>
                <a:graphicFrameLocks noChangeAspect="1"/>
              </p:cNvGraphicFramePr>
              <p:nvPr/>
            </p:nvGraphicFramePr>
            <p:xfrm>
              <a:off x="287" y="2976"/>
              <a:ext cx="241" cy="319"/>
            </p:xfrm>
            <a:graphic>
              <a:graphicData uri="http://schemas.openxmlformats.org/presentationml/2006/ole">
                <p:oleObj spid="_x0000_s142344" name="公式" r:id="rId3" imgW="190440" imgH="253800" progId="">
                  <p:embed/>
                </p:oleObj>
              </a:graphicData>
            </a:graphic>
          </p:graphicFrame>
        </p:grpSp>
      </p:grpSp>
      <p:grpSp>
        <p:nvGrpSpPr>
          <p:cNvPr id="10" name="Group 1192"/>
          <p:cNvGrpSpPr>
            <a:grpSpLocks/>
          </p:cNvGrpSpPr>
          <p:nvPr/>
        </p:nvGrpSpPr>
        <p:grpSpPr bwMode="auto">
          <a:xfrm>
            <a:off x="1922463" y="3368675"/>
            <a:ext cx="2822575" cy="1949450"/>
            <a:chOff x="288" y="1825"/>
            <a:chExt cx="1440" cy="1535"/>
          </a:xfrm>
        </p:grpSpPr>
        <p:sp>
          <p:nvSpPr>
            <p:cNvPr id="127007" name="Text Box 1193"/>
            <p:cNvSpPr txBox="1">
              <a:spLocks noChangeArrowheads="1"/>
            </p:cNvSpPr>
            <p:nvPr/>
          </p:nvSpPr>
          <p:spPr bwMode="auto">
            <a:xfrm>
              <a:off x="288" y="1825"/>
              <a:ext cx="1440" cy="408"/>
            </a:xfrm>
            <a:prstGeom prst="rect">
              <a:avLst/>
            </a:prstGeom>
            <a:noFill/>
            <a:ln w="9525">
              <a:noFill/>
              <a:miter lim="800000"/>
              <a:headEnd/>
              <a:tailEnd/>
            </a:ln>
          </p:spPr>
          <p:txBody>
            <a:bodyPr>
              <a:spAutoFit/>
            </a:bodyPr>
            <a:lstStyle/>
            <a:p>
              <a:pPr>
                <a:spcBef>
                  <a:spcPct val="50000"/>
                </a:spcBef>
              </a:pPr>
              <a:r>
                <a:rPr lang="zh-CN" altLang="en-US" sz="2800" b="1">
                  <a:solidFill>
                    <a:srgbClr val="008000"/>
                  </a:solidFill>
                  <a:latin typeface="Times New Roman" pitchFamily="18" charset="0"/>
                </a:rPr>
                <a:t>入射波</a:t>
              </a:r>
            </a:p>
          </p:txBody>
        </p:sp>
        <p:grpSp>
          <p:nvGrpSpPr>
            <p:cNvPr id="11" name="Group 1194"/>
            <p:cNvGrpSpPr>
              <a:grpSpLocks/>
            </p:cNvGrpSpPr>
            <p:nvPr/>
          </p:nvGrpSpPr>
          <p:grpSpPr bwMode="auto">
            <a:xfrm>
              <a:off x="288" y="2640"/>
              <a:ext cx="1056" cy="720"/>
              <a:chOff x="288" y="2688"/>
              <a:chExt cx="1056" cy="720"/>
            </a:xfrm>
          </p:grpSpPr>
          <p:sp>
            <p:nvSpPr>
              <p:cNvPr id="127012" name="Line 1195"/>
              <p:cNvSpPr>
                <a:spLocks noChangeShapeType="1"/>
              </p:cNvSpPr>
              <p:nvPr/>
            </p:nvSpPr>
            <p:spPr bwMode="auto">
              <a:xfrm>
                <a:off x="288" y="2688"/>
                <a:ext cx="1056" cy="720"/>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27013" name="Line 1196"/>
              <p:cNvSpPr>
                <a:spLocks noChangeShapeType="1"/>
              </p:cNvSpPr>
              <p:nvPr/>
            </p:nvSpPr>
            <p:spPr bwMode="auto">
              <a:xfrm>
                <a:off x="618" y="2928"/>
                <a:ext cx="246" cy="144"/>
              </a:xfrm>
              <a:prstGeom prst="line">
                <a:avLst/>
              </a:prstGeom>
              <a:noFill/>
              <a:ln w="28575">
                <a:solidFill>
                  <a:srgbClr val="0000FF"/>
                </a:solidFill>
                <a:round/>
                <a:headEnd type="none" w="sm" len="lg"/>
                <a:tailEnd type="triangle" w="sm" len="lg"/>
              </a:ln>
            </p:spPr>
            <p:txBody>
              <a:bodyPr wrap="none" anchor="ctr"/>
              <a:lstStyle/>
              <a:p>
                <a:endParaRPr lang="zh-CN" altLang="en-US"/>
              </a:p>
            </p:txBody>
          </p:sp>
        </p:grpSp>
        <p:grpSp>
          <p:nvGrpSpPr>
            <p:cNvPr id="12" name="Group 1197"/>
            <p:cNvGrpSpPr>
              <a:grpSpLocks/>
            </p:cNvGrpSpPr>
            <p:nvPr/>
          </p:nvGrpSpPr>
          <p:grpSpPr bwMode="auto">
            <a:xfrm>
              <a:off x="432" y="2208"/>
              <a:ext cx="912" cy="624"/>
              <a:chOff x="432" y="2256"/>
              <a:chExt cx="912" cy="624"/>
            </a:xfrm>
          </p:grpSpPr>
          <p:sp>
            <p:nvSpPr>
              <p:cNvPr id="127010" name="Line 1198"/>
              <p:cNvSpPr>
                <a:spLocks noChangeShapeType="1"/>
              </p:cNvSpPr>
              <p:nvPr/>
            </p:nvSpPr>
            <p:spPr bwMode="auto">
              <a:xfrm>
                <a:off x="432" y="2256"/>
                <a:ext cx="912" cy="624"/>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27011" name="Line 1199"/>
              <p:cNvSpPr>
                <a:spLocks noChangeShapeType="1"/>
              </p:cNvSpPr>
              <p:nvPr/>
            </p:nvSpPr>
            <p:spPr bwMode="auto">
              <a:xfrm>
                <a:off x="603" y="2381"/>
                <a:ext cx="184" cy="115"/>
              </a:xfrm>
              <a:prstGeom prst="line">
                <a:avLst/>
              </a:prstGeom>
              <a:noFill/>
              <a:ln w="28575">
                <a:solidFill>
                  <a:srgbClr val="0000FF"/>
                </a:solidFill>
                <a:round/>
                <a:headEnd type="none" w="sm" len="lg"/>
                <a:tailEnd type="triangle" w="sm" len="lg"/>
              </a:ln>
            </p:spPr>
            <p:txBody>
              <a:bodyPr wrap="none" anchor="ctr"/>
              <a:lstStyle/>
              <a:p>
                <a:endParaRPr lang="zh-CN" altLang="en-US"/>
              </a:p>
            </p:txBody>
          </p:sp>
        </p:grpSp>
      </p:grpSp>
      <p:grpSp>
        <p:nvGrpSpPr>
          <p:cNvPr id="13" name="Group 1200"/>
          <p:cNvGrpSpPr>
            <a:grpSpLocks/>
          </p:cNvGrpSpPr>
          <p:nvPr/>
        </p:nvGrpSpPr>
        <p:grpSpPr bwMode="auto">
          <a:xfrm>
            <a:off x="3992563" y="3368675"/>
            <a:ext cx="3856037" cy="1949450"/>
            <a:chOff x="1344" y="1825"/>
            <a:chExt cx="1968" cy="1535"/>
          </a:xfrm>
        </p:grpSpPr>
        <p:sp>
          <p:nvSpPr>
            <p:cNvPr id="127000" name="Text Box 1201"/>
            <p:cNvSpPr txBox="1">
              <a:spLocks noChangeArrowheads="1"/>
            </p:cNvSpPr>
            <p:nvPr/>
          </p:nvSpPr>
          <p:spPr bwMode="auto">
            <a:xfrm>
              <a:off x="2016" y="1825"/>
              <a:ext cx="1296" cy="408"/>
            </a:xfrm>
            <a:prstGeom prst="rect">
              <a:avLst/>
            </a:prstGeom>
            <a:noFill/>
            <a:ln w="9525">
              <a:noFill/>
              <a:miter lim="800000"/>
              <a:headEnd/>
              <a:tailEnd/>
            </a:ln>
          </p:spPr>
          <p:txBody>
            <a:bodyPr>
              <a:spAutoFit/>
            </a:bodyPr>
            <a:lstStyle/>
            <a:p>
              <a:pPr>
                <a:spcBef>
                  <a:spcPct val="50000"/>
                </a:spcBef>
              </a:pPr>
              <a:r>
                <a:rPr lang="zh-CN" altLang="en-US" sz="2800" b="1">
                  <a:solidFill>
                    <a:srgbClr val="CC0000"/>
                  </a:solidFill>
                  <a:latin typeface="Times New Roman" pitchFamily="18" charset="0"/>
                </a:rPr>
                <a:t>散射波</a:t>
              </a:r>
            </a:p>
          </p:txBody>
        </p:sp>
        <p:grpSp>
          <p:nvGrpSpPr>
            <p:cNvPr id="14" name="Group 1202"/>
            <p:cNvGrpSpPr>
              <a:grpSpLocks/>
            </p:cNvGrpSpPr>
            <p:nvPr/>
          </p:nvGrpSpPr>
          <p:grpSpPr bwMode="auto">
            <a:xfrm>
              <a:off x="1344" y="2592"/>
              <a:ext cx="1296" cy="768"/>
              <a:chOff x="1344" y="2640"/>
              <a:chExt cx="1296" cy="768"/>
            </a:xfrm>
          </p:grpSpPr>
          <p:sp>
            <p:nvSpPr>
              <p:cNvPr id="127005" name="Line 1203"/>
              <p:cNvSpPr>
                <a:spLocks noChangeShapeType="1"/>
              </p:cNvSpPr>
              <p:nvPr/>
            </p:nvSpPr>
            <p:spPr bwMode="auto">
              <a:xfrm flipV="1">
                <a:off x="1344" y="2640"/>
                <a:ext cx="1296" cy="768"/>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27006" name="Line 1204"/>
              <p:cNvSpPr>
                <a:spLocks noChangeShapeType="1"/>
              </p:cNvSpPr>
              <p:nvPr/>
            </p:nvSpPr>
            <p:spPr bwMode="auto">
              <a:xfrm flipV="1">
                <a:off x="2220" y="2736"/>
                <a:ext cx="228" cy="154"/>
              </a:xfrm>
              <a:prstGeom prst="line">
                <a:avLst/>
              </a:prstGeom>
              <a:noFill/>
              <a:ln w="28575">
                <a:solidFill>
                  <a:srgbClr val="0000FF"/>
                </a:solidFill>
                <a:round/>
                <a:headEnd type="none" w="sm" len="lg"/>
                <a:tailEnd type="triangle" w="sm" len="lg"/>
              </a:ln>
            </p:spPr>
            <p:txBody>
              <a:bodyPr wrap="none" anchor="ctr"/>
              <a:lstStyle/>
              <a:p>
                <a:endParaRPr lang="zh-CN" altLang="en-US"/>
              </a:p>
            </p:txBody>
          </p:sp>
        </p:grpSp>
        <p:grpSp>
          <p:nvGrpSpPr>
            <p:cNvPr id="15" name="Group 1205"/>
            <p:cNvGrpSpPr>
              <a:grpSpLocks/>
            </p:cNvGrpSpPr>
            <p:nvPr/>
          </p:nvGrpSpPr>
          <p:grpSpPr bwMode="auto">
            <a:xfrm>
              <a:off x="1344" y="2208"/>
              <a:ext cx="1008" cy="624"/>
              <a:chOff x="1344" y="2256"/>
              <a:chExt cx="1008" cy="624"/>
            </a:xfrm>
          </p:grpSpPr>
          <p:sp>
            <p:nvSpPr>
              <p:cNvPr id="127003" name="Line 1206"/>
              <p:cNvSpPr>
                <a:spLocks noChangeShapeType="1"/>
              </p:cNvSpPr>
              <p:nvPr/>
            </p:nvSpPr>
            <p:spPr bwMode="auto">
              <a:xfrm flipV="1">
                <a:off x="1344" y="2256"/>
                <a:ext cx="1008" cy="624"/>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27004" name="Line 1207"/>
              <p:cNvSpPr>
                <a:spLocks noChangeShapeType="1"/>
              </p:cNvSpPr>
              <p:nvPr/>
            </p:nvSpPr>
            <p:spPr bwMode="auto">
              <a:xfrm flipV="1">
                <a:off x="2062" y="2304"/>
                <a:ext cx="194" cy="134"/>
              </a:xfrm>
              <a:prstGeom prst="line">
                <a:avLst/>
              </a:prstGeom>
              <a:noFill/>
              <a:ln w="28575">
                <a:solidFill>
                  <a:srgbClr val="0000FF"/>
                </a:solidFill>
                <a:round/>
                <a:headEnd type="none" w="sm" len="lg"/>
                <a:tailEnd type="triangle" w="sm" len="lg"/>
              </a:ln>
            </p:spPr>
            <p:txBody>
              <a:bodyPr wrap="none" anchor="ctr"/>
              <a:lstStyle/>
              <a:p>
                <a:endParaRPr lang="zh-CN" altLang="en-US"/>
              </a:p>
            </p:txBody>
          </p:sp>
        </p:grpSp>
      </p:grpSp>
      <p:grpSp>
        <p:nvGrpSpPr>
          <p:cNvPr id="16" name="Group 1224"/>
          <p:cNvGrpSpPr>
            <a:grpSpLocks/>
          </p:cNvGrpSpPr>
          <p:nvPr/>
        </p:nvGrpSpPr>
        <p:grpSpPr bwMode="auto">
          <a:xfrm>
            <a:off x="2960688" y="4221163"/>
            <a:ext cx="2297112" cy="1463675"/>
            <a:chOff x="1865" y="2659"/>
            <a:chExt cx="1447" cy="922"/>
          </a:xfrm>
        </p:grpSpPr>
        <p:graphicFrame>
          <p:nvGraphicFramePr>
            <p:cNvPr id="126980" name="Object 1026"/>
            <p:cNvGraphicFramePr>
              <a:graphicFrameLocks noChangeAspect="1"/>
            </p:cNvGraphicFramePr>
            <p:nvPr/>
          </p:nvGraphicFramePr>
          <p:xfrm>
            <a:off x="2455" y="2659"/>
            <a:ext cx="377" cy="269"/>
          </p:xfrm>
          <a:graphic>
            <a:graphicData uri="http://schemas.openxmlformats.org/presentationml/2006/ole">
              <p:oleObj spid="_x0000_s142340" name="Equation" r:id="rId4" imgW="126720" imgH="139680" progId="">
                <p:embed/>
              </p:oleObj>
            </a:graphicData>
          </a:graphic>
        </p:graphicFrame>
        <p:graphicFrame>
          <p:nvGraphicFramePr>
            <p:cNvPr id="126981" name="Object 1027"/>
            <p:cNvGraphicFramePr>
              <a:graphicFrameLocks noChangeAspect="1"/>
            </p:cNvGraphicFramePr>
            <p:nvPr/>
          </p:nvGraphicFramePr>
          <p:xfrm>
            <a:off x="2309" y="3363"/>
            <a:ext cx="363" cy="218"/>
          </p:xfrm>
          <a:graphic>
            <a:graphicData uri="http://schemas.openxmlformats.org/presentationml/2006/ole">
              <p:oleObj spid="_x0000_s142341" name="Equation" r:id="rId5" imgW="152280" imgH="177480" progId="">
                <p:embed/>
              </p:oleObj>
            </a:graphicData>
          </a:graphic>
        </p:graphicFrame>
        <p:graphicFrame>
          <p:nvGraphicFramePr>
            <p:cNvPr id="126982" name="Object 1028"/>
            <p:cNvGraphicFramePr>
              <a:graphicFrameLocks noChangeAspect="1"/>
            </p:cNvGraphicFramePr>
            <p:nvPr/>
          </p:nvGraphicFramePr>
          <p:xfrm>
            <a:off x="1865" y="3143"/>
            <a:ext cx="391" cy="217"/>
          </p:xfrm>
          <a:graphic>
            <a:graphicData uri="http://schemas.openxmlformats.org/presentationml/2006/ole">
              <p:oleObj spid="_x0000_s142342" name="Equation" r:id="rId6" imgW="152280" imgH="164880" progId="">
                <p:embed/>
              </p:oleObj>
            </a:graphicData>
          </a:graphic>
        </p:graphicFrame>
        <p:grpSp>
          <p:nvGrpSpPr>
            <p:cNvPr id="17" name="Group 1213"/>
            <p:cNvGrpSpPr>
              <a:grpSpLocks/>
            </p:cNvGrpSpPr>
            <p:nvPr/>
          </p:nvGrpSpPr>
          <p:grpSpPr bwMode="auto">
            <a:xfrm>
              <a:off x="2160" y="2928"/>
              <a:ext cx="704" cy="290"/>
              <a:chOff x="1104" y="2928"/>
              <a:chExt cx="480" cy="384"/>
            </a:xfrm>
          </p:grpSpPr>
          <p:sp>
            <p:nvSpPr>
              <p:cNvPr id="126998" name="Line 1214"/>
              <p:cNvSpPr>
                <a:spLocks noChangeShapeType="1"/>
              </p:cNvSpPr>
              <p:nvPr/>
            </p:nvSpPr>
            <p:spPr bwMode="auto">
              <a:xfrm>
                <a:off x="1344" y="2928"/>
                <a:ext cx="240" cy="384"/>
              </a:xfrm>
              <a:prstGeom prst="line">
                <a:avLst/>
              </a:prstGeom>
              <a:noFill/>
              <a:ln w="57150">
                <a:solidFill>
                  <a:srgbClr val="FF0000"/>
                </a:solidFill>
                <a:prstDash val="sysDot"/>
                <a:round/>
                <a:headEnd type="none" w="sm" len="lg"/>
                <a:tailEnd type="none" w="sm" len="lg"/>
              </a:ln>
            </p:spPr>
            <p:txBody>
              <a:bodyPr wrap="none" anchor="ctr"/>
              <a:lstStyle/>
              <a:p>
                <a:endParaRPr lang="zh-CN" altLang="en-US"/>
              </a:p>
            </p:txBody>
          </p:sp>
          <p:sp>
            <p:nvSpPr>
              <p:cNvPr id="126999" name="Line 1215"/>
              <p:cNvSpPr>
                <a:spLocks noChangeShapeType="1"/>
              </p:cNvSpPr>
              <p:nvPr/>
            </p:nvSpPr>
            <p:spPr bwMode="auto">
              <a:xfrm flipH="1">
                <a:off x="1104" y="2928"/>
                <a:ext cx="236" cy="384"/>
              </a:xfrm>
              <a:prstGeom prst="line">
                <a:avLst/>
              </a:prstGeom>
              <a:noFill/>
              <a:ln w="57150">
                <a:solidFill>
                  <a:srgbClr val="FF0000"/>
                </a:solidFill>
                <a:prstDash val="sysDot"/>
                <a:round/>
                <a:headEnd type="none" w="sm" len="lg"/>
                <a:tailEnd type="none" w="sm" len="lg"/>
              </a:ln>
            </p:spPr>
            <p:txBody>
              <a:bodyPr wrap="none" anchor="ctr"/>
              <a:lstStyle/>
              <a:p>
                <a:endParaRPr lang="zh-CN" altLang="en-US"/>
              </a:p>
            </p:txBody>
          </p:sp>
        </p:grpSp>
        <p:graphicFrame>
          <p:nvGraphicFramePr>
            <p:cNvPr id="126983" name="Object 1029"/>
            <p:cNvGraphicFramePr>
              <a:graphicFrameLocks noChangeAspect="1"/>
            </p:cNvGraphicFramePr>
            <p:nvPr/>
          </p:nvGraphicFramePr>
          <p:xfrm>
            <a:off x="2921" y="3120"/>
            <a:ext cx="391" cy="217"/>
          </p:xfrm>
          <a:graphic>
            <a:graphicData uri="http://schemas.openxmlformats.org/presentationml/2006/ole">
              <p:oleObj spid="_x0000_s142343" name="Equation" r:id="rId7" imgW="152280" imgH="164880" progId="">
                <p:embed/>
              </p:oleObj>
            </a:graphicData>
          </a:graphic>
        </p:graphicFrame>
      </p:grpSp>
      <p:grpSp>
        <p:nvGrpSpPr>
          <p:cNvPr id="18" name="Group 1223"/>
          <p:cNvGrpSpPr>
            <a:grpSpLocks/>
          </p:cNvGrpSpPr>
          <p:nvPr/>
        </p:nvGrpSpPr>
        <p:grpSpPr bwMode="auto">
          <a:xfrm>
            <a:off x="3373438" y="4419600"/>
            <a:ext cx="1579562" cy="328613"/>
            <a:chOff x="2125" y="2784"/>
            <a:chExt cx="995" cy="207"/>
          </a:xfrm>
        </p:grpSpPr>
        <p:sp>
          <p:nvSpPr>
            <p:cNvPr id="126994" name="Arc 1220"/>
            <p:cNvSpPr>
              <a:spLocks/>
            </p:cNvSpPr>
            <p:nvPr/>
          </p:nvSpPr>
          <p:spPr bwMode="auto">
            <a:xfrm flipH="1">
              <a:off x="2219" y="2851"/>
              <a:ext cx="118" cy="115"/>
            </a:xfrm>
            <a:custGeom>
              <a:avLst/>
              <a:gdLst>
                <a:gd name="T0" fmla="*/ 0 w 22612"/>
                <a:gd name="T1" fmla="*/ 0 h 21600"/>
                <a:gd name="T2" fmla="*/ 0 w 22612"/>
                <a:gd name="T3" fmla="*/ 0 h 21600"/>
                <a:gd name="T4" fmla="*/ 0 w 22612"/>
                <a:gd name="T5" fmla="*/ 0 h 21600"/>
                <a:gd name="T6" fmla="*/ 0 60000 65536"/>
                <a:gd name="T7" fmla="*/ 0 60000 65536"/>
                <a:gd name="T8" fmla="*/ 0 60000 65536"/>
                <a:gd name="T9" fmla="*/ 0 w 22612"/>
                <a:gd name="T10" fmla="*/ 0 h 21600"/>
                <a:gd name="T11" fmla="*/ 22612 w 22612"/>
                <a:gd name="T12" fmla="*/ 21600 h 21600"/>
              </a:gdLst>
              <a:ahLst/>
              <a:cxnLst>
                <a:cxn ang="T6">
                  <a:pos x="T0" y="T1"/>
                </a:cxn>
                <a:cxn ang="T7">
                  <a:pos x="T2" y="T3"/>
                </a:cxn>
                <a:cxn ang="T8">
                  <a:pos x="T4" y="T5"/>
                </a:cxn>
              </a:cxnLst>
              <a:rect l="T9" t="T10" r="T11" b="T12"/>
              <a:pathLst>
                <a:path w="22612" h="21600" fill="none" extrusionOk="0">
                  <a:moveTo>
                    <a:pt x="-1" y="23"/>
                  </a:moveTo>
                  <a:cubicBezTo>
                    <a:pt x="337" y="7"/>
                    <a:pt x="674" y="-1"/>
                    <a:pt x="1012" y="0"/>
                  </a:cubicBezTo>
                  <a:cubicBezTo>
                    <a:pt x="12941" y="0"/>
                    <a:pt x="22612" y="9670"/>
                    <a:pt x="22612" y="21600"/>
                  </a:cubicBezTo>
                </a:path>
                <a:path w="22612" h="21600" stroke="0" extrusionOk="0">
                  <a:moveTo>
                    <a:pt x="-1" y="23"/>
                  </a:moveTo>
                  <a:cubicBezTo>
                    <a:pt x="337" y="7"/>
                    <a:pt x="674" y="-1"/>
                    <a:pt x="1012" y="0"/>
                  </a:cubicBezTo>
                  <a:cubicBezTo>
                    <a:pt x="12941" y="0"/>
                    <a:pt x="22612" y="9670"/>
                    <a:pt x="22612" y="21600"/>
                  </a:cubicBezTo>
                  <a:lnTo>
                    <a:pt x="1012" y="21600"/>
                  </a:lnTo>
                  <a:close/>
                </a:path>
              </a:pathLst>
            </a:custGeom>
            <a:noFill/>
            <a:ln w="28575">
              <a:solidFill>
                <a:srgbClr val="FF3399"/>
              </a:solidFill>
              <a:round/>
              <a:headEnd type="none" w="sm" len="lg"/>
              <a:tailEnd type="none" w="sm" len="lg"/>
            </a:ln>
          </p:spPr>
          <p:txBody>
            <a:bodyPr wrap="none" anchor="ctr"/>
            <a:lstStyle/>
            <a:p>
              <a:endParaRPr lang="zh-CN" altLang="en-US"/>
            </a:p>
          </p:txBody>
        </p:sp>
        <p:grpSp>
          <p:nvGrpSpPr>
            <p:cNvPr id="19" name="Group 1222"/>
            <p:cNvGrpSpPr>
              <a:grpSpLocks/>
            </p:cNvGrpSpPr>
            <p:nvPr/>
          </p:nvGrpSpPr>
          <p:grpSpPr bwMode="auto">
            <a:xfrm>
              <a:off x="2125" y="2784"/>
              <a:ext cx="995" cy="207"/>
              <a:chOff x="2125" y="2784"/>
              <a:chExt cx="995" cy="207"/>
            </a:xfrm>
          </p:grpSpPr>
          <p:sp>
            <p:nvSpPr>
              <p:cNvPr id="126996" name="Arc 1218"/>
              <p:cNvSpPr>
                <a:spLocks/>
              </p:cNvSpPr>
              <p:nvPr/>
            </p:nvSpPr>
            <p:spPr bwMode="auto">
              <a:xfrm>
                <a:off x="2693" y="2851"/>
                <a:ext cx="118" cy="129"/>
              </a:xfrm>
              <a:custGeom>
                <a:avLst/>
                <a:gdLst>
                  <a:gd name="T0" fmla="*/ 0 w 21600"/>
                  <a:gd name="T1" fmla="*/ 0 h 29670"/>
                  <a:gd name="T2" fmla="*/ 0 w 21600"/>
                  <a:gd name="T3" fmla="*/ 0 h 29670"/>
                  <a:gd name="T4" fmla="*/ 0 w 21600"/>
                  <a:gd name="T5" fmla="*/ 0 h 29670"/>
                  <a:gd name="T6" fmla="*/ 0 60000 65536"/>
                  <a:gd name="T7" fmla="*/ 0 60000 65536"/>
                  <a:gd name="T8" fmla="*/ 0 60000 65536"/>
                  <a:gd name="T9" fmla="*/ 0 w 21600"/>
                  <a:gd name="T10" fmla="*/ 0 h 29670"/>
                  <a:gd name="T11" fmla="*/ 21600 w 21600"/>
                  <a:gd name="T12" fmla="*/ 29670 h 29670"/>
                </a:gdLst>
                <a:ahLst/>
                <a:cxnLst>
                  <a:cxn ang="T6">
                    <a:pos x="T0" y="T1"/>
                  </a:cxn>
                  <a:cxn ang="T7">
                    <a:pos x="T2" y="T3"/>
                  </a:cxn>
                  <a:cxn ang="T8">
                    <a:pos x="T4" y="T5"/>
                  </a:cxn>
                </a:cxnLst>
                <a:rect l="T9" t="T10" r="T11" b="T12"/>
                <a:pathLst>
                  <a:path w="21600" h="29670" fill="none" extrusionOk="0">
                    <a:moveTo>
                      <a:pt x="-1" y="0"/>
                    </a:moveTo>
                    <a:cubicBezTo>
                      <a:pt x="11929" y="0"/>
                      <a:pt x="21600" y="9670"/>
                      <a:pt x="21600" y="21600"/>
                    </a:cubicBezTo>
                    <a:cubicBezTo>
                      <a:pt x="21600" y="24365"/>
                      <a:pt x="21069" y="27104"/>
                      <a:pt x="20035" y="29669"/>
                    </a:cubicBezTo>
                  </a:path>
                  <a:path w="21600" h="29670" stroke="0" extrusionOk="0">
                    <a:moveTo>
                      <a:pt x="-1" y="0"/>
                    </a:moveTo>
                    <a:cubicBezTo>
                      <a:pt x="11929" y="0"/>
                      <a:pt x="21600" y="9670"/>
                      <a:pt x="21600" y="21600"/>
                    </a:cubicBezTo>
                    <a:cubicBezTo>
                      <a:pt x="21600" y="24365"/>
                      <a:pt x="21069" y="27104"/>
                      <a:pt x="20035" y="29669"/>
                    </a:cubicBezTo>
                    <a:lnTo>
                      <a:pt x="0" y="21600"/>
                    </a:lnTo>
                    <a:close/>
                  </a:path>
                </a:pathLst>
              </a:custGeom>
              <a:noFill/>
              <a:ln w="28575">
                <a:solidFill>
                  <a:srgbClr val="FF3399"/>
                </a:solidFill>
                <a:round/>
                <a:headEnd type="none" w="sm" len="lg"/>
                <a:tailEnd type="none" w="sm" len="lg"/>
              </a:ln>
            </p:spPr>
            <p:txBody>
              <a:bodyPr wrap="none" anchor="ctr"/>
              <a:lstStyle/>
              <a:p>
                <a:endParaRPr lang="zh-CN" altLang="en-US"/>
              </a:p>
            </p:txBody>
          </p:sp>
          <p:graphicFrame>
            <p:nvGraphicFramePr>
              <p:cNvPr id="126978" name="Object 1024"/>
              <p:cNvGraphicFramePr>
                <a:graphicFrameLocks noChangeAspect="1"/>
              </p:cNvGraphicFramePr>
              <p:nvPr/>
            </p:nvGraphicFramePr>
            <p:xfrm>
              <a:off x="2860" y="2784"/>
              <a:ext cx="260" cy="192"/>
            </p:xfrm>
            <a:graphic>
              <a:graphicData uri="http://schemas.openxmlformats.org/presentationml/2006/ole">
                <p:oleObj spid="_x0000_s142338" name="公式" r:id="rId8" imgW="177480" imgH="241200" progId="">
                  <p:embed/>
                </p:oleObj>
              </a:graphicData>
            </a:graphic>
          </p:graphicFrame>
          <p:graphicFrame>
            <p:nvGraphicFramePr>
              <p:cNvPr id="126979" name="Object 1025"/>
              <p:cNvGraphicFramePr>
                <a:graphicFrameLocks noChangeAspect="1"/>
              </p:cNvGraphicFramePr>
              <p:nvPr/>
            </p:nvGraphicFramePr>
            <p:xfrm>
              <a:off x="2125" y="2799"/>
              <a:ext cx="260" cy="192"/>
            </p:xfrm>
            <a:graphic>
              <a:graphicData uri="http://schemas.openxmlformats.org/presentationml/2006/ole">
                <p:oleObj spid="_x0000_s142339" name="公式" r:id="rId9" imgW="177480" imgH="241200" progId="">
                  <p:embed/>
                </p:oleObj>
              </a:graphicData>
            </a:graphic>
          </p:graphicFrame>
        </p:grpSp>
      </p:grpSp>
      <p:sp>
        <p:nvSpPr>
          <p:cNvPr id="94"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26993"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trips(upRigh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strips(downRigh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outVertical)">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5" name="灯片编号占位符 1"/>
          <p:cNvSpPr>
            <a:spLocks noGrp="1"/>
          </p:cNvSpPr>
          <p:nvPr>
            <p:ph type="sldNum" sz="quarter" idx="10"/>
          </p:nvPr>
        </p:nvSpPr>
        <p:spPr>
          <a:noFill/>
        </p:spPr>
        <p:txBody>
          <a:bodyPr/>
          <a:lstStyle/>
          <a:p>
            <a:fld id="{CDB3C3A0-8991-4F34-B363-1DA891B4B878}" type="slidenum">
              <a:rPr lang="en-US" altLang="zh-CN" smtClean="0"/>
              <a:pPr/>
              <a:t>178</a:t>
            </a:fld>
            <a:endParaRPr lang="en-US" altLang="zh-CN" smtClean="0"/>
          </a:p>
        </p:txBody>
      </p:sp>
      <p:graphicFrame>
        <p:nvGraphicFramePr>
          <p:cNvPr id="128002" name="Object 89"/>
          <p:cNvGraphicFramePr>
            <a:graphicFrameLocks noChangeAspect="1"/>
          </p:cNvGraphicFramePr>
          <p:nvPr/>
        </p:nvGraphicFramePr>
        <p:xfrm>
          <a:off x="4419600" y="1219200"/>
          <a:ext cx="334963" cy="381000"/>
        </p:xfrm>
        <a:graphic>
          <a:graphicData uri="http://schemas.openxmlformats.org/presentationml/2006/ole">
            <p:oleObj spid="_x0000_s143362" name="公式" r:id="rId3" imgW="177480" imgH="241200" progId="">
              <p:embed/>
            </p:oleObj>
          </a:graphicData>
        </a:graphic>
      </p:graphicFrame>
      <p:sp>
        <p:nvSpPr>
          <p:cNvPr id="128016" name="Text Box 90"/>
          <p:cNvSpPr txBox="1">
            <a:spLocks noChangeArrowheads="1"/>
          </p:cNvSpPr>
          <p:nvPr/>
        </p:nvSpPr>
        <p:spPr bwMode="auto">
          <a:xfrm>
            <a:off x="3036888" y="1066800"/>
            <a:ext cx="1752600" cy="579438"/>
          </a:xfrm>
          <a:prstGeom prst="rect">
            <a:avLst/>
          </a:prstGeom>
          <a:noFill/>
          <a:ln w="19050">
            <a:noFill/>
            <a:prstDash val="dash"/>
            <a:miter lim="800000"/>
            <a:headEnd/>
            <a:tailEnd/>
          </a:ln>
        </p:spPr>
        <p:txBody>
          <a:bodyPr>
            <a:spAutoFit/>
          </a:bodyPr>
          <a:lstStyle/>
          <a:p>
            <a:pPr>
              <a:spcBef>
                <a:spcPct val="50000"/>
              </a:spcBef>
            </a:pPr>
            <a:r>
              <a:rPr lang="zh-CN" altLang="en-US" sz="3200" b="1">
                <a:latin typeface="Times New Roman" pitchFamily="18" charset="0"/>
              </a:rPr>
              <a:t>掠射角</a:t>
            </a:r>
          </a:p>
        </p:txBody>
      </p:sp>
      <p:graphicFrame>
        <p:nvGraphicFramePr>
          <p:cNvPr id="128003" name="Object 92"/>
          <p:cNvGraphicFramePr>
            <a:graphicFrameLocks noChangeAspect="1"/>
          </p:cNvGraphicFramePr>
          <p:nvPr/>
        </p:nvGraphicFramePr>
        <p:xfrm>
          <a:off x="2560638" y="1143000"/>
          <a:ext cx="336550" cy="444500"/>
        </p:xfrm>
        <a:graphic>
          <a:graphicData uri="http://schemas.openxmlformats.org/presentationml/2006/ole">
            <p:oleObj spid="_x0000_s143363" name="公式" r:id="rId4" imgW="190440" imgH="253800" progId="">
              <p:embed/>
            </p:oleObj>
          </a:graphicData>
        </a:graphic>
      </p:graphicFrame>
      <p:sp>
        <p:nvSpPr>
          <p:cNvPr id="128017" name="Text Box 93"/>
          <p:cNvSpPr txBox="1">
            <a:spLocks noChangeArrowheads="1"/>
          </p:cNvSpPr>
          <p:nvPr/>
        </p:nvSpPr>
        <p:spPr bwMode="auto">
          <a:xfrm>
            <a:off x="762000" y="1081088"/>
            <a:ext cx="2209800" cy="579437"/>
          </a:xfrm>
          <a:prstGeom prst="rect">
            <a:avLst/>
          </a:prstGeom>
          <a:noFill/>
          <a:ln w="19050">
            <a:noFill/>
            <a:prstDash val="dash"/>
            <a:miter lim="800000"/>
            <a:headEnd/>
            <a:tailEnd/>
          </a:ln>
        </p:spPr>
        <p:txBody>
          <a:bodyPr>
            <a:spAutoFit/>
          </a:bodyPr>
          <a:lstStyle/>
          <a:p>
            <a:pPr>
              <a:spcBef>
                <a:spcPct val="50000"/>
              </a:spcBef>
            </a:pPr>
            <a:r>
              <a:rPr lang="zh-CN" altLang="en-US" sz="3200" b="1">
                <a:latin typeface="Times New Roman" pitchFamily="18" charset="0"/>
              </a:rPr>
              <a:t>晶格常数</a:t>
            </a:r>
          </a:p>
        </p:txBody>
      </p:sp>
      <p:sp>
        <p:nvSpPr>
          <p:cNvPr id="51294" name="Rectangle 94"/>
          <p:cNvSpPr>
            <a:spLocks noChangeArrowheads="1"/>
          </p:cNvSpPr>
          <p:nvPr/>
        </p:nvSpPr>
        <p:spPr bwMode="auto">
          <a:xfrm>
            <a:off x="5029200" y="2057400"/>
            <a:ext cx="3657600" cy="1844675"/>
          </a:xfrm>
          <a:prstGeom prst="rect">
            <a:avLst/>
          </a:prstGeom>
          <a:noFill/>
          <a:ln w="9525">
            <a:noFill/>
            <a:miter lim="800000"/>
            <a:headEnd/>
            <a:tailEnd type="none" w="sm" len="lg"/>
          </a:ln>
        </p:spPr>
        <p:txBody>
          <a:bodyPr>
            <a:spAutoFit/>
          </a:bodyPr>
          <a:lstStyle/>
          <a:p>
            <a:pPr>
              <a:lnSpc>
                <a:spcPct val="120000"/>
              </a:lnSpc>
              <a:spcBef>
                <a:spcPct val="50000"/>
              </a:spcBef>
            </a:pPr>
            <a:r>
              <a:rPr lang="en-US" altLang="zh-CN" sz="3200" b="1">
                <a:latin typeface="Times New Roman" pitchFamily="18" charset="0"/>
              </a:rPr>
              <a:t>        </a:t>
            </a:r>
            <a:r>
              <a:rPr lang="zh-CN" altLang="en-US" sz="3200" b="1">
                <a:latin typeface="Times New Roman" pitchFamily="18" charset="0"/>
              </a:rPr>
              <a:t>相邻两个晶面反射的两</a:t>
            </a:r>
            <a:r>
              <a:rPr lang="en-US" altLang="zh-CN" sz="3200">
                <a:latin typeface="Times New Roman" pitchFamily="18" charset="0"/>
              </a:rPr>
              <a:t>X</a:t>
            </a:r>
            <a:r>
              <a:rPr lang="zh-CN" altLang="en-US" sz="3200" b="1">
                <a:latin typeface="Times New Roman" pitchFamily="18" charset="0"/>
              </a:rPr>
              <a:t>射线干涉</a:t>
            </a:r>
            <a:r>
              <a:rPr lang="zh-CN" altLang="en-US" sz="3200" b="1">
                <a:solidFill>
                  <a:srgbClr val="CC0000"/>
                </a:solidFill>
                <a:latin typeface="Times New Roman" pitchFamily="18" charset="0"/>
              </a:rPr>
              <a:t>加强的条件</a:t>
            </a:r>
          </a:p>
        </p:txBody>
      </p:sp>
      <p:grpSp>
        <p:nvGrpSpPr>
          <p:cNvPr id="2" name="Group 95"/>
          <p:cNvGrpSpPr>
            <a:grpSpLocks/>
          </p:cNvGrpSpPr>
          <p:nvPr/>
        </p:nvGrpSpPr>
        <p:grpSpPr bwMode="auto">
          <a:xfrm>
            <a:off x="5105400" y="3970338"/>
            <a:ext cx="3124200" cy="1668462"/>
            <a:chOff x="2976" y="2936"/>
            <a:chExt cx="2304" cy="1195"/>
          </a:xfrm>
        </p:grpSpPr>
        <p:sp>
          <p:nvSpPr>
            <p:cNvPr id="128093" name="Rectangle 96"/>
            <p:cNvSpPr>
              <a:spLocks noChangeArrowheads="1"/>
            </p:cNvSpPr>
            <p:nvPr/>
          </p:nvSpPr>
          <p:spPr bwMode="auto">
            <a:xfrm>
              <a:off x="2976" y="2936"/>
              <a:ext cx="2304" cy="415"/>
            </a:xfrm>
            <a:prstGeom prst="rect">
              <a:avLst/>
            </a:prstGeom>
            <a:noFill/>
            <a:ln w="9525">
              <a:noFill/>
              <a:miter lim="800000"/>
              <a:headEnd/>
              <a:tailEnd type="none" w="sm" len="lg"/>
            </a:ln>
          </p:spPr>
          <p:txBody>
            <a:bodyPr>
              <a:spAutoFit/>
            </a:bodyPr>
            <a:lstStyle/>
            <a:p>
              <a:pPr>
                <a:spcBef>
                  <a:spcPct val="50000"/>
                </a:spcBef>
                <a:buFontTx/>
                <a:buBlip>
                  <a:blip r:embed="rId5"/>
                </a:buBlip>
              </a:pPr>
              <a:r>
                <a:rPr lang="en-US" altLang="zh-CN" sz="3200" b="1">
                  <a:solidFill>
                    <a:srgbClr val="CC0000"/>
                  </a:solidFill>
                  <a:latin typeface="Times New Roman" pitchFamily="18" charset="0"/>
                </a:rPr>
                <a:t>   </a:t>
              </a:r>
              <a:r>
                <a:rPr lang="zh-CN" altLang="en-US" sz="3200" b="1">
                  <a:solidFill>
                    <a:srgbClr val="CC0000"/>
                  </a:solidFill>
                  <a:latin typeface="Times New Roman" pitchFamily="18" charset="0"/>
                </a:rPr>
                <a:t>布拉格公式</a:t>
              </a:r>
            </a:p>
          </p:txBody>
        </p:sp>
        <p:graphicFrame>
          <p:nvGraphicFramePr>
            <p:cNvPr id="128013" name="Object 97"/>
            <p:cNvGraphicFramePr>
              <a:graphicFrameLocks noChangeAspect="1"/>
            </p:cNvGraphicFramePr>
            <p:nvPr/>
          </p:nvGraphicFramePr>
          <p:xfrm>
            <a:off x="3393" y="3807"/>
            <a:ext cx="1662" cy="324"/>
          </p:xfrm>
          <a:graphic>
            <a:graphicData uri="http://schemas.openxmlformats.org/presentationml/2006/ole">
              <p:oleObj spid="_x0000_s143373" name="Equation" r:id="rId6" imgW="1422360" imgH="330120" progId="">
                <p:embed/>
              </p:oleObj>
            </a:graphicData>
          </a:graphic>
        </p:graphicFrame>
        <p:graphicFrame>
          <p:nvGraphicFramePr>
            <p:cNvPr id="128014" name="Object 98"/>
            <p:cNvGraphicFramePr>
              <a:graphicFrameLocks noChangeAspect="1"/>
            </p:cNvGraphicFramePr>
            <p:nvPr/>
          </p:nvGraphicFramePr>
          <p:xfrm>
            <a:off x="3360" y="3359"/>
            <a:ext cx="1584" cy="304"/>
          </p:xfrm>
          <a:graphic>
            <a:graphicData uri="http://schemas.openxmlformats.org/presentationml/2006/ole">
              <p:oleObj spid="_x0000_s143374" name="Equation" r:id="rId7" imgW="1346040" imgH="253800" progId="">
                <p:embed/>
              </p:oleObj>
            </a:graphicData>
          </a:graphic>
        </p:graphicFrame>
      </p:grpSp>
      <p:grpSp>
        <p:nvGrpSpPr>
          <p:cNvPr id="3" name="Group 202"/>
          <p:cNvGrpSpPr>
            <a:grpSpLocks/>
          </p:cNvGrpSpPr>
          <p:nvPr/>
        </p:nvGrpSpPr>
        <p:grpSpPr bwMode="auto">
          <a:xfrm>
            <a:off x="5105400" y="1143000"/>
            <a:ext cx="2514600" cy="990600"/>
            <a:chOff x="3216" y="672"/>
            <a:chExt cx="1584" cy="624"/>
          </a:xfrm>
        </p:grpSpPr>
        <p:graphicFrame>
          <p:nvGraphicFramePr>
            <p:cNvPr id="128011" name="Object 105"/>
            <p:cNvGraphicFramePr>
              <a:graphicFrameLocks noChangeAspect="1"/>
            </p:cNvGraphicFramePr>
            <p:nvPr/>
          </p:nvGraphicFramePr>
          <p:xfrm>
            <a:off x="3216" y="672"/>
            <a:ext cx="1584" cy="301"/>
          </p:xfrm>
          <a:graphic>
            <a:graphicData uri="http://schemas.openxmlformats.org/presentationml/2006/ole">
              <p:oleObj spid="_x0000_s143371" name="Equation" r:id="rId8" imgW="838080" imgH="177480" progId="">
                <p:embed/>
              </p:oleObj>
            </a:graphicData>
          </a:graphic>
        </p:graphicFrame>
        <p:graphicFrame>
          <p:nvGraphicFramePr>
            <p:cNvPr id="128012" name="Object 106"/>
            <p:cNvGraphicFramePr>
              <a:graphicFrameLocks noChangeAspect="1"/>
            </p:cNvGraphicFramePr>
            <p:nvPr/>
          </p:nvGraphicFramePr>
          <p:xfrm>
            <a:off x="3488" y="1050"/>
            <a:ext cx="1179" cy="246"/>
          </p:xfrm>
          <a:graphic>
            <a:graphicData uri="http://schemas.openxmlformats.org/presentationml/2006/ole">
              <p:oleObj spid="_x0000_s143372" name="Equation" r:id="rId9" imgW="1218960" imgH="279360" progId="">
                <p:embed/>
              </p:oleObj>
            </a:graphicData>
          </a:graphic>
        </p:graphicFrame>
      </p:grpSp>
      <p:grpSp>
        <p:nvGrpSpPr>
          <p:cNvPr id="4" name="Group 112"/>
          <p:cNvGrpSpPr>
            <a:grpSpLocks/>
          </p:cNvGrpSpPr>
          <p:nvPr/>
        </p:nvGrpSpPr>
        <p:grpSpPr bwMode="auto">
          <a:xfrm>
            <a:off x="685800" y="1828800"/>
            <a:ext cx="4200525" cy="4191000"/>
            <a:chOff x="240" y="1488"/>
            <a:chExt cx="2688" cy="2640"/>
          </a:xfrm>
        </p:grpSpPr>
        <p:sp>
          <p:nvSpPr>
            <p:cNvPr id="128091" name="Rectangle 113"/>
            <p:cNvSpPr>
              <a:spLocks noChangeArrowheads="1"/>
            </p:cNvSpPr>
            <p:nvPr/>
          </p:nvSpPr>
          <p:spPr bwMode="auto">
            <a:xfrm>
              <a:off x="240" y="1488"/>
              <a:ext cx="2688" cy="2640"/>
            </a:xfrm>
            <a:prstGeom prst="rect">
              <a:avLst/>
            </a:prstGeom>
            <a:solidFill>
              <a:schemeClr val="bg1"/>
            </a:solidFill>
            <a:ln w="9525">
              <a:solidFill>
                <a:schemeClr val="tx2"/>
              </a:solidFill>
              <a:miter lim="800000"/>
              <a:headEnd/>
              <a:tailEnd type="none" w="sm" len="lg"/>
            </a:ln>
          </p:spPr>
          <p:txBody>
            <a:bodyPr wrap="none" anchor="ctr"/>
            <a:lstStyle/>
            <a:p>
              <a:endParaRPr lang="zh-CN" altLang="en-US"/>
            </a:p>
          </p:txBody>
        </p:sp>
        <p:sp>
          <p:nvSpPr>
            <p:cNvPr id="51314" name="Text Box 114"/>
            <p:cNvSpPr txBox="1">
              <a:spLocks noChangeArrowheads="1"/>
            </p:cNvSpPr>
            <p:nvPr/>
          </p:nvSpPr>
          <p:spPr bwMode="auto">
            <a:xfrm>
              <a:off x="240" y="1488"/>
              <a:ext cx="2688"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defRPr/>
              </a:pPr>
              <a:r>
                <a:rPr lang="zh-CN" altLang="en-US" sz="2800" b="1">
                  <a:latin typeface="Times New Roman" pitchFamily="18" charset="0"/>
                </a:rPr>
                <a:t>布 拉 格 反 射</a:t>
              </a:r>
            </a:p>
          </p:txBody>
        </p:sp>
      </p:grpSp>
      <p:grpSp>
        <p:nvGrpSpPr>
          <p:cNvPr id="5" name="Group 115"/>
          <p:cNvGrpSpPr>
            <a:grpSpLocks/>
          </p:cNvGrpSpPr>
          <p:nvPr/>
        </p:nvGrpSpPr>
        <p:grpSpPr bwMode="auto">
          <a:xfrm>
            <a:off x="1060450" y="5105400"/>
            <a:ext cx="3459163" cy="762000"/>
            <a:chOff x="480" y="3456"/>
            <a:chExt cx="2213" cy="480"/>
          </a:xfrm>
        </p:grpSpPr>
        <p:sp>
          <p:nvSpPr>
            <p:cNvPr id="128075" name="AutoShape 116"/>
            <p:cNvSpPr>
              <a:spLocks noChangeArrowheads="1"/>
            </p:cNvSpPr>
            <p:nvPr/>
          </p:nvSpPr>
          <p:spPr bwMode="auto">
            <a:xfrm>
              <a:off x="480" y="3504"/>
              <a:ext cx="2208" cy="432"/>
            </a:xfrm>
            <a:prstGeom prst="parallelogram">
              <a:avLst>
                <a:gd name="adj" fmla="val 127778"/>
              </a:avLst>
            </a:prstGeom>
            <a:solidFill>
              <a:schemeClr val="accent1">
                <a:alpha val="50195"/>
              </a:schemeClr>
            </a:solidFill>
            <a:ln w="9525">
              <a:solidFill>
                <a:schemeClr val="tx2"/>
              </a:solidFill>
              <a:miter lim="800000"/>
              <a:headEnd/>
              <a:tailEnd type="none" w="sm" len="lg"/>
            </a:ln>
          </p:spPr>
          <p:txBody>
            <a:bodyPr wrap="none" anchor="ctr"/>
            <a:lstStyle/>
            <a:p>
              <a:endParaRPr lang="zh-CN" altLang="en-US"/>
            </a:p>
          </p:txBody>
        </p:sp>
        <p:sp>
          <p:nvSpPr>
            <p:cNvPr id="128076" name="Oval 117"/>
            <p:cNvSpPr>
              <a:spLocks noChangeArrowheads="1"/>
            </p:cNvSpPr>
            <p:nvPr/>
          </p:nvSpPr>
          <p:spPr bwMode="auto">
            <a:xfrm>
              <a:off x="1310" y="384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77" name="Oval 118"/>
            <p:cNvSpPr>
              <a:spLocks noChangeArrowheads="1"/>
            </p:cNvSpPr>
            <p:nvPr/>
          </p:nvSpPr>
          <p:spPr bwMode="auto">
            <a:xfrm>
              <a:off x="931" y="384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78" name="Oval 119"/>
            <p:cNvSpPr>
              <a:spLocks noChangeArrowheads="1"/>
            </p:cNvSpPr>
            <p:nvPr/>
          </p:nvSpPr>
          <p:spPr bwMode="auto">
            <a:xfrm>
              <a:off x="1688" y="384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79" name="Oval 120"/>
            <p:cNvSpPr>
              <a:spLocks noChangeArrowheads="1"/>
            </p:cNvSpPr>
            <p:nvPr/>
          </p:nvSpPr>
          <p:spPr bwMode="auto">
            <a:xfrm>
              <a:off x="2067" y="384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80" name="Oval 121"/>
            <p:cNvSpPr>
              <a:spLocks noChangeArrowheads="1"/>
            </p:cNvSpPr>
            <p:nvPr/>
          </p:nvSpPr>
          <p:spPr bwMode="auto">
            <a:xfrm>
              <a:off x="552" y="384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81" name="Oval 122"/>
            <p:cNvSpPr>
              <a:spLocks noChangeArrowheads="1"/>
            </p:cNvSpPr>
            <p:nvPr/>
          </p:nvSpPr>
          <p:spPr bwMode="auto">
            <a:xfrm>
              <a:off x="1573" y="3648"/>
              <a:ext cx="109"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82" name="Oval 123"/>
            <p:cNvSpPr>
              <a:spLocks noChangeArrowheads="1"/>
            </p:cNvSpPr>
            <p:nvPr/>
          </p:nvSpPr>
          <p:spPr bwMode="auto">
            <a:xfrm>
              <a:off x="1195" y="3648"/>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83" name="Oval 124"/>
            <p:cNvSpPr>
              <a:spLocks noChangeArrowheads="1"/>
            </p:cNvSpPr>
            <p:nvPr/>
          </p:nvSpPr>
          <p:spPr bwMode="auto">
            <a:xfrm>
              <a:off x="1952" y="3648"/>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84" name="Oval 125"/>
            <p:cNvSpPr>
              <a:spLocks noChangeArrowheads="1"/>
            </p:cNvSpPr>
            <p:nvPr/>
          </p:nvSpPr>
          <p:spPr bwMode="auto">
            <a:xfrm>
              <a:off x="2331" y="3648"/>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85" name="Oval 126"/>
            <p:cNvSpPr>
              <a:spLocks noChangeArrowheads="1"/>
            </p:cNvSpPr>
            <p:nvPr/>
          </p:nvSpPr>
          <p:spPr bwMode="auto">
            <a:xfrm>
              <a:off x="816" y="3648"/>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86" name="Oval 127"/>
            <p:cNvSpPr>
              <a:spLocks noChangeArrowheads="1"/>
            </p:cNvSpPr>
            <p:nvPr/>
          </p:nvSpPr>
          <p:spPr bwMode="auto">
            <a:xfrm>
              <a:off x="1828" y="3456"/>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87" name="Oval 128"/>
            <p:cNvSpPr>
              <a:spLocks noChangeArrowheads="1"/>
            </p:cNvSpPr>
            <p:nvPr/>
          </p:nvSpPr>
          <p:spPr bwMode="auto">
            <a:xfrm>
              <a:off x="1449" y="3456"/>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88" name="Oval 129"/>
            <p:cNvSpPr>
              <a:spLocks noChangeArrowheads="1"/>
            </p:cNvSpPr>
            <p:nvPr/>
          </p:nvSpPr>
          <p:spPr bwMode="auto">
            <a:xfrm>
              <a:off x="2206" y="3456"/>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89" name="Oval 130"/>
            <p:cNvSpPr>
              <a:spLocks noChangeArrowheads="1"/>
            </p:cNvSpPr>
            <p:nvPr/>
          </p:nvSpPr>
          <p:spPr bwMode="auto">
            <a:xfrm>
              <a:off x="2585" y="3456"/>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90" name="Oval 131"/>
            <p:cNvSpPr>
              <a:spLocks noChangeArrowheads="1"/>
            </p:cNvSpPr>
            <p:nvPr/>
          </p:nvSpPr>
          <p:spPr bwMode="auto">
            <a:xfrm>
              <a:off x="1070" y="3456"/>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grpSp>
      <p:grpSp>
        <p:nvGrpSpPr>
          <p:cNvPr id="6" name="Group 132"/>
          <p:cNvGrpSpPr>
            <a:grpSpLocks/>
          </p:cNvGrpSpPr>
          <p:nvPr/>
        </p:nvGrpSpPr>
        <p:grpSpPr bwMode="auto">
          <a:xfrm>
            <a:off x="1060450" y="4267200"/>
            <a:ext cx="3459163" cy="762000"/>
            <a:chOff x="480" y="2928"/>
            <a:chExt cx="2213" cy="480"/>
          </a:xfrm>
        </p:grpSpPr>
        <p:sp>
          <p:nvSpPr>
            <p:cNvPr id="128059" name="AutoShape 133"/>
            <p:cNvSpPr>
              <a:spLocks noChangeArrowheads="1"/>
            </p:cNvSpPr>
            <p:nvPr/>
          </p:nvSpPr>
          <p:spPr bwMode="auto">
            <a:xfrm>
              <a:off x="480" y="2976"/>
              <a:ext cx="2208" cy="432"/>
            </a:xfrm>
            <a:prstGeom prst="parallelogram">
              <a:avLst>
                <a:gd name="adj" fmla="val 127778"/>
              </a:avLst>
            </a:prstGeom>
            <a:solidFill>
              <a:schemeClr val="accent1">
                <a:alpha val="50195"/>
              </a:schemeClr>
            </a:solidFill>
            <a:ln w="9525">
              <a:solidFill>
                <a:schemeClr val="tx2"/>
              </a:solidFill>
              <a:miter lim="800000"/>
              <a:headEnd/>
              <a:tailEnd type="none" w="sm" len="lg"/>
            </a:ln>
          </p:spPr>
          <p:txBody>
            <a:bodyPr wrap="none" anchor="ctr"/>
            <a:lstStyle/>
            <a:p>
              <a:endParaRPr lang="zh-CN" altLang="en-US"/>
            </a:p>
          </p:txBody>
        </p:sp>
        <p:sp>
          <p:nvSpPr>
            <p:cNvPr id="128060" name="Oval 134"/>
            <p:cNvSpPr>
              <a:spLocks noChangeArrowheads="1"/>
            </p:cNvSpPr>
            <p:nvPr/>
          </p:nvSpPr>
          <p:spPr bwMode="auto">
            <a:xfrm>
              <a:off x="1310" y="3312"/>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61" name="Oval 135"/>
            <p:cNvSpPr>
              <a:spLocks noChangeArrowheads="1"/>
            </p:cNvSpPr>
            <p:nvPr/>
          </p:nvSpPr>
          <p:spPr bwMode="auto">
            <a:xfrm>
              <a:off x="931" y="3312"/>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62" name="Oval 136"/>
            <p:cNvSpPr>
              <a:spLocks noChangeArrowheads="1"/>
            </p:cNvSpPr>
            <p:nvPr/>
          </p:nvSpPr>
          <p:spPr bwMode="auto">
            <a:xfrm>
              <a:off x="1688" y="3312"/>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63" name="Oval 137"/>
            <p:cNvSpPr>
              <a:spLocks noChangeArrowheads="1"/>
            </p:cNvSpPr>
            <p:nvPr/>
          </p:nvSpPr>
          <p:spPr bwMode="auto">
            <a:xfrm>
              <a:off x="2067" y="3312"/>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64" name="Oval 138"/>
            <p:cNvSpPr>
              <a:spLocks noChangeArrowheads="1"/>
            </p:cNvSpPr>
            <p:nvPr/>
          </p:nvSpPr>
          <p:spPr bwMode="auto">
            <a:xfrm>
              <a:off x="552" y="3312"/>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65" name="Oval 139"/>
            <p:cNvSpPr>
              <a:spLocks noChangeArrowheads="1"/>
            </p:cNvSpPr>
            <p:nvPr/>
          </p:nvSpPr>
          <p:spPr bwMode="auto">
            <a:xfrm>
              <a:off x="1573" y="3120"/>
              <a:ext cx="109"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66" name="Oval 140"/>
            <p:cNvSpPr>
              <a:spLocks noChangeArrowheads="1"/>
            </p:cNvSpPr>
            <p:nvPr/>
          </p:nvSpPr>
          <p:spPr bwMode="auto">
            <a:xfrm>
              <a:off x="1195" y="312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67" name="Oval 141"/>
            <p:cNvSpPr>
              <a:spLocks noChangeArrowheads="1"/>
            </p:cNvSpPr>
            <p:nvPr/>
          </p:nvSpPr>
          <p:spPr bwMode="auto">
            <a:xfrm>
              <a:off x="1952" y="312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68" name="Oval 142"/>
            <p:cNvSpPr>
              <a:spLocks noChangeArrowheads="1"/>
            </p:cNvSpPr>
            <p:nvPr/>
          </p:nvSpPr>
          <p:spPr bwMode="auto">
            <a:xfrm>
              <a:off x="2331" y="312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69" name="Oval 143"/>
            <p:cNvSpPr>
              <a:spLocks noChangeArrowheads="1"/>
            </p:cNvSpPr>
            <p:nvPr/>
          </p:nvSpPr>
          <p:spPr bwMode="auto">
            <a:xfrm>
              <a:off x="816" y="312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70" name="Oval 144"/>
            <p:cNvSpPr>
              <a:spLocks noChangeArrowheads="1"/>
            </p:cNvSpPr>
            <p:nvPr/>
          </p:nvSpPr>
          <p:spPr bwMode="auto">
            <a:xfrm>
              <a:off x="1828" y="2928"/>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71" name="Oval 145"/>
            <p:cNvSpPr>
              <a:spLocks noChangeArrowheads="1"/>
            </p:cNvSpPr>
            <p:nvPr/>
          </p:nvSpPr>
          <p:spPr bwMode="auto">
            <a:xfrm>
              <a:off x="1449" y="2928"/>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72" name="Oval 146"/>
            <p:cNvSpPr>
              <a:spLocks noChangeArrowheads="1"/>
            </p:cNvSpPr>
            <p:nvPr/>
          </p:nvSpPr>
          <p:spPr bwMode="auto">
            <a:xfrm>
              <a:off x="2206" y="2928"/>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73" name="Oval 147"/>
            <p:cNvSpPr>
              <a:spLocks noChangeArrowheads="1"/>
            </p:cNvSpPr>
            <p:nvPr/>
          </p:nvSpPr>
          <p:spPr bwMode="auto">
            <a:xfrm>
              <a:off x="2585" y="2928"/>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74" name="Oval 148"/>
            <p:cNvSpPr>
              <a:spLocks noChangeArrowheads="1"/>
            </p:cNvSpPr>
            <p:nvPr/>
          </p:nvSpPr>
          <p:spPr bwMode="auto">
            <a:xfrm>
              <a:off x="1070" y="2928"/>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grpSp>
      <p:grpSp>
        <p:nvGrpSpPr>
          <p:cNvPr id="7" name="Group 149"/>
          <p:cNvGrpSpPr>
            <a:grpSpLocks/>
          </p:cNvGrpSpPr>
          <p:nvPr/>
        </p:nvGrpSpPr>
        <p:grpSpPr bwMode="auto">
          <a:xfrm>
            <a:off x="1060450" y="3429000"/>
            <a:ext cx="3459163" cy="762000"/>
            <a:chOff x="480" y="2400"/>
            <a:chExt cx="2213" cy="480"/>
          </a:xfrm>
        </p:grpSpPr>
        <p:sp>
          <p:nvSpPr>
            <p:cNvPr id="128042" name="AutoShape 150"/>
            <p:cNvSpPr>
              <a:spLocks noChangeArrowheads="1"/>
            </p:cNvSpPr>
            <p:nvPr/>
          </p:nvSpPr>
          <p:spPr bwMode="auto">
            <a:xfrm>
              <a:off x="480" y="2448"/>
              <a:ext cx="2208" cy="432"/>
            </a:xfrm>
            <a:prstGeom prst="parallelogram">
              <a:avLst>
                <a:gd name="adj" fmla="val 127778"/>
              </a:avLst>
            </a:prstGeom>
            <a:solidFill>
              <a:schemeClr val="accent1">
                <a:alpha val="50195"/>
              </a:schemeClr>
            </a:solidFill>
            <a:ln w="9525">
              <a:solidFill>
                <a:schemeClr val="tx2"/>
              </a:solidFill>
              <a:miter lim="800000"/>
              <a:headEnd/>
              <a:tailEnd type="none" w="sm" len="lg"/>
            </a:ln>
          </p:spPr>
          <p:txBody>
            <a:bodyPr wrap="none" anchor="ctr"/>
            <a:lstStyle/>
            <a:p>
              <a:endParaRPr lang="zh-CN" altLang="en-US"/>
            </a:p>
          </p:txBody>
        </p:sp>
        <p:grpSp>
          <p:nvGrpSpPr>
            <p:cNvPr id="8" name="Group 151"/>
            <p:cNvGrpSpPr>
              <a:grpSpLocks/>
            </p:cNvGrpSpPr>
            <p:nvPr/>
          </p:nvGrpSpPr>
          <p:grpSpPr bwMode="auto">
            <a:xfrm>
              <a:off x="552" y="2400"/>
              <a:ext cx="2141" cy="480"/>
              <a:chOff x="552" y="2400"/>
              <a:chExt cx="2141" cy="480"/>
            </a:xfrm>
          </p:grpSpPr>
          <p:sp>
            <p:nvSpPr>
              <p:cNvPr id="128044" name="Oval 152"/>
              <p:cNvSpPr>
                <a:spLocks noChangeArrowheads="1"/>
              </p:cNvSpPr>
              <p:nvPr/>
            </p:nvSpPr>
            <p:spPr bwMode="auto">
              <a:xfrm>
                <a:off x="1310" y="2784"/>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45" name="Oval 153"/>
              <p:cNvSpPr>
                <a:spLocks noChangeArrowheads="1"/>
              </p:cNvSpPr>
              <p:nvPr/>
            </p:nvSpPr>
            <p:spPr bwMode="auto">
              <a:xfrm>
                <a:off x="931" y="2784"/>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46" name="Oval 154"/>
              <p:cNvSpPr>
                <a:spLocks noChangeArrowheads="1"/>
              </p:cNvSpPr>
              <p:nvPr/>
            </p:nvSpPr>
            <p:spPr bwMode="auto">
              <a:xfrm>
                <a:off x="1688" y="2784"/>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47" name="Oval 155"/>
              <p:cNvSpPr>
                <a:spLocks noChangeArrowheads="1"/>
              </p:cNvSpPr>
              <p:nvPr/>
            </p:nvSpPr>
            <p:spPr bwMode="auto">
              <a:xfrm>
                <a:off x="2067" y="2784"/>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48" name="Oval 156"/>
              <p:cNvSpPr>
                <a:spLocks noChangeArrowheads="1"/>
              </p:cNvSpPr>
              <p:nvPr/>
            </p:nvSpPr>
            <p:spPr bwMode="auto">
              <a:xfrm>
                <a:off x="552" y="2784"/>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49" name="Oval 157"/>
              <p:cNvSpPr>
                <a:spLocks noChangeArrowheads="1"/>
              </p:cNvSpPr>
              <p:nvPr/>
            </p:nvSpPr>
            <p:spPr bwMode="auto">
              <a:xfrm>
                <a:off x="1573" y="2592"/>
                <a:ext cx="109"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50" name="Oval 158"/>
              <p:cNvSpPr>
                <a:spLocks noChangeArrowheads="1"/>
              </p:cNvSpPr>
              <p:nvPr/>
            </p:nvSpPr>
            <p:spPr bwMode="auto">
              <a:xfrm>
                <a:off x="1195" y="2592"/>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51" name="Oval 159"/>
              <p:cNvSpPr>
                <a:spLocks noChangeArrowheads="1"/>
              </p:cNvSpPr>
              <p:nvPr/>
            </p:nvSpPr>
            <p:spPr bwMode="auto">
              <a:xfrm>
                <a:off x="1952" y="2592"/>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52" name="Oval 160"/>
              <p:cNvSpPr>
                <a:spLocks noChangeArrowheads="1"/>
              </p:cNvSpPr>
              <p:nvPr/>
            </p:nvSpPr>
            <p:spPr bwMode="auto">
              <a:xfrm>
                <a:off x="2331" y="2592"/>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53" name="Oval 161"/>
              <p:cNvSpPr>
                <a:spLocks noChangeArrowheads="1"/>
              </p:cNvSpPr>
              <p:nvPr/>
            </p:nvSpPr>
            <p:spPr bwMode="auto">
              <a:xfrm>
                <a:off x="816" y="2592"/>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54" name="Oval 162"/>
              <p:cNvSpPr>
                <a:spLocks noChangeArrowheads="1"/>
              </p:cNvSpPr>
              <p:nvPr/>
            </p:nvSpPr>
            <p:spPr bwMode="auto">
              <a:xfrm>
                <a:off x="1828" y="240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55" name="Oval 163"/>
              <p:cNvSpPr>
                <a:spLocks noChangeArrowheads="1"/>
              </p:cNvSpPr>
              <p:nvPr/>
            </p:nvSpPr>
            <p:spPr bwMode="auto">
              <a:xfrm>
                <a:off x="1449" y="240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56" name="Oval 164"/>
              <p:cNvSpPr>
                <a:spLocks noChangeArrowheads="1"/>
              </p:cNvSpPr>
              <p:nvPr/>
            </p:nvSpPr>
            <p:spPr bwMode="auto">
              <a:xfrm>
                <a:off x="2206" y="240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57" name="Oval 165"/>
              <p:cNvSpPr>
                <a:spLocks noChangeArrowheads="1"/>
              </p:cNvSpPr>
              <p:nvPr/>
            </p:nvSpPr>
            <p:spPr bwMode="auto">
              <a:xfrm>
                <a:off x="2585" y="240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8058" name="Oval 166"/>
              <p:cNvSpPr>
                <a:spLocks noChangeArrowheads="1"/>
              </p:cNvSpPr>
              <p:nvPr/>
            </p:nvSpPr>
            <p:spPr bwMode="auto">
              <a:xfrm>
                <a:off x="1070" y="2400"/>
                <a:ext cx="108" cy="96"/>
              </a:xfrm>
              <a:prstGeom prst="ellipse">
                <a:avLst/>
              </a:prstGeom>
              <a:gradFill rotWithShape="0">
                <a:gsLst>
                  <a:gs pos="0">
                    <a:schemeClr val="bg1"/>
                  </a:gs>
                  <a:gs pos="100000">
                    <a:srgbClr val="B2B2B2"/>
                  </a:gs>
                </a:gsLst>
                <a:path path="shape">
                  <a:fillToRect l="50000" t="50000" r="50000" b="50000"/>
                </a:path>
              </a:gradFill>
              <a:ln w="9525">
                <a:solidFill>
                  <a:schemeClr val="tx1"/>
                </a:solidFill>
                <a:round/>
                <a:headEnd/>
                <a:tailEnd/>
              </a:ln>
            </p:spPr>
            <p:txBody>
              <a:bodyPr wrap="none" anchor="ctr"/>
              <a:lstStyle/>
              <a:p>
                <a:endParaRPr lang="zh-CN" altLang="en-US"/>
              </a:p>
            </p:txBody>
          </p:sp>
        </p:grpSp>
      </p:grpSp>
      <p:sp>
        <p:nvSpPr>
          <p:cNvPr id="128025" name="Line 168"/>
          <p:cNvSpPr>
            <a:spLocks noChangeShapeType="1"/>
          </p:cNvSpPr>
          <p:nvPr/>
        </p:nvSpPr>
        <p:spPr bwMode="auto">
          <a:xfrm flipV="1">
            <a:off x="1136650" y="4191000"/>
            <a:ext cx="0" cy="838200"/>
          </a:xfrm>
          <a:prstGeom prst="line">
            <a:avLst/>
          </a:prstGeom>
          <a:noFill/>
          <a:ln w="12700">
            <a:solidFill>
              <a:srgbClr val="FF3399"/>
            </a:solidFill>
            <a:round/>
            <a:headEnd type="triangle" w="sm" len="lg"/>
            <a:tailEnd type="triangle" w="sm" len="lg"/>
          </a:ln>
        </p:spPr>
        <p:txBody>
          <a:bodyPr wrap="none" anchor="ctr"/>
          <a:lstStyle/>
          <a:p>
            <a:endParaRPr lang="zh-CN" altLang="en-US"/>
          </a:p>
        </p:txBody>
      </p:sp>
      <p:graphicFrame>
        <p:nvGraphicFramePr>
          <p:cNvPr id="128004" name="Object 169"/>
          <p:cNvGraphicFramePr>
            <a:graphicFrameLocks noChangeAspect="1"/>
          </p:cNvGraphicFramePr>
          <p:nvPr/>
        </p:nvGraphicFramePr>
        <p:xfrm>
          <a:off x="758825" y="4343400"/>
          <a:ext cx="377825" cy="506413"/>
        </p:xfrm>
        <a:graphic>
          <a:graphicData uri="http://schemas.openxmlformats.org/presentationml/2006/ole">
            <p:oleObj spid="_x0000_s143364" name="公式" r:id="rId10" imgW="190440" imgH="253800" progId="">
              <p:embed/>
            </p:oleObj>
          </a:graphicData>
        </a:graphic>
      </p:graphicFrame>
      <p:sp>
        <p:nvSpPr>
          <p:cNvPr id="128026" name="Text Box 171"/>
          <p:cNvSpPr txBox="1">
            <a:spLocks noChangeArrowheads="1"/>
          </p:cNvSpPr>
          <p:nvPr/>
        </p:nvSpPr>
        <p:spPr bwMode="auto">
          <a:xfrm>
            <a:off x="1258888" y="2516188"/>
            <a:ext cx="2246312" cy="520700"/>
          </a:xfrm>
          <a:prstGeom prst="rect">
            <a:avLst/>
          </a:prstGeom>
          <a:noFill/>
          <a:ln w="9525">
            <a:noFill/>
            <a:miter lim="800000"/>
            <a:headEnd/>
            <a:tailEnd/>
          </a:ln>
        </p:spPr>
        <p:txBody>
          <a:bodyPr>
            <a:spAutoFit/>
          </a:bodyPr>
          <a:lstStyle/>
          <a:p>
            <a:pPr>
              <a:spcBef>
                <a:spcPct val="50000"/>
              </a:spcBef>
            </a:pPr>
            <a:r>
              <a:rPr lang="zh-CN" altLang="en-US" sz="2800" b="1">
                <a:solidFill>
                  <a:srgbClr val="008000"/>
                </a:solidFill>
                <a:latin typeface="Times New Roman" pitchFamily="18" charset="0"/>
              </a:rPr>
              <a:t>入射波</a:t>
            </a:r>
          </a:p>
        </p:txBody>
      </p:sp>
      <p:sp>
        <p:nvSpPr>
          <p:cNvPr id="128027" name="Line 173"/>
          <p:cNvSpPr>
            <a:spLocks noChangeShapeType="1"/>
          </p:cNvSpPr>
          <p:nvPr/>
        </p:nvSpPr>
        <p:spPr bwMode="auto">
          <a:xfrm>
            <a:off x="760413" y="3810000"/>
            <a:ext cx="1651000" cy="1143000"/>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28028" name="Line 174"/>
          <p:cNvSpPr>
            <a:spLocks noChangeShapeType="1"/>
          </p:cNvSpPr>
          <p:nvPr/>
        </p:nvSpPr>
        <p:spPr bwMode="auto">
          <a:xfrm>
            <a:off x="1276350" y="4191000"/>
            <a:ext cx="384175" cy="228600"/>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128029" name="Line 176"/>
          <p:cNvSpPr>
            <a:spLocks noChangeShapeType="1"/>
          </p:cNvSpPr>
          <p:nvPr/>
        </p:nvSpPr>
        <p:spPr bwMode="auto">
          <a:xfrm>
            <a:off x="985838" y="3124200"/>
            <a:ext cx="1425575" cy="990600"/>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28030" name="Line 177"/>
          <p:cNvSpPr>
            <a:spLocks noChangeShapeType="1"/>
          </p:cNvSpPr>
          <p:nvPr/>
        </p:nvSpPr>
        <p:spPr bwMode="auto">
          <a:xfrm>
            <a:off x="1252538" y="3322638"/>
            <a:ext cx="288925" cy="182562"/>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128031" name="Text Box 179"/>
          <p:cNvSpPr txBox="1">
            <a:spLocks noChangeArrowheads="1"/>
          </p:cNvSpPr>
          <p:nvPr/>
        </p:nvSpPr>
        <p:spPr bwMode="auto">
          <a:xfrm>
            <a:off x="3124200" y="2514600"/>
            <a:ext cx="1416050" cy="519113"/>
          </a:xfrm>
          <a:prstGeom prst="rect">
            <a:avLst/>
          </a:prstGeom>
          <a:noFill/>
          <a:ln w="9525">
            <a:noFill/>
            <a:miter lim="800000"/>
            <a:headEnd/>
            <a:tailEnd/>
          </a:ln>
        </p:spPr>
        <p:txBody>
          <a:bodyPr>
            <a:spAutoFit/>
          </a:bodyPr>
          <a:lstStyle/>
          <a:p>
            <a:pPr>
              <a:spcBef>
                <a:spcPct val="50000"/>
              </a:spcBef>
            </a:pPr>
            <a:r>
              <a:rPr lang="zh-CN" altLang="en-US" sz="2800" b="1">
                <a:solidFill>
                  <a:srgbClr val="CC0000"/>
                </a:solidFill>
                <a:latin typeface="Times New Roman" pitchFamily="18" charset="0"/>
              </a:rPr>
              <a:t>散射波</a:t>
            </a:r>
          </a:p>
        </p:txBody>
      </p:sp>
      <p:sp>
        <p:nvSpPr>
          <p:cNvPr id="128032" name="Line 181"/>
          <p:cNvSpPr>
            <a:spLocks noChangeShapeType="1"/>
          </p:cNvSpPr>
          <p:nvPr/>
        </p:nvSpPr>
        <p:spPr bwMode="auto">
          <a:xfrm flipV="1">
            <a:off x="2411413" y="3733800"/>
            <a:ext cx="2025650" cy="1219200"/>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28033" name="Line 182"/>
          <p:cNvSpPr>
            <a:spLocks noChangeShapeType="1"/>
          </p:cNvSpPr>
          <p:nvPr/>
        </p:nvSpPr>
        <p:spPr bwMode="auto">
          <a:xfrm flipV="1">
            <a:off x="3779838" y="3886200"/>
            <a:ext cx="357187" cy="244475"/>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128034" name="Line 184"/>
          <p:cNvSpPr>
            <a:spLocks noChangeShapeType="1"/>
          </p:cNvSpPr>
          <p:nvPr/>
        </p:nvSpPr>
        <p:spPr bwMode="auto">
          <a:xfrm flipV="1">
            <a:off x="2411413" y="3124200"/>
            <a:ext cx="1574800" cy="990600"/>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28035" name="Line 185"/>
          <p:cNvSpPr>
            <a:spLocks noChangeShapeType="1"/>
          </p:cNvSpPr>
          <p:nvPr/>
        </p:nvSpPr>
        <p:spPr bwMode="auto">
          <a:xfrm flipV="1">
            <a:off x="3533775" y="3200400"/>
            <a:ext cx="303213" cy="212725"/>
          </a:xfrm>
          <a:prstGeom prst="line">
            <a:avLst/>
          </a:prstGeom>
          <a:noFill/>
          <a:ln w="28575">
            <a:solidFill>
              <a:srgbClr val="0000FF"/>
            </a:solidFill>
            <a:round/>
            <a:headEnd type="none" w="sm" len="lg"/>
            <a:tailEnd type="triangle" w="sm" len="lg"/>
          </a:ln>
        </p:spPr>
        <p:txBody>
          <a:bodyPr wrap="none" anchor="ctr"/>
          <a:lstStyle/>
          <a:p>
            <a:endParaRPr lang="zh-CN" altLang="en-US"/>
          </a:p>
        </p:txBody>
      </p:sp>
      <p:graphicFrame>
        <p:nvGraphicFramePr>
          <p:cNvPr id="128005" name="Object 187"/>
          <p:cNvGraphicFramePr>
            <a:graphicFrameLocks noChangeAspect="1"/>
          </p:cNvGraphicFramePr>
          <p:nvPr/>
        </p:nvGraphicFramePr>
        <p:xfrm>
          <a:off x="2335213" y="3657600"/>
          <a:ext cx="407987" cy="457200"/>
        </p:xfrm>
        <a:graphic>
          <a:graphicData uri="http://schemas.openxmlformats.org/presentationml/2006/ole">
            <p:oleObj spid="_x0000_s143365" name="Equation" r:id="rId11" imgW="126720" imgH="139680" progId="">
              <p:embed/>
            </p:oleObj>
          </a:graphicData>
        </a:graphic>
      </p:graphicFrame>
      <p:graphicFrame>
        <p:nvGraphicFramePr>
          <p:cNvPr id="128006" name="Object 188"/>
          <p:cNvGraphicFramePr>
            <a:graphicFrameLocks noChangeAspect="1"/>
          </p:cNvGraphicFramePr>
          <p:nvPr/>
        </p:nvGraphicFramePr>
        <p:xfrm>
          <a:off x="2151063" y="4978400"/>
          <a:ext cx="460375" cy="431800"/>
        </p:xfrm>
        <a:graphic>
          <a:graphicData uri="http://schemas.openxmlformats.org/presentationml/2006/ole">
            <p:oleObj spid="_x0000_s143366" name="Equation" r:id="rId12" imgW="152280" imgH="177480" progId="">
              <p:embed/>
            </p:oleObj>
          </a:graphicData>
        </a:graphic>
      </p:graphicFrame>
      <p:graphicFrame>
        <p:nvGraphicFramePr>
          <p:cNvPr id="128007" name="Object 189"/>
          <p:cNvGraphicFramePr>
            <a:graphicFrameLocks noChangeAspect="1"/>
          </p:cNvGraphicFramePr>
          <p:nvPr/>
        </p:nvGraphicFramePr>
        <p:xfrm>
          <a:off x="1589088" y="4541838"/>
          <a:ext cx="495300" cy="430212"/>
        </p:xfrm>
        <a:graphic>
          <a:graphicData uri="http://schemas.openxmlformats.org/presentationml/2006/ole">
            <p:oleObj spid="_x0000_s143367" name="Equation" r:id="rId13" imgW="152280" imgH="164880" progId="">
              <p:embed/>
            </p:oleObj>
          </a:graphicData>
        </a:graphic>
      </p:graphicFrame>
      <p:sp>
        <p:nvSpPr>
          <p:cNvPr id="128036" name="Line 191"/>
          <p:cNvSpPr>
            <a:spLocks noChangeShapeType="1"/>
          </p:cNvSpPr>
          <p:nvPr/>
        </p:nvSpPr>
        <p:spPr bwMode="auto">
          <a:xfrm>
            <a:off x="2408238" y="4114800"/>
            <a:ext cx="446087" cy="574675"/>
          </a:xfrm>
          <a:prstGeom prst="line">
            <a:avLst/>
          </a:prstGeom>
          <a:noFill/>
          <a:ln w="57150">
            <a:solidFill>
              <a:srgbClr val="FF0000"/>
            </a:solidFill>
            <a:prstDash val="sysDot"/>
            <a:round/>
            <a:headEnd type="none" w="sm" len="lg"/>
            <a:tailEnd type="none" w="sm" len="lg"/>
          </a:ln>
        </p:spPr>
        <p:txBody>
          <a:bodyPr wrap="none" anchor="ctr"/>
          <a:lstStyle/>
          <a:p>
            <a:endParaRPr lang="zh-CN" altLang="en-US"/>
          </a:p>
        </p:txBody>
      </p:sp>
      <p:sp>
        <p:nvSpPr>
          <p:cNvPr id="128037" name="Line 192"/>
          <p:cNvSpPr>
            <a:spLocks noChangeShapeType="1"/>
          </p:cNvSpPr>
          <p:nvPr/>
        </p:nvSpPr>
        <p:spPr bwMode="auto">
          <a:xfrm flipH="1">
            <a:off x="2019300" y="4114800"/>
            <a:ext cx="419100" cy="557213"/>
          </a:xfrm>
          <a:prstGeom prst="line">
            <a:avLst/>
          </a:prstGeom>
          <a:noFill/>
          <a:ln w="57150">
            <a:solidFill>
              <a:srgbClr val="FF0000"/>
            </a:solidFill>
            <a:prstDash val="sysDot"/>
            <a:round/>
            <a:headEnd type="none" w="sm" len="lg"/>
            <a:tailEnd type="none" w="sm" len="lg"/>
          </a:ln>
        </p:spPr>
        <p:txBody>
          <a:bodyPr wrap="none" anchor="ctr"/>
          <a:lstStyle/>
          <a:p>
            <a:endParaRPr lang="zh-CN" altLang="en-US"/>
          </a:p>
        </p:txBody>
      </p:sp>
      <p:graphicFrame>
        <p:nvGraphicFramePr>
          <p:cNvPr id="128008" name="Object 193"/>
          <p:cNvGraphicFramePr>
            <a:graphicFrameLocks noChangeAspect="1"/>
          </p:cNvGraphicFramePr>
          <p:nvPr/>
        </p:nvGraphicFramePr>
        <p:xfrm>
          <a:off x="2925763" y="4495800"/>
          <a:ext cx="495300" cy="430213"/>
        </p:xfrm>
        <a:graphic>
          <a:graphicData uri="http://schemas.openxmlformats.org/presentationml/2006/ole">
            <p:oleObj spid="_x0000_s143368" name="Equation" r:id="rId14" imgW="152280" imgH="164880" progId="">
              <p:embed/>
            </p:oleObj>
          </a:graphicData>
        </a:graphic>
      </p:graphicFrame>
      <p:sp>
        <p:nvSpPr>
          <p:cNvPr id="128038" name="Arc 195"/>
          <p:cNvSpPr>
            <a:spLocks/>
          </p:cNvSpPr>
          <p:nvPr/>
        </p:nvSpPr>
        <p:spPr bwMode="auto">
          <a:xfrm flipH="1">
            <a:off x="2036763" y="3962400"/>
            <a:ext cx="149225" cy="228600"/>
          </a:xfrm>
          <a:custGeom>
            <a:avLst/>
            <a:gdLst>
              <a:gd name="T0" fmla="*/ 0 w 22612"/>
              <a:gd name="T1" fmla="*/ 2147483647 h 21600"/>
              <a:gd name="T2" fmla="*/ 2147483647 w 22612"/>
              <a:gd name="T3" fmla="*/ 2147483647 h 21600"/>
              <a:gd name="T4" fmla="*/ 2147483647 w 22612"/>
              <a:gd name="T5" fmla="*/ 2147483647 h 21600"/>
              <a:gd name="T6" fmla="*/ 0 60000 65536"/>
              <a:gd name="T7" fmla="*/ 0 60000 65536"/>
              <a:gd name="T8" fmla="*/ 0 60000 65536"/>
              <a:gd name="T9" fmla="*/ 0 w 22612"/>
              <a:gd name="T10" fmla="*/ 0 h 21600"/>
              <a:gd name="T11" fmla="*/ 22612 w 22612"/>
              <a:gd name="T12" fmla="*/ 21600 h 21600"/>
            </a:gdLst>
            <a:ahLst/>
            <a:cxnLst>
              <a:cxn ang="T6">
                <a:pos x="T0" y="T1"/>
              </a:cxn>
              <a:cxn ang="T7">
                <a:pos x="T2" y="T3"/>
              </a:cxn>
              <a:cxn ang="T8">
                <a:pos x="T4" y="T5"/>
              </a:cxn>
            </a:cxnLst>
            <a:rect l="T9" t="T10" r="T11" b="T12"/>
            <a:pathLst>
              <a:path w="22612" h="21600" fill="none" extrusionOk="0">
                <a:moveTo>
                  <a:pt x="-1" y="23"/>
                </a:moveTo>
                <a:cubicBezTo>
                  <a:pt x="337" y="7"/>
                  <a:pt x="674" y="-1"/>
                  <a:pt x="1012" y="0"/>
                </a:cubicBezTo>
                <a:cubicBezTo>
                  <a:pt x="12941" y="0"/>
                  <a:pt x="22612" y="9670"/>
                  <a:pt x="22612" y="21600"/>
                </a:cubicBezTo>
              </a:path>
              <a:path w="22612" h="21600" stroke="0" extrusionOk="0">
                <a:moveTo>
                  <a:pt x="-1" y="23"/>
                </a:moveTo>
                <a:cubicBezTo>
                  <a:pt x="337" y="7"/>
                  <a:pt x="674" y="-1"/>
                  <a:pt x="1012" y="0"/>
                </a:cubicBezTo>
                <a:cubicBezTo>
                  <a:pt x="12941" y="0"/>
                  <a:pt x="22612" y="9670"/>
                  <a:pt x="22612" y="21600"/>
                </a:cubicBezTo>
                <a:lnTo>
                  <a:pt x="1012" y="21600"/>
                </a:lnTo>
                <a:close/>
              </a:path>
            </a:pathLst>
          </a:custGeom>
          <a:noFill/>
          <a:ln w="28575">
            <a:solidFill>
              <a:srgbClr val="FF3399"/>
            </a:solidFill>
            <a:round/>
            <a:headEnd type="none" w="sm" len="lg"/>
            <a:tailEnd type="none" w="sm" len="lg"/>
          </a:ln>
        </p:spPr>
        <p:txBody>
          <a:bodyPr wrap="none" anchor="ctr"/>
          <a:lstStyle/>
          <a:p>
            <a:endParaRPr lang="zh-CN" altLang="en-US"/>
          </a:p>
        </p:txBody>
      </p:sp>
      <p:sp>
        <p:nvSpPr>
          <p:cNvPr id="128039" name="Arc 197"/>
          <p:cNvSpPr>
            <a:spLocks/>
          </p:cNvSpPr>
          <p:nvPr/>
        </p:nvSpPr>
        <p:spPr bwMode="auto">
          <a:xfrm>
            <a:off x="2636838" y="3962400"/>
            <a:ext cx="149225" cy="255588"/>
          </a:xfrm>
          <a:custGeom>
            <a:avLst/>
            <a:gdLst>
              <a:gd name="T0" fmla="*/ 0 w 21600"/>
              <a:gd name="T1" fmla="*/ 0 h 29670"/>
              <a:gd name="T2" fmla="*/ 2147483647 w 21600"/>
              <a:gd name="T3" fmla="*/ 2147483647 h 29670"/>
              <a:gd name="T4" fmla="*/ 0 w 21600"/>
              <a:gd name="T5" fmla="*/ 2147483647 h 29670"/>
              <a:gd name="T6" fmla="*/ 0 60000 65536"/>
              <a:gd name="T7" fmla="*/ 0 60000 65536"/>
              <a:gd name="T8" fmla="*/ 0 60000 65536"/>
              <a:gd name="T9" fmla="*/ 0 w 21600"/>
              <a:gd name="T10" fmla="*/ 0 h 29670"/>
              <a:gd name="T11" fmla="*/ 21600 w 21600"/>
              <a:gd name="T12" fmla="*/ 29670 h 29670"/>
            </a:gdLst>
            <a:ahLst/>
            <a:cxnLst>
              <a:cxn ang="T6">
                <a:pos x="T0" y="T1"/>
              </a:cxn>
              <a:cxn ang="T7">
                <a:pos x="T2" y="T3"/>
              </a:cxn>
              <a:cxn ang="T8">
                <a:pos x="T4" y="T5"/>
              </a:cxn>
            </a:cxnLst>
            <a:rect l="T9" t="T10" r="T11" b="T12"/>
            <a:pathLst>
              <a:path w="21600" h="29670" fill="none" extrusionOk="0">
                <a:moveTo>
                  <a:pt x="-1" y="0"/>
                </a:moveTo>
                <a:cubicBezTo>
                  <a:pt x="11929" y="0"/>
                  <a:pt x="21600" y="9670"/>
                  <a:pt x="21600" y="21600"/>
                </a:cubicBezTo>
                <a:cubicBezTo>
                  <a:pt x="21600" y="24365"/>
                  <a:pt x="21069" y="27104"/>
                  <a:pt x="20035" y="29669"/>
                </a:cubicBezTo>
              </a:path>
              <a:path w="21600" h="29670" stroke="0" extrusionOk="0">
                <a:moveTo>
                  <a:pt x="-1" y="0"/>
                </a:moveTo>
                <a:cubicBezTo>
                  <a:pt x="11929" y="0"/>
                  <a:pt x="21600" y="9670"/>
                  <a:pt x="21600" y="21600"/>
                </a:cubicBezTo>
                <a:cubicBezTo>
                  <a:pt x="21600" y="24365"/>
                  <a:pt x="21069" y="27104"/>
                  <a:pt x="20035" y="29669"/>
                </a:cubicBezTo>
                <a:lnTo>
                  <a:pt x="0" y="21600"/>
                </a:lnTo>
                <a:close/>
              </a:path>
            </a:pathLst>
          </a:custGeom>
          <a:noFill/>
          <a:ln w="28575">
            <a:solidFill>
              <a:srgbClr val="FF3399"/>
            </a:solidFill>
            <a:round/>
            <a:headEnd type="none" w="sm" len="lg"/>
            <a:tailEnd type="none" w="sm" len="lg"/>
          </a:ln>
        </p:spPr>
        <p:txBody>
          <a:bodyPr wrap="none" anchor="ctr"/>
          <a:lstStyle/>
          <a:p>
            <a:endParaRPr lang="zh-CN" altLang="en-US"/>
          </a:p>
        </p:txBody>
      </p:sp>
      <p:graphicFrame>
        <p:nvGraphicFramePr>
          <p:cNvPr id="128009" name="Object 198"/>
          <p:cNvGraphicFramePr>
            <a:graphicFrameLocks noChangeAspect="1"/>
          </p:cNvGraphicFramePr>
          <p:nvPr/>
        </p:nvGraphicFramePr>
        <p:xfrm>
          <a:off x="2947988" y="3705225"/>
          <a:ext cx="328612" cy="381000"/>
        </p:xfrm>
        <a:graphic>
          <a:graphicData uri="http://schemas.openxmlformats.org/presentationml/2006/ole">
            <p:oleObj spid="_x0000_s143369" name="公式" r:id="rId15" imgW="177480" imgH="241200" progId="">
              <p:embed/>
            </p:oleObj>
          </a:graphicData>
        </a:graphic>
      </p:graphicFrame>
      <p:graphicFrame>
        <p:nvGraphicFramePr>
          <p:cNvPr id="128010" name="Object 199"/>
          <p:cNvGraphicFramePr>
            <a:graphicFrameLocks noChangeAspect="1"/>
          </p:cNvGraphicFramePr>
          <p:nvPr/>
        </p:nvGraphicFramePr>
        <p:xfrm>
          <a:off x="1652588" y="3757613"/>
          <a:ext cx="328612" cy="381000"/>
        </p:xfrm>
        <a:graphic>
          <a:graphicData uri="http://schemas.openxmlformats.org/presentationml/2006/ole">
            <p:oleObj spid="_x0000_s143370" name="公式" r:id="rId16" imgW="177480" imgH="241200" progId="">
              <p:embed/>
            </p:oleObj>
          </a:graphicData>
        </a:graphic>
      </p:graphicFrame>
      <p:sp>
        <p:nvSpPr>
          <p:cNvPr id="92"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28041"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1294"/>
                                        </p:tgtEl>
                                        <p:attrNameLst>
                                          <p:attrName>style.visibility</p:attrName>
                                        </p:attrNameLst>
                                      </p:cBhvr>
                                      <p:to>
                                        <p:strVal val="visible"/>
                                      </p:to>
                                    </p:set>
                                    <p:animEffect transition="in" filter="blinds(horizontal)">
                                      <p:cBhvr>
                                        <p:cTn id="11" dur="500"/>
                                        <p:tgtEl>
                                          <p:spTgt spid="5129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94" grpId="0" autoUpdateAnimBg="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灯片编号占位符 1"/>
          <p:cNvSpPr>
            <a:spLocks noGrp="1"/>
          </p:cNvSpPr>
          <p:nvPr>
            <p:ph type="sldNum" sz="quarter" idx="10"/>
          </p:nvPr>
        </p:nvSpPr>
        <p:spPr>
          <a:noFill/>
        </p:spPr>
        <p:txBody>
          <a:bodyPr/>
          <a:lstStyle/>
          <a:p>
            <a:fld id="{A5B4F4CE-AA1B-4849-8724-33F8DCF38D5F}" type="slidenum">
              <a:rPr lang="en-US" altLang="zh-CN" smtClean="0"/>
              <a:pPr/>
              <a:t>179</a:t>
            </a:fld>
            <a:endParaRPr lang="en-US" altLang="zh-CN" smtClean="0"/>
          </a:p>
        </p:txBody>
      </p:sp>
      <p:sp>
        <p:nvSpPr>
          <p:cNvPr id="129029" name="Text Box 2"/>
          <p:cNvSpPr txBox="1">
            <a:spLocks noChangeArrowheads="1"/>
          </p:cNvSpPr>
          <p:nvPr/>
        </p:nvSpPr>
        <p:spPr bwMode="auto">
          <a:xfrm>
            <a:off x="609600" y="1939925"/>
            <a:ext cx="8077200" cy="3013075"/>
          </a:xfrm>
          <a:prstGeom prst="rect">
            <a:avLst/>
          </a:prstGeom>
          <a:noFill/>
          <a:ln w="9525">
            <a:noFill/>
            <a:miter lim="800000"/>
            <a:headEnd/>
            <a:tailEnd/>
          </a:ln>
        </p:spPr>
        <p:txBody>
          <a:bodyPr>
            <a:spAutoFit/>
          </a:bodyPr>
          <a:lstStyle/>
          <a:p>
            <a:pPr>
              <a:lnSpc>
                <a:spcPct val="120000"/>
              </a:lnSpc>
              <a:spcBef>
                <a:spcPct val="50000"/>
              </a:spcBef>
            </a:pPr>
            <a:r>
              <a:rPr lang="en-US" altLang="zh-CN" sz="3200" b="1">
                <a:solidFill>
                  <a:srgbClr val="CC0000"/>
                </a:solidFill>
                <a:latin typeface="宋体" pitchFamily="2" charset="-122"/>
              </a:rPr>
              <a:t>    </a:t>
            </a:r>
            <a:r>
              <a:rPr lang="zh-CN" altLang="en-US" sz="3200" b="1">
                <a:solidFill>
                  <a:srgbClr val="CC0000"/>
                </a:solidFill>
                <a:latin typeface="宋体" pitchFamily="2" charset="-122"/>
              </a:rPr>
              <a:t>用途  </a:t>
            </a:r>
            <a:r>
              <a:rPr lang="zh-CN" altLang="en-US" sz="3200" b="1">
                <a:latin typeface="宋体" pitchFamily="2" charset="-122"/>
              </a:rPr>
              <a:t>测量射线的波长研究</a:t>
            </a:r>
            <a:r>
              <a:rPr lang="en-US" altLang="zh-CN" sz="3200">
                <a:latin typeface="Times New Roman" pitchFamily="18" charset="0"/>
              </a:rPr>
              <a:t>X</a:t>
            </a:r>
            <a:r>
              <a:rPr lang="zh-CN" altLang="en-US" sz="3200" b="1">
                <a:latin typeface="宋体" pitchFamily="2" charset="-122"/>
              </a:rPr>
              <a:t>射线谱，进而研究原子结构；研究晶体的结构，进一步研究材料性能</a:t>
            </a:r>
            <a:r>
              <a:rPr lang="en-US" altLang="zh-CN" sz="3200" b="1">
                <a:latin typeface="Times New Roman" pitchFamily="18" charset="0"/>
              </a:rPr>
              <a:t>.</a:t>
            </a:r>
            <a:r>
              <a:rPr lang="zh-CN" altLang="en-US" sz="3200" b="1">
                <a:latin typeface="宋体" pitchFamily="2" charset="-122"/>
              </a:rPr>
              <a:t>例如对大分子 </a:t>
            </a:r>
            <a:r>
              <a:rPr lang="en-US" altLang="zh-CN" sz="3200">
                <a:solidFill>
                  <a:srgbClr val="CC0000"/>
                </a:solidFill>
                <a:latin typeface="Times New Roman" pitchFamily="18" charset="0"/>
              </a:rPr>
              <a:t>DNA</a:t>
            </a:r>
            <a:r>
              <a:rPr lang="en-US" altLang="zh-CN" sz="3200" b="1">
                <a:solidFill>
                  <a:srgbClr val="CC0000"/>
                </a:solidFill>
                <a:latin typeface="宋体" pitchFamily="2" charset="-122"/>
              </a:rPr>
              <a:t> </a:t>
            </a:r>
            <a:r>
              <a:rPr lang="zh-CN" altLang="en-US" sz="3200" b="1">
                <a:latin typeface="宋体" pitchFamily="2" charset="-122"/>
              </a:rPr>
              <a:t>晶体的成千张的</a:t>
            </a:r>
            <a:r>
              <a:rPr lang="en-US" altLang="zh-CN" sz="3200">
                <a:latin typeface="Times New Roman" pitchFamily="18" charset="0"/>
              </a:rPr>
              <a:t>X</a:t>
            </a:r>
            <a:r>
              <a:rPr lang="zh-CN" altLang="en-US" sz="3200" b="1">
                <a:latin typeface="宋体" pitchFamily="2" charset="-122"/>
              </a:rPr>
              <a:t>射线衍射照片的分析，显示出</a:t>
            </a:r>
            <a:r>
              <a:rPr lang="en-US" altLang="zh-CN" sz="3200">
                <a:latin typeface="Times New Roman" pitchFamily="18" charset="0"/>
              </a:rPr>
              <a:t>DNA</a:t>
            </a:r>
            <a:r>
              <a:rPr lang="zh-CN" altLang="en-US" sz="3200" b="1">
                <a:latin typeface="宋体" pitchFamily="2" charset="-122"/>
              </a:rPr>
              <a:t>分子的</a:t>
            </a:r>
            <a:r>
              <a:rPr lang="zh-CN" altLang="en-US" sz="3200" b="1">
                <a:solidFill>
                  <a:srgbClr val="CC0000"/>
                </a:solidFill>
                <a:latin typeface="宋体" pitchFamily="2" charset="-122"/>
              </a:rPr>
              <a:t>双螺旋</a:t>
            </a:r>
            <a:r>
              <a:rPr lang="zh-CN" altLang="en-US" sz="3200" b="1">
                <a:latin typeface="宋体" pitchFamily="2" charset="-122"/>
              </a:rPr>
              <a:t>结构</a:t>
            </a:r>
            <a:r>
              <a:rPr lang="en-US" altLang="zh-CN" sz="3200" b="1">
                <a:latin typeface="Times New Roman" pitchFamily="18" charset="0"/>
              </a:rPr>
              <a:t>.</a:t>
            </a:r>
          </a:p>
        </p:txBody>
      </p:sp>
      <p:grpSp>
        <p:nvGrpSpPr>
          <p:cNvPr id="2" name="Group 13"/>
          <p:cNvGrpSpPr>
            <a:grpSpLocks/>
          </p:cNvGrpSpPr>
          <p:nvPr/>
        </p:nvGrpSpPr>
        <p:grpSpPr bwMode="auto">
          <a:xfrm>
            <a:off x="587375" y="1000125"/>
            <a:ext cx="8175625" cy="676275"/>
            <a:chOff x="370" y="630"/>
            <a:chExt cx="5150" cy="437"/>
          </a:xfrm>
        </p:grpSpPr>
        <p:sp>
          <p:nvSpPr>
            <p:cNvPr id="129033" name="Rectangle 10"/>
            <p:cNvSpPr>
              <a:spLocks noChangeArrowheads="1"/>
            </p:cNvSpPr>
            <p:nvPr/>
          </p:nvSpPr>
          <p:spPr bwMode="auto">
            <a:xfrm>
              <a:off x="370" y="630"/>
              <a:ext cx="2304" cy="437"/>
            </a:xfrm>
            <a:prstGeom prst="rect">
              <a:avLst/>
            </a:prstGeom>
            <a:noFill/>
            <a:ln w="9525">
              <a:noFill/>
              <a:miter lim="800000"/>
              <a:headEnd/>
              <a:tailEnd type="none" w="sm" len="lg"/>
            </a:ln>
          </p:spPr>
          <p:txBody>
            <a:bodyPr>
              <a:spAutoFit/>
            </a:bodyPr>
            <a:lstStyle/>
            <a:p>
              <a:pPr>
                <a:lnSpc>
                  <a:spcPct val="120000"/>
                </a:lnSpc>
                <a:spcBef>
                  <a:spcPct val="50000"/>
                </a:spcBef>
                <a:buFontTx/>
                <a:buBlip>
                  <a:blip r:embed="rId3"/>
                </a:buBlip>
              </a:pPr>
              <a:r>
                <a:rPr lang="en-US" altLang="zh-CN" sz="3200" b="1">
                  <a:solidFill>
                    <a:srgbClr val="CC0000"/>
                  </a:solidFill>
                  <a:latin typeface="Times New Roman" pitchFamily="18" charset="0"/>
                </a:rPr>
                <a:t>   </a:t>
              </a:r>
              <a:r>
                <a:rPr lang="zh-CN" altLang="en-US" sz="3200" b="1">
                  <a:solidFill>
                    <a:srgbClr val="CC0000"/>
                  </a:solidFill>
                  <a:latin typeface="Times New Roman" pitchFamily="18" charset="0"/>
                </a:rPr>
                <a:t>布拉格公式</a:t>
              </a:r>
            </a:p>
          </p:txBody>
        </p:sp>
        <p:graphicFrame>
          <p:nvGraphicFramePr>
            <p:cNvPr id="129026" name="Object 0"/>
            <p:cNvGraphicFramePr>
              <a:graphicFrameLocks noChangeAspect="1"/>
            </p:cNvGraphicFramePr>
            <p:nvPr/>
          </p:nvGraphicFramePr>
          <p:xfrm>
            <a:off x="3956" y="756"/>
            <a:ext cx="1564" cy="305"/>
          </p:xfrm>
          <a:graphic>
            <a:graphicData uri="http://schemas.openxmlformats.org/presentationml/2006/ole">
              <p:oleObj spid="_x0000_s144386" name="Equation" r:id="rId4" imgW="1422360" imgH="330120" progId="">
                <p:embed/>
              </p:oleObj>
            </a:graphicData>
          </a:graphic>
        </p:graphicFrame>
        <p:graphicFrame>
          <p:nvGraphicFramePr>
            <p:cNvPr id="129027" name="Object 1"/>
            <p:cNvGraphicFramePr>
              <a:graphicFrameLocks noChangeAspect="1"/>
            </p:cNvGraphicFramePr>
            <p:nvPr/>
          </p:nvGraphicFramePr>
          <p:xfrm>
            <a:off x="2290" y="720"/>
            <a:ext cx="1488" cy="286"/>
          </p:xfrm>
          <a:graphic>
            <a:graphicData uri="http://schemas.openxmlformats.org/presentationml/2006/ole">
              <p:oleObj spid="_x0000_s144387" name="Equation" r:id="rId5" imgW="1346040" imgH="253800" progId="">
                <p:embed/>
              </p:oleObj>
            </a:graphicData>
          </a:graphic>
        </p:graphicFrame>
      </p:grpSp>
      <p:sp>
        <p:nvSpPr>
          <p:cNvPr id="8"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29032"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3" name="灯片编号占位符 1"/>
          <p:cNvSpPr>
            <a:spLocks noGrp="1"/>
          </p:cNvSpPr>
          <p:nvPr>
            <p:ph type="sldNum" sz="quarter" idx="10"/>
          </p:nvPr>
        </p:nvSpPr>
        <p:spPr>
          <a:noFill/>
        </p:spPr>
        <p:txBody>
          <a:bodyPr/>
          <a:lstStyle/>
          <a:p>
            <a:fld id="{F6928D74-0882-4CA7-9B25-D3134361D75C}" type="slidenum">
              <a:rPr lang="zh-CN" altLang="zh-CN" smtClean="0"/>
              <a:pPr/>
              <a:t>18</a:t>
            </a:fld>
            <a:endParaRPr lang="zh-CN" altLang="zh-CN" smtClean="0"/>
          </a:p>
        </p:txBody>
      </p:sp>
      <p:sp>
        <p:nvSpPr>
          <p:cNvPr id="6146" name="Line 2"/>
          <p:cNvSpPr>
            <a:spLocks noChangeShapeType="1"/>
          </p:cNvSpPr>
          <p:nvPr/>
        </p:nvSpPr>
        <p:spPr bwMode="auto">
          <a:xfrm flipV="1">
            <a:off x="7086600" y="879475"/>
            <a:ext cx="0" cy="2743200"/>
          </a:xfrm>
          <a:prstGeom prst="line">
            <a:avLst/>
          </a:prstGeom>
          <a:noFill/>
          <a:ln w="9525">
            <a:solidFill>
              <a:schemeClr val="tx1"/>
            </a:solidFill>
            <a:round/>
            <a:headEnd/>
            <a:tailEnd/>
          </a:ln>
        </p:spPr>
        <p:txBody>
          <a:bodyPr/>
          <a:lstStyle/>
          <a:p>
            <a:endParaRPr lang="zh-CN" altLang="en-US"/>
          </a:p>
        </p:txBody>
      </p:sp>
      <p:sp>
        <p:nvSpPr>
          <p:cNvPr id="6147" name="Line 3"/>
          <p:cNvSpPr>
            <a:spLocks noChangeShapeType="1"/>
          </p:cNvSpPr>
          <p:nvPr/>
        </p:nvSpPr>
        <p:spPr bwMode="auto">
          <a:xfrm flipH="1">
            <a:off x="914400" y="1412875"/>
            <a:ext cx="0" cy="609600"/>
          </a:xfrm>
          <a:prstGeom prst="line">
            <a:avLst/>
          </a:prstGeom>
          <a:noFill/>
          <a:ln w="28575">
            <a:solidFill>
              <a:schemeClr val="tx1"/>
            </a:solidFill>
            <a:round/>
            <a:headEnd/>
            <a:tailEnd/>
          </a:ln>
        </p:spPr>
        <p:txBody>
          <a:bodyPr wrap="none" anchor="ctr"/>
          <a:lstStyle/>
          <a:p>
            <a:endParaRPr lang="zh-CN" altLang="en-US"/>
          </a:p>
        </p:txBody>
      </p:sp>
      <p:sp>
        <p:nvSpPr>
          <p:cNvPr id="6148" name="Line 4"/>
          <p:cNvSpPr>
            <a:spLocks noChangeShapeType="1"/>
          </p:cNvSpPr>
          <p:nvPr/>
        </p:nvSpPr>
        <p:spPr bwMode="auto">
          <a:xfrm>
            <a:off x="914400" y="2098675"/>
            <a:ext cx="0" cy="838200"/>
          </a:xfrm>
          <a:prstGeom prst="line">
            <a:avLst/>
          </a:prstGeom>
          <a:noFill/>
          <a:ln w="28575">
            <a:solidFill>
              <a:schemeClr val="tx1"/>
            </a:solidFill>
            <a:round/>
            <a:headEnd/>
            <a:tailEnd/>
          </a:ln>
        </p:spPr>
        <p:txBody>
          <a:bodyPr wrap="none" anchor="ctr"/>
          <a:lstStyle/>
          <a:p>
            <a:endParaRPr lang="zh-CN" altLang="en-US"/>
          </a:p>
        </p:txBody>
      </p:sp>
      <p:sp>
        <p:nvSpPr>
          <p:cNvPr id="6149" name="Line 5"/>
          <p:cNvSpPr>
            <a:spLocks noChangeShapeType="1"/>
          </p:cNvSpPr>
          <p:nvPr/>
        </p:nvSpPr>
        <p:spPr bwMode="auto">
          <a:xfrm>
            <a:off x="914400" y="3013075"/>
            <a:ext cx="0" cy="609600"/>
          </a:xfrm>
          <a:prstGeom prst="line">
            <a:avLst/>
          </a:prstGeom>
          <a:noFill/>
          <a:ln w="28575">
            <a:solidFill>
              <a:schemeClr val="tx1"/>
            </a:solidFill>
            <a:round/>
            <a:headEnd/>
            <a:tailEnd/>
          </a:ln>
        </p:spPr>
        <p:txBody>
          <a:bodyPr wrap="none" anchor="ctr"/>
          <a:lstStyle/>
          <a:p>
            <a:endParaRPr lang="zh-CN" altLang="en-US"/>
          </a:p>
        </p:txBody>
      </p:sp>
      <p:graphicFrame>
        <p:nvGraphicFramePr>
          <p:cNvPr id="6150" name="Object 2"/>
          <p:cNvGraphicFramePr>
            <a:graphicFrameLocks noChangeAspect="1"/>
          </p:cNvGraphicFramePr>
          <p:nvPr/>
        </p:nvGraphicFramePr>
        <p:xfrm>
          <a:off x="609600" y="1641475"/>
          <a:ext cx="315913" cy="368300"/>
        </p:xfrm>
        <a:graphic>
          <a:graphicData uri="http://schemas.openxmlformats.org/presentationml/2006/ole">
            <p:oleObj spid="_x0000_s22530" r:id="rId3" imgW="317542" imgH="368298" progId="">
              <p:embed/>
            </p:oleObj>
          </a:graphicData>
        </a:graphic>
      </p:graphicFrame>
      <p:graphicFrame>
        <p:nvGraphicFramePr>
          <p:cNvPr id="6151" name="Object 3"/>
          <p:cNvGraphicFramePr>
            <a:graphicFrameLocks noChangeAspect="1"/>
          </p:cNvGraphicFramePr>
          <p:nvPr/>
        </p:nvGraphicFramePr>
        <p:xfrm>
          <a:off x="533400" y="2936875"/>
          <a:ext cx="330200" cy="368300"/>
        </p:xfrm>
        <a:graphic>
          <a:graphicData uri="http://schemas.openxmlformats.org/presentationml/2006/ole">
            <p:oleObj spid="_x0000_s22531" r:id="rId4" imgW="330374" imgH="368457" progId="">
              <p:embed/>
            </p:oleObj>
          </a:graphicData>
        </a:graphic>
      </p:graphicFrame>
      <p:graphicFrame>
        <p:nvGraphicFramePr>
          <p:cNvPr id="6152" name="Object 4"/>
          <p:cNvGraphicFramePr>
            <a:graphicFrameLocks noChangeAspect="1"/>
          </p:cNvGraphicFramePr>
          <p:nvPr/>
        </p:nvGraphicFramePr>
        <p:xfrm>
          <a:off x="7162800" y="1108075"/>
          <a:ext cx="265113" cy="265113"/>
        </p:xfrm>
        <a:graphic>
          <a:graphicData uri="http://schemas.openxmlformats.org/presentationml/2006/ole">
            <p:oleObj spid="_x0000_s22532" r:id="rId5" imgW="266670" imgH="266670" progId="">
              <p:embed/>
            </p:oleObj>
          </a:graphicData>
        </a:graphic>
      </p:graphicFrame>
      <p:sp>
        <p:nvSpPr>
          <p:cNvPr id="6153" name="Line 9"/>
          <p:cNvSpPr>
            <a:spLocks noChangeShapeType="1"/>
          </p:cNvSpPr>
          <p:nvPr/>
        </p:nvSpPr>
        <p:spPr bwMode="auto">
          <a:xfrm>
            <a:off x="914400" y="2479675"/>
            <a:ext cx="6172200" cy="0"/>
          </a:xfrm>
          <a:prstGeom prst="line">
            <a:avLst/>
          </a:prstGeom>
          <a:noFill/>
          <a:ln w="38100">
            <a:solidFill>
              <a:schemeClr val="tx1"/>
            </a:solidFill>
            <a:prstDash val="lgDashDot"/>
            <a:round/>
            <a:headEnd/>
            <a:tailEnd/>
          </a:ln>
        </p:spPr>
        <p:txBody>
          <a:bodyPr wrap="none" anchor="ctr"/>
          <a:lstStyle/>
          <a:p>
            <a:endParaRPr lang="zh-CN" altLang="en-US"/>
          </a:p>
        </p:txBody>
      </p:sp>
      <p:graphicFrame>
        <p:nvGraphicFramePr>
          <p:cNvPr id="6154" name="Object 5"/>
          <p:cNvGraphicFramePr>
            <a:graphicFrameLocks noChangeAspect="1"/>
          </p:cNvGraphicFramePr>
          <p:nvPr/>
        </p:nvGraphicFramePr>
        <p:xfrm>
          <a:off x="6781800" y="2555875"/>
          <a:ext cx="265113" cy="279400"/>
        </p:xfrm>
        <a:graphic>
          <a:graphicData uri="http://schemas.openxmlformats.org/presentationml/2006/ole">
            <p:oleObj spid="_x0000_s22533" r:id="rId6" imgW="266670" imgH="279354" progId="">
              <p:embed/>
            </p:oleObj>
          </a:graphicData>
        </a:graphic>
      </p:graphicFrame>
      <p:graphicFrame>
        <p:nvGraphicFramePr>
          <p:cNvPr id="6155" name="Object 6"/>
          <p:cNvGraphicFramePr>
            <a:graphicFrameLocks noChangeAspect="1"/>
          </p:cNvGraphicFramePr>
          <p:nvPr/>
        </p:nvGraphicFramePr>
        <p:xfrm>
          <a:off x="5562600" y="727075"/>
          <a:ext cx="328613" cy="565150"/>
        </p:xfrm>
        <a:graphic>
          <a:graphicData uri="http://schemas.openxmlformats.org/presentationml/2006/ole">
            <p:oleObj spid="_x0000_s22534" r:id="rId7" imgW="215936" imgH="368138" progId="">
              <p:embed/>
            </p:oleObj>
          </a:graphicData>
        </a:graphic>
      </p:graphicFrame>
      <p:graphicFrame>
        <p:nvGraphicFramePr>
          <p:cNvPr id="6156" name="Object 7"/>
          <p:cNvGraphicFramePr>
            <a:graphicFrameLocks noChangeAspect="1"/>
          </p:cNvGraphicFramePr>
          <p:nvPr/>
        </p:nvGraphicFramePr>
        <p:xfrm>
          <a:off x="5715000" y="1565275"/>
          <a:ext cx="317500" cy="488950"/>
        </p:xfrm>
        <a:graphic>
          <a:graphicData uri="http://schemas.openxmlformats.org/presentationml/2006/ole">
            <p:oleObj spid="_x0000_s22535" r:id="rId8" imgW="241512" imgH="368457" progId="">
              <p:embed/>
            </p:oleObj>
          </a:graphicData>
        </a:graphic>
      </p:graphicFrame>
      <p:sp>
        <p:nvSpPr>
          <p:cNvPr id="6157" name="Line 13"/>
          <p:cNvSpPr>
            <a:spLocks noChangeShapeType="1"/>
          </p:cNvSpPr>
          <p:nvPr/>
        </p:nvSpPr>
        <p:spPr bwMode="auto">
          <a:xfrm flipH="1" flipV="1">
            <a:off x="228600" y="2022475"/>
            <a:ext cx="609600" cy="0"/>
          </a:xfrm>
          <a:prstGeom prst="line">
            <a:avLst/>
          </a:prstGeom>
          <a:noFill/>
          <a:ln w="19050">
            <a:solidFill>
              <a:schemeClr val="tx1"/>
            </a:solidFill>
            <a:prstDash val="dash"/>
            <a:round/>
            <a:headEnd/>
            <a:tailEnd/>
          </a:ln>
        </p:spPr>
        <p:txBody>
          <a:bodyPr wrap="none" anchor="ctr"/>
          <a:lstStyle/>
          <a:p>
            <a:endParaRPr lang="zh-CN" altLang="en-US"/>
          </a:p>
        </p:txBody>
      </p:sp>
      <p:sp>
        <p:nvSpPr>
          <p:cNvPr id="6158" name="Line 14"/>
          <p:cNvSpPr>
            <a:spLocks noChangeShapeType="1"/>
          </p:cNvSpPr>
          <p:nvPr/>
        </p:nvSpPr>
        <p:spPr bwMode="auto">
          <a:xfrm flipH="1" flipV="1">
            <a:off x="228600" y="2936875"/>
            <a:ext cx="609600" cy="0"/>
          </a:xfrm>
          <a:prstGeom prst="line">
            <a:avLst/>
          </a:prstGeom>
          <a:noFill/>
          <a:ln w="19050">
            <a:solidFill>
              <a:schemeClr val="tx1"/>
            </a:solidFill>
            <a:prstDash val="dash"/>
            <a:round/>
            <a:headEnd/>
            <a:tailEnd/>
          </a:ln>
        </p:spPr>
        <p:txBody>
          <a:bodyPr wrap="none" anchor="ctr"/>
          <a:lstStyle/>
          <a:p>
            <a:endParaRPr lang="zh-CN" altLang="en-US"/>
          </a:p>
        </p:txBody>
      </p:sp>
      <p:sp>
        <p:nvSpPr>
          <p:cNvPr id="6159" name="Line 15"/>
          <p:cNvSpPr>
            <a:spLocks noChangeShapeType="1"/>
          </p:cNvSpPr>
          <p:nvPr/>
        </p:nvSpPr>
        <p:spPr bwMode="auto">
          <a:xfrm>
            <a:off x="381000" y="2022475"/>
            <a:ext cx="0" cy="91440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graphicFrame>
        <p:nvGraphicFramePr>
          <p:cNvPr id="6160" name="Object 8"/>
          <p:cNvGraphicFramePr>
            <a:graphicFrameLocks noChangeAspect="1"/>
          </p:cNvGraphicFramePr>
          <p:nvPr/>
        </p:nvGraphicFramePr>
        <p:xfrm>
          <a:off x="457200" y="2327275"/>
          <a:ext cx="214313" cy="279400"/>
        </p:xfrm>
        <a:graphic>
          <a:graphicData uri="http://schemas.openxmlformats.org/presentationml/2006/ole">
            <p:oleObj spid="_x0000_s22536" r:id="rId9" imgW="215936" imgH="279354" progId="">
              <p:embed/>
            </p:oleObj>
          </a:graphicData>
        </a:graphic>
      </p:graphicFrame>
      <p:graphicFrame>
        <p:nvGraphicFramePr>
          <p:cNvPr id="6161" name="Object 9"/>
          <p:cNvGraphicFramePr>
            <a:graphicFrameLocks noChangeAspect="1"/>
          </p:cNvGraphicFramePr>
          <p:nvPr/>
        </p:nvGraphicFramePr>
        <p:xfrm>
          <a:off x="7162800" y="1946275"/>
          <a:ext cx="1981200" cy="622300"/>
        </p:xfrm>
        <a:graphic>
          <a:graphicData uri="http://schemas.openxmlformats.org/presentationml/2006/ole">
            <p:oleObj spid="_x0000_s22537" r:id="rId10" imgW="1702117" imgH="457517" progId="">
              <p:embed/>
            </p:oleObj>
          </a:graphicData>
        </a:graphic>
      </p:graphicFrame>
      <p:grpSp>
        <p:nvGrpSpPr>
          <p:cNvPr id="2" name="Group 18"/>
          <p:cNvGrpSpPr>
            <a:grpSpLocks/>
          </p:cNvGrpSpPr>
          <p:nvPr/>
        </p:nvGrpSpPr>
        <p:grpSpPr bwMode="auto">
          <a:xfrm>
            <a:off x="914400" y="1108075"/>
            <a:ext cx="6172200" cy="1905000"/>
            <a:chOff x="0" y="0"/>
            <a:chExt cx="3888" cy="1200"/>
          </a:xfrm>
        </p:grpSpPr>
        <p:sp>
          <p:nvSpPr>
            <p:cNvPr id="7202" name="Line 19"/>
            <p:cNvSpPr>
              <a:spLocks noChangeShapeType="1"/>
            </p:cNvSpPr>
            <p:nvPr/>
          </p:nvSpPr>
          <p:spPr bwMode="auto">
            <a:xfrm flipV="1">
              <a:off x="0" y="0"/>
              <a:ext cx="3888" cy="576"/>
            </a:xfrm>
            <a:prstGeom prst="line">
              <a:avLst/>
            </a:prstGeom>
            <a:noFill/>
            <a:ln w="38100">
              <a:solidFill>
                <a:schemeClr val="accent2"/>
              </a:solidFill>
              <a:round/>
              <a:headEnd/>
              <a:tailEnd type="triangle" w="med" len="med"/>
            </a:ln>
          </p:spPr>
          <p:txBody>
            <a:bodyPr wrap="none" anchor="ctr"/>
            <a:lstStyle/>
            <a:p>
              <a:endParaRPr lang="zh-CN" altLang="en-US"/>
            </a:p>
          </p:txBody>
        </p:sp>
        <p:sp>
          <p:nvSpPr>
            <p:cNvPr id="7203" name="Line 20"/>
            <p:cNvSpPr>
              <a:spLocks noChangeShapeType="1"/>
            </p:cNvSpPr>
            <p:nvPr/>
          </p:nvSpPr>
          <p:spPr bwMode="auto">
            <a:xfrm flipV="1">
              <a:off x="0" y="48"/>
              <a:ext cx="3888" cy="1152"/>
            </a:xfrm>
            <a:prstGeom prst="line">
              <a:avLst/>
            </a:prstGeom>
            <a:noFill/>
            <a:ln w="38100">
              <a:solidFill>
                <a:schemeClr val="accent2"/>
              </a:solidFill>
              <a:round/>
              <a:headEnd/>
              <a:tailEnd type="triangle" w="med" len="med"/>
            </a:ln>
          </p:spPr>
          <p:txBody>
            <a:bodyPr wrap="none" anchor="ctr"/>
            <a:lstStyle/>
            <a:p>
              <a:endParaRPr lang="zh-CN" altLang="en-US"/>
            </a:p>
          </p:txBody>
        </p:sp>
      </p:grpSp>
      <p:grpSp>
        <p:nvGrpSpPr>
          <p:cNvPr id="3" name="Group 21"/>
          <p:cNvGrpSpPr>
            <a:grpSpLocks/>
          </p:cNvGrpSpPr>
          <p:nvPr/>
        </p:nvGrpSpPr>
        <p:grpSpPr bwMode="auto">
          <a:xfrm>
            <a:off x="914400" y="3317875"/>
            <a:ext cx="6172200" cy="295275"/>
            <a:chOff x="0" y="0"/>
            <a:chExt cx="3888" cy="186"/>
          </a:xfrm>
        </p:grpSpPr>
        <p:graphicFrame>
          <p:nvGraphicFramePr>
            <p:cNvPr id="7182" name="Object 14"/>
            <p:cNvGraphicFramePr>
              <a:graphicFrameLocks noChangeAspect="1"/>
            </p:cNvGraphicFramePr>
            <p:nvPr/>
          </p:nvGraphicFramePr>
          <p:xfrm>
            <a:off x="1440" y="0"/>
            <a:ext cx="624" cy="186"/>
          </p:xfrm>
          <a:graphic>
            <a:graphicData uri="http://schemas.openxmlformats.org/presentationml/2006/ole">
              <p:oleObj spid="_x0000_s22542" r:id="rId11" imgW="940117" imgH="279717" progId="">
                <p:embed/>
              </p:oleObj>
            </a:graphicData>
          </a:graphic>
        </p:graphicFrame>
        <p:sp>
          <p:nvSpPr>
            <p:cNvPr id="7200" name="Line 23"/>
            <p:cNvSpPr>
              <a:spLocks noChangeShapeType="1"/>
            </p:cNvSpPr>
            <p:nvPr/>
          </p:nvSpPr>
          <p:spPr bwMode="auto">
            <a:xfrm flipH="1">
              <a:off x="0" y="96"/>
              <a:ext cx="1248" cy="0"/>
            </a:xfrm>
            <a:prstGeom prst="line">
              <a:avLst/>
            </a:prstGeom>
            <a:noFill/>
            <a:ln w="9525">
              <a:solidFill>
                <a:schemeClr val="tx1"/>
              </a:solidFill>
              <a:round/>
              <a:headEnd/>
              <a:tailEnd type="triangle" w="med" len="med"/>
            </a:ln>
          </p:spPr>
          <p:txBody>
            <a:bodyPr/>
            <a:lstStyle/>
            <a:p>
              <a:endParaRPr lang="zh-CN" altLang="en-US"/>
            </a:p>
          </p:txBody>
        </p:sp>
        <p:sp>
          <p:nvSpPr>
            <p:cNvPr id="7201" name="Line 24"/>
            <p:cNvSpPr>
              <a:spLocks noChangeShapeType="1"/>
            </p:cNvSpPr>
            <p:nvPr/>
          </p:nvSpPr>
          <p:spPr bwMode="auto">
            <a:xfrm>
              <a:off x="2208" y="96"/>
              <a:ext cx="1680" cy="0"/>
            </a:xfrm>
            <a:prstGeom prst="line">
              <a:avLst/>
            </a:prstGeom>
            <a:noFill/>
            <a:ln w="9525">
              <a:solidFill>
                <a:schemeClr val="tx1"/>
              </a:solidFill>
              <a:round/>
              <a:headEnd/>
              <a:tailEnd type="triangle" w="med" len="med"/>
            </a:ln>
          </p:spPr>
          <p:txBody>
            <a:bodyPr/>
            <a:lstStyle/>
            <a:p>
              <a:endParaRPr lang="zh-CN" altLang="en-US"/>
            </a:p>
          </p:txBody>
        </p:sp>
      </p:grpSp>
      <p:sp>
        <p:nvSpPr>
          <p:cNvPr id="6169" name="Line 25"/>
          <p:cNvSpPr>
            <a:spLocks noChangeShapeType="1"/>
          </p:cNvSpPr>
          <p:nvPr/>
        </p:nvSpPr>
        <p:spPr bwMode="auto">
          <a:xfrm flipV="1">
            <a:off x="7086600" y="650875"/>
            <a:ext cx="0" cy="3048000"/>
          </a:xfrm>
          <a:prstGeom prst="line">
            <a:avLst/>
          </a:prstGeom>
          <a:noFill/>
          <a:ln w="38100">
            <a:solidFill>
              <a:srgbClr val="FF3300"/>
            </a:solidFill>
            <a:round/>
            <a:headEnd/>
            <a:tailEnd type="triangle" w="med" len="med"/>
          </a:ln>
        </p:spPr>
        <p:txBody>
          <a:bodyPr/>
          <a:lstStyle/>
          <a:p>
            <a:endParaRPr lang="zh-CN" altLang="en-US"/>
          </a:p>
        </p:txBody>
      </p:sp>
      <p:sp>
        <p:nvSpPr>
          <p:cNvPr id="6170" name="Text Box 26"/>
          <p:cNvSpPr txBox="1">
            <a:spLocks noChangeArrowheads="1"/>
          </p:cNvSpPr>
          <p:nvPr/>
        </p:nvSpPr>
        <p:spPr bwMode="auto">
          <a:xfrm>
            <a:off x="7162800" y="650875"/>
            <a:ext cx="361950" cy="519113"/>
          </a:xfrm>
          <a:prstGeom prst="rect">
            <a:avLst/>
          </a:prstGeom>
          <a:noFill/>
          <a:ln w="9525">
            <a:noFill/>
            <a:miter lim="800000"/>
            <a:headEnd/>
            <a:tailEnd/>
          </a:ln>
        </p:spPr>
        <p:txBody>
          <a:bodyPr wrap="none">
            <a:spAutoFit/>
          </a:bodyPr>
          <a:lstStyle/>
          <a:p>
            <a:r>
              <a:rPr lang="zh-CN" altLang="zh-CN" sz="2800" b="1">
                <a:latin typeface="Times New Roman" pitchFamily="18" charset="0"/>
              </a:rPr>
              <a:t>x</a:t>
            </a:r>
          </a:p>
        </p:txBody>
      </p:sp>
      <p:sp>
        <p:nvSpPr>
          <p:cNvPr id="6171" name="Text Box 27"/>
          <p:cNvSpPr txBox="1">
            <a:spLocks noChangeArrowheads="1"/>
          </p:cNvSpPr>
          <p:nvPr/>
        </p:nvSpPr>
        <p:spPr bwMode="auto">
          <a:xfrm>
            <a:off x="3657600" y="5222875"/>
            <a:ext cx="5105400" cy="519113"/>
          </a:xfrm>
          <a:prstGeom prst="rect">
            <a:avLst/>
          </a:prstGeom>
          <a:noFill/>
          <a:ln w="9525">
            <a:noFill/>
            <a:miter lim="800000"/>
            <a:headEnd/>
            <a:tailEnd/>
          </a:ln>
        </p:spPr>
        <p:txBody>
          <a:bodyPr>
            <a:spAutoFit/>
          </a:bodyPr>
          <a:lstStyle/>
          <a:p>
            <a:pPr>
              <a:spcBef>
                <a:spcPct val="50000"/>
              </a:spcBef>
            </a:pPr>
            <a:r>
              <a:rPr lang="zh-CN" altLang="zh-CN" sz="2800" b="1">
                <a:latin typeface="Times New Roman" pitchFamily="18" charset="0"/>
              </a:rPr>
              <a:t>(P </a:t>
            </a:r>
            <a:r>
              <a:rPr lang="zh-CN" sz="2800" b="1">
                <a:latin typeface="Times New Roman" pitchFamily="18" charset="0"/>
              </a:rPr>
              <a:t>点的坐标距  </a:t>
            </a:r>
            <a:r>
              <a:rPr lang="zh-CN" altLang="zh-CN" sz="2800" b="1">
                <a:latin typeface="Times New Roman" pitchFamily="18" charset="0"/>
              </a:rPr>
              <a:t>O </a:t>
            </a:r>
            <a:r>
              <a:rPr lang="zh-CN" sz="2800" b="1">
                <a:latin typeface="Times New Roman" pitchFamily="18" charset="0"/>
              </a:rPr>
              <a:t>点很近</a:t>
            </a:r>
            <a:r>
              <a:rPr lang="zh-CN" sz="2800">
                <a:latin typeface="Times New Roman" pitchFamily="18" charset="0"/>
              </a:rPr>
              <a:t>）</a:t>
            </a:r>
          </a:p>
        </p:txBody>
      </p:sp>
      <p:graphicFrame>
        <p:nvGraphicFramePr>
          <p:cNvPr id="6172" name="Object 10"/>
          <p:cNvGraphicFramePr>
            <a:graphicFrameLocks noChangeAspect="1"/>
          </p:cNvGraphicFramePr>
          <p:nvPr/>
        </p:nvGraphicFramePr>
        <p:xfrm>
          <a:off x="0" y="3698875"/>
          <a:ext cx="9144000" cy="682625"/>
        </p:xfrm>
        <a:graphic>
          <a:graphicData uri="http://schemas.openxmlformats.org/presentationml/2006/ole">
            <p:oleObj spid="_x0000_s22538" r:id="rId12" imgW="3162617" imgH="228917" progId="">
              <p:embed/>
            </p:oleObj>
          </a:graphicData>
        </a:graphic>
      </p:graphicFrame>
      <p:graphicFrame>
        <p:nvGraphicFramePr>
          <p:cNvPr id="6173" name="Object 11"/>
          <p:cNvGraphicFramePr>
            <a:graphicFrameLocks noChangeAspect="1"/>
          </p:cNvGraphicFramePr>
          <p:nvPr/>
        </p:nvGraphicFramePr>
        <p:xfrm>
          <a:off x="381000" y="4460875"/>
          <a:ext cx="6591300" cy="685800"/>
        </p:xfrm>
        <a:graphic>
          <a:graphicData uri="http://schemas.openxmlformats.org/presentationml/2006/ole">
            <p:oleObj spid="_x0000_s22539" r:id="rId13" imgW="2197417" imgH="228917" progId="">
              <p:embed/>
            </p:oleObj>
          </a:graphicData>
        </a:graphic>
      </p:graphicFrame>
      <p:graphicFrame>
        <p:nvGraphicFramePr>
          <p:cNvPr id="6174" name="Object 12"/>
          <p:cNvGraphicFramePr>
            <a:graphicFrameLocks noChangeAspect="1"/>
          </p:cNvGraphicFramePr>
          <p:nvPr/>
        </p:nvGraphicFramePr>
        <p:xfrm>
          <a:off x="457200" y="5146675"/>
          <a:ext cx="2705100" cy="647700"/>
        </p:xfrm>
        <a:graphic>
          <a:graphicData uri="http://schemas.openxmlformats.org/presentationml/2006/ole">
            <p:oleObj spid="_x0000_s22540" r:id="rId14" imgW="900844" imgH="215936" progId="">
              <p:embed/>
            </p:oleObj>
          </a:graphicData>
        </a:graphic>
      </p:graphicFrame>
      <p:graphicFrame>
        <p:nvGraphicFramePr>
          <p:cNvPr id="6175" name="Object 13"/>
          <p:cNvGraphicFramePr>
            <a:graphicFrameLocks noChangeAspect="1"/>
          </p:cNvGraphicFramePr>
          <p:nvPr/>
        </p:nvGraphicFramePr>
        <p:xfrm>
          <a:off x="468313" y="5805488"/>
          <a:ext cx="2432050" cy="514350"/>
        </p:xfrm>
        <a:graphic>
          <a:graphicData uri="http://schemas.openxmlformats.org/presentationml/2006/ole">
            <p:oleObj spid="_x0000_s22541" r:id="rId15" imgW="837064" imgH="177809" progId="">
              <p:embed/>
            </p:oleObj>
          </a:graphicData>
        </a:graphic>
      </p:graphicFrame>
      <p:sp>
        <p:nvSpPr>
          <p:cNvPr id="6176" name="Text Box 32"/>
          <p:cNvSpPr txBox="1">
            <a:spLocks noChangeArrowheads="1"/>
          </p:cNvSpPr>
          <p:nvPr/>
        </p:nvSpPr>
        <p:spPr bwMode="auto">
          <a:xfrm>
            <a:off x="900113" y="620713"/>
            <a:ext cx="3384550" cy="579437"/>
          </a:xfrm>
          <a:prstGeom prst="rect">
            <a:avLst/>
          </a:prstGeom>
          <a:noFill/>
          <a:ln w="9525">
            <a:noFill/>
            <a:miter lim="800000"/>
            <a:headEnd/>
            <a:tailEnd/>
          </a:ln>
        </p:spPr>
        <p:txBody>
          <a:bodyPr>
            <a:spAutoFit/>
          </a:bodyPr>
          <a:lstStyle/>
          <a:p>
            <a:r>
              <a:rPr lang="zh-CN" sz="3200" b="1">
                <a:solidFill>
                  <a:srgbClr val="3333FF"/>
                </a:solidFill>
                <a:latin typeface="Times New Roman" pitchFamily="18" charset="0"/>
              </a:rPr>
              <a:t>证明二</a:t>
            </a:r>
          </a:p>
        </p:txBody>
      </p:sp>
      <p:sp>
        <p:nvSpPr>
          <p:cNvPr id="34" name="Oval 20"/>
          <p:cNvSpPr>
            <a:spLocks noChangeArrowheads="1"/>
          </p:cNvSpPr>
          <p:nvPr/>
        </p:nvSpPr>
        <p:spPr bwMode="auto">
          <a:xfrm>
            <a:off x="2914650" y="609600"/>
            <a:ext cx="6153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7199" name="Rectangle 23"/>
          <p:cNvSpPr>
            <a:spLocks noChangeArrowheads="1"/>
          </p:cNvSpPr>
          <p:nvPr/>
        </p:nvSpPr>
        <p:spPr bwMode="auto">
          <a:xfrm>
            <a:off x="3200400" y="65088"/>
            <a:ext cx="579755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11-2 </a:t>
            </a:r>
            <a:r>
              <a:rPr kumimoji="1" lang="zh-CN" altLang="en-US" sz="2800" b="1">
                <a:solidFill>
                  <a:srgbClr val="000066"/>
                </a:solidFill>
                <a:latin typeface="楷体_GB2312" pitchFamily="49" charset="-122"/>
                <a:ea typeface="楷体_GB2312" pitchFamily="49" charset="-122"/>
              </a:rPr>
              <a:t>杨氏双缝干涉实验 劳埃德镜</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Pct val="100000"/>
                                  </p:iterate>
                                  <p:childTnLst>
                                    <p:set>
                                      <p:cBhvr>
                                        <p:cTn id="6" dur="1" fill="hold">
                                          <p:stCondLst>
                                            <p:cond delay="0"/>
                                          </p:stCondLst>
                                        </p:cTn>
                                        <p:tgtEl>
                                          <p:spTgt spid="6176"/>
                                        </p:tgtEl>
                                        <p:attrNameLst>
                                          <p:attrName>style.visibility</p:attrName>
                                        </p:attrNameLst>
                                      </p:cBhvr>
                                      <p:to>
                                        <p:strVal val="visible"/>
                                      </p:to>
                                    </p:set>
                                    <p:animEffect transition="in" filter="dissolve">
                                      <p:cBhvr>
                                        <p:cTn id="7" dur="75"/>
                                        <p:tgtEl>
                                          <p:spTgt spid="61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147"/>
                                        </p:tgtEl>
                                        <p:attrNameLst>
                                          <p:attrName>style.visibility</p:attrName>
                                        </p:attrNameLst>
                                      </p:cBhvr>
                                      <p:to>
                                        <p:strVal val="visible"/>
                                      </p:to>
                                    </p:set>
                                    <p:animEffect transition="in" filter="wipe(up)">
                                      <p:cBhvr>
                                        <p:cTn id="12" dur="500"/>
                                        <p:tgtEl>
                                          <p:spTgt spid="6147"/>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6148"/>
                                        </p:tgtEl>
                                        <p:attrNameLst>
                                          <p:attrName>style.visibility</p:attrName>
                                        </p:attrNameLst>
                                      </p:cBhvr>
                                      <p:to>
                                        <p:strVal val="visible"/>
                                      </p:to>
                                    </p:set>
                                    <p:animEffect transition="in" filter="wipe(up)">
                                      <p:cBhvr>
                                        <p:cTn id="16" dur="500"/>
                                        <p:tgtEl>
                                          <p:spTgt spid="6148"/>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6149"/>
                                        </p:tgtEl>
                                        <p:attrNameLst>
                                          <p:attrName>style.visibility</p:attrName>
                                        </p:attrNameLst>
                                      </p:cBhvr>
                                      <p:to>
                                        <p:strVal val="visible"/>
                                      </p:to>
                                    </p:set>
                                    <p:animEffect transition="in" filter="wipe(up)">
                                      <p:cBhvr>
                                        <p:cTn id="20" dur="500"/>
                                        <p:tgtEl>
                                          <p:spTgt spid="614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6150"/>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499"/>
                                          </p:stCondLst>
                                        </p:cTn>
                                        <p:tgtEl>
                                          <p:spTgt spid="615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153"/>
                                        </p:tgtEl>
                                        <p:attrNameLst>
                                          <p:attrName>style.visibility</p:attrName>
                                        </p:attrNameLst>
                                      </p:cBhvr>
                                      <p:to>
                                        <p:strVal val="visible"/>
                                      </p:to>
                                    </p:set>
                                    <p:animEffect transition="in" filter="wipe(left)">
                                      <p:cBhvr>
                                        <p:cTn id="32" dur="500"/>
                                        <p:tgtEl>
                                          <p:spTgt spid="6153"/>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499"/>
                                          </p:stCondLst>
                                        </p:cTn>
                                        <p:tgtEl>
                                          <p:spTgt spid="615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157"/>
                                        </p:tgtEl>
                                        <p:attrNameLst>
                                          <p:attrName>style.visibility</p:attrName>
                                        </p:attrNameLst>
                                      </p:cBhvr>
                                      <p:to>
                                        <p:strVal val="visible"/>
                                      </p:to>
                                    </p:set>
                                    <p:animEffect transition="in" filter="wipe(left)">
                                      <p:cBhvr>
                                        <p:cTn id="40" dur="500"/>
                                        <p:tgtEl>
                                          <p:spTgt spid="6157"/>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6158"/>
                                        </p:tgtEl>
                                        <p:attrNameLst>
                                          <p:attrName>style.visibility</p:attrName>
                                        </p:attrNameLst>
                                      </p:cBhvr>
                                      <p:to>
                                        <p:strVal val="visible"/>
                                      </p:to>
                                    </p:set>
                                    <p:animEffect transition="in" filter="wipe(left)">
                                      <p:cBhvr>
                                        <p:cTn id="44" dur="500"/>
                                        <p:tgtEl>
                                          <p:spTgt spid="6158"/>
                                        </p:tgtEl>
                                      </p:cBhvr>
                                    </p:animEffect>
                                  </p:childTnLst>
                                </p:cTn>
                              </p:par>
                            </p:childTnLst>
                          </p:cTn>
                        </p:par>
                        <p:par>
                          <p:cTn id="45" fill="hold">
                            <p:stCondLst>
                              <p:cond delay="1000"/>
                            </p:stCondLst>
                            <p:childTnLst>
                              <p:par>
                                <p:cTn id="46" presetID="16" presetClass="entr" presetSubtype="42" fill="hold" grpId="0" nodeType="afterEffect">
                                  <p:stCondLst>
                                    <p:cond delay="0"/>
                                  </p:stCondLst>
                                  <p:childTnLst>
                                    <p:set>
                                      <p:cBhvr>
                                        <p:cTn id="47" dur="1" fill="hold">
                                          <p:stCondLst>
                                            <p:cond delay="0"/>
                                          </p:stCondLst>
                                        </p:cTn>
                                        <p:tgtEl>
                                          <p:spTgt spid="6159"/>
                                        </p:tgtEl>
                                        <p:attrNameLst>
                                          <p:attrName>style.visibility</p:attrName>
                                        </p:attrNameLst>
                                      </p:cBhvr>
                                      <p:to>
                                        <p:strVal val="visible"/>
                                      </p:to>
                                    </p:set>
                                    <p:animEffect transition="in" filter="barn(outHorizontal)">
                                      <p:cBhvr>
                                        <p:cTn id="48" dur="500"/>
                                        <p:tgtEl>
                                          <p:spTgt spid="6159"/>
                                        </p:tgtEl>
                                      </p:cBhvr>
                                    </p:animEffect>
                                  </p:childTnLst>
                                </p:cTn>
                              </p:par>
                            </p:childTnLst>
                          </p:cTn>
                        </p:par>
                        <p:par>
                          <p:cTn id="49" fill="hold">
                            <p:stCondLst>
                              <p:cond delay="1500"/>
                            </p:stCondLst>
                            <p:childTnLst>
                              <p:par>
                                <p:cTn id="50" presetID="1" presetClass="entr" presetSubtype="0" fill="hold" nodeType="afterEffect">
                                  <p:stCondLst>
                                    <p:cond delay="0"/>
                                  </p:stCondLst>
                                  <p:childTnLst>
                                    <p:set>
                                      <p:cBhvr>
                                        <p:cTn id="51" dur="1" fill="hold">
                                          <p:stCondLst>
                                            <p:cond delay="499"/>
                                          </p:stCondLst>
                                        </p:cTn>
                                        <p:tgtEl>
                                          <p:spTgt spid="61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6146"/>
                                        </p:tgtEl>
                                        <p:attrNameLst>
                                          <p:attrName>style.visibility</p:attrName>
                                        </p:attrNameLst>
                                      </p:cBhvr>
                                      <p:to>
                                        <p:strVal val="visible"/>
                                      </p:to>
                                    </p:set>
                                    <p:animEffect transition="in" filter="wipe(up)">
                                      <p:cBhvr>
                                        <p:cTn id="56" dur="500"/>
                                        <p:tgtEl>
                                          <p:spTgt spid="614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wipe(left)">
                                      <p:cBhvr>
                                        <p:cTn id="61" dur="500"/>
                                        <p:tgtEl>
                                          <p:spTgt spid="2"/>
                                        </p:tgtEl>
                                      </p:cBhvr>
                                    </p:animEffect>
                                  </p:childTnLst>
                                </p:cTn>
                              </p:par>
                            </p:childTnLst>
                          </p:cTn>
                        </p:par>
                        <p:par>
                          <p:cTn id="62" fill="hold">
                            <p:stCondLst>
                              <p:cond delay="500"/>
                            </p:stCondLst>
                            <p:childTnLst>
                              <p:par>
                                <p:cTn id="63" presetID="1" presetClass="entr" presetSubtype="0" fill="hold" nodeType="afterEffect">
                                  <p:stCondLst>
                                    <p:cond delay="0"/>
                                  </p:stCondLst>
                                  <p:childTnLst>
                                    <p:set>
                                      <p:cBhvr>
                                        <p:cTn id="64" dur="1" fill="hold">
                                          <p:stCondLst>
                                            <p:cond delay="499"/>
                                          </p:stCondLst>
                                        </p:cTn>
                                        <p:tgtEl>
                                          <p:spTgt spid="615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499"/>
                                          </p:stCondLst>
                                        </p:cTn>
                                        <p:tgtEl>
                                          <p:spTgt spid="615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499"/>
                                          </p:stCondLst>
                                        </p:cTn>
                                        <p:tgtEl>
                                          <p:spTgt spid="615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7" presetClass="entr" presetSubtype="10" fill="hold" nodeType="clickEffect">
                                  <p:stCondLst>
                                    <p:cond delay="0"/>
                                  </p:stCondLst>
                                  <p:childTnLst>
                                    <p:set>
                                      <p:cBhvr>
                                        <p:cTn id="76" dur="1" fill="hold">
                                          <p:stCondLst>
                                            <p:cond delay="0"/>
                                          </p:stCondLst>
                                        </p:cTn>
                                        <p:tgtEl>
                                          <p:spTgt spid="3"/>
                                        </p:tgtEl>
                                        <p:attrNameLst>
                                          <p:attrName>style.visibility</p:attrName>
                                        </p:attrNameLst>
                                      </p:cBhvr>
                                      <p:to>
                                        <p:strVal val="visible"/>
                                      </p:to>
                                    </p:set>
                                    <p:anim calcmode="lin" valueType="num">
                                      <p:cBhvr>
                                        <p:cTn id="77" dur="500" fill="hold"/>
                                        <p:tgtEl>
                                          <p:spTgt spid="3"/>
                                        </p:tgtEl>
                                        <p:attrNameLst>
                                          <p:attrName>ppt_w</p:attrName>
                                        </p:attrNameLst>
                                      </p:cBhvr>
                                      <p:tavLst>
                                        <p:tav tm="0">
                                          <p:val>
                                            <p:fltVal val="0"/>
                                          </p:val>
                                        </p:tav>
                                        <p:tav tm="100000">
                                          <p:val>
                                            <p:strVal val="#ppt_w"/>
                                          </p:val>
                                        </p:tav>
                                      </p:tavLst>
                                    </p:anim>
                                    <p:anim calcmode="lin" valueType="num">
                                      <p:cBhvr>
                                        <p:cTn id="78"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6161"/>
                                        </p:tgtEl>
                                        <p:attrNameLst>
                                          <p:attrName>style.visibility</p:attrName>
                                        </p:attrNameLst>
                                      </p:cBhvr>
                                      <p:to>
                                        <p:strVal val="visible"/>
                                      </p:to>
                                    </p:set>
                                    <p:animEffect transition="in" filter="wipe(left)">
                                      <p:cBhvr>
                                        <p:cTn id="83" dur="500"/>
                                        <p:tgtEl>
                                          <p:spTgt spid="616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6169"/>
                                        </p:tgtEl>
                                        <p:attrNameLst>
                                          <p:attrName>style.visibility</p:attrName>
                                        </p:attrNameLst>
                                      </p:cBhvr>
                                      <p:to>
                                        <p:strVal val="visible"/>
                                      </p:to>
                                    </p:set>
                                    <p:animEffect transition="in" filter="wipe(down)">
                                      <p:cBhvr>
                                        <p:cTn id="88" dur="500"/>
                                        <p:tgtEl>
                                          <p:spTgt spid="6169"/>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499"/>
                                          </p:stCondLst>
                                        </p:cTn>
                                        <p:tgtEl>
                                          <p:spTgt spid="617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6172"/>
                                        </p:tgtEl>
                                        <p:attrNameLst>
                                          <p:attrName>style.visibility</p:attrName>
                                        </p:attrNameLst>
                                      </p:cBhvr>
                                      <p:to>
                                        <p:strVal val="visible"/>
                                      </p:to>
                                    </p:set>
                                    <p:animEffect transition="in" filter="wipe(left)">
                                      <p:cBhvr>
                                        <p:cTn id="97" dur="500"/>
                                        <p:tgtEl>
                                          <p:spTgt spid="617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6173"/>
                                        </p:tgtEl>
                                        <p:attrNameLst>
                                          <p:attrName>style.visibility</p:attrName>
                                        </p:attrNameLst>
                                      </p:cBhvr>
                                      <p:to>
                                        <p:strVal val="visible"/>
                                      </p:to>
                                    </p:set>
                                    <p:animEffect transition="in" filter="wipe(left)">
                                      <p:cBhvr>
                                        <p:cTn id="102" dur="500"/>
                                        <p:tgtEl>
                                          <p:spTgt spid="6173"/>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6174"/>
                                        </p:tgtEl>
                                        <p:attrNameLst>
                                          <p:attrName>style.visibility</p:attrName>
                                        </p:attrNameLst>
                                      </p:cBhvr>
                                      <p:to>
                                        <p:strVal val="visible"/>
                                      </p:to>
                                    </p:set>
                                    <p:animEffect transition="in" filter="wipe(left)">
                                      <p:cBhvr>
                                        <p:cTn id="107" dur="500"/>
                                        <p:tgtEl>
                                          <p:spTgt spid="6174"/>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ntr" presetSubtype="0" fill="hold" grpId="0" nodeType="clickEffect">
                                  <p:stCondLst>
                                    <p:cond delay="0"/>
                                  </p:stCondLst>
                                  <p:iterate type="lt">
                                    <p:tmPct val="100000"/>
                                  </p:iterate>
                                  <p:childTnLst>
                                    <p:set>
                                      <p:cBhvr>
                                        <p:cTn id="111" dur="1" fill="hold">
                                          <p:stCondLst>
                                            <p:cond delay="0"/>
                                          </p:stCondLst>
                                        </p:cTn>
                                        <p:tgtEl>
                                          <p:spTgt spid="6171"/>
                                        </p:tgtEl>
                                        <p:attrNameLst>
                                          <p:attrName>style.visibility</p:attrName>
                                        </p:attrNameLst>
                                      </p:cBhvr>
                                      <p:to>
                                        <p:strVal val="visible"/>
                                      </p:to>
                                    </p:set>
                                    <p:animEffect transition="in" filter="dissolve">
                                      <p:cBhvr>
                                        <p:cTn id="112" dur="75"/>
                                        <p:tgtEl>
                                          <p:spTgt spid="6171"/>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6175"/>
                                        </p:tgtEl>
                                        <p:attrNameLst>
                                          <p:attrName>style.visibility</p:attrName>
                                        </p:attrNameLst>
                                      </p:cBhvr>
                                      <p:to>
                                        <p:strVal val="visible"/>
                                      </p:to>
                                    </p:set>
                                    <p:animEffect transition="in" filter="wipe(left)">
                                      <p:cBhvr>
                                        <p:cTn id="117" dur="500"/>
                                        <p:tgtEl>
                                          <p:spTgt spid="6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nimBg="1"/>
      <p:bldP spid="6147" grpId="0" animBg="1"/>
      <p:bldP spid="6148" grpId="0" animBg="1"/>
      <p:bldP spid="6149" grpId="0" animBg="1"/>
      <p:bldP spid="6153" grpId="0" animBg="1"/>
      <p:bldP spid="6157" grpId="0" animBg="1"/>
      <p:bldP spid="6158" grpId="0" animBg="1"/>
      <p:bldP spid="6159" grpId="0" animBg="1"/>
      <p:bldP spid="6169" grpId="0" animBg="1"/>
      <p:bldP spid="6170" grpId="0" autoUpdateAnimBg="0"/>
      <p:bldP spid="6171" grpId="0" autoUpdateAnimBg="0"/>
      <p:bldP spid="6176" grpId="0" autoUpdateAnimBg="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灯片编号占位符 1"/>
          <p:cNvSpPr>
            <a:spLocks noGrp="1"/>
          </p:cNvSpPr>
          <p:nvPr>
            <p:ph type="sldNum" sz="quarter" idx="10"/>
          </p:nvPr>
        </p:nvSpPr>
        <p:spPr>
          <a:noFill/>
        </p:spPr>
        <p:txBody>
          <a:bodyPr/>
          <a:lstStyle/>
          <a:p>
            <a:fld id="{54C3A87F-3D53-4C63-84E3-654EBD5D0C06}" type="slidenum">
              <a:rPr lang="en-US" altLang="zh-CN" smtClean="0"/>
              <a:pPr/>
              <a:t>180</a:t>
            </a:fld>
            <a:endParaRPr lang="en-US" altLang="zh-CN" smtClean="0"/>
          </a:p>
        </p:txBody>
      </p:sp>
      <p:pic>
        <p:nvPicPr>
          <p:cNvPr id="236547" name="Picture 4" descr="wltt4"/>
          <p:cNvPicPr>
            <a:picLocks noChangeAspect="1" noChangeArrowheads="1"/>
          </p:cNvPicPr>
          <p:nvPr/>
        </p:nvPicPr>
        <p:blipFill>
          <a:blip r:embed="rId2" cstate="print"/>
          <a:srcRect/>
          <a:stretch>
            <a:fillRect/>
          </a:stretch>
        </p:blipFill>
        <p:spPr bwMode="auto">
          <a:xfrm>
            <a:off x="1066800" y="1533525"/>
            <a:ext cx="2971800" cy="2063750"/>
          </a:xfrm>
          <a:prstGeom prst="rect">
            <a:avLst/>
          </a:prstGeom>
          <a:noFill/>
          <a:ln w="12700">
            <a:solidFill>
              <a:schemeClr val="tx2"/>
            </a:solidFill>
            <a:miter lim="800000"/>
            <a:headEnd/>
            <a:tailEnd/>
          </a:ln>
        </p:spPr>
      </p:pic>
      <p:sp>
        <p:nvSpPr>
          <p:cNvPr id="236548" name="Text Box 5"/>
          <p:cNvSpPr txBox="1">
            <a:spLocks noChangeArrowheads="1"/>
          </p:cNvSpPr>
          <p:nvPr/>
        </p:nvSpPr>
        <p:spPr bwMode="auto">
          <a:xfrm>
            <a:off x="827088" y="3789363"/>
            <a:ext cx="3457575" cy="1260475"/>
          </a:xfrm>
          <a:prstGeom prst="rect">
            <a:avLst/>
          </a:prstGeom>
          <a:noFill/>
          <a:ln w="28575">
            <a:noFill/>
            <a:miter lim="800000"/>
            <a:headEnd/>
            <a:tailEnd/>
          </a:ln>
        </p:spPr>
        <p:txBody>
          <a:bodyPr>
            <a:spAutoFit/>
          </a:bodyPr>
          <a:lstStyle/>
          <a:p>
            <a:pPr algn="ctr">
              <a:lnSpc>
                <a:spcPct val="120000"/>
              </a:lnSpc>
            </a:pPr>
            <a:r>
              <a:rPr lang="en-US" altLang="zh-CN" sz="3200" b="1">
                <a:solidFill>
                  <a:srgbClr val="CC0000"/>
                </a:solidFill>
                <a:latin typeface="Times New Roman" pitchFamily="18" charset="0"/>
              </a:rPr>
              <a:t>DNA</a:t>
            </a:r>
            <a:r>
              <a:rPr lang="en-US" altLang="zh-CN" sz="3200" b="1">
                <a:solidFill>
                  <a:srgbClr val="CC0000"/>
                </a:solidFill>
                <a:latin typeface="宋体" pitchFamily="2" charset="-122"/>
              </a:rPr>
              <a:t> </a:t>
            </a:r>
            <a:r>
              <a:rPr lang="zh-CN" altLang="en-US" sz="3200" b="1">
                <a:solidFill>
                  <a:srgbClr val="CC0000"/>
                </a:solidFill>
                <a:latin typeface="宋体" pitchFamily="2" charset="-122"/>
              </a:rPr>
              <a:t>晶体的</a:t>
            </a:r>
          </a:p>
          <a:p>
            <a:pPr algn="ctr">
              <a:lnSpc>
                <a:spcPct val="120000"/>
              </a:lnSpc>
            </a:pPr>
            <a:r>
              <a:rPr lang="en-US" altLang="zh-CN" sz="3200" b="1">
                <a:solidFill>
                  <a:srgbClr val="CC0000"/>
                </a:solidFill>
                <a:latin typeface="Times New Roman" pitchFamily="18" charset="0"/>
              </a:rPr>
              <a:t>X</a:t>
            </a:r>
            <a:r>
              <a:rPr lang="zh-CN" altLang="en-US" sz="3200" b="1">
                <a:solidFill>
                  <a:srgbClr val="CC0000"/>
                </a:solidFill>
                <a:latin typeface="宋体" pitchFamily="2" charset="-122"/>
              </a:rPr>
              <a:t>衍射照片</a:t>
            </a:r>
          </a:p>
        </p:txBody>
      </p:sp>
      <p:sp>
        <p:nvSpPr>
          <p:cNvPr id="236549" name="Text Box 8"/>
          <p:cNvSpPr txBox="1">
            <a:spLocks noChangeArrowheads="1"/>
          </p:cNvSpPr>
          <p:nvPr/>
        </p:nvSpPr>
        <p:spPr bwMode="auto">
          <a:xfrm>
            <a:off x="5427663" y="4437063"/>
            <a:ext cx="2744787" cy="1590675"/>
          </a:xfrm>
          <a:prstGeom prst="rect">
            <a:avLst/>
          </a:prstGeom>
          <a:noFill/>
          <a:ln w="9525">
            <a:noFill/>
            <a:miter lim="800000"/>
            <a:headEnd/>
            <a:tailEnd type="none" w="sm" len="lg"/>
          </a:ln>
        </p:spPr>
        <p:txBody>
          <a:bodyPr>
            <a:spAutoFit/>
          </a:bodyPr>
          <a:lstStyle/>
          <a:p>
            <a:pPr algn="ctr">
              <a:lnSpc>
                <a:spcPct val="120000"/>
              </a:lnSpc>
            </a:pPr>
            <a:r>
              <a:rPr lang="en-US" altLang="zh-CN" sz="3200" b="1">
                <a:solidFill>
                  <a:srgbClr val="CC0000"/>
                </a:solidFill>
                <a:latin typeface="Times New Roman" pitchFamily="18" charset="0"/>
              </a:rPr>
              <a:t>DNA</a:t>
            </a:r>
            <a:r>
              <a:rPr lang="en-US" altLang="zh-CN" sz="3200" b="1">
                <a:solidFill>
                  <a:srgbClr val="CC0000"/>
                </a:solidFill>
                <a:latin typeface="宋体" pitchFamily="2" charset="-122"/>
              </a:rPr>
              <a:t> </a:t>
            </a:r>
            <a:r>
              <a:rPr lang="zh-CN" altLang="en-US" sz="3200" b="1">
                <a:solidFill>
                  <a:srgbClr val="CC0000"/>
                </a:solidFill>
              </a:rPr>
              <a:t>分子的</a:t>
            </a:r>
          </a:p>
          <a:p>
            <a:pPr algn="ctr">
              <a:lnSpc>
                <a:spcPct val="120000"/>
              </a:lnSpc>
            </a:pPr>
            <a:r>
              <a:rPr lang="zh-CN" altLang="en-US" sz="3200" b="1">
                <a:solidFill>
                  <a:srgbClr val="CC0000"/>
                </a:solidFill>
              </a:rPr>
              <a:t>双螺旋结构</a:t>
            </a:r>
          </a:p>
          <a:p>
            <a:pPr algn="ctr">
              <a:lnSpc>
                <a:spcPct val="120000"/>
              </a:lnSpc>
            </a:pPr>
            <a:r>
              <a:rPr lang="en-US" altLang="zh-CN" sz="1400">
                <a:latin typeface="Times New Roman" pitchFamily="18" charset="0"/>
              </a:rPr>
              <a:t>www.37c.com.cn</a:t>
            </a:r>
            <a:r>
              <a:rPr lang="en-US" altLang="zh-CN"/>
              <a:t> </a:t>
            </a:r>
          </a:p>
        </p:txBody>
      </p:sp>
      <p:pic>
        <p:nvPicPr>
          <p:cNvPr id="236550" name="Picture 17" descr="m0242-1a"/>
          <p:cNvPicPr>
            <a:picLocks noChangeAspect="1" noChangeArrowheads="1"/>
          </p:cNvPicPr>
          <p:nvPr/>
        </p:nvPicPr>
        <p:blipFill>
          <a:blip r:embed="rId3" cstate="print"/>
          <a:srcRect/>
          <a:stretch>
            <a:fillRect/>
          </a:stretch>
        </p:blipFill>
        <p:spPr bwMode="auto">
          <a:xfrm>
            <a:off x="5481638" y="1341438"/>
            <a:ext cx="2219325" cy="3095625"/>
          </a:xfrm>
          <a:prstGeom prst="rect">
            <a:avLst/>
          </a:prstGeom>
          <a:noFill/>
          <a:ln w="9525">
            <a:noFill/>
            <a:miter lim="800000"/>
            <a:headEnd/>
            <a:tailEnd/>
          </a:ln>
        </p:spPr>
      </p:pic>
      <p:sp>
        <p:nvSpPr>
          <p:cNvPr id="236551" name="Rectangle 18"/>
          <p:cNvSpPr>
            <a:spLocks noChangeArrowheads="1"/>
          </p:cNvSpPr>
          <p:nvPr/>
        </p:nvSpPr>
        <p:spPr bwMode="auto">
          <a:xfrm>
            <a:off x="5435600" y="981075"/>
            <a:ext cx="2447925" cy="3527425"/>
          </a:xfrm>
          <a:prstGeom prst="rect">
            <a:avLst/>
          </a:prstGeom>
          <a:noFill/>
          <a:ln w="9525">
            <a:solidFill>
              <a:schemeClr val="tx1"/>
            </a:solidFill>
            <a:miter lim="800000"/>
            <a:headEnd/>
            <a:tailEnd/>
          </a:ln>
        </p:spPr>
        <p:txBody>
          <a:bodyPr wrap="none" anchor="ctr"/>
          <a:lstStyle/>
          <a:p>
            <a:endParaRPr lang="zh-CN" altLang="en-US"/>
          </a:p>
        </p:txBody>
      </p:sp>
      <p:sp>
        <p:nvSpPr>
          <p:cNvPr id="8"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36553" name="Rectangle 23"/>
          <p:cNvSpPr>
            <a:spLocks noChangeArrowheads="1"/>
          </p:cNvSpPr>
          <p:nvPr/>
        </p:nvSpPr>
        <p:spPr bwMode="auto">
          <a:xfrm>
            <a:off x="5791200" y="65088"/>
            <a:ext cx="31242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11-9  </a:t>
            </a:r>
            <a:r>
              <a:rPr kumimoji="1" lang="zh-CN" altLang="en-US" sz="2800" b="1">
                <a:solidFill>
                  <a:srgbClr val="000066"/>
                </a:solidFill>
                <a:latin typeface="楷体_GB2312" pitchFamily="49" charset="-122"/>
                <a:ea typeface="楷体_GB2312" pitchFamily="49" charset="-122"/>
              </a:rPr>
              <a:t>衍射光栅</a:t>
            </a: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灯片编号占位符 1"/>
          <p:cNvSpPr>
            <a:spLocks noGrp="1"/>
          </p:cNvSpPr>
          <p:nvPr>
            <p:ph type="sldNum" sz="quarter" idx="10"/>
          </p:nvPr>
        </p:nvSpPr>
        <p:spPr>
          <a:noFill/>
        </p:spPr>
        <p:txBody>
          <a:bodyPr/>
          <a:lstStyle/>
          <a:p>
            <a:fld id="{B882C6F5-7799-4FF3-ABA3-BDB528B488EC}" type="slidenum">
              <a:rPr lang="en-US" altLang="zh-CN" smtClean="0"/>
              <a:pPr/>
              <a:t>181</a:t>
            </a:fld>
            <a:endParaRPr lang="en-US" altLang="zh-CN" smtClean="0"/>
          </a:p>
        </p:txBody>
      </p:sp>
      <p:grpSp>
        <p:nvGrpSpPr>
          <p:cNvPr id="2" name="Group 2"/>
          <p:cNvGrpSpPr>
            <a:grpSpLocks/>
          </p:cNvGrpSpPr>
          <p:nvPr/>
        </p:nvGrpSpPr>
        <p:grpSpPr bwMode="auto">
          <a:xfrm>
            <a:off x="1447800" y="785813"/>
            <a:ext cx="7315200" cy="930275"/>
            <a:chOff x="624" y="480"/>
            <a:chExt cx="4608" cy="586"/>
          </a:xfrm>
        </p:grpSpPr>
        <p:sp>
          <p:nvSpPr>
            <p:cNvPr id="237606" name="Text Box 3"/>
            <p:cNvSpPr txBox="1">
              <a:spLocks noChangeArrowheads="1"/>
            </p:cNvSpPr>
            <p:nvPr/>
          </p:nvSpPr>
          <p:spPr bwMode="auto">
            <a:xfrm>
              <a:off x="624" y="480"/>
              <a:ext cx="4608" cy="586"/>
            </a:xfrm>
            <a:prstGeom prst="rect">
              <a:avLst/>
            </a:prstGeom>
            <a:noFill/>
            <a:ln w="9525">
              <a:noFill/>
              <a:miter lim="800000"/>
              <a:headEnd/>
              <a:tailEnd/>
            </a:ln>
          </p:spPr>
          <p:txBody>
            <a:bodyPr>
              <a:spAutoFit/>
            </a:bodyPr>
            <a:lstStyle/>
            <a:p>
              <a:pPr>
                <a:lnSpc>
                  <a:spcPct val="85000"/>
                </a:lnSpc>
                <a:spcBef>
                  <a:spcPct val="50000"/>
                </a:spcBef>
              </a:pPr>
              <a:r>
                <a:rPr lang="zh-CN" altLang="en-US" sz="3200" b="1">
                  <a:solidFill>
                    <a:srgbClr val="080808"/>
                  </a:solidFill>
                  <a:latin typeface="Times New Roman" pitchFamily="18" charset="0"/>
                </a:rPr>
                <a:t>光的</a:t>
              </a:r>
              <a:r>
                <a:rPr lang="zh-CN" altLang="en-US" sz="3200" b="1">
                  <a:solidFill>
                    <a:srgbClr val="0000FF"/>
                  </a:solidFill>
                  <a:latin typeface="Times New Roman" pitchFamily="18" charset="0"/>
                </a:rPr>
                <a:t>波动性</a:t>
              </a:r>
              <a:r>
                <a:rPr lang="zh-CN" altLang="en-US" sz="3200" b="1">
                  <a:solidFill>
                    <a:srgbClr val="080808"/>
                  </a:solidFill>
                  <a:latin typeface="Times New Roman" pitchFamily="18" charset="0"/>
                </a:rPr>
                <a:t>                光的干涉、衍射 </a:t>
              </a:r>
              <a:r>
                <a:rPr lang="en-US" altLang="zh-CN" sz="3200" b="1">
                  <a:solidFill>
                    <a:srgbClr val="080808"/>
                  </a:solidFill>
                  <a:latin typeface="Times New Roman" pitchFamily="18" charset="0"/>
                </a:rPr>
                <a:t>.</a:t>
              </a:r>
              <a:r>
                <a:rPr lang="zh-CN" altLang="en-US" sz="3200" b="1">
                  <a:solidFill>
                    <a:srgbClr val="080808"/>
                  </a:solidFill>
                  <a:latin typeface="Times New Roman" pitchFamily="18" charset="0"/>
                </a:rPr>
                <a:t>光波是</a:t>
              </a:r>
              <a:r>
                <a:rPr lang="zh-CN" altLang="en-US" sz="3200" b="1">
                  <a:solidFill>
                    <a:srgbClr val="CC0000"/>
                  </a:solidFill>
                  <a:latin typeface="Times New Roman" pitchFamily="18" charset="0"/>
                </a:rPr>
                <a:t>横波</a:t>
              </a:r>
              <a:r>
                <a:rPr lang="zh-CN" altLang="en-US" sz="3200" b="1">
                  <a:solidFill>
                    <a:srgbClr val="080808"/>
                  </a:solidFill>
                  <a:latin typeface="Times New Roman" pitchFamily="18" charset="0"/>
                </a:rPr>
                <a:t>                光的偏振 </a:t>
              </a:r>
              <a:r>
                <a:rPr lang="en-US" altLang="zh-CN" sz="3200" b="1">
                  <a:solidFill>
                    <a:srgbClr val="080808"/>
                  </a:solidFill>
                  <a:latin typeface="Times New Roman" pitchFamily="18" charset="0"/>
                </a:rPr>
                <a:t>.</a:t>
              </a:r>
            </a:p>
          </p:txBody>
        </p:sp>
        <p:sp>
          <p:nvSpPr>
            <p:cNvPr id="237607" name="AutoShape 4"/>
            <p:cNvSpPr>
              <a:spLocks noChangeArrowheads="1"/>
            </p:cNvSpPr>
            <p:nvPr/>
          </p:nvSpPr>
          <p:spPr bwMode="auto">
            <a:xfrm>
              <a:off x="2112" y="528"/>
              <a:ext cx="672" cy="144"/>
            </a:xfrm>
            <a:prstGeom prst="rightArrow">
              <a:avLst>
                <a:gd name="adj1" fmla="val 50000"/>
                <a:gd name="adj2" fmla="val 116667"/>
              </a:avLst>
            </a:prstGeom>
            <a:solidFill>
              <a:schemeClr val="accent1"/>
            </a:solidFill>
            <a:ln w="19050">
              <a:solidFill>
                <a:schemeClr val="tx2"/>
              </a:solidFill>
              <a:miter lim="800000"/>
              <a:headEnd/>
              <a:tailEnd/>
            </a:ln>
          </p:spPr>
          <p:txBody>
            <a:bodyPr wrap="none" anchor="ctr"/>
            <a:lstStyle/>
            <a:p>
              <a:endParaRPr lang="zh-CN" altLang="en-US" sz="3200"/>
            </a:p>
          </p:txBody>
        </p:sp>
        <p:sp>
          <p:nvSpPr>
            <p:cNvPr id="237608" name="AutoShape 5"/>
            <p:cNvSpPr>
              <a:spLocks noChangeArrowheads="1"/>
            </p:cNvSpPr>
            <p:nvPr/>
          </p:nvSpPr>
          <p:spPr bwMode="auto">
            <a:xfrm>
              <a:off x="2097" y="795"/>
              <a:ext cx="720" cy="144"/>
            </a:xfrm>
            <a:prstGeom prst="rightArrow">
              <a:avLst>
                <a:gd name="adj1" fmla="val 50000"/>
                <a:gd name="adj2" fmla="val 125000"/>
              </a:avLst>
            </a:prstGeom>
            <a:solidFill>
              <a:srgbClr val="FFE7FF"/>
            </a:solidFill>
            <a:ln w="19050">
              <a:solidFill>
                <a:srgbClr val="CC00CC"/>
              </a:solidFill>
              <a:miter lim="800000"/>
              <a:headEnd/>
              <a:tailEnd/>
            </a:ln>
          </p:spPr>
          <p:txBody>
            <a:bodyPr wrap="none" anchor="ctr"/>
            <a:lstStyle/>
            <a:p>
              <a:endParaRPr lang="zh-CN" altLang="en-US" sz="3200"/>
            </a:p>
          </p:txBody>
        </p:sp>
      </p:grpSp>
      <p:sp>
        <p:nvSpPr>
          <p:cNvPr id="237572" name="Text Box 6"/>
          <p:cNvSpPr txBox="1">
            <a:spLocks noChangeArrowheads="1"/>
          </p:cNvSpPr>
          <p:nvPr/>
        </p:nvSpPr>
        <p:spPr bwMode="auto">
          <a:xfrm>
            <a:off x="1447800" y="1785938"/>
            <a:ext cx="7267575" cy="1077912"/>
          </a:xfrm>
          <a:prstGeom prst="rect">
            <a:avLst/>
          </a:prstGeom>
          <a:noFill/>
          <a:ln w="9525">
            <a:noFill/>
            <a:miter lim="800000"/>
            <a:headEnd/>
            <a:tailEnd/>
          </a:ln>
        </p:spPr>
        <p:txBody>
          <a:bodyPr>
            <a:spAutoFit/>
          </a:bodyPr>
          <a:lstStyle/>
          <a:p>
            <a:pPr>
              <a:spcBef>
                <a:spcPct val="50000"/>
              </a:spcBef>
            </a:pPr>
            <a:r>
              <a:rPr lang="zh-CN" altLang="en-US" sz="3200" b="1">
                <a:solidFill>
                  <a:srgbClr val="1C1C1C"/>
                </a:solidFill>
                <a:latin typeface="Times New Roman" pitchFamily="18" charset="0"/>
              </a:rPr>
              <a:t>机械横波与纵波的区别</a:t>
            </a:r>
            <a:r>
              <a:rPr lang="en-US" altLang="zh-CN" sz="3200" b="1">
                <a:solidFill>
                  <a:srgbClr val="1C1C1C"/>
                </a:solidFill>
                <a:latin typeface="Times New Roman" pitchFamily="18" charset="0"/>
              </a:rPr>
              <a:t>:</a:t>
            </a:r>
            <a:r>
              <a:rPr kumimoji="1" lang="zh-CN" altLang="en-US" sz="3200" b="1">
                <a:solidFill>
                  <a:srgbClr val="FF0000"/>
                </a:solidFill>
                <a:latin typeface="Times New Roman" pitchFamily="18" charset="0"/>
              </a:rPr>
              <a:t>偏振是横波特有的现象</a:t>
            </a:r>
            <a:r>
              <a:rPr kumimoji="1" lang="zh-CN" altLang="en-US" sz="3200" b="1">
                <a:latin typeface="Times New Roman" pitchFamily="18" charset="0"/>
              </a:rPr>
              <a:t>，如机械横波</a:t>
            </a:r>
            <a:r>
              <a:rPr kumimoji="1" lang="en-US" altLang="zh-CN" sz="3200" b="1">
                <a:latin typeface="Times New Roman" pitchFamily="18" charset="0"/>
              </a:rPr>
              <a:t>.</a:t>
            </a:r>
            <a:endParaRPr lang="zh-CN" altLang="en-US" sz="3200" b="1">
              <a:solidFill>
                <a:srgbClr val="1C1C1C"/>
              </a:solidFill>
              <a:latin typeface="Times New Roman" pitchFamily="18" charset="0"/>
            </a:endParaRPr>
          </a:p>
        </p:txBody>
      </p:sp>
      <p:sp>
        <p:nvSpPr>
          <p:cNvPr id="237573" name="Rectangle 7"/>
          <p:cNvSpPr>
            <a:spLocks noChangeArrowheads="1"/>
          </p:cNvSpPr>
          <p:nvPr/>
        </p:nvSpPr>
        <p:spPr bwMode="auto">
          <a:xfrm>
            <a:off x="1611313" y="2892425"/>
            <a:ext cx="5932487" cy="3465513"/>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34824" name="AutoShape 8" descr="浅色竖线"/>
          <p:cNvSpPr>
            <a:spLocks noChangeArrowheads="1"/>
          </p:cNvSpPr>
          <p:nvPr/>
        </p:nvSpPr>
        <p:spPr bwMode="auto">
          <a:xfrm rot="5425004">
            <a:off x="2769393" y="5117307"/>
            <a:ext cx="938213" cy="533400"/>
          </a:xfrm>
          <a:prstGeom prst="parallelogram">
            <a:avLst>
              <a:gd name="adj" fmla="val 38819"/>
            </a:avLst>
          </a:prstGeom>
          <a:pattFill prst="ltVert">
            <a:fgClr>
              <a:schemeClr val="tx2"/>
            </a:fgClr>
            <a:bgClr>
              <a:schemeClr val="accent1"/>
            </a:bgClr>
          </a:pattFill>
          <a:ln w="9525">
            <a:solidFill>
              <a:schemeClr val="tx1"/>
            </a:solidFill>
            <a:miter lim="800000"/>
            <a:headEnd/>
            <a:tailEnd/>
          </a:ln>
          <a:effectLst>
            <a:outerShdw dist="56796" dir="20006097" algn="ctr" rotWithShape="0">
              <a:srgbClr val="84D56B"/>
            </a:outerShdw>
          </a:effectLst>
        </p:spPr>
        <p:txBody>
          <a:bodyPr wrap="none" anchor="ctr"/>
          <a:lstStyle/>
          <a:p>
            <a:pPr>
              <a:defRPr/>
            </a:pPr>
            <a:endParaRPr lang="zh-CN" altLang="en-US"/>
          </a:p>
        </p:txBody>
      </p:sp>
      <p:sp>
        <p:nvSpPr>
          <p:cNvPr id="34825" name="AutoShape 9" descr="浅色竖线"/>
          <p:cNvSpPr>
            <a:spLocks noChangeArrowheads="1"/>
          </p:cNvSpPr>
          <p:nvPr/>
        </p:nvSpPr>
        <p:spPr bwMode="auto">
          <a:xfrm rot="5425004">
            <a:off x="5961062" y="3813176"/>
            <a:ext cx="650875" cy="685800"/>
          </a:xfrm>
          <a:prstGeom prst="parallelogram">
            <a:avLst>
              <a:gd name="adj" fmla="val 10481"/>
            </a:avLst>
          </a:prstGeom>
          <a:pattFill prst="ltVert">
            <a:fgClr>
              <a:schemeClr val="tx2"/>
            </a:fgClr>
            <a:bgClr>
              <a:schemeClr val="accent1"/>
            </a:bgClr>
          </a:pattFill>
          <a:ln w="9525">
            <a:solidFill>
              <a:schemeClr val="tx1"/>
            </a:solidFill>
            <a:miter lim="800000"/>
            <a:headEnd/>
            <a:tailEnd/>
          </a:ln>
          <a:effectLst>
            <a:outerShdw dist="68392" dir="20291915" algn="ctr" rotWithShape="0">
              <a:srgbClr val="84D56B"/>
            </a:outerShdw>
          </a:effectLst>
        </p:spPr>
        <p:txBody>
          <a:bodyPr wrap="none" anchor="ctr"/>
          <a:lstStyle/>
          <a:p>
            <a:pPr>
              <a:defRPr/>
            </a:pPr>
            <a:endParaRPr lang="zh-CN" altLang="en-US"/>
          </a:p>
        </p:txBody>
      </p:sp>
      <p:sp>
        <p:nvSpPr>
          <p:cNvPr id="34826" name="AutoShape 10" descr="浅色竖线"/>
          <p:cNvSpPr>
            <a:spLocks noChangeArrowheads="1"/>
          </p:cNvSpPr>
          <p:nvPr/>
        </p:nvSpPr>
        <p:spPr bwMode="auto">
          <a:xfrm rot="5425004">
            <a:off x="2693194" y="3528219"/>
            <a:ext cx="938212" cy="533400"/>
          </a:xfrm>
          <a:prstGeom prst="parallelogram">
            <a:avLst>
              <a:gd name="adj" fmla="val 38819"/>
            </a:avLst>
          </a:prstGeom>
          <a:pattFill prst="ltVert">
            <a:fgClr>
              <a:schemeClr val="tx2"/>
            </a:fgClr>
            <a:bgClr>
              <a:schemeClr val="accent1"/>
            </a:bgClr>
          </a:pattFill>
          <a:ln w="9525">
            <a:solidFill>
              <a:schemeClr val="tx1"/>
            </a:solidFill>
            <a:miter lim="800000"/>
            <a:headEnd/>
            <a:tailEnd/>
          </a:ln>
          <a:effectLst>
            <a:outerShdw dist="56796" dir="20006097" algn="ctr" rotWithShape="0">
              <a:srgbClr val="84D56B"/>
            </a:outerShdw>
          </a:effectLst>
        </p:spPr>
        <p:txBody>
          <a:bodyPr wrap="none" anchor="ctr"/>
          <a:lstStyle/>
          <a:p>
            <a:pPr>
              <a:defRPr/>
            </a:pPr>
            <a:endParaRPr lang="zh-CN" altLang="en-US"/>
          </a:p>
        </p:txBody>
      </p:sp>
      <p:grpSp>
        <p:nvGrpSpPr>
          <p:cNvPr id="3" name="Group 40"/>
          <p:cNvGrpSpPr>
            <a:grpSpLocks/>
          </p:cNvGrpSpPr>
          <p:nvPr/>
        </p:nvGrpSpPr>
        <p:grpSpPr bwMode="auto">
          <a:xfrm>
            <a:off x="2438400" y="3346450"/>
            <a:ext cx="2438400" cy="990600"/>
            <a:chOff x="1536" y="1991"/>
            <a:chExt cx="1536" cy="624"/>
          </a:xfrm>
        </p:grpSpPr>
        <p:sp>
          <p:nvSpPr>
            <p:cNvPr id="237603" name="Freeform 12" descr="浅色竖线"/>
            <p:cNvSpPr>
              <a:spLocks/>
            </p:cNvSpPr>
            <p:nvPr/>
          </p:nvSpPr>
          <p:spPr bwMode="auto">
            <a:xfrm>
              <a:off x="1536" y="1991"/>
              <a:ext cx="1344" cy="624"/>
            </a:xfrm>
            <a:custGeom>
              <a:avLst/>
              <a:gdLst>
                <a:gd name="T0" fmla="*/ 0 w 1344"/>
                <a:gd name="T1" fmla="*/ 390 h 658"/>
                <a:gd name="T2" fmla="*/ 42 w 1344"/>
                <a:gd name="T3" fmla="*/ 320 h 658"/>
                <a:gd name="T4" fmla="*/ 93 w 1344"/>
                <a:gd name="T5" fmla="*/ 283 h 658"/>
                <a:gd name="T6" fmla="*/ 135 w 1344"/>
                <a:gd name="T7" fmla="*/ 297 h 658"/>
                <a:gd name="T8" fmla="*/ 188 w 1344"/>
                <a:gd name="T9" fmla="*/ 338 h 658"/>
                <a:gd name="T10" fmla="*/ 240 w 1344"/>
                <a:gd name="T11" fmla="*/ 392 h 658"/>
                <a:gd name="T12" fmla="*/ 288 w 1344"/>
                <a:gd name="T13" fmla="*/ 405 h 658"/>
                <a:gd name="T14" fmla="*/ 327 w 1344"/>
                <a:gd name="T15" fmla="*/ 368 h 658"/>
                <a:gd name="T16" fmla="*/ 381 w 1344"/>
                <a:gd name="T17" fmla="*/ 294 h 658"/>
                <a:gd name="T18" fmla="*/ 423 w 1344"/>
                <a:gd name="T19" fmla="*/ 226 h 658"/>
                <a:gd name="T20" fmla="*/ 480 w 1344"/>
                <a:gd name="T21" fmla="*/ 185 h 658"/>
                <a:gd name="T22" fmla="*/ 522 w 1344"/>
                <a:gd name="T23" fmla="*/ 201 h 658"/>
                <a:gd name="T24" fmla="*/ 573 w 1344"/>
                <a:gd name="T25" fmla="*/ 245 h 658"/>
                <a:gd name="T26" fmla="*/ 618 w 1344"/>
                <a:gd name="T27" fmla="*/ 292 h 658"/>
                <a:gd name="T28" fmla="*/ 672 w 1344"/>
                <a:gd name="T29" fmla="*/ 309 h 658"/>
                <a:gd name="T30" fmla="*/ 714 w 1344"/>
                <a:gd name="T31" fmla="*/ 273 h 658"/>
                <a:gd name="T32" fmla="*/ 765 w 1344"/>
                <a:gd name="T33" fmla="*/ 201 h 658"/>
                <a:gd name="T34" fmla="*/ 813 w 1344"/>
                <a:gd name="T35" fmla="*/ 124 h 658"/>
                <a:gd name="T36" fmla="*/ 864 w 1344"/>
                <a:gd name="T37" fmla="*/ 91 h 658"/>
                <a:gd name="T38" fmla="*/ 903 w 1344"/>
                <a:gd name="T39" fmla="*/ 107 h 658"/>
                <a:gd name="T40" fmla="*/ 960 w 1344"/>
                <a:gd name="T41" fmla="*/ 151 h 658"/>
                <a:gd name="T42" fmla="*/ 1002 w 1344"/>
                <a:gd name="T43" fmla="*/ 201 h 658"/>
                <a:gd name="T44" fmla="*/ 1050 w 1344"/>
                <a:gd name="T45" fmla="*/ 217 h 658"/>
                <a:gd name="T46" fmla="*/ 1095 w 1344"/>
                <a:gd name="T47" fmla="*/ 177 h 658"/>
                <a:gd name="T48" fmla="*/ 1155 w 1344"/>
                <a:gd name="T49" fmla="*/ 101 h 658"/>
                <a:gd name="T50" fmla="*/ 1203 w 1344"/>
                <a:gd name="T51" fmla="*/ 30 h 658"/>
                <a:gd name="T52" fmla="*/ 1248 w 1344"/>
                <a:gd name="T53" fmla="*/ 4 h 658"/>
                <a:gd name="T54" fmla="*/ 1287 w 1344"/>
                <a:gd name="T55" fmla="*/ 13 h 658"/>
                <a:gd name="T56" fmla="*/ 1344 w 1344"/>
                <a:gd name="T57" fmla="*/ 62 h 6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44"/>
                <a:gd name="T88" fmla="*/ 0 h 658"/>
                <a:gd name="T89" fmla="*/ 1344 w 1344"/>
                <a:gd name="T90" fmla="*/ 658 h 65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44" h="658">
                  <a:moveTo>
                    <a:pt x="0" y="628"/>
                  </a:moveTo>
                  <a:cubicBezTo>
                    <a:pt x="7" y="609"/>
                    <a:pt x="27" y="543"/>
                    <a:pt x="42" y="514"/>
                  </a:cubicBezTo>
                  <a:cubicBezTo>
                    <a:pt x="57" y="485"/>
                    <a:pt x="78" y="460"/>
                    <a:pt x="93" y="454"/>
                  </a:cubicBezTo>
                  <a:cubicBezTo>
                    <a:pt x="108" y="448"/>
                    <a:pt x="119" y="463"/>
                    <a:pt x="135" y="478"/>
                  </a:cubicBezTo>
                  <a:cubicBezTo>
                    <a:pt x="151" y="493"/>
                    <a:pt x="171" y="519"/>
                    <a:pt x="188" y="544"/>
                  </a:cubicBezTo>
                  <a:cubicBezTo>
                    <a:pt x="205" y="569"/>
                    <a:pt x="223" y="613"/>
                    <a:pt x="240" y="631"/>
                  </a:cubicBezTo>
                  <a:cubicBezTo>
                    <a:pt x="257" y="649"/>
                    <a:pt x="274" y="658"/>
                    <a:pt x="288" y="652"/>
                  </a:cubicBezTo>
                  <a:cubicBezTo>
                    <a:pt x="302" y="646"/>
                    <a:pt x="312" y="621"/>
                    <a:pt x="327" y="592"/>
                  </a:cubicBezTo>
                  <a:cubicBezTo>
                    <a:pt x="342" y="563"/>
                    <a:pt x="365" y="513"/>
                    <a:pt x="381" y="475"/>
                  </a:cubicBezTo>
                  <a:cubicBezTo>
                    <a:pt x="397" y="437"/>
                    <a:pt x="407" y="393"/>
                    <a:pt x="423" y="364"/>
                  </a:cubicBezTo>
                  <a:cubicBezTo>
                    <a:pt x="439" y="335"/>
                    <a:pt x="464" y="304"/>
                    <a:pt x="480" y="298"/>
                  </a:cubicBezTo>
                  <a:cubicBezTo>
                    <a:pt x="496" y="292"/>
                    <a:pt x="507" y="309"/>
                    <a:pt x="522" y="325"/>
                  </a:cubicBezTo>
                  <a:cubicBezTo>
                    <a:pt x="537" y="341"/>
                    <a:pt x="557" y="370"/>
                    <a:pt x="573" y="394"/>
                  </a:cubicBezTo>
                  <a:cubicBezTo>
                    <a:pt x="589" y="418"/>
                    <a:pt x="602" y="454"/>
                    <a:pt x="618" y="472"/>
                  </a:cubicBezTo>
                  <a:cubicBezTo>
                    <a:pt x="634" y="490"/>
                    <a:pt x="656" y="504"/>
                    <a:pt x="672" y="499"/>
                  </a:cubicBezTo>
                  <a:cubicBezTo>
                    <a:pt x="688" y="494"/>
                    <a:pt x="699" y="468"/>
                    <a:pt x="714" y="439"/>
                  </a:cubicBezTo>
                  <a:cubicBezTo>
                    <a:pt x="729" y="410"/>
                    <a:pt x="748" y="365"/>
                    <a:pt x="765" y="325"/>
                  </a:cubicBezTo>
                  <a:cubicBezTo>
                    <a:pt x="782" y="285"/>
                    <a:pt x="797" y="228"/>
                    <a:pt x="813" y="199"/>
                  </a:cubicBezTo>
                  <a:cubicBezTo>
                    <a:pt x="829" y="170"/>
                    <a:pt x="849" y="152"/>
                    <a:pt x="864" y="148"/>
                  </a:cubicBezTo>
                  <a:cubicBezTo>
                    <a:pt x="879" y="144"/>
                    <a:pt x="887" y="156"/>
                    <a:pt x="903" y="172"/>
                  </a:cubicBezTo>
                  <a:cubicBezTo>
                    <a:pt x="919" y="188"/>
                    <a:pt x="944" y="219"/>
                    <a:pt x="960" y="244"/>
                  </a:cubicBezTo>
                  <a:cubicBezTo>
                    <a:pt x="976" y="269"/>
                    <a:pt x="987" y="308"/>
                    <a:pt x="1002" y="325"/>
                  </a:cubicBezTo>
                  <a:cubicBezTo>
                    <a:pt x="1017" y="342"/>
                    <a:pt x="1035" y="355"/>
                    <a:pt x="1050" y="349"/>
                  </a:cubicBezTo>
                  <a:cubicBezTo>
                    <a:pt x="1065" y="343"/>
                    <a:pt x="1078" y="317"/>
                    <a:pt x="1095" y="286"/>
                  </a:cubicBezTo>
                  <a:cubicBezTo>
                    <a:pt x="1112" y="255"/>
                    <a:pt x="1137" y="202"/>
                    <a:pt x="1155" y="163"/>
                  </a:cubicBezTo>
                  <a:cubicBezTo>
                    <a:pt x="1173" y="124"/>
                    <a:pt x="1188" y="75"/>
                    <a:pt x="1203" y="49"/>
                  </a:cubicBezTo>
                  <a:cubicBezTo>
                    <a:pt x="1218" y="23"/>
                    <a:pt x="1234" y="8"/>
                    <a:pt x="1248" y="4"/>
                  </a:cubicBezTo>
                  <a:cubicBezTo>
                    <a:pt x="1262" y="0"/>
                    <a:pt x="1271" y="6"/>
                    <a:pt x="1287" y="22"/>
                  </a:cubicBezTo>
                  <a:cubicBezTo>
                    <a:pt x="1303" y="38"/>
                    <a:pt x="1332" y="84"/>
                    <a:pt x="1344" y="100"/>
                  </a:cubicBezTo>
                </a:path>
              </a:pathLst>
            </a:custGeom>
            <a:pattFill prst="ltVert">
              <a:fgClr>
                <a:srgbClr val="FF0000"/>
              </a:fgClr>
              <a:bgClr>
                <a:srgbClr val="FFEBFF"/>
              </a:bgClr>
            </a:pattFill>
            <a:ln w="19050">
              <a:solidFill>
                <a:srgbClr val="FF0000"/>
              </a:solidFill>
              <a:round/>
              <a:headEnd/>
              <a:tailEnd/>
            </a:ln>
          </p:spPr>
          <p:txBody>
            <a:bodyPr wrap="none"/>
            <a:lstStyle/>
            <a:p>
              <a:endParaRPr lang="zh-CN" altLang="en-US"/>
            </a:p>
          </p:txBody>
        </p:sp>
        <p:sp>
          <p:nvSpPr>
            <p:cNvPr id="237604" name="Line 13"/>
            <p:cNvSpPr>
              <a:spLocks noChangeShapeType="1"/>
            </p:cNvSpPr>
            <p:nvPr/>
          </p:nvSpPr>
          <p:spPr bwMode="auto">
            <a:xfrm flipV="1">
              <a:off x="2256" y="1995"/>
              <a:ext cx="816" cy="318"/>
            </a:xfrm>
            <a:prstGeom prst="line">
              <a:avLst/>
            </a:prstGeom>
            <a:noFill/>
            <a:ln w="28575">
              <a:solidFill>
                <a:srgbClr val="0000FF"/>
              </a:solidFill>
              <a:round/>
              <a:headEnd/>
              <a:tailEnd type="triangle" w="sm" len="lg"/>
            </a:ln>
          </p:spPr>
          <p:txBody>
            <a:bodyPr wrap="none"/>
            <a:lstStyle/>
            <a:p>
              <a:endParaRPr lang="zh-CN" altLang="en-US"/>
            </a:p>
          </p:txBody>
        </p:sp>
        <p:sp>
          <p:nvSpPr>
            <p:cNvPr id="237605" name="Line 14"/>
            <p:cNvSpPr>
              <a:spLocks noChangeShapeType="1"/>
            </p:cNvSpPr>
            <p:nvPr/>
          </p:nvSpPr>
          <p:spPr bwMode="auto">
            <a:xfrm flipV="1">
              <a:off x="1536" y="2313"/>
              <a:ext cx="720" cy="274"/>
            </a:xfrm>
            <a:prstGeom prst="line">
              <a:avLst/>
            </a:prstGeom>
            <a:noFill/>
            <a:ln w="28575">
              <a:solidFill>
                <a:srgbClr val="0000FF"/>
              </a:solidFill>
              <a:round/>
              <a:headEnd/>
              <a:tailEnd type="none" w="sm" len="lg"/>
            </a:ln>
          </p:spPr>
          <p:txBody>
            <a:bodyPr wrap="none"/>
            <a:lstStyle/>
            <a:p>
              <a:endParaRPr lang="zh-CN" altLang="en-US"/>
            </a:p>
          </p:txBody>
        </p:sp>
      </p:grpSp>
      <p:sp>
        <p:nvSpPr>
          <p:cNvPr id="34831" name="AutoShape 15" descr="浅色竖线"/>
          <p:cNvSpPr>
            <a:spLocks noChangeArrowheads="1"/>
          </p:cNvSpPr>
          <p:nvPr/>
        </p:nvSpPr>
        <p:spPr bwMode="auto">
          <a:xfrm rot="5425004">
            <a:off x="3302794" y="3817144"/>
            <a:ext cx="938212" cy="533400"/>
          </a:xfrm>
          <a:prstGeom prst="parallelogram">
            <a:avLst>
              <a:gd name="adj" fmla="val 37377"/>
            </a:avLst>
          </a:prstGeom>
          <a:pattFill prst="ltVert">
            <a:fgClr>
              <a:schemeClr val="tx2"/>
            </a:fgClr>
            <a:bgClr>
              <a:schemeClr val="accent1"/>
            </a:bgClr>
          </a:pattFill>
          <a:ln w="9525">
            <a:solidFill>
              <a:schemeClr val="tx1"/>
            </a:solidFill>
            <a:miter lim="800000"/>
            <a:headEnd/>
            <a:tailEnd/>
          </a:ln>
          <a:effectLst>
            <a:outerShdw dist="68392" dir="20291915" algn="ctr" rotWithShape="0">
              <a:srgbClr val="84D56B"/>
            </a:outerShdw>
          </a:effectLst>
        </p:spPr>
        <p:txBody>
          <a:bodyPr wrap="none" anchor="ctr"/>
          <a:lstStyle/>
          <a:p>
            <a:pPr>
              <a:defRPr/>
            </a:pPr>
            <a:endParaRPr lang="zh-CN" altLang="en-US"/>
          </a:p>
        </p:txBody>
      </p:sp>
      <p:grpSp>
        <p:nvGrpSpPr>
          <p:cNvPr id="4" name="Group 16"/>
          <p:cNvGrpSpPr>
            <a:grpSpLocks/>
          </p:cNvGrpSpPr>
          <p:nvPr/>
        </p:nvGrpSpPr>
        <p:grpSpPr bwMode="auto">
          <a:xfrm>
            <a:off x="5029200" y="3325813"/>
            <a:ext cx="2438400" cy="989012"/>
            <a:chOff x="2880" y="2256"/>
            <a:chExt cx="1536" cy="658"/>
          </a:xfrm>
        </p:grpSpPr>
        <p:sp>
          <p:nvSpPr>
            <p:cNvPr id="237600" name="Freeform 17" descr="浅色竖线"/>
            <p:cNvSpPr>
              <a:spLocks/>
            </p:cNvSpPr>
            <p:nvPr/>
          </p:nvSpPr>
          <p:spPr bwMode="auto">
            <a:xfrm>
              <a:off x="2880" y="2256"/>
              <a:ext cx="1344" cy="658"/>
            </a:xfrm>
            <a:custGeom>
              <a:avLst/>
              <a:gdLst>
                <a:gd name="T0" fmla="*/ 0 w 1344"/>
                <a:gd name="T1" fmla="*/ 628 h 658"/>
                <a:gd name="T2" fmla="*/ 42 w 1344"/>
                <a:gd name="T3" fmla="*/ 514 h 658"/>
                <a:gd name="T4" fmla="*/ 93 w 1344"/>
                <a:gd name="T5" fmla="*/ 454 h 658"/>
                <a:gd name="T6" fmla="*/ 135 w 1344"/>
                <a:gd name="T7" fmla="*/ 478 h 658"/>
                <a:gd name="T8" fmla="*/ 188 w 1344"/>
                <a:gd name="T9" fmla="*/ 544 h 658"/>
                <a:gd name="T10" fmla="*/ 240 w 1344"/>
                <a:gd name="T11" fmla="*/ 631 h 658"/>
                <a:gd name="T12" fmla="*/ 288 w 1344"/>
                <a:gd name="T13" fmla="*/ 652 h 658"/>
                <a:gd name="T14" fmla="*/ 327 w 1344"/>
                <a:gd name="T15" fmla="*/ 592 h 658"/>
                <a:gd name="T16" fmla="*/ 381 w 1344"/>
                <a:gd name="T17" fmla="*/ 475 h 658"/>
                <a:gd name="T18" fmla="*/ 423 w 1344"/>
                <a:gd name="T19" fmla="*/ 364 h 658"/>
                <a:gd name="T20" fmla="*/ 480 w 1344"/>
                <a:gd name="T21" fmla="*/ 298 h 658"/>
                <a:gd name="T22" fmla="*/ 522 w 1344"/>
                <a:gd name="T23" fmla="*/ 325 h 658"/>
                <a:gd name="T24" fmla="*/ 573 w 1344"/>
                <a:gd name="T25" fmla="*/ 394 h 658"/>
                <a:gd name="T26" fmla="*/ 618 w 1344"/>
                <a:gd name="T27" fmla="*/ 472 h 658"/>
                <a:gd name="T28" fmla="*/ 672 w 1344"/>
                <a:gd name="T29" fmla="*/ 499 h 658"/>
                <a:gd name="T30" fmla="*/ 714 w 1344"/>
                <a:gd name="T31" fmla="*/ 439 h 658"/>
                <a:gd name="T32" fmla="*/ 765 w 1344"/>
                <a:gd name="T33" fmla="*/ 325 h 658"/>
                <a:gd name="T34" fmla="*/ 813 w 1344"/>
                <a:gd name="T35" fmla="*/ 199 h 658"/>
                <a:gd name="T36" fmla="*/ 864 w 1344"/>
                <a:gd name="T37" fmla="*/ 148 h 658"/>
                <a:gd name="T38" fmla="*/ 903 w 1344"/>
                <a:gd name="T39" fmla="*/ 172 h 658"/>
                <a:gd name="T40" fmla="*/ 960 w 1344"/>
                <a:gd name="T41" fmla="*/ 244 h 658"/>
                <a:gd name="T42" fmla="*/ 1002 w 1344"/>
                <a:gd name="T43" fmla="*/ 325 h 658"/>
                <a:gd name="T44" fmla="*/ 1050 w 1344"/>
                <a:gd name="T45" fmla="*/ 349 h 658"/>
                <a:gd name="T46" fmla="*/ 1095 w 1344"/>
                <a:gd name="T47" fmla="*/ 286 h 658"/>
                <a:gd name="T48" fmla="*/ 1155 w 1344"/>
                <a:gd name="T49" fmla="*/ 163 h 658"/>
                <a:gd name="T50" fmla="*/ 1203 w 1344"/>
                <a:gd name="T51" fmla="*/ 49 h 658"/>
                <a:gd name="T52" fmla="*/ 1248 w 1344"/>
                <a:gd name="T53" fmla="*/ 4 h 658"/>
                <a:gd name="T54" fmla="*/ 1287 w 1344"/>
                <a:gd name="T55" fmla="*/ 22 h 658"/>
                <a:gd name="T56" fmla="*/ 1344 w 1344"/>
                <a:gd name="T57" fmla="*/ 100 h 6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44"/>
                <a:gd name="T88" fmla="*/ 0 h 658"/>
                <a:gd name="T89" fmla="*/ 1344 w 1344"/>
                <a:gd name="T90" fmla="*/ 658 h 65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44" h="658">
                  <a:moveTo>
                    <a:pt x="0" y="628"/>
                  </a:moveTo>
                  <a:cubicBezTo>
                    <a:pt x="7" y="609"/>
                    <a:pt x="27" y="543"/>
                    <a:pt x="42" y="514"/>
                  </a:cubicBezTo>
                  <a:cubicBezTo>
                    <a:pt x="57" y="485"/>
                    <a:pt x="78" y="460"/>
                    <a:pt x="93" y="454"/>
                  </a:cubicBezTo>
                  <a:cubicBezTo>
                    <a:pt x="108" y="448"/>
                    <a:pt x="119" y="463"/>
                    <a:pt x="135" y="478"/>
                  </a:cubicBezTo>
                  <a:cubicBezTo>
                    <a:pt x="151" y="493"/>
                    <a:pt x="171" y="519"/>
                    <a:pt x="188" y="544"/>
                  </a:cubicBezTo>
                  <a:cubicBezTo>
                    <a:pt x="205" y="569"/>
                    <a:pt x="223" y="613"/>
                    <a:pt x="240" y="631"/>
                  </a:cubicBezTo>
                  <a:cubicBezTo>
                    <a:pt x="257" y="649"/>
                    <a:pt x="274" y="658"/>
                    <a:pt x="288" y="652"/>
                  </a:cubicBezTo>
                  <a:cubicBezTo>
                    <a:pt x="302" y="646"/>
                    <a:pt x="312" y="621"/>
                    <a:pt x="327" y="592"/>
                  </a:cubicBezTo>
                  <a:cubicBezTo>
                    <a:pt x="342" y="563"/>
                    <a:pt x="365" y="513"/>
                    <a:pt x="381" y="475"/>
                  </a:cubicBezTo>
                  <a:cubicBezTo>
                    <a:pt x="397" y="437"/>
                    <a:pt x="407" y="393"/>
                    <a:pt x="423" y="364"/>
                  </a:cubicBezTo>
                  <a:cubicBezTo>
                    <a:pt x="439" y="335"/>
                    <a:pt x="464" y="304"/>
                    <a:pt x="480" y="298"/>
                  </a:cubicBezTo>
                  <a:cubicBezTo>
                    <a:pt x="496" y="292"/>
                    <a:pt x="507" y="309"/>
                    <a:pt x="522" y="325"/>
                  </a:cubicBezTo>
                  <a:cubicBezTo>
                    <a:pt x="537" y="341"/>
                    <a:pt x="557" y="370"/>
                    <a:pt x="573" y="394"/>
                  </a:cubicBezTo>
                  <a:cubicBezTo>
                    <a:pt x="589" y="418"/>
                    <a:pt x="602" y="454"/>
                    <a:pt x="618" y="472"/>
                  </a:cubicBezTo>
                  <a:cubicBezTo>
                    <a:pt x="634" y="490"/>
                    <a:pt x="656" y="504"/>
                    <a:pt x="672" y="499"/>
                  </a:cubicBezTo>
                  <a:cubicBezTo>
                    <a:pt x="688" y="494"/>
                    <a:pt x="699" y="468"/>
                    <a:pt x="714" y="439"/>
                  </a:cubicBezTo>
                  <a:cubicBezTo>
                    <a:pt x="729" y="410"/>
                    <a:pt x="748" y="365"/>
                    <a:pt x="765" y="325"/>
                  </a:cubicBezTo>
                  <a:cubicBezTo>
                    <a:pt x="782" y="285"/>
                    <a:pt x="797" y="228"/>
                    <a:pt x="813" y="199"/>
                  </a:cubicBezTo>
                  <a:cubicBezTo>
                    <a:pt x="829" y="170"/>
                    <a:pt x="849" y="152"/>
                    <a:pt x="864" y="148"/>
                  </a:cubicBezTo>
                  <a:cubicBezTo>
                    <a:pt x="879" y="144"/>
                    <a:pt x="887" y="156"/>
                    <a:pt x="903" y="172"/>
                  </a:cubicBezTo>
                  <a:cubicBezTo>
                    <a:pt x="919" y="188"/>
                    <a:pt x="944" y="219"/>
                    <a:pt x="960" y="244"/>
                  </a:cubicBezTo>
                  <a:cubicBezTo>
                    <a:pt x="976" y="269"/>
                    <a:pt x="987" y="308"/>
                    <a:pt x="1002" y="325"/>
                  </a:cubicBezTo>
                  <a:cubicBezTo>
                    <a:pt x="1017" y="342"/>
                    <a:pt x="1035" y="355"/>
                    <a:pt x="1050" y="349"/>
                  </a:cubicBezTo>
                  <a:cubicBezTo>
                    <a:pt x="1065" y="343"/>
                    <a:pt x="1078" y="317"/>
                    <a:pt x="1095" y="286"/>
                  </a:cubicBezTo>
                  <a:cubicBezTo>
                    <a:pt x="1112" y="255"/>
                    <a:pt x="1137" y="202"/>
                    <a:pt x="1155" y="163"/>
                  </a:cubicBezTo>
                  <a:cubicBezTo>
                    <a:pt x="1173" y="124"/>
                    <a:pt x="1188" y="75"/>
                    <a:pt x="1203" y="49"/>
                  </a:cubicBezTo>
                  <a:cubicBezTo>
                    <a:pt x="1218" y="23"/>
                    <a:pt x="1234" y="8"/>
                    <a:pt x="1248" y="4"/>
                  </a:cubicBezTo>
                  <a:cubicBezTo>
                    <a:pt x="1262" y="0"/>
                    <a:pt x="1271" y="6"/>
                    <a:pt x="1287" y="22"/>
                  </a:cubicBezTo>
                  <a:cubicBezTo>
                    <a:pt x="1303" y="38"/>
                    <a:pt x="1332" y="84"/>
                    <a:pt x="1344" y="100"/>
                  </a:cubicBezTo>
                </a:path>
              </a:pathLst>
            </a:custGeom>
            <a:pattFill prst="ltVert">
              <a:fgClr>
                <a:srgbClr val="FF0000"/>
              </a:fgClr>
              <a:bgClr>
                <a:srgbClr val="FFEBFF"/>
              </a:bgClr>
            </a:pattFill>
            <a:ln w="19050">
              <a:solidFill>
                <a:srgbClr val="FF0000"/>
              </a:solidFill>
              <a:round/>
              <a:headEnd/>
              <a:tailEnd/>
            </a:ln>
          </p:spPr>
          <p:txBody>
            <a:bodyPr wrap="none"/>
            <a:lstStyle/>
            <a:p>
              <a:endParaRPr lang="zh-CN" altLang="en-US"/>
            </a:p>
          </p:txBody>
        </p:sp>
        <p:sp>
          <p:nvSpPr>
            <p:cNvPr id="237601" name="Line 18"/>
            <p:cNvSpPr>
              <a:spLocks noChangeShapeType="1"/>
            </p:cNvSpPr>
            <p:nvPr/>
          </p:nvSpPr>
          <p:spPr bwMode="auto">
            <a:xfrm flipV="1">
              <a:off x="3600" y="2260"/>
              <a:ext cx="816" cy="336"/>
            </a:xfrm>
            <a:prstGeom prst="line">
              <a:avLst/>
            </a:prstGeom>
            <a:noFill/>
            <a:ln w="28575">
              <a:solidFill>
                <a:srgbClr val="0000FF"/>
              </a:solidFill>
              <a:round/>
              <a:headEnd/>
              <a:tailEnd type="triangle" w="sm" len="lg"/>
            </a:ln>
          </p:spPr>
          <p:txBody>
            <a:bodyPr wrap="none"/>
            <a:lstStyle/>
            <a:p>
              <a:endParaRPr lang="zh-CN" altLang="en-US"/>
            </a:p>
          </p:txBody>
        </p:sp>
        <p:sp>
          <p:nvSpPr>
            <p:cNvPr id="237602" name="Line 19"/>
            <p:cNvSpPr>
              <a:spLocks noChangeShapeType="1"/>
            </p:cNvSpPr>
            <p:nvPr/>
          </p:nvSpPr>
          <p:spPr bwMode="auto">
            <a:xfrm flipV="1">
              <a:off x="2880" y="2596"/>
              <a:ext cx="720" cy="288"/>
            </a:xfrm>
            <a:prstGeom prst="line">
              <a:avLst/>
            </a:prstGeom>
            <a:noFill/>
            <a:ln w="28575">
              <a:solidFill>
                <a:srgbClr val="0000FF"/>
              </a:solidFill>
              <a:round/>
              <a:headEnd/>
              <a:tailEnd type="none" w="sm" len="lg"/>
            </a:ln>
          </p:spPr>
          <p:txBody>
            <a:bodyPr wrap="none"/>
            <a:lstStyle/>
            <a:p>
              <a:endParaRPr lang="zh-CN" altLang="en-US"/>
            </a:p>
          </p:txBody>
        </p:sp>
      </p:grpSp>
      <p:sp>
        <p:nvSpPr>
          <p:cNvPr id="237580" name="Rectangle 20"/>
          <p:cNvSpPr>
            <a:spLocks noChangeArrowheads="1"/>
          </p:cNvSpPr>
          <p:nvPr/>
        </p:nvSpPr>
        <p:spPr bwMode="auto">
          <a:xfrm>
            <a:off x="6629400" y="3254375"/>
            <a:ext cx="914400" cy="649288"/>
          </a:xfrm>
          <a:prstGeom prst="rect">
            <a:avLst/>
          </a:prstGeom>
          <a:solidFill>
            <a:schemeClr val="bg1"/>
          </a:solidFill>
          <a:ln w="9525">
            <a:noFill/>
            <a:miter lim="800000"/>
            <a:headEnd/>
            <a:tailEnd/>
          </a:ln>
        </p:spPr>
        <p:txBody>
          <a:bodyPr wrap="none" anchor="ctr"/>
          <a:lstStyle/>
          <a:p>
            <a:endParaRPr lang="zh-CN" altLang="en-US"/>
          </a:p>
        </p:txBody>
      </p:sp>
      <p:sp>
        <p:nvSpPr>
          <p:cNvPr id="34837" name="AutoShape 21" descr="浅色竖线"/>
          <p:cNvSpPr>
            <a:spLocks noChangeArrowheads="1"/>
          </p:cNvSpPr>
          <p:nvPr/>
        </p:nvSpPr>
        <p:spPr bwMode="auto">
          <a:xfrm rot="5425004">
            <a:off x="5961856" y="3163094"/>
            <a:ext cx="649288" cy="685800"/>
          </a:xfrm>
          <a:prstGeom prst="parallelogram">
            <a:avLst>
              <a:gd name="adj" fmla="val 10481"/>
            </a:avLst>
          </a:prstGeom>
          <a:pattFill prst="ltVert">
            <a:fgClr>
              <a:schemeClr val="tx2"/>
            </a:fgClr>
            <a:bgClr>
              <a:schemeClr val="accent1"/>
            </a:bgClr>
          </a:pattFill>
          <a:ln w="9525">
            <a:solidFill>
              <a:schemeClr val="tx1"/>
            </a:solidFill>
            <a:miter lim="800000"/>
            <a:headEnd/>
            <a:tailEnd/>
          </a:ln>
          <a:effectLst>
            <a:outerShdw dist="68392" dir="20291915" algn="ctr" rotWithShape="0">
              <a:srgbClr val="84D56B"/>
            </a:outerShdw>
          </a:effectLst>
        </p:spPr>
        <p:txBody>
          <a:bodyPr wrap="none" anchor="ctr"/>
          <a:lstStyle/>
          <a:p>
            <a:pPr>
              <a:defRPr/>
            </a:pPr>
            <a:endParaRPr lang="zh-CN" altLang="en-US"/>
          </a:p>
        </p:txBody>
      </p:sp>
      <p:sp>
        <p:nvSpPr>
          <p:cNvPr id="34838" name="Line 22"/>
          <p:cNvSpPr>
            <a:spLocks noChangeShapeType="1"/>
          </p:cNvSpPr>
          <p:nvPr/>
        </p:nvSpPr>
        <p:spPr bwMode="auto">
          <a:xfrm flipV="1">
            <a:off x="6629400" y="3398838"/>
            <a:ext cx="762000" cy="287337"/>
          </a:xfrm>
          <a:prstGeom prst="line">
            <a:avLst/>
          </a:prstGeom>
          <a:noFill/>
          <a:ln w="19050">
            <a:solidFill>
              <a:srgbClr val="0000FF"/>
            </a:solidFill>
            <a:prstDash val="dash"/>
            <a:round/>
            <a:headEnd/>
            <a:tailEnd type="triangle" w="sm" len="lg"/>
          </a:ln>
        </p:spPr>
        <p:txBody>
          <a:bodyPr wrap="none"/>
          <a:lstStyle/>
          <a:p>
            <a:endParaRPr lang="zh-CN" altLang="en-US"/>
          </a:p>
        </p:txBody>
      </p:sp>
      <p:grpSp>
        <p:nvGrpSpPr>
          <p:cNvPr id="5" name="Group 38"/>
          <p:cNvGrpSpPr>
            <a:grpSpLocks/>
          </p:cNvGrpSpPr>
          <p:nvPr/>
        </p:nvGrpSpPr>
        <p:grpSpPr bwMode="auto">
          <a:xfrm>
            <a:off x="2514600" y="4986338"/>
            <a:ext cx="2286000" cy="866775"/>
            <a:chOff x="1584" y="3024"/>
            <a:chExt cx="1440" cy="546"/>
          </a:xfrm>
        </p:grpSpPr>
        <p:sp>
          <p:nvSpPr>
            <p:cNvPr id="237596" name="Line 24"/>
            <p:cNvSpPr>
              <a:spLocks noChangeShapeType="1"/>
            </p:cNvSpPr>
            <p:nvPr/>
          </p:nvSpPr>
          <p:spPr bwMode="auto">
            <a:xfrm flipV="1">
              <a:off x="2304" y="3024"/>
              <a:ext cx="720" cy="273"/>
            </a:xfrm>
            <a:prstGeom prst="line">
              <a:avLst/>
            </a:prstGeom>
            <a:noFill/>
            <a:ln w="28575">
              <a:solidFill>
                <a:srgbClr val="0000FF"/>
              </a:solidFill>
              <a:round/>
              <a:headEnd/>
              <a:tailEnd type="triangle" w="sm" len="lg"/>
            </a:ln>
          </p:spPr>
          <p:txBody>
            <a:bodyPr wrap="none"/>
            <a:lstStyle/>
            <a:p>
              <a:endParaRPr lang="zh-CN" altLang="en-US"/>
            </a:p>
          </p:txBody>
        </p:sp>
        <p:sp>
          <p:nvSpPr>
            <p:cNvPr id="237597" name="Line 25"/>
            <p:cNvSpPr>
              <a:spLocks noChangeShapeType="1"/>
            </p:cNvSpPr>
            <p:nvPr/>
          </p:nvSpPr>
          <p:spPr bwMode="auto">
            <a:xfrm flipV="1">
              <a:off x="1584" y="3297"/>
              <a:ext cx="720" cy="273"/>
            </a:xfrm>
            <a:prstGeom prst="line">
              <a:avLst/>
            </a:prstGeom>
            <a:noFill/>
            <a:ln w="28575">
              <a:solidFill>
                <a:srgbClr val="0000FF"/>
              </a:solidFill>
              <a:round/>
              <a:headEnd/>
              <a:tailEnd type="none" w="sm" len="lg"/>
            </a:ln>
          </p:spPr>
          <p:txBody>
            <a:bodyPr wrap="none"/>
            <a:lstStyle/>
            <a:p>
              <a:endParaRPr lang="zh-CN" altLang="en-US"/>
            </a:p>
          </p:txBody>
        </p:sp>
        <p:sp>
          <p:nvSpPr>
            <p:cNvPr id="237598" name="Line 26"/>
            <p:cNvSpPr>
              <a:spLocks noChangeShapeType="1"/>
            </p:cNvSpPr>
            <p:nvPr/>
          </p:nvSpPr>
          <p:spPr bwMode="auto">
            <a:xfrm flipV="1">
              <a:off x="1728" y="3365"/>
              <a:ext cx="384" cy="137"/>
            </a:xfrm>
            <a:prstGeom prst="line">
              <a:avLst/>
            </a:prstGeom>
            <a:noFill/>
            <a:ln w="28575">
              <a:solidFill>
                <a:srgbClr val="FF0000"/>
              </a:solidFill>
              <a:round/>
              <a:headEnd type="triangle" w="sm" len="lg"/>
              <a:tailEnd type="triangle" w="sm" len="lg"/>
            </a:ln>
          </p:spPr>
          <p:txBody>
            <a:bodyPr wrap="none"/>
            <a:lstStyle/>
            <a:p>
              <a:endParaRPr lang="zh-CN" altLang="en-US"/>
            </a:p>
          </p:txBody>
        </p:sp>
        <p:sp>
          <p:nvSpPr>
            <p:cNvPr id="237599" name="Line 36"/>
            <p:cNvSpPr>
              <a:spLocks noChangeShapeType="1"/>
            </p:cNvSpPr>
            <p:nvPr/>
          </p:nvSpPr>
          <p:spPr bwMode="auto">
            <a:xfrm flipV="1">
              <a:off x="2517" y="3067"/>
              <a:ext cx="384" cy="137"/>
            </a:xfrm>
            <a:prstGeom prst="line">
              <a:avLst/>
            </a:prstGeom>
            <a:noFill/>
            <a:ln w="28575">
              <a:solidFill>
                <a:srgbClr val="FF0000"/>
              </a:solidFill>
              <a:round/>
              <a:headEnd type="triangle" w="sm" len="lg"/>
              <a:tailEnd type="triangle" w="sm" len="lg"/>
            </a:ln>
          </p:spPr>
          <p:txBody>
            <a:bodyPr wrap="none"/>
            <a:lstStyle/>
            <a:p>
              <a:endParaRPr lang="zh-CN" altLang="en-US"/>
            </a:p>
          </p:txBody>
        </p:sp>
      </p:grpSp>
      <p:sp>
        <p:nvSpPr>
          <p:cNvPr id="34844" name="AutoShape 28" descr="浅色竖线"/>
          <p:cNvSpPr>
            <a:spLocks noChangeArrowheads="1"/>
          </p:cNvSpPr>
          <p:nvPr/>
        </p:nvSpPr>
        <p:spPr bwMode="auto">
          <a:xfrm rot="5425004">
            <a:off x="5961062" y="5473701"/>
            <a:ext cx="650875" cy="685800"/>
          </a:xfrm>
          <a:prstGeom prst="parallelogram">
            <a:avLst>
              <a:gd name="adj" fmla="val 10481"/>
            </a:avLst>
          </a:prstGeom>
          <a:pattFill prst="ltVert">
            <a:fgClr>
              <a:schemeClr val="tx2"/>
            </a:fgClr>
            <a:bgClr>
              <a:schemeClr val="accent1"/>
            </a:bgClr>
          </a:pattFill>
          <a:ln w="9525">
            <a:solidFill>
              <a:schemeClr val="tx1"/>
            </a:solidFill>
            <a:miter lim="800000"/>
            <a:headEnd/>
            <a:tailEnd/>
          </a:ln>
          <a:effectLst>
            <a:outerShdw dist="68392" dir="20291915" algn="ctr" rotWithShape="0">
              <a:srgbClr val="84D56B"/>
            </a:outerShdw>
          </a:effectLst>
        </p:spPr>
        <p:txBody>
          <a:bodyPr wrap="none" anchor="ctr"/>
          <a:lstStyle/>
          <a:p>
            <a:pPr>
              <a:defRPr/>
            </a:pPr>
            <a:endParaRPr lang="zh-CN" altLang="en-US"/>
          </a:p>
        </p:txBody>
      </p:sp>
      <p:sp>
        <p:nvSpPr>
          <p:cNvPr id="34850" name="Text Box 34"/>
          <p:cNvSpPr txBox="1">
            <a:spLocks noChangeArrowheads="1"/>
          </p:cNvSpPr>
          <p:nvPr/>
        </p:nvSpPr>
        <p:spPr bwMode="auto">
          <a:xfrm>
            <a:off x="1600200" y="2892425"/>
            <a:ext cx="620713" cy="3465513"/>
          </a:xfrm>
          <a:prstGeom prst="rect">
            <a:avLst/>
          </a:prstGeom>
          <a:gradFill rotWithShape="0">
            <a:gsLst>
              <a:gs pos="0">
                <a:schemeClr val="accent1"/>
              </a:gs>
              <a:gs pos="50000">
                <a:srgbClr val="FFFFFF"/>
              </a:gs>
              <a:gs pos="100000">
                <a:schemeClr val="accent1"/>
              </a:gs>
            </a:gsLst>
            <a:lin ang="0" scaled="1"/>
          </a:gradFill>
          <a:ln w="9525">
            <a:solidFill>
              <a:schemeClr val="tx1"/>
            </a:solidFill>
            <a:miter lim="800000"/>
            <a:headEnd/>
            <a:tailEnd/>
          </a:ln>
          <a:effectLst/>
        </p:spPr>
        <p:txBody>
          <a:bodyPr vert="eaVert">
            <a:spAutoFit/>
          </a:bodyPr>
          <a:lstStyle/>
          <a:p>
            <a:pPr algn="ctr">
              <a:spcBef>
                <a:spcPct val="50000"/>
              </a:spcBef>
              <a:defRPr/>
            </a:pPr>
            <a:r>
              <a:rPr lang="zh-CN" altLang="en-US" sz="2800" b="1">
                <a:solidFill>
                  <a:srgbClr val="1C1C1C"/>
                </a:solidFill>
                <a:latin typeface="Times New Roman" pitchFamily="18" charset="0"/>
              </a:rPr>
              <a:t>机械波穿过狭缝</a:t>
            </a:r>
          </a:p>
        </p:txBody>
      </p:sp>
      <p:grpSp>
        <p:nvGrpSpPr>
          <p:cNvPr id="6" name="Group 41"/>
          <p:cNvGrpSpPr>
            <a:grpSpLocks/>
          </p:cNvGrpSpPr>
          <p:nvPr/>
        </p:nvGrpSpPr>
        <p:grpSpPr bwMode="auto">
          <a:xfrm>
            <a:off x="5076825" y="5054600"/>
            <a:ext cx="2286000" cy="866775"/>
            <a:chOff x="3198" y="3067"/>
            <a:chExt cx="1440" cy="546"/>
          </a:xfrm>
        </p:grpSpPr>
        <p:grpSp>
          <p:nvGrpSpPr>
            <p:cNvPr id="7" name="Group 29"/>
            <p:cNvGrpSpPr>
              <a:grpSpLocks/>
            </p:cNvGrpSpPr>
            <p:nvPr/>
          </p:nvGrpSpPr>
          <p:grpSpPr bwMode="auto">
            <a:xfrm>
              <a:off x="3198" y="3067"/>
              <a:ext cx="1440" cy="546"/>
              <a:chOff x="960" y="3072"/>
              <a:chExt cx="1440" cy="576"/>
            </a:xfrm>
          </p:grpSpPr>
          <p:sp>
            <p:nvSpPr>
              <p:cNvPr id="237593" name="Line 30"/>
              <p:cNvSpPr>
                <a:spLocks noChangeShapeType="1"/>
              </p:cNvSpPr>
              <p:nvPr/>
            </p:nvSpPr>
            <p:spPr bwMode="auto">
              <a:xfrm flipV="1">
                <a:off x="1680" y="3072"/>
                <a:ext cx="720" cy="288"/>
              </a:xfrm>
              <a:prstGeom prst="line">
                <a:avLst/>
              </a:prstGeom>
              <a:noFill/>
              <a:ln w="28575">
                <a:solidFill>
                  <a:srgbClr val="0000FF"/>
                </a:solidFill>
                <a:round/>
                <a:headEnd/>
                <a:tailEnd type="triangle" w="sm" len="lg"/>
              </a:ln>
            </p:spPr>
            <p:txBody>
              <a:bodyPr wrap="none"/>
              <a:lstStyle/>
              <a:p>
                <a:endParaRPr lang="zh-CN" altLang="en-US"/>
              </a:p>
            </p:txBody>
          </p:sp>
          <p:sp>
            <p:nvSpPr>
              <p:cNvPr id="237594" name="Line 31"/>
              <p:cNvSpPr>
                <a:spLocks noChangeShapeType="1"/>
              </p:cNvSpPr>
              <p:nvPr/>
            </p:nvSpPr>
            <p:spPr bwMode="auto">
              <a:xfrm flipV="1">
                <a:off x="960" y="3360"/>
                <a:ext cx="720" cy="288"/>
              </a:xfrm>
              <a:prstGeom prst="line">
                <a:avLst/>
              </a:prstGeom>
              <a:noFill/>
              <a:ln w="28575">
                <a:solidFill>
                  <a:srgbClr val="0000FF"/>
                </a:solidFill>
                <a:round/>
                <a:headEnd/>
                <a:tailEnd type="none" w="sm" len="lg"/>
              </a:ln>
            </p:spPr>
            <p:txBody>
              <a:bodyPr wrap="none"/>
              <a:lstStyle/>
              <a:p>
                <a:endParaRPr lang="zh-CN" altLang="en-US"/>
              </a:p>
            </p:txBody>
          </p:sp>
          <p:sp>
            <p:nvSpPr>
              <p:cNvPr id="237595" name="Line 32"/>
              <p:cNvSpPr>
                <a:spLocks noChangeShapeType="1"/>
              </p:cNvSpPr>
              <p:nvPr/>
            </p:nvSpPr>
            <p:spPr bwMode="auto">
              <a:xfrm flipV="1">
                <a:off x="1104" y="3432"/>
                <a:ext cx="384" cy="144"/>
              </a:xfrm>
              <a:prstGeom prst="line">
                <a:avLst/>
              </a:prstGeom>
              <a:noFill/>
              <a:ln w="28575">
                <a:solidFill>
                  <a:srgbClr val="FF0000"/>
                </a:solidFill>
                <a:round/>
                <a:headEnd type="triangle" w="sm" len="lg"/>
                <a:tailEnd type="triangle" w="sm" len="lg"/>
              </a:ln>
            </p:spPr>
            <p:txBody>
              <a:bodyPr wrap="none"/>
              <a:lstStyle/>
              <a:p>
                <a:endParaRPr lang="zh-CN" altLang="en-US"/>
              </a:p>
            </p:txBody>
          </p:sp>
        </p:grpSp>
        <p:sp>
          <p:nvSpPr>
            <p:cNvPr id="237592" name="Line 37"/>
            <p:cNvSpPr>
              <a:spLocks noChangeShapeType="1"/>
            </p:cNvSpPr>
            <p:nvPr/>
          </p:nvSpPr>
          <p:spPr bwMode="auto">
            <a:xfrm flipV="1">
              <a:off x="4185" y="3089"/>
              <a:ext cx="384" cy="137"/>
            </a:xfrm>
            <a:prstGeom prst="line">
              <a:avLst/>
            </a:prstGeom>
            <a:noFill/>
            <a:ln w="28575">
              <a:solidFill>
                <a:srgbClr val="FF0000"/>
              </a:solidFill>
              <a:round/>
              <a:headEnd type="triangle" w="sm" len="lg"/>
              <a:tailEnd type="triangle" w="sm" len="lg"/>
            </a:ln>
          </p:spPr>
          <p:txBody>
            <a:bodyPr wrap="none"/>
            <a:lstStyle/>
            <a:p>
              <a:endParaRPr lang="zh-CN" altLang="en-US"/>
            </a:p>
          </p:txBody>
        </p:sp>
      </p:grpSp>
      <p:sp>
        <p:nvSpPr>
          <p:cNvPr id="34849" name="AutoShape 33" descr="浅色竖线"/>
          <p:cNvSpPr>
            <a:spLocks noChangeArrowheads="1"/>
          </p:cNvSpPr>
          <p:nvPr/>
        </p:nvSpPr>
        <p:spPr bwMode="auto">
          <a:xfrm rot="5425004">
            <a:off x="5961856" y="4823619"/>
            <a:ext cx="649288" cy="685800"/>
          </a:xfrm>
          <a:prstGeom prst="parallelogram">
            <a:avLst>
              <a:gd name="adj" fmla="val 10481"/>
            </a:avLst>
          </a:prstGeom>
          <a:pattFill prst="ltVert">
            <a:fgClr>
              <a:schemeClr val="tx2"/>
            </a:fgClr>
            <a:bgClr>
              <a:schemeClr val="accent1"/>
            </a:bgClr>
          </a:pattFill>
          <a:ln w="9525">
            <a:solidFill>
              <a:schemeClr val="tx1"/>
            </a:solidFill>
            <a:miter lim="800000"/>
            <a:headEnd/>
            <a:tailEnd/>
          </a:ln>
          <a:effectLst>
            <a:outerShdw dist="68392" dir="20291915" algn="ctr" rotWithShape="0">
              <a:srgbClr val="84D56B"/>
            </a:outerShdw>
          </a:effectLst>
        </p:spPr>
        <p:txBody>
          <a:bodyPr wrap="none" anchor="ctr"/>
          <a:lstStyle/>
          <a:p>
            <a:pPr>
              <a:defRPr/>
            </a:pPr>
            <a:endParaRPr lang="zh-CN" altLang="en-US"/>
          </a:p>
        </p:txBody>
      </p:sp>
      <p:sp>
        <p:nvSpPr>
          <p:cNvPr id="34843" name="AutoShape 27" descr="浅色竖线"/>
          <p:cNvSpPr>
            <a:spLocks noChangeArrowheads="1"/>
          </p:cNvSpPr>
          <p:nvPr/>
        </p:nvSpPr>
        <p:spPr bwMode="auto">
          <a:xfrm rot="5425004">
            <a:off x="3378200" y="5405438"/>
            <a:ext cx="939800" cy="533400"/>
          </a:xfrm>
          <a:prstGeom prst="parallelogram">
            <a:avLst>
              <a:gd name="adj" fmla="val 37440"/>
            </a:avLst>
          </a:prstGeom>
          <a:pattFill prst="ltVert">
            <a:fgClr>
              <a:schemeClr val="tx2"/>
            </a:fgClr>
            <a:bgClr>
              <a:schemeClr val="accent1"/>
            </a:bgClr>
          </a:pattFill>
          <a:ln w="9525">
            <a:solidFill>
              <a:schemeClr val="tx1"/>
            </a:solidFill>
            <a:miter lim="800000"/>
            <a:headEnd/>
            <a:tailEnd/>
          </a:ln>
          <a:effectLst>
            <a:outerShdw dist="68392" dir="20291915" algn="ctr" rotWithShape="0">
              <a:srgbClr val="84D56B"/>
            </a:outerShdw>
          </a:effectLst>
        </p:spPr>
        <p:txBody>
          <a:bodyPr wrap="none" anchor="ctr"/>
          <a:lstStyle/>
          <a:p>
            <a:pPr>
              <a:defRPr/>
            </a:pPr>
            <a:endParaRPr lang="zh-CN" altLang="en-US"/>
          </a:p>
        </p:txBody>
      </p:sp>
      <p:sp>
        <p:nvSpPr>
          <p:cNvPr id="39" name="Oval 20"/>
          <p:cNvSpPr>
            <a:spLocks noChangeArrowheads="1"/>
          </p:cNvSpPr>
          <p:nvPr/>
        </p:nvSpPr>
        <p:spPr bwMode="auto">
          <a:xfrm>
            <a:off x="3048000" y="609600"/>
            <a:ext cx="5772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sz="3200"/>
          </a:p>
        </p:txBody>
      </p:sp>
      <p:sp>
        <p:nvSpPr>
          <p:cNvPr id="237590" name="Rectangle 23"/>
          <p:cNvSpPr>
            <a:spLocks noChangeArrowheads="1"/>
          </p:cNvSpPr>
          <p:nvPr/>
        </p:nvSpPr>
        <p:spPr bwMode="auto">
          <a:xfrm>
            <a:off x="3429000" y="65088"/>
            <a:ext cx="5638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11-10  </a:t>
            </a:r>
            <a:r>
              <a:rPr kumimoji="1" lang="zh-CN" altLang="en-US" sz="2800" b="1">
                <a:solidFill>
                  <a:srgbClr val="000066"/>
                </a:solidFill>
                <a:latin typeface="楷体_GB2312" pitchFamily="49" charset="-122"/>
                <a:ea typeface="楷体_GB2312" pitchFamily="49" charset="-122"/>
              </a:rPr>
              <a:t>光的偏振性 马吕斯定律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up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upRight)">
                                      <p:cBhvr>
                                        <p:cTn id="12" dur="500"/>
                                        <p:tgtEl>
                                          <p:spTgt spid="4"/>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3483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8" presetClass="entr" presetSubtype="3"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strips(upRigh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3"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strips(upRight)">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8"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灯片编号占位符 1"/>
          <p:cNvSpPr>
            <a:spLocks noGrp="1"/>
          </p:cNvSpPr>
          <p:nvPr>
            <p:ph type="sldNum" sz="quarter" idx="10"/>
          </p:nvPr>
        </p:nvSpPr>
        <p:spPr>
          <a:noFill/>
        </p:spPr>
        <p:txBody>
          <a:bodyPr/>
          <a:lstStyle/>
          <a:p>
            <a:fld id="{E1E1AF11-CD44-49CF-A762-CFE67CCB7E7C}" type="slidenum">
              <a:rPr lang="en-US" altLang="zh-CN" smtClean="0"/>
              <a:pPr/>
              <a:t>182</a:t>
            </a:fld>
            <a:endParaRPr lang="en-US" altLang="zh-CN" smtClean="0"/>
          </a:p>
        </p:txBody>
      </p:sp>
      <p:grpSp>
        <p:nvGrpSpPr>
          <p:cNvPr id="2" name="Group 38"/>
          <p:cNvGrpSpPr>
            <a:grpSpLocks/>
          </p:cNvGrpSpPr>
          <p:nvPr/>
        </p:nvGrpSpPr>
        <p:grpSpPr bwMode="auto">
          <a:xfrm>
            <a:off x="5638800" y="2286000"/>
            <a:ext cx="2819400" cy="3657600"/>
            <a:chOff x="3552" y="1440"/>
            <a:chExt cx="1776" cy="2304"/>
          </a:xfrm>
        </p:grpSpPr>
        <p:grpSp>
          <p:nvGrpSpPr>
            <p:cNvPr id="3" name="Group 37"/>
            <p:cNvGrpSpPr>
              <a:grpSpLocks/>
            </p:cNvGrpSpPr>
            <p:nvPr/>
          </p:nvGrpSpPr>
          <p:grpSpPr bwMode="auto">
            <a:xfrm>
              <a:off x="3552" y="1440"/>
              <a:ext cx="1776" cy="2304"/>
              <a:chOff x="3552" y="1440"/>
              <a:chExt cx="1776" cy="2304"/>
            </a:xfrm>
          </p:grpSpPr>
          <p:sp>
            <p:nvSpPr>
              <p:cNvPr id="130066" name="Rectangle 7"/>
              <p:cNvSpPr>
                <a:spLocks noChangeArrowheads="1"/>
              </p:cNvSpPr>
              <p:nvPr/>
            </p:nvSpPr>
            <p:spPr bwMode="auto">
              <a:xfrm>
                <a:off x="3552" y="1440"/>
                <a:ext cx="1776" cy="2298"/>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35848" name="Text Box 8"/>
              <p:cNvSpPr txBox="1">
                <a:spLocks noChangeArrowheads="1"/>
              </p:cNvSpPr>
              <p:nvPr/>
            </p:nvSpPr>
            <p:spPr bwMode="auto">
              <a:xfrm>
                <a:off x="3552" y="3411"/>
                <a:ext cx="1776"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defRPr/>
                </a:pPr>
                <a:r>
                  <a:rPr lang="zh-CN" altLang="en-US" sz="2800" b="1">
                    <a:solidFill>
                      <a:srgbClr val="000000"/>
                    </a:solidFill>
                    <a:latin typeface="Times New Roman" pitchFamily="18" charset="0"/>
                  </a:rPr>
                  <a:t>符号表示</a:t>
                </a:r>
                <a:endParaRPr lang="zh-CN" altLang="en-US" sz="2400" b="1">
                  <a:latin typeface="Times New Roman" pitchFamily="18" charset="0"/>
                </a:endParaRPr>
              </a:p>
            </p:txBody>
          </p:sp>
          <p:sp>
            <p:nvSpPr>
              <p:cNvPr id="130068" name="Line 10"/>
              <p:cNvSpPr>
                <a:spLocks noChangeShapeType="1"/>
              </p:cNvSpPr>
              <p:nvPr/>
            </p:nvSpPr>
            <p:spPr bwMode="auto">
              <a:xfrm>
                <a:off x="3696" y="3071"/>
                <a:ext cx="1440"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130069" name="Line 11"/>
              <p:cNvSpPr>
                <a:spLocks noChangeShapeType="1"/>
              </p:cNvSpPr>
              <p:nvPr/>
            </p:nvSpPr>
            <p:spPr bwMode="auto">
              <a:xfrm>
                <a:off x="3968" y="292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0070" name="Line 12"/>
              <p:cNvSpPr>
                <a:spLocks noChangeShapeType="1"/>
              </p:cNvSpPr>
              <p:nvPr/>
            </p:nvSpPr>
            <p:spPr bwMode="auto">
              <a:xfrm>
                <a:off x="4202" y="292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0071" name="Line 13"/>
              <p:cNvSpPr>
                <a:spLocks noChangeShapeType="1"/>
              </p:cNvSpPr>
              <p:nvPr/>
            </p:nvSpPr>
            <p:spPr bwMode="auto">
              <a:xfrm>
                <a:off x="4435" y="292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0072" name="Line 14"/>
              <p:cNvSpPr>
                <a:spLocks noChangeShapeType="1"/>
              </p:cNvSpPr>
              <p:nvPr/>
            </p:nvSpPr>
            <p:spPr bwMode="auto">
              <a:xfrm>
                <a:off x="4669" y="292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0073" name="Line 15"/>
              <p:cNvSpPr>
                <a:spLocks noChangeShapeType="1"/>
              </p:cNvSpPr>
              <p:nvPr/>
            </p:nvSpPr>
            <p:spPr bwMode="auto">
              <a:xfrm>
                <a:off x="4902" y="292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0074" name="Oval 16"/>
              <p:cNvSpPr>
                <a:spLocks noChangeArrowheads="1"/>
              </p:cNvSpPr>
              <p:nvPr/>
            </p:nvSpPr>
            <p:spPr bwMode="auto">
              <a:xfrm>
                <a:off x="3813" y="3036"/>
                <a:ext cx="78"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0075" name="Oval 17"/>
              <p:cNvSpPr>
                <a:spLocks noChangeArrowheads="1"/>
              </p:cNvSpPr>
              <p:nvPr/>
            </p:nvSpPr>
            <p:spPr bwMode="auto">
              <a:xfrm>
                <a:off x="4046" y="3036"/>
                <a:ext cx="78"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0076" name="Oval 18"/>
              <p:cNvSpPr>
                <a:spLocks noChangeArrowheads="1"/>
              </p:cNvSpPr>
              <p:nvPr/>
            </p:nvSpPr>
            <p:spPr bwMode="auto">
              <a:xfrm>
                <a:off x="4280" y="3036"/>
                <a:ext cx="78"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0077" name="Oval 19"/>
              <p:cNvSpPr>
                <a:spLocks noChangeArrowheads="1"/>
              </p:cNvSpPr>
              <p:nvPr/>
            </p:nvSpPr>
            <p:spPr bwMode="auto">
              <a:xfrm>
                <a:off x="4513" y="3036"/>
                <a:ext cx="78"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0078" name="Oval 20"/>
              <p:cNvSpPr>
                <a:spLocks noChangeArrowheads="1"/>
              </p:cNvSpPr>
              <p:nvPr/>
            </p:nvSpPr>
            <p:spPr bwMode="auto">
              <a:xfrm>
                <a:off x="4747" y="3036"/>
                <a:ext cx="78"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0079" name="Line 22"/>
              <p:cNvSpPr>
                <a:spLocks noChangeShapeType="1"/>
              </p:cNvSpPr>
              <p:nvPr/>
            </p:nvSpPr>
            <p:spPr bwMode="auto">
              <a:xfrm flipV="1">
                <a:off x="4368" y="1730"/>
                <a:ext cx="720" cy="384"/>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130080" name="AutoShape 23"/>
              <p:cNvSpPr>
                <a:spLocks noChangeArrowheads="1"/>
              </p:cNvSpPr>
              <p:nvPr/>
            </p:nvSpPr>
            <p:spPr bwMode="auto">
              <a:xfrm rot="-5369967">
                <a:off x="3888" y="1775"/>
                <a:ext cx="1007" cy="721"/>
              </a:xfrm>
              <a:prstGeom prst="parallelogram">
                <a:avLst>
                  <a:gd name="adj" fmla="val 34917"/>
                </a:avLst>
              </a:prstGeom>
              <a:solidFill>
                <a:srgbClr val="ACE39B">
                  <a:alpha val="50195"/>
                </a:srgbClr>
              </a:solidFill>
              <a:ln w="9525">
                <a:solidFill>
                  <a:schemeClr val="tx1"/>
                </a:solidFill>
                <a:miter lim="800000"/>
                <a:headEnd/>
                <a:tailEnd/>
              </a:ln>
            </p:spPr>
            <p:txBody>
              <a:bodyPr wrap="none" anchor="ctr"/>
              <a:lstStyle/>
              <a:p>
                <a:endParaRPr lang="zh-CN" altLang="en-US"/>
              </a:p>
            </p:txBody>
          </p:sp>
          <p:sp>
            <p:nvSpPr>
              <p:cNvPr id="130081" name="Line 24"/>
              <p:cNvSpPr>
                <a:spLocks noChangeShapeType="1"/>
              </p:cNvSpPr>
              <p:nvPr/>
            </p:nvSpPr>
            <p:spPr bwMode="auto">
              <a:xfrm>
                <a:off x="4176" y="2019"/>
                <a:ext cx="432" cy="192"/>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sp>
            <p:nvSpPr>
              <p:cNvPr id="130082" name="Line 25"/>
              <p:cNvSpPr>
                <a:spLocks noChangeShapeType="1"/>
              </p:cNvSpPr>
              <p:nvPr/>
            </p:nvSpPr>
            <p:spPr bwMode="auto">
              <a:xfrm>
                <a:off x="4224" y="1875"/>
                <a:ext cx="288" cy="432"/>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sp>
            <p:nvSpPr>
              <p:cNvPr id="130083" name="Line 26"/>
              <p:cNvSpPr>
                <a:spLocks noChangeShapeType="1"/>
              </p:cNvSpPr>
              <p:nvPr/>
            </p:nvSpPr>
            <p:spPr bwMode="auto">
              <a:xfrm>
                <a:off x="4368" y="1875"/>
                <a:ext cx="0" cy="480"/>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sp>
            <p:nvSpPr>
              <p:cNvPr id="130084" name="Line 29"/>
              <p:cNvSpPr>
                <a:spLocks noChangeShapeType="1"/>
              </p:cNvSpPr>
              <p:nvPr/>
            </p:nvSpPr>
            <p:spPr bwMode="auto">
              <a:xfrm flipV="1">
                <a:off x="3744" y="2114"/>
                <a:ext cx="624" cy="336"/>
              </a:xfrm>
              <a:prstGeom prst="line">
                <a:avLst/>
              </a:prstGeom>
              <a:noFill/>
              <a:ln w="28575">
                <a:solidFill>
                  <a:srgbClr val="0000FF"/>
                </a:solidFill>
                <a:round/>
                <a:headEnd type="none" w="sm" len="lg"/>
                <a:tailEnd type="none" w="sm" len="lg"/>
              </a:ln>
            </p:spPr>
            <p:txBody>
              <a:bodyPr wrap="none" anchor="ctr"/>
              <a:lstStyle/>
              <a:p>
                <a:endParaRPr lang="zh-CN" altLang="en-US"/>
              </a:p>
            </p:txBody>
          </p:sp>
        </p:grpSp>
        <p:sp>
          <p:nvSpPr>
            <p:cNvPr id="130065" name="Line 27"/>
            <p:cNvSpPr>
              <a:spLocks noChangeShapeType="1"/>
            </p:cNvSpPr>
            <p:nvPr/>
          </p:nvSpPr>
          <p:spPr bwMode="auto">
            <a:xfrm flipV="1">
              <a:off x="4176" y="2020"/>
              <a:ext cx="382" cy="191"/>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grpSp>
      <p:sp>
        <p:nvSpPr>
          <p:cNvPr id="130054" name="Text Box 2"/>
          <p:cNvSpPr txBox="1">
            <a:spLocks noChangeArrowheads="1"/>
          </p:cNvSpPr>
          <p:nvPr/>
        </p:nvSpPr>
        <p:spPr bwMode="auto">
          <a:xfrm>
            <a:off x="685800" y="838200"/>
            <a:ext cx="4267200" cy="641350"/>
          </a:xfrm>
          <a:prstGeom prst="rect">
            <a:avLst/>
          </a:prstGeom>
          <a:noFill/>
          <a:ln w="9525">
            <a:noFill/>
            <a:miter lim="800000"/>
            <a:headEnd/>
            <a:tailEnd/>
          </a:ln>
        </p:spPr>
        <p:txBody>
          <a:bodyPr>
            <a:spAutoFit/>
          </a:bodyPr>
          <a:lstStyle/>
          <a:p>
            <a:pPr>
              <a:spcBef>
                <a:spcPct val="50000"/>
              </a:spcBef>
            </a:pPr>
            <a:r>
              <a:rPr lang="zh-CN" altLang="en-US" sz="3600" b="1">
                <a:solidFill>
                  <a:srgbClr val="CC0000"/>
                </a:solidFill>
                <a:latin typeface="Times New Roman" pitchFamily="18" charset="0"/>
              </a:rPr>
              <a:t>一　自然光  偏振光</a:t>
            </a:r>
          </a:p>
        </p:txBody>
      </p:sp>
      <p:sp>
        <p:nvSpPr>
          <p:cNvPr id="35843" name="Text Box 3"/>
          <p:cNvSpPr txBox="1">
            <a:spLocks noChangeArrowheads="1"/>
          </p:cNvSpPr>
          <p:nvPr/>
        </p:nvSpPr>
        <p:spPr bwMode="auto">
          <a:xfrm>
            <a:off x="755650" y="1439863"/>
            <a:ext cx="7924800" cy="1844675"/>
          </a:xfrm>
          <a:prstGeom prst="rect">
            <a:avLst/>
          </a:prstGeom>
          <a:noFill/>
          <a:ln w="9525">
            <a:noFill/>
            <a:miter lim="800000"/>
            <a:headEnd/>
            <a:tailEnd/>
          </a:ln>
        </p:spPr>
        <p:txBody>
          <a:bodyPr>
            <a:spAutoFit/>
          </a:bodyPr>
          <a:lstStyle/>
          <a:p>
            <a:pPr>
              <a:lnSpc>
                <a:spcPct val="120000"/>
              </a:lnSpc>
              <a:buFontTx/>
              <a:buBlip>
                <a:blip r:embed="rId3"/>
              </a:buBlip>
            </a:pPr>
            <a:r>
              <a:rPr lang="en-US" altLang="zh-CN" sz="3200" b="1">
                <a:solidFill>
                  <a:srgbClr val="000000"/>
                </a:solidFill>
                <a:latin typeface="Times New Roman" pitchFamily="18" charset="0"/>
              </a:rPr>
              <a:t>     </a:t>
            </a:r>
            <a:r>
              <a:rPr lang="zh-CN" altLang="en-US" sz="3200" b="1">
                <a:solidFill>
                  <a:srgbClr val="CC0000"/>
                </a:solidFill>
                <a:latin typeface="Times New Roman" pitchFamily="18" charset="0"/>
              </a:rPr>
              <a:t>自然光</a:t>
            </a:r>
            <a:r>
              <a:rPr lang="zh-CN" altLang="en-US" sz="3200" b="1">
                <a:solidFill>
                  <a:srgbClr val="000000"/>
                </a:solidFill>
                <a:latin typeface="Times New Roman" pitchFamily="18" charset="0"/>
              </a:rPr>
              <a:t> ：一般光源发出的光，包含各个方向的光矢量在所有可</a:t>
            </a:r>
          </a:p>
          <a:p>
            <a:pPr>
              <a:lnSpc>
                <a:spcPct val="120000"/>
              </a:lnSpc>
            </a:pPr>
            <a:r>
              <a:rPr lang="zh-CN" altLang="en-US" sz="3200" b="1">
                <a:solidFill>
                  <a:srgbClr val="000000"/>
                </a:solidFill>
                <a:latin typeface="Times New Roman" pitchFamily="18" charset="0"/>
              </a:rPr>
              <a:t>能的方向上的振幅都相等 </a:t>
            </a:r>
            <a:r>
              <a:rPr lang="en-US" altLang="zh-CN" sz="3200" b="1">
                <a:solidFill>
                  <a:srgbClr val="000000"/>
                </a:solidFill>
                <a:latin typeface="Times New Roman" pitchFamily="18" charset="0"/>
              </a:rPr>
              <a:t>. </a:t>
            </a:r>
          </a:p>
        </p:txBody>
      </p:sp>
      <p:sp>
        <p:nvSpPr>
          <p:cNvPr id="35844" name="Text Box 4"/>
          <p:cNvSpPr txBox="1">
            <a:spLocks noChangeArrowheads="1"/>
          </p:cNvSpPr>
          <p:nvPr/>
        </p:nvSpPr>
        <p:spPr bwMode="auto">
          <a:xfrm>
            <a:off x="609600" y="4021138"/>
            <a:ext cx="8305800" cy="457200"/>
          </a:xfrm>
          <a:prstGeom prst="rect">
            <a:avLst/>
          </a:prstGeom>
          <a:noFill/>
          <a:ln w="9525">
            <a:noFill/>
            <a:miter lim="800000"/>
            <a:headEnd/>
            <a:tailEnd/>
          </a:ln>
        </p:spPr>
        <p:txBody>
          <a:bodyPr>
            <a:spAutoFit/>
          </a:bodyPr>
          <a:lstStyle/>
          <a:p>
            <a:pPr>
              <a:spcBef>
                <a:spcPct val="50000"/>
              </a:spcBef>
            </a:pPr>
            <a:endParaRPr lang="zh-CN" altLang="zh-CN" sz="2400" b="1">
              <a:latin typeface="Times New Roman" pitchFamily="18" charset="0"/>
            </a:endParaRPr>
          </a:p>
        </p:txBody>
      </p:sp>
      <p:graphicFrame>
        <p:nvGraphicFramePr>
          <p:cNvPr id="130050" name="Object 28"/>
          <p:cNvGraphicFramePr>
            <a:graphicFrameLocks noChangeAspect="1"/>
          </p:cNvGraphicFramePr>
          <p:nvPr/>
        </p:nvGraphicFramePr>
        <p:xfrm>
          <a:off x="7894638" y="2981325"/>
          <a:ext cx="234950" cy="260350"/>
        </p:xfrm>
        <a:graphic>
          <a:graphicData uri="http://schemas.openxmlformats.org/presentationml/2006/ole">
            <p:oleObj spid="_x0000_s145410" name="Equation" r:id="rId4" imgW="126720" imgH="139680" progId="">
              <p:embed/>
            </p:oleObj>
          </a:graphicData>
        </a:graphic>
      </p:graphicFrame>
      <p:graphicFrame>
        <p:nvGraphicFramePr>
          <p:cNvPr id="130051" name="Object 30"/>
          <p:cNvGraphicFramePr>
            <a:graphicFrameLocks noChangeAspect="1"/>
          </p:cNvGraphicFramePr>
          <p:nvPr/>
        </p:nvGraphicFramePr>
        <p:xfrm>
          <a:off x="7215188" y="3744913"/>
          <a:ext cx="250825" cy="269875"/>
        </p:xfrm>
        <a:graphic>
          <a:graphicData uri="http://schemas.openxmlformats.org/presentationml/2006/ole">
            <p:oleObj spid="_x0000_s145411" name="Equation" r:id="rId5" imgW="152280" imgH="164880" progId="">
              <p:embed/>
            </p:oleObj>
          </a:graphicData>
        </a:graphic>
      </p:graphicFrame>
      <p:grpSp>
        <p:nvGrpSpPr>
          <p:cNvPr id="4" name="Group 31"/>
          <p:cNvGrpSpPr>
            <a:grpSpLocks/>
          </p:cNvGrpSpPr>
          <p:nvPr/>
        </p:nvGrpSpPr>
        <p:grpSpPr bwMode="auto">
          <a:xfrm>
            <a:off x="685800" y="3505200"/>
            <a:ext cx="1828800" cy="1066800"/>
            <a:chOff x="240" y="2736"/>
            <a:chExt cx="1152" cy="672"/>
          </a:xfrm>
        </p:grpSpPr>
        <p:sp>
          <p:nvSpPr>
            <p:cNvPr id="130062" name="AutoShape 32"/>
            <p:cNvSpPr>
              <a:spLocks noChangeArrowheads="1"/>
            </p:cNvSpPr>
            <p:nvPr/>
          </p:nvSpPr>
          <p:spPr bwMode="auto">
            <a:xfrm>
              <a:off x="240" y="2736"/>
              <a:ext cx="1056" cy="672"/>
            </a:xfrm>
            <a:prstGeom prst="irregularSeal1">
              <a:avLst/>
            </a:prstGeom>
            <a:solidFill>
              <a:srgbClr val="FFEFFF"/>
            </a:solidFill>
            <a:ln w="19050">
              <a:solidFill>
                <a:srgbClr val="FF0000"/>
              </a:solidFill>
              <a:miter lim="800000"/>
              <a:headEnd/>
              <a:tailEnd/>
            </a:ln>
          </p:spPr>
          <p:txBody>
            <a:bodyPr wrap="none" anchor="ctr"/>
            <a:lstStyle/>
            <a:p>
              <a:endParaRPr lang="zh-CN" altLang="en-US" sz="2800"/>
            </a:p>
          </p:txBody>
        </p:sp>
        <p:sp>
          <p:nvSpPr>
            <p:cNvPr id="130063" name="Rectangle 33"/>
            <p:cNvSpPr>
              <a:spLocks noChangeArrowheads="1"/>
            </p:cNvSpPr>
            <p:nvPr/>
          </p:nvSpPr>
          <p:spPr bwMode="auto">
            <a:xfrm>
              <a:off x="480" y="2880"/>
              <a:ext cx="912" cy="330"/>
            </a:xfrm>
            <a:prstGeom prst="rect">
              <a:avLst/>
            </a:prstGeom>
            <a:noFill/>
            <a:ln w="9525">
              <a:noFill/>
              <a:miter lim="800000"/>
              <a:headEnd/>
              <a:tailEnd/>
            </a:ln>
          </p:spPr>
          <p:txBody>
            <a:bodyPr>
              <a:spAutoFit/>
            </a:bodyPr>
            <a:lstStyle/>
            <a:p>
              <a:r>
                <a:rPr lang="zh-CN" altLang="en-US" sz="2800" b="1">
                  <a:solidFill>
                    <a:srgbClr val="000000"/>
                  </a:solidFill>
                  <a:latin typeface="Times New Roman" pitchFamily="18" charset="0"/>
                </a:rPr>
                <a:t>注意</a:t>
              </a:r>
            </a:p>
          </p:txBody>
        </p:sp>
      </p:grpSp>
      <p:sp>
        <p:nvSpPr>
          <p:cNvPr id="35874" name="Rectangle 34"/>
          <p:cNvSpPr>
            <a:spLocks noChangeArrowheads="1"/>
          </p:cNvSpPr>
          <p:nvPr/>
        </p:nvSpPr>
        <p:spPr bwMode="auto">
          <a:xfrm>
            <a:off x="685800" y="5029200"/>
            <a:ext cx="4953000" cy="1077913"/>
          </a:xfrm>
          <a:prstGeom prst="rect">
            <a:avLst/>
          </a:prstGeom>
          <a:noFill/>
          <a:ln w="9525">
            <a:noFill/>
            <a:miter lim="800000"/>
            <a:headEnd/>
            <a:tailEnd/>
          </a:ln>
        </p:spPr>
        <p:txBody>
          <a:bodyPr>
            <a:spAutoFit/>
          </a:bodyPr>
          <a:lstStyle/>
          <a:p>
            <a:pPr>
              <a:buFontTx/>
              <a:buBlip>
                <a:blip r:embed="rId3"/>
              </a:buBlip>
            </a:pPr>
            <a:r>
              <a:rPr lang="en-US" altLang="zh-CN" sz="3200" b="1">
                <a:solidFill>
                  <a:srgbClr val="000000"/>
                </a:solidFill>
                <a:latin typeface="Times New Roman" pitchFamily="18" charset="0"/>
              </a:rPr>
              <a:t>    </a:t>
            </a:r>
            <a:r>
              <a:rPr lang="zh-CN" altLang="en-US" sz="3200" b="1">
                <a:solidFill>
                  <a:srgbClr val="000000"/>
                </a:solidFill>
                <a:latin typeface="Times New Roman" pitchFamily="18" charset="0"/>
              </a:rPr>
              <a:t>各光矢量间无固定的相位关系 </a:t>
            </a:r>
            <a:r>
              <a:rPr lang="en-US" altLang="zh-CN" sz="3200" b="1">
                <a:solidFill>
                  <a:srgbClr val="000000"/>
                </a:solidFill>
                <a:latin typeface="Times New Roman" pitchFamily="18" charset="0"/>
              </a:rPr>
              <a:t>.</a:t>
            </a:r>
          </a:p>
        </p:txBody>
      </p:sp>
      <p:sp>
        <p:nvSpPr>
          <p:cNvPr id="35875" name="Rectangle 35"/>
          <p:cNvSpPr>
            <a:spLocks noChangeArrowheads="1"/>
          </p:cNvSpPr>
          <p:nvPr/>
        </p:nvSpPr>
        <p:spPr bwMode="auto">
          <a:xfrm>
            <a:off x="2438400" y="3733800"/>
            <a:ext cx="3276600" cy="1077913"/>
          </a:xfrm>
          <a:prstGeom prst="rect">
            <a:avLst/>
          </a:prstGeom>
          <a:noFill/>
          <a:ln w="9525">
            <a:noFill/>
            <a:miter lim="800000"/>
            <a:headEnd/>
            <a:tailEnd/>
          </a:ln>
        </p:spPr>
        <p:txBody>
          <a:bodyPr>
            <a:spAutoFit/>
          </a:bodyPr>
          <a:lstStyle/>
          <a:p>
            <a:pPr>
              <a:buFontTx/>
              <a:buBlip>
                <a:blip r:embed="rId3"/>
              </a:buBlip>
            </a:pPr>
            <a:r>
              <a:rPr lang="en-US" altLang="zh-CN" sz="3200" b="1">
                <a:solidFill>
                  <a:srgbClr val="000000"/>
                </a:solidFill>
                <a:latin typeface="Times New Roman" pitchFamily="18" charset="0"/>
              </a:rPr>
              <a:t>    </a:t>
            </a:r>
            <a:r>
              <a:rPr lang="zh-CN" altLang="zh-CN" sz="3200" b="1">
                <a:solidFill>
                  <a:srgbClr val="000000"/>
                </a:solidFill>
                <a:latin typeface="Times New Roman" pitchFamily="18" charset="0"/>
              </a:rPr>
              <a:t>二</a:t>
            </a:r>
            <a:r>
              <a:rPr lang="zh-CN" altLang="en-US" sz="3200" b="1">
                <a:solidFill>
                  <a:srgbClr val="000000"/>
                </a:solidFill>
                <a:latin typeface="Times New Roman" pitchFamily="18" charset="0"/>
              </a:rPr>
              <a:t>互相</a:t>
            </a:r>
            <a:r>
              <a:rPr lang="zh-CN" altLang="zh-CN" sz="3200" b="1">
                <a:solidFill>
                  <a:srgbClr val="000000"/>
                </a:solidFill>
                <a:latin typeface="Times New Roman" pitchFamily="18" charset="0"/>
              </a:rPr>
              <a:t>垂直方向是任选的</a:t>
            </a:r>
            <a:r>
              <a:rPr lang="zh-CN" altLang="en-US" sz="3200" b="1">
                <a:solidFill>
                  <a:srgbClr val="000000"/>
                </a:solidFill>
                <a:latin typeface="Times New Roman" pitchFamily="18" charset="0"/>
              </a:rPr>
              <a:t> </a:t>
            </a:r>
            <a:r>
              <a:rPr lang="en-US" altLang="zh-CN" sz="3200" b="1">
                <a:solidFill>
                  <a:srgbClr val="000000"/>
                </a:solidFill>
                <a:latin typeface="Times New Roman" pitchFamily="18" charset="0"/>
              </a:rPr>
              <a:t>.</a:t>
            </a:r>
          </a:p>
        </p:txBody>
      </p:sp>
      <p:sp>
        <p:nvSpPr>
          <p:cNvPr id="35" name="Oval 20"/>
          <p:cNvSpPr>
            <a:spLocks noChangeArrowheads="1"/>
          </p:cNvSpPr>
          <p:nvPr/>
        </p:nvSpPr>
        <p:spPr bwMode="auto">
          <a:xfrm>
            <a:off x="3048000" y="609600"/>
            <a:ext cx="5772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30061" name="Rectangle 23"/>
          <p:cNvSpPr>
            <a:spLocks noChangeArrowheads="1"/>
          </p:cNvSpPr>
          <p:nvPr/>
        </p:nvSpPr>
        <p:spPr bwMode="auto">
          <a:xfrm>
            <a:off x="3429000" y="65088"/>
            <a:ext cx="5638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11-10  </a:t>
            </a:r>
            <a:r>
              <a:rPr kumimoji="1" lang="zh-CN" altLang="en-US" sz="2800" b="1">
                <a:solidFill>
                  <a:srgbClr val="000066"/>
                </a:solidFill>
                <a:latin typeface="楷体_GB2312" pitchFamily="49" charset="-122"/>
                <a:ea typeface="楷体_GB2312" pitchFamily="49" charset="-122"/>
              </a:rPr>
              <a:t>光的偏振性 马吕斯定律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animEffect transition="in" filter="blinds(vertical)">
                                      <p:cBhvr>
                                        <p:cTn id="7" dur="500"/>
                                        <p:tgtEl>
                                          <p:spTgt spid="358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nodePh="1">
                                  <p:stCondLst>
                                    <p:cond delay="0"/>
                                  </p:stCondLst>
                                  <p:endCondLst>
                                    <p:cond evt="begin" delay="0">
                                      <p:tn val="10"/>
                                    </p:cond>
                                  </p:endCondLst>
                                  <p:childTnLst>
                                    <p:set>
                                      <p:cBhvr>
                                        <p:cTn id="11" dur="1" fill="hold">
                                          <p:stCondLst>
                                            <p:cond delay="0"/>
                                          </p:stCondLst>
                                        </p:cTn>
                                        <p:tgtEl>
                                          <p:spTgt spid="35844"/>
                                        </p:tgtEl>
                                        <p:attrNameLst>
                                          <p:attrName>style.visibility</p:attrName>
                                        </p:attrNameLst>
                                      </p:cBhvr>
                                      <p:to>
                                        <p:strVal val="visible"/>
                                      </p:to>
                                    </p:set>
                                    <p:animEffect transition="in" filter="blinds(vertical)">
                                      <p:cBhvr>
                                        <p:cTn id="12" dur="500"/>
                                        <p:tgtEl>
                                          <p:spTgt spid="3584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ou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5875"/>
                                        </p:tgtEl>
                                        <p:attrNameLst>
                                          <p:attrName>style.visibility</p:attrName>
                                        </p:attrNameLst>
                                      </p:cBhvr>
                                      <p:to>
                                        <p:strVal val="visible"/>
                                      </p:to>
                                    </p:set>
                                    <p:animEffect transition="in" filter="blinds(horizontal)">
                                      <p:cBhvr>
                                        <p:cTn id="22" dur="500"/>
                                        <p:tgtEl>
                                          <p:spTgt spid="3587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5874"/>
                                        </p:tgtEl>
                                        <p:attrNameLst>
                                          <p:attrName>style.visibility</p:attrName>
                                        </p:attrNameLst>
                                      </p:cBhvr>
                                      <p:to>
                                        <p:strVal val="visible"/>
                                      </p:to>
                                    </p:set>
                                    <p:animEffect transition="in" filter="blinds(horizontal)">
                                      <p:cBhvr>
                                        <p:cTn id="27" dur="500"/>
                                        <p:tgtEl>
                                          <p:spTgt spid="35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P spid="35844" grpId="0" autoUpdateAnimBg="0"/>
      <p:bldP spid="35874" grpId="0" autoUpdateAnimBg="0"/>
      <p:bldP spid="35875" grpId="0" autoUpdateAnimBg="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6" name="灯片编号占位符 1"/>
          <p:cNvSpPr>
            <a:spLocks noGrp="1"/>
          </p:cNvSpPr>
          <p:nvPr>
            <p:ph type="sldNum" sz="quarter" idx="10"/>
          </p:nvPr>
        </p:nvSpPr>
        <p:spPr>
          <a:noFill/>
        </p:spPr>
        <p:txBody>
          <a:bodyPr/>
          <a:lstStyle/>
          <a:p>
            <a:fld id="{29BD6E12-EB94-480A-B34F-C442BD5BDE47}" type="slidenum">
              <a:rPr lang="en-US" altLang="zh-CN" smtClean="0"/>
              <a:pPr/>
              <a:t>183</a:t>
            </a:fld>
            <a:endParaRPr lang="en-US" altLang="zh-CN" smtClean="0"/>
          </a:p>
        </p:txBody>
      </p:sp>
      <p:grpSp>
        <p:nvGrpSpPr>
          <p:cNvPr id="2" name="Group 61"/>
          <p:cNvGrpSpPr>
            <a:grpSpLocks/>
          </p:cNvGrpSpPr>
          <p:nvPr/>
        </p:nvGrpSpPr>
        <p:grpSpPr bwMode="auto">
          <a:xfrm>
            <a:off x="1066800" y="2971800"/>
            <a:ext cx="4267200" cy="2133600"/>
            <a:chOff x="672" y="1872"/>
            <a:chExt cx="2688" cy="1344"/>
          </a:xfrm>
        </p:grpSpPr>
        <p:sp>
          <p:nvSpPr>
            <p:cNvPr id="131099" name="Rectangle 41"/>
            <p:cNvSpPr>
              <a:spLocks noChangeArrowheads="1"/>
            </p:cNvSpPr>
            <p:nvPr/>
          </p:nvSpPr>
          <p:spPr bwMode="auto">
            <a:xfrm>
              <a:off x="672" y="1872"/>
              <a:ext cx="2688" cy="1344"/>
            </a:xfrm>
            <a:prstGeom prst="rect">
              <a:avLst/>
            </a:prstGeom>
            <a:solidFill>
              <a:schemeClr val="bg1"/>
            </a:solidFill>
            <a:ln w="9525">
              <a:solidFill>
                <a:schemeClr val="tx1"/>
              </a:solidFill>
              <a:miter lim="800000"/>
              <a:headEnd/>
              <a:tailEnd/>
            </a:ln>
          </p:spPr>
          <p:txBody>
            <a:bodyPr wrap="none" anchor="ctr"/>
            <a:lstStyle/>
            <a:p>
              <a:endParaRPr lang="zh-CN" altLang="en-US" sz="3200"/>
            </a:p>
          </p:txBody>
        </p:sp>
        <p:sp>
          <p:nvSpPr>
            <p:cNvPr id="131100" name="Line 42"/>
            <p:cNvSpPr>
              <a:spLocks noChangeShapeType="1"/>
            </p:cNvSpPr>
            <p:nvPr/>
          </p:nvSpPr>
          <p:spPr bwMode="auto">
            <a:xfrm>
              <a:off x="768" y="2496"/>
              <a:ext cx="2544" cy="0"/>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36907" name="Text Box 43"/>
            <p:cNvSpPr txBox="1">
              <a:spLocks noChangeArrowheads="1"/>
            </p:cNvSpPr>
            <p:nvPr/>
          </p:nvSpPr>
          <p:spPr bwMode="auto">
            <a:xfrm>
              <a:off x="1440" y="2832"/>
              <a:ext cx="1104" cy="371"/>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p:spPr>
          <p:txBody>
            <a:bodyPr>
              <a:spAutoFit/>
            </a:bodyPr>
            <a:lstStyle/>
            <a:p>
              <a:pPr algn="ctr">
                <a:spcBef>
                  <a:spcPct val="50000"/>
                </a:spcBef>
                <a:defRPr/>
              </a:pPr>
              <a:r>
                <a:rPr lang="zh-CN" altLang="en-US" sz="3200" b="1">
                  <a:solidFill>
                    <a:srgbClr val="000000"/>
                  </a:solidFill>
                  <a:latin typeface="Times New Roman" pitchFamily="18" charset="0"/>
                </a:rPr>
                <a:t>振动面</a:t>
              </a:r>
            </a:p>
          </p:txBody>
        </p:sp>
        <p:sp>
          <p:nvSpPr>
            <p:cNvPr id="131102" name="Freeform 45"/>
            <p:cNvSpPr>
              <a:spLocks/>
            </p:cNvSpPr>
            <p:nvPr/>
          </p:nvSpPr>
          <p:spPr bwMode="auto">
            <a:xfrm>
              <a:off x="979" y="2156"/>
              <a:ext cx="939" cy="657"/>
            </a:xfrm>
            <a:custGeom>
              <a:avLst/>
              <a:gdLst>
                <a:gd name="T0" fmla="*/ 0 w 880"/>
                <a:gd name="T1" fmla="*/ 42 h 849"/>
                <a:gd name="T2" fmla="*/ 168 w 880"/>
                <a:gd name="T3" fmla="*/ 12 h 849"/>
                <a:gd name="T4" fmla="*/ 395 w 880"/>
                <a:gd name="T5" fmla="*/ 2 h 849"/>
                <a:gd name="T6" fmla="*/ 612 w 880"/>
                <a:gd name="T7" fmla="*/ 12 h 849"/>
                <a:gd name="T8" fmla="*/ 789 w 880"/>
                <a:gd name="T9" fmla="*/ 42 h 849"/>
                <a:gd name="T10" fmla="*/ 933 w 880"/>
                <a:gd name="T11" fmla="*/ 69 h 849"/>
                <a:gd name="T12" fmla="*/ 1182 w 880"/>
                <a:gd name="T13" fmla="*/ 84 h 849"/>
                <a:gd name="T14" fmla="*/ 1425 w 880"/>
                <a:gd name="T15" fmla="*/ 69 h 849"/>
                <a:gd name="T16" fmla="*/ 1578 w 880"/>
                <a:gd name="T17" fmla="*/ 42 h 8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0"/>
                <a:gd name="T28" fmla="*/ 0 h 849"/>
                <a:gd name="T29" fmla="*/ 880 w 880"/>
                <a:gd name="T30" fmla="*/ 849 h 8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0" h="849">
                  <a:moveTo>
                    <a:pt x="0" y="426"/>
                  </a:moveTo>
                  <a:cubicBezTo>
                    <a:pt x="15" y="374"/>
                    <a:pt x="56" y="183"/>
                    <a:pt x="93" y="112"/>
                  </a:cubicBezTo>
                  <a:cubicBezTo>
                    <a:pt x="130" y="41"/>
                    <a:pt x="179" y="0"/>
                    <a:pt x="220" y="2"/>
                  </a:cubicBezTo>
                  <a:cubicBezTo>
                    <a:pt x="261" y="4"/>
                    <a:pt x="304" y="53"/>
                    <a:pt x="341" y="124"/>
                  </a:cubicBezTo>
                  <a:cubicBezTo>
                    <a:pt x="378" y="195"/>
                    <a:pt x="410" y="331"/>
                    <a:pt x="440" y="426"/>
                  </a:cubicBezTo>
                  <a:cubicBezTo>
                    <a:pt x="470" y="521"/>
                    <a:pt x="484" y="626"/>
                    <a:pt x="521" y="696"/>
                  </a:cubicBezTo>
                  <a:cubicBezTo>
                    <a:pt x="558" y="766"/>
                    <a:pt x="615" y="849"/>
                    <a:pt x="660" y="849"/>
                  </a:cubicBezTo>
                  <a:cubicBezTo>
                    <a:pt x="705" y="849"/>
                    <a:pt x="756" y="766"/>
                    <a:pt x="793" y="696"/>
                  </a:cubicBezTo>
                  <a:cubicBezTo>
                    <a:pt x="830" y="626"/>
                    <a:pt x="862" y="482"/>
                    <a:pt x="880" y="426"/>
                  </a:cubicBezTo>
                </a:path>
              </a:pathLst>
            </a:custGeom>
            <a:noFill/>
            <a:ln w="28575">
              <a:solidFill>
                <a:srgbClr val="FF0000"/>
              </a:solidFill>
              <a:round/>
              <a:headEnd type="none" w="sm" len="lg"/>
              <a:tailEnd type="none" w="sm" len="lg"/>
            </a:ln>
          </p:spPr>
          <p:txBody>
            <a:bodyPr wrap="none" anchor="ctr"/>
            <a:lstStyle/>
            <a:p>
              <a:endParaRPr lang="zh-CN" altLang="en-US"/>
            </a:p>
          </p:txBody>
        </p:sp>
        <p:sp>
          <p:nvSpPr>
            <p:cNvPr id="131103" name="Line 46"/>
            <p:cNvSpPr>
              <a:spLocks noChangeShapeType="1"/>
            </p:cNvSpPr>
            <p:nvPr/>
          </p:nvSpPr>
          <p:spPr bwMode="auto">
            <a:xfrm flipV="1">
              <a:off x="1215" y="2158"/>
              <a:ext cx="0" cy="327"/>
            </a:xfrm>
            <a:prstGeom prst="line">
              <a:avLst/>
            </a:prstGeom>
            <a:noFill/>
            <a:ln w="9525">
              <a:solidFill>
                <a:srgbClr val="FF0000"/>
              </a:solidFill>
              <a:round/>
              <a:headEnd type="none" w="sm" len="lg"/>
              <a:tailEnd type="triangle" w="sm" len="lg"/>
            </a:ln>
          </p:spPr>
          <p:txBody>
            <a:bodyPr wrap="none" anchor="ctr"/>
            <a:lstStyle/>
            <a:p>
              <a:endParaRPr lang="zh-CN" altLang="en-US"/>
            </a:p>
          </p:txBody>
        </p:sp>
        <p:sp>
          <p:nvSpPr>
            <p:cNvPr id="131104" name="Line 47"/>
            <p:cNvSpPr>
              <a:spLocks noChangeShapeType="1"/>
            </p:cNvSpPr>
            <p:nvPr/>
          </p:nvSpPr>
          <p:spPr bwMode="auto">
            <a:xfrm flipV="1">
              <a:off x="2136" y="2158"/>
              <a:ext cx="0" cy="327"/>
            </a:xfrm>
            <a:prstGeom prst="line">
              <a:avLst/>
            </a:prstGeom>
            <a:noFill/>
            <a:ln w="9525">
              <a:solidFill>
                <a:srgbClr val="FF0000"/>
              </a:solidFill>
              <a:round/>
              <a:headEnd type="none" w="sm" len="lg"/>
              <a:tailEnd type="triangle" w="sm" len="lg"/>
            </a:ln>
          </p:spPr>
          <p:txBody>
            <a:bodyPr wrap="none" anchor="ctr"/>
            <a:lstStyle/>
            <a:p>
              <a:endParaRPr lang="zh-CN" altLang="en-US"/>
            </a:p>
          </p:txBody>
        </p:sp>
        <p:sp>
          <p:nvSpPr>
            <p:cNvPr id="131105" name="Line 48"/>
            <p:cNvSpPr>
              <a:spLocks noChangeShapeType="1"/>
            </p:cNvSpPr>
            <p:nvPr/>
          </p:nvSpPr>
          <p:spPr bwMode="auto">
            <a:xfrm flipV="1">
              <a:off x="1683" y="2485"/>
              <a:ext cx="0" cy="328"/>
            </a:xfrm>
            <a:prstGeom prst="line">
              <a:avLst/>
            </a:prstGeom>
            <a:noFill/>
            <a:ln w="9525">
              <a:solidFill>
                <a:srgbClr val="FF0000"/>
              </a:solidFill>
              <a:round/>
              <a:headEnd type="triangle" w="sm" len="lg"/>
              <a:tailEnd type="none" w="sm" len="lg"/>
            </a:ln>
          </p:spPr>
          <p:txBody>
            <a:bodyPr wrap="none" anchor="ctr"/>
            <a:lstStyle/>
            <a:p>
              <a:endParaRPr lang="zh-CN" altLang="en-US"/>
            </a:p>
          </p:txBody>
        </p:sp>
        <p:sp>
          <p:nvSpPr>
            <p:cNvPr id="131106" name="Line 49"/>
            <p:cNvSpPr>
              <a:spLocks noChangeShapeType="1"/>
            </p:cNvSpPr>
            <p:nvPr/>
          </p:nvSpPr>
          <p:spPr bwMode="auto">
            <a:xfrm flipV="1">
              <a:off x="2604" y="2485"/>
              <a:ext cx="0" cy="328"/>
            </a:xfrm>
            <a:prstGeom prst="line">
              <a:avLst/>
            </a:prstGeom>
            <a:noFill/>
            <a:ln w="9525">
              <a:solidFill>
                <a:srgbClr val="FF0000"/>
              </a:solidFill>
              <a:round/>
              <a:headEnd type="triangle" w="sm" len="lg"/>
              <a:tailEnd type="none" w="sm" len="lg"/>
            </a:ln>
          </p:spPr>
          <p:txBody>
            <a:bodyPr wrap="none" anchor="ctr"/>
            <a:lstStyle/>
            <a:p>
              <a:endParaRPr lang="zh-CN" altLang="en-US"/>
            </a:p>
          </p:txBody>
        </p:sp>
        <p:sp>
          <p:nvSpPr>
            <p:cNvPr id="131107" name="Freeform 50"/>
            <p:cNvSpPr>
              <a:spLocks/>
            </p:cNvSpPr>
            <p:nvPr/>
          </p:nvSpPr>
          <p:spPr bwMode="auto">
            <a:xfrm>
              <a:off x="1576" y="2485"/>
              <a:ext cx="1" cy="250"/>
            </a:xfrm>
            <a:custGeom>
              <a:avLst/>
              <a:gdLst>
                <a:gd name="T0" fmla="*/ 1 w 1"/>
                <a:gd name="T1" fmla="*/ 32 h 323"/>
                <a:gd name="T2" fmla="*/ 0 w 1"/>
                <a:gd name="T3" fmla="*/ 0 h 323"/>
                <a:gd name="T4" fmla="*/ 0 60000 65536"/>
                <a:gd name="T5" fmla="*/ 0 60000 65536"/>
                <a:gd name="T6" fmla="*/ 0 w 1"/>
                <a:gd name="T7" fmla="*/ 0 h 323"/>
                <a:gd name="T8" fmla="*/ 1 w 1"/>
                <a:gd name="T9" fmla="*/ 323 h 323"/>
              </a:gdLst>
              <a:ahLst/>
              <a:cxnLst>
                <a:cxn ang="T4">
                  <a:pos x="T0" y="T1"/>
                </a:cxn>
                <a:cxn ang="T5">
                  <a:pos x="T2" y="T3"/>
                </a:cxn>
              </a:cxnLst>
              <a:rect l="T6" t="T7" r="T8" b="T9"/>
              <a:pathLst>
                <a:path w="1" h="323">
                  <a:moveTo>
                    <a:pt x="1" y="323"/>
                  </a:moveTo>
                  <a:lnTo>
                    <a:pt x="0" y="0"/>
                  </a:lnTo>
                </a:path>
              </a:pathLst>
            </a:custGeom>
            <a:noFill/>
            <a:ln w="9525">
              <a:solidFill>
                <a:srgbClr val="FF0000"/>
              </a:solidFill>
              <a:round/>
              <a:headEnd type="triangle" w="sm" len="lg"/>
              <a:tailEnd type="none" w="sm" len="lg"/>
            </a:ln>
          </p:spPr>
          <p:txBody>
            <a:bodyPr wrap="none" anchor="ctr"/>
            <a:lstStyle/>
            <a:p>
              <a:endParaRPr lang="zh-CN" altLang="en-US"/>
            </a:p>
          </p:txBody>
        </p:sp>
        <p:sp>
          <p:nvSpPr>
            <p:cNvPr id="131108" name="Freeform 51"/>
            <p:cNvSpPr>
              <a:spLocks/>
            </p:cNvSpPr>
            <p:nvPr/>
          </p:nvSpPr>
          <p:spPr bwMode="auto">
            <a:xfrm>
              <a:off x="1791" y="2485"/>
              <a:ext cx="2" cy="247"/>
            </a:xfrm>
            <a:custGeom>
              <a:avLst/>
              <a:gdLst>
                <a:gd name="T0" fmla="*/ 0 w 2"/>
                <a:gd name="T1" fmla="*/ 32 h 319"/>
                <a:gd name="T2" fmla="*/ 2 w 2"/>
                <a:gd name="T3" fmla="*/ 0 h 319"/>
                <a:gd name="T4" fmla="*/ 0 60000 65536"/>
                <a:gd name="T5" fmla="*/ 0 60000 65536"/>
                <a:gd name="T6" fmla="*/ 0 w 2"/>
                <a:gd name="T7" fmla="*/ 0 h 319"/>
                <a:gd name="T8" fmla="*/ 2 w 2"/>
                <a:gd name="T9" fmla="*/ 319 h 319"/>
              </a:gdLst>
              <a:ahLst/>
              <a:cxnLst>
                <a:cxn ang="T4">
                  <a:pos x="T0" y="T1"/>
                </a:cxn>
                <a:cxn ang="T5">
                  <a:pos x="T2" y="T3"/>
                </a:cxn>
              </a:cxnLst>
              <a:rect l="T6" t="T7" r="T8" b="T9"/>
              <a:pathLst>
                <a:path w="2" h="319">
                  <a:moveTo>
                    <a:pt x="0" y="319"/>
                  </a:moveTo>
                  <a:lnTo>
                    <a:pt x="2" y="0"/>
                  </a:lnTo>
                </a:path>
              </a:pathLst>
            </a:custGeom>
            <a:noFill/>
            <a:ln w="9525">
              <a:solidFill>
                <a:srgbClr val="FF0000"/>
              </a:solidFill>
              <a:round/>
              <a:headEnd type="triangle" w="sm" len="lg"/>
              <a:tailEnd type="none" w="sm" len="lg"/>
            </a:ln>
          </p:spPr>
          <p:txBody>
            <a:bodyPr wrap="none" anchor="ctr"/>
            <a:lstStyle/>
            <a:p>
              <a:endParaRPr lang="zh-CN" altLang="en-US"/>
            </a:p>
          </p:txBody>
        </p:sp>
        <p:sp>
          <p:nvSpPr>
            <p:cNvPr id="131109" name="Line 52"/>
            <p:cNvSpPr>
              <a:spLocks noChangeShapeType="1"/>
            </p:cNvSpPr>
            <p:nvPr/>
          </p:nvSpPr>
          <p:spPr bwMode="auto">
            <a:xfrm flipV="1">
              <a:off x="2495" y="2485"/>
              <a:ext cx="1" cy="274"/>
            </a:xfrm>
            <a:prstGeom prst="line">
              <a:avLst/>
            </a:prstGeom>
            <a:noFill/>
            <a:ln w="9525">
              <a:solidFill>
                <a:srgbClr val="FF0000"/>
              </a:solidFill>
              <a:round/>
              <a:headEnd type="triangle" w="sm" len="lg"/>
              <a:tailEnd type="none" w="sm" len="lg"/>
            </a:ln>
          </p:spPr>
          <p:txBody>
            <a:bodyPr wrap="none" anchor="ctr"/>
            <a:lstStyle/>
            <a:p>
              <a:endParaRPr lang="zh-CN" altLang="en-US"/>
            </a:p>
          </p:txBody>
        </p:sp>
        <p:sp>
          <p:nvSpPr>
            <p:cNvPr id="131110" name="Freeform 53"/>
            <p:cNvSpPr>
              <a:spLocks/>
            </p:cNvSpPr>
            <p:nvPr/>
          </p:nvSpPr>
          <p:spPr bwMode="auto">
            <a:xfrm>
              <a:off x="2700" y="2484"/>
              <a:ext cx="4" cy="275"/>
            </a:xfrm>
            <a:custGeom>
              <a:avLst/>
              <a:gdLst>
                <a:gd name="T0" fmla="*/ 0 w 4"/>
                <a:gd name="T1" fmla="*/ 36 h 356"/>
                <a:gd name="T2" fmla="*/ 4 w 4"/>
                <a:gd name="T3" fmla="*/ 0 h 356"/>
                <a:gd name="T4" fmla="*/ 0 60000 65536"/>
                <a:gd name="T5" fmla="*/ 0 60000 65536"/>
                <a:gd name="T6" fmla="*/ 0 w 4"/>
                <a:gd name="T7" fmla="*/ 0 h 356"/>
                <a:gd name="T8" fmla="*/ 4 w 4"/>
                <a:gd name="T9" fmla="*/ 356 h 356"/>
              </a:gdLst>
              <a:ahLst/>
              <a:cxnLst>
                <a:cxn ang="T4">
                  <a:pos x="T0" y="T1"/>
                </a:cxn>
                <a:cxn ang="T5">
                  <a:pos x="T2" y="T3"/>
                </a:cxn>
              </a:cxnLst>
              <a:rect l="T6" t="T7" r="T8" b="T9"/>
              <a:pathLst>
                <a:path w="4" h="356">
                  <a:moveTo>
                    <a:pt x="0" y="356"/>
                  </a:moveTo>
                  <a:lnTo>
                    <a:pt x="4" y="0"/>
                  </a:lnTo>
                </a:path>
              </a:pathLst>
            </a:custGeom>
            <a:noFill/>
            <a:ln w="9525">
              <a:solidFill>
                <a:srgbClr val="FF0000"/>
              </a:solidFill>
              <a:round/>
              <a:headEnd type="triangle" w="sm" len="lg"/>
              <a:tailEnd type="none" w="sm" len="lg"/>
            </a:ln>
          </p:spPr>
          <p:txBody>
            <a:bodyPr wrap="none" anchor="ctr"/>
            <a:lstStyle/>
            <a:p>
              <a:endParaRPr lang="zh-CN" altLang="en-US"/>
            </a:p>
          </p:txBody>
        </p:sp>
        <p:sp>
          <p:nvSpPr>
            <p:cNvPr id="131111" name="Line 54"/>
            <p:cNvSpPr>
              <a:spLocks noChangeShapeType="1"/>
            </p:cNvSpPr>
            <p:nvPr/>
          </p:nvSpPr>
          <p:spPr bwMode="auto">
            <a:xfrm flipV="1">
              <a:off x="2034" y="2202"/>
              <a:ext cx="0" cy="283"/>
            </a:xfrm>
            <a:prstGeom prst="line">
              <a:avLst/>
            </a:prstGeom>
            <a:noFill/>
            <a:ln w="9525">
              <a:solidFill>
                <a:srgbClr val="FF0000"/>
              </a:solidFill>
              <a:round/>
              <a:headEnd type="none" w="sm" len="lg"/>
              <a:tailEnd type="triangle" w="sm" len="lg"/>
            </a:ln>
          </p:spPr>
          <p:txBody>
            <a:bodyPr wrap="none" anchor="ctr"/>
            <a:lstStyle/>
            <a:p>
              <a:endParaRPr lang="zh-CN" altLang="en-US"/>
            </a:p>
          </p:txBody>
        </p:sp>
        <p:sp>
          <p:nvSpPr>
            <p:cNvPr id="131112" name="Line 55"/>
            <p:cNvSpPr>
              <a:spLocks noChangeShapeType="1"/>
            </p:cNvSpPr>
            <p:nvPr/>
          </p:nvSpPr>
          <p:spPr bwMode="auto">
            <a:xfrm flipV="1">
              <a:off x="2239" y="2202"/>
              <a:ext cx="0" cy="283"/>
            </a:xfrm>
            <a:prstGeom prst="line">
              <a:avLst/>
            </a:prstGeom>
            <a:noFill/>
            <a:ln w="9525">
              <a:solidFill>
                <a:srgbClr val="FF0000"/>
              </a:solidFill>
              <a:round/>
              <a:headEnd type="none" w="sm" len="lg"/>
              <a:tailEnd type="triangle" w="sm" len="lg"/>
            </a:ln>
          </p:spPr>
          <p:txBody>
            <a:bodyPr wrap="none" anchor="ctr"/>
            <a:lstStyle/>
            <a:p>
              <a:endParaRPr lang="zh-CN" altLang="en-US"/>
            </a:p>
          </p:txBody>
        </p:sp>
        <p:sp>
          <p:nvSpPr>
            <p:cNvPr id="131113" name="Freeform 56"/>
            <p:cNvSpPr>
              <a:spLocks/>
            </p:cNvSpPr>
            <p:nvPr/>
          </p:nvSpPr>
          <p:spPr bwMode="auto">
            <a:xfrm>
              <a:off x="1317" y="2230"/>
              <a:ext cx="1" cy="255"/>
            </a:xfrm>
            <a:custGeom>
              <a:avLst/>
              <a:gdLst>
                <a:gd name="T0" fmla="*/ 0 w 1"/>
                <a:gd name="T1" fmla="*/ 33 h 329"/>
                <a:gd name="T2" fmla="*/ 0 w 1"/>
                <a:gd name="T3" fmla="*/ 0 h 329"/>
                <a:gd name="T4" fmla="*/ 0 60000 65536"/>
                <a:gd name="T5" fmla="*/ 0 60000 65536"/>
                <a:gd name="T6" fmla="*/ 0 w 1"/>
                <a:gd name="T7" fmla="*/ 0 h 329"/>
                <a:gd name="T8" fmla="*/ 1 w 1"/>
                <a:gd name="T9" fmla="*/ 329 h 329"/>
              </a:gdLst>
              <a:ahLst/>
              <a:cxnLst>
                <a:cxn ang="T4">
                  <a:pos x="T0" y="T1"/>
                </a:cxn>
                <a:cxn ang="T5">
                  <a:pos x="T2" y="T3"/>
                </a:cxn>
              </a:cxnLst>
              <a:rect l="T6" t="T7" r="T8" b="T9"/>
              <a:pathLst>
                <a:path w="1" h="329">
                  <a:moveTo>
                    <a:pt x="0" y="329"/>
                  </a:moveTo>
                  <a:lnTo>
                    <a:pt x="0" y="0"/>
                  </a:lnTo>
                </a:path>
              </a:pathLst>
            </a:custGeom>
            <a:noFill/>
            <a:ln w="9525">
              <a:solidFill>
                <a:srgbClr val="FF0000"/>
              </a:solidFill>
              <a:round/>
              <a:headEnd type="none" w="sm" len="lg"/>
              <a:tailEnd type="triangle" w="sm" len="lg"/>
            </a:ln>
          </p:spPr>
          <p:txBody>
            <a:bodyPr wrap="none" anchor="ctr"/>
            <a:lstStyle/>
            <a:p>
              <a:endParaRPr lang="zh-CN" altLang="en-US"/>
            </a:p>
          </p:txBody>
        </p:sp>
        <p:sp>
          <p:nvSpPr>
            <p:cNvPr id="131114" name="Freeform 57"/>
            <p:cNvSpPr>
              <a:spLocks/>
            </p:cNvSpPr>
            <p:nvPr/>
          </p:nvSpPr>
          <p:spPr bwMode="auto">
            <a:xfrm>
              <a:off x="1108" y="2218"/>
              <a:ext cx="4" cy="267"/>
            </a:xfrm>
            <a:custGeom>
              <a:avLst/>
              <a:gdLst>
                <a:gd name="T0" fmla="*/ 4 w 4"/>
                <a:gd name="T1" fmla="*/ 34 h 345"/>
                <a:gd name="T2" fmla="*/ 0 w 4"/>
                <a:gd name="T3" fmla="*/ 0 h 345"/>
                <a:gd name="T4" fmla="*/ 0 60000 65536"/>
                <a:gd name="T5" fmla="*/ 0 60000 65536"/>
                <a:gd name="T6" fmla="*/ 0 w 4"/>
                <a:gd name="T7" fmla="*/ 0 h 345"/>
                <a:gd name="T8" fmla="*/ 4 w 4"/>
                <a:gd name="T9" fmla="*/ 345 h 345"/>
              </a:gdLst>
              <a:ahLst/>
              <a:cxnLst>
                <a:cxn ang="T4">
                  <a:pos x="T0" y="T1"/>
                </a:cxn>
                <a:cxn ang="T5">
                  <a:pos x="T2" y="T3"/>
                </a:cxn>
              </a:cxnLst>
              <a:rect l="T6" t="T7" r="T8" b="T9"/>
              <a:pathLst>
                <a:path w="4" h="345">
                  <a:moveTo>
                    <a:pt x="4" y="345"/>
                  </a:moveTo>
                  <a:lnTo>
                    <a:pt x="0" y="0"/>
                  </a:lnTo>
                </a:path>
              </a:pathLst>
            </a:custGeom>
            <a:noFill/>
            <a:ln w="9525">
              <a:solidFill>
                <a:srgbClr val="FF0000"/>
              </a:solidFill>
              <a:round/>
              <a:headEnd type="none" w="sm" len="lg"/>
              <a:tailEnd type="triangle" w="sm" len="lg"/>
            </a:ln>
          </p:spPr>
          <p:txBody>
            <a:bodyPr wrap="none" anchor="ctr"/>
            <a:lstStyle/>
            <a:p>
              <a:endParaRPr lang="zh-CN" altLang="en-US"/>
            </a:p>
          </p:txBody>
        </p:sp>
        <p:sp>
          <p:nvSpPr>
            <p:cNvPr id="131115" name="Freeform 58"/>
            <p:cNvSpPr>
              <a:spLocks/>
            </p:cNvSpPr>
            <p:nvPr/>
          </p:nvSpPr>
          <p:spPr bwMode="auto">
            <a:xfrm>
              <a:off x="1915" y="2158"/>
              <a:ext cx="917" cy="661"/>
            </a:xfrm>
            <a:custGeom>
              <a:avLst/>
              <a:gdLst>
                <a:gd name="T0" fmla="*/ 0 w 860"/>
                <a:gd name="T1" fmla="*/ 42 h 855"/>
                <a:gd name="T2" fmla="*/ 165 w 860"/>
                <a:gd name="T3" fmla="*/ 12 h 855"/>
                <a:gd name="T4" fmla="*/ 395 w 860"/>
                <a:gd name="T5" fmla="*/ 2 h 855"/>
                <a:gd name="T6" fmla="*/ 607 w 860"/>
                <a:gd name="T7" fmla="*/ 12 h 855"/>
                <a:gd name="T8" fmla="*/ 772 w 860"/>
                <a:gd name="T9" fmla="*/ 42 h 855"/>
                <a:gd name="T10" fmla="*/ 906 w 860"/>
                <a:gd name="T11" fmla="*/ 70 h 855"/>
                <a:gd name="T12" fmla="*/ 1168 w 860"/>
                <a:gd name="T13" fmla="*/ 84 h 855"/>
                <a:gd name="T14" fmla="*/ 1414 w 860"/>
                <a:gd name="T15" fmla="*/ 69 h 855"/>
                <a:gd name="T16" fmla="*/ 1533 w 860"/>
                <a:gd name="T17" fmla="*/ 42 h 8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0"/>
                <a:gd name="T28" fmla="*/ 0 h 855"/>
                <a:gd name="T29" fmla="*/ 860 w 860"/>
                <a:gd name="T30" fmla="*/ 855 h 8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0" h="855">
                  <a:moveTo>
                    <a:pt x="0" y="426"/>
                  </a:moveTo>
                  <a:cubicBezTo>
                    <a:pt x="15" y="374"/>
                    <a:pt x="56" y="183"/>
                    <a:pt x="93" y="112"/>
                  </a:cubicBezTo>
                  <a:cubicBezTo>
                    <a:pt x="130" y="41"/>
                    <a:pt x="179" y="0"/>
                    <a:pt x="220" y="2"/>
                  </a:cubicBezTo>
                  <a:cubicBezTo>
                    <a:pt x="261" y="4"/>
                    <a:pt x="306" y="54"/>
                    <a:pt x="341" y="124"/>
                  </a:cubicBezTo>
                  <a:cubicBezTo>
                    <a:pt x="376" y="194"/>
                    <a:pt x="404" y="326"/>
                    <a:pt x="432" y="422"/>
                  </a:cubicBezTo>
                  <a:cubicBezTo>
                    <a:pt x="460" y="518"/>
                    <a:pt x="471" y="630"/>
                    <a:pt x="508" y="702"/>
                  </a:cubicBezTo>
                  <a:cubicBezTo>
                    <a:pt x="545" y="774"/>
                    <a:pt x="609" y="855"/>
                    <a:pt x="656" y="854"/>
                  </a:cubicBezTo>
                  <a:cubicBezTo>
                    <a:pt x="703" y="853"/>
                    <a:pt x="759" y="767"/>
                    <a:pt x="793" y="696"/>
                  </a:cubicBezTo>
                  <a:cubicBezTo>
                    <a:pt x="827" y="625"/>
                    <a:pt x="846" y="482"/>
                    <a:pt x="860" y="426"/>
                  </a:cubicBezTo>
                </a:path>
              </a:pathLst>
            </a:custGeom>
            <a:noFill/>
            <a:ln w="28575">
              <a:solidFill>
                <a:srgbClr val="FF0000"/>
              </a:solidFill>
              <a:round/>
              <a:headEnd type="none" w="sm" len="lg"/>
              <a:tailEnd type="none" w="sm" len="lg"/>
            </a:ln>
          </p:spPr>
          <p:txBody>
            <a:bodyPr wrap="none" anchor="ctr"/>
            <a:lstStyle/>
            <a:p>
              <a:endParaRPr lang="zh-CN" altLang="en-US"/>
            </a:p>
          </p:txBody>
        </p:sp>
      </p:grpSp>
      <p:sp>
        <p:nvSpPr>
          <p:cNvPr id="131078" name="Text Box 2"/>
          <p:cNvSpPr txBox="1">
            <a:spLocks noChangeArrowheads="1"/>
          </p:cNvSpPr>
          <p:nvPr/>
        </p:nvSpPr>
        <p:spPr bwMode="auto">
          <a:xfrm>
            <a:off x="762000" y="1233488"/>
            <a:ext cx="5181600" cy="579437"/>
          </a:xfrm>
          <a:prstGeom prst="rect">
            <a:avLst/>
          </a:prstGeom>
          <a:noFill/>
          <a:ln w="9525">
            <a:noFill/>
            <a:miter lim="800000"/>
            <a:headEnd/>
            <a:tailEnd/>
          </a:ln>
        </p:spPr>
        <p:txBody>
          <a:bodyPr>
            <a:spAutoFit/>
          </a:bodyPr>
          <a:lstStyle/>
          <a:p>
            <a:pPr>
              <a:spcBef>
                <a:spcPct val="50000"/>
              </a:spcBef>
              <a:buFontTx/>
              <a:buBlip>
                <a:blip r:embed="rId3"/>
              </a:buBlip>
            </a:pPr>
            <a:r>
              <a:rPr lang="en-US" altLang="zh-CN" sz="3200" b="1">
                <a:solidFill>
                  <a:srgbClr val="000000"/>
                </a:solidFill>
                <a:latin typeface="Times New Roman" pitchFamily="18" charset="0"/>
              </a:rPr>
              <a:t>    </a:t>
            </a:r>
            <a:r>
              <a:rPr lang="zh-CN" altLang="en-US" sz="3200" b="1">
                <a:solidFill>
                  <a:srgbClr val="CC0000"/>
                </a:solidFill>
                <a:latin typeface="Times New Roman" pitchFamily="18" charset="0"/>
              </a:rPr>
              <a:t>偏振光</a:t>
            </a:r>
            <a:r>
              <a:rPr lang="zh-CN" altLang="en-US" sz="3200" b="1">
                <a:solidFill>
                  <a:srgbClr val="000000"/>
                </a:solidFill>
                <a:latin typeface="Times New Roman" pitchFamily="18" charset="0"/>
              </a:rPr>
              <a:t>（线偏振光）</a:t>
            </a:r>
          </a:p>
        </p:txBody>
      </p:sp>
      <p:grpSp>
        <p:nvGrpSpPr>
          <p:cNvPr id="3" name="Group 3"/>
          <p:cNvGrpSpPr>
            <a:grpSpLocks/>
          </p:cNvGrpSpPr>
          <p:nvPr/>
        </p:nvGrpSpPr>
        <p:grpSpPr bwMode="auto">
          <a:xfrm>
            <a:off x="5562600" y="2971800"/>
            <a:ext cx="2819400" cy="2133600"/>
            <a:chOff x="864" y="1296"/>
            <a:chExt cx="1776" cy="1344"/>
          </a:xfrm>
        </p:grpSpPr>
        <p:sp>
          <p:nvSpPr>
            <p:cNvPr id="131083" name="Rectangle 4"/>
            <p:cNvSpPr>
              <a:spLocks noChangeArrowheads="1"/>
            </p:cNvSpPr>
            <p:nvPr/>
          </p:nvSpPr>
          <p:spPr bwMode="auto">
            <a:xfrm>
              <a:off x="864" y="1296"/>
              <a:ext cx="1776" cy="1344"/>
            </a:xfrm>
            <a:prstGeom prst="rect">
              <a:avLst/>
            </a:prstGeom>
            <a:solidFill>
              <a:schemeClr val="bg1"/>
            </a:solidFill>
            <a:ln w="9525">
              <a:solidFill>
                <a:schemeClr val="tx1"/>
              </a:solidFill>
              <a:miter lim="800000"/>
              <a:headEnd/>
              <a:tailEnd/>
            </a:ln>
          </p:spPr>
          <p:txBody>
            <a:bodyPr wrap="none" anchor="ctr"/>
            <a:lstStyle/>
            <a:p>
              <a:endParaRPr lang="zh-CN" altLang="en-US" sz="3200"/>
            </a:p>
          </p:txBody>
        </p:sp>
        <p:sp>
          <p:nvSpPr>
            <p:cNvPr id="131084" name="Text Box 5"/>
            <p:cNvSpPr txBox="1">
              <a:spLocks noChangeArrowheads="1"/>
            </p:cNvSpPr>
            <p:nvPr/>
          </p:nvSpPr>
          <p:spPr bwMode="auto">
            <a:xfrm>
              <a:off x="864" y="1296"/>
              <a:ext cx="1776" cy="371"/>
            </a:xfrm>
            <a:prstGeom prst="rect">
              <a:avLst/>
            </a:prstGeom>
            <a:gradFill rotWithShape="0">
              <a:gsLst>
                <a:gs pos="0">
                  <a:srgbClr val="FFEFFF"/>
                </a:gs>
                <a:gs pos="50000">
                  <a:srgbClr val="FFFFFF"/>
                </a:gs>
                <a:gs pos="100000">
                  <a:srgbClr val="FFEFFF"/>
                </a:gs>
              </a:gsLst>
              <a:lin ang="5400000" scaled="1"/>
            </a:gradFill>
            <a:ln w="9525">
              <a:solidFill>
                <a:schemeClr val="tx1"/>
              </a:solidFill>
              <a:miter lim="800000"/>
              <a:headEnd/>
              <a:tailEnd/>
            </a:ln>
          </p:spPr>
          <p:txBody>
            <a:bodyPr>
              <a:spAutoFit/>
            </a:bodyPr>
            <a:lstStyle/>
            <a:p>
              <a:pPr algn="ctr">
                <a:spcBef>
                  <a:spcPct val="50000"/>
                </a:spcBef>
              </a:pPr>
              <a:r>
                <a:rPr lang="zh-CN" altLang="en-US" sz="3200" b="1">
                  <a:solidFill>
                    <a:srgbClr val="000000"/>
                  </a:solidFill>
                  <a:latin typeface="Times New Roman" pitchFamily="18" charset="0"/>
                </a:rPr>
                <a:t>符号表示</a:t>
              </a:r>
            </a:p>
          </p:txBody>
        </p:sp>
        <p:grpSp>
          <p:nvGrpSpPr>
            <p:cNvPr id="4" name="Group 6"/>
            <p:cNvGrpSpPr>
              <a:grpSpLocks/>
            </p:cNvGrpSpPr>
            <p:nvPr/>
          </p:nvGrpSpPr>
          <p:grpSpPr bwMode="auto">
            <a:xfrm>
              <a:off x="1056" y="1824"/>
              <a:ext cx="1440" cy="336"/>
              <a:chOff x="1008" y="1776"/>
              <a:chExt cx="1440" cy="336"/>
            </a:xfrm>
          </p:grpSpPr>
          <p:sp>
            <p:nvSpPr>
              <p:cNvPr id="131093" name="Line 7"/>
              <p:cNvSpPr>
                <a:spLocks noChangeShapeType="1"/>
              </p:cNvSpPr>
              <p:nvPr/>
            </p:nvSpPr>
            <p:spPr bwMode="auto">
              <a:xfrm>
                <a:off x="1008" y="1944"/>
                <a:ext cx="1440"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131094" name="Line 8"/>
              <p:cNvSpPr>
                <a:spLocks noChangeShapeType="1"/>
              </p:cNvSpPr>
              <p:nvPr/>
            </p:nvSpPr>
            <p:spPr bwMode="auto">
              <a:xfrm>
                <a:off x="1200" y="1776"/>
                <a:ext cx="0" cy="336"/>
              </a:xfrm>
              <a:prstGeom prst="line">
                <a:avLst/>
              </a:prstGeom>
              <a:noFill/>
              <a:ln w="19050">
                <a:solidFill>
                  <a:srgbClr val="0000FF"/>
                </a:solidFill>
                <a:round/>
                <a:headEnd/>
                <a:tailEnd type="none" w="sm" len="lg"/>
              </a:ln>
            </p:spPr>
            <p:txBody>
              <a:bodyPr wrap="none" anchor="ctr"/>
              <a:lstStyle/>
              <a:p>
                <a:endParaRPr lang="zh-CN" altLang="en-US"/>
              </a:p>
            </p:txBody>
          </p:sp>
          <p:sp>
            <p:nvSpPr>
              <p:cNvPr id="131095" name="Line 9"/>
              <p:cNvSpPr>
                <a:spLocks noChangeShapeType="1"/>
              </p:cNvSpPr>
              <p:nvPr/>
            </p:nvSpPr>
            <p:spPr bwMode="auto">
              <a:xfrm>
                <a:off x="1433" y="1776"/>
                <a:ext cx="0" cy="336"/>
              </a:xfrm>
              <a:prstGeom prst="line">
                <a:avLst/>
              </a:prstGeom>
              <a:noFill/>
              <a:ln w="19050">
                <a:solidFill>
                  <a:srgbClr val="0000FF"/>
                </a:solidFill>
                <a:round/>
                <a:headEnd/>
                <a:tailEnd type="none" w="sm" len="lg"/>
              </a:ln>
            </p:spPr>
            <p:txBody>
              <a:bodyPr wrap="none" anchor="ctr"/>
              <a:lstStyle/>
              <a:p>
                <a:endParaRPr lang="zh-CN" altLang="en-US"/>
              </a:p>
            </p:txBody>
          </p:sp>
          <p:sp>
            <p:nvSpPr>
              <p:cNvPr id="131096" name="Line 10"/>
              <p:cNvSpPr>
                <a:spLocks noChangeShapeType="1"/>
              </p:cNvSpPr>
              <p:nvPr/>
            </p:nvSpPr>
            <p:spPr bwMode="auto">
              <a:xfrm>
                <a:off x="1667" y="1776"/>
                <a:ext cx="0" cy="336"/>
              </a:xfrm>
              <a:prstGeom prst="line">
                <a:avLst/>
              </a:prstGeom>
              <a:noFill/>
              <a:ln w="19050">
                <a:solidFill>
                  <a:srgbClr val="0000FF"/>
                </a:solidFill>
                <a:round/>
                <a:headEnd/>
                <a:tailEnd type="none" w="sm" len="lg"/>
              </a:ln>
            </p:spPr>
            <p:txBody>
              <a:bodyPr wrap="none" anchor="ctr"/>
              <a:lstStyle/>
              <a:p>
                <a:endParaRPr lang="zh-CN" altLang="en-US"/>
              </a:p>
            </p:txBody>
          </p:sp>
          <p:sp>
            <p:nvSpPr>
              <p:cNvPr id="131097" name="Line 11"/>
              <p:cNvSpPr>
                <a:spLocks noChangeShapeType="1"/>
              </p:cNvSpPr>
              <p:nvPr/>
            </p:nvSpPr>
            <p:spPr bwMode="auto">
              <a:xfrm>
                <a:off x="1900" y="1776"/>
                <a:ext cx="0" cy="336"/>
              </a:xfrm>
              <a:prstGeom prst="line">
                <a:avLst/>
              </a:prstGeom>
              <a:noFill/>
              <a:ln w="19050">
                <a:solidFill>
                  <a:srgbClr val="0000FF"/>
                </a:solidFill>
                <a:round/>
                <a:headEnd/>
                <a:tailEnd type="none" w="sm" len="lg"/>
              </a:ln>
            </p:spPr>
            <p:txBody>
              <a:bodyPr wrap="none" anchor="ctr"/>
              <a:lstStyle/>
              <a:p>
                <a:endParaRPr lang="zh-CN" altLang="en-US"/>
              </a:p>
            </p:txBody>
          </p:sp>
          <p:sp>
            <p:nvSpPr>
              <p:cNvPr id="131098" name="Line 12"/>
              <p:cNvSpPr>
                <a:spLocks noChangeShapeType="1"/>
              </p:cNvSpPr>
              <p:nvPr/>
            </p:nvSpPr>
            <p:spPr bwMode="auto">
              <a:xfrm>
                <a:off x="2134" y="1776"/>
                <a:ext cx="0" cy="336"/>
              </a:xfrm>
              <a:prstGeom prst="line">
                <a:avLst/>
              </a:prstGeom>
              <a:noFill/>
              <a:ln w="19050">
                <a:solidFill>
                  <a:srgbClr val="0000FF"/>
                </a:solidFill>
                <a:round/>
                <a:headEnd/>
                <a:tailEnd type="none" w="sm" len="lg"/>
              </a:ln>
            </p:spPr>
            <p:txBody>
              <a:bodyPr wrap="none" anchor="ctr"/>
              <a:lstStyle/>
              <a:p>
                <a:endParaRPr lang="zh-CN" altLang="en-US"/>
              </a:p>
            </p:txBody>
          </p:sp>
        </p:grpSp>
        <p:grpSp>
          <p:nvGrpSpPr>
            <p:cNvPr id="5" name="Group 13"/>
            <p:cNvGrpSpPr>
              <a:grpSpLocks/>
            </p:cNvGrpSpPr>
            <p:nvPr/>
          </p:nvGrpSpPr>
          <p:grpSpPr bwMode="auto">
            <a:xfrm>
              <a:off x="1056" y="2400"/>
              <a:ext cx="1440" cy="96"/>
              <a:chOff x="1056" y="2448"/>
              <a:chExt cx="1440" cy="96"/>
            </a:xfrm>
          </p:grpSpPr>
          <p:sp>
            <p:nvSpPr>
              <p:cNvPr id="131087" name="Line 14"/>
              <p:cNvSpPr>
                <a:spLocks noChangeShapeType="1"/>
              </p:cNvSpPr>
              <p:nvPr/>
            </p:nvSpPr>
            <p:spPr bwMode="auto">
              <a:xfrm>
                <a:off x="1056" y="2496"/>
                <a:ext cx="1440"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131088" name="Oval 15"/>
              <p:cNvSpPr>
                <a:spLocks noChangeArrowheads="1"/>
              </p:cNvSpPr>
              <p:nvPr/>
            </p:nvSpPr>
            <p:spPr bwMode="auto">
              <a:xfrm>
                <a:off x="1243" y="2448"/>
                <a:ext cx="74" cy="96"/>
              </a:xfrm>
              <a:prstGeom prst="ellipse">
                <a:avLst/>
              </a:prstGeom>
              <a:solidFill>
                <a:srgbClr val="0000FF"/>
              </a:solidFill>
              <a:ln w="9525">
                <a:solidFill>
                  <a:srgbClr val="0000FF"/>
                </a:solidFill>
                <a:round/>
                <a:headEnd/>
                <a:tailEnd/>
              </a:ln>
            </p:spPr>
            <p:txBody>
              <a:bodyPr wrap="none" anchor="ctr"/>
              <a:lstStyle/>
              <a:p>
                <a:endParaRPr lang="zh-CN" altLang="en-US" sz="3200"/>
              </a:p>
            </p:txBody>
          </p:sp>
          <p:sp>
            <p:nvSpPr>
              <p:cNvPr id="131089" name="Oval 16"/>
              <p:cNvSpPr>
                <a:spLocks noChangeArrowheads="1"/>
              </p:cNvSpPr>
              <p:nvPr/>
            </p:nvSpPr>
            <p:spPr bwMode="auto">
              <a:xfrm>
                <a:off x="1467" y="2448"/>
                <a:ext cx="74" cy="96"/>
              </a:xfrm>
              <a:prstGeom prst="ellipse">
                <a:avLst/>
              </a:prstGeom>
              <a:solidFill>
                <a:srgbClr val="0000FF"/>
              </a:solidFill>
              <a:ln w="9525">
                <a:solidFill>
                  <a:srgbClr val="0000FF"/>
                </a:solidFill>
                <a:round/>
                <a:headEnd/>
                <a:tailEnd/>
              </a:ln>
            </p:spPr>
            <p:txBody>
              <a:bodyPr wrap="none" anchor="ctr"/>
              <a:lstStyle/>
              <a:p>
                <a:endParaRPr lang="zh-CN" altLang="en-US" sz="3200"/>
              </a:p>
            </p:txBody>
          </p:sp>
          <p:sp>
            <p:nvSpPr>
              <p:cNvPr id="131090" name="Oval 17"/>
              <p:cNvSpPr>
                <a:spLocks noChangeArrowheads="1"/>
              </p:cNvSpPr>
              <p:nvPr/>
            </p:nvSpPr>
            <p:spPr bwMode="auto">
              <a:xfrm>
                <a:off x="1691" y="2448"/>
                <a:ext cx="74" cy="96"/>
              </a:xfrm>
              <a:prstGeom prst="ellipse">
                <a:avLst/>
              </a:prstGeom>
              <a:solidFill>
                <a:srgbClr val="0000FF"/>
              </a:solidFill>
              <a:ln w="9525">
                <a:solidFill>
                  <a:srgbClr val="0000FF"/>
                </a:solidFill>
                <a:round/>
                <a:headEnd/>
                <a:tailEnd/>
              </a:ln>
            </p:spPr>
            <p:txBody>
              <a:bodyPr wrap="none" anchor="ctr"/>
              <a:lstStyle/>
              <a:p>
                <a:endParaRPr lang="zh-CN" altLang="en-US" sz="3200"/>
              </a:p>
            </p:txBody>
          </p:sp>
          <p:sp>
            <p:nvSpPr>
              <p:cNvPr id="131091" name="Oval 18"/>
              <p:cNvSpPr>
                <a:spLocks noChangeArrowheads="1"/>
              </p:cNvSpPr>
              <p:nvPr/>
            </p:nvSpPr>
            <p:spPr bwMode="auto">
              <a:xfrm>
                <a:off x="1915" y="2448"/>
                <a:ext cx="74" cy="96"/>
              </a:xfrm>
              <a:prstGeom prst="ellipse">
                <a:avLst/>
              </a:prstGeom>
              <a:solidFill>
                <a:srgbClr val="0000FF"/>
              </a:solidFill>
              <a:ln w="9525">
                <a:solidFill>
                  <a:srgbClr val="0000FF"/>
                </a:solidFill>
                <a:round/>
                <a:headEnd/>
                <a:tailEnd/>
              </a:ln>
            </p:spPr>
            <p:txBody>
              <a:bodyPr wrap="none" anchor="ctr"/>
              <a:lstStyle/>
              <a:p>
                <a:endParaRPr lang="zh-CN" altLang="en-US" sz="3200"/>
              </a:p>
            </p:txBody>
          </p:sp>
          <p:sp>
            <p:nvSpPr>
              <p:cNvPr id="131092" name="Oval 19"/>
              <p:cNvSpPr>
                <a:spLocks noChangeArrowheads="1"/>
              </p:cNvSpPr>
              <p:nvPr/>
            </p:nvSpPr>
            <p:spPr bwMode="auto">
              <a:xfrm>
                <a:off x="2139" y="2448"/>
                <a:ext cx="74" cy="96"/>
              </a:xfrm>
              <a:prstGeom prst="ellipse">
                <a:avLst/>
              </a:prstGeom>
              <a:solidFill>
                <a:srgbClr val="0000FF"/>
              </a:solidFill>
              <a:ln w="9525">
                <a:solidFill>
                  <a:srgbClr val="0000FF"/>
                </a:solidFill>
                <a:round/>
                <a:headEnd/>
                <a:tailEnd/>
              </a:ln>
            </p:spPr>
            <p:txBody>
              <a:bodyPr wrap="none" anchor="ctr"/>
              <a:lstStyle/>
              <a:p>
                <a:endParaRPr lang="zh-CN" altLang="en-US" sz="3200"/>
              </a:p>
            </p:txBody>
          </p:sp>
        </p:grpSp>
      </p:grpSp>
      <p:sp>
        <p:nvSpPr>
          <p:cNvPr id="36903" name="Rectangle 39"/>
          <p:cNvSpPr>
            <a:spLocks noChangeArrowheads="1"/>
          </p:cNvSpPr>
          <p:nvPr/>
        </p:nvSpPr>
        <p:spPr bwMode="auto">
          <a:xfrm>
            <a:off x="1828800" y="1981200"/>
            <a:ext cx="6172200" cy="579438"/>
          </a:xfrm>
          <a:prstGeom prst="rect">
            <a:avLst/>
          </a:prstGeom>
          <a:noFill/>
          <a:ln w="9525">
            <a:noFill/>
            <a:miter lim="800000"/>
            <a:headEnd/>
            <a:tailEnd/>
          </a:ln>
        </p:spPr>
        <p:txBody>
          <a:bodyPr>
            <a:spAutoFit/>
          </a:bodyPr>
          <a:lstStyle/>
          <a:p>
            <a:pPr>
              <a:spcBef>
                <a:spcPct val="50000"/>
              </a:spcBef>
            </a:pPr>
            <a:r>
              <a:rPr lang="zh-CN" altLang="en-US" sz="3200" b="1">
                <a:solidFill>
                  <a:srgbClr val="000000"/>
                </a:solidFill>
                <a:latin typeface="Times New Roman" pitchFamily="18" charset="0"/>
              </a:rPr>
              <a:t>光振动只沿某一固定方向的光 </a:t>
            </a:r>
            <a:r>
              <a:rPr lang="en-US" altLang="zh-CN" sz="3200" b="1">
                <a:solidFill>
                  <a:srgbClr val="000000"/>
                </a:solidFill>
                <a:latin typeface="Times New Roman" pitchFamily="18" charset="0"/>
              </a:rPr>
              <a:t>.</a:t>
            </a:r>
          </a:p>
        </p:txBody>
      </p:sp>
      <p:graphicFrame>
        <p:nvGraphicFramePr>
          <p:cNvPr id="131074" name="Object 44"/>
          <p:cNvGraphicFramePr>
            <a:graphicFrameLocks noChangeAspect="1"/>
          </p:cNvGraphicFramePr>
          <p:nvPr/>
        </p:nvGraphicFramePr>
        <p:xfrm>
          <a:off x="4773613" y="4065588"/>
          <a:ext cx="246062" cy="328612"/>
        </p:xfrm>
        <a:graphic>
          <a:graphicData uri="http://schemas.openxmlformats.org/presentationml/2006/ole">
            <p:oleObj spid="_x0000_s146434" name="Equation" r:id="rId4" imgW="126720" imgH="139680" progId="">
              <p:embed/>
            </p:oleObj>
          </a:graphicData>
        </a:graphic>
      </p:graphicFrame>
      <p:graphicFrame>
        <p:nvGraphicFramePr>
          <p:cNvPr id="131075" name="Object 59"/>
          <p:cNvGraphicFramePr>
            <a:graphicFrameLocks noChangeAspect="1"/>
          </p:cNvGraphicFramePr>
          <p:nvPr/>
        </p:nvGraphicFramePr>
        <p:xfrm>
          <a:off x="3868738" y="3370263"/>
          <a:ext cx="284162" cy="306387"/>
        </p:xfrm>
        <a:graphic>
          <a:graphicData uri="http://schemas.openxmlformats.org/presentationml/2006/ole">
            <p:oleObj spid="_x0000_s146435" name="Equation" r:id="rId5" imgW="152280" imgH="164880" progId="">
              <p:embed/>
            </p:oleObj>
          </a:graphicData>
        </a:graphic>
      </p:graphicFrame>
      <p:sp>
        <p:nvSpPr>
          <p:cNvPr id="42" name="Oval 20"/>
          <p:cNvSpPr>
            <a:spLocks noChangeArrowheads="1"/>
          </p:cNvSpPr>
          <p:nvPr/>
        </p:nvSpPr>
        <p:spPr bwMode="auto">
          <a:xfrm>
            <a:off x="3048000" y="609600"/>
            <a:ext cx="5772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sz="3200"/>
          </a:p>
        </p:txBody>
      </p:sp>
      <p:sp>
        <p:nvSpPr>
          <p:cNvPr id="131082" name="Rectangle 23"/>
          <p:cNvSpPr>
            <a:spLocks noChangeArrowheads="1"/>
          </p:cNvSpPr>
          <p:nvPr/>
        </p:nvSpPr>
        <p:spPr bwMode="auto">
          <a:xfrm>
            <a:off x="3429000" y="65088"/>
            <a:ext cx="5638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11-10  </a:t>
            </a:r>
            <a:r>
              <a:rPr kumimoji="1" lang="zh-CN" altLang="en-US" sz="2800" b="1">
                <a:solidFill>
                  <a:srgbClr val="000066"/>
                </a:solidFill>
                <a:latin typeface="楷体_GB2312" pitchFamily="49" charset="-122"/>
                <a:ea typeface="楷体_GB2312" pitchFamily="49" charset="-122"/>
              </a:rPr>
              <a:t>光的偏振性 马吕斯定律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903"/>
                                        </p:tgtEl>
                                        <p:attrNameLst>
                                          <p:attrName>style.visibility</p:attrName>
                                        </p:attrNameLst>
                                      </p:cBhvr>
                                      <p:to>
                                        <p:strVal val="visible"/>
                                      </p:to>
                                    </p:set>
                                    <p:animEffect transition="in" filter="blinds(horizontal)">
                                      <p:cBhvr>
                                        <p:cTn id="7" dur="500"/>
                                        <p:tgtEl>
                                          <p:spTgt spid="3690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03" grpId="0" autoUpdateAnimBg="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灯片编号占位符 1"/>
          <p:cNvSpPr>
            <a:spLocks noGrp="1"/>
          </p:cNvSpPr>
          <p:nvPr>
            <p:ph type="sldNum" sz="quarter" idx="10"/>
          </p:nvPr>
        </p:nvSpPr>
        <p:spPr>
          <a:noFill/>
        </p:spPr>
        <p:txBody>
          <a:bodyPr/>
          <a:lstStyle/>
          <a:p>
            <a:fld id="{DBE831DB-EAF2-4DDC-A355-43B882D1A970}" type="slidenum">
              <a:rPr lang="en-US" altLang="zh-CN" smtClean="0"/>
              <a:pPr/>
              <a:t>184</a:t>
            </a:fld>
            <a:endParaRPr lang="en-US" altLang="zh-CN" smtClean="0"/>
          </a:p>
        </p:txBody>
      </p:sp>
      <p:sp>
        <p:nvSpPr>
          <p:cNvPr id="45076" name="Text Box 1044"/>
          <p:cNvSpPr txBox="1">
            <a:spLocks noChangeArrowheads="1"/>
          </p:cNvSpPr>
          <p:nvPr/>
        </p:nvSpPr>
        <p:spPr bwMode="auto">
          <a:xfrm>
            <a:off x="533400" y="1295400"/>
            <a:ext cx="8305800" cy="1865313"/>
          </a:xfrm>
          <a:prstGeom prst="rect">
            <a:avLst/>
          </a:prstGeom>
          <a:noFill/>
          <a:ln w="9525">
            <a:noFill/>
            <a:miter lim="800000"/>
            <a:headEnd/>
            <a:tailEnd/>
          </a:ln>
        </p:spPr>
        <p:txBody>
          <a:bodyPr>
            <a:spAutoFit/>
          </a:bodyPr>
          <a:lstStyle/>
          <a:p>
            <a:pPr>
              <a:lnSpc>
                <a:spcPct val="120000"/>
              </a:lnSpc>
              <a:spcBef>
                <a:spcPct val="50000"/>
              </a:spcBef>
              <a:buFontTx/>
              <a:buBlip>
                <a:blip r:embed="rId2"/>
              </a:buBlip>
            </a:pPr>
            <a:r>
              <a:rPr lang="en-US" altLang="zh-CN" sz="3200" b="1">
                <a:solidFill>
                  <a:srgbClr val="000000"/>
                </a:solidFill>
                <a:latin typeface="Times New Roman" pitchFamily="18" charset="0"/>
              </a:rPr>
              <a:t>     </a:t>
            </a:r>
            <a:r>
              <a:rPr lang="zh-CN" altLang="en-US" sz="3200" b="1">
                <a:solidFill>
                  <a:srgbClr val="CC0000"/>
                </a:solidFill>
                <a:latin typeface="Times New Roman" pitchFamily="18" charset="0"/>
              </a:rPr>
              <a:t>部分偏振光</a:t>
            </a:r>
            <a:r>
              <a:rPr lang="zh-CN" altLang="en-US" sz="3200" b="1">
                <a:solidFill>
                  <a:srgbClr val="000000"/>
                </a:solidFill>
                <a:latin typeface="Times New Roman" pitchFamily="18" charset="0"/>
              </a:rPr>
              <a:t> ：某一方向的光振动比与之垂直方向上的光振动占优势的光为部分偏振光 </a:t>
            </a:r>
            <a:r>
              <a:rPr lang="en-US" altLang="zh-CN" sz="3200" b="1">
                <a:solidFill>
                  <a:srgbClr val="000000"/>
                </a:solidFill>
                <a:latin typeface="Times New Roman" pitchFamily="18" charset="0"/>
              </a:rPr>
              <a:t>.</a:t>
            </a:r>
          </a:p>
        </p:txBody>
      </p:sp>
      <p:grpSp>
        <p:nvGrpSpPr>
          <p:cNvPr id="2" name="Group 1045"/>
          <p:cNvGrpSpPr>
            <a:grpSpLocks/>
          </p:cNvGrpSpPr>
          <p:nvPr/>
        </p:nvGrpSpPr>
        <p:grpSpPr bwMode="auto">
          <a:xfrm>
            <a:off x="762000" y="3429000"/>
            <a:ext cx="7620000" cy="588963"/>
            <a:chOff x="384" y="3600"/>
            <a:chExt cx="4800" cy="371"/>
          </a:xfrm>
        </p:grpSpPr>
        <p:sp>
          <p:nvSpPr>
            <p:cNvPr id="238599" name="Text Box 1046"/>
            <p:cNvSpPr txBox="1">
              <a:spLocks noChangeArrowheads="1"/>
            </p:cNvSpPr>
            <p:nvPr/>
          </p:nvSpPr>
          <p:spPr bwMode="auto">
            <a:xfrm>
              <a:off x="384" y="3600"/>
              <a:ext cx="1248" cy="371"/>
            </a:xfrm>
            <a:prstGeom prst="rect">
              <a:avLst/>
            </a:prstGeom>
            <a:gradFill rotWithShape="0">
              <a:gsLst>
                <a:gs pos="0">
                  <a:srgbClr val="FFEFFF"/>
                </a:gs>
                <a:gs pos="50000">
                  <a:srgbClr val="FFFFFF"/>
                </a:gs>
                <a:gs pos="100000">
                  <a:srgbClr val="FFEFFF"/>
                </a:gs>
              </a:gsLst>
              <a:lin ang="5400000" scaled="1"/>
            </a:gradFill>
            <a:ln w="9525">
              <a:solidFill>
                <a:srgbClr val="CC00CC"/>
              </a:solidFill>
              <a:miter lim="800000"/>
              <a:headEnd/>
              <a:tailEnd/>
            </a:ln>
          </p:spPr>
          <p:txBody>
            <a:bodyPr>
              <a:spAutoFit/>
            </a:bodyPr>
            <a:lstStyle/>
            <a:p>
              <a:pPr algn="ctr">
                <a:spcBef>
                  <a:spcPct val="50000"/>
                </a:spcBef>
              </a:pPr>
              <a:r>
                <a:rPr lang="zh-CN" altLang="en-US" sz="3200" b="1">
                  <a:solidFill>
                    <a:srgbClr val="000000"/>
                  </a:solidFill>
                  <a:latin typeface="Times New Roman" pitchFamily="18" charset="0"/>
                </a:rPr>
                <a:t>符号表示</a:t>
              </a:r>
            </a:p>
          </p:txBody>
        </p:sp>
        <p:grpSp>
          <p:nvGrpSpPr>
            <p:cNvPr id="3" name="Group 1047"/>
            <p:cNvGrpSpPr>
              <a:grpSpLocks/>
            </p:cNvGrpSpPr>
            <p:nvPr/>
          </p:nvGrpSpPr>
          <p:grpSpPr bwMode="auto">
            <a:xfrm>
              <a:off x="3552" y="3600"/>
              <a:ext cx="1632" cy="336"/>
              <a:chOff x="3552" y="3600"/>
              <a:chExt cx="1632" cy="336"/>
            </a:xfrm>
          </p:grpSpPr>
          <p:sp>
            <p:nvSpPr>
              <p:cNvPr id="238609" name="Line 1048"/>
              <p:cNvSpPr>
                <a:spLocks noChangeShapeType="1"/>
              </p:cNvSpPr>
              <p:nvPr/>
            </p:nvSpPr>
            <p:spPr bwMode="auto">
              <a:xfrm>
                <a:off x="4205" y="3600"/>
                <a:ext cx="0" cy="336"/>
              </a:xfrm>
              <a:prstGeom prst="line">
                <a:avLst/>
              </a:prstGeom>
              <a:noFill/>
              <a:ln w="19050">
                <a:solidFill>
                  <a:srgbClr val="0000FF"/>
                </a:solidFill>
                <a:round/>
                <a:headEnd/>
                <a:tailEnd type="none" w="sm" len="lg"/>
              </a:ln>
            </p:spPr>
            <p:txBody>
              <a:bodyPr wrap="none" anchor="ctr"/>
              <a:lstStyle/>
              <a:p>
                <a:endParaRPr lang="zh-CN" altLang="en-US"/>
              </a:p>
            </p:txBody>
          </p:sp>
          <p:sp>
            <p:nvSpPr>
              <p:cNvPr id="238610" name="Line 1049"/>
              <p:cNvSpPr>
                <a:spLocks noChangeShapeType="1"/>
              </p:cNvSpPr>
              <p:nvPr/>
            </p:nvSpPr>
            <p:spPr bwMode="auto">
              <a:xfrm>
                <a:off x="3552" y="3768"/>
                <a:ext cx="1632"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238611" name="Oval 1050"/>
              <p:cNvSpPr>
                <a:spLocks noChangeArrowheads="1"/>
              </p:cNvSpPr>
              <p:nvPr/>
            </p:nvSpPr>
            <p:spPr bwMode="auto">
              <a:xfrm>
                <a:off x="3696" y="3726"/>
                <a:ext cx="80" cy="84"/>
              </a:xfrm>
              <a:prstGeom prst="ellipse">
                <a:avLst/>
              </a:prstGeom>
              <a:solidFill>
                <a:srgbClr val="0000FF"/>
              </a:solidFill>
              <a:ln w="9525">
                <a:solidFill>
                  <a:srgbClr val="0000FF"/>
                </a:solidFill>
                <a:round/>
                <a:headEnd/>
                <a:tailEnd/>
              </a:ln>
            </p:spPr>
            <p:txBody>
              <a:bodyPr wrap="none" anchor="ctr"/>
              <a:lstStyle/>
              <a:p>
                <a:endParaRPr lang="zh-CN" altLang="en-US" sz="3200"/>
              </a:p>
            </p:txBody>
          </p:sp>
          <p:sp>
            <p:nvSpPr>
              <p:cNvPr id="238612" name="Oval 1051"/>
              <p:cNvSpPr>
                <a:spLocks noChangeArrowheads="1"/>
              </p:cNvSpPr>
              <p:nvPr/>
            </p:nvSpPr>
            <p:spPr bwMode="auto">
              <a:xfrm>
                <a:off x="3932" y="3726"/>
                <a:ext cx="78" cy="84"/>
              </a:xfrm>
              <a:prstGeom prst="ellipse">
                <a:avLst/>
              </a:prstGeom>
              <a:solidFill>
                <a:srgbClr val="0000FF"/>
              </a:solidFill>
              <a:ln w="9525">
                <a:solidFill>
                  <a:srgbClr val="0000FF"/>
                </a:solidFill>
                <a:round/>
                <a:headEnd/>
                <a:tailEnd/>
              </a:ln>
            </p:spPr>
            <p:txBody>
              <a:bodyPr wrap="none" anchor="ctr"/>
              <a:lstStyle/>
              <a:p>
                <a:endParaRPr lang="zh-CN" altLang="en-US" sz="3200"/>
              </a:p>
            </p:txBody>
          </p:sp>
          <p:sp>
            <p:nvSpPr>
              <p:cNvPr id="238613" name="Oval 1052"/>
              <p:cNvSpPr>
                <a:spLocks noChangeArrowheads="1"/>
              </p:cNvSpPr>
              <p:nvPr/>
            </p:nvSpPr>
            <p:spPr bwMode="auto">
              <a:xfrm>
                <a:off x="4402" y="3726"/>
                <a:ext cx="78" cy="84"/>
              </a:xfrm>
              <a:prstGeom prst="ellipse">
                <a:avLst/>
              </a:prstGeom>
              <a:solidFill>
                <a:srgbClr val="0000FF"/>
              </a:solidFill>
              <a:ln w="9525">
                <a:solidFill>
                  <a:srgbClr val="0000FF"/>
                </a:solidFill>
                <a:round/>
                <a:headEnd/>
                <a:tailEnd/>
              </a:ln>
            </p:spPr>
            <p:txBody>
              <a:bodyPr wrap="none" anchor="ctr"/>
              <a:lstStyle/>
              <a:p>
                <a:endParaRPr lang="zh-CN" altLang="en-US" sz="3200"/>
              </a:p>
            </p:txBody>
          </p:sp>
          <p:sp>
            <p:nvSpPr>
              <p:cNvPr id="238614" name="Oval 1053"/>
              <p:cNvSpPr>
                <a:spLocks noChangeArrowheads="1"/>
              </p:cNvSpPr>
              <p:nvPr/>
            </p:nvSpPr>
            <p:spPr bwMode="auto">
              <a:xfrm>
                <a:off x="4636" y="3726"/>
                <a:ext cx="79" cy="84"/>
              </a:xfrm>
              <a:prstGeom prst="ellipse">
                <a:avLst/>
              </a:prstGeom>
              <a:solidFill>
                <a:srgbClr val="0000FF"/>
              </a:solidFill>
              <a:ln w="9525">
                <a:solidFill>
                  <a:srgbClr val="0000FF"/>
                </a:solidFill>
                <a:round/>
                <a:headEnd/>
                <a:tailEnd/>
              </a:ln>
            </p:spPr>
            <p:txBody>
              <a:bodyPr wrap="none" anchor="ctr"/>
              <a:lstStyle/>
              <a:p>
                <a:endParaRPr lang="zh-CN" altLang="en-US" sz="3200"/>
              </a:p>
            </p:txBody>
          </p:sp>
          <p:sp>
            <p:nvSpPr>
              <p:cNvPr id="238615" name="Line 1054"/>
              <p:cNvSpPr>
                <a:spLocks noChangeShapeType="1"/>
              </p:cNvSpPr>
              <p:nvPr/>
            </p:nvSpPr>
            <p:spPr bwMode="auto">
              <a:xfrm>
                <a:off x="4911" y="3600"/>
                <a:ext cx="0" cy="336"/>
              </a:xfrm>
              <a:prstGeom prst="line">
                <a:avLst/>
              </a:prstGeom>
              <a:noFill/>
              <a:ln w="19050">
                <a:solidFill>
                  <a:srgbClr val="0000FF"/>
                </a:solidFill>
                <a:round/>
                <a:headEnd/>
                <a:tailEnd type="none" w="sm" len="lg"/>
              </a:ln>
            </p:spPr>
            <p:txBody>
              <a:bodyPr wrap="none" anchor="ctr"/>
              <a:lstStyle/>
              <a:p>
                <a:endParaRPr lang="zh-CN" altLang="en-US"/>
              </a:p>
            </p:txBody>
          </p:sp>
        </p:grpSp>
        <p:grpSp>
          <p:nvGrpSpPr>
            <p:cNvPr id="4" name="Group 1055"/>
            <p:cNvGrpSpPr>
              <a:grpSpLocks/>
            </p:cNvGrpSpPr>
            <p:nvPr/>
          </p:nvGrpSpPr>
          <p:grpSpPr bwMode="auto">
            <a:xfrm>
              <a:off x="1776" y="3600"/>
              <a:ext cx="1584" cy="336"/>
              <a:chOff x="1776" y="3600"/>
              <a:chExt cx="1584" cy="336"/>
            </a:xfrm>
          </p:grpSpPr>
          <p:sp>
            <p:nvSpPr>
              <p:cNvPr id="238602" name="Line 1056"/>
              <p:cNvSpPr>
                <a:spLocks noChangeShapeType="1"/>
              </p:cNvSpPr>
              <p:nvPr/>
            </p:nvSpPr>
            <p:spPr bwMode="auto">
              <a:xfrm>
                <a:off x="1776" y="3768"/>
                <a:ext cx="1584"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238603" name="Line 1057"/>
              <p:cNvSpPr>
                <a:spLocks noChangeShapeType="1"/>
              </p:cNvSpPr>
              <p:nvPr/>
            </p:nvSpPr>
            <p:spPr bwMode="auto">
              <a:xfrm>
                <a:off x="2002" y="3600"/>
                <a:ext cx="0" cy="336"/>
              </a:xfrm>
              <a:prstGeom prst="line">
                <a:avLst/>
              </a:prstGeom>
              <a:noFill/>
              <a:ln w="19050">
                <a:solidFill>
                  <a:srgbClr val="0000FF"/>
                </a:solidFill>
                <a:round/>
                <a:headEnd/>
                <a:tailEnd type="none" w="sm" len="lg"/>
              </a:ln>
            </p:spPr>
            <p:txBody>
              <a:bodyPr wrap="none" anchor="ctr"/>
              <a:lstStyle/>
              <a:p>
                <a:endParaRPr lang="zh-CN" altLang="en-US"/>
              </a:p>
            </p:txBody>
          </p:sp>
          <p:sp>
            <p:nvSpPr>
              <p:cNvPr id="238604" name="Line 1058"/>
              <p:cNvSpPr>
                <a:spLocks noChangeShapeType="1"/>
              </p:cNvSpPr>
              <p:nvPr/>
            </p:nvSpPr>
            <p:spPr bwMode="auto">
              <a:xfrm>
                <a:off x="2229" y="3600"/>
                <a:ext cx="0" cy="336"/>
              </a:xfrm>
              <a:prstGeom prst="line">
                <a:avLst/>
              </a:prstGeom>
              <a:noFill/>
              <a:ln w="19050">
                <a:solidFill>
                  <a:srgbClr val="0000FF"/>
                </a:solidFill>
                <a:round/>
                <a:headEnd/>
                <a:tailEnd type="none" w="sm" len="lg"/>
              </a:ln>
            </p:spPr>
            <p:txBody>
              <a:bodyPr wrap="none" anchor="ctr"/>
              <a:lstStyle/>
              <a:p>
                <a:endParaRPr lang="zh-CN" altLang="en-US"/>
              </a:p>
            </p:txBody>
          </p:sp>
          <p:sp>
            <p:nvSpPr>
              <p:cNvPr id="238605" name="Line 1059"/>
              <p:cNvSpPr>
                <a:spLocks noChangeShapeType="1"/>
              </p:cNvSpPr>
              <p:nvPr/>
            </p:nvSpPr>
            <p:spPr bwMode="auto">
              <a:xfrm>
                <a:off x="2643" y="3600"/>
                <a:ext cx="0" cy="336"/>
              </a:xfrm>
              <a:prstGeom prst="line">
                <a:avLst/>
              </a:prstGeom>
              <a:noFill/>
              <a:ln w="19050">
                <a:solidFill>
                  <a:srgbClr val="0000FF"/>
                </a:solidFill>
                <a:round/>
                <a:headEnd/>
                <a:tailEnd type="none" w="sm" len="lg"/>
              </a:ln>
            </p:spPr>
            <p:txBody>
              <a:bodyPr wrap="none" anchor="ctr"/>
              <a:lstStyle/>
              <a:p>
                <a:endParaRPr lang="zh-CN" altLang="en-US"/>
              </a:p>
            </p:txBody>
          </p:sp>
          <p:sp>
            <p:nvSpPr>
              <p:cNvPr id="238606" name="Line 1060"/>
              <p:cNvSpPr>
                <a:spLocks noChangeShapeType="1"/>
              </p:cNvSpPr>
              <p:nvPr/>
            </p:nvSpPr>
            <p:spPr bwMode="auto">
              <a:xfrm>
                <a:off x="2870" y="3600"/>
                <a:ext cx="0" cy="336"/>
              </a:xfrm>
              <a:prstGeom prst="line">
                <a:avLst/>
              </a:prstGeom>
              <a:noFill/>
              <a:ln w="19050">
                <a:solidFill>
                  <a:srgbClr val="0000FF"/>
                </a:solidFill>
                <a:round/>
                <a:headEnd/>
                <a:tailEnd type="none" w="sm" len="lg"/>
              </a:ln>
            </p:spPr>
            <p:txBody>
              <a:bodyPr wrap="none" anchor="ctr"/>
              <a:lstStyle/>
              <a:p>
                <a:endParaRPr lang="zh-CN" altLang="en-US"/>
              </a:p>
            </p:txBody>
          </p:sp>
          <p:sp>
            <p:nvSpPr>
              <p:cNvPr id="238607" name="Oval 1061"/>
              <p:cNvSpPr>
                <a:spLocks noChangeArrowheads="1"/>
              </p:cNvSpPr>
              <p:nvPr/>
            </p:nvSpPr>
            <p:spPr bwMode="auto">
              <a:xfrm>
                <a:off x="3021" y="3726"/>
                <a:ext cx="80" cy="84"/>
              </a:xfrm>
              <a:prstGeom prst="ellipse">
                <a:avLst/>
              </a:prstGeom>
              <a:solidFill>
                <a:srgbClr val="0000FF"/>
              </a:solidFill>
              <a:ln w="9525">
                <a:solidFill>
                  <a:srgbClr val="0000FF"/>
                </a:solidFill>
                <a:round/>
                <a:headEnd/>
                <a:tailEnd/>
              </a:ln>
            </p:spPr>
            <p:txBody>
              <a:bodyPr wrap="none" anchor="ctr"/>
              <a:lstStyle/>
              <a:p>
                <a:endParaRPr lang="zh-CN" altLang="en-US" sz="3200"/>
              </a:p>
            </p:txBody>
          </p:sp>
          <p:sp>
            <p:nvSpPr>
              <p:cNvPr id="238608" name="Oval 1062"/>
              <p:cNvSpPr>
                <a:spLocks noChangeArrowheads="1"/>
              </p:cNvSpPr>
              <p:nvPr/>
            </p:nvSpPr>
            <p:spPr bwMode="auto">
              <a:xfrm>
                <a:off x="2379" y="3726"/>
                <a:ext cx="81" cy="84"/>
              </a:xfrm>
              <a:prstGeom prst="ellipse">
                <a:avLst/>
              </a:prstGeom>
              <a:solidFill>
                <a:srgbClr val="0000FF"/>
              </a:solidFill>
              <a:ln w="9525">
                <a:solidFill>
                  <a:srgbClr val="0000FF"/>
                </a:solidFill>
                <a:round/>
                <a:headEnd/>
                <a:tailEnd/>
              </a:ln>
            </p:spPr>
            <p:txBody>
              <a:bodyPr wrap="none" anchor="ctr"/>
              <a:lstStyle/>
              <a:p>
                <a:endParaRPr lang="zh-CN" altLang="en-US" sz="3200"/>
              </a:p>
            </p:txBody>
          </p:sp>
        </p:grpSp>
      </p:grpSp>
      <p:sp>
        <p:nvSpPr>
          <p:cNvPr id="22" name="Oval 20"/>
          <p:cNvSpPr>
            <a:spLocks noChangeArrowheads="1"/>
          </p:cNvSpPr>
          <p:nvPr/>
        </p:nvSpPr>
        <p:spPr bwMode="auto">
          <a:xfrm>
            <a:off x="3048000" y="609600"/>
            <a:ext cx="5772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38598" name="Rectangle 23"/>
          <p:cNvSpPr>
            <a:spLocks noChangeArrowheads="1"/>
          </p:cNvSpPr>
          <p:nvPr/>
        </p:nvSpPr>
        <p:spPr bwMode="auto">
          <a:xfrm>
            <a:off x="3429000" y="65088"/>
            <a:ext cx="5638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11-10  </a:t>
            </a:r>
            <a:r>
              <a:rPr kumimoji="1" lang="zh-CN" altLang="en-US" sz="2800" b="1">
                <a:solidFill>
                  <a:srgbClr val="000066"/>
                </a:solidFill>
                <a:latin typeface="楷体_GB2312" pitchFamily="49" charset="-122"/>
                <a:ea typeface="楷体_GB2312" pitchFamily="49" charset="-122"/>
              </a:rPr>
              <a:t>光的偏振性 马吕斯定律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5076"/>
                                        </p:tgtEl>
                                        <p:attrNameLst>
                                          <p:attrName>style.visibility</p:attrName>
                                        </p:attrNameLst>
                                      </p:cBhvr>
                                      <p:to>
                                        <p:strVal val="visible"/>
                                      </p:to>
                                    </p:set>
                                    <p:animEffect transition="in" filter="blinds(vertical)">
                                      <p:cBhvr>
                                        <p:cTn id="7" dur="500"/>
                                        <p:tgtEl>
                                          <p:spTgt spid="4507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76" grpId="0" autoUpdateAnimBg="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灯片编号占位符 1"/>
          <p:cNvSpPr>
            <a:spLocks noGrp="1"/>
          </p:cNvSpPr>
          <p:nvPr>
            <p:ph type="sldNum" sz="quarter" idx="10"/>
          </p:nvPr>
        </p:nvSpPr>
        <p:spPr>
          <a:noFill/>
        </p:spPr>
        <p:txBody>
          <a:bodyPr/>
          <a:lstStyle/>
          <a:p>
            <a:fld id="{C472261A-CADE-43EA-AA7F-B06B59DC5C1E}" type="slidenum">
              <a:rPr lang="en-US" altLang="zh-CN" smtClean="0"/>
              <a:pPr/>
              <a:t>185</a:t>
            </a:fld>
            <a:endParaRPr lang="en-US" altLang="zh-CN" smtClean="0"/>
          </a:p>
        </p:txBody>
      </p:sp>
      <p:sp>
        <p:nvSpPr>
          <p:cNvPr id="80900" name="Oval 4"/>
          <p:cNvSpPr>
            <a:spLocks noChangeArrowheads="1"/>
          </p:cNvSpPr>
          <p:nvPr/>
        </p:nvSpPr>
        <p:spPr bwMode="auto">
          <a:xfrm>
            <a:off x="1195388" y="3433763"/>
            <a:ext cx="2057400" cy="1219200"/>
          </a:xfrm>
          <a:prstGeom prst="ellipse">
            <a:avLst/>
          </a:prstGeom>
          <a:solidFill>
            <a:schemeClr val="accent1"/>
          </a:solidFill>
          <a:ln w="9525">
            <a:solidFill>
              <a:srgbClr val="FFFF00"/>
            </a:solidFill>
            <a:round/>
            <a:headEnd/>
            <a:tailEnd/>
          </a:ln>
        </p:spPr>
        <p:txBody>
          <a:bodyPr wrap="none" anchor="ctr"/>
          <a:lstStyle/>
          <a:p>
            <a:endParaRPr lang="en-US" altLang="zh-CN" sz="3200"/>
          </a:p>
        </p:txBody>
      </p:sp>
      <p:sp>
        <p:nvSpPr>
          <p:cNvPr id="80901" name="Line 5"/>
          <p:cNvSpPr>
            <a:spLocks noChangeShapeType="1"/>
          </p:cNvSpPr>
          <p:nvPr/>
        </p:nvSpPr>
        <p:spPr bwMode="auto">
          <a:xfrm>
            <a:off x="1195388" y="4043363"/>
            <a:ext cx="2057400" cy="0"/>
          </a:xfrm>
          <a:prstGeom prst="line">
            <a:avLst/>
          </a:prstGeom>
          <a:noFill/>
          <a:ln w="38100">
            <a:solidFill>
              <a:srgbClr val="FFFF00"/>
            </a:solidFill>
            <a:round/>
            <a:headEnd type="triangle" w="med" len="med"/>
            <a:tailEnd type="triangle" w="med" len="med"/>
          </a:ln>
        </p:spPr>
        <p:txBody>
          <a:bodyPr wrap="none" anchor="ctr"/>
          <a:lstStyle/>
          <a:p>
            <a:endParaRPr lang="zh-CN" altLang="en-US"/>
          </a:p>
        </p:txBody>
      </p:sp>
      <p:sp>
        <p:nvSpPr>
          <p:cNvPr id="80902" name="Line 6"/>
          <p:cNvSpPr>
            <a:spLocks noChangeShapeType="1"/>
          </p:cNvSpPr>
          <p:nvPr/>
        </p:nvSpPr>
        <p:spPr bwMode="auto">
          <a:xfrm flipV="1">
            <a:off x="1423988" y="3586163"/>
            <a:ext cx="1524000" cy="914400"/>
          </a:xfrm>
          <a:prstGeom prst="line">
            <a:avLst/>
          </a:prstGeom>
          <a:noFill/>
          <a:ln w="38100">
            <a:solidFill>
              <a:srgbClr val="FFFF00"/>
            </a:solidFill>
            <a:round/>
            <a:headEnd type="triangle" w="med" len="med"/>
            <a:tailEnd type="triangle" w="med" len="med"/>
          </a:ln>
        </p:spPr>
        <p:txBody>
          <a:bodyPr wrap="none" anchor="ctr"/>
          <a:lstStyle/>
          <a:p>
            <a:endParaRPr lang="zh-CN" altLang="en-US"/>
          </a:p>
        </p:txBody>
      </p:sp>
      <p:sp>
        <p:nvSpPr>
          <p:cNvPr id="80903" name="Line 7"/>
          <p:cNvSpPr>
            <a:spLocks noChangeShapeType="1"/>
          </p:cNvSpPr>
          <p:nvPr/>
        </p:nvSpPr>
        <p:spPr bwMode="auto">
          <a:xfrm rot="16200000" flipV="1">
            <a:off x="1652588" y="3509963"/>
            <a:ext cx="1066800" cy="1066800"/>
          </a:xfrm>
          <a:prstGeom prst="line">
            <a:avLst/>
          </a:prstGeom>
          <a:noFill/>
          <a:ln w="38100">
            <a:solidFill>
              <a:srgbClr val="FFFF00"/>
            </a:solidFill>
            <a:round/>
            <a:headEnd type="triangle" w="med" len="med"/>
            <a:tailEnd type="triangle" w="med" len="med"/>
          </a:ln>
        </p:spPr>
        <p:txBody>
          <a:bodyPr wrap="none" anchor="ctr"/>
          <a:lstStyle/>
          <a:p>
            <a:endParaRPr lang="zh-CN" altLang="en-US"/>
          </a:p>
        </p:txBody>
      </p:sp>
      <p:sp>
        <p:nvSpPr>
          <p:cNvPr id="80904" name="Rectangle 8"/>
          <p:cNvSpPr>
            <a:spLocks noChangeArrowheads="1"/>
          </p:cNvSpPr>
          <p:nvPr/>
        </p:nvSpPr>
        <p:spPr bwMode="auto">
          <a:xfrm>
            <a:off x="4481513" y="3749675"/>
            <a:ext cx="404812" cy="492125"/>
          </a:xfrm>
          <a:prstGeom prst="rect">
            <a:avLst/>
          </a:prstGeom>
          <a:noFill/>
          <a:ln w="9525">
            <a:noFill/>
            <a:miter lim="800000"/>
            <a:headEnd/>
            <a:tailEnd/>
          </a:ln>
        </p:spPr>
        <p:txBody>
          <a:bodyPr wrap="none" lIns="0" tIns="0" rIns="0" bIns="0">
            <a:spAutoFit/>
          </a:bodyPr>
          <a:lstStyle/>
          <a:p>
            <a:r>
              <a:rPr lang="en-US" altLang="zh-CN" sz="3200" b="1">
                <a:latin typeface="Symbol" pitchFamily="18" charset="2"/>
              </a:rPr>
              <a:t>Þ</a:t>
            </a:r>
            <a:endParaRPr lang="en-US" altLang="zh-CN" sz="3200">
              <a:latin typeface="Times New Roman" pitchFamily="18" charset="0"/>
            </a:endParaRPr>
          </a:p>
        </p:txBody>
      </p:sp>
      <p:sp>
        <p:nvSpPr>
          <p:cNvPr id="80905" name="Oval 9"/>
          <p:cNvSpPr>
            <a:spLocks noChangeArrowheads="1"/>
          </p:cNvSpPr>
          <p:nvPr/>
        </p:nvSpPr>
        <p:spPr bwMode="auto">
          <a:xfrm>
            <a:off x="6224588" y="3357563"/>
            <a:ext cx="1371600" cy="1295400"/>
          </a:xfrm>
          <a:prstGeom prst="ellipse">
            <a:avLst/>
          </a:prstGeom>
          <a:solidFill>
            <a:schemeClr val="accent1"/>
          </a:solidFill>
          <a:ln w="9525">
            <a:solidFill>
              <a:srgbClr val="FFFF00"/>
            </a:solidFill>
            <a:round/>
            <a:headEnd/>
            <a:tailEnd/>
          </a:ln>
        </p:spPr>
        <p:txBody>
          <a:bodyPr wrap="none" anchor="ctr"/>
          <a:lstStyle/>
          <a:p>
            <a:endParaRPr lang="en-US" altLang="zh-CN" sz="3200"/>
          </a:p>
        </p:txBody>
      </p:sp>
      <p:sp>
        <p:nvSpPr>
          <p:cNvPr id="80906" name="Line 10"/>
          <p:cNvSpPr>
            <a:spLocks noChangeShapeType="1"/>
          </p:cNvSpPr>
          <p:nvPr/>
        </p:nvSpPr>
        <p:spPr bwMode="auto">
          <a:xfrm>
            <a:off x="6224588" y="4043363"/>
            <a:ext cx="1371600" cy="0"/>
          </a:xfrm>
          <a:prstGeom prst="line">
            <a:avLst/>
          </a:prstGeom>
          <a:noFill/>
          <a:ln w="38100">
            <a:solidFill>
              <a:srgbClr val="FFFF00"/>
            </a:solidFill>
            <a:round/>
            <a:headEnd type="triangle" w="med" len="med"/>
            <a:tailEnd type="triangle" w="med" len="med"/>
          </a:ln>
        </p:spPr>
        <p:txBody>
          <a:bodyPr wrap="none" anchor="ctr"/>
          <a:lstStyle/>
          <a:p>
            <a:endParaRPr lang="zh-CN" altLang="en-US"/>
          </a:p>
        </p:txBody>
      </p:sp>
      <p:sp>
        <p:nvSpPr>
          <p:cNvPr id="80907" name="Line 11"/>
          <p:cNvSpPr>
            <a:spLocks noChangeShapeType="1"/>
          </p:cNvSpPr>
          <p:nvPr/>
        </p:nvSpPr>
        <p:spPr bwMode="auto">
          <a:xfrm rot="-5400000">
            <a:off x="6262688" y="4005263"/>
            <a:ext cx="1295400" cy="0"/>
          </a:xfrm>
          <a:prstGeom prst="line">
            <a:avLst/>
          </a:prstGeom>
          <a:noFill/>
          <a:ln w="38100">
            <a:solidFill>
              <a:srgbClr val="FFFF00"/>
            </a:solidFill>
            <a:round/>
            <a:headEnd type="triangle" w="med" len="med"/>
            <a:tailEnd type="triangle" w="med" len="med"/>
          </a:ln>
        </p:spPr>
        <p:txBody>
          <a:bodyPr wrap="none" anchor="ctr"/>
          <a:lstStyle/>
          <a:p>
            <a:endParaRPr lang="zh-CN" altLang="en-US"/>
          </a:p>
        </p:txBody>
      </p:sp>
      <p:sp>
        <p:nvSpPr>
          <p:cNvPr id="80909" name="Oval 13"/>
          <p:cNvSpPr>
            <a:spLocks noChangeArrowheads="1"/>
          </p:cNvSpPr>
          <p:nvPr/>
        </p:nvSpPr>
        <p:spPr bwMode="auto">
          <a:xfrm rot="-2203748">
            <a:off x="2338388" y="4881563"/>
            <a:ext cx="838200" cy="381000"/>
          </a:xfrm>
          <a:prstGeom prst="ellipse">
            <a:avLst/>
          </a:prstGeom>
          <a:solidFill>
            <a:schemeClr val="accent1"/>
          </a:solidFill>
          <a:ln w="9525">
            <a:solidFill>
              <a:srgbClr val="FFFF00"/>
            </a:solidFill>
            <a:round/>
            <a:headEnd/>
            <a:tailEnd/>
          </a:ln>
        </p:spPr>
        <p:txBody>
          <a:bodyPr wrap="none" anchor="ctr"/>
          <a:lstStyle/>
          <a:p>
            <a:endParaRPr lang="en-US" altLang="zh-CN" sz="3200"/>
          </a:p>
        </p:txBody>
      </p:sp>
      <p:sp>
        <p:nvSpPr>
          <p:cNvPr id="80910" name="Oval 14"/>
          <p:cNvSpPr>
            <a:spLocks noChangeArrowheads="1"/>
          </p:cNvSpPr>
          <p:nvPr/>
        </p:nvSpPr>
        <p:spPr bwMode="auto">
          <a:xfrm rot="-2203748">
            <a:off x="3481388" y="4881563"/>
            <a:ext cx="838200" cy="381000"/>
          </a:xfrm>
          <a:prstGeom prst="ellipse">
            <a:avLst/>
          </a:prstGeom>
          <a:solidFill>
            <a:schemeClr val="accent1"/>
          </a:solidFill>
          <a:ln w="9525">
            <a:solidFill>
              <a:srgbClr val="FFFF00"/>
            </a:solidFill>
            <a:round/>
            <a:headEnd/>
            <a:tailEnd/>
          </a:ln>
        </p:spPr>
        <p:txBody>
          <a:bodyPr wrap="none" anchor="ctr"/>
          <a:lstStyle/>
          <a:p>
            <a:endParaRPr lang="en-US" altLang="zh-CN" sz="3200"/>
          </a:p>
        </p:txBody>
      </p:sp>
      <p:sp>
        <p:nvSpPr>
          <p:cNvPr id="80911" name="Oval 15"/>
          <p:cNvSpPr>
            <a:spLocks noChangeArrowheads="1"/>
          </p:cNvSpPr>
          <p:nvPr/>
        </p:nvSpPr>
        <p:spPr bwMode="auto">
          <a:xfrm rot="-2203748">
            <a:off x="4776788" y="4881563"/>
            <a:ext cx="838200" cy="381000"/>
          </a:xfrm>
          <a:prstGeom prst="ellipse">
            <a:avLst/>
          </a:prstGeom>
          <a:solidFill>
            <a:schemeClr val="accent1"/>
          </a:solidFill>
          <a:ln w="9525">
            <a:solidFill>
              <a:srgbClr val="FFFF00"/>
            </a:solidFill>
            <a:round/>
            <a:headEnd/>
            <a:tailEnd/>
          </a:ln>
        </p:spPr>
        <p:txBody>
          <a:bodyPr wrap="none" anchor="ctr"/>
          <a:lstStyle/>
          <a:p>
            <a:endParaRPr lang="en-US" altLang="zh-CN" sz="3200"/>
          </a:p>
        </p:txBody>
      </p:sp>
      <p:sp>
        <p:nvSpPr>
          <p:cNvPr id="80912" name="Line 16"/>
          <p:cNvSpPr>
            <a:spLocks noChangeShapeType="1"/>
          </p:cNvSpPr>
          <p:nvPr/>
        </p:nvSpPr>
        <p:spPr bwMode="auto">
          <a:xfrm>
            <a:off x="2109788" y="5033963"/>
            <a:ext cx="457200" cy="0"/>
          </a:xfrm>
          <a:prstGeom prst="line">
            <a:avLst/>
          </a:prstGeom>
          <a:noFill/>
          <a:ln w="38100">
            <a:solidFill>
              <a:srgbClr val="FF0000"/>
            </a:solidFill>
            <a:round/>
            <a:headEnd/>
            <a:tailEnd/>
          </a:ln>
        </p:spPr>
        <p:txBody>
          <a:bodyPr wrap="none" anchor="ctr"/>
          <a:lstStyle/>
          <a:p>
            <a:endParaRPr lang="zh-CN" altLang="en-US"/>
          </a:p>
        </p:txBody>
      </p:sp>
      <p:sp>
        <p:nvSpPr>
          <p:cNvPr id="80913" name="Line 17"/>
          <p:cNvSpPr>
            <a:spLocks noChangeShapeType="1"/>
          </p:cNvSpPr>
          <p:nvPr/>
        </p:nvSpPr>
        <p:spPr bwMode="auto">
          <a:xfrm>
            <a:off x="2871788" y="5033963"/>
            <a:ext cx="838200" cy="0"/>
          </a:xfrm>
          <a:prstGeom prst="line">
            <a:avLst/>
          </a:prstGeom>
          <a:noFill/>
          <a:ln w="38100">
            <a:solidFill>
              <a:srgbClr val="FF0000"/>
            </a:solidFill>
            <a:round/>
            <a:headEnd/>
            <a:tailEnd/>
          </a:ln>
        </p:spPr>
        <p:txBody>
          <a:bodyPr wrap="none" anchor="ctr"/>
          <a:lstStyle/>
          <a:p>
            <a:endParaRPr lang="zh-CN" altLang="en-US"/>
          </a:p>
        </p:txBody>
      </p:sp>
      <p:sp>
        <p:nvSpPr>
          <p:cNvPr id="80914" name="Line 18"/>
          <p:cNvSpPr>
            <a:spLocks noChangeShapeType="1"/>
          </p:cNvSpPr>
          <p:nvPr/>
        </p:nvSpPr>
        <p:spPr bwMode="auto">
          <a:xfrm>
            <a:off x="4090988" y="5033963"/>
            <a:ext cx="914400" cy="0"/>
          </a:xfrm>
          <a:prstGeom prst="line">
            <a:avLst/>
          </a:prstGeom>
          <a:noFill/>
          <a:ln w="38100">
            <a:solidFill>
              <a:srgbClr val="FF0000"/>
            </a:solidFill>
            <a:round/>
            <a:headEnd/>
            <a:tailEnd/>
          </a:ln>
        </p:spPr>
        <p:txBody>
          <a:bodyPr wrap="none" anchor="ctr"/>
          <a:lstStyle/>
          <a:p>
            <a:endParaRPr lang="zh-CN" altLang="en-US"/>
          </a:p>
        </p:txBody>
      </p:sp>
      <p:sp>
        <p:nvSpPr>
          <p:cNvPr id="80915" name="Line 19"/>
          <p:cNvSpPr>
            <a:spLocks noChangeShapeType="1"/>
          </p:cNvSpPr>
          <p:nvPr/>
        </p:nvSpPr>
        <p:spPr bwMode="auto">
          <a:xfrm>
            <a:off x="5310188" y="5033963"/>
            <a:ext cx="2057400" cy="0"/>
          </a:xfrm>
          <a:prstGeom prst="line">
            <a:avLst/>
          </a:prstGeom>
          <a:noFill/>
          <a:ln w="38100">
            <a:solidFill>
              <a:srgbClr val="FF0000"/>
            </a:solidFill>
            <a:round/>
            <a:headEnd/>
            <a:tailEnd type="triangle" w="med" len="med"/>
          </a:ln>
        </p:spPr>
        <p:txBody>
          <a:bodyPr wrap="none" anchor="ctr"/>
          <a:lstStyle/>
          <a:p>
            <a:endParaRPr lang="zh-CN" altLang="en-US"/>
          </a:p>
        </p:txBody>
      </p:sp>
      <p:sp>
        <p:nvSpPr>
          <p:cNvPr id="80916" name="Line 20"/>
          <p:cNvSpPr>
            <a:spLocks noChangeShapeType="1"/>
          </p:cNvSpPr>
          <p:nvPr/>
        </p:nvSpPr>
        <p:spPr bwMode="auto">
          <a:xfrm>
            <a:off x="1195388" y="4043363"/>
            <a:ext cx="2057400" cy="0"/>
          </a:xfrm>
          <a:prstGeom prst="line">
            <a:avLst/>
          </a:prstGeom>
          <a:noFill/>
          <a:ln w="38100">
            <a:solidFill>
              <a:srgbClr val="FFFF00"/>
            </a:solidFill>
            <a:round/>
            <a:headEnd type="triangle" w="med" len="med"/>
            <a:tailEnd type="triangle" w="med" len="med"/>
          </a:ln>
        </p:spPr>
        <p:txBody>
          <a:bodyPr wrap="none" anchor="ctr"/>
          <a:lstStyle/>
          <a:p>
            <a:endParaRPr lang="zh-CN" altLang="en-US"/>
          </a:p>
        </p:txBody>
      </p:sp>
      <p:sp>
        <p:nvSpPr>
          <p:cNvPr id="80917" name="Line 21"/>
          <p:cNvSpPr>
            <a:spLocks noChangeShapeType="1"/>
          </p:cNvSpPr>
          <p:nvPr/>
        </p:nvSpPr>
        <p:spPr bwMode="auto">
          <a:xfrm flipV="1">
            <a:off x="1423988" y="3586163"/>
            <a:ext cx="1524000" cy="914400"/>
          </a:xfrm>
          <a:prstGeom prst="line">
            <a:avLst/>
          </a:prstGeom>
          <a:noFill/>
          <a:ln w="38100">
            <a:solidFill>
              <a:srgbClr val="FFFF00"/>
            </a:solidFill>
            <a:round/>
            <a:headEnd type="triangle" w="med" len="med"/>
            <a:tailEnd type="triangle" w="med" len="med"/>
          </a:ln>
        </p:spPr>
        <p:txBody>
          <a:bodyPr wrap="none" anchor="ctr"/>
          <a:lstStyle/>
          <a:p>
            <a:endParaRPr lang="zh-CN" altLang="en-US"/>
          </a:p>
        </p:txBody>
      </p:sp>
      <p:sp>
        <p:nvSpPr>
          <p:cNvPr id="80918" name="Line 22"/>
          <p:cNvSpPr>
            <a:spLocks noChangeShapeType="1"/>
          </p:cNvSpPr>
          <p:nvPr/>
        </p:nvSpPr>
        <p:spPr bwMode="auto">
          <a:xfrm rot="16200000" flipV="1">
            <a:off x="1652588" y="3509963"/>
            <a:ext cx="1066800" cy="1066800"/>
          </a:xfrm>
          <a:prstGeom prst="line">
            <a:avLst/>
          </a:prstGeom>
          <a:noFill/>
          <a:ln w="38100">
            <a:solidFill>
              <a:srgbClr val="FFFF00"/>
            </a:solidFill>
            <a:round/>
            <a:headEnd type="triangle" w="med" len="med"/>
            <a:tailEnd type="triangle" w="med" len="med"/>
          </a:ln>
        </p:spPr>
        <p:txBody>
          <a:bodyPr wrap="none" anchor="ctr"/>
          <a:lstStyle/>
          <a:p>
            <a:endParaRPr lang="zh-CN" altLang="en-US"/>
          </a:p>
        </p:txBody>
      </p:sp>
      <p:sp>
        <p:nvSpPr>
          <p:cNvPr id="80919" name="Line 23"/>
          <p:cNvSpPr>
            <a:spLocks noChangeShapeType="1"/>
          </p:cNvSpPr>
          <p:nvPr/>
        </p:nvSpPr>
        <p:spPr bwMode="auto">
          <a:xfrm>
            <a:off x="6224588" y="4043363"/>
            <a:ext cx="1371600" cy="0"/>
          </a:xfrm>
          <a:prstGeom prst="line">
            <a:avLst/>
          </a:prstGeom>
          <a:noFill/>
          <a:ln w="38100">
            <a:solidFill>
              <a:srgbClr val="FFFF00"/>
            </a:solidFill>
            <a:round/>
            <a:headEnd type="triangle" w="med" len="med"/>
            <a:tailEnd type="triangle" w="med" len="med"/>
          </a:ln>
        </p:spPr>
        <p:txBody>
          <a:bodyPr wrap="none" anchor="ctr"/>
          <a:lstStyle/>
          <a:p>
            <a:endParaRPr lang="zh-CN" altLang="en-US"/>
          </a:p>
        </p:txBody>
      </p:sp>
      <p:sp>
        <p:nvSpPr>
          <p:cNvPr id="80920" name="Line 24"/>
          <p:cNvSpPr>
            <a:spLocks noChangeShapeType="1"/>
          </p:cNvSpPr>
          <p:nvPr/>
        </p:nvSpPr>
        <p:spPr bwMode="auto">
          <a:xfrm rot="-5400000">
            <a:off x="6262688" y="4005263"/>
            <a:ext cx="1295400" cy="0"/>
          </a:xfrm>
          <a:prstGeom prst="line">
            <a:avLst/>
          </a:prstGeom>
          <a:noFill/>
          <a:ln w="38100">
            <a:solidFill>
              <a:srgbClr val="FFFF00"/>
            </a:solidFill>
            <a:round/>
            <a:headEnd type="triangle" w="med" len="med"/>
            <a:tailEnd type="triangle" w="med" len="med"/>
          </a:ln>
        </p:spPr>
        <p:txBody>
          <a:bodyPr wrap="none" anchor="ctr"/>
          <a:lstStyle/>
          <a:p>
            <a:endParaRPr lang="zh-CN" altLang="en-US"/>
          </a:p>
        </p:txBody>
      </p:sp>
      <p:sp>
        <p:nvSpPr>
          <p:cNvPr id="80921" name="Line 25"/>
          <p:cNvSpPr>
            <a:spLocks noChangeShapeType="1"/>
          </p:cNvSpPr>
          <p:nvPr/>
        </p:nvSpPr>
        <p:spPr bwMode="auto">
          <a:xfrm>
            <a:off x="1195388" y="4043363"/>
            <a:ext cx="2057400" cy="0"/>
          </a:xfrm>
          <a:prstGeom prst="line">
            <a:avLst/>
          </a:prstGeom>
          <a:noFill/>
          <a:ln w="38100">
            <a:solidFill>
              <a:srgbClr val="FFFF00"/>
            </a:solidFill>
            <a:round/>
            <a:headEnd type="triangle" w="med" len="med"/>
            <a:tailEnd type="triangle" w="med" len="med"/>
          </a:ln>
        </p:spPr>
        <p:txBody>
          <a:bodyPr wrap="none" anchor="ctr"/>
          <a:lstStyle/>
          <a:p>
            <a:endParaRPr lang="zh-CN" altLang="en-US"/>
          </a:p>
        </p:txBody>
      </p:sp>
      <p:sp>
        <p:nvSpPr>
          <p:cNvPr id="80922" name="Line 26"/>
          <p:cNvSpPr>
            <a:spLocks noChangeShapeType="1"/>
          </p:cNvSpPr>
          <p:nvPr/>
        </p:nvSpPr>
        <p:spPr bwMode="auto">
          <a:xfrm>
            <a:off x="6224588" y="4043363"/>
            <a:ext cx="1371600" cy="0"/>
          </a:xfrm>
          <a:prstGeom prst="line">
            <a:avLst/>
          </a:prstGeom>
          <a:noFill/>
          <a:ln w="38100">
            <a:solidFill>
              <a:srgbClr val="FFFF00"/>
            </a:solidFill>
            <a:round/>
            <a:headEnd type="triangle" w="med" len="med"/>
            <a:tailEnd type="triangle" w="med" len="med"/>
          </a:ln>
        </p:spPr>
        <p:txBody>
          <a:bodyPr wrap="none" anchor="ctr"/>
          <a:lstStyle/>
          <a:p>
            <a:endParaRPr lang="zh-CN" altLang="en-US"/>
          </a:p>
        </p:txBody>
      </p:sp>
      <p:sp>
        <p:nvSpPr>
          <p:cNvPr id="27" name="Text Box 1044"/>
          <p:cNvSpPr txBox="1">
            <a:spLocks noChangeArrowheads="1"/>
          </p:cNvSpPr>
          <p:nvPr/>
        </p:nvSpPr>
        <p:spPr bwMode="auto">
          <a:xfrm>
            <a:off x="500063" y="1071563"/>
            <a:ext cx="8305800" cy="2058987"/>
          </a:xfrm>
          <a:prstGeom prst="rect">
            <a:avLst/>
          </a:prstGeom>
          <a:noFill/>
          <a:ln w="9525">
            <a:noFill/>
            <a:miter lim="800000"/>
            <a:headEnd/>
            <a:tailEnd/>
          </a:ln>
        </p:spPr>
        <p:txBody>
          <a:bodyPr>
            <a:spAutoFit/>
          </a:bodyPr>
          <a:lstStyle/>
          <a:p>
            <a:pPr>
              <a:lnSpc>
                <a:spcPct val="120000"/>
              </a:lnSpc>
              <a:spcBef>
                <a:spcPct val="50000"/>
              </a:spcBef>
              <a:buFontTx/>
              <a:buBlip>
                <a:blip r:embed="rId2"/>
              </a:buBlip>
            </a:pPr>
            <a:r>
              <a:rPr lang="en-US" altLang="zh-CN" sz="3200" b="1">
                <a:solidFill>
                  <a:srgbClr val="000000"/>
                </a:solidFill>
                <a:latin typeface="Times New Roman" pitchFamily="18" charset="0"/>
              </a:rPr>
              <a:t>     </a:t>
            </a:r>
            <a:r>
              <a:rPr lang="zh-CN" altLang="en-US" sz="3200" b="1">
                <a:solidFill>
                  <a:srgbClr val="FF0000"/>
                </a:solidFill>
                <a:latin typeface="Times New Roman" pitchFamily="18" charset="0"/>
              </a:rPr>
              <a:t>椭圆（圆）偏振光 </a:t>
            </a:r>
            <a:r>
              <a:rPr lang="zh-CN" altLang="en-US" sz="3200" b="1">
                <a:solidFill>
                  <a:srgbClr val="000000"/>
                </a:solidFill>
                <a:latin typeface="Times New Roman" pitchFamily="18" charset="0"/>
              </a:rPr>
              <a:t>：</a:t>
            </a:r>
            <a:r>
              <a:rPr kumimoji="1" lang="zh-CN" altLang="en-US" sz="3200" b="1">
                <a:latin typeface="Times New Roman" pitchFamily="18" charset="0"/>
              </a:rPr>
              <a:t>一个振动方向，但振动方向随时间变化（变化沿椭圆）</a:t>
            </a:r>
            <a:endParaRPr kumimoji="1" lang="zh-CN" altLang="en-US" sz="3200">
              <a:latin typeface="Times New Roman" pitchFamily="18" charset="0"/>
            </a:endParaRPr>
          </a:p>
          <a:p>
            <a:pPr>
              <a:lnSpc>
                <a:spcPct val="120000"/>
              </a:lnSpc>
              <a:spcBef>
                <a:spcPct val="50000"/>
              </a:spcBef>
              <a:buFontTx/>
              <a:buBlip>
                <a:blip r:embed="rId2"/>
              </a:buBlip>
            </a:pPr>
            <a:endParaRPr lang="en-US" altLang="zh-CN" sz="3200" b="1">
              <a:solidFill>
                <a:srgbClr val="000000"/>
              </a:solidFill>
              <a:latin typeface="Times New Roman" pitchFamily="18" charset="0"/>
            </a:endParaRPr>
          </a:p>
        </p:txBody>
      </p:sp>
      <p:sp>
        <p:nvSpPr>
          <p:cNvPr id="26" name="Oval 20"/>
          <p:cNvSpPr>
            <a:spLocks noChangeArrowheads="1"/>
          </p:cNvSpPr>
          <p:nvPr/>
        </p:nvSpPr>
        <p:spPr bwMode="auto">
          <a:xfrm>
            <a:off x="3048000" y="609600"/>
            <a:ext cx="5772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39643" name="Rectangle 23"/>
          <p:cNvSpPr>
            <a:spLocks noChangeArrowheads="1"/>
          </p:cNvSpPr>
          <p:nvPr/>
        </p:nvSpPr>
        <p:spPr bwMode="auto">
          <a:xfrm>
            <a:off x="3429000" y="65088"/>
            <a:ext cx="5638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11-10  </a:t>
            </a:r>
            <a:r>
              <a:rPr kumimoji="1" lang="zh-CN" altLang="en-US" sz="2800" b="1">
                <a:solidFill>
                  <a:srgbClr val="000066"/>
                </a:solidFill>
                <a:latin typeface="楷体_GB2312" pitchFamily="49" charset="-122"/>
                <a:ea typeface="楷体_GB2312" pitchFamily="49" charset="-122"/>
              </a:rPr>
              <a:t>光的偏振性 马吕斯定律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09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1" presetClass="entr" presetSubtype="0" fill="hold" grpId="0" nodeType="clickEffect">
                                  <p:stCondLst>
                                    <p:cond delay="0"/>
                                  </p:stCondLst>
                                  <p:childTnLst>
                                    <p:set>
                                      <p:cBhvr>
                                        <p:cTn id="10" dur="1000">
                                          <p:stCondLst>
                                            <p:cond delay="0"/>
                                          </p:stCondLst>
                                        </p:cTn>
                                        <p:tgtEl>
                                          <p:spTgt spid="80901"/>
                                        </p:tgtEl>
                                        <p:attrNameLst>
                                          <p:attrName>style.visibility</p:attrName>
                                        </p:attrNameLst>
                                      </p:cBhvr>
                                      <p:to>
                                        <p:strVal val="visible"/>
                                      </p:to>
                                    </p:set>
                                  </p:childTnLst>
                                </p:cTn>
                              </p:par>
                            </p:childTnLst>
                          </p:cTn>
                        </p:par>
                        <p:par>
                          <p:cTn id="11" fill="hold" nodeType="afterGroup">
                            <p:stCondLst>
                              <p:cond delay="1000"/>
                            </p:stCondLst>
                            <p:childTnLst>
                              <p:par>
                                <p:cTn id="12" presetID="11" presetClass="entr" presetSubtype="0" fill="hold" grpId="0" nodeType="afterEffect">
                                  <p:stCondLst>
                                    <p:cond delay="0"/>
                                  </p:stCondLst>
                                  <p:childTnLst>
                                    <p:set>
                                      <p:cBhvr>
                                        <p:cTn id="13" dur="1000">
                                          <p:stCondLst>
                                            <p:cond delay="0"/>
                                          </p:stCondLst>
                                        </p:cTn>
                                        <p:tgtEl>
                                          <p:spTgt spid="80902"/>
                                        </p:tgtEl>
                                        <p:attrNameLst>
                                          <p:attrName>style.visibility</p:attrName>
                                        </p:attrNameLst>
                                      </p:cBhvr>
                                      <p:to>
                                        <p:strVal val="visible"/>
                                      </p:to>
                                    </p:set>
                                  </p:childTnLst>
                                </p:cTn>
                              </p:par>
                            </p:childTnLst>
                          </p:cTn>
                        </p:par>
                        <p:par>
                          <p:cTn id="14" fill="hold" nodeType="afterGroup">
                            <p:stCondLst>
                              <p:cond delay="2000"/>
                            </p:stCondLst>
                            <p:childTnLst>
                              <p:par>
                                <p:cTn id="15" presetID="11" presetClass="entr" presetSubtype="0" fill="hold" grpId="0" nodeType="afterEffect">
                                  <p:stCondLst>
                                    <p:cond delay="0"/>
                                  </p:stCondLst>
                                  <p:childTnLst>
                                    <p:set>
                                      <p:cBhvr>
                                        <p:cTn id="16" dur="1000">
                                          <p:stCondLst>
                                            <p:cond delay="0"/>
                                          </p:stCondLst>
                                        </p:cTn>
                                        <p:tgtEl>
                                          <p:spTgt spid="80903"/>
                                        </p:tgtEl>
                                        <p:attrNameLst>
                                          <p:attrName>style.visibility</p:attrName>
                                        </p:attrNameLst>
                                      </p:cBhvr>
                                      <p:to>
                                        <p:strVal val="visible"/>
                                      </p:to>
                                    </p:set>
                                  </p:childTnLst>
                                </p:cTn>
                              </p:par>
                            </p:childTnLst>
                          </p:cTn>
                        </p:par>
                        <p:par>
                          <p:cTn id="17" fill="hold" nodeType="afterGroup">
                            <p:stCondLst>
                              <p:cond delay="3000"/>
                            </p:stCondLst>
                            <p:childTnLst>
                              <p:par>
                                <p:cTn id="18" presetID="11" presetClass="entr" presetSubtype="0" fill="hold" grpId="0" nodeType="afterEffect">
                                  <p:stCondLst>
                                    <p:cond delay="0"/>
                                  </p:stCondLst>
                                  <p:childTnLst>
                                    <p:set>
                                      <p:cBhvr>
                                        <p:cTn id="19" dur="1000">
                                          <p:stCondLst>
                                            <p:cond delay="0"/>
                                          </p:stCondLst>
                                        </p:cTn>
                                        <p:tgtEl>
                                          <p:spTgt spid="80916"/>
                                        </p:tgtEl>
                                        <p:attrNameLst>
                                          <p:attrName>style.visibility</p:attrName>
                                        </p:attrNameLst>
                                      </p:cBhvr>
                                      <p:to>
                                        <p:strVal val="visible"/>
                                      </p:to>
                                    </p:set>
                                  </p:childTnLst>
                                </p:cTn>
                              </p:par>
                            </p:childTnLst>
                          </p:cTn>
                        </p:par>
                        <p:par>
                          <p:cTn id="20" fill="hold" nodeType="afterGroup">
                            <p:stCondLst>
                              <p:cond delay="4000"/>
                            </p:stCondLst>
                            <p:childTnLst>
                              <p:par>
                                <p:cTn id="21" presetID="11" presetClass="entr" presetSubtype="0" fill="hold" grpId="0" nodeType="afterEffect">
                                  <p:stCondLst>
                                    <p:cond delay="0"/>
                                  </p:stCondLst>
                                  <p:childTnLst>
                                    <p:set>
                                      <p:cBhvr>
                                        <p:cTn id="22" dur="1000">
                                          <p:stCondLst>
                                            <p:cond delay="0"/>
                                          </p:stCondLst>
                                        </p:cTn>
                                        <p:tgtEl>
                                          <p:spTgt spid="80917"/>
                                        </p:tgtEl>
                                        <p:attrNameLst>
                                          <p:attrName>style.visibility</p:attrName>
                                        </p:attrNameLst>
                                      </p:cBhvr>
                                      <p:to>
                                        <p:strVal val="visible"/>
                                      </p:to>
                                    </p:set>
                                  </p:childTnLst>
                                </p:cTn>
                              </p:par>
                            </p:childTnLst>
                          </p:cTn>
                        </p:par>
                        <p:par>
                          <p:cTn id="23" fill="hold" nodeType="afterGroup">
                            <p:stCondLst>
                              <p:cond delay="5000"/>
                            </p:stCondLst>
                            <p:childTnLst>
                              <p:par>
                                <p:cTn id="24" presetID="11" presetClass="entr" presetSubtype="0" fill="hold" grpId="0" nodeType="afterEffect">
                                  <p:stCondLst>
                                    <p:cond delay="0"/>
                                  </p:stCondLst>
                                  <p:childTnLst>
                                    <p:set>
                                      <p:cBhvr>
                                        <p:cTn id="25" dur="1000">
                                          <p:stCondLst>
                                            <p:cond delay="0"/>
                                          </p:stCondLst>
                                        </p:cTn>
                                        <p:tgtEl>
                                          <p:spTgt spid="80918"/>
                                        </p:tgtEl>
                                        <p:attrNameLst>
                                          <p:attrName>style.visibility</p:attrName>
                                        </p:attrNameLst>
                                      </p:cBhvr>
                                      <p:to>
                                        <p:strVal val="visible"/>
                                      </p:to>
                                    </p:set>
                                  </p:childTnLst>
                                </p:cTn>
                              </p:par>
                            </p:childTnLst>
                          </p:cTn>
                        </p:par>
                        <p:par>
                          <p:cTn id="26" fill="hold" nodeType="afterGroup">
                            <p:stCondLst>
                              <p:cond delay="6000"/>
                            </p:stCondLst>
                            <p:childTnLst>
                              <p:par>
                                <p:cTn id="27" presetID="1" presetClass="entr" presetSubtype="0" fill="hold" grpId="0" nodeType="afterEffect">
                                  <p:stCondLst>
                                    <p:cond delay="0"/>
                                  </p:stCondLst>
                                  <p:childTnLst>
                                    <p:set>
                                      <p:cBhvr>
                                        <p:cTn id="28" dur="1" fill="hold">
                                          <p:stCondLst>
                                            <p:cond delay="499"/>
                                          </p:stCondLst>
                                        </p:cTn>
                                        <p:tgtEl>
                                          <p:spTgt spid="8092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0904"/>
                                        </p:tgtEl>
                                        <p:attrNameLst>
                                          <p:attrName>style.visibility</p:attrName>
                                        </p:attrNameLst>
                                      </p:cBhvr>
                                      <p:to>
                                        <p:strVal val="visible"/>
                                      </p:to>
                                    </p:set>
                                    <p:animEffect transition="in" filter="wipe(left)">
                                      <p:cBhvr>
                                        <p:cTn id="33" dur="500"/>
                                        <p:tgtEl>
                                          <p:spTgt spid="8090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80905"/>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1" presetClass="entr" presetSubtype="0" fill="hold" grpId="0" nodeType="clickEffect">
                                  <p:stCondLst>
                                    <p:cond delay="0"/>
                                  </p:stCondLst>
                                  <p:childTnLst>
                                    <p:set>
                                      <p:cBhvr>
                                        <p:cTn id="41" dur="1000">
                                          <p:stCondLst>
                                            <p:cond delay="0"/>
                                          </p:stCondLst>
                                        </p:cTn>
                                        <p:tgtEl>
                                          <p:spTgt spid="80906"/>
                                        </p:tgtEl>
                                        <p:attrNameLst>
                                          <p:attrName>style.visibility</p:attrName>
                                        </p:attrNameLst>
                                      </p:cBhvr>
                                      <p:to>
                                        <p:strVal val="visible"/>
                                      </p:to>
                                    </p:set>
                                  </p:childTnLst>
                                </p:cTn>
                              </p:par>
                            </p:childTnLst>
                          </p:cTn>
                        </p:par>
                        <p:par>
                          <p:cTn id="42" fill="hold" nodeType="afterGroup">
                            <p:stCondLst>
                              <p:cond delay="1000"/>
                            </p:stCondLst>
                            <p:childTnLst>
                              <p:par>
                                <p:cTn id="43" presetID="11" presetClass="entr" presetSubtype="0" fill="hold" grpId="0" nodeType="afterEffect">
                                  <p:stCondLst>
                                    <p:cond delay="0"/>
                                  </p:stCondLst>
                                  <p:childTnLst>
                                    <p:set>
                                      <p:cBhvr>
                                        <p:cTn id="44" dur="1000">
                                          <p:stCondLst>
                                            <p:cond delay="0"/>
                                          </p:stCondLst>
                                        </p:cTn>
                                        <p:tgtEl>
                                          <p:spTgt spid="80907"/>
                                        </p:tgtEl>
                                        <p:attrNameLst>
                                          <p:attrName>style.visibility</p:attrName>
                                        </p:attrNameLst>
                                      </p:cBhvr>
                                      <p:to>
                                        <p:strVal val="visible"/>
                                      </p:to>
                                    </p:set>
                                  </p:childTnLst>
                                </p:cTn>
                              </p:par>
                            </p:childTnLst>
                          </p:cTn>
                        </p:par>
                        <p:par>
                          <p:cTn id="45" fill="hold" nodeType="afterGroup">
                            <p:stCondLst>
                              <p:cond delay="2000"/>
                            </p:stCondLst>
                            <p:childTnLst>
                              <p:par>
                                <p:cTn id="46" presetID="11" presetClass="entr" presetSubtype="0" fill="hold" grpId="0" nodeType="afterEffect">
                                  <p:stCondLst>
                                    <p:cond delay="0"/>
                                  </p:stCondLst>
                                  <p:childTnLst>
                                    <p:set>
                                      <p:cBhvr>
                                        <p:cTn id="47" dur="1000">
                                          <p:stCondLst>
                                            <p:cond delay="0"/>
                                          </p:stCondLst>
                                        </p:cTn>
                                        <p:tgtEl>
                                          <p:spTgt spid="80919"/>
                                        </p:tgtEl>
                                        <p:attrNameLst>
                                          <p:attrName>style.visibility</p:attrName>
                                        </p:attrNameLst>
                                      </p:cBhvr>
                                      <p:to>
                                        <p:strVal val="visible"/>
                                      </p:to>
                                    </p:set>
                                  </p:childTnLst>
                                </p:cTn>
                              </p:par>
                            </p:childTnLst>
                          </p:cTn>
                        </p:par>
                        <p:par>
                          <p:cTn id="48" fill="hold" nodeType="afterGroup">
                            <p:stCondLst>
                              <p:cond delay="3000"/>
                            </p:stCondLst>
                            <p:childTnLst>
                              <p:par>
                                <p:cTn id="49" presetID="11" presetClass="entr" presetSubtype="0" fill="hold" grpId="0" nodeType="afterEffect">
                                  <p:stCondLst>
                                    <p:cond delay="0"/>
                                  </p:stCondLst>
                                  <p:childTnLst>
                                    <p:set>
                                      <p:cBhvr>
                                        <p:cTn id="50" dur="1000">
                                          <p:stCondLst>
                                            <p:cond delay="0"/>
                                          </p:stCondLst>
                                        </p:cTn>
                                        <p:tgtEl>
                                          <p:spTgt spid="80920"/>
                                        </p:tgtEl>
                                        <p:attrNameLst>
                                          <p:attrName>style.visibility</p:attrName>
                                        </p:attrNameLst>
                                      </p:cBhvr>
                                      <p:to>
                                        <p:strVal val="visible"/>
                                      </p:to>
                                    </p:set>
                                  </p:childTnLst>
                                </p:cTn>
                              </p:par>
                            </p:childTnLst>
                          </p:cTn>
                        </p:par>
                        <p:par>
                          <p:cTn id="51" fill="hold" nodeType="afterGroup">
                            <p:stCondLst>
                              <p:cond delay="4000"/>
                            </p:stCondLst>
                            <p:childTnLst>
                              <p:par>
                                <p:cTn id="52" presetID="1" presetClass="entr" presetSubtype="0" fill="hold" grpId="0" nodeType="afterEffect">
                                  <p:stCondLst>
                                    <p:cond delay="0"/>
                                  </p:stCondLst>
                                  <p:childTnLst>
                                    <p:set>
                                      <p:cBhvr>
                                        <p:cTn id="53" dur="1" fill="hold">
                                          <p:stCondLst>
                                            <p:cond delay="499"/>
                                          </p:stCondLst>
                                        </p:cTn>
                                        <p:tgtEl>
                                          <p:spTgt spid="80922"/>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80912"/>
                                        </p:tgtEl>
                                        <p:attrNameLst>
                                          <p:attrName>style.visibility</p:attrName>
                                        </p:attrNameLst>
                                      </p:cBhvr>
                                      <p:to>
                                        <p:strVal val="visible"/>
                                      </p:to>
                                    </p:set>
                                    <p:animEffect transition="in" filter="wipe(left)">
                                      <p:cBhvr>
                                        <p:cTn id="58" dur="500"/>
                                        <p:tgtEl>
                                          <p:spTgt spid="80912"/>
                                        </p:tgtEl>
                                      </p:cBhvr>
                                    </p:animEffect>
                                  </p:childTnLst>
                                </p:cTn>
                              </p:par>
                            </p:childTnLst>
                          </p:cTn>
                        </p:par>
                        <p:par>
                          <p:cTn id="59" fill="hold" nodeType="afterGroup">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80913"/>
                                        </p:tgtEl>
                                        <p:attrNameLst>
                                          <p:attrName>style.visibility</p:attrName>
                                        </p:attrNameLst>
                                      </p:cBhvr>
                                      <p:to>
                                        <p:strVal val="visible"/>
                                      </p:to>
                                    </p:set>
                                    <p:animEffect transition="in" filter="wipe(left)">
                                      <p:cBhvr>
                                        <p:cTn id="62" dur="500"/>
                                        <p:tgtEl>
                                          <p:spTgt spid="80913"/>
                                        </p:tgtEl>
                                      </p:cBhvr>
                                    </p:animEffect>
                                  </p:childTnLst>
                                </p:cTn>
                              </p:par>
                            </p:childTnLst>
                          </p:cTn>
                        </p:par>
                        <p:par>
                          <p:cTn id="63" fill="hold" nodeType="afterGroup">
                            <p:stCondLst>
                              <p:cond delay="1000"/>
                            </p:stCondLst>
                            <p:childTnLst>
                              <p:par>
                                <p:cTn id="64" presetID="22" presetClass="entr" presetSubtype="8" fill="hold" grpId="0" nodeType="afterEffect">
                                  <p:stCondLst>
                                    <p:cond delay="0"/>
                                  </p:stCondLst>
                                  <p:childTnLst>
                                    <p:set>
                                      <p:cBhvr>
                                        <p:cTn id="65" dur="1" fill="hold">
                                          <p:stCondLst>
                                            <p:cond delay="0"/>
                                          </p:stCondLst>
                                        </p:cTn>
                                        <p:tgtEl>
                                          <p:spTgt spid="80914"/>
                                        </p:tgtEl>
                                        <p:attrNameLst>
                                          <p:attrName>style.visibility</p:attrName>
                                        </p:attrNameLst>
                                      </p:cBhvr>
                                      <p:to>
                                        <p:strVal val="visible"/>
                                      </p:to>
                                    </p:set>
                                    <p:animEffect transition="in" filter="wipe(left)">
                                      <p:cBhvr>
                                        <p:cTn id="66" dur="500"/>
                                        <p:tgtEl>
                                          <p:spTgt spid="80914"/>
                                        </p:tgtEl>
                                      </p:cBhvr>
                                    </p:animEffect>
                                  </p:childTnLst>
                                </p:cTn>
                              </p:par>
                            </p:childTnLst>
                          </p:cTn>
                        </p:par>
                        <p:par>
                          <p:cTn id="67" fill="hold" nodeType="afterGroup">
                            <p:stCondLst>
                              <p:cond delay="1500"/>
                            </p:stCondLst>
                            <p:childTnLst>
                              <p:par>
                                <p:cTn id="68" presetID="22" presetClass="entr" presetSubtype="8" fill="hold" grpId="0" nodeType="afterEffect">
                                  <p:stCondLst>
                                    <p:cond delay="0"/>
                                  </p:stCondLst>
                                  <p:childTnLst>
                                    <p:set>
                                      <p:cBhvr>
                                        <p:cTn id="69" dur="1" fill="hold">
                                          <p:stCondLst>
                                            <p:cond delay="0"/>
                                          </p:stCondLst>
                                        </p:cTn>
                                        <p:tgtEl>
                                          <p:spTgt spid="80915"/>
                                        </p:tgtEl>
                                        <p:attrNameLst>
                                          <p:attrName>style.visibility</p:attrName>
                                        </p:attrNameLst>
                                      </p:cBhvr>
                                      <p:to>
                                        <p:strVal val="visible"/>
                                      </p:to>
                                    </p:set>
                                    <p:animEffect transition="in" filter="wipe(left)">
                                      <p:cBhvr>
                                        <p:cTn id="70" dur="500"/>
                                        <p:tgtEl>
                                          <p:spTgt spid="80915"/>
                                        </p:tgtEl>
                                      </p:cBhvr>
                                    </p:animEffect>
                                  </p:childTnLst>
                                </p:cTn>
                              </p:par>
                            </p:childTnLst>
                          </p:cTn>
                        </p:par>
                        <p:par>
                          <p:cTn id="71" fill="hold" nodeType="afterGroup">
                            <p:stCondLst>
                              <p:cond delay="2000"/>
                            </p:stCondLst>
                            <p:childTnLst>
                              <p:par>
                                <p:cTn id="72" presetID="1" presetClass="entr" presetSubtype="0" fill="hold" grpId="0" nodeType="afterEffect">
                                  <p:stCondLst>
                                    <p:cond delay="0"/>
                                  </p:stCondLst>
                                  <p:childTnLst>
                                    <p:set>
                                      <p:cBhvr>
                                        <p:cTn id="73" dur="1" fill="hold">
                                          <p:stCondLst>
                                            <p:cond delay="499"/>
                                          </p:stCondLst>
                                        </p:cTn>
                                        <p:tgtEl>
                                          <p:spTgt spid="80909"/>
                                        </p:tgtEl>
                                        <p:attrNameLst>
                                          <p:attrName>style.visibility</p:attrName>
                                        </p:attrNameLst>
                                      </p:cBhvr>
                                      <p:to>
                                        <p:strVal val="visible"/>
                                      </p:to>
                                    </p:set>
                                  </p:childTnLst>
                                </p:cTn>
                              </p:par>
                            </p:childTnLst>
                          </p:cTn>
                        </p:par>
                        <p:par>
                          <p:cTn id="74" fill="hold" nodeType="afterGroup">
                            <p:stCondLst>
                              <p:cond delay="2500"/>
                            </p:stCondLst>
                            <p:childTnLst>
                              <p:par>
                                <p:cTn id="75" presetID="1" presetClass="entr" presetSubtype="0" fill="hold" grpId="0" nodeType="afterEffect">
                                  <p:stCondLst>
                                    <p:cond delay="0"/>
                                  </p:stCondLst>
                                  <p:childTnLst>
                                    <p:set>
                                      <p:cBhvr>
                                        <p:cTn id="76" dur="1" fill="hold">
                                          <p:stCondLst>
                                            <p:cond delay="499"/>
                                          </p:stCondLst>
                                        </p:cTn>
                                        <p:tgtEl>
                                          <p:spTgt spid="80910"/>
                                        </p:tgtEl>
                                        <p:attrNameLst>
                                          <p:attrName>style.visibility</p:attrName>
                                        </p:attrNameLst>
                                      </p:cBhvr>
                                      <p:to>
                                        <p:strVal val="visible"/>
                                      </p:to>
                                    </p:set>
                                  </p:childTnLst>
                                </p:cTn>
                              </p:par>
                            </p:childTnLst>
                          </p:cTn>
                        </p:par>
                        <p:par>
                          <p:cTn id="77" fill="hold" nodeType="afterGroup">
                            <p:stCondLst>
                              <p:cond delay="3000"/>
                            </p:stCondLst>
                            <p:childTnLst>
                              <p:par>
                                <p:cTn id="78" presetID="1" presetClass="entr" presetSubtype="0" fill="hold" grpId="0" nodeType="afterEffect">
                                  <p:stCondLst>
                                    <p:cond delay="0"/>
                                  </p:stCondLst>
                                  <p:childTnLst>
                                    <p:set>
                                      <p:cBhvr>
                                        <p:cTn id="79" dur="1" fill="hold">
                                          <p:stCondLst>
                                            <p:cond delay="499"/>
                                          </p:stCondLst>
                                        </p:cTn>
                                        <p:tgtEl>
                                          <p:spTgt spid="80911"/>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3" presetClass="entr" presetSubtype="5"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blinds(vertical)">
                                      <p:cBhvr>
                                        <p:cTn id="8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0" grpId="0" animBg="1"/>
      <p:bldP spid="80901" grpId="0" animBg="1"/>
      <p:bldP spid="80902" grpId="0" animBg="1"/>
      <p:bldP spid="80903" grpId="0" animBg="1"/>
      <p:bldP spid="80904" grpId="0" autoUpdateAnimBg="0"/>
      <p:bldP spid="80905" grpId="0" animBg="1"/>
      <p:bldP spid="80906" grpId="0" animBg="1"/>
      <p:bldP spid="80907" grpId="0" animBg="1"/>
      <p:bldP spid="80909" grpId="0" animBg="1"/>
      <p:bldP spid="80910" grpId="0" animBg="1"/>
      <p:bldP spid="80911" grpId="0" animBg="1"/>
      <p:bldP spid="80912" grpId="0" animBg="1"/>
      <p:bldP spid="80913" grpId="0" animBg="1"/>
      <p:bldP spid="80914" grpId="0" animBg="1"/>
      <p:bldP spid="80915" grpId="0" animBg="1"/>
      <p:bldP spid="80916" grpId="0" animBg="1"/>
      <p:bldP spid="80917" grpId="0" animBg="1"/>
      <p:bldP spid="80918" grpId="0" animBg="1"/>
      <p:bldP spid="80919" grpId="0" animBg="1"/>
      <p:bldP spid="80920" grpId="0" animBg="1"/>
      <p:bldP spid="80921" grpId="0" animBg="1"/>
      <p:bldP spid="80922" grpId="0" animBg="1"/>
      <p:bldP spid="27" grpId="0" autoUpdateAnimBg="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灯片编号占位符 1"/>
          <p:cNvSpPr>
            <a:spLocks noGrp="1"/>
          </p:cNvSpPr>
          <p:nvPr>
            <p:ph type="sldNum" sz="quarter" idx="10"/>
          </p:nvPr>
        </p:nvSpPr>
        <p:spPr>
          <a:noFill/>
        </p:spPr>
        <p:txBody>
          <a:bodyPr/>
          <a:lstStyle/>
          <a:p>
            <a:fld id="{58F45778-D01E-43F7-B18A-198D8D326D2A}" type="slidenum">
              <a:rPr lang="en-US" altLang="zh-CN" smtClean="0"/>
              <a:pPr/>
              <a:t>186</a:t>
            </a:fld>
            <a:endParaRPr lang="en-US" altLang="zh-CN" smtClean="0"/>
          </a:p>
        </p:txBody>
      </p:sp>
      <p:sp>
        <p:nvSpPr>
          <p:cNvPr id="240643" name="Text Box 5"/>
          <p:cNvSpPr txBox="1">
            <a:spLocks noChangeArrowheads="1"/>
          </p:cNvSpPr>
          <p:nvPr/>
        </p:nvSpPr>
        <p:spPr bwMode="auto">
          <a:xfrm>
            <a:off x="609600" y="1066800"/>
            <a:ext cx="5029200" cy="641350"/>
          </a:xfrm>
          <a:prstGeom prst="rect">
            <a:avLst/>
          </a:prstGeom>
          <a:noFill/>
          <a:ln w="9525">
            <a:noFill/>
            <a:miter lim="800000"/>
            <a:headEnd/>
            <a:tailEnd/>
          </a:ln>
        </p:spPr>
        <p:txBody>
          <a:bodyPr>
            <a:spAutoFit/>
          </a:bodyPr>
          <a:lstStyle/>
          <a:p>
            <a:pPr>
              <a:spcBef>
                <a:spcPct val="50000"/>
              </a:spcBef>
            </a:pPr>
            <a:r>
              <a:rPr lang="zh-CN" altLang="en-US" sz="3600" b="1">
                <a:solidFill>
                  <a:srgbClr val="CC0000"/>
                </a:solidFill>
                <a:latin typeface="Times New Roman" pitchFamily="18" charset="0"/>
              </a:rPr>
              <a:t>二　偏振片  起偏与检偏</a:t>
            </a:r>
            <a:endParaRPr lang="zh-CN" altLang="en-US" sz="3600" b="1">
              <a:latin typeface="Times New Roman" pitchFamily="18" charset="0"/>
            </a:endParaRPr>
          </a:p>
        </p:txBody>
      </p:sp>
      <p:sp>
        <p:nvSpPr>
          <p:cNvPr id="37894" name="Text Box 6"/>
          <p:cNvSpPr txBox="1">
            <a:spLocks noChangeArrowheads="1"/>
          </p:cNvSpPr>
          <p:nvPr/>
        </p:nvSpPr>
        <p:spPr bwMode="auto">
          <a:xfrm>
            <a:off x="685800" y="1919288"/>
            <a:ext cx="7924800" cy="1865312"/>
          </a:xfrm>
          <a:prstGeom prst="rect">
            <a:avLst/>
          </a:prstGeom>
          <a:noFill/>
          <a:ln w="9525">
            <a:noFill/>
            <a:miter lim="800000"/>
            <a:headEnd/>
            <a:tailEnd/>
          </a:ln>
        </p:spPr>
        <p:txBody>
          <a:bodyPr>
            <a:spAutoFit/>
          </a:bodyPr>
          <a:lstStyle/>
          <a:p>
            <a:pPr>
              <a:lnSpc>
                <a:spcPct val="120000"/>
              </a:lnSpc>
              <a:spcBef>
                <a:spcPct val="50000"/>
              </a:spcBef>
              <a:buFontTx/>
              <a:buBlip>
                <a:blip r:embed="rId2"/>
              </a:buBlip>
            </a:pPr>
            <a:r>
              <a:rPr lang="en-US" altLang="zh-CN" sz="3200" b="1">
                <a:solidFill>
                  <a:srgbClr val="000000"/>
                </a:solidFill>
                <a:latin typeface="Times New Roman" pitchFamily="18" charset="0"/>
              </a:rPr>
              <a:t>    </a:t>
            </a:r>
            <a:r>
              <a:rPr lang="zh-CN" altLang="en-US" sz="3200" b="1">
                <a:solidFill>
                  <a:srgbClr val="0000FF"/>
                </a:solidFill>
                <a:latin typeface="Times New Roman" pitchFamily="18" charset="0"/>
              </a:rPr>
              <a:t>二向色性</a:t>
            </a:r>
            <a:r>
              <a:rPr lang="en-US" altLang="zh-CN" sz="3200" b="1">
                <a:solidFill>
                  <a:srgbClr val="000000"/>
                </a:solidFill>
                <a:latin typeface="Times New Roman" pitchFamily="18" charset="0"/>
              </a:rPr>
              <a:t>:  </a:t>
            </a:r>
            <a:r>
              <a:rPr lang="zh-CN" altLang="en-US" sz="3200" b="1">
                <a:solidFill>
                  <a:srgbClr val="000000"/>
                </a:solidFill>
                <a:latin typeface="Times New Roman" pitchFamily="18" charset="0"/>
              </a:rPr>
              <a:t>某些物质能吸收某一方向的光振动 </a:t>
            </a:r>
            <a:r>
              <a:rPr lang="en-US" altLang="zh-CN" sz="3200" b="1">
                <a:solidFill>
                  <a:srgbClr val="000000"/>
                </a:solidFill>
                <a:latin typeface="宋体" pitchFamily="2" charset="-122"/>
              </a:rPr>
              <a:t>,</a:t>
            </a:r>
            <a:r>
              <a:rPr lang="en-US" altLang="zh-CN" sz="3200" b="1">
                <a:solidFill>
                  <a:srgbClr val="000000"/>
                </a:solidFill>
                <a:latin typeface="Times New Roman" pitchFamily="18" charset="0"/>
              </a:rPr>
              <a:t>  </a:t>
            </a:r>
            <a:r>
              <a:rPr lang="zh-CN" altLang="en-US" sz="3200" b="1">
                <a:solidFill>
                  <a:srgbClr val="000000"/>
                </a:solidFill>
                <a:latin typeface="Times New Roman" pitchFamily="18" charset="0"/>
              </a:rPr>
              <a:t>而只让与这个方向垂直的光振动通过</a:t>
            </a:r>
            <a:r>
              <a:rPr lang="en-US" altLang="zh-CN" sz="3200" b="1">
                <a:solidFill>
                  <a:srgbClr val="000000"/>
                </a:solidFill>
                <a:latin typeface="宋体" pitchFamily="2" charset="-122"/>
              </a:rPr>
              <a:t>,</a:t>
            </a:r>
            <a:r>
              <a:rPr lang="en-US" altLang="zh-CN" sz="3200" b="1">
                <a:solidFill>
                  <a:srgbClr val="000000"/>
                </a:solidFill>
                <a:latin typeface="Times New Roman" pitchFamily="18" charset="0"/>
              </a:rPr>
              <a:t> </a:t>
            </a:r>
            <a:r>
              <a:rPr lang="zh-CN" altLang="en-US" sz="3200" b="1">
                <a:solidFill>
                  <a:srgbClr val="000000"/>
                </a:solidFill>
                <a:latin typeface="Times New Roman" pitchFamily="18" charset="0"/>
              </a:rPr>
              <a:t>这种性质称二向色性 </a:t>
            </a:r>
            <a:r>
              <a:rPr lang="en-US" altLang="zh-CN" sz="3200" b="1">
                <a:solidFill>
                  <a:srgbClr val="000000"/>
                </a:solidFill>
                <a:latin typeface="Times New Roman" pitchFamily="18" charset="0"/>
              </a:rPr>
              <a:t>.</a:t>
            </a:r>
          </a:p>
        </p:txBody>
      </p:sp>
      <p:sp>
        <p:nvSpPr>
          <p:cNvPr id="37895" name="Text Box 7"/>
          <p:cNvSpPr txBox="1">
            <a:spLocks noChangeArrowheads="1"/>
          </p:cNvSpPr>
          <p:nvPr/>
        </p:nvSpPr>
        <p:spPr bwMode="auto">
          <a:xfrm>
            <a:off x="762000" y="3921125"/>
            <a:ext cx="7878763" cy="682625"/>
          </a:xfrm>
          <a:prstGeom prst="rect">
            <a:avLst/>
          </a:prstGeom>
          <a:noFill/>
          <a:ln w="9525">
            <a:noFill/>
            <a:miter lim="800000"/>
            <a:headEnd/>
            <a:tailEnd/>
          </a:ln>
        </p:spPr>
        <p:txBody>
          <a:bodyPr>
            <a:spAutoFit/>
          </a:bodyPr>
          <a:lstStyle/>
          <a:p>
            <a:pPr>
              <a:lnSpc>
                <a:spcPct val="120000"/>
              </a:lnSpc>
              <a:spcBef>
                <a:spcPct val="50000"/>
              </a:spcBef>
              <a:buFontTx/>
              <a:buBlip>
                <a:blip r:embed="rId2"/>
              </a:buBlip>
            </a:pPr>
            <a:r>
              <a:rPr lang="en-US" altLang="zh-CN" sz="3200" b="1">
                <a:solidFill>
                  <a:srgbClr val="000000"/>
                </a:solidFill>
                <a:latin typeface="Times New Roman" pitchFamily="18" charset="0"/>
              </a:rPr>
              <a:t>   </a:t>
            </a:r>
            <a:r>
              <a:rPr lang="zh-CN" altLang="en-US" sz="3200" b="1">
                <a:solidFill>
                  <a:srgbClr val="CC0000"/>
                </a:solidFill>
                <a:latin typeface="Times New Roman" pitchFamily="18" charset="0"/>
              </a:rPr>
              <a:t>偏振片</a:t>
            </a:r>
            <a:r>
              <a:rPr lang="zh-CN" altLang="en-US" sz="3200" b="1">
                <a:solidFill>
                  <a:srgbClr val="000000"/>
                </a:solidFill>
                <a:latin typeface="Times New Roman" pitchFamily="18" charset="0"/>
              </a:rPr>
              <a:t>：涂有二向色性材料的透明薄片 </a:t>
            </a:r>
            <a:r>
              <a:rPr lang="en-US" altLang="zh-CN" sz="3200" b="1">
                <a:solidFill>
                  <a:srgbClr val="000000"/>
                </a:solidFill>
                <a:latin typeface="Times New Roman" pitchFamily="18" charset="0"/>
              </a:rPr>
              <a:t>.</a:t>
            </a:r>
          </a:p>
        </p:txBody>
      </p:sp>
      <p:sp>
        <p:nvSpPr>
          <p:cNvPr id="6" name="Oval 20"/>
          <p:cNvSpPr>
            <a:spLocks noChangeArrowheads="1"/>
          </p:cNvSpPr>
          <p:nvPr/>
        </p:nvSpPr>
        <p:spPr bwMode="auto">
          <a:xfrm>
            <a:off x="3048000" y="609600"/>
            <a:ext cx="5772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40647" name="Rectangle 23"/>
          <p:cNvSpPr>
            <a:spLocks noChangeArrowheads="1"/>
          </p:cNvSpPr>
          <p:nvPr/>
        </p:nvSpPr>
        <p:spPr bwMode="auto">
          <a:xfrm>
            <a:off x="3429000" y="65088"/>
            <a:ext cx="5638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11-10  </a:t>
            </a:r>
            <a:r>
              <a:rPr kumimoji="1" lang="zh-CN" altLang="en-US" sz="2800" b="1">
                <a:solidFill>
                  <a:srgbClr val="000066"/>
                </a:solidFill>
                <a:latin typeface="楷体_GB2312" pitchFamily="49" charset="-122"/>
                <a:ea typeface="楷体_GB2312" pitchFamily="49" charset="-122"/>
              </a:rPr>
              <a:t>光的偏振性 马吕斯定律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7894"/>
                                        </p:tgtEl>
                                        <p:attrNameLst>
                                          <p:attrName>style.visibility</p:attrName>
                                        </p:attrNameLst>
                                      </p:cBhvr>
                                      <p:to>
                                        <p:strVal val="visible"/>
                                      </p:to>
                                    </p:set>
                                    <p:animEffect transition="in" filter="blinds(vertical)">
                                      <p:cBhvr>
                                        <p:cTn id="7" dur="500"/>
                                        <p:tgtEl>
                                          <p:spTgt spid="378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895"/>
                                        </p:tgtEl>
                                        <p:attrNameLst>
                                          <p:attrName>style.visibility</p:attrName>
                                        </p:attrNameLst>
                                      </p:cBhvr>
                                      <p:to>
                                        <p:strVal val="visible"/>
                                      </p:to>
                                    </p:set>
                                    <p:animEffect transition="in" filter="blinds(horizontal)">
                                      <p:cBhvr>
                                        <p:cTn id="12" dur="500"/>
                                        <p:tgtEl>
                                          <p:spTgt spid="37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4" grpId="0" autoUpdateAnimBg="0"/>
      <p:bldP spid="37895" grpId="0" autoUpdateAnimBg="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灯片编号占位符 1"/>
          <p:cNvSpPr>
            <a:spLocks noGrp="1"/>
          </p:cNvSpPr>
          <p:nvPr>
            <p:ph type="sldNum" sz="quarter" idx="10"/>
          </p:nvPr>
        </p:nvSpPr>
        <p:spPr>
          <a:noFill/>
        </p:spPr>
        <p:txBody>
          <a:bodyPr/>
          <a:lstStyle/>
          <a:p>
            <a:fld id="{0019A06A-4044-4B0B-A4EF-B1BC66585ACA}" type="slidenum">
              <a:rPr lang="en-US" altLang="zh-CN" smtClean="0"/>
              <a:pPr/>
              <a:t>187</a:t>
            </a:fld>
            <a:endParaRPr lang="en-US" altLang="zh-CN" smtClean="0"/>
          </a:p>
        </p:txBody>
      </p:sp>
      <p:grpSp>
        <p:nvGrpSpPr>
          <p:cNvPr id="2" name="Group 41"/>
          <p:cNvGrpSpPr>
            <a:grpSpLocks/>
          </p:cNvGrpSpPr>
          <p:nvPr/>
        </p:nvGrpSpPr>
        <p:grpSpPr bwMode="auto">
          <a:xfrm>
            <a:off x="684213" y="3276600"/>
            <a:ext cx="7773987" cy="1905000"/>
            <a:chOff x="431" y="2064"/>
            <a:chExt cx="4897" cy="1200"/>
          </a:xfrm>
        </p:grpSpPr>
        <p:sp>
          <p:nvSpPr>
            <p:cNvPr id="132135" name="Rectangle 3"/>
            <p:cNvSpPr>
              <a:spLocks noChangeArrowheads="1"/>
            </p:cNvSpPr>
            <p:nvPr/>
          </p:nvSpPr>
          <p:spPr bwMode="auto">
            <a:xfrm>
              <a:off x="432" y="2064"/>
              <a:ext cx="4896" cy="1200"/>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132136" name="Text Box 4"/>
            <p:cNvSpPr txBox="1">
              <a:spLocks noChangeArrowheads="1"/>
            </p:cNvSpPr>
            <p:nvPr/>
          </p:nvSpPr>
          <p:spPr bwMode="auto">
            <a:xfrm>
              <a:off x="431" y="2064"/>
              <a:ext cx="391" cy="1200"/>
            </a:xfrm>
            <a:prstGeom prst="rect">
              <a:avLst/>
            </a:prstGeom>
            <a:gradFill rotWithShape="0">
              <a:gsLst>
                <a:gs pos="0">
                  <a:srgbClr val="FFEFFF"/>
                </a:gs>
                <a:gs pos="50000">
                  <a:srgbClr val="FFFFFF"/>
                </a:gs>
                <a:gs pos="100000">
                  <a:srgbClr val="FFEFFF"/>
                </a:gs>
              </a:gsLst>
              <a:lin ang="5400000" scaled="1"/>
            </a:gradFill>
            <a:ln w="9525">
              <a:solidFill>
                <a:srgbClr val="CC00CC"/>
              </a:solidFill>
              <a:miter lim="800000"/>
              <a:headEnd/>
              <a:tailEnd/>
            </a:ln>
          </p:spPr>
          <p:txBody>
            <a:bodyPr vert="eaVert">
              <a:spAutoFit/>
            </a:bodyPr>
            <a:lstStyle/>
            <a:p>
              <a:pPr algn="ctr">
                <a:spcBef>
                  <a:spcPct val="50000"/>
                </a:spcBef>
              </a:pPr>
              <a:r>
                <a:rPr lang="en-US" altLang="zh-CN" sz="2800" b="1">
                  <a:solidFill>
                    <a:srgbClr val="1C1C1C"/>
                  </a:solidFill>
                  <a:latin typeface="Times New Roman" pitchFamily="18" charset="0"/>
                </a:rPr>
                <a:t> </a:t>
              </a:r>
              <a:r>
                <a:rPr lang="zh-CN" altLang="en-US" sz="2800" b="1">
                  <a:solidFill>
                    <a:srgbClr val="CC0000"/>
                  </a:solidFill>
                  <a:latin typeface="Times New Roman" pitchFamily="18" charset="0"/>
                </a:rPr>
                <a:t>起  偏</a:t>
              </a:r>
            </a:p>
          </p:txBody>
        </p:sp>
      </p:grpSp>
      <p:sp>
        <p:nvSpPr>
          <p:cNvPr id="46088" name="Text Box 8"/>
          <p:cNvSpPr txBox="1">
            <a:spLocks noChangeArrowheads="1"/>
          </p:cNvSpPr>
          <p:nvPr/>
        </p:nvSpPr>
        <p:spPr bwMode="auto">
          <a:xfrm>
            <a:off x="609600" y="990600"/>
            <a:ext cx="8153400" cy="1865313"/>
          </a:xfrm>
          <a:prstGeom prst="rect">
            <a:avLst/>
          </a:prstGeom>
          <a:noFill/>
          <a:ln w="9525">
            <a:noFill/>
            <a:miter lim="800000"/>
            <a:headEnd/>
            <a:tailEnd/>
          </a:ln>
        </p:spPr>
        <p:txBody>
          <a:bodyPr>
            <a:spAutoFit/>
          </a:bodyPr>
          <a:lstStyle/>
          <a:p>
            <a:pPr>
              <a:lnSpc>
                <a:spcPct val="120000"/>
              </a:lnSpc>
              <a:spcBef>
                <a:spcPct val="50000"/>
              </a:spcBef>
              <a:buFontTx/>
              <a:buBlip>
                <a:blip r:embed="rId3"/>
              </a:buBlip>
            </a:pPr>
            <a:r>
              <a:rPr lang="en-US" altLang="zh-CN" sz="3200" b="1">
                <a:solidFill>
                  <a:srgbClr val="CC0000"/>
                </a:solidFill>
                <a:latin typeface="Times New Roman" pitchFamily="18" charset="0"/>
              </a:rPr>
              <a:t>  </a:t>
            </a:r>
            <a:r>
              <a:rPr lang="zh-CN" altLang="en-US" sz="3200" b="1">
                <a:solidFill>
                  <a:srgbClr val="0000FF"/>
                </a:solidFill>
                <a:latin typeface="Times New Roman" pitchFamily="18" charset="0"/>
              </a:rPr>
              <a:t>偏振化方向 </a:t>
            </a:r>
            <a:r>
              <a:rPr lang="zh-CN" altLang="en-US" sz="3200" b="1">
                <a:solidFill>
                  <a:srgbClr val="000000"/>
                </a:solidFill>
                <a:latin typeface="Times New Roman" pitchFamily="18" charset="0"/>
              </a:rPr>
              <a:t>： 当自然光照射在偏振片上时，它只让某一特定方向的光通过，这个方向叫此偏振片的偏振化方向 </a:t>
            </a:r>
            <a:r>
              <a:rPr lang="en-US" altLang="zh-CN" sz="3200" b="1">
                <a:solidFill>
                  <a:srgbClr val="000000"/>
                </a:solidFill>
                <a:latin typeface="Times New Roman" pitchFamily="18" charset="0"/>
              </a:rPr>
              <a:t>.</a:t>
            </a:r>
          </a:p>
        </p:txBody>
      </p:sp>
      <p:grpSp>
        <p:nvGrpSpPr>
          <p:cNvPr id="3" name="Group 9"/>
          <p:cNvGrpSpPr>
            <a:grpSpLocks/>
          </p:cNvGrpSpPr>
          <p:nvPr/>
        </p:nvGrpSpPr>
        <p:grpSpPr bwMode="auto">
          <a:xfrm>
            <a:off x="4648200" y="3657600"/>
            <a:ext cx="3276600" cy="868363"/>
            <a:chOff x="2832" y="3120"/>
            <a:chExt cx="2064" cy="547"/>
          </a:xfrm>
        </p:grpSpPr>
        <p:grpSp>
          <p:nvGrpSpPr>
            <p:cNvPr id="4" name="Group 10"/>
            <p:cNvGrpSpPr>
              <a:grpSpLocks/>
            </p:cNvGrpSpPr>
            <p:nvPr/>
          </p:nvGrpSpPr>
          <p:grpSpPr bwMode="auto">
            <a:xfrm>
              <a:off x="2832" y="3360"/>
              <a:ext cx="1632" cy="288"/>
              <a:chOff x="3120" y="3312"/>
              <a:chExt cx="1776" cy="384"/>
            </a:xfrm>
          </p:grpSpPr>
          <p:sp>
            <p:nvSpPr>
              <p:cNvPr id="132129" name="Line 11"/>
              <p:cNvSpPr>
                <a:spLocks noChangeShapeType="1"/>
              </p:cNvSpPr>
              <p:nvPr/>
            </p:nvSpPr>
            <p:spPr bwMode="auto">
              <a:xfrm>
                <a:off x="3120" y="3504"/>
                <a:ext cx="1776"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132130" name="Line 12"/>
              <p:cNvSpPr>
                <a:spLocks noChangeShapeType="1"/>
              </p:cNvSpPr>
              <p:nvPr/>
            </p:nvSpPr>
            <p:spPr bwMode="auto">
              <a:xfrm>
                <a:off x="3409" y="3312"/>
                <a:ext cx="0" cy="384"/>
              </a:xfrm>
              <a:prstGeom prst="line">
                <a:avLst/>
              </a:prstGeom>
              <a:noFill/>
              <a:ln w="19050">
                <a:solidFill>
                  <a:srgbClr val="0000FF"/>
                </a:solidFill>
                <a:round/>
                <a:headEnd/>
                <a:tailEnd type="none" w="sm" len="lg"/>
              </a:ln>
            </p:spPr>
            <p:txBody>
              <a:bodyPr wrap="none" anchor="ctr"/>
              <a:lstStyle/>
              <a:p>
                <a:endParaRPr lang="zh-CN" altLang="en-US"/>
              </a:p>
            </p:txBody>
          </p:sp>
          <p:sp>
            <p:nvSpPr>
              <p:cNvPr id="132131" name="Line 13"/>
              <p:cNvSpPr>
                <a:spLocks noChangeShapeType="1"/>
              </p:cNvSpPr>
              <p:nvPr/>
            </p:nvSpPr>
            <p:spPr bwMode="auto">
              <a:xfrm>
                <a:off x="3696" y="3312"/>
                <a:ext cx="0" cy="384"/>
              </a:xfrm>
              <a:prstGeom prst="line">
                <a:avLst/>
              </a:prstGeom>
              <a:noFill/>
              <a:ln w="19050">
                <a:solidFill>
                  <a:srgbClr val="0000FF"/>
                </a:solidFill>
                <a:round/>
                <a:headEnd/>
                <a:tailEnd type="none" w="sm" len="lg"/>
              </a:ln>
            </p:spPr>
            <p:txBody>
              <a:bodyPr wrap="none" anchor="ctr"/>
              <a:lstStyle/>
              <a:p>
                <a:endParaRPr lang="zh-CN" altLang="en-US"/>
              </a:p>
            </p:txBody>
          </p:sp>
          <p:sp>
            <p:nvSpPr>
              <p:cNvPr id="132132" name="Line 14"/>
              <p:cNvSpPr>
                <a:spLocks noChangeShapeType="1"/>
              </p:cNvSpPr>
              <p:nvPr/>
            </p:nvSpPr>
            <p:spPr bwMode="auto">
              <a:xfrm>
                <a:off x="3985" y="3312"/>
                <a:ext cx="0" cy="384"/>
              </a:xfrm>
              <a:prstGeom prst="line">
                <a:avLst/>
              </a:prstGeom>
              <a:noFill/>
              <a:ln w="19050">
                <a:solidFill>
                  <a:srgbClr val="0000FF"/>
                </a:solidFill>
                <a:round/>
                <a:headEnd/>
                <a:tailEnd type="none" w="sm" len="lg"/>
              </a:ln>
            </p:spPr>
            <p:txBody>
              <a:bodyPr wrap="none" anchor="ctr"/>
              <a:lstStyle/>
              <a:p>
                <a:endParaRPr lang="zh-CN" altLang="en-US"/>
              </a:p>
            </p:txBody>
          </p:sp>
          <p:sp>
            <p:nvSpPr>
              <p:cNvPr id="132133" name="Line 15"/>
              <p:cNvSpPr>
                <a:spLocks noChangeShapeType="1"/>
              </p:cNvSpPr>
              <p:nvPr/>
            </p:nvSpPr>
            <p:spPr bwMode="auto">
              <a:xfrm>
                <a:off x="4272" y="3312"/>
                <a:ext cx="0" cy="384"/>
              </a:xfrm>
              <a:prstGeom prst="line">
                <a:avLst/>
              </a:prstGeom>
              <a:noFill/>
              <a:ln w="19050">
                <a:solidFill>
                  <a:srgbClr val="0000FF"/>
                </a:solidFill>
                <a:round/>
                <a:headEnd/>
                <a:tailEnd type="none" w="sm" len="lg"/>
              </a:ln>
            </p:spPr>
            <p:txBody>
              <a:bodyPr wrap="none" anchor="ctr"/>
              <a:lstStyle/>
              <a:p>
                <a:endParaRPr lang="zh-CN" altLang="en-US"/>
              </a:p>
            </p:txBody>
          </p:sp>
          <p:sp>
            <p:nvSpPr>
              <p:cNvPr id="132134" name="Line 16"/>
              <p:cNvSpPr>
                <a:spLocks noChangeShapeType="1"/>
              </p:cNvSpPr>
              <p:nvPr/>
            </p:nvSpPr>
            <p:spPr bwMode="auto">
              <a:xfrm>
                <a:off x="4561" y="3312"/>
                <a:ext cx="0" cy="384"/>
              </a:xfrm>
              <a:prstGeom prst="line">
                <a:avLst/>
              </a:prstGeom>
              <a:noFill/>
              <a:ln w="19050">
                <a:solidFill>
                  <a:srgbClr val="0000FF"/>
                </a:solidFill>
                <a:round/>
                <a:headEnd/>
                <a:tailEnd type="none" w="sm" len="lg"/>
              </a:ln>
            </p:spPr>
            <p:txBody>
              <a:bodyPr wrap="none" anchor="ctr"/>
              <a:lstStyle/>
              <a:p>
                <a:endParaRPr lang="zh-CN" altLang="en-US"/>
              </a:p>
            </p:txBody>
          </p:sp>
        </p:grpSp>
        <p:graphicFrame>
          <p:nvGraphicFramePr>
            <p:cNvPr id="132099" name="Object 1"/>
            <p:cNvGraphicFramePr>
              <a:graphicFrameLocks noChangeAspect="1"/>
            </p:cNvGraphicFramePr>
            <p:nvPr/>
          </p:nvGraphicFramePr>
          <p:xfrm>
            <a:off x="4512" y="3120"/>
            <a:ext cx="384" cy="547"/>
          </p:xfrm>
          <a:graphic>
            <a:graphicData uri="http://schemas.openxmlformats.org/presentationml/2006/ole">
              <p:oleObj spid="_x0000_s147459" name="公式" r:id="rId4" imgW="393480" imgH="609480" progId="">
                <p:embed/>
              </p:oleObj>
            </a:graphicData>
          </a:graphic>
        </p:graphicFrame>
      </p:grpSp>
      <p:grpSp>
        <p:nvGrpSpPr>
          <p:cNvPr id="5" name="Group 18"/>
          <p:cNvGrpSpPr>
            <a:grpSpLocks/>
          </p:cNvGrpSpPr>
          <p:nvPr/>
        </p:nvGrpSpPr>
        <p:grpSpPr bwMode="auto">
          <a:xfrm>
            <a:off x="5486400" y="4572000"/>
            <a:ext cx="2743200" cy="609600"/>
            <a:chOff x="4176" y="1344"/>
            <a:chExt cx="1728" cy="384"/>
          </a:xfrm>
        </p:grpSpPr>
        <p:sp>
          <p:nvSpPr>
            <p:cNvPr id="132126" name="AutoShape 19"/>
            <p:cNvSpPr>
              <a:spLocks noChangeArrowheads="1"/>
            </p:cNvSpPr>
            <p:nvPr/>
          </p:nvSpPr>
          <p:spPr bwMode="auto">
            <a:xfrm>
              <a:off x="4176" y="1344"/>
              <a:ext cx="1296" cy="384"/>
            </a:xfrm>
            <a:prstGeom prst="wedgeRoundRectCallout">
              <a:avLst>
                <a:gd name="adj1" fmla="val -73148"/>
                <a:gd name="adj2" fmla="val -40102"/>
                <a:gd name="adj3" fmla="val 16667"/>
              </a:avLst>
            </a:prstGeom>
            <a:solidFill>
              <a:srgbClr val="FFEFFF"/>
            </a:solidFill>
            <a:ln w="9525">
              <a:solidFill>
                <a:srgbClr val="CC00CC"/>
              </a:solidFill>
              <a:miter lim="800000"/>
              <a:headEnd/>
              <a:tailEnd/>
            </a:ln>
          </p:spPr>
          <p:txBody>
            <a:bodyPr/>
            <a:lstStyle/>
            <a:p>
              <a:pPr algn="ctr"/>
              <a:endParaRPr lang="zh-CN" altLang="zh-CN" sz="2800" b="1">
                <a:solidFill>
                  <a:srgbClr val="1C1C1C"/>
                </a:solidFill>
                <a:latin typeface="Times New Roman" pitchFamily="18" charset="0"/>
              </a:endParaRPr>
            </a:p>
          </p:txBody>
        </p:sp>
        <p:sp>
          <p:nvSpPr>
            <p:cNvPr id="132127" name="Rectangle 20"/>
            <p:cNvSpPr>
              <a:spLocks noChangeArrowheads="1"/>
            </p:cNvSpPr>
            <p:nvPr/>
          </p:nvSpPr>
          <p:spPr bwMode="auto">
            <a:xfrm>
              <a:off x="4224" y="1344"/>
              <a:ext cx="1680" cy="327"/>
            </a:xfrm>
            <a:prstGeom prst="rect">
              <a:avLst/>
            </a:prstGeom>
            <a:noFill/>
            <a:ln w="28575">
              <a:noFill/>
              <a:prstDash val="dash"/>
              <a:miter lim="800000"/>
              <a:headEnd/>
              <a:tailEnd/>
            </a:ln>
          </p:spPr>
          <p:txBody>
            <a:bodyPr>
              <a:spAutoFit/>
            </a:bodyPr>
            <a:lstStyle/>
            <a:p>
              <a:r>
                <a:rPr lang="zh-CN" altLang="en-US" sz="2800" b="1">
                  <a:solidFill>
                    <a:srgbClr val="000000"/>
                  </a:solidFill>
                  <a:latin typeface="Times New Roman" pitchFamily="18" charset="0"/>
                </a:rPr>
                <a:t>偏振化方向</a:t>
              </a:r>
            </a:p>
          </p:txBody>
        </p:sp>
      </p:grpSp>
      <p:grpSp>
        <p:nvGrpSpPr>
          <p:cNvPr id="6" name="Group 21"/>
          <p:cNvGrpSpPr>
            <a:grpSpLocks/>
          </p:cNvGrpSpPr>
          <p:nvPr/>
        </p:nvGrpSpPr>
        <p:grpSpPr bwMode="auto">
          <a:xfrm>
            <a:off x="4191000" y="3429000"/>
            <a:ext cx="1066800" cy="1676400"/>
            <a:chOff x="2592" y="2976"/>
            <a:chExt cx="672" cy="1056"/>
          </a:xfrm>
        </p:grpSpPr>
        <p:sp>
          <p:nvSpPr>
            <p:cNvPr id="132124" name="Oval 22"/>
            <p:cNvSpPr>
              <a:spLocks noChangeArrowheads="1"/>
            </p:cNvSpPr>
            <p:nvPr/>
          </p:nvSpPr>
          <p:spPr bwMode="auto">
            <a:xfrm>
              <a:off x="2592" y="2976"/>
              <a:ext cx="672" cy="1056"/>
            </a:xfrm>
            <a:prstGeom prst="ellipse">
              <a:avLst/>
            </a:prstGeom>
            <a:solidFill>
              <a:srgbClr val="99FF99">
                <a:alpha val="50195"/>
              </a:srgbClr>
            </a:solidFill>
            <a:ln w="9525">
              <a:solidFill>
                <a:srgbClr val="996633"/>
              </a:solidFill>
              <a:round/>
              <a:headEnd/>
              <a:tailEnd/>
            </a:ln>
          </p:spPr>
          <p:txBody>
            <a:bodyPr wrap="none" anchor="ctr"/>
            <a:lstStyle/>
            <a:p>
              <a:endParaRPr lang="zh-CN" altLang="en-US"/>
            </a:p>
          </p:txBody>
        </p:sp>
        <p:sp>
          <p:nvSpPr>
            <p:cNvPr id="132125" name="Line 23"/>
            <p:cNvSpPr>
              <a:spLocks noChangeShapeType="1"/>
            </p:cNvSpPr>
            <p:nvPr/>
          </p:nvSpPr>
          <p:spPr bwMode="auto">
            <a:xfrm flipV="1">
              <a:off x="3072" y="3600"/>
              <a:ext cx="0" cy="336"/>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grpSp>
      <p:grpSp>
        <p:nvGrpSpPr>
          <p:cNvPr id="7" name="Group 24"/>
          <p:cNvGrpSpPr>
            <a:grpSpLocks/>
          </p:cNvGrpSpPr>
          <p:nvPr/>
        </p:nvGrpSpPr>
        <p:grpSpPr bwMode="auto">
          <a:xfrm>
            <a:off x="1676400" y="3886200"/>
            <a:ext cx="2971800" cy="609600"/>
            <a:chOff x="960" y="3264"/>
            <a:chExt cx="1872" cy="384"/>
          </a:xfrm>
        </p:grpSpPr>
        <p:graphicFrame>
          <p:nvGraphicFramePr>
            <p:cNvPr id="132098" name="Object 0"/>
            <p:cNvGraphicFramePr>
              <a:graphicFrameLocks noChangeAspect="1"/>
            </p:cNvGraphicFramePr>
            <p:nvPr/>
          </p:nvGraphicFramePr>
          <p:xfrm>
            <a:off x="960" y="3264"/>
            <a:ext cx="250" cy="384"/>
          </p:xfrm>
          <a:graphic>
            <a:graphicData uri="http://schemas.openxmlformats.org/presentationml/2006/ole">
              <p:oleObj spid="_x0000_s147458" name="公式" r:id="rId5" imgW="215640" imgH="330120" progId="">
                <p:embed/>
              </p:oleObj>
            </a:graphicData>
          </a:graphic>
        </p:graphicFrame>
        <p:grpSp>
          <p:nvGrpSpPr>
            <p:cNvPr id="8" name="Group 26"/>
            <p:cNvGrpSpPr>
              <a:grpSpLocks/>
            </p:cNvGrpSpPr>
            <p:nvPr/>
          </p:nvGrpSpPr>
          <p:grpSpPr bwMode="auto">
            <a:xfrm>
              <a:off x="1296" y="3360"/>
              <a:ext cx="1536" cy="288"/>
              <a:chOff x="1104" y="3408"/>
              <a:chExt cx="1488" cy="288"/>
            </a:xfrm>
          </p:grpSpPr>
          <p:sp>
            <p:nvSpPr>
              <p:cNvPr id="132113" name="Line 27"/>
              <p:cNvSpPr>
                <a:spLocks noChangeShapeType="1"/>
              </p:cNvSpPr>
              <p:nvPr/>
            </p:nvSpPr>
            <p:spPr bwMode="auto">
              <a:xfrm>
                <a:off x="1104" y="3552"/>
                <a:ext cx="1488"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132114" name="Line 28"/>
              <p:cNvSpPr>
                <a:spLocks noChangeShapeType="1"/>
              </p:cNvSpPr>
              <p:nvPr/>
            </p:nvSpPr>
            <p:spPr bwMode="auto">
              <a:xfrm>
                <a:off x="1426"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2115" name="Line 29"/>
              <p:cNvSpPr>
                <a:spLocks noChangeShapeType="1"/>
              </p:cNvSpPr>
              <p:nvPr/>
            </p:nvSpPr>
            <p:spPr bwMode="auto">
              <a:xfrm>
                <a:off x="1667"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2116" name="Line 30"/>
              <p:cNvSpPr>
                <a:spLocks noChangeShapeType="1"/>
              </p:cNvSpPr>
              <p:nvPr/>
            </p:nvSpPr>
            <p:spPr bwMode="auto">
              <a:xfrm>
                <a:off x="1908"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2117" name="Line 31"/>
              <p:cNvSpPr>
                <a:spLocks noChangeShapeType="1"/>
              </p:cNvSpPr>
              <p:nvPr/>
            </p:nvSpPr>
            <p:spPr bwMode="auto">
              <a:xfrm>
                <a:off x="2150"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2118" name="Line 32"/>
              <p:cNvSpPr>
                <a:spLocks noChangeShapeType="1"/>
              </p:cNvSpPr>
              <p:nvPr/>
            </p:nvSpPr>
            <p:spPr bwMode="auto">
              <a:xfrm>
                <a:off x="2391"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2119" name="Oval 33"/>
              <p:cNvSpPr>
                <a:spLocks noChangeArrowheads="1"/>
              </p:cNvSpPr>
              <p:nvPr/>
            </p:nvSpPr>
            <p:spPr bwMode="auto">
              <a:xfrm>
                <a:off x="1265" y="3516"/>
                <a:ext cx="80"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2120" name="Oval 34"/>
              <p:cNvSpPr>
                <a:spLocks noChangeArrowheads="1"/>
              </p:cNvSpPr>
              <p:nvPr/>
            </p:nvSpPr>
            <p:spPr bwMode="auto">
              <a:xfrm>
                <a:off x="1506" y="3516"/>
                <a:ext cx="81"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2121" name="Oval 35"/>
              <p:cNvSpPr>
                <a:spLocks noChangeArrowheads="1"/>
              </p:cNvSpPr>
              <p:nvPr/>
            </p:nvSpPr>
            <p:spPr bwMode="auto">
              <a:xfrm>
                <a:off x="1747" y="3516"/>
                <a:ext cx="81"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2122" name="Oval 36"/>
              <p:cNvSpPr>
                <a:spLocks noChangeArrowheads="1"/>
              </p:cNvSpPr>
              <p:nvPr/>
            </p:nvSpPr>
            <p:spPr bwMode="auto">
              <a:xfrm>
                <a:off x="1989" y="3516"/>
                <a:ext cx="80"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2123" name="Oval 37"/>
              <p:cNvSpPr>
                <a:spLocks noChangeArrowheads="1"/>
              </p:cNvSpPr>
              <p:nvPr/>
            </p:nvSpPr>
            <p:spPr bwMode="auto">
              <a:xfrm>
                <a:off x="2230" y="3516"/>
                <a:ext cx="80" cy="72"/>
              </a:xfrm>
              <a:prstGeom prst="ellipse">
                <a:avLst/>
              </a:prstGeom>
              <a:solidFill>
                <a:srgbClr val="0000FF"/>
              </a:solidFill>
              <a:ln w="9525">
                <a:solidFill>
                  <a:srgbClr val="0000FF"/>
                </a:solidFill>
                <a:round/>
                <a:headEnd/>
                <a:tailEnd/>
              </a:ln>
            </p:spPr>
            <p:txBody>
              <a:bodyPr wrap="none" anchor="ctr"/>
              <a:lstStyle/>
              <a:p>
                <a:endParaRPr lang="zh-CN" altLang="en-US"/>
              </a:p>
            </p:txBody>
          </p:sp>
        </p:grpSp>
      </p:grpSp>
      <p:grpSp>
        <p:nvGrpSpPr>
          <p:cNvPr id="9" name="Group 38"/>
          <p:cNvGrpSpPr>
            <a:grpSpLocks/>
          </p:cNvGrpSpPr>
          <p:nvPr/>
        </p:nvGrpSpPr>
        <p:grpSpPr bwMode="auto">
          <a:xfrm>
            <a:off x="2514600" y="4648200"/>
            <a:ext cx="1752600" cy="533400"/>
            <a:chOff x="1440" y="3744"/>
            <a:chExt cx="1104" cy="336"/>
          </a:xfrm>
        </p:grpSpPr>
        <p:sp>
          <p:nvSpPr>
            <p:cNvPr id="132110" name="AutoShape 39"/>
            <p:cNvSpPr>
              <a:spLocks noChangeArrowheads="1"/>
            </p:cNvSpPr>
            <p:nvPr/>
          </p:nvSpPr>
          <p:spPr bwMode="auto">
            <a:xfrm>
              <a:off x="1440" y="3744"/>
              <a:ext cx="768" cy="336"/>
            </a:xfrm>
            <a:prstGeom prst="wedgeRoundRectCallout">
              <a:avLst>
                <a:gd name="adj1" fmla="val 104426"/>
                <a:gd name="adj2" fmla="val -56250"/>
                <a:gd name="adj3" fmla="val 16667"/>
              </a:avLst>
            </a:prstGeom>
            <a:solidFill>
              <a:schemeClr val="accent1"/>
            </a:solidFill>
            <a:ln w="9525">
              <a:solidFill>
                <a:schemeClr val="tx1"/>
              </a:solidFill>
              <a:miter lim="800000"/>
              <a:headEnd/>
              <a:tailEnd/>
            </a:ln>
          </p:spPr>
          <p:txBody>
            <a:bodyPr/>
            <a:lstStyle/>
            <a:p>
              <a:pPr algn="ctr"/>
              <a:endParaRPr lang="zh-CN" altLang="zh-CN" sz="2800" b="1">
                <a:solidFill>
                  <a:srgbClr val="1C1C1C"/>
                </a:solidFill>
                <a:latin typeface="Times New Roman" pitchFamily="18" charset="0"/>
              </a:endParaRPr>
            </a:p>
          </p:txBody>
        </p:sp>
        <p:sp>
          <p:nvSpPr>
            <p:cNvPr id="132111" name="Text Box 40"/>
            <p:cNvSpPr txBox="1">
              <a:spLocks noChangeArrowheads="1"/>
            </p:cNvSpPr>
            <p:nvPr/>
          </p:nvSpPr>
          <p:spPr bwMode="auto">
            <a:xfrm>
              <a:off x="1440" y="3744"/>
              <a:ext cx="1104" cy="327"/>
            </a:xfrm>
            <a:prstGeom prst="rect">
              <a:avLst/>
            </a:prstGeom>
            <a:noFill/>
            <a:ln w="28575">
              <a:noFill/>
              <a:prstDash val="dash"/>
              <a:miter lim="800000"/>
              <a:headEnd/>
              <a:tailEnd/>
            </a:ln>
          </p:spPr>
          <p:txBody>
            <a:bodyPr>
              <a:spAutoFit/>
            </a:bodyPr>
            <a:lstStyle/>
            <a:p>
              <a:pPr>
                <a:spcBef>
                  <a:spcPct val="50000"/>
                </a:spcBef>
              </a:pPr>
              <a:r>
                <a:rPr lang="zh-CN" altLang="en-US" sz="2800" b="1">
                  <a:solidFill>
                    <a:srgbClr val="000000"/>
                  </a:solidFill>
                  <a:latin typeface="Times New Roman" pitchFamily="18" charset="0"/>
                </a:rPr>
                <a:t>起偏器</a:t>
              </a:r>
            </a:p>
          </p:txBody>
        </p:sp>
      </p:grpSp>
      <p:sp>
        <p:nvSpPr>
          <p:cNvPr id="39" name="Oval 20"/>
          <p:cNvSpPr>
            <a:spLocks noChangeArrowheads="1"/>
          </p:cNvSpPr>
          <p:nvPr/>
        </p:nvSpPr>
        <p:spPr bwMode="auto">
          <a:xfrm>
            <a:off x="3048000" y="609600"/>
            <a:ext cx="5772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32109" name="Rectangle 23"/>
          <p:cNvSpPr>
            <a:spLocks noChangeArrowheads="1"/>
          </p:cNvSpPr>
          <p:nvPr/>
        </p:nvSpPr>
        <p:spPr bwMode="auto">
          <a:xfrm>
            <a:off x="3429000" y="65088"/>
            <a:ext cx="5638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11-10  </a:t>
            </a:r>
            <a:r>
              <a:rPr kumimoji="1" lang="zh-CN" altLang="en-US" sz="2800" b="1">
                <a:solidFill>
                  <a:srgbClr val="000066"/>
                </a:solidFill>
                <a:latin typeface="楷体_GB2312" pitchFamily="49" charset="-122"/>
                <a:ea typeface="楷体_GB2312" pitchFamily="49" charset="-122"/>
              </a:rPr>
              <a:t>光的偏振性 马吕斯定律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088"/>
                                        </p:tgtEl>
                                        <p:attrNameLst>
                                          <p:attrName>style.visibility</p:attrName>
                                        </p:attrNameLst>
                                      </p:cBhvr>
                                      <p:to>
                                        <p:strVal val="visible"/>
                                      </p:to>
                                    </p:set>
                                    <p:animEffect transition="in" filter="blinds(horizontal)">
                                      <p:cBhvr>
                                        <p:cTn id="7" dur="500"/>
                                        <p:tgtEl>
                                          <p:spTgt spid="4608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ou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upRigh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9"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trips(up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strips(downRigh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7"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ppt_x</p:attrName>
                                        </p:attrNameLst>
                                      </p:cBhvr>
                                      <p:tavLst>
                                        <p:tav tm="0">
                                          <p:val>
                                            <p:strVal val="#ppt_x-#ppt_w/2"/>
                                          </p:val>
                                        </p:tav>
                                        <p:tav tm="100000">
                                          <p:val>
                                            <p:strVal val="#ppt_x"/>
                                          </p:val>
                                        </p:tav>
                                      </p:tavLst>
                                    </p:anim>
                                    <p:anim calcmode="lin" valueType="num">
                                      <p:cBhvr>
                                        <p:cTn id="33" dur="500" fill="hold"/>
                                        <p:tgtEl>
                                          <p:spTgt spid="3"/>
                                        </p:tgtEl>
                                        <p:attrNameLst>
                                          <p:attrName>ppt_y</p:attrName>
                                        </p:attrNameLst>
                                      </p:cBhvr>
                                      <p:tavLst>
                                        <p:tav tm="0">
                                          <p:val>
                                            <p:strVal val="#ppt_y"/>
                                          </p:val>
                                        </p:tav>
                                        <p:tav tm="100000">
                                          <p:val>
                                            <p:strVal val="#ppt_y"/>
                                          </p:val>
                                        </p:tav>
                                      </p:tavLst>
                                    </p:anim>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8" grpId="0" autoUpdateAnimBg="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灯片编号占位符 1"/>
          <p:cNvSpPr>
            <a:spLocks noGrp="1"/>
          </p:cNvSpPr>
          <p:nvPr>
            <p:ph type="sldNum" sz="quarter" idx="10"/>
          </p:nvPr>
        </p:nvSpPr>
        <p:spPr>
          <a:noFill/>
        </p:spPr>
        <p:txBody>
          <a:bodyPr/>
          <a:lstStyle/>
          <a:p>
            <a:fld id="{05EBF820-3575-43FD-9D44-F356E36BEC3D}" type="slidenum">
              <a:rPr lang="en-US" altLang="zh-CN" smtClean="0"/>
              <a:pPr/>
              <a:t>188</a:t>
            </a:fld>
            <a:endParaRPr lang="en-US" altLang="zh-CN" smtClean="0"/>
          </a:p>
        </p:txBody>
      </p:sp>
      <p:sp>
        <p:nvSpPr>
          <p:cNvPr id="133124" name="Rectangle 2"/>
          <p:cNvSpPr>
            <a:spLocks noChangeArrowheads="1"/>
          </p:cNvSpPr>
          <p:nvPr/>
        </p:nvSpPr>
        <p:spPr bwMode="auto">
          <a:xfrm>
            <a:off x="781050" y="838200"/>
            <a:ext cx="7777163" cy="1985963"/>
          </a:xfrm>
          <a:prstGeom prst="rect">
            <a:avLst/>
          </a:prstGeom>
          <a:solidFill>
            <a:schemeClr val="bg1"/>
          </a:solidFill>
          <a:ln w="9525">
            <a:solidFill>
              <a:schemeClr val="tx1"/>
            </a:solidFill>
            <a:miter lim="800000"/>
            <a:headEnd/>
            <a:tailEnd/>
          </a:ln>
        </p:spPr>
        <p:txBody>
          <a:bodyPr wrap="none" anchor="ctr"/>
          <a:lstStyle/>
          <a:p>
            <a:endParaRPr lang="zh-CN" altLang="en-US"/>
          </a:p>
        </p:txBody>
      </p:sp>
      <p:grpSp>
        <p:nvGrpSpPr>
          <p:cNvPr id="2" name="Group 3"/>
          <p:cNvGrpSpPr>
            <a:grpSpLocks/>
          </p:cNvGrpSpPr>
          <p:nvPr/>
        </p:nvGrpSpPr>
        <p:grpSpPr bwMode="auto">
          <a:xfrm>
            <a:off x="5962650" y="1765300"/>
            <a:ext cx="2120900" cy="263525"/>
            <a:chOff x="3696" y="1200"/>
            <a:chExt cx="1344" cy="192"/>
          </a:xfrm>
        </p:grpSpPr>
        <p:sp>
          <p:nvSpPr>
            <p:cNvPr id="133163" name="Line 4"/>
            <p:cNvSpPr>
              <a:spLocks noChangeShapeType="1"/>
            </p:cNvSpPr>
            <p:nvPr/>
          </p:nvSpPr>
          <p:spPr bwMode="auto">
            <a:xfrm>
              <a:off x="3696" y="1296"/>
              <a:ext cx="1344" cy="0"/>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133164" name="Line 5"/>
            <p:cNvSpPr>
              <a:spLocks noChangeShapeType="1"/>
            </p:cNvSpPr>
            <p:nvPr/>
          </p:nvSpPr>
          <p:spPr bwMode="auto">
            <a:xfrm>
              <a:off x="3744" y="1200"/>
              <a:ext cx="144" cy="19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133165" name="Line 6"/>
            <p:cNvSpPr>
              <a:spLocks noChangeShapeType="1"/>
            </p:cNvSpPr>
            <p:nvPr/>
          </p:nvSpPr>
          <p:spPr bwMode="auto">
            <a:xfrm>
              <a:off x="4128" y="1200"/>
              <a:ext cx="144" cy="19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133166" name="Line 7"/>
            <p:cNvSpPr>
              <a:spLocks noChangeShapeType="1"/>
            </p:cNvSpPr>
            <p:nvPr/>
          </p:nvSpPr>
          <p:spPr bwMode="auto">
            <a:xfrm>
              <a:off x="4320" y="1200"/>
              <a:ext cx="144" cy="19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133167" name="Line 8"/>
            <p:cNvSpPr>
              <a:spLocks noChangeShapeType="1"/>
            </p:cNvSpPr>
            <p:nvPr/>
          </p:nvSpPr>
          <p:spPr bwMode="auto">
            <a:xfrm>
              <a:off x="4512" y="1200"/>
              <a:ext cx="144" cy="19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133168" name="Line 9"/>
            <p:cNvSpPr>
              <a:spLocks noChangeShapeType="1"/>
            </p:cNvSpPr>
            <p:nvPr/>
          </p:nvSpPr>
          <p:spPr bwMode="auto">
            <a:xfrm>
              <a:off x="4704" y="1200"/>
              <a:ext cx="144" cy="19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133169" name="Line 10"/>
            <p:cNvSpPr>
              <a:spLocks noChangeShapeType="1"/>
            </p:cNvSpPr>
            <p:nvPr/>
          </p:nvSpPr>
          <p:spPr bwMode="auto">
            <a:xfrm>
              <a:off x="3936" y="1200"/>
              <a:ext cx="144" cy="192"/>
            </a:xfrm>
            <a:prstGeom prst="line">
              <a:avLst/>
            </a:prstGeom>
            <a:noFill/>
            <a:ln w="19050">
              <a:solidFill>
                <a:srgbClr val="0000FF"/>
              </a:solidFill>
              <a:round/>
              <a:headEnd type="none" w="sm" len="lg"/>
              <a:tailEnd type="none" w="sm" len="lg"/>
            </a:ln>
          </p:spPr>
          <p:txBody>
            <a:bodyPr wrap="none" anchor="ctr"/>
            <a:lstStyle/>
            <a:p>
              <a:endParaRPr lang="zh-CN" altLang="en-US"/>
            </a:p>
          </p:txBody>
        </p:sp>
      </p:grpSp>
      <p:grpSp>
        <p:nvGrpSpPr>
          <p:cNvPr id="3" name="Group 11"/>
          <p:cNvGrpSpPr>
            <a:grpSpLocks/>
          </p:cNvGrpSpPr>
          <p:nvPr/>
        </p:nvGrpSpPr>
        <p:grpSpPr bwMode="auto">
          <a:xfrm>
            <a:off x="5397500" y="1103313"/>
            <a:ext cx="989013" cy="1455737"/>
            <a:chOff x="3408" y="624"/>
            <a:chExt cx="672" cy="1056"/>
          </a:xfrm>
        </p:grpSpPr>
        <p:sp>
          <p:nvSpPr>
            <p:cNvPr id="133161" name="Oval 12"/>
            <p:cNvSpPr>
              <a:spLocks noChangeArrowheads="1"/>
            </p:cNvSpPr>
            <p:nvPr/>
          </p:nvSpPr>
          <p:spPr bwMode="auto">
            <a:xfrm>
              <a:off x="3408" y="624"/>
              <a:ext cx="672" cy="1056"/>
            </a:xfrm>
            <a:prstGeom prst="ellipse">
              <a:avLst/>
            </a:prstGeom>
            <a:solidFill>
              <a:srgbClr val="99FF99">
                <a:alpha val="50195"/>
              </a:srgbClr>
            </a:solidFill>
            <a:ln w="9525">
              <a:solidFill>
                <a:srgbClr val="996633"/>
              </a:solidFill>
              <a:round/>
              <a:headEnd/>
              <a:tailEnd/>
            </a:ln>
          </p:spPr>
          <p:txBody>
            <a:bodyPr wrap="none" anchor="ctr"/>
            <a:lstStyle/>
            <a:p>
              <a:endParaRPr lang="zh-CN" altLang="en-US"/>
            </a:p>
          </p:txBody>
        </p:sp>
        <p:sp>
          <p:nvSpPr>
            <p:cNvPr id="133162" name="Line 13"/>
            <p:cNvSpPr>
              <a:spLocks noChangeShapeType="1"/>
            </p:cNvSpPr>
            <p:nvPr/>
          </p:nvSpPr>
          <p:spPr bwMode="auto">
            <a:xfrm flipH="1" flipV="1">
              <a:off x="3744" y="1296"/>
              <a:ext cx="192" cy="288"/>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grpSp>
      <p:grpSp>
        <p:nvGrpSpPr>
          <p:cNvPr id="4" name="Group 14"/>
          <p:cNvGrpSpPr>
            <a:grpSpLocks/>
          </p:cNvGrpSpPr>
          <p:nvPr/>
        </p:nvGrpSpPr>
        <p:grpSpPr bwMode="auto">
          <a:xfrm>
            <a:off x="6740525" y="2293938"/>
            <a:ext cx="1624013" cy="520700"/>
            <a:chOff x="4272" y="1632"/>
            <a:chExt cx="1103" cy="378"/>
          </a:xfrm>
        </p:grpSpPr>
        <p:sp>
          <p:nvSpPr>
            <p:cNvPr id="133159" name="AutoShape 15"/>
            <p:cNvSpPr>
              <a:spLocks noChangeArrowheads="1"/>
            </p:cNvSpPr>
            <p:nvPr/>
          </p:nvSpPr>
          <p:spPr bwMode="auto">
            <a:xfrm>
              <a:off x="4272" y="1632"/>
              <a:ext cx="816" cy="336"/>
            </a:xfrm>
            <a:prstGeom prst="wedgeRoundRectCallout">
              <a:avLst>
                <a:gd name="adj1" fmla="val -111764"/>
                <a:gd name="adj2" fmla="val -73514"/>
                <a:gd name="adj3" fmla="val 16667"/>
              </a:avLst>
            </a:prstGeom>
            <a:solidFill>
              <a:srgbClr val="FFEFFF"/>
            </a:solidFill>
            <a:ln w="9525">
              <a:solidFill>
                <a:srgbClr val="CC00CC"/>
              </a:solidFill>
              <a:miter lim="800000"/>
              <a:headEnd/>
              <a:tailEnd/>
            </a:ln>
          </p:spPr>
          <p:txBody>
            <a:bodyPr/>
            <a:lstStyle/>
            <a:p>
              <a:pPr algn="ctr"/>
              <a:endParaRPr lang="zh-CN" altLang="zh-CN" sz="2800" b="1">
                <a:solidFill>
                  <a:srgbClr val="1C1C1C"/>
                </a:solidFill>
                <a:latin typeface="Times New Roman" pitchFamily="18" charset="0"/>
              </a:endParaRPr>
            </a:p>
          </p:txBody>
        </p:sp>
        <p:sp>
          <p:nvSpPr>
            <p:cNvPr id="133160" name="Text Box 16"/>
            <p:cNvSpPr txBox="1">
              <a:spLocks noChangeArrowheads="1"/>
            </p:cNvSpPr>
            <p:nvPr/>
          </p:nvSpPr>
          <p:spPr bwMode="auto">
            <a:xfrm>
              <a:off x="4272" y="1633"/>
              <a:ext cx="1103" cy="377"/>
            </a:xfrm>
            <a:prstGeom prst="rect">
              <a:avLst/>
            </a:prstGeom>
            <a:noFill/>
            <a:ln w="28575">
              <a:noFill/>
              <a:prstDash val="dash"/>
              <a:miter lim="800000"/>
              <a:headEnd/>
              <a:tailEnd/>
            </a:ln>
          </p:spPr>
          <p:txBody>
            <a:bodyPr>
              <a:spAutoFit/>
            </a:bodyPr>
            <a:lstStyle/>
            <a:p>
              <a:pPr>
                <a:spcBef>
                  <a:spcPct val="50000"/>
                </a:spcBef>
              </a:pPr>
              <a:r>
                <a:rPr lang="zh-CN" altLang="en-US" sz="2800" b="1">
                  <a:solidFill>
                    <a:srgbClr val="000000"/>
                  </a:solidFill>
                  <a:latin typeface="Times New Roman" pitchFamily="18" charset="0"/>
                </a:rPr>
                <a:t>检偏器</a:t>
              </a:r>
            </a:p>
          </p:txBody>
        </p:sp>
      </p:grpSp>
      <p:sp>
        <p:nvSpPr>
          <p:cNvPr id="133128" name="Text Box 17"/>
          <p:cNvSpPr txBox="1">
            <a:spLocks noChangeArrowheads="1"/>
          </p:cNvSpPr>
          <p:nvPr/>
        </p:nvSpPr>
        <p:spPr bwMode="auto">
          <a:xfrm>
            <a:off x="752475" y="838200"/>
            <a:ext cx="677863" cy="1985963"/>
          </a:xfrm>
          <a:prstGeom prst="rect">
            <a:avLst/>
          </a:prstGeom>
          <a:gradFill rotWithShape="0">
            <a:gsLst>
              <a:gs pos="0">
                <a:srgbClr val="FFEFFF"/>
              </a:gs>
              <a:gs pos="50000">
                <a:srgbClr val="FFFFFF"/>
              </a:gs>
              <a:gs pos="100000">
                <a:srgbClr val="FFEFFF"/>
              </a:gs>
            </a:gsLst>
            <a:lin ang="5400000" scaled="1"/>
          </a:gradFill>
          <a:ln w="9525">
            <a:solidFill>
              <a:srgbClr val="CC00CC"/>
            </a:solidFill>
            <a:miter lim="800000"/>
            <a:headEnd/>
            <a:tailEnd/>
          </a:ln>
        </p:spPr>
        <p:txBody>
          <a:bodyPr vert="eaVert">
            <a:spAutoFit/>
          </a:bodyPr>
          <a:lstStyle/>
          <a:p>
            <a:pPr algn="ctr">
              <a:spcBef>
                <a:spcPct val="50000"/>
              </a:spcBef>
            </a:pPr>
            <a:r>
              <a:rPr lang="en-US" altLang="zh-CN" sz="3200" b="1">
                <a:solidFill>
                  <a:srgbClr val="1C1C1C"/>
                </a:solidFill>
                <a:latin typeface="Times New Roman" pitchFamily="18" charset="0"/>
              </a:rPr>
              <a:t> </a:t>
            </a:r>
            <a:r>
              <a:rPr lang="zh-CN" altLang="en-US" sz="3200" b="1">
                <a:solidFill>
                  <a:srgbClr val="CC0000"/>
                </a:solidFill>
                <a:latin typeface="Times New Roman" pitchFamily="18" charset="0"/>
              </a:rPr>
              <a:t>检  偏</a:t>
            </a:r>
          </a:p>
        </p:txBody>
      </p:sp>
      <p:grpSp>
        <p:nvGrpSpPr>
          <p:cNvPr id="5" name="Group 18"/>
          <p:cNvGrpSpPr>
            <a:grpSpLocks/>
          </p:cNvGrpSpPr>
          <p:nvPr/>
        </p:nvGrpSpPr>
        <p:grpSpPr bwMode="auto">
          <a:xfrm>
            <a:off x="3559175" y="1698625"/>
            <a:ext cx="2403475" cy="396875"/>
            <a:chOff x="2112" y="1152"/>
            <a:chExt cx="1632" cy="288"/>
          </a:xfrm>
        </p:grpSpPr>
        <p:grpSp>
          <p:nvGrpSpPr>
            <p:cNvPr id="6" name="Group 19"/>
            <p:cNvGrpSpPr>
              <a:grpSpLocks/>
            </p:cNvGrpSpPr>
            <p:nvPr/>
          </p:nvGrpSpPr>
          <p:grpSpPr bwMode="auto">
            <a:xfrm>
              <a:off x="2112" y="1152"/>
              <a:ext cx="1632" cy="288"/>
              <a:chOff x="2112" y="1152"/>
              <a:chExt cx="1632" cy="288"/>
            </a:xfrm>
          </p:grpSpPr>
          <p:sp>
            <p:nvSpPr>
              <p:cNvPr id="133153" name="Line 20"/>
              <p:cNvSpPr>
                <a:spLocks noChangeShapeType="1"/>
              </p:cNvSpPr>
              <p:nvPr/>
            </p:nvSpPr>
            <p:spPr bwMode="auto">
              <a:xfrm>
                <a:off x="2112" y="1296"/>
                <a:ext cx="1632"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133154" name="Line 21"/>
              <p:cNvSpPr>
                <a:spLocks noChangeShapeType="1"/>
              </p:cNvSpPr>
              <p:nvPr/>
            </p:nvSpPr>
            <p:spPr bwMode="auto">
              <a:xfrm>
                <a:off x="2315" y="1152"/>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3155" name="Line 22"/>
              <p:cNvSpPr>
                <a:spLocks noChangeShapeType="1"/>
              </p:cNvSpPr>
              <p:nvPr/>
            </p:nvSpPr>
            <p:spPr bwMode="auto">
              <a:xfrm>
                <a:off x="2517" y="1152"/>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3156" name="Line 23"/>
              <p:cNvSpPr>
                <a:spLocks noChangeShapeType="1"/>
              </p:cNvSpPr>
              <p:nvPr/>
            </p:nvSpPr>
            <p:spPr bwMode="auto">
              <a:xfrm>
                <a:off x="2720" y="1152"/>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3157" name="Line 24"/>
              <p:cNvSpPr>
                <a:spLocks noChangeShapeType="1"/>
              </p:cNvSpPr>
              <p:nvPr/>
            </p:nvSpPr>
            <p:spPr bwMode="auto">
              <a:xfrm>
                <a:off x="2922" y="1152"/>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3158" name="Line 25"/>
              <p:cNvSpPr>
                <a:spLocks noChangeShapeType="1"/>
              </p:cNvSpPr>
              <p:nvPr/>
            </p:nvSpPr>
            <p:spPr bwMode="auto">
              <a:xfrm>
                <a:off x="3125" y="1152"/>
                <a:ext cx="0" cy="288"/>
              </a:xfrm>
              <a:prstGeom prst="line">
                <a:avLst/>
              </a:prstGeom>
              <a:noFill/>
              <a:ln w="19050">
                <a:solidFill>
                  <a:srgbClr val="0000FF"/>
                </a:solidFill>
                <a:round/>
                <a:headEnd/>
                <a:tailEnd type="none" w="sm" len="lg"/>
              </a:ln>
            </p:spPr>
            <p:txBody>
              <a:bodyPr wrap="none" anchor="ctr"/>
              <a:lstStyle/>
              <a:p>
                <a:endParaRPr lang="zh-CN" altLang="en-US"/>
              </a:p>
            </p:txBody>
          </p:sp>
        </p:grpSp>
        <p:sp>
          <p:nvSpPr>
            <p:cNvPr id="133151" name="Line 26"/>
            <p:cNvSpPr>
              <a:spLocks noChangeShapeType="1"/>
            </p:cNvSpPr>
            <p:nvPr/>
          </p:nvSpPr>
          <p:spPr bwMode="auto">
            <a:xfrm>
              <a:off x="3312" y="1152"/>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3152" name="Line 27"/>
            <p:cNvSpPr>
              <a:spLocks noChangeShapeType="1"/>
            </p:cNvSpPr>
            <p:nvPr/>
          </p:nvSpPr>
          <p:spPr bwMode="auto">
            <a:xfrm>
              <a:off x="3504" y="1152"/>
              <a:ext cx="0" cy="288"/>
            </a:xfrm>
            <a:prstGeom prst="line">
              <a:avLst/>
            </a:prstGeom>
            <a:noFill/>
            <a:ln w="19050">
              <a:solidFill>
                <a:srgbClr val="0000FF"/>
              </a:solidFill>
              <a:round/>
              <a:headEnd/>
              <a:tailEnd type="none" w="sm" len="lg"/>
            </a:ln>
          </p:spPr>
          <p:txBody>
            <a:bodyPr wrap="none" anchor="ctr"/>
            <a:lstStyle/>
            <a:p>
              <a:endParaRPr lang="zh-CN" altLang="en-US"/>
            </a:p>
          </p:txBody>
        </p:sp>
      </p:grpSp>
      <p:grpSp>
        <p:nvGrpSpPr>
          <p:cNvPr id="7" name="Group 29"/>
          <p:cNvGrpSpPr>
            <a:grpSpLocks/>
          </p:cNvGrpSpPr>
          <p:nvPr/>
        </p:nvGrpSpPr>
        <p:grpSpPr bwMode="auto">
          <a:xfrm>
            <a:off x="3063875" y="1103313"/>
            <a:ext cx="989013" cy="1455737"/>
            <a:chOff x="2592" y="2976"/>
            <a:chExt cx="672" cy="1056"/>
          </a:xfrm>
        </p:grpSpPr>
        <p:sp>
          <p:nvSpPr>
            <p:cNvPr id="133148" name="Oval 30"/>
            <p:cNvSpPr>
              <a:spLocks noChangeArrowheads="1"/>
            </p:cNvSpPr>
            <p:nvPr/>
          </p:nvSpPr>
          <p:spPr bwMode="auto">
            <a:xfrm>
              <a:off x="2592" y="2976"/>
              <a:ext cx="672" cy="1056"/>
            </a:xfrm>
            <a:prstGeom prst="ellipse">
              <a:avLst/>
            </a:prstGeom>
            <a:solidFill>
              <a:srgbClr val="99FF99">
                <a:alpha val="50195"/>
              </a:srgbClr>
            </a:solidFill>
            <a:ln w="9525">
              <a:solidFill>
                <a:srgbClr val="996633"/>
              </a:solidFill>
              <a:round/>
              <a:headEnd/>
              <a:tailEnd/>
            </a:ln>
          </p:spPr>
          <p:txBody>
            <a:bodyPr wrap="none" anchor="ctr"/>
            <a:lstStyle/>
            <a:p>
              <a:endParaRPr lang="zh-CN" altLang="en-US"/>
            </a:p>
          </p:txBody>
        </p:sp>
        <p:sp>
          <p:nvSpPr>
            <p:cNvPr id="133149" name="Line 31"/>
            <p:cNvSpPr>
              <a:spLocks noChangeShapeType="1"/>
            </p:cNvSpPr>
            <p:nvPr/>
          </p:nvSpPr>
          <p:spPr bwMode="auto">
            <a:xfrm flipV="1">
              <a:off x="3072" y="3600"/>
              <a:ext cx="0" cy="336"/>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grpSp>
      <p:grpSp>
        <p:nvGrpSpPr>
          <p:cNvPr id="8" name="Group 32"/>
          <p:cNvGrpSpPr>
            <a:grpSpLocks/>
          </p:cNvGrpSpPr>
          <p:nvPr/>
        </p:nvGrpSpPr>
        <p:grpSpPr bwMode="auto">
          <a:xfrm>
            <a:off x="1577975" y="1698625"/>
            <a:ext cx="1981200" cy="396875"/>
            <a:chOff x="1104" y="3408"/>
            <a:chExt cx="1488" cy="288"/>
          </a:xfrm>
        </p:grpSpPr>
        <p:sp>
          <p:nvSpPr>
            <p:cNvPr id="133137" name="Line 33"/>
            <p:cNvSpPr>
              <a:spLocks noChangeShapeType="1"/>
            </p:cNvSpPr>
            <p:nvPr/>
          </p:nvSpPr>
          <p:spPr bwMode="auto">
            <a:xfrm>
              <a:off x="1104" y="3552"/>
              <a:ext cx="1488"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133138" name="Line 34"/>
            <p:cNvSpPr>
              <a:spLocks noChangeShapeType="1"/>
            </p:cNvSpPr>
            <p:nvPr/>
          </p:nvSpPr>
          <p:spPr bwMode="auto">
            <a:xfrm>
              <a:off x="1426"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3139" name="Line 35"/>
            <p:cNvSpPr>
              <a:spLocks noChangeShapeType="1"/>
            </p:cNvSpPr>
            <p:nvPr/>
          </p:nvSpPr>
          <p:spPr bwMode="auto">
            <a:xfrm>
              <a:off x="1667"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3140" name="Line 36"/>
            <p:cNvSpPr>
              <a:spLocks noChangeShapeType="1"/>
            </p:cNvSpPr>
            <p:nvPr/>
          </p:nvSpPr>
          <p:spPr bwMode="auto">
            <a:xfrm>
              <a:off x="1908"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3141" name="Line 37"/>
            <p:cNvSpPr>
              <a:spLocks noChangeShapeType="1"/>
            </p:cNvSpPr>
            <p:nvPr/>
          </p:nvSpPr>
          <p:spPr bwMode="auto">
            <a:xfrm>
              <a:off x="2150"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3142" name="Line 38"/>
            <p:cNvSpPr>
              <a:spLocks noChangeShapeType="1"/>
            </p:cNvSpPr>
            <p:nvPr/>
          </p:nvSpPr>
          <p:spPr bwMode="auto">
            <a:xfrm>
              <a:off x="2391"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3143" name="Oval 39"/>
            <p:cNvSpPr>
              <a:spLocks noChangeArrowheads="1"/>
            </p:cNvSpPr>
            <p:nvPr/>
          </p:nvSpPr>
          <p:spPr bwMode="auto">
            <a:xfrm>
              <a:off x="1265" y="3516"/>
              <a:ext cx="80"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3144" name="Oval 40"/>
            <p:cNvSpPr>
              <a:spLocks noChangeArrowheads="1"/>
            </p:cNvSpPr>
            <p:nvPr/>
          </p:nvSpPr>
          <p:spPr bwMode="auto">
            <a:xfrm>
              <a:off x="1506" y="3516"/>
              <a:ext cx="81"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3145" name="Oval 41"/>
            <p:cNvSpPr>
              <a:spLocks noChangeArrowheads="1"/>
            </p:cNvSpPr>
            <p:nvPr/>
          </p:nvSpPr>
          <p:spPr bwMode="auto">
            <a:xfrm>
              <a:off x="1747" y="3516"/>
              <a:ext cx="81"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3146" name="Oval 42"/>
            <p:cNvSpPr>
              <a:spLocks noChangeArrowheads="1"/>
            </p:cNvSpPr>
            <p:nvPr/>
          </p:nvSpPr>
          <p:spPr bwMode="auto">
            <a:xfrm>
              <a:off x="1989" y="3516"/>
              <a:ext cx="80"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3147" name="Oval 43"/>
            <p:cNvSpPr>
              <a:spLocks noChangeArrowheads="1"/>
            </p:cNvSpPr>
            <p:nvPr/>
          </p:nvSpPr>
          <p:spPr bwMode="auto">
            <a:xfrm>
              <a:off x="2230" y="3516"/>
              <a:ext cx="80" cy="72"/>
            </a:xfrm>
            <a:prstGeom prst="ellipse">
              <a:avLst/>
            </a:prstGeom>
            <a:solidFill>
              <a:srgbClr val="0000FF"/>
            </a:solidFill>
            <a:ln w="9525">
              <a:solidFill>
                <a:srgbClr val="0000FF"/>
              </a:solidFill>
              <a:round/>
              <a:headEnd/>
              <a:tailEnd/>
            </a:ln>
          </p:spPr>
          <p:txBody>
            <a:bodyPr wrap="none" anchor="ctr"/>
            <a:lstStyle/>
            <a:p>
              <a:endParaRPr lang="zh-CN" altLang="en-US"/>
            </a:p>
          </p:txBody>
        </p:sp>
      </p:grpSp>
      <p:grpSp>
        <p:nvGrpSpPr>
          <p:cNvPr id="9" name="Group 44"/>
          <p:cNvGrpSpPr>
            <a:grpSpLocks/>
          </p:cNvGrpSpPr>
          <p:nvPr/>
        </p:nvGrpSpPr>
        <p:grpSpPr bwMode="auto">
          <a:xfrm>
            <a:off x="1649413" y="2293938"/>
            <a:ext cx="1625600" cy="520700"/>
            <a:chOff x="1296" y="1392"/>
            <a:chExt cx="1104" cy="378"/>
          </a:xfrm>
        </p:grpSpPr>
        <p:sp>
          <p:nvSpPr>
            <p:cNvPr id="133135" name="AutoShape 45"/>
            <p:cNvSpPr>
              <a:spLocks noChangeArrowheads="1"/>
            </p:cNvSpPr>
            <p:nvPr/>
          </p:nvSpPr>
          <p:spPr bwMode="auto">
            <a:xfrm>
              <a:off x="1296" y="1392"/>
              <a:ext cx="768" cy="336"/>
            </a:xfrm>
            <a:prstGeom prst="wedgeRoundRectCallout">
              <a:avLst>
                <a:gd name="adj1" fmla="val 104426"/>
                <a:gd name="adj2" fmla="val -56250"/>
                <a:gd name="adj3" fmla="val 16667"/>
              </a:avLst>
            </a:prstGeom>
            <a:solidFill>
              <a:schemeClr val="accent1"/>
            </a:solidFill>
            <a:ln w="9525">
              <a:solidFill>
                <a:schemeClr val="tx1"/>
              </a:solidFill>
              <a:miter lim="800000"/>
              <a:headEnd/>
              <a:tailEnd/>
            </a:ln>
          </p:spPr>
          <p:txBody>
            <a:bodyPr/>
            <a:lstStyle/>
            <a:p>
              <a:pPr algn="ctr"/>
              <a:endParaRPr lang="zh-CN" altLang="zh-CN" sz="2800" b="1">
                <a:solidFill>
                  <a:srgbClr val="1C1C1C"/>
                </a:solidFill>
                <a:latin typeface="Times New Roman" pitchFamily="18" charset="0"/>
              </a:endParaRPr>
            </a:p>
          </p:txBody>
        </p:sp>
        <p:sp>
          <p:nvSpPr>
            <p:cNvPr id="133136" name="Text Box 46"/>
            <p:cNvSpPr txBox="1">
              <a:spLocks noChangeArrowheads="1"/>
            </p:cNvSpPr>
            <p:nvPr/>
          </p:nvSpPr>
          <p:spPr bwMode="auto">
            <a:xfrm>
              <a:off x="1296" y="1393"/>
              <a:ext cx="1104" cy="377"/>
            </a:xfrm>
            <a:prstGeom prst="rect">
              <a:avLst/>
            </a:prstGeom>
            <a:noFill/>
            <a:ln w="28575">
              <a:noFill/>
              <a:prstDash val="dash"/>
              <a:miter lim="800000"/>
              <a:headEnd/>
              <a:tailEnd/>
            </a:ln>
          </p:spPr>
          <p:txBody>
            <a:bodyPr>
              <a:spAutoFit/>
            </a:bodyPr>
            <a:lstStyle/>
            <a:p>
              <a:pPr>
                <a:spcBef>
                  <a:spcPct val="50000"/>
                </a:spcBef>
              </a:pPr>
              <a:r>
                <a:rPr lang="zh-CN" altLang="en-US" sz="2800" b="1">
                  <a:solidFill>
                    <a:srgbClr val="000000"/>
                  </a:solidFill>
                  <a:latin typeface="Times New Roman" pitchFamily="18" charset="0"/>
                </a:rPr>
                <a:t>起偏器</a:t>
              </a:r>
            </a:p>
          </p:txBody>
        </p:sp>
      </p:grpSp>
      <p:sp>
        <p:nvSpPr>
          <p:cNvPr id="47" name="Oval 20"/>
          <p:cNvSpPr>
            <a:spLocks noChangeArrowheads="1"/>
          </p:cNvSpPr>
          <p:nvPr/>
        </p:nvSpPr>
        <p:spPr bwMode="auto">
          <a:xfrm>
            <a:off x="3048000" y="609600"/>
            <a:ext cx="5772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33134" name="Rectangle 23"/>
          <p:cNvSpPr>
            <a:spLocks noChangeArrowheads="1"/>
          </p:cNvSpPr>
          <p:nvPr/>
        </p:nvSpPr>
        <p:spPr bwMode="auto">
          <a:xfrm>
            <a:off x="3429000" y="65088"/>
            <a:ext cx="5638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11-10  </a:t>
            </a:r>
            <a:r>
              <a:rPr kumimoji="1" lang="zh-CN" altLang="en-US" sz="2800" b="1">
                <a:solidFill>
                  <a:srgbClr val="000066"/>
                </a:solidFill>
                <a:latin typeface="楷体_GB2312" pitchFamily="49" charset="-122"/>
                <a:ea typeface="楷体_GB2312" pitchFamily="49" charset="-122"/>
              </a:rPr>
              <a:t>光的偏振性 马吕斯定律</a:t>
            </a:r>
          </a:p>
        </p:txBody>
      </p:sp>
    </p:spTree>
    <p:controls>
      <p:control spid="148482" name="ShockwaveFlash2" r:id="rId2" imgW="7849696" imgH="2844609"/>
    </p:controls>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ppt_x</p:attrName>
                                        </p:attrNameLst>
                                      </p:cBhvr>
                                      <p:tavLst>
                                        <p:tav tm="0">
                                          <p:val>
                                            <p:strVal val="#ppt_x-#ppt_w/2"/>
                                          </p:val>
                                        </p:tav>
                                        <p:tav tm="100000">
                                          <p:val>
                                            <p:strVal val="#ppt_x"/>
                                          </p:val>
                                        </p:tav>
                                      </p:tavLst>
                                    </p:anim>
                                    <p:anim calcmode="lin" valueType="num">
                                      <p:cBhvr>
                                        <p:cTn id="16" dur="500" fill="hold"/>
                                        <p:tgtEl>
                                          <p:spTgt spid="5"/>
                                        </p:tgtEl>
                                        <p:attrNameLst>
                                          <p:attrName>ppt_y</p:attrName>
                                        </p:attrNameLst>
                                      </p:cBhvr>
                                      <p:tavLst>
                                        <p:tav tm="0">
                                          <p:val>
                                            <p:strVal val="#ppt_y"/>
                                          </p:val>
                                        </p:tav>
                                        <p:tav tm="100000">
                                          <p:val>
                                            <p:strVal val="#ppt_y"/>
                                          </p:val>
                                        </p:tav>
                                      </p:tavLst>
                                    </p:anim>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ppt_x</p:attrName>
                                        </p:attrNameLst>
                                      </p:cBhvr>
                                      <p:tavLst>
                                        <p:tav tm="0">
                                          <p:val>
                                            <p:strVal val="#ppt_x-#ppt_w/2"/>
                                          </p:val>
                                        </p:tav>
                                        <p:tav tm="100000">
                                          <p:val>
                                            <p:strVal val="#ppt_x"/>
                                          </p:val>
                                        </p:tav>
                                      </p:tavLst>
                                    </p:anim>
                                    <p:anim calcmode="lin" valueType="num">
                                      <p:cBhvr>
                                        <p:cTn id="24" dur="500" fill="hold"/>
                                        <p:tgtEl>
                                          <p:spTgt spid="2"/>
                                        </p:tgtEl>
                                        <p:attrNameLst>
                                          <p:attrName>ppt_y</p:attrName>
                                        </p:attrNameLst>
                                      </p:cBhvr>
                                      <p:tavLst>
                                        <p:tav tm="0">
                                          <p:val>
                                            <p:strVal val="#ppt_y"/>
                                          </p:val>
                                        </p:tav>
                                        <p:tav tm="100000">
                                          <p:val>
                                            <p:strVal val="#ppt_y"/>
                                          </p:val>
                                        </p:tav>
                                      </p:tavLst>
                                    </p:anim>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56" name="灯片编号占位符 1"/>
          <p:cNvSpPr>
            <a:spLocks noGrp="1"/>
          </p:cNvSpPr>
          <p:nvPr>
            <p:ph type="sldNum" sz="quarter" idx="10"/>
          </p:nvPr>
        </p:nvSpPr>
        <p:spPr>
          <a:noFill/>
        </p:spPr>
        <p:txBody>
          <a:bodyPr/>
          <a:lstStyle/>
          <a:p>
            <a:fld id="{03AC6176-B78D-4834-90F6-1349BAD226F7}" type="slidenum">
              <a:rPr lang="en-US" altLang="zh-CN" smtClean="0"/>
              <a:pPr/>
              <a:t>189</a:t>
            </a:fld>
            <a:endParaRPr lang="en-US" altLang="zh-CN" smtClean="0"/>
          </a:p>
        </p:txBody>
      </p:sp>
      <p:grpSp>
        <p:nvGrpSpPr>
          <p:cNvPr id="2" name="Group 2"/>
          <p:cNvGrpSpPr>
            <a:grpSpLocks/>
          </p:cNvGrpSpPr>
          <p:nvPr/>
        </p:nvGrpSpPr>
        <p:grpSpPr bwMode="auto">
          <a:xfrm>
            <a:off x="838200" y="3657600"/>
            <a:ext cx="2286000" cy="2514600"/>
            <a:chOff x="432" y="2256"/>
            <a:chExt cx="1488" cy="1728"/>
          </a:xfrm>
        </p:grpSpPr>
        <p:sp>
          <p:nvSpPr>
            <p:cNvPr id="134213" name="Rectangle 3"/>
            <p:cNvSpPr>
              <a:spLocks noChangeArrowheads="1"/>
            </p:cNvSpPr>
            <p:nvPr/>
          </p:nvSpPr>
          <p:spPr bwMode="auto">
            <a:xfrm>
              <a:off x="432" y="2256"/>
              <a:ext cx="1488" cy="1728"/>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134214" name="Line 4"/>
            <p:cNvSpPr>
              <a:spLocks noChangeShapeType="1"/>
            </p:cNvSpPr>
            <p:nvPr/>
          </p:nvSpPr>
          <p:spPr bwMode="auto">
            <a:xfrm flipH="1">
              <a:off x="1487" y="2448"/>
              <a:ext cx="1" cy="1440"/>
            </a:xfrm>
            <a:prstGeom prst="line">
              <a:avLst/>
            </a:prstGeom>
            <a:noFill/>
            <a:ln w="19050">
              <a:solidFill>
                <a:srgbClr val="000000"/>
              </a:solidFill>
              <a:round/>
              <a:headEnd/>
              <a:tailEnd/>
            </a:ln>
          </p:spPr>
          <p:txBody>
            <a:bodyPr wrap="none" anchor="ctr"/>
            <a:lstStyle/>
            <a:p>
              <a:endParaRPr lang="zh-CN" altLang="en-US"/>
            </a:p>
          </p:txBody>
        </p:sp>
        <p:sp>
          <p:nvSpPr>
            <p:cNvPr id="134215" name="Line 5"/>
            <p:cNvSpPr>
              <a:spLocks noChangeShapeType="1"/>
            </p:cNvSpPr>
            <p:nvPr/>
          </p:nvSpPr>
          <p:spPr bwMode="auto">
            <a:xfrm>
              <a:off x="863" y="2784"/>
              <a:ext cx="912" cy="1056"/>
            </a:xfrm>
            <a:prstGeom prst="line">
              <a:avLst/>
            </a:prstGeom>
            <a:noFill/>
            <a:ln w="19050">
              <a:solidFill>
                <a:srgbClr val="000000"/>
              </a:solidFill>
              <a:round/>
              <a:headEnd/>
              <a:tailEnd/>
            </a:ln>
          </p:spPr>
          <p:txBody>
            <a:bodyPr wrap="none" anchor="ctr"/>
            <a:lstStyle/>
            <a:p>
              <a:endParaRPr lang="zh-CN" altLang="en-US"/>
            </a:p>
          </p:txBody>
        </p:sp>
        <p:grpSp>
          <p:nvGrpSpPr>
            <p:cNvPr id="3" name="Group 6"/>
            <p:cNvGrpSpPr>
              <a:grpSpLocks/>
            </p:cNvGrpSpPr>
            <p:nvPr/>
          </p:nvGrpSpPr>
          <p:grpSpPr bwMode="auto">
            <a:xfrm>
              <a:off x="1248" y="2976"/>
              <a:ext cx="240" cy="288"/>
              <a:chOff x="1295" y="2208"/>
              <a:chExt cx="240" cy="288"/>
            </a:xfrm>
          </p:grpSpPr>
          <p:sp>
            <p:nvSpPr>
              <p:cNvPr id="134219" name="Arc 7"/>
              <p:cNvSpPr>
                <a:spLocks/>
              </p:cNvSpPr>
              <p:nvPr/>
            </p:nvSpPr>
            <p:spPr bwMode="auto">
              <a:xfrm flipH="1">
                <a:off x="1343" y="2400"/>
                <a:ext cx="192"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9900"/>
                </a:solidFill>
                <a:round/>
                <a:headEnd/>
                <a:tailEnd/>
              </a:ln>
            </p:spPr>
            <p:txBody>
              <a:bodyPr wrap="none" anchor="ctr"/>
              <a:lstStyle/>
              <a:p>
                <a:endParaRPr lang="zh-CN" altLang="en-US"/>
              </a:p>
            </p:txBody>
          </p:sp>
          <p:graphicFrame>
            <p:nvGraphicFramePr>
              <p:cNvPr id="134155" name="Object 8"/>
              <p:cNvGraphicFramePr>
                <a:graphicFrameLocks noChangeAspect="1"/>
              </p:cNvGraphicFramePr>
              <p:nvPr/>
            </p:nvGraphicFramePr>
            <p:xfrm>
              <a:off x="1295" y="2208"/>
              <a:ext cx="215" cy="203"/>
            </p:xfrm>
            <a:graphic>
              <a:graphicData uri="http://schemas.openxmlformats.org/presentationml/2006/ole">
                <p:oleObj spid="_x0000_s149515" name="公式" r:id="rId3" imgW="203040" imgH="190440" progId="">
                  <p:embed/>
                </p:oleObj>
              </a:graphicData>
            </a:graphic>
          </p:graphicFrame>
        </p:grpSp>
        <p:sp>
          <p:nvSpPr>
            <p:cNvPr id="134217" name="Text Box 9"/>
            <p:cNvSpPr txBox="1">
              <a:spLocks noChangeArrowheads="1"/>
            </p:cNvSpPr>
            <p:nvPr/>
          </p:nvSpPr>
          <p:spPr bwMode="auto">
            <a:xfrm>
              <a:off x="1488" y="2304"/>
              <a:ext cx="288" cy="357"/>
            </a:xfrm>
            <a:prstGeom prst="rect">
              <a:avLst/>
            </a:prstGeom>
            <a:noFill/>
            <a:ln w="9525">
              <a:noFill/>
              <a:miter lim="800000"/>
              <a:headEnd/>
              <a:tailEnd/>
            </a:ln>
          </p:spPr>
          <p:txBody>
            <a:bodyPr>
              <a:spAutoFit/>
            </a:bodyPr>
            <a:lstStyle/>
            <a:p>
              <a:pPr>
                <a:spcBef>
                  <a:spcPct val="50000"/>
                </a:spcBef>
              </a:pPr>
              <a:r>
                <a:rPr lang="en-US" altLang="zh-CN" sz="2800">
                  <a:solidFill>
                    <a:srgbClr val="1C1C1C"/>
                  </a:solidFill>
                  <a:latin typeface="Times New Roman" pitchFamily="18" charset="0"/>
                </a:rPr>
                <a:t>N</a:t>
              </a:r>
            </a:p>
          </p:txBody>
        </p:sp>
        <p:sp>
          <p:nvSpPr>
            <p:cNvPr id="134218" name="Text Box 10"/>
            <p:cNvSpPr txBox="1">
              <a:spLocks noChangeArrowheads="1"/>
            </p:cNvSpPr>
            <p:nvPr/>
          </p:nvSpPr>
          <p:spPr bwMode="auto">
            <a:xfrm>
              <a:off x="576" y="2544"/>
              <a:ext cx="337" cy="357"/>
            </a:xfrm>
            <a:prstGeom prst="rect">
              <a:avLst/>
            </a:prstGeom>
            <a:noFill/>
            <a:ln w="9525">
              <a:noFill/>
              <a:miter lim="800000"/>
              <a:headEnd/>
              <a:tailEnd/>
            </a:ln>
          </p:spPr>
          <p:txBody>
            <a:bodyPr>
              <a:spAutoFit/>
            </a:bodyPr>
            <a:lstStyle/>
            <a:p>
              <a:pPr>
                <a:spcBef>
                  <a:spcPct val="50000"/>
                </a:spcBef>
              </a:pPr>
              <a:r>
                <a:rPr lang="en-US" altLang="zh-CN" sz="2800">
                  <a:solidFill>
                    <a:srgbClr val="1C1C1C"/>
                  </a:solidFill>
                  <a:latin typeface="Times New Roman" pitchFamily="18" charset="0"/>
                </a:rPr>
                <a:t>M</a:t>
              </a:r>
            </a:p>
          </p:txBody>
        </p:sp>
      </p:grpSp>
      <p:sp>
        <p:nvSpPr>
          <p:cNvPr id="134158" name="Text Box 11"/>
          <p:cNvSpPr txBox="1">
            <a:spLocks noChangeArrowheads="1"/>
          </p:cNvSpPr>
          <p:nvPr/>
        </p:nvSpPr>
        <p:spPr bwMode="auto">
          <a:xfrm>
            <a:off x="533400" y="914400"/>
            <a:ext cx="6172200" cy="641350"/>
          </a:xfrm>
          <a:prstGeom prst="rect">
            <a:avLst/>
          </a:prstGeom>
          <a:noFill/>
          <a:ln w="9525">
            <a:noFill/>
            <a:miter lim="800000"/>
            <a:headEnd/>
            <a:tailEnd/>
          </a:ln>
        </p:spPr>
        <p:txBody>
          <a:bodyPr>
            <a:spAutoFit/>
          </a:bodyPr>
          <a:lstStyle/>
          <a:p>
            <a:pPr>
              <a:spcBef>
                <a:spcPct val="50000"/>
              </a:spcBef>
            </a:pPr>
            <a:r>
              <a:rPr lang="zh-CN" altLang="en-US" sz="3600" b="1">
                <a:solidFill>
                  <a:srgbClr val="CC0000"/>
                </a:solidFill>
                <a:latin typeface="Times New Roman" pitchFamily="18" charset="0"/>
              </a:rPr>
              <a:t>三　马吕斯定律</a:t>
            </a:r>
            <a:r>
              <a:rPr lang="zh-CN" altLang="en-US" sz="3600" b="1">
                <a:solidFill>
                  <a:srgbClr val="000000"/>
                </a:solidFill>
                <a:latin typeface="Times New Roman" pitchFamily="18" charset="0"/>
              </a:rPr>
              <a:t>（</a:t>
            </a:r>
            <a:r>
              <a:rPr lang="en-US" altLang="zh-CN" sz="3600">
                <a:solidFill>
                  <a:srgbClr val="000000"/>
                </a:solidFill>
                <a:latin typeface="Times New Roman" pitchFamily="18" charset="0"/>
              </a:rPr>
              <a:t>1808</a:t>
            </a:r>
            <a:r>
              <a:rPr lang="en-US" altLang="zh-CN" sz="3600" b="1">
                <a:solidFill>
                  <a:srgbClr val="000000"/>
                </a:solidFill>
                <a:latin typeface="Times New Roman" pitchFamily="18" charset="0"/>
              </a:rPr>
              <a:t> </a:t>
            </a:r>
            <a:r>
              <a:rPr lang="zh-CN" altLang="en-US" sz="3600" b="1">
                <a:solidFill>
                  <a:srgbClr val="000000"/>
                </a:solidFill>
                <a:latin typeface="Times New Roman" pitchFamily="18" charset="0"/>
              </a:rPr>
              <a:t>年）</a:t>
            </a:r>
          </a:p>
        </p:txBody>
      </p:sp>
      <p:grpSp>
        <p:nvGrpSpPr>
          <p:cNvPr id="4" name="Group 12"/>
          <p:cNvGrpSpPr>
            <a:grpSpLocks/>
          </p:cNvGrpSpPr>
          <p:nvPr/>
        </p:nvGrpSpPr>
        <p:grpSpPr bwMode="auto">
          <a:xfrm>
            <a:off x="1447800" y="4267200"/>
            <a:ext cx="1547813" cy="1266825"/>
            <a:chOff x="2290" y="1673"/>
            <a:chExt cx="1032" cy="871"/>
          </a:xfrm>
        </p:grpSpPr>
        <p:grpSp>
          <p:nvGrpSpPr>
            <p:cNvPr id="5" name="Group 13"/>
            <p:cNvGrpSpPr>
              <a:grpSpLocks/>
            </p:cNvGrpSpPr>
            <p:nvPr/>
          </p:nvGrpSpPr>
          <p:grpSpPr bwMode="auto">
            <a:xfrm>
              <a:off x="2592" y="1872"/>
              <a:ext cx="384" cy="672"/>
              <a:chOff x="3360" y="2112"/>
              <a:chExt cx="384" cy="672"/>
            </a:xfrm>
          </p:grpSpPr>
          <p:sp>
            <p:nvSpPr>
              <p:cNvPr id="134210" name="Line 14"/>
              <p:cNvSpPr>
                <a:spLocks noChangeShapeType="1"/>
              </p:cNvSpPr>
              <p:nvPr/>
            </p:nvSpPr>
            <p:spPr bwMode="auto">
              <a:xfrm flipV="1">
                <a:off x="3744" y="2112"/>
                <a:ext cx="0" cy="672"/>
              </a:xfrm>
              <a:prstGeom prst="line">
                <a:avLst/>
              </a:prstGeom>
              <a:noFill/>
              <a:ln w="28575">
                <a:solidFill>
                  <a:srgbClr val="FF0000"/>
                </a:solidFill>
                <a:round/>
                <a:headEnd/>
                <a:tailEnd type="triangle" w="sm" len="lg"/>
              </a:ln>
            </p:spPr>
            <p:txBody>
              <a:bodyPr wrap="none" anchor="ctr"/>
              <a:lstStyle/>
              <a:p>
                <a:endParaRPr lang="zh-CN" altLang="en-US"/>
              </a:p>
            </p:txBody>
          </p:sp>
          <p:sp>
            <p:nvSpPr>
              <p:cNvPr id="134211" name="Line 15"/>
              <p:cNvSpPr>
                <a:spLocks noChangeShapeType="1"/>
              </p:cNvSpPr>
              <p:nvPr/>
            </p:nvSpPr>
            <p:spPr bwMode="auto">
              <a:xfrm flipH="1">
                <a:off x="3360" y="2112"/>
                <a:ext cx="384" cy="288"/>
              </a:xfrm>
              <a:prstGeom prst="line">
                <a:avLst/>
              </a:prstGeom>
              <a:noFill/>
              <a:ln w="19050">
                <a:solidFill>
                  <a:srgbClr val="0000FF"/>
                </a:solidFill>
                <a:prstDash val="dash"/>
                <a:round/>
                <a:headEnd/>
                <a:tailEnd type="none" w="sm" len="lg"/>
              </a:ln>
            </p:spPr>
            <p:txBody>
              <a:bodyPr wrap="none" anchor="ctr"/>
              <a:lstStyle/>
              <a:p>
                <a:endParaRPr lang="zh-CN" altLang="en-US"/>
              </a:p>
            </p:txBody>
          </p:sp>
          <p:sp>
            <p:nvSpPr>
              <p:cNvPr id="134212" name="Line 16"/>
              <p:cNvSpPr>
                <a:spLocks noChangeShapeType="1"/>
              </p:cNvSpPr>
              <p:nvPr/>
            </p:nvSpPr>
            <p:spPr bwMode="auto">
              <a:xfrm flipH="1" flipV="1">
                <a:off x="3360" y="2352"/>
                <a:ext cx="384" cy="432"/>
              </a:xfrm>
              <a:prstGeom prst="line">
                <a:avLst/>
              </a:prstGeom>
              <a:noFill/>
              <a:ln w="28575">
                <a:solidFill>
                  <a:srgbClr val="FF0000"/>
                </a:solidFill>
                <a:round/>
                <a:headEnd/>
                <a:tailEnd type="triangle" w="sm" len="lg"/>
              </a:ln>
            </p:spPr>
            <p:txBody>
              <a:bodyPr wrap="none" anchor="ctr"/>
              <a:lstStyle/>
              <a:p>
                <a:endParaRPr lang="zh-CN" altLang="en-US"/>
              </a:p>
            </p:txBody>
          </p:sp>
        </p:grpSp>
        <p:graphicFrame>
          <p:nvGraphicFramePr>
            <p:cNvPr id="134153" name="Object 17"/>
            <p:cNvGraphicFramePr>
              <a:graphicFrameLocks noChangeAspect="1"/>
            </p:cNvGraphicFramePr>
            <p:nvPr/>
          </p:nvGraphicFramePr>
          <p:xfrm>
            <a:off x="2290" y="1966"/>
            <a:ext cx="229" cy="243"/>
          </p:xfrm>
          <a:graphic>
            <a:graphicData uri="http://schemas.openxmlformats.org/presentationml/2006/ole">
              <p:oleObj spid="_x0000_s149513" name="公式" r:id="rId4" imgW="215640" imgH="228600" progId="">
                <p:embed/>
              </p:oleObj>
            </a:graphicData>
          </a:graphic>
        </p:graphicFrame>
        <p:graphicFrame>
          <p:nvGraphicFramePr>
            <p:cNvPr id="134154" name="Object 18"/>
            <p:cNvGraphicFramePr>
              <a:graphicFrameLocks noChangeAspect="1"/>
            </p:cNvGraphicFramePr>
            <p:nvPr/>
          </p:nvGraphicFramePr>
          <p:xfrm>
            <a:off x="3024" y="1673"/>
            <a:ext cx="298" cy="351"/>
          </p:xfrm>
          <a:graphic>
            <a:graphicData uri="http://schemas.openxmlformats.org/presentationml/2006/ole">
              <p:oleObj spid="_x0000_s149514" name="公式" r:id="rId5" imgW="279360" imgH="330120" progId="">
                <p:embed/>
              </p:oleObj>
            </a:graphicData>
          </a:graphic>
        </p:graphicFrame>
      </p:grpSp>
      <p:graphicFrame>
        <p:nvGraphicFramePr>
          <p:cNvPr id="39955" name="Object 19"/>
          <p:cNvGraphicFramePr>
            <a:graphicFrameLocks noChangeAspect="1"/>
          </p:cNvGraphicFramePr>
          <p:nvPr/>
        </p:nvGraphicFramePr>
        <p:xfrm>
          <a:off x="3581400" y="3808413"/>
          <a:ext cx="1905000" cy="528637"/>
        </p:xfrm>
        <a:graphic>
          <a:graphicData uri="http://schemas.openxmlformats.org/presentationml/2006/ole">
            <p:oleObj spid="_x0000_s149506" name="公式" r:id="rId6" imgW="1282680" imgH="330120" progId="">
              <p:embed/>
            </p:oleObj>
          </a:graphicData>
        </a:graphic>
      </p:graphicFrame>
      <p:graphicFrame>
        <p:nvGraphicFramePr>
          <p:cNvPr id="39956" name="Object 20"/>
          <p:cNvGraphicFramePr>
            <a:graphicFrameLocks noChangeAspect="1"/>
          </p:cNvGraphicFramePr>
          <p:nvPr/>
        </p:nvGraphicFramePr>
        <p:xfrm>
          <a:off x="6553200" y="3560763"/>
          <a:ext cx="1371600" cy="1239837"/>
        </p:xfrm>
        <a:graphic>
          <a:graphicData uri="http://schemas.openxmlformats.org/presentationml/2006/ole">
            <p:oleObj spid="_x0000_s149507" name="Equation" r:id="rId7" imgW="876240" imgH="761760" progId="">
              <p:embed/>
            </p:oleObj>
          </a:graphicData>
        </a:graphic>
      </p:graphicFrame>
      <p:grpSp>
        <p:nvGrpSpPr>
          <p:cNvPr id="6" name="Group 21"/>
          <p:cNvGrpSpPr>
            <a:grpSpLocks/>
          </p:cNvGrpSpPr>
          <p:nvPr/>
        </p:nvGrpSpPr>
        <p:grpSpPr bwMode="auto">
          <a:xfrm>
            <a:off x="838200" y="1524000"/>
            <a:ext cx="7543800" cy="2057400"/>
            <a:chOff x="528" y="816"/>
            <a:chExt cx="4752" cy="1296"/>
          </a:xfrm>
        </p:grpSpPr>
        <p:sp>
          <p:nvSpPr>
            <p:cNvPr id="134164" name="Rectangle 22"/>
            <p:cNvSpPr>
              <a:spLocks noChangeArrowheads="1"/>
            </p:cNvSpPr>
            <p:nvPr/>
          </p:nvSpPr>
          <p:spPr bwMode="auto">
            <a:xfrm>
              <a:off x="528" y="816"/>
              <a:ext cx="4704" cy="1296"/>
            </a:xfrm>
            <a:prstGeom prst="rect">
              <a:avLst/>
            </a:prstGeom>
            <a:solidFill>
              <a:schemeClr val="bg1"/>
            </a:solidFill>
            <a:ln w="9525">
              <a:solidFill>
                <a:schemeClr val="tx1"/>
              </a:solidFill>
              <a:miter lim="800000"/>
              <a:headEnd/>
              <a:tailEnd/>
            </a:ln>
          </p:spPr>
          <p:txBody>
            <a:bodyPr wrap="none" anchor="ctr"/>
            <a:lstStyle/>
            <a:p>
              <a:endParaRPr lang="zh-CN" altLang="en-US"/>
            </a:p>
          </p:txBody>
        </p:sp>
        <p:grpSp>
          <p:nvGrpSpPr>
            <p:cNvPr id="7" name="Group 23"/>
            <p:cNvGrpSpPr>
              <a:grpSpLocks/>
            </p:cNvGrpSpPr>
            <p:nvPr/>
          </p:nvGrpSpPr>
          <p:grpSpPr bwMode="auto">
            <a:xfrm>
              <a:off x="3648" y="1344"/>
              <a:ext cx="1440" cy="192"/>
              <a:chOff x="3696" y="1200"/>
              <a:chExt cx="1344" cy="192"/>
            </a:xfrm>
          </p:grpSpPr>
          <p:sp>
            <p:nvSpPr>
              <p:cNvPr id="134202" name="Line 24"/>
              <p:cNvSpPr>
                <a:spLocks noChangeShapeType="1"/>
              </p:cNvSpPr>
              <p:nvPr/>
            </p:nvSpPr>
            <p:spPr bwMode="auto">
              <a:xfrm>
                <a:off x="3696" y="1296"/>
                <a:ext cx="1344" cy="0"/>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134203" name="Line 25"/>
              <p:cNvSpPr>
                <a:spLocks noChangeShapeType="1"/>
              </p:cNvSpPr>
              <p:nvPr/>
            </p:nvSpPr>
            <p:spPr bwMode="auto">
              <a:xfrm>
                <a:off x="3744" y="1200"/>
                <a:ext cx="144" cy="19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134204" name="Line 26"/>
              <p:cNvSpPr>
                <a:spLocks noChangeShapeType="1"/>
              </p:cNvSpPr>
              <p:nvPr/>
            </p:nvSpPr>
            <p:spPr bwMode="auto">
              <a:xfrm>
                <a:off x="4128" y="1200"/>
                <a:ext cx="144" cy="19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134205" name="Line 27"/>
              <p:cNvSpPr>
                <a:spLocks noChangeShapeType="1"/>
              </p:cNvSpPr>
              <p:nvPr/>
            </p:nvSpPr>
            <p:spPr bwMode="auto">
              <a:xfrm>
                <a:off x="4320" y="1200"/>
                <a:ext cx="144" cy="19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134206" name="Line 28"/>
              <p:cNvSpPr>
                <a:spLocks noChangeShapeType="1"/>
              </p:cNvSpPr>
              <p:nvPr/>
            </p:nvSpPr>
            <p:spPr bwMode="auto">
              <a:xfrm>
                <a:off x="4512" y="1200"/>
                <a:ext cx="144" cy="19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134207" name="Line 29"/>
              <p:cNvSpPr>
                <a:spLocks noChangeShapeType="1"/>
              </p:cNvSpPr>
              <p:nvPr/>
            </p:nvSpPr>
            <p:spPr bwMode="auto">
              <a:xfrm>
                <a:off x="4704" y="1200"/>
                <a:ext cx="144" cy="192"/>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134208" name="Line 30"/>
              <p:cNvSpPr>
                <a:spLocks noChangeShapeType="1"/>
              </p:cNvSpPr>
              <p:nvPr/>
            </p:nvSpPr>
            <p:spPr bwMode="auto">
              <a:xfrm>
                <a:off x="3936" y="1200"/>
                <a:ext cx="144" cy="192"/>
              </a:xfrm>
              <a:prstGeom prst="line">
                <a:avLst/>
              </a:prstGeom>
              <a:noFill/>
              <a:ln w="19050">
                <a:solidFill>
                  <a:srgbClr val="0000FF"/>
                </a:solidFill>
                <a:round/>
                <a:headEnd type="none" w="sm" len="lg"/>
                <a:tailEnd type="none" w="sm" len="lg"/>
              </a:ln>
            </p:spPr>
            <p:txBody>
              <a:bodyPr wrap="none" anchor="ctr"/>
              <a:lstStyle/>
              <a:p>
                <a:endParaRPr lang="zh-CN" altLang="en-US"/>
              </a:p>
            </p:txBody>
          </p:sp>
        </p:grpSp>
        <p:grpSp>
          <p:nvGrpSpPr>
            <p:cNvPr id="8" name="Group 31"/>
            <p:cNvGrpSpPr>
              <a:grpSpLocks/>
            </p:cNvGrpSpPr>
            <p:nvPr/>
          </p:nvGrpSpPr>
          <p:grpSpPr bwMode="auto">
            <a:xfrm>
              <a:off x="3303" y="920"/>
              <a:ext cx="685" cy="1000"/>
              <a:chOff x="2967" y="725"/>
              <a:chExt cx="685" cy="1000"/>
            </a:xfrm>
          </p:grpSpPr>
          <p:sp>
            <p:nvSpPr>
              <p:cNvPr id="134200" name="AutoShape 32"/>
              <p:cNvSpPr>
                <a:spLocks noChangeArrowheads="1"/>
              </p:cNvSpPr>
              <p:nvPr/>
            </p:nvSpPr>
            <p:spPr bwMode="auto">
              <a:xfrm rot="3289616">
                <a:off x="2810" y="882"/>
                <a:ext cx="1000" cy="685"/>
              </a:xfrm>
              <a:prstGeom prst="parallelogram">
                <a:avLst>
                  <a:gd name="adj" fmla="val 36496"/>
                </a:avLst>
              </a:prstGeom>
              <a:solidFill>
                <a:srgbClr val="CFF1AD">
                  <a:alpha val="50195"/>
                </a:srgbClr>
              </a:solidFill>
              <a:ln w="9525">
                <a:solidFill>
                  <a:schemeClr val="tx1"/>
                </a:solidFill>
                <a:miter lim="800000"/>
                <a:headEnd/>
                <a:tailEnd/>
              </a:ln>
            </p:spPr>
            <p:txBody>
              <a:bodyPr wrap="none" anchor="ctr"/>
              <a:lstStyle/>
              <a:p>
                <a:endParaRPr lang="zh-CN" altLang="en-US"/>
              </a:p>
            </p:txBody>
          </p:sp>
          <p:sp>
            <p:nvSpPr>
              <p:cNvPr id="134201" name="Line 33"/>
              <p:cNvSpPr>
                <a:spLocks noChangeShapeType="1"/>
              </p:cNvSpPr>
              <p:nvPr/>
            </p:nvSpPr>
            <p:spPr bwMode="auto">
              <a:xfrm rot="-2052929">
                <a:off x="3600" y="1152"/>
                <a:ext cx="48" cy="331"/>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grpSp>
        <p:grpSp>
          <p:nvGrpSpPr>
            <p:cNvPr id="9" name="Group 34"/>
            <p:cNvGrpSpPr>
              <a:grpSpLocks/>
            </p:cNvGrpSpPr>
            <p:nvPr/>
          </p:nvGrpSpPr>
          <p:grpSpPr bwMode="auto">
            <a:xfrm>
              <a:off x="4176" y="1728"/>
              <a:ext cx="1104" cy="336"/>
              <a:chOff x="4272" y="1632"/>
              <a:chExt cx="1104" cy="336"/>
            </a:xfrm>
          </p:grpSpPr>
          <p:sp>
            <p:nvSpPr>
              <p:cNvPr id="134198" name="AutoShape 35"/>
              <p:cNvSpPr>
                <a:spLocks noChangeArrowheads="1"/>
              </p:cNvSpPr>
              <p:nvPr/>
            </p:nvSpPr>
            <p:spPr bwMode="auto">
              <a:xfrm>
                <a:off x="4272" y="1632"/>
                <a:ext cx="816" cy="336"/>
              </a:xfrm>
              <a:prstGeom prst="wedgeRoundRectCallout">
                <a:avLst>
                  <a:gd name="adj1" fmla="val -111764"/>
                  <a:gd name="adj2" fmla="val -73514"/>
                  <a:gd name="adj3" fmla="val 16667"/>
                </a:avLst>
              </a:prstGeom>
              <a:solidFill>
                <a:srgbClr val="FFEFFF"/>
              </a:solidFill>
              <a:ln w="9525">
                <a:solidFill>
                  <a:srgbClr val="CC00CC"/>
                </a:solidFill>
                <a:miter lim="800000"/>
                <a:headEnd/>
                <a:tailEnd/>
              </a:ln>
            </p:spPr>
            <p:txBody>
              <a:bodyPr/>
              <a:lstStyle/>
              <a:p>
                <a:pPr algn="ctr"/>
                <a:endParaRPr lang="zh-CN" altLang="zh-CN" sz="2800" b="1">
                  <a:solidFill>
                    <a:srgbClr val="1C1C1C"/>
                  </a:solidFill>
                  <a:latin typeface="Times New Roman" pitchFamily="18" charset="0"/>
                </a:endParaRPr>
              </a:p>
            </p:txBody>
          </p:sp>
          <p:sp>
            <p:nvSpPr>
              <p:cNvPr id="134199" name="Text Box 36"/>
              <p:cNvSpPr txBox="1">
                <a:spLocks noChangeArrowheads="1"/>
              </p:cNvSpPr>
              <p:nvPr/>
            </p:nvSpPr>
            <p:spPr bwMode="auto">
              <a:xfrm>
                <a:off x="4272" y="1632"/>
                <a:ext cx="1104" cy="327"/>
              </a:xfrm>
              <a:prstGeom prst="rect">
                <a:avLst/>
              </a:prstGeom>
              <a:noFill/>
              <a:ln w="28575">
                <a:noFill/>
                <a:prstDash val="dash"/>
                <a:miter lim="800000"/>
                <a:headEnd/>
                <a:tailEnd/>
              </a:ln>
            </p:spPr>
            <p:txBody>
              <a:bodyPr>
                <a:spAutoFit/>
              </a:bodyPr>
              <a:lstStyle/>
              <a:p>
                <a:pPr>
                  <a:spcBef>
                    <a:spcPct val="50000"/>
                  </a:spcBef>
                </a:pPr>
                <a:r>
                  <a:rPr lang="zh-CN" altLang="en-US" sz="2800" b="1">
                    <a:solidFill>
                      <a:srgbClr val="000000"/>
                    </a:solidFill>
                    <a:latin typeface="Times New Roman" pitchFamily="18" charset="0"/>
                  </a:rPr>
                  <a:t>检偏器</a:t>
                </a:r>
              </a:p>
            </p:txBody>
          </p:sp>
        </p:grpSp>
        <p:grpSp>
          <p:nvGrpSpPr>
            <p:cNvPr id="10" name="Group 37"/>
            <p:cNvGrpSpPr>
              <a:grpSpLocks/>
            </p:cNvGrpSpPr>
            <p:nvPr/>
          </p:nvGrpSpPr>
          <p:grpSpPr bwMode="auto">
            <a:xfrm>
              <a:off x="1680" y="912"/>
              <a:ext cx="722" cy="1056"/>
              <a:chOff x="1776" y="768"/>
              <a:chExt cx="722" cy="1056"/>
            </a:xfrm>
          </p:grpSpPr>
          <p:sp>
            <p:nvSpPr>
              <p:cNvPr id="134196" name="AutoShape 38"/>
              <p:cNvSpPr>
                <a:spLocks noChangeArrowheads="1"/>
              </p:cNvSpPr>
              <p:nvPr/>
            </p:nvSpPr>
            <p:spPr bwMode="auto">
              <a:xfrm rot="-5439597">
                <a:off x="1609" y="935"/>
                <a:ext cx="1056" cy="722"/>
              </a:xfrm>
              <a:prstGeom prst="parallelogram">
                <a:avLst>
                  <a:gd name="adj" fmla="val 36565"/>
                </a:avLst>
              </a:prstGeom>
              <a:solidFill>
                <a:srgbClr val="E4F8BC">
                  <a:alpha val="50195"/>
                </a:srgbClr>
              </a:solidFill>
              <a:ln w="9525">
                <a:solidFill>
                  <a:schemeClr val="tx1"/>
                </a:solidFill>
                <a:miter lim="800000"/>
                <a:headEnd/>
                <a:tailEnd/>
              </a:ln>
            </p:spPr>
            <p:txBody>
              <a:bodyPr wrap="none" anchor="ctr"/>
              <a:lstStyle/>
              <a:p>
                <a:endParaRPr lang="zh-CN" altLang="en-US"/>
              </a:p>
            </p:txBody>
          </p:sp>
          <p:sp>
            <p:nvSpPr>
              <p:cNvPr id="134197" name="Line 39"/>
              <p:cNvSpPr>
                <a:spLocks noChangeShapeType="1"/>
              </p:cNvSpPr>
              <p:nvPr/>
            </p:nvSpPr>
            <p:spPr bwMode="auto">
              <a:xfrm flipV="1">
                <a:off x="2352" y="1392"/>
                <a:ext cx="0" cy="336"/>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grpSp>
        <p:grpSp>
          <p:nvGrpSpPr>
            <p:cNvPr id="11" name="Group 40"/>
            <p:cNvGrpSpPr>
              <a:grpSpLocks/>
            </p:cNvGrpSpPr>
            <p:nvPr/>
          </p:nvGrpSpPr>
          <p:grpSpPr bwMode="auto">
            <a:xfrm>
              <a:off x="720" y="1296"/>
              <a:ext cx="1344" cy="288"/>
              <a:chOff x="1104" y="3408"/>
              <a:chExt cx="1488" cy="288"/>
            </a:xfrm>
          </p:grpSpPr>
          <p:sp>
            <p:nvSpPr>
              <p:cNvPr id="134185" name="Line 41"/>
              <p:cNvSpPr>
                <a:spLocks noChangeShapeType="1"/>
              </p:cNvSpPr>
              <p:nvPr/>
            </p:nvSpPr>
            <p:spPr bwMode="auto">
              <a:xfrm>
                <a:off x="1104" y="3552"/>
                <a:ext cx="1488"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134186" name="Line 42"/>
              <p:cNvSpPr>
                <a:spLocks noChangeShapeType="1"/>
              </p:cNvSpPr>
              <p:nvPr/>
            </p:nvSpPr>
            <p:spPr bwMode="auto">
              <a:xfrm>
                <a:off x="1426"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4187" name="Line 43"/>
              <p:cNvSpPr>
                <a:spLocks noChangeShapeType="1"/>
              </p:cNvSpPr>
              <p:nvPr/>
            </p:nvSpPr>
            <p:spPr bwMode="auto">
              <a:xfrm>
                <a:off x="1667"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4188" name="Line 44"/>
              <p:cNvSpPr>
                <a:spLocks noChangeShapeType="1"/>
              </p:cNvSpPr>
              <p:nvPr/>
            </p:nvSpPr>
            <p:spPr bwMode="auto">
              <a:xfrm>
                <a:off x="1908"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4189" name="Line 45"/>
              <p:cNvSpPr>
                <a:spLocks noChangeShapeType="1"/>
              </p:cNvSpPr>
              <p:nvPr/>
            </p:nvSpPr>
            <p:spPr bwMode="auto">
              <a:xfrm>
                <a:off x="2150"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4190" name="Line 46"/>
              <p:cNvSpPr>
                <a:spLocks noChangeShapeType="1"/>
              </p:cNvSpPr>
              <p:nvPr/>
            </p:nvSpPr>
            <p:spPr bwMode="auto">
              <a:xfrm>
                <a:off x="2391" y="3408"/>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4191" name="Oval 47"/>
              <p:cNvSpPr>
                <a:spLocks noChangeArrowheads="1"/>
              </p:cNvSpPr>
              <p:nvPr/>
            </p:nvSpPr>
            <p:spPr bwMode="auto">
              <a:xfrm>
                <a:off x="1265" y="3516"/>
                <a:ext cx="80"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4192" name="Oval 48"/>
              <p:cNvSpPr>
                <a:spLocks noChangeArrowheads="1"/>
              </p:cNvSpPr>
              <p:nvPr/>
            </p:nvSpPr>
            <p:spPr bwMode="auto">
              <a:xfrm>
                <a:off x="1506" y="3516"/>
                <a:ext cx="81"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4193" name="Oval 49"/>
              <p:cNvSpPr>
                <a:spLocks noChangeArrowheads="1"/>
              </p:cNvSpPr>
              <p:nvPr/>
            </p:nvSpPr>
            <p:spPr bwMode="auto">
              <a:xfrm>
                <a:off x="1747" y="3516"/>
                <a:ext cx="81"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4194" name="Oval 50"/>
              <p:cNvSpPr>
                <a:spLocks noChangeArrowheads="1"/>
              </p:cNvSpPr>
              <p:nvPr/>
            </p:nvSpPr>
            <p:spPr bwMode="auto">
              <a:xfrm>
                <a:off x="1989" y="3516"/>
                <a:ext cx="80" cy="72"/>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4195" name="Oval 51"/>
              <p:cNvSpPr>
                <a:spLocks noChangeArrowheads="1"/>
              </p:cNvSpPr>
              <p:nvPr/>
            </p:nvSpPr>
            <p:spPr bwMode="auto">
              <a:xfrm>
                <a:off x="2230" y="3516"/>
                <a:ext cx="80" cy="72"/>
              </a:xfrm>
              <a:prstGeom prst="ellipse">
                <a:avLst/>
              </a:prstGeom>
              <a:solidFill>
                <a:srgbClr val="0000FF"/>
              </a:solidFill>
              <a:ln w="9525">
                <a:solidFill>
                  <a:srgbClr val="0000FF"/>
                </a:solidFill>
                <a:round/>
                <a:headEnd/>
                <a:tailEnd/>
              </a:ln>
            </p:spPr>
            <p:txBody>
              <a:bodyPr wrap="none" anchor="ctr"/>
              <a:lstStyle/>
              <a:p>
                <a:endParaRPr lang="zh-CN" altLang="en-US"/>
              </a:p>
            </p:txBody>
          </p:sp>
        </p:grpSp>
        <p:grpSp>
          <p:nvGrpSpPr>
            <p:cNvPr id="12" name="Group 52"/>
            <p:cNvGrpSpPr>
              <a:grpSpLocks/>
            </p:cNvGrpSpPr>
            <p:nvPr/>
          </p:nvGrpSpPr>
          <p:grpSpPr bwMode="auto">
            <a:xfrm>
              <a:off x="720" y="1728"/>
              <a:ext cx="1104" cy="336"/>
              <a:chOff x="1296" y="1392"/>
              <a:chExt cx="1104" cy="336"/>
            </a:xfrm>
          </p:grpSpPr>
          <p:sp>
            <p:nvSpPr>
              <p:cNvPr id="134183" name="AutoShape 53"/>
              <p:cNvSpPr>
                <a:spLocks noChangeArrowheads="1"/>
              </p:cNvSpPr>
              <p:nvPr/>
            </p:nvSpPr>
            <p:spPr bwMode="auto">
              <a:xfrm>
                <a:off x="1296" y="1392"/>
                <a:ext cx="768" cy="336"/>
              </a:xfrm>
              <a:prstGeom prst="wedgeRoundRectCallout">
                <a:avLst>
                  <a:gd name="adj1" fmla="val 104426"/>
                  <a:gd name="adj2" fmla="val -56250"/>
                  <a:gd name="adj3" fmla="val 16667"/>
                </a:avLst>
              </a:prstGeom>
              <a:solidFill>
                <a:schemeClr val="accent1"/>
              </a:solidFill>
              <a:ln w="9525">
                <a:solidFill>
                  <a:schemeClr val="tx1"/>
                </a:solidFill>
                <a:miter lim="800000"/>
                <a:headEnd/>
                <a:tailEnd/>
              </a:ln>
            </p:spPr>
            <p:txBody>
              <a:bodyPr/>
              <a:lstStyle/>
              <a:p>
                <a:pPr algn="ctr"/>
                <a:endParaRPr lang="zh-CN" altLang="zh-CN" sz="2800" b="1">
                  <a:solidFill>
                    <a:srgbClr val="1C1C1C"/>
                  </a:solidFill>
                  <a:latin typeface="Times New Roman" pitchFamily="18" charset="0"/>
                </a:endParaRPr>
              </a:p>
            </p:txBody>
          </p:sp>
          <p:sp>
            <p:nvSpPr>
              <p:cNvPr id="134184" name="Text Box 54"/>
              <p:cNvSpPr txBox="1">
                <a:spLocks noChangeArrowheads="1"/>
              </p:cNvSpPr>
              <p:nvPr/>
            </p:nvSpPr>
            <p:spPr bwMode="auto">
              <a:xfrm>
                <a:off x="1296" y="1392"/>
                <a:ext cx="1104" cy="327"/>
              </a:xfrm>
              <a:prstGeom prst="rect">
                <a:avLst/>
              </a:prstGeom>
              <a:noFill/>
              <a:ln w="28575">
                <a:noFill/>
                <a:prstDash val="dash"/>
                <a:miter lim="800000"/>
                <a:headEnd/>
                <a:tailEnd/>
              </a:ln>
            </p:spPr>
            <p:txBody>
              <a:bodyPr>
                <a:spAutoFit/>
              </a:bodyPr>
              <a:lstStyle/>
              <a:p>
                <a:pPr>
                  <a:spcBef>
                    <a:spcPct val="50000"/>
                  </a:spcBef>
                </a:pPr>
                <a:r>
                  <a:rPr lang="zh-CN" altLang="en-US" sz="2800" b="1">
                    <a:solidFill>
                      <a:srgbClr val="000000"/>
                    </a:solidFill>
                    <a:latin typeface="Times New Roman" pitchFamily="18" charset="0"/>
                  </a:rPr>
                  <a:t>起偏器</a:t>
                </a:r>
              </a:p>
            </p:txBody>
          </p:sp>
        </p:grpSp>
        <p:grpSp>
          <p:nvGrpSpPr>
            <p:cNvPr id="13" name="Group 55"/>
            <p:cNvGrpSpPr>
              <a:grpSpLocks/>
            </p:cNvGrpSpPr>
            <p:nvPr/>
          </p:nvGrpSpPr>
          <p:grpSpPr bwMode="auto">
            <a:xfrm>
              <a:off x="2016" y="1296"/>
              <a:ext cx="1632" cy="288"/>
              <a:chOff x="2112" y="1152"/>
              <a:chExt cx="1632" cy="288"/>
            </a:xfrm>
          </p:grpSpPr>
          <p:grpSp>
            <p:nvGrpSpPr>
              <p:cNvPr id="14" name="Group 56"/>
              <p:cNvGrpSpPr>
                <a:grpSpLocks/>
              </p:cNvGrpSpPr>
              <p:nvPr/>
            </p:nvGrpSpPr>
            <p:grpSpPr bwMode="auto">
              <a:xfrm>
                <a:off x="2112" y="1152"/>
                <a:ext cx="1632" cy="288"/>
                <a:chOff x="2112" y="1152"/>
                <a:chExt cx="1632" cy="288"/>
              </a:xfrm>
            </p:grpSpPr>
            <p:sp>
              <p:nvSpPr>
                <p:cNvPr id="134177" name="Line 57"/>
                <p:cNvSpPr>
                  <a:spLocks noChangeShapeType="1"/>
                </p:cNvSpPr>
                <p:nvPr/>
              </p:nvSpPr>
              <p:spPr bwMode="auto">
                <a:xfrm>
                  <a:off x="2112" y="1296"/>
                  <a:ext cx="1632"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134178" name="Line 58"/>
                <p:cNvSpPr>
                  <a:spLocks noChangeShapeType="1"/>
                </p:cNvSpPr>
                <p:nvPr/>
              </p:nvSpPr>
              <p:spPr bwMode="auto">
                <a:xfrm>
                  <a:off x="2315" y="1152"/>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4179" name="Line 59"/>
                <p:cNvSpPr>
                  <a:spLocks noChangeShapeType="1"/>
                </p:cNvSpPr>
                <p:nvPr/>
              </p:nvSpPr>
              <p:spPr bwMode="auto">
                <a:xfrm>
                  <a:off x="2517" y="1152"/>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4180" name="Line 60"/>
                <p:cNvSpPr>
                  <a:spLocks noChangeShapeType="1"/>
                </p:cNvSpPr>
                <p:nvPr/>
              </p:nvSpPr>
              <p:spPr bwMode="auto">
                <a:xfrm>
                  <a:off x="2720" y="1152"/>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4181" name="Line 61"/>
                <p:cNvSpPr>
                  <a:spLocks noChangeShapeType="1"/>
                </p:cNvSpPr>
                <p:nvPr/>
              </p:nvSpPr>
              <p:spPr bwMode="auto">
                <a:xfrm>
                  <a:off x="2922" y="1152"/>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4182" name="Line 62"/>
                <p:cNvSpPr>
                  <a:spLocks noChangeShapeType="1"/>
                </p:cNvSpPr>
                <p:nvPr/>
              </p:nvSpPr>
              <p:spPr bwMode="auto">
                <a:xfrm>
                  <a:off x="3125" y="1152"/>
                  <a:ext cx="0" cy="288"/>
                </a:xfrm>
                <a:prstGeom prst="line">
                  <a:avLst/>
                </a:prstGeom>
                <a:noFill/>
                <a:ln w="19050">
                  <a:solidFill>
                    <a:srgbClr val="0000FF"/>
                  </a:solidFill>
                  <a:round/>
                  <a:headEnd/>
                  <a:tailEnd type="none" w="sm" len="lg"/>
                </a:ln>
              </p:spPr>
              <p:txBody>
                <a:bodyPr wrap="none" anchor="ctr"/>
                <a:lstStyle/>
                <a:p>
                  <a:endParaRPr lang="zh-CN" altLang="en-US"/>
                </a:p>
              </p:txBody>
            </p:sp>
          </p:grpSp>
          <p:sp>
            <p:nvSpPr>
              <p:cNvPr id="134175" name="Line 63"/>
              <p:cNvSpPr>
                <a:spLocks noChangeShapeType="1"/>
              </p:cNvSpPr>
              <p:nvPr/>
            </p:nvSpPr>
            <p:spPr bwMode="auto">
              <a:xfrm>
                <a:off x="3312" y="1152"/>
                <a:ext cx="0"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134176" name="Line 64"/>
              <p:cNvSpPr>
                <a:spLocks noChangeShapeType="1"/>
              </p:cNvSpPr>
              <p:nvPr/>
            </p:nvSpPr>
            <p:spPr bwMode="auto">
              <a:xfrm>
                <a:off x="3504" y="1152"/>
                <a:ext cx="0" cy="288"/>
              </a:xfrm>
              <a:prstGeom prst="line">
                <a:avLst/>
              </a:prstGeom>
              <a:noFill/>
              <a:ln w="19050">
                <a:solidFill>
                  <a:srgbClr val="0000FF"/>
                </a:solidFill>
                <a:round/>
                <a:headEnd/>
                <a:tailEnd type="none" w="sm" len="lg"/>
              </a:ln>
            </p:spPr>
            <p:txBody>
              <a:bodyPr wrap="none" anchor="ctr"/>
              <a:lstStyle/>
              <a:p>
                <a:endParaRPr lang="zh-CN" altLang="en-US"/>
              </a:p>
            </p:txBody>
          </p:sp>
        </p:grpSp>
        <p:graphicFrame>
          <p:nvGraphicFramePr>
            <p:cNvPr id="134149" name="Object 65"/>
            <p:cNvGraphicFramePr>
              <a:graphicFrameLocks noChangeAspect="1"/>
            </p:cNvGraphicFramePr>
            <p:nvPr/>
          </p:nvGraphicFramePr>
          <p:xfrm>
            <a:off x="2592" y="864"/>
            <a:ext cx="250" cy="384"/>
          </p:xfrm>
          <a:graphic>
            <a:graphicData uri="http://schemas.openxmlformats.org/presentationml/2006/ole">
              <p:oleObj spid="_x0000_s149509" name="公式" r:id="rId8" imgW="215640" imgH="330120" progId="">
                <p:embed/>
              </p:oleObj>
            </a:graphicData>
          </a:graphic>
        </p:graphicFrame>
        <p:graphicFrame>
          <p:nvGraphicFramePr>
            <p:cNvPr id="134150" name="Object 66"/>
            <p:cNvGraphicFramePr>
              <a:graphicFrameLocks noChangeAspect="1"/>
            </p:cNvGraphicFramePr>
            <p:nvPr/>
          </p:nvGraphicFramePr>
          <p:xfrm>
            <a:off x="4896" y="1056"/>
            <a:ext cx="191" cy="266"/>
          </p:xfrm>
          <a:graphic>
            <a:graphicData uri="http://schemas.openxmlformats.org/presentationml/2006/ole">
              <p:oleObj spid="_x0000_s149510" name="公式" r:id="rId9" imgW="164880" imgH="228600" progId="">
                <p:embed/>
              </p:oleObj>
            </a:graphicData>
          </a:graphic>
        </p:graphicFrame>
        <p:graphicFrame>
          <p:nvGraphicFramePr>
            <p:cNvPr id="134151" name="Object 67"/>
            <p:cNvGraphicFramePr>
              <a:graphicFrameLocks noChangeAspect="1"/>
            </p:cNvGraphicFramePr>
            <p:nvPr/>
          </p:nvGraphicFramePr>
          <p:xfrm>
            <a:off x="4272" y="1008"/>
            <a:ext cx="270" cy="288"/>
          </p:xfrm>
          <a:graphic>
            <a:graphicData uri="http://schemas.openxmlformats.org/presentationml/2006/ole">
              <p:oleObj spid="_x0000_s149511" name="公式" r:id="rId10" imgW="215640" imgH="228600" progId="">
                <p:embed/>
              </p:oleObj>
            </a:graphicData>
          </a:graphic>
        </p:graphicFrame>
        <p:graphicFrame>
          <p:nvGraphicFramePr>
            <p:cNvPr id="134152" name="Object 68"/>
            <p:cNvGraphicFramePr>
              <a:graphicFrameLocks noChangeAspect="1"/>
            </p:cNvGraphicFramePr>
            <p:nvPr/>
          </p:nvGraphicFramePr>
          <p:xfrm>
            <a:off x="2592" y="1632"/>
            <a:ext cx="325" cy="384"/>
          </p:xfrm>
          <a:graphic>
            <a:graphicData uri="http://schemas.openxmlformats.org/presentationml/2006/ole">
              <p:oleObj spid="_x0000_s149512" name="公式" r:id="rId11" imgW="279360" imgH="330120" progId="">
                <p:embed/>
              </p:oleObj>
            </a:graphicData>
          </a:graphic>
        </p:graphicFrame>
        <p:sp>
          <p:nvSpPr>
            <p:cNvPr id="134172" name="Text Box 69"/>
            <p:cNvSpPr txBox="1">
              <a:spLocks noChangeArrowheads="1"/>
            </p:cNvSpPr>
            <p:nvPr/>
          </p:nvSpPr>
          <p:spPr bwMode="auto">
            <a:xfrm>
              <a:off x="1632" y="912"/>
              <a:ext cx="288" cy="327"/>
            </a:xfrm>
            <a:prstGeom prst="rect">
              <a:avLst/>
            </a:prstGeom>
            <a:noFill/>
            <a:ln w="9525">
              <a:noFill/>
              <a:miter lim="800000"/>
              <a:headEnd/>
              <a:tailEnd/>
            </a:ln>
          </p:spPr>
          <p:txBody>
            <a:bodyPr>
              <a:spAutoFit/>
            </a:bodyPr>
            <a:lstStyle/>
            <a:p>
              <a:pPr>
                <a:spcBef>
                  <a:spcPct val="50000"/>
                </a:spcBef>
              </a:pPr>
              <a:r>
                <a:rPr lang="en-US" altLang="zh-CN" sz="2800">
                  <a:solidFill>
                    <a:srgbClr val="0000FF"/>
                  </a:solidFill>
                  <a:latin typeface="Times New Roman" pitchFamily="18" charset="0"/>
                </a:rPr>
                <a:t>N</a:t>
              </a:r>
            </a:p>
          </p:txBody>
        </p:sp>
        <p:sp>
          <p:nvSpPr>
            <p:cNvPr id="134173" name="Text Box 70"/>
            <p:cNvSpPr txBox="1">
              <a:spLocks noChangeArrowheads="1"/>
            </p:cNvSpPr>
            <p:nvPr/>
          </p:nvSpPr>
          <p:spPr bwMode="auto">
            <a:xfrm>
              <a:off x="3552" y="1008"/>
              <a:ext cx="336" cy="327"/>
            </a:xfrm>
            <a:prstGeom prst="rect">
              <a:avLst/>
            </a:prstGeom>
            <a:noFill/>
            <a:ln w="9525">
              <a:noFill/>
              <a:miter lim="800000"/>
              <a:headEnd/>
              <a:tailEnd/>
            </a:ln>
          </p:spPr>
          <p:txBody>
            <a:bodyPr>
              <a:spAutoFit/>
            </a:bodyPr>
            <a:lstStyle/>
            <a:p>
              <a:pPr>
                <a:spcBef>
                  <a:spcPct val="50000"/>
                </a:spcBef>
              </a:pPr>
              <a:r>
                <a:rPr lang="en-US" altLang="zh-CN" sz="2800">
                  <a:solidFill>
                    <a:srgbClr val="0000FF"/>
                  </a:solidFill>
                  <a:latin typeface="Times New Roman" pitchFamily="18" charset="0"/>
                </a:rPr>
                <a:t>M</a:t>
              </a:r>
            </a:p>
          </p:txBody>
        </p:sp>
      </p:grpSp>
      <p:graphicFrame>
        <p:nvGraphicFramePr>
          <p:cNvPr id="40008" name="Object 72"/>
          <p:cNvGraphicFramePr>
            <a:graphicFrameLocks noChangeAspect="1"/>
          </p:cNvGraphicFramePr>
          <p:nvPr/>
        </p:nvGraphicFramePr>
        <p:xfrm>
          <a:off x="6096000" y="4953000"/>
          <a:ext cx="1981200" cy="614363"/>
        </p:xfrm>
        <a:graphic>
          <a:graphicData uri="http://schemas.openxmlformats.org/presentationml/2006/ole">
            <p:oleObj spid="_x0000_s149508" name="Equation" r:id="rId12" imgW="1320480" imgH="380880" progId="">
              <p:embed/>
            </p:oleObj>
          </a:graphicData>
        </a:graphic>
      </p:graphicFrame>
      <p:sp>
        <p:nvSpPr>
          <p:cNvPr id="40009" name="Rectangle 73"/>
          <p:cNvSpPr>
            <a:spLocks noChangeArrowheads="1"/>
          </p:cNvSpPr>
          <p:nvPr/>
        </p:nvSpPr>
        <p:spPr bwMode="auto">
          <a:xfrm>
            <a:off x="2514600" y="4983163"/>
            <a:ext cx="3467100" cy="579437"/>
          </a:xfrm>
          <a:prstGeom prst="rect">
            <a:avLst/>
          </a:prstGeom>
          <a:noFill/>
          <a:ln w="9525">
            <a:noFill/>
            <a:miter lim="800000"/>
            <a:headEnd/>
            <a:tailEnd/>
          </a:ln>
        </p:spPr>
        <p:txBody>
          <a:bodyPr>
            <a:spAutoFit/>
          </a:bodyPr>
          <a:lstStyle/>
          <a:p>
            <a:r>
              <a:rPr lang="en-US" altLang="zh-CN" sz="3200" b="1">
                <a:solidFill>
                  <a:srgbClr val="CC0000"/>
                </a:solidFill>
                <a:latin typeface="Times New Roman" pitchFamily="18" charset="0"/>
              </a:rPr>
              <a:t>         </a:t>
            </a:r>
            <a:r>
              <a:rPr lang="zh-CN" altLang="en-US" sz="3200" b="1">
                <a:solidFill>
                  <a:srgbClr val="CC0000"/>
                </a:solidFill>
                <a:latin typeface="Times New Roman" pitchFamily="18" charset="0"/>
              </a:rPr>
              <a:t>马吕斯定律</a:t>
            </a:r>
            <a:endParaRPr lang="zh-CN" altLang="en-US" sz="3200" b="1">
              <a:solidFill>
                <a:srgbClr val="000000"/>
              </a:solidFill>
              <a:latin typeface="Times New Roman" pitchFamily="18" charset="0"/>
            </a:endParaRPr>
          </a:p>
        </p:txBody>
      </p:sp>
      <p:sp>
        <p:nvSpPr>
          <p:cNvPr id="74" name="Oval 20"/>
          <p:cNvSpPr>
            <a:spLocks noChangeArrowheads="1"/>
          </p:cNvSpPr>
          <p:nvPr/>
        </p:nvSpPr>
        <p:spPr bwMode="auto">
          <a:xfrm>
            <a:off x="3048000" y="609600"/>
            <a:ext cx="5772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34163" name="Rectangle 23"/>
          <p:cNvSpPr>
            <a:spLocks noChangeArrowheads="1"/>
          </p:cNvSpPr>
          <p:nvPr/>
        </p:nvSpPr>
        <p:spPr bwMode="auto">
          <a:xfrm>
            <a:off x="3429000" y="65088"/>
            <a:ext cx="5638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11-10  </a:t>
            </a:r>
            <a:r>
              <a:rPr kumimoji="1" lang="zh-CN" altLang="en-US" sz="2800" b="1">
                <a:solidFill>
                  <a:srgbClr val="000066"/>
                </a:solidFill>
                <a:latin typeface="楷体_GB2312" pitchFamily="49" charset="-122"/>
                <a:ea typeface="楷体_GB2312" pitchFamily="49" charset="-122"/>
              </a:rPr>
              <a:t>光的偏振性 马吕斯定律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9"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up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39955"/>
                                        </p:tgtEl>
                                        <p:attrNameLst>
                                          <p:attrName>style.visibility</p:attrName>
                                        </p:attrNameLst>
                                      </p:cBhvr>
                                      <p:to>
                                        <p:strVal val="visible"/>
                                      </p:to>
                                    </p:set>
                                    <p:animEffect transition="in" filter="blinds(vertical)">
                                      <p:cBhvr>
                                        <p:cTn id="17" dur="500"/>
                                        <p:tgtEl>
                                          <p:spTgt spid="3995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39956"/>
                                        </p:tgtEl>
                                        <p:attrNameLst>
                                          <p:attrName>style.visibility</p:attrName>
                                        </p:attrNameLst>
                                      </p:cBhvr>
                                      <p:to>
                                        <p:strVal val="visible"/>
                                      </p:to>
                                    </p:set>
                                    <p:animEffect transition="in" filter="blinds(vertical)">
                                      <p:cBhvr>
                                        <p:cTn id="22" dur="500"/>
                                        <p:tgtEl>
                                          <p:spTgt spid="3995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0009"/>
                                        </p:tgtEl>
                                        <p:attrNameLst>
                                          <p:attrName>style.visibility</p:attrName>
                                        </p:attrNameLst>
                                      </p:cBhvr>
                                      <p:to>
                                        <p:strVal val="visible"/>
                                      </p:to>
                                    </p:set>
                                    <p:animEffect transition="in" filter="blinds(horizontal)">
                                      <p:cBhvr>
                                        <p:cTn id="27" dur="500"/>
                                        <p:tgtEl>
                                          <p:spTgt spid="4000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0008"/>
                                        </p:tgtEl>
                                        <p:attrNameLst>
                                          <p:attrName>style.visibility</p:attrName>
                                        </p:attrNameLst>
                                      </p:cBhvr>
                                      <p:to>
                                        <p:strVal val="visible"/>
                                      </p:to>
                                    </p:set>
                                    <p:animEffect transition="in" filter="blinds(horizontal)">
                                      <p:cBhvr>
                                        <p:cTn id="32" dur="500"/>
                                        <p:tgtEl>
                                          <p:spTgt spid="400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09"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4" name="灯片编号占位符 3"/>
          <p:cNvSpPr>
            <a:spLocks noGrp="1"/>
          </p:cNvSpPr>
          <p:nvPr>
            <p:ph type="sldNum" sz="quarter" idx="10"/>
          </p:nvPr>
        </p:nvSpPr>
        <p:spPr>
          <a:noFill/>
        </p:spPr>
        <p:txBody>
          <a:bodyPr/>
          <a:lstStyle/>
          <a:p>
            <a:fld id="{61C82987-ED9B-411B-B8E9-9837DC7F92D4}" type="slidenum">
              <a:rPr lang="en-US" altLang="zh-CN" smtClean="0"/>
              <a:pPr/>
              <a:t>19</a:t>
            </a:fld>
            <a:endParaRPr lang="en-US" altLang="zh-CN" smtClean="0"/>
          </a:p>
        </p:txBody>
      </p:sp>
      <p:graphicFrame>
        <p:nvGraphicFramePr>
          <p:cNvPr id="8194" name="Object 43"/>
          <p:cNvGraphicFramePr>
            <a:graphicFrameLocks noChangeAspect="1"/>
          </p:cNvGraphicFramePr>
          <p:nvPr/>
        </p:nvGraphicFramePr>
        <p:xfrm flipH="1">
          <a:off x="2743200" y="1700213"/>
          <a:ext cx="304800" cy="382587"/>
        </p:xfrm>
        <a:graphic>
          <a:graphicData uri="http://schemas.openxmlformats.org/presentationml/2006/ole">
            <p:oleObj spid="_x0000_s23554" name="公式" r:id="rId3" imgW="177480" imgH="241200" progId="">
              <p:embed/>
            </p:oleObj>
          </a:graphicData>
        </a:graphic>
      </p:graphicFrame>
      <p:graphicFrame>
        <p:nvGraphicFramePr>
          <p:cNvPr id="8195" name="Object 47"/>
          <p:cNvGraphicFramePr>
            <a:graphicFrameLocks noChangeAspect="1"/>
          </p:cNvGraphicFramePr>
          <p:nvPr/>
        </p:nvGraphicFramePr>
        <p:xfrm flipH="1">
          <a:off x="3355975" y="2386013"/>
          <a:ext cx="249238" cy="304800"/>
        </p:xfrm>
        <a:graphic>
          <a:graphicData uri="http://schemas.openxmlformats.org/presentationml/2006/ole">
            <p:oleObj spid="_x0000_s23555" name="公式" r:id="rId4" imgW="177480" imgH="241200" progId="">
              <p:embed/>
            </p:oleObj>
          </a:graphicData>
        </a:graphic>
      </p:graphicFrame>
      <p:grpSp>
        <p:nvGrpSpPr>
          <p:cNvPr id="2" name="Group 115"/>
          <p:cNvGrpSpPr>
            <a:grpSpLocks/>
          </p:cNvGrpSpPr>
          <p:nvPr/>
        </p:nvGrpSpPr>
        <p:grpSpPr bwMode="auto">
          <a:xfrm>
            <a:off x="990600" y="990600"/>
            <a:ext cx="7553325" cy="3429000"/>
            <a:chOff x="624" y="624"/>
            <a:chExt cx="4758" cy="2160"/>
          </a:xfrm>
        </p:grpSpPr>
        <p:sp>
          <p:nvSpPr>
            <p:cNvPr id="29717" name="Text Box 21"/>
            <p:cNvSpPr txBox="1">
              <a:spLocks noChangeArrowheads="1"/>
            </p:cNvSpPr>
            <p:nvPr/>
          </p:nvSpPr>
          <p:spPr bwMode="auto">
            <a:xfrm>
              <a:off x="624" y="624"/>
              <a:ext cx="429" cy="2160"/>
            </a:xfrm>
            <a:prstGeom prst="rect">
              <a:avLst/>
            </a:prstGeom>
            <a:gradFill rotWithShape="0">
              <a:gsLst>
                <a:gs pos="0">
                  <a:schemeClr val="accent1"/>
                </a:gs>
                <a:gs pos="50000">
                  <a:srgbClr val="FFFFFF"/>
                </a:gs>
                <a:gs pos="100000">
                  <a:schemeClr val="accent1"/>
                </a:gs>
              </a:gsLst>
              <a:lin ang="0" scaled="1"/>
            </a:gradFill>
            <a:ln w="9525">
              <a:solidFill>
                <a:schemeClr val="tx1"/>
              </a:solidFill>
              <a:miter lim="800000"/>
              <a:headEnd/>
              <a:tailEnd/>
            </a:ln>
            <a:effectLst/>
          </p:spPr>
          <p:txBody>
            <a:bodyPr vert="eaVert">
              <a:spAutoFit/>
            </a:bodyPr>
            <a:lstStyle/>
            <a:p>
              <a:pPr algn="ctr">
                <a:spcBef>
                  <a:spcPct val="50000"/>
                </a:spcBef>
                <a:defRPr/>
              </a:pPr>
              <a:r>
                <a:rPr lang="zh-CN" altLang="en-US" sz="3200" b="1">
                  <a:solidFill>
                    <a:srgbClr val="1C1C1C"/>
                  </a:solidFill>
                  <a:latin typeface="Times New Roman" pitchFamily="18" charset="0"/>
                </a:rPr>
                <a:t>实 验 装 置</a:t>
              </a:r>
            </a:p>
          </p:txBody>
        </p:sp>
        <p:sp>
          <p:nvSpPr>
            <p:cNvPr id="8234" name="Rectangle 10"/>
            <p:cNvSpPr>
              <a:spLocks noChangeArrowheads="1"/>
            </p:cNvSpPr>
            <p:nvPr/>
          </p:nvSpPr>
          <p:spPr bwMode="auto">
            <a:xfrm>
              <a:off x="630" y="624"/>
              <a:ext cx="4752" cy="2160"/>
            </a:xfrm>
            <a:prstGeom prst="rect">
              <a:avLst/>
            </a:prstGeom>
            <a:solidFill>
              <a:schemeClr val="bg1"/>
            </a:solidFill>
            <a:ln w="9525">
              <a:solidFill>
                <a:schemeClr val="tx2"/>
              </a:solidFill>
              <a:miter lim="800000"/>
              <a:headEnd/>
              <a:tailEnd/>
            </a:ln>
          </p:spPr>
          <p:txBody>
            <a:bodyPr wrap="none" anchor="ctr"/>
            <a:lstStyle/>
            <a:p>
              <a:pPr algn="ctr"/>
              <a:endParaRPr lang="zh-CN" altLang="zh-CN"/>
            </a:p>
          </p:txBody>
        </p:sp>
        <p:sp>
          <p:nvSpPr>
            <p:cNvPr id="8235" name="Rectangle 11" descr="深色下对角线"/>
            <p:cNvSpPr>
              <a:spLocks noChangeArrowheads="1"/>
            </p:cNvSpPr>
            <p:nvPr/>
          </p:nvSpPr>
          <p:spPr bwMode="auto">
            <a:xfrm>
              <a:off x="918" y="1104"/>
              <a:ext cx="48" cy="528"/>
            </a:xfrm>
            <a:prstGeom prst="rect">
              <a:avLst/>
            </a:prstGeom>
            <a:pattFill prst="dkDnDiag">
              <a:fgClr>
                <a:srgbClr val="3B7283"/>
              </a:fgClr>
              <a:bgClr>
                <a:srgbClr val="7DACAD"/>
              </a:bgClr>
            </a:pattFill>
            <a:ln w="9525">
              <a:solidFill>
                <a:schemeClr val="tx1"/>
              </a:solidFill>
              <a:miter lim="800000"/>
              <a:headEnd/>
              <a:tailEnd/>
            </a:ln>
          </p:spPr>
          <p:txBody>
            <a:bodyPr wrap="none" anchor="ctr"/>
            <a:lstStyle/>
            <a:p>
              <a:endParaRPr lang="zh-CN" altLang="en-US"/>
            </a:p>
          </p:txBody>
        </p:sp>
        <p:sp>
          <p:nvSpPr>
            <p:cNvPr id="8236" name="Rectangle 12" descr="深色下对角线"/>
            <p:cNvSpPr>
              <a:spLocks noChangeArrowheads="1"/>
            </p:cNvSpPr>
            <p:nvPr/>
          </p:nvSpPr>
          <p:spPr bwMode="auto">
            <a:xfrm>
              <a:off x="918" y="1728"/>
              <a:ext cx="48" cy="528"/>
            </a:xfrm>
            <a:prstGeom prst="rect">
              <a:avLst/>
            </a:prstGeom>
            <a:pattFill prst="dkDnDiag">
              <a:fgClr>
                <a:srgbClr val="3B7283"/>
              </a:fgClr>
              <a:bgClr>
                <a:srgbClr val="7DACAD"/>
              </a:bgClr>
            </a:pattFill>
            <a:ln w="9525">
              <a:solidFill>
                <a:schemeClr val="tx1"/>
              </a:solidFill>
              <a:miter lim="800000"/>
              <a:headEnd/>
              <a:tailEnd/>
            </a:ln>
          </p:spPr>
          <p:txBody>
            <a:bodyPr wrap="none" anchor="ctr"/>
            <a:lstStyle/>
            <a:p>
              <a:endParaRPr lang="zh-CN" altLang="en-US"/>
            </a:p>
          </p:txBody>
        </p:sp>
        <p:sp>
          <p:nvSpPr>
            <p:cNvPr id="8237" name="Rectangle 13" descr="深色下对角线"/>
            <p:cNvSpPr>
              <a:spLocks noChangeArrowheads="1"/>
            </p:cNvSpPr>
            <p:nvPr/>
          </p:nvSpPr>
          <p:spPr bwMode="auto">
            <a:xfrm>
              <a:off x="1494" y="864"/>
              <a:ext cx="48" cy="528"/>
            </a:xfrm>
            <a:prstGeom prst="rect">
              <a:avLst/>
            </a:prstGeom>
            <a:pattFill prst="dkDnDiag">
              <a:fgClr>
                <a:srgbClr val="3B7283"/>
              </a:fgClr>
              <a:bgClr>
                <a:srgbClr val="7DACAD"/>
              </a:bgClr>
            </a:pattFill>
            <a:ln w="9525">
              <a:solidFill>
                <a:schemeClr val="tx1"/>
              </a:solidFill>
              <a:miter lim="800000"/>
              <a:headEnd/>
              <a:tailEnd/>
            </a:ln>
          </p:spPr>
          <p:txBody>
            <a:bodyPr wrap="none" anchor="ctr"/>
            <a:lstStyle/>
            <a:p>
              <a:endParaRPr lang="zh-CN" altLang="en-US"/>
            </a:p>
          </p:txBody>
        </p:sp>
        <p:sp>
          <p:nvSpPr>
            <p:cNvPr id="8238" name="Rectangle 14" descr="深色下对角线"/>
            <p:cNvSpPr>
              <a:spLocks noChangeArrowheads="1"/>
            </p:cNvSpPr>
            <p:nvPr/>
          </p:nvSpPr>
          <p:spPr bwMode="auto">
            <a:xfrm>
              <a:off x="1494" y="1968"/>
              <a:ext cx="48" cy="576"/>
            </a:xfrm>
            <a:prstGeom prst="rect">
              <a:avLst/>
            </a:prstGeom>
            <a:pattFill prst="dkDnDiag">
              <a:fgClr>
                <a:srgbClr val="3B7283"/>
              </a:fgClr>
              <a:bgClr>
                <a:srgbClr val="7DACAD"/>
              </a:bgClr>
            </a:pattFill>
            <a:ln w="9525">
              <a:solidFill>
                <a:schemeClr val="tx1"/>
              </a:solidFill>
              <a:miter lim="800000"/>
              <a:headEnd/>
              <a:tailEnd/>
            </a:ln>
          </p:spPr>
          <p:txBody>
            <a:bodyPr wrap="none" anchor="ctr"/>
            <a:lstStyle/>
            <a:p>
              <a:endParaRPr lang="zh-CN" altLang="en-US"/>
            </a:p>
          </p:txBody>
        </p:sp>
        <p:sp>
          <p:nvSpPr>
            <p:cNvPr id="8239" name="Line 15"/>
            <p:cNvSpPr>
              <a:spLocks noChangeShapeType="1"/>
            </p:cNvSpPr>
            <p:nvPr/>
          </p:nvSpPr>
          <p:spPr bwMode="auto">
            <a:xfrm>
              <a:off x="774" y="1680"/>
              <a:ext cx="3738" cy="0"/>
            </a:xfrm>
            <a:prstGeom prst="line">
              <a:avLst/>
            </a:prstGeom>
            <a:noFill/>
            <a:ln w="19050">
              <a:solidFill>
                <a:srgbClr val="000000"/>
              </a:solidFill>
              <a:prstDash val="lgDashDot"/>
              <a:round/>
              <a:headEnd type="none" w="sm" len="lg"/>
              <a:tailEnd type="none" w="sm" len="lg"/>
            </a:ln>
          </p:spPr>
          <p:txBody>
            <a:bodyPr wrap="none" anchor="ctr"/>
            <a:lstStyle/>
            <a:p>
              <a:endParaRPr lang="zh-CN" altLang="en-US"/>
            </a:p>
          </p:txBody>
        </p:sp>
        <p:sp>
          <p:nvSpPr>
            <p:cNvPr id="8240" name="Rectangle 16" descr="深色下对角线"/>
            <p:cNvSpPr>
              <a:spLocks noChangeArrowheads="1"/>
            </p:cNvSpPr>
            <p:nvPr/>
          </p:nvSpPr>
          <p:spPr bwMode="auto">
            <a:xfrm>
              <a:off x="4038" y="720"/>
              <a:ext cx="48" cy="1872"/>
            </a:xfrm>
            <a:prstGeom prst="rect">
              <a:avLst/>
            </a:prstGeom>
            <a:pattFill prst="dkDnDiag">
              <a:fgClr>
                <a:srgbClr val="B2E6E4"/>
              </a:fgClr>
              <a:bgClr>
                <a:srgbClr val="FFFFFF"/>
              </a:bgClr>
            </a:pattFill>
            <a:ln w="9525">
              <a:solidFill>
                <a:schemeClr val="tx1"/>
              </a:solidFill>
              <a:miter lim="800000"/>
              <a:headEnd/>
              <a:tailEnd/>
            </a:ln>
          </p:spPr>
          <p:txBody>
            <a:bodyPr wrap="none" anchor="ctr"/>
            <a:lstStyle/>
            <a:p>
              <a:endParaRPr lang="zh-CN" altLang="en-US"/>
            </a:p>
          </p:txBody>
        </p:sp>
        <p:graphicFrame>
          <p:nvGraphicFramePr>
            <p:cNvPr id="8202" name="Object 17"/>
            <p:cNvGraphicFramePr>
              <a:graphicFrameLocks noChangeAspect="1"/>
            </p:cNvGraphicFramePr>
            <p:nvPr/>
          </p:nvGraphicFramePr>
          <p:xfrm>
            <a:off x="4138" y="1680"/>
            <a:ext cx="182" cy="192"/>
          </p:xfrm>
          <a:graphic>
            <a:graphicData uri="http://schemas.openxmlformats.org/presentationml/2006/ole">
              <p:oleObj spid="_x0000_s23562" name="Equation" r:id="rId5" imgW="164880" imgH="190440" progId="">
                <p:embed/>
              </p:oleObj>
            </a:graphicData>
          </a:graphic>
        </p:graphicFrame>
        <p:graphicFrame>
          <p:nvGraphicFramePr>
            <p:cNvPr id="8203" name="Object 18"/>
            <p:cNvGraphicFramePr>
              <a:graphicFrameLocks noChangeAspect="1"/>
            </p:cNvGraphicFramePr>
            <p:nvPr/>
          </p:nvGraphicFramePr>
          <p:xfrm>
            <a:off x="1328" y="1662"/>
            <a:ext cx="150" cy="204"/>
          </p:xfrm>
          <a:graphic>
            <a:graphicData uri="http://schemas.openxmlformats.org/presentationml/2006/ole">
              <p:oleObj spid="_x0000_s23563" name="Equation" r:id="rId6" imgW="152280" imgH="177480" progId="">
                <p:embed/>
              </p:oleObj>
            </a:graphicData>
          </a:graphic>
        </p:graphicFrame>
        <p:graphicFrame>
          <p:nvGraphicFramePr>
            <p:cNvPr id="8204" name="Object 19"/>
            <p:cNvGraphicFramePr>
              <a:graphicFrameLocks noChangeAspect="1"/>
            </p:cNvGraphicFramePr>
            <p:nvPr/>
          </p:nvGraphicFramePr>
          <p:xfrm>
            <a:off x="3840" y="768"/>
            <a:ext cx="181" cy="192"/>
          </p:xfrm>
          <a:graphic>
            <a:graphicData uri="http://schemas.openxmlformats.org/presentationml/2006/ole">
              <p:oleObj spid="_x0000_s23564" name="Equation" r:id="rId7" imgW="215640" imgH="228600" progId="">
                <p:embed/>
              </p:oleObj>
            </a:graphicData>
          </a:graphic>
        </p:graphicFrame>
        <p:sp>
          <p:nvSpPr>
            <p:cNvPr id="8241" name="Rectangle 20" descr="深色下对角线"/>
            <p:cNvSpPr>
              <a:spLocks noChangeArrowheads="1"/>
            </p:cNvSpPr>
            <p:nvPr/>
          </p:nvSpPr>
          <p:spPr bwMode="auto">
            <a:xfrm>
              <a:off x="1494" y="1488"/>
              <a:ext cx="48" cy="384"/>
            </a:xfrm>
            <a:prstGeom prst="rect">
              <a:avLst/>
            </a:prstGeom>
            <a:pattFill prst="dkDnDiag">
              <a:fgClr>
                <a:srgbClr val="3B7283"/>
              </a:fgClr>
              <a:bgClr>
                <a:srgbClr val="7DACAD"/>
              </a:bgClr>
            </a:pattFill>
            <a:ln w="9525">
              <a:solidFill>
                <a:schemeClr val="tx1"/>
              </a:solidFill>
              <a:miter lim="800000"/>
              <a:headEnd/>
              <a:tailEnd/>
            </a:ln>
          </p:spPr>
          <p:txBody>
            <a:bodyPr wrap="none" anchor="ctr"/>
            <a:lstStyle/>
            <a:p>
              <a:endParaRPr lang="zh-CN" altLang="en-US"/>
            </a:p>
          </p:txBody>
        </p:sp>
        <p:graphicFrame>
          <p:nvGraphicFramePr>
            <p:cNvPr id="8205" name="Object 22"/>
            <p:cNvGraphicFramePr>
              <a:graphicFrameLocks noChangeAspect="1"/>
            </p:cNvGraphicFramePr>
            <p:nvPr/>
          </p:nvGraphicFramePr>
          <p:xfrm>
            <a:off x="1221" y="1056"/>
            <a:ext cx="219" cy="336"/>
          </p:xfrm>
          <a:graphic>
            <a:graphicData uri="http://schemas.openxmlformats.org/presentationml/2006/ole">
              <p:oleObj spid="_x0000_s23565" name="Equation" r:id="rId8" imgW="139680" imgH="215640" progId="">
                <p:embed/>
              </p:oleObj>
            </a:graphicData>
          </a:graphic>
        </p:graphicFrame>
        <p:graphicFrame>
          <p:nvGraphicFramePr>
            <p:cNvPr id="8206" name="Object 23"/>
            <p:cNvGraphicFramePr>
              <a:graphicFrameLocks noChangeAspect="1"/>
            </p:cNvGraphicFramePr>
            <p:nvPr/>
          </p:nvGraphicFramePr>
          <p:xfrm>
            <a:off x="1248" y="1824"/>
            <a:ext cx="211" cy="336"/>
          </p:xfrm>
          <a:graphic>
            <a:graphicData uri="http://schemas.openxmlformats.org/presentationml/2006/ole">
              <p:oleObj spid="_x0000_s23566" name="Equation" r:id="rId9" imgW="152280" imgH="215640" progId="">
                <p:embed/>
              </p:oleObj>
            </a:graphicData>
          </a:graphic>
        </p:graphicFrame>
        <p:graphicFrame>
          <p:nvGraphicFramePr>
            <p:cNvPr id="8207" name="Object 24"/>
            <p:cNvGraphicFramePr>
              <a:graphicFrameLocks noChangeAspect="1"/>
            </p:cNvGraphicFramePr>
            <p:nvPr/>
          </p:nvGraphicFramePr>
          <p:xfrm>
            <a:off x="673" y="1440"/>
            <a:ext cx="171" cy="240"/>
          </p:xfrm>
          <a:graphic>
            <a:graphicData uri="http://schemas.openxmlformats.org/presentationml/2006/ole">
              <p:oleObj spid="_x0000_s23567" name="Equation" r:id="rId10" imgW="101520" imgH="139680" progId="">
                <p:embed/>
              </p:oleObj>
            </a:graphicData>
          </a:graphic>
        </p:graphicFrame>
        <p:sp>
          <p:nvSpPr>
            <p:cNvPr id="8242" name="Line 28"/>
            <p:cNvSpPr>
              <a:spLocks noChangeShapeType="1"/>
            </p:cNvSpPr>
            <p:nvPr/>
          </p:nvSpPr>
          <p:spPr bwMode="auto">
            <a:xfrm flipV="1">
              <a:off x="1488" y="999"/>
              <a:ext cx="2544" cy="432"/>
            </a:xfrm>
            <a:prstGeom prst="line">
              <a:avLst/>
            </a:prstGeom>
            <a:noFill/>
            <a:ln w="28575">
              <a:solidFill>
                <a:srgbClr val="FF6600"/>
              </a:solidFill>
              <a:round/>
              <a:headEnd type="none" w="sm" len="lg"/>
              <a:tailEnd type="none" w="sm" len="lg"/>
            </a:ln>
          </p:spPr>
          <p:txBody>
            <a:bodyPr wrap="none" anchor="ctr"/>
            <a:lstStyle/>
            <a:p>
              <a:endParaRPr lang="zh-CN" altLang="en-US"/>
            </a:p>
          </p:txBody>
        </p:sp>
        <p:sp>
          <p:nvSpPr>
            <p:cNvPr id="8243" name="Line 29"/>
            <p:cNvSpPr>
              <a:spLocks noChangeShapeType="1"/>
            </p:cNvSpPr>
            <p:nvPr/>
          </p:nvSpPr>
          <p:spPr bwMode="auto">
            <a:xfrm flipV="1">
              <a:off x="1530" y="999"/>
              <a:ext cx="2502" cy="912"/>
            </a:xfrm>
            <a:prstGeom prst="line">
              <a:avLst/>
            </a:prstGeom>
            <a:noFill/>
            <a:ln w="28575">
              <a:solidFill>
                <a:srgbClr val="FF6600"/>
              </a:solidFill>
              <a:round/>
              <a:headEnd type="none" w="sm" len="lg"/>
              <a:tailEnd type="none" w="sm" len="lg"/>
            </a:ln>
          </p:spPr>
          <p:txBody>
            <a:bodyPr wrap="none" anchor="ctr"/>
            <a:lstStyle/>
            <a:p>
              <a:endParaRPr lang="zh-CN" altLang="en-US"/>
            </a:p>
          </p:txBody>
        </p:sp>
        <p:sp>
          <p:nvSpPr>
            <p:cNvPr id="8244" name="Freeform 30"/>
            <p:cNvSpPr>
              <a:spLocks/>
            </p:cNvSpPr>
            <p:nvPr/>
          </p:nvSpPr>
          <p:spPr bwMode="auto">
            <a:xfrm>
              <a:off x="960" y="1432"/>
              <a:ext cx="554" cy="248"/>
            </a:xfrm>
            <a:custGeom>
              <a:avLst/>
              <a:gdLst>
                <a:gd name="T0" fmla="*/ 0 w 554"/>
                <a:gd name="T1" fmla="*/ 248 h 248"/>
                <a:gd name="T2" fmla="*/ 554 w 554"/>
                <a:gd name="T3" fmla="*/ 0 h 248"/>
                <a:gd name="T4" fmla="*/ 0 60000 65536"/>
                <a:gd name="T5" fmla="*/ 0 60000 65536"/>
                <a:gd name="T6" fmla="*/ 0 w 554"/>
                <a:gd name="T7" fmla="*/ 0 h 248"/>
                <a:gd name="T8" fmla="*/ 554 w 554"/>
                <a:gd name="T9" fmla="*/ 248 h 248"/>
              </a:gdLst>
              <a:ahLst/>
              <a:cxnLst>
                <a:cxn ang="T4">
                  <a:pos x="T0" y="T1"/>
                </a:cxn>
                <a:cxn ang="T5">
                  <a:pos x="T2" y="T3"/>
                </a:cxn>
              </a:cxnLst>
              <a:rect l="T6" t="T7" r="T8" b="T9"/>
              <a:pathLst>
                <a:path w="554" h="248">
                  <a:moveTo>
                    <a:pt x="0" y="248"/>
                  </a:moveTo>
                  <a:lnTo>
                    <a:pt x="554" y="0"/>
                  </a:lnTo>
                </a:path>
              </a:pathLst>
            </a:custGeom>
            <a:noFill/>
            <a:ln w="19050">
              <a:solidFill>
                <a:srgbClr val="FF6600"/>
              </a:solidFill>
              <a:round/>
              <a:headEnd/>
              <a:tailEnd/>
            </a:ln>
          </p:spPr>
          <p:txBody>
            <a:bodyPr wrap="none"/>
            <a:lstStyle/>
            <a:p>
              <a:endParaRPr lang="zh-CN" altLang="en-US"/>
            </a:p>
          </p:txBody>
        </p:sp>
        <p:sp>
          <p:nvSpPr>
            <p:cNvPr id="8245" name="Line 31"/>
            <p:cNvSpPr>
              <a:spLocks noChangeShapeType="1"/>
            </p:cNvSpPr>
            <p:nvPr/>
          </p:nvSpPr>
          <p:spPr bwMode="auto">
            <a:xfrm>
              <a:off x="942" y="1673"/>
              <a:ext cx="570" cy="240"/>
            </a:xfrm>
            <a:prstGeom prst="line">
              <a:avLst/>
            </a:prstGeom>
            <a:noFill/>
            <a:ln w="19050">
              <a:solidFill>
                <a:srgbClr val="FF6600"/>
              </a:solidFill>
              <a:round/>
              <a:headEnd/>
              <a:tailEnd/>
            </a:ln>
          </p:spPr>
          <p:txBody>
            <a:bodyPr wrap="none"/>
            <a:lstStyle/>
            <a:p>
              <a:endParaRPr lang="zh-CN" altLang="en-US"/>
            </a:p>
          </p:txBody>
        </p:sp>
        <p:sp>
          <p:nvSpPr>
            <p:cNvPr id="8246" name="Line 34"/>
            <p:cNvSpPr>
              <a:spLocks noChangeShapeType="1"/>
            </p:cNvSpPr>
            <p:nvPr/>
          </p:nvSpPr>
          <p:spPr bwMode="auto">
            <a:xfrm>
              <a:off x="1542" y="1440"/>
              <a:ext cx="150" cy="388"/>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sp>
          <p:nvSpPr>
            <p:cNvPr id="8247" name="Line 36"/>
            <p:cNvSpPr>
              <a:spLocks noChangeShapeType="1"/>
            </p:cNvSpPr>
            <p:nvPr/>
          </p:nvSpPr>
          <p:spPr bwMode="auto">
            <a:xfrm>
              <a:off x="1692" y="1828"/>
              <a:ext cx="101" cy="251"/>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sp>
          <p:nvSpPr>
            <p:cNvPr id="8248" name="Line 37"/>
            <p:cNvSpPr>
              <a:spLocks noChangeShapeType="1"/>
            </p:cNvSpPr>
            <p:nvPr/>
          </p:nvSpPr>
          <p:spPr bwMode="auto">
            <a:xfrm>
              <a:off x="1527" y="1886"/>
              <a:ext cx="101" cy="251"/>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sp>
          <p:nvSpPr>
            <p:cNvPr id="8249" name="Line 38"/>
            <p:cNvSpPr>
              <a:spLocks noChangeShapeType="1"/>
            </p:cNvSpPr>
            <p:nvPr/>
          </p:nvSpPr>
          <p:spPr bwMode="auto">
            <a:xfrm flipV="1">
              <a:off x="1377" y="2079"/>
              <a:ext cx="251" cy="129"/>
            </a:xfrm>
            <a:prstGeom prst="line">
              <a:avLst/>
            </a:prstGeom>
            <a:noFill/>
            <a:ln w="19050">
              <a:solidFill>
                <a:srgbClr val="FF0066"/>
              </a:solidFill>
              <a:prstDash val="dash"/>
              <a:round/>
              <a:headEnd type="none" w="sm" len="lg"/>
              <a:tailEnd type="triangle" w="sm" len="lg"/>
            </a:ln>
          </p:spPr>
          <p:txBody>
            <a:bodyPr wrap="none" anchor="ctr"/>
            <a:lstStyle/>
            <a:p>
              <a:endParaRPr lang="zh-CN" altLang="en-US"/>
            </a:p>
          </p:txBody>
        </p:sp>
        <p:sp>
          <p:nvSpPr>
            <p:cNvPr id="8250" name="Line 39"/>
            <p:cNvSpPr>
              <a:spLocks noChangeShapeType="1"/>
            </p:cNvSpPr>
            <p:nvPr/>
          </p:nvSpPr>
          <p:spPr bwMode="auto">
            <a:xfrm flipH="1">
              <a:off x="1763" y="1892"/>
              <a:ext cx="250" cy="129"/>
            </a:xfrm>
            <a:prstGeom prst="line">
              <a:avLst/>
            </a:prstGeom>
            <a:noFill/>
            <a:ln w="19050">
              <a:solidFill>
                <a:srgbClr val="FF0066"/>
              </a:solidFill>
              <a:prstDash val="dash"/>
              <a:round/>
              <a:headEnd type="none" w="sm" len="lg"/>
              <a:tailEnd type="triangle" w="sm" len="lg"/>
            </a:ln>
          </p:spPr>
          <p:txBody>
            <a:bodyPr wrap="none" anchor="ctr"/>
            <a:lstStyle/>
            <a:p>
              <a:endParaRPr lang="zh-CN" altLang="en-US"/>
            </a:p>
          </p:txBody>
        </p:sp>
        <p:graphicFrame>
          <p:nvGraphicFramePr>
            <p:cNvPr id="8208" name="Object 40"/>
            <p:cNvGraphicFramePr>
              <a:graphicFrameLocks noChangeAspect="1"/>
            </p:cNvGraphicFramePr>
            <p:nvPr/>
          </p:nvGraphicFramePr>
          <p:xfrm>
            <a:off x="1632" y="2096"/>
            <a:ext cx="288" cy="208"/>
          </p:xfrm>
          <a:graphic>
            <a:graphicData uri="http://schemas.openxmlformats.org/presentationml/2006/ole">
              <p:oleObj spid="_x0000_s23568" name="公式" r:id="rId11" imgW="304560" imgH="228600" progId="">
                <p:embed/>
              </p:oleObj>
            </a:graphicData>
          </a:graphic>
        </p:graphicFrame>
        <p:sp>
          <p:nvSpPr>
            <p:cNvPr id="8251" name="AutoShape 42"/>
            <p:cNvSpPr>
              <a:spLocks noChangeArrowheads="1"/>
            </p:cNvSpPr>
            <p:nvPr/>
          </p:nvSpPr>
          <p:spPr bwMode="auto">
            <a:xfrm>
              <a:off x="1680" y="1038"/>
              <a:ext cx="273" cy="289"/>
            </a:xfrm>
            <a:prstGeom prst="wedgeRoundRectCallout">
              <a:avLst>
                <a:gd name="adj1" fmla="val -81500"/>
                <a:gd name="adj2" fmla="val 198097"/>
                <a:gd name="adj3" fmla="val 16667"/>
              </a:avLst>
            </a:prstGeom>
            <a:solidFill>
              <a:srgbClr val="D3EBED"/>
            </a:solidFill>
            <a:ln w="9525">
              <a:solidFill>
                <a:schemeClr val="tx1"/>
              </a:solidFill>
              <a:miter lim="800000"/>
              <a:headEnd/>
              <a:tailEnd/>
            </a:ln>
          </p:spPr>
          <p:txBody>
            <a:bodyPr/>
            <a:lstStyle/>
            <a:p>
              <a:pPr algn="ctr"/>
              <a:endParaRPr lang="zh-CN" altLang="zh-CN" sz="2800" b="1">
                <a:solidFill>
                  <a:srgbClr val="1C1C1C"/>
                </a:solidFill>
                <a:latin typeface="Times New Roman" pitchFamily="18" charset="0"/>
              </a:endParaRPr>
            </a:p>
          </p:txBody>
        </p:sp>
        <p:sp>
          <p:nvSpPr>
            <p:cNvPr id="8252" name="Freeform 44"/>
            <p:cNvSpPr>
              <a:spLocks/>
            </p:cNvSpPr>
            <p:nvPr/>
          </p:nvSpPr>
          <p:spPr bwMode="auto">
            <a:xfrm>
              <a:off x="1536" y="1720"/>
              <a:ext cx="111" cy="56"/>
            </a:xfrm>
            <a:custGeom>
              <a:avLst/>
              <a:gdLst>
                <a:gd name="T0" fmla="*/ 0 w 144"/>
                <a:gd name="T1" fmla="*/ 48 h 56"/>
                <a:gd name="T2" fmla="*/ 9 w 144"/>
                <a:gd name="T3" fmla="*/ 48 h 56"/>
                <a:gd name="T4" fmla="*/ 14 w 144"/>
                <a:gd name="T5" fmla="*/ 0 h 56"/>
                <a:gd name="T6" fmla="*/ 0 60000 65536"/>
                <a:gd name="T7" fmla="*/ 0 60000 65536"/>
                <a:gd name="T8" fmla="*/ 0 60000 65536"/>
                <a:gd name="T9" fmla="*/ 0 w 144"/>
                <a:gd name="T10" fmla="*/ 0 h 56"/>
                <a:gd name="T11" fmla="*/ 144 w 144"/>
                <a:gd name="T12" fmla="*/ 56 h 56"/>
              </a:gdLst>
              <a:ahLst/>
              <a:cxnLst>
                <a:cxn ang="T6">
                  <a:pos x="T0" y="T1"/>
                </a:cxn>
                <a:cxn ang="T7">
                  <a:pos x="T2" y="T3"/>
                </a:cxn>
                <a:cxn ang="T8">
                  <a:pos x="T4" y="T5"/>
                </a:cxn>
              </a:cxnLst>
              <a:rect l="T9" t="T10" r="T11" b="T12"/>
              <a:pathLst>
                <a:path w="144" h="56">
                  <a:moveTo>
                    <a:pt x="0" y="48"/>
                  </a:moveTo>
                  <a:cubicBezTo>
                    <a:pt x="36" y="52"/>
                    <a:pt x="72" y="56"/>
                    <a:pt x="96" y="48"/>
                  </a:cubicBezTo>
                  <a:cubicBezTo>
                    <a:pt x="120" y="40"/>
                    <a:pt x="136" y="8"/>
                    <a:pt x="144" y="0"/>
                  </a:cubicBezTo>
                </a:path>
              </a:pathLst>
            </a:custGeom>
            <a:noFill/>
            <a:ln w="28575">
              <a:solidFill>
                <a:srgbClr val="33CC33"/>
              </a:solidFill>
              <a:round/>
              <a:headEnd/>
              <a:tailEnd/>
            </a:ln>
          </p:spPr>
          <p:txBody>
            <a:bodyPr wrap="none"/>
            <a:lstStyle/>
            <a:p>
              <a:endParaRPr lang="zh-CN" altLang="en-US"/>
            </a:p>
          </p:txBody>
        </p:sp>
        <p:sp>
          <p:nvSpPr>
            <p:cNvPr id="8253" name="Line 46"/>
            <p:cNvSpPr>
              <a:spLocks noChangeShapeType="1"/>
            </p:cNvSpPr>
            <p:nvPr/>
          </p:nvSpPr>
          <p:spPr bwMode="auto">
            <a:xfrm flipV="1">
              <a:off x="1542" y="1008"/>
              <a:ext cx="2496" cy="672"/>
            </a:xfrm>
            <a:prstGeom prst="line">
              <a:avLst/>
            </a:prstGeom>
            <a:noFill/>
            <a:ln w="19050">
              <a:solidFill>
                <a:srgbClr val="0000FF"/>
              </a:solidFill>
              <a:prstDash val="dash"/>
              <a:round/>
              <a:headEnd type="none" w="sm" len="lg"/>
              <a:tailEnd type="none" w="sm" len="lg"/>
            </a:ln>
          </p:spPr>
          <p:txBody>
            <a:bodyPr wrap="none" anchor="ctr"/>
            <a:lstStyle/>
            <a:p>
              <a:endParaRPr lang="zh-CN" altLang="en-US"/>
            </a:p>
          </p:txBody>
        </p:sp>
        <p:sp>
          <p:nvSpPr>
            <p:cNvPr id="8254" name="Arc 48"/>
            <p:cNvSpPr>
              <a:spLocks/>
            </p:cNvSpPr>
            <p:nvPr/>
          </p:nvSpPr>
          <p:spPr bwMode="auto">
            <a:xfrm rot="4394734">
              <a:off x="2278" y="1544"/>
              <a:ext cx="232" cy="54"/>
            </a:xfrm>
            <a:custGeom>
              <a:avLst/>
              <a:gdLst>
                <a:gd name="T0" fmla="*/ 0 w 21313"/>
                <a:gd name="T1" fmla="*/ 0 h 21600"/>
                <a:gd name="T2" fmla="*/ 0 w 21313"/>
                <a:gd name="T3" fmla="*/ 0 h 21600"/>
                <a:gd name="T4" fmla="*/ 0 w 21313"/>
                <a:gd name="T5" fmla="*/ 0 h 21600"/>
                <a:gd name="T6" fmla="*/ 0 60000 65536"/>
                <a:gd name="T7" fmla="*/ 0 60000 65536"/>
                <a:gd name="T8" fmla="*/ 0 60000 65536"/>
                <a:gd name="T9" fmla="*/ 0 w 21313"/>
                <a:gd name="T10" fmla="*/ 0 h 21600"/>
                <a:gd name="T11" fmla="*/ 21313 w 21313"/>
                <a:gd name="T12" fmla="*/ 21600 h 21600"/>
              </a:gdLst>
              <a:ahLst/>
              <a:cxnLst>
                <a:cxn ang="T6">
                  <a:pos x="T0" y="T1"/>
                </a:cxn>
                <a:cxn ang="T7">
                  <a:pos x="T2" y="T3"/>
                </a:cxn>
                <a:cxn ang="T8">
                  <a:pos x="T4" y="T5"/>
                </a:cxn>
              </a:cxnLst>
              <a:rect l="T9" t="T10" r="T11" b="T12"/>
              <a:pathLst>
                <a:path w="21313" h="21600" fill="none" extrusionOk="0">
                  <a:moveTo>
                    <a:pt x="-1" y="0"/>
                  </a:moveTo>
                  <a:cubicBezTo>
                    <a:pt x="10573" y="0"/>
                    <a:pt x="19593" y="7654"/>
                    <a:pt x="21312" y="18088"/>
                  </a:cubicBezTo>
                </a:path>
                <a:path w="21313" h="21600" stroke="0" extrusionOk="0">
                  <a:moveTo>
                    <a:pt x="-1" y="0"/>
                  </a:moveTo>
                  <a:cubicBezTo>
                    <a:pt x="10573" y="0"/>
                    <a:pt x="19593" y="7654"/>
                    <a:pt x="21312" y="18088"/>
                  </a:cubicBezTo>
                  <a:lnTo>
                    <a:pt x="0" y="21600"/>
                  </a:lnTo>
                  <a:close/>
                </a:path>
              </a:pathLst>
            </a:custGeom>
            <a:noFill/>
            <a:ln w="28575">
              <a:solidFill>
                <a:srgbClr val="33CC33"/>
              </a:solidFill>
              <a:round/>
              <a:headEnd type="none" w="sm" len="lg"/>
              <a:tailEnd type="none" w="sm" len="lg"/>
            </a:ln>
          </p:spPr>
          <p:txBody>
            <a:bodyPr wrap="none" anchor="ctr"/>
            <a:lstStyle/>
            <a:p>
              <a:endParaRPr lang="zh-CN" altLang="en-US"/>
            </a:p>
          </p:txBody>
        </p:sp>
        <p:sp>
          <p:nvSpPr>
            <p:cNvPr id="8255" name="Line 50"/>
            <p:cNvSpPr>
              <a:spLocks noChangeShapeType="1"/>
            </p:cNvSpPr>
            <p:nvPr/>
          </p:nvSpPr>
          <p:spPr bwMode="auto">
            <a:xfrm>
              <a:off x="4086" y="1008"/>
              <a:ext cx="240" cy="0"/>
            </a:xfrm>
            <a:prstGeom prst="line">
              <a:avLst/>
            </a:prstGeom>
            <a:noFill/>
            <a:ln w="12700">
              <a:solidFill>
                <a:srgbClr val="000000"/>
              </a:solidFill>
              <a:prstDash val="dash"/>
              <a:round/>
              <a:headEnd type="none" w="sm" len="lg"/>
              <a:tailEnd type="none" w="sm" len="lg"/>
            </a:ln>
          </p:spPr>
          <p:txBody>
            <a:bodyPr wrap="none" anchor="ctr"/>
            <a:lstStyle/>
            <a:p>
              <a:endParaRPr lang="zh-CN" altLang="en-US"/>
            </a:p>
          </p:txBody>
        </p:sp>
        <p:sp>
          <p:nvSpPr>
            <p:cNvPr id="8256" name="Line 51"/>
            <p:cNvSpPr>
              <a:spLocks noChangeShapeType="1"/>
            </p:cNvSpPr>
            <p:nvPr/>
          </p:nvSpPr>
          <p:spPr bwMode="auto">
            <a:xfrm flipH="1">
              <a:off x="1062" y="1440"/>
              <a:ext cx="432" cy="0"/>
            </a:xfrm>
            <a:prstGeom prst="line">
              <a:avLst/>
            </a:prstGeom>
            <a:noFill/>
            <a:ln w="9525">
              <a:solidFill>
                <a:schemeClr val="tx1"/>
              </a:solidFill>
              <a:prstDash val="dash"/>
              <a:round/>
              <a:headEnd type="none" w="sm" len="lg"/>
              <a:tailEnd type="none" w="sm" len="lg"/>
            </a:ln>
          </p:spPr>
          <p:txBody>
            <a:bodyPr wrap="none" anchor="ctr"/>
            <a:lstStyle/>
            <a:p>
              <a:endParaRPr lang="zh-CN" altLang="en-US"/>
            </a:p>
          </p:txBody>
        </p:sp>
        <p:sp>
          <p:nvSpPr>
            <p:cNvPr id="8257" name="Line 52"/>
            <p:cNvSpPr>
              <a:spLocks noChangeShapeType="1"/>
            </p:cNvSpPr>
            <p:nvPr/>
          </p:nvSpPr>
          <p:spPr bwMode="auto">
            <a:xfrm flipH="1">
              <a:off x="1062" y="1920"/>
              <a:ext cx="432" cy="0"/>
            </a:xfrm>
            <a:prstGeom prst="line">
              <a:avLst/>
            </a:prstGeom>
            <a:noFill/>
            <a:ln w="9525">
              <a:solidFill>
                <a:schemeClr val="tx1"/>
              </a:solidFill>
              <a:prstDash val="dash"/>
              <a:round/>
              <a:headEnd type="none" w="sm" len="lg"/>
              <a:tailEnd type="none" w="sm" len="lg"/>
            </a:ln>
          </p:spPr>
          <p:txBody>
            <a:bodyPr wrap="none" anchor="ctr"/>
            <a:lstStyle/>
            <a:p>
              <a:endParaRPr lang="zh-CN" altLang="en-US"/>
            </a:p>
          </p:txBody>
        </p:sp>
        <p:sp>
          <p:nvSpPr>
            <p:cNvPr id="8258" name="Line 54"/>
            <p:cNvSpPr>
              <a:spLocks noChangeShapeType="1"/>
            </p:cNvSpPr>
            <p:nvPr/>
          </p:nvSpPr>
          <p:spPr bwMode="auto">
            <a:xfrm>
              <a:off x="4230" y="975"/>
              <a:ext cx="0" cy="720"/>
            </a:xfrm>
            <a:prstGeom prst="line">
              <a:avLst/>
            </a:prstGeom>
            <a:noFill/>
            <a:ln w="28575">
              <a:solidFill>
                <a:srgbClr val="FF33CC"/>
              </a:solidFill>
              <a:prstDash val="dash"/>
              <a:round/>
              <a:headEnd type="triangle" w="sm" len="lg"/>
              <a:tailEnd type="triangle" w="sm" len="lg"/>
            </a:ln>
          </p:spPr>
          <p:txBody>
            <a:bodyPr wrap="none" anchor="ctr"/>
            <a:lstStyle/>
            <a:p>
              <a:endParaRPr lang="zh-CN" altLang="en-US"/>
            </a:p>
          </p:txBody>
        </p:sp>
        <p:graphicFrame>
          <p:nvGraphicFramePr>
            <p:cNvPr id="8209" name="Object 55"/>
            <p:cNvGraphicFramePr>
              <a:graphicFrameLocks noChangeAspect="1"/>
            </p:cNvGraphicFramePr>
            <p:nvPr/>
          </p:nvGraphicFramePr>
          <p:xfrm>
            <a:off x="4248" y="1248"/>
            <a:ext cx="222" cy="240"/>
          </p:xfrm>
          <a:graphic>
            <a:graphicData uri="http://schemas.openxmlformats.org/presentationml/2006/ole">
              <p:oleObj spid="_x0000_s23569" name="公式" r:id="rId12" imgW="177480" imgH="190440" progId="">
                <p:embed/>
              </p:oleObj>
            </a:graphicData>
          </a:graphic>
        </p:graphicFrame>
        <p:sp>
          <p:nvSpPr>
            <p:cNvPr id="8259" name="Line 56"/>
            <p:cNvSpPr>
              <a:spLocks noChangeShapeType="1"/>
            </p:cNvSpPr>
            <p:nvPr/>
          </p:nvSpPr>
          <p:spPr bwMode="auto">
            <a:xfrm>
              <a:off x="1243" y="1440"/>
              <a:ext cx="5" cy="480"/>
            </a:xfrm>
            <a:prstGeom prst="line">
              <a:avLst/>
            </a:prstGeom>
            <a:noFill/>
            <a:ln w="19050">
              <a:solidFill>
                <a:srgbClr val="FF33CC"/>
              </a:solidFill>
              <a:prstDash val="dash"/>
              <a:round/>
              <a:headEnd type="triangle" w="sm" len="lg"/>
              <a:tailEnd type="triangle" w="sm" len="lg"/>
            </a:ln>
          </p:spPr>
          <p:txBody>
            <a:bodyPr wrap="none" anchor="ctr"/>
            <a:lstStyle/>
            <a:p>
              <a:endParaRPr lang="zh-CN" altLang="en-US"/>
            </a:p>
          </p:txBody>
        </p:sp>
        <p:graphicFrame>
          <p:nvGraphicFramePr>
            <p:cNvPr id="8210" name="Object 57"/>
            <p:cNvGraphicFramePr>
              <a:graphicFrameLocks noChangeAspect="1"/>
            </p:cNvGraphicFramePr>
            <p:nvPr/>
          </p:nvGraphicFramePr>
          <p:xfrm>
            <a:off x="2461" y="768"/>
            <a:ext cx="227" cy="441"/>
          </p:xfrm>
          <a:graphic>
            <a:graphicData uri="http://schemas.openxmlformats.org/presentationml/2006/ole">
              <p:oleObj spid="_x0000_s23570" name="公式" r:id="rId13" imgW="164880" imgH="317160" progId="">
                <p:embed/>
              </p:oleObj>
            </a:graphicData>
          </a:graphic>
        </p:graphicFrame>
        <p:graphicFrame>
          <p:nvGraphicFramePr>
            <p:cNvPr id="8211" name="Object 58"/>
            <p:cNvGraphicFramePr>
              <a:graphicFrameLocks noChangeAspect="1"/>
            </p:cNvGraphicFramePr>
            <p:nvPr/>
          </p:nvGraphicFramePr>
          <p:xfrm>
            <a:off x="3072" y="1287"/>
            <a:ext cx="236" cy="393"/>
          </p:xfrm>
          <a:graphic>
            <a:graphicData uri="http://schemas.openxmlformats.org/presentationml/2006/ole">
              <p:oleObj spid="_x0000_s23571" name="公式" r:id="rId14" imgW="190440" imgH="317160" progId="">
                <p:embed/>
              </p:oleObj>
            </a:graphicData>
          </a:graphic>
        </p:graphicFrame>
        <p:graphicFrame>
          <p:nvGraphicFramePr>
            <p:cNvPr id="8212" name="Object 60"/>
            <p:cNvGraphicFramePr>
              <a:graphicFrameLocks noChangeAspect="1"/>
            </p:cNvGraphicFramePr>
            <p:nvPr/>
          </p:nvGraphicFramePr>
          <p:xfrm>
            <a:off x="2505" y="2175"/>
            <a:ext cx="308" cy="384"/>
          </p:xfrm>
          <a:graphic>
            <a:graphicData uri="http://schemas.openxmlformats.org/presentationml/2006/ole">
              <p:oleObj spid="_x0000_s23572" name="公式" r:id="rId15" imgW="164880" imgH="203040" progId="">
                <p:embed/>
              </p:oleObj>
            </a:graphicData>
          </a:graphic>
        </p:graphicFrame>
        <p:sp>
          <p:nvSpPr>
            <p:cNvPr id="8260" name="Line 61"/>
            <p:cNvSpPr>
              <a:spLocks noChangeShapeType="1"/>
            </p:cNvSpPr>
            <p:nvPr/>
          </p:nvSpPr>
          <p:spPr bwMode="auto">
            <a:xfrm>
              <a:off x="2744" y="2391"/>
              <a:ext cx="1288" cy="0"/>
            </a:xfrm>
            <a:prstGeom prst="line">
              <a:avLst/>
            </a:prstGeom>
            <a:noFill/>
            <a:ln w="19050">
              <a:solidFill>
                <a:srgbClr val="FF3399"/>
              </a:solidFill>
              <a:round/>
              <a:headEnd/>
              <a:tailEnd type="triangle" w="sm" len="lg"/>
            </a:ln>
          </p:spPr>
          <p:txBody>
            <a:bodyPr wrap="none"/>
            <a:lstStyle/>
            <a:p>
              <a:endParaRPr lang="zh-CN" altLang="en-US"/>
            </a:p>
          </p:txBody>
        </p:sp>
        <p:sp>
          <p:nvSpPr>
            <p:cNvPr id="8261" name="Line 62"/>
            <p:cNvSpPr>
              <a:spLocks noChangeShapeType="1"/>
            </p:cNvSpPr>
            <p:nvPr/>
          </p:nvSpPr>
          <p:spPr bwMode="auto">
            <a:xfrm flipH="1">
              <a:off x="1551" y="2391"/>
              <a:ext cx="954" cy="0"/>
            </a:xfrm>
            <a:prstGeom prst="line">
              <a:avLst/>
            </a:prstGeom>
            <a:noFill/>
            <a:ln w="19050">
              <a:solidFill>
                <a:srgbClr val="FF3399"/>
              </a:solidFill>
              <a:round/>
              <a:headEnd/>
              <a:tailEnd type="triangle" w="sm" len="lg"/>
            </a:ln>
          </p:spPr>
          <p:txBody>
            <a:bodyPr wrap="none"/>
            <a:lstStyle/>
            <a:p>
              <a:endParaRPr lang="zh-CN" altLang="en-US"/>
            </a:p>
          </p:txBody>
        </p:sp>
        <p:sp>
          <p:nvSpPr>
            <p:cNvPr id="8262" name="AutoShape 64"/>
            <p:cNvSpPr>
              <a:spLocks noChangeArrowheads="1"/>
            </p:cNvSpPr>
            <p:nvPr/>
          </p:nvSpPr>
          <p:spPr bwMode="auto">
            <a:xfrm>
              <a:off x="945" y="767"/>
              <a:ext cx="273" cy="289"/>
            </a:xfrm>
            <a:prstGeom prst="wedgeRoundRectCallout">
              <a:avLst>
                <a:gd name="adj1" fmla="val 53662"/>
                <a:gd name="adj2" fmla="val 213324"/>
                <a:gd name="adj3" fmla="val 16667"/>
              </a:avLst>
            </a:prstGeom>
            <a:solidFill>
              <a:srgbClr val="D3EBED"/>
            </a:solidFill>
            <a:ln w="9525">
              <a:solidFill>
                <a:schemeClr val="tx1"/>
              </a:solidFill>
              <a:miter lim="800000"/>
              <a:headEnd/>
              <a:tailEnd/>
            </a:ln>
          </p:spPr>
          <p:txBody>
            <a:bodyPr/>
            <a:lstStyle/>
            <a:p>
              <a:pPr algn="ctr"/>
              <a:endParaRPr lang="zh-CN" altLang="zh-CN" sz="2800" b="1">
                <a:solidFill>
                  <a:srgbClr val="1C1C1C"/>
                </a:solidFill>
                <a:latin typeface="Times New Roman" pitchFamily="18" charset="0"/>
              </a:endParaRPr>
            </a:p>
          </p:txBody>
        </p:sp>
        <p:graphicFrame>
          <p:nvGraphicFramePr>
            <p:cNvPr id="8213" name="Object 65"/>
            <p:cNvGraphicFramePr>
              <a:graphicFrameLocks noChangeAspect="1"/>
            </p:cNvGraphicFramePr>
            <p:nvPr/>
          </p:nvGraphicFramePr>
          <p:xfrm>
            <a:off x="996" y="784"/>
            <a:ext cx="204" cy="272"/>
          </p:xfrm>
          <a:graphic>
            <a:graphicData uri="http://schemas.openxmlformats.org/presentationml/2006/ole">
              <p:oleObj spid="_x0000_s23573" name="Equation" r:id="rId16" imgW="190440" imgH="253800" progId="">
                <p:embed/>
              </p:oleObj>
            </a:graphicData>
          </a:graphic>
        </p:graphicFrame>
        <p:sp>
          <p:nvSpPr>
            <p:cNvPr id="8263" name="Text Box 26"/>
            <p:cNvSpPr txBox="1">
              <a:spLocks noChangeArrowheads="1"/>
            </p:cNvSpPr>
            <p:nvPr/>
          </p:nvSpPr>
          <p:spPr bwMode="auto">
            <a:xfrm>
              <a:off x="4077" y="624"/>
              <a:ext cx="270" cy="250"/>
            </a:xfrm>
            <a:prstGeom prst="rect">
              <a:avLst/>
            </a:prstGeom>
            <a:noFill/>
            <a:ln w="9525">
              <a:noFill/>
              <a:miter lim="800000"/>
              <a:headEnd/>
              <a:tailEnd/>
            </a:ln>
          </p:spPr>
          <p:txBody>
            <a:bodyPr>
              <a:spAutoFit/>
            </a:bodyPr>
            <a:lstStyle/>
            <a:p>
              <a:pPr>
                <a:spcBef>
                  <a:spcPct val="50000"/>
                </a:spcBef>
              </a:pPr>
              <a:r>
                <a:rPr lang="en-US" altLang="zh-CN" sz="2000" b="1">
                  <a:solidFill>
                    <a:srgbClr val="CC0000"/>
                  </a:solidFill>
                  <a:latin typeface="Times New Roman" pitchFamily="18" charset="0"/>
                </a:rPr>
                <a:t>p</a:t>
              </a:r>
              <a:endParaRPr lang="en-US" altLang="zh-CN" sz="2000" b="1">
                <a:latin typeface="Times New Roman" pitchFamily="18" charset="0"/>
              </a:endParaRPr>
            </a:p>
          </p:txBody>
        </p:sp>
      </p:grpSp>
      <p:grpSp>
        <p:nvGrpSpPr>
          <p:cNvPr id="3" name="Group 113"/>
          <p:cNvGrpSpPr>
            <a:grpSpLocks/>
          </p:cNvGrpSpPr>
          <p:nvPr/>
        </p:nvGrpSpPr>
        <p:grpSpPr bwMode="auto">
          <a:xfrm>
            <a:off x="747713" y="4648200"/>
            <a:ext cx="5492750" cy="1100138"/>
            <a:chOff x="471" y="2928"/>
            <a:chExt cx="3460" cy="693"/>
          </a:xfrm>
        </p:grpSpPr>
        <p:sp>
          <p:nvSpPr>
            <p:cNvPr id="8230" name="AutoShape 80"/>
            <p:cNvSpPr>
              <a:spLocks/>
            </p:cNvSpPr>
            <p:nvPr/>
          </p:nvSpPr>
          <p:spPr bwMode="auto">
            <a:xfrm>
              <a:off x="1631" y="3080"/>
              <a:ext cx="176" cy="423"/>
            </a:xfrm>
            <a:prstGeom prst="leftBrace">
              <a:avLst>
                <a:gd name="adj1" fmla="val 20028"/>
                <a:gd name="adj2" fmla="val 50000"/>
              </a:avLst>
            </a:prstGeom>
            <a:noFill/>
            <a:ln w="28575">
              <a:solidFill>
                <a:schemeClr val="tx1"/>
              </a:solidFill>
              <a:round/>
              <a:headEnd/>
              <a:tailEnd/>
            </a:ln>
          </p:spPr>
          <p:txBody>
            <a:bodyPr wrap="none" anchor="ctr"/>
            <a:lstStyle/>
            <a:p>
              <a:endParaRPr lang="zh-CN" altLang="en-US"/>
            </a:p>
          </p:txBody>
        </p:sp>
        <p:grpSp>
          <p:nvGrpSpPr>
            <p:cNvPr id="4" name="Group 112"/>
            <p:cNvGrpSpPr>
              <a:grpSpLocks/>
            </p:cNvGrpSpPr>
            <p:nvPr/>
          </p:nvGrpSpPr>
          <p:grpSpPr bwMode="auto">
            <a:xfrm>
              <a:off x="471" y="2928"/>
              <a:ext cx="3460" cy="693"/>
              <a:chOff x="471" y="2928"/>
              <a:chExt cx="3460" cy="693"/>
            </a:xfrm>
          </p:grpSpPr>
          <p:graphicFrame>
            <p:nvGraphicFramePr>
              <p:cNvPr id="8200" name="Object 82"/>
              <p:cNvGraphicFramePr>
                <a:graphicFrameLocks noChangeAspect="1"/>
              </p:cNvGraphicFramePr>
              <p:nvPr/>
            </p:nvGraphicFramePr>
            <p:xfrm>
              <a:off x="1851" y="2959"/>
              <a:ext cx="576" cy="275"/>
            </p:xfrm>
            <a:graphic>
              <a:graphicData uri="http://schemas.openxmlformats.org/presentationml/2006/ole">
                <p:oleObj spid="_x0000_s23560" name="公式" r:id="rId17" imgW="495000" imgH="253800" progId="">
                  <p:embed/>
                </p:oleObj>
              </a:graphicData>
            </a:graphic>
          </p:graphicFrame>
          <p:graphicFrame>
            <p:nvGraphicFramePr>
              <p:cNvPr id="8201" name="Object 83"/>
              <p:cNvGraphicFramePr>
                <a:graphicFrameLocks noChangeAspect="1"/>
              </p:cNvGraphicFramePr>
              <p:nvPr/>
            </p:nvGraphicFramePr>
            <p:xfrm>
              <a:off x="471" y="2928"/>
              <a:ext cx="1124" cy="693"/>
            </p:xfrm>
            <a:graphic>
              <a:graphicData uri="http://schemas.openxmlformats.org/presentationml/2006/ole">
                <p:oleObj spid="_x0000_s23561" name="公式" r:id="rId18" imgW="749160" imgH="393480" progId="">
                  <p:embed/>
                </p:oleObj>
              </a:graphicData>
            </a:graphic>
          </p:graphicFrame>
          <p:sp>
            <p:nvSpPr>
              <p:cNvPr id="8232" name="Text Box 84"/>
              <p:cNvSpPr txBox="1">
                <a:spLocks noChangeArrowheads="1"/>
              </p:cNvSpPr>
              <p:nvPr/>
            </p:nvSpPr>
            <p:spPr bwMode="auto">
              <a:xfrm>
                <a:off x="3001" y="2948"/>
                <a:ext cx="930" cy="365"/>
              </a:xfrm>
              <a:prstGeom prst="rect">
                <a:avLst/>
              </a:prstGeom>
              <a:noFill/>
              <a:ln w="9525">
                <a:noFill/>
                <a:miter lim="800000"/>
                <a:headEnd/>
                <a:tailEnd/>
              </a:ln>
            </p:spPr>
            <p:txBody>
              <a:bodyPr>
                <a:spAutoFit/>
              </a:bodyPr>
              <a:lstStyle/>
              <a:p>
                <a:pPr>
                  <a:spcBef>
                    <a:spcPct val="50000"/>
                  </a:spcBef>
                </a:pPr>
                <a:r>
                  <a:rPr lang="zh-CN" altLang="en-US" sz="3200" b="1">
                    <a:solidFill>
                      <a:srgbClr val="CC0000"/>
                    </a:solidFill>
                    <a:latin typeface="Times New Roman" pitchFamily="18" charset="0"/>
                  </a:rPr>
                  <a:t>加强</a:t>
                </a:r>
                <a:endParaRPr lang="zh-CN" altLang="en-US" sz="3200" b="1">
                  <a:latin typeface="Times New Roman" pitchFamily="18" charset="0"/>
                </a:endParaRPr>
              </a:p>
            </p:txBody>
          </p:sp>
        </p:grpSp>
      </p:grpSp>
      <p:graphicFrame>
        <p:nvGraphicFramePr>
          <p:cNvPr id="29781" name="Object 85"/>
          <p:cNvGraphicFramePr>
            <a:graphicFrameLocks noChangeAspect="1"/>
          </p:cNvGraphicFramePr>
          <p:nvPr/>
        </p:nvGraphicFramePr>
        <p:xfrm>
          <a:off x="5410200" y="5029200"/>
          <a:ext cx="2590800" cy="515938"/>
        </p:xfrm>
        <a:graphic>
          <a:graphicData uri="http://schemas.openxmlformats.org/presentationml/2006/ole">
            <p:oleObj spid="_x0000_s23556" name="公式" r:id="rId19" imgW="1536480" imgH="317160" progId="">
              <p:embed/>
            </p:oleObj>
          </a:graphicData>
        </a:graphic>
      </p:graphicFrame>
      <p:grpSp>
        <p:nvGrpSpPr>
          <p:cNvPr id="5" name="Group 86"/>
          <p:cNvGrpSpPr>
            <a:grpSpLocks/>
          </p:cNvGrpSpPr>
          <p:nvPr/>
        </p:nvGrpSpPr>
        <p:grpSpPr bwMode="auto">
          <a:xfrm>
            <a:off x="2895600" y="5181600"/>
            <a:ext cx="3124200" cy="990600"/>
            <a:chOff x="1920" y="2976"/>
            <a:chExt cx="2064" cy="576"/>
          </a:xfrm>
        </p:grpSpPr>
        <p:graphicFrame>
          <p:nvGraphicFramePr>
            <p:cNvPr id="8199" name="Object 87"/>
            <p:cNvGraphicFramePr>
              <a:graphicFrameLocks noChangeAspect="1"/>
            </p:cNvGraphicFramePr>
            <p:nvPr/>
          </p:nvGraphicFramePr>
          <p:xfrm>
            <a:off x="1920" y="2976"/>
            <a:ext cx="1122" cy="576"/>
          </p:xfrm>
          <a:graphic>
            <a:graphicData uri="http://schemas.openxmlformats.org/presentationml/2006/ole">
              <p:oleObj spid="_x0000_s23559" name="公式" r:id="rId20" imgW="1180800" imgH="609480" progId="">
                <p:embed/>
              </p:oleObj>
            </a:graphicData>
          </a:graphic>
        </p:graphicFrame>
        <p:sp>
          <p:nvSpPr>
            <p:cNvPr id="8229" name="Text Box 88"/>
            <p:cNvSpPr txBox="1">
              <a:spLocks noChangeArrowheads="1"/>
            </p:cNvSpPr>
            <p:nvPr/>
          </p:nvSpPr>
          <p:spPr bwMode="auto">
            <a:xfrm>
              <a:off x="3087" y="3079"/>
              <a:ext cx="897" cy="337"/>
            </a:xfrm>
            <a:prstGeom prst="rect">
              <a:avLst/>
            </a:prstGeom>
            <a:noFill/>
            <a:ln w="9525">
              <a:noFill/>
              <a:miter lim="800000"/>
              <a:headEnd/>
              <a:tailEnd/>
            </a:ln>
          </p:spPr>
          <p:txBody>
            <a:bodyPr>
              <a:spAutoFit/>
            </a:bodyPr>
            <a:lstStyle/>
            <a:p>
              <a:pPr>
                <a:spcBef>
                  <a:spcPct val="50000"/>
                </a:spcBef>
              </a:pPr>
              <a:r>
                <a:rPr lang="en-US" altLang="zh-CN" sz="3200" b="1">
                  <a:solidFill>
                    <a:srgbClr val="0000FF"/>
                  </a:solidFill>
                  <a:latin typeface="Times New Roman" pitchFamily="18" charset="0"/>
                </a:rPr>
                <a:t> </a:t>
              </a:r>
              <a:r>
                <a:rPr lang="zh-CN" altLang="en-US" sz="3200" b="1">
                  <a:solidFill>
                    <a:schemeClr val="accent2"/>
                  </a:solidFill>
                  <a:latin typeface="Times New Roman" pitchFamily="18" charset="0"/>
                </a:rPr>
                <a:t>减弱</a:t>
              </a:r>
            </a:p>
          </p:txBody>
        </p:sp>
      </p:grpSp>
      <p:grpSp>
        <p:nvGrpSpPr>
          <p:cNvPr id="6" name="Group 100"/>
          <p:cNvGrpSpPr>
            <a:grpSpLocks/>
          </p:cNvGrpSpPr>
          <p:nvPr/>
        </p:nvGrpSpPr>
        <p:grpSpPr bwMode="auto">
          <a:xfrm>
            <a:off x="7391400" y="1230313"/>
            <a:ext cx="457200" cy="2871787"/>
            <a:chOff x="4752" y="432"/>
            <a:chExt cx="288" cy="1536"/>
          </a:xfrm>
        </p:grpSpPr>
        <p:sp>
          <p:nvSpPr>
            <p:cNvPr id="8221" name="Rectangle 101"/>
            <p:cNvSpPr>
              <a:spLocks noChangeArrowheads="1"/>
            </p:cNvSpPr>
            <p:nvPr/>
          </p:nvSpPr>
          <p:spPr bwMode="auto">
            <a:xfrm>
              <a:off x="4752" y="432"/>
              <a:ext cx="288" cy="192"/>
            </a:xfrm>
            <a:prstGeom prst="rect">
              <a:avLst/>
            </a:prstGeom>
            <a:gradFill rotWithShape="0">
              <a:gsLst>
                <a:gs pos="0">
                  <a:srgbClr val="F6E00C"/>
                </a:gs>
                <a:gs pos="50000">
                  <a:srgbClr val="000000"/>
                </a:gs>
                <a:gs pos="100000">
                  <a:srgbClr val="F6E00C"/>
                </a:gs>
              </a:gsLst>
              <a:lin ang="5400000" scaled="1"/>
            </a:gradFill>
            <a:ln w="9525">
              <a:noFill/>
              <a:miter lim="800000"/>
              <a:headEnd/>
              <a:tailEnd/>
            </a:ln>
          </p:spPr>
          <p:txBody>
            <a:bodyPr wrap="none" anchor="ctr">
              <a:spAutoFit/>
            </a:bodyPr>
            <a:lstStyle/>
            <a:p>
              <a:endParaRPr lang="zh-CN" altLang="en-US"/>
            </a:p>
          </p:txBody>
        </p:sp>
        <p:sp>
          <p:nvSpPr>
            <p:cNvPr id="8222" name="Rectangle 102"/>
            <p:cNvSpPr>
              <a:spLocks noChangeArrowheads="1"/>
            </p:cNvSpPr>
            <p:nvPr/>
          </p:nvSpPr>
          <p:spPr bwMode="auto">
            <a:xfrm>
              <a:off x="4752" y="624"/>
              <a:ext cx="288" cy="192"/>
            </a:xfrm>
            <a:prstGeom prst="rect">
              <a:avLst/>
            </a:prstGeom>
            <a:gradFill rotWithShape="0">
              <a:gsLst>
                <a:gs pos="0">
                  <a:srgbClr val="F6E00C"/>
                </a:gs>
                <a:gs pos="50000">
                  <a:srgbClr val="000000"/>
                </a:gs>
                <a:gs pos="100000">
                  <a:srgbClr val="F6E00C"/>
                </a:gs>
              </a:gsLst>
              <a:lin ang="5400000" scaled="1"/>
            </a:gradFill>
            <a:ln w="9525">
              <a:noFill/>
              <a:miter lim="800000"/>
              <a:headEnd/>
              <a:tailEnd/>
            </a:ln>
          </p:spPr>
          <p:txBody>
            <a:bodyPr wrap="none" anchor="ctr">
              <a:spAutoFit/>
            </a:bodyPr>
            <a:lstStyle/>
            <a:p>
              <a:endParaRPr lang="zh-CN" altLang="en-US"/>
            </a:p>
          </p:txBody>
        </p:sp>
        <p:sp>
          <p:nvSpPr>
            <p:cNvPr id="8223" name="Rectangle 103"/>
            <p:cNvSpPr>
              <a:spLocks noChangeArrowheads="1"/>
            </p:cNvSpPr>
            <p:nvPr/>
          </p:nvSpPr>
          <p:spPr bwMode="auto">
            <a:xfrm>
              <a:off x="4752" y="816"/>
              <a:ext cx="288" cy="192"/>
            </a:xfrm>
            <a:prstGeom prst="rect">
              <a:avLst/>
            </a:prstGeom>
            <a:gradFill rotWithShape="0">
              <a:gsLst>
                <a:gs pos="0">
                  <a:srgbClr val="F6E00C"/>
                </a:gs>
                <a:gs pos="50000">
                  <a:srgbClr val="000000"/>
                </a:gs>
                <a:gs pos="100000">
                  <a:srgbClr val="F6E00C"/>
                </a:gs>
              </a:gsLst>
              <a:lin ang="5400000" scaled="1"/>
            </a:gradFill>
            <a:ln w="9525">
              <a:noFill/>
              <a:miter lim="800000"/>
              <a:headEnd/>
              <a:tailEnd/>
            </a:ln>
          </p:spPr>
          <p:txBody>
            <a:bodyPr wrap="none" anchor="ctr">
              <a:spAutoFit/>
            </a:bodyPr>
            <a:lstStyle/>
            <a:p>
              <a:endParaRPr lang="zh-CN" altLang="en-US"/>
            </a:p>
          </p:txBody>
        </p:sp>
        <p:sp>
          <p:nvSpPr>
            <p:cNvPr id="8224" name="Rectangle 104"/>
            <p:cNvSpPr>
              <a:spLocks noChangeArrowheads="1"/>
            </p:cNvSpPr>
            <p:nvPr/>
          </p:nvSpPr>
          <p:spPr bwMode="auto">
            <a:xfrm>
              <a:off x="4752" y="1008"/>
              <a:ext cx="288" cy="192"/>
            </a:xfrm>
            <a:prstGeom prst="rect">
              <a:avLst/>
            </a:prstGeom>
            <a:gradFill rotWithShape="0">
              <a:gsLst>
                <a:gs pos="0">
                  <a:srgbClr val="F6E00C"/>
                </a:gs>
                <a:gs pos="50000">
                  <a:srgbClr val="000000"/>
                </a:gs>
                <a:gs pos="100000">
                  <a:srgbClr val="F6E00C"/>
                </a:gs>
              </a:gsLst>
              <a:lin ang="5400000" scaled="1"/>
            </a:gradFill>
            <a:ln w="9525">
              <a:noFill/>
              <a:miter lim="800000"/>
              <a:headEnd/>
              <a:tailEnd/>
            </a:ln>
          </p:spPr>
          <p:txBody>
            <a:bodyPr wrap="none" anchor="ctr">
              <a:spAutoFit/>
            </a:bodyPr>
            <a:lstStyle/>
            <a:p>
              <a:endParaRPr lang="zh-CN" altLang="en-US"/>
            </a:p>
          </p:txBody>
        </p:sp>
        <p:sp>
          <p:nvSpPr>
            <p:cNvPr id="8225" name="Rectangle 105"/>
            <p:cNvSpPr>
              <a:spLocks noChangeArrowheads="1"/>
            </p:cNvSpPr>
            <p:nvPr/>
          </p:nvSpPr>
          <p:spPr bwMode="auto">
            <a:xfrm>
              <a:off x="4752" y="1200"/>
              <a:ext cx="288" cy="192"/>
            </a:xfrm>
            <a:prstGeom prst="rect">
              <a:avLst/>
            </a:prstGeom>
            <a:gradFill rotWithShape="0">
              <a:gsLst>
                <a:gs pos="0">
                  <a:srgbClr val="F6E00C"/>
                </a:gs>
                <a:gs pos="50000">
                  <a:srgbClr val="000000"/>
                </a:gs>
                <a:gs pos="100000">
                  <a:srgbClr val="F6E00C"/>
                </a:gs>
              </a:gsLst>
              <a:lin ang="5400000" scaled="1"/>
            </a:gradFill>
            <a:ln w="9525">
              <a:noFill/>
              <a:miter lim="800000"/>
              <a:headEnd/>
              <a:tailEnd/>
            </a:ln>
          </p:spPr>
          <p:txBody>
            <a:bodyPr wrap="none" anchor="ctr">
              <a:spAutoFit/>
            </a:bodyPr>
            <a:lstStyle/>
            <a:p>
              <a:endParaRPr lang="zh-CN" altLang="en-US"/>
            </a:p>
          </p:txBody>
        </p:sp>
        <p:sp>
          <p:nvSpPr>
            <p:cNvPr id="8226" name="Rectangle 106"/>
            <p:cNvSpPr>
              <a:spLocks noChangeArrowheads="1"/>
            </p:cNvSpPr>
            <p:nvPr/>
          </p:nvSpPr>
          <p:spPr bwMode="auto">
            <a:xfrm>
              <a:off x="4752" y="1392"/>
              <a:ext cx="288" cy="192"/>
            </a:xfrm>
            <a:prstGeom prst="rect">
              <a:avLst/>
            </a:prstGeom>
            <a:gradFill rotWithShape="0">
              <a:gsLst>
                <a:gs pos="0">
                  <a:srgbClr val="F6E00C"/>
                </a:gs>
                <a:gs pos="50000">
                  <a:srgbClr val="000000"/>
                </a:gs>
                <a:gs pos="100000">
                  <a:srgbClr val="F6E00C"/>
                </a:gs>
              </a:gsLst>
              <a:lin ang="5400000" scaled="1"/>
            </a:gradFill>
            <a:ln w="9525">
              <a:noFill/>
              <a:miter lim="800000"/>
              <a:headEnd/>
              <a:tailEnd/>
            </a:ln>
          </p:spPr>
          <p:txBody>
            <a:bodyPr wrap="none" anchor="ctr">
              <a:spAutoFit/>
            </a:bodyPr>
            <a:lstStyle/>
            <a:p>
              <a:endParaRPr lang="zh-CN" altLang="en-US"/>
            </a:p>
          </p:txBody>
        </p:sp>
        <p:sp>
          <p:nvSpPr>
            <p:cNvPr id="8227" name="Rectangle 107"/>
            <p:cNvSpPr>
              <a:spLocks noChangeArrowheads="1"/>
            </p:cNvSpPr>
            <p:nvPr/>
          </p:nvSpPr>
          <p:spPr bwMode="auto">
            <a:xfrm>
              <a:off x="4752" y="1584"/>
              <a:ext cx="288" cy="192"/>
            </a:xfrm>
            <a:prstGeom prst="rect">
              <a:avLst/>
            </a:prstGeom>
            <a:gradFill rotWithShape="0">
              <a:gsLst>
                <a:gs pos="0">
                  <a:srgbClr val="F6E00C"/>
                </a:gs>
                <a:gs pos="50000">
                  <a:srgbClr val="000000"/>
                </a:gs>
                <a:gs pos="100000">
                  <a:srgbClr val="F6E00C"/>
                </a:gs>
              </a:gsLst>
              <a:lin ang="5400000" scaled="1"/>
            </a:gradFill>
            <a:ln w="9525">
              <a:noFill/>
              <a:miter lim="800000"/>
              <a:headEnd/>
              <a:tailEnd/>
            </a:ln>
          </p:spPr>
          <p:txBody>
            <a:bodyPr wrap="none" anchor="ctr">
              <a:spAutoFit/>
            </a:bodyPr>
            <a:lstStyle/>
            <a:p>
              <a:endParaRPr lang="zh-CN" altLang="en-US"/>
            </a:p>
          </p:txBody>
        </p:sp>
        <p:sp>
          <p:nvSpPr>
            <p:cNvPr id="8228" name="Rectangle 108"/>
            <p:cNvSpPr>
              <a:spLocks noChangeArrowheads="1"/>
            </p:cNvSpPr>
            <p:nvPr/>
          </p:nvSpPr>
          <p:spPr bwMode="auto">
            <a:xfrm>
              <a:off x="4752" y="1776"/>
              <a:ext cx="288" cy="192"/>
            </a:xfrm>
            <a:prstGeom prst="rect">
              <a:avLst/>
            </a:prstGeom>
            <a:gradFill rotWithShape="0">
              <a:gsLst>
                <a:gs pos="0">
                  <a:srgbClr val="F6E00C"/>
                </a:gs>
                <a:gs pos="50000">
                  <a:srgbClr val="000000"/>
                </a:gs>
                <a:gs pos="100000">
                  <a:srgbClr val="F6E00C"/>
                </a:gs>
              </a:gsLst>
              <a:lin ang="5400000" scaled="1"/>
            </a:gradFill>
            <a:ln w="9525">
              <a:noFill/>
              <a:miter lim="800000"/>
              <a:headEnd/>
              <a:tailEnd/>
            </a:ln>
          </p:spPr>
          <p:txBody>
            <a:bodyPr wrap="none" anchor="ctr">
              <a:spAutoFit/>
            </a:bodyPr>
            <a:lstStyle/>
            <a:p>
              <a:endParaRPr lang="zh-CN" altLang="en-US"/>
            </a:p>
          </p:txBody>
        </p:sp>
      </p:grpSp>
      <p:graphicFrame>
        <p:nvGraphicFramePr>
          <p:cNvPr id="8197" name="Object 116"/>
          <p:cNvGraphicFramePr>
            <a:graphicFrameLocks noChangeAspect="1"/>
          </p:cNvGraphicFramePr>
          <p:nvPr/>
        </p:nvGraphicFramePr>
        <p:xfrm>
          <a:off x="3505200" y="2362200"/>
          <a:ext cx="200025" cy="304800"/>
        </p:xfrm>
        <a:graphic>
          <a:graphicData uri="http://schemas.openxmlformats.org/presentationml/2006/ole">
            <p:oleObj spid="_x0000_s23557" name="Equation" r:id="rId21" imgW="177480" imgH="241200" progId="">
              <p:embed/>
            </p:oleObj>
          </a:graphicData>
        </a:graphic>
      </p:graphicFrame>
      <p:graphicFrame>
        <p:nvGraphicFramePr>
          <p:cNvPr id="8198" name="Object 117"/>
          <p:cNvGraphicFramePr>
            <a:graphicFrameLocks noChangeAspect="1"/>
          </p:cNvGraphicFramePr>
          <p:nvPr/>
        </p:nvGraphicFramePr>
        <p:xfrm>
          <a:off x="2806700" y="1708150"/>
          <a:ext cx="381000" cy="349250"/>
        </p:xfrm>
        <a:graphic>
          <a:graphicData uri="http://schemas.openxmlformats.org/presentationml/2006/ole">
            <p:oleObj spid="_x0000_s23558" name="Equation" r:id="rId22" imgW="177480" imgH="241200" progId="">
              <p:embed/>
            </p:oleObj>
          </a:graphicData>
        </a:graphic>
      </p:graphicFrame>
      <p:sp>
        <p:nvSpPr>
          <p:cNvPr id="70" name="Oval 20"/>
          <p:cNvSpPr>
            <a:spLocks noChangeArrowheads="1"/>
          </p:cNvSpPr>
          <p:nvPr/>
        </p:nvSpPr>
        <p:spPr bwMode="auto">
          <a:xfrm>
            <a:off x="2914650" y="609600"/>
            <a:ext cx="6153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8220" name="Rectangle 23"/>
          <p:cNvSpPr>
            <a:spLocks noChangeArrowheads="1"/>
          </p:cNvSpPr>
          <p:nvPr/>
        </p:nvSpPr>
        <p:spPr bwMode="auto">
          <a:xfrm>
            <a:off x="3200400" y="65088"/>
            <a:ext cx="579755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11-2 </a:t>
            </a:r>
            <a:r>
              <a:rPr kumimoji="1" lang="zh-CN" altLang="en-US" sz="2800" b="1">
                <a:solidFill>
                  <a:srgbClr val="000066"/>
                </a:solidFill>
                <a:latin typeface="楷体_GB2312" pitchFamily="49" charset="-122"/>
                <a:ea typeface="楷体_GB2312" pitchFamily="49" charset="-122"/>
              </a:rPr>
              <a:t>杨氏双缝干涉实验 劳埃德镜</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slide(fromBottom)">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297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7" name="灯片编号占位符 1"/>
          <p:cNvSpPr>
            <a:spLocks noGrp="1"/>
          </p:cNvSpPr>
          <p:nvPr>
            <p:ph type="sldNum" sz="quarter" idx="10"/>
          </p:nvPr>
        </p:nvSpPr>
        <p:spPr>
          <a:noFill/>
        </p:spPr>
        <p:txBody>
          <a:bodyPr/>
          <a:lstStyle/>
          <a:p>
            <a:fld id="{6B2BF605-F058-4657-8F93-5921AA9EB1BA}" type="slidenum">
              <a:rPr lang="en-US" altLang="zh-CN" smtClean="0"/>
              <a:pPr/>
              <a:t>190</a:t>
            </a:fld>
            <a:endParaRPr lang="en-US" altLang="zh-CN" smtClean="0"/>
          </a:p>
        </p:txBody>
      </p:sp>
      <p:sp>
        <p:nvSpPr>
          <p:cNvPr id="88081" name="Text Box 17"/>
          <p:cNvSpPr txBox="1">
            <a:spLocks noChangeArrowheads="1"/>
          </p:cNvSpPr>
          <p:nvPr/>
        </p:nvSpPr>
        <p:spPr bwMode="auto">
          <a:xfrm>
            <a:off x="395288" y="2349500"/>
            <a:ext cx="1800225" cy="579438"/>
          </a:xfrm>
          <a:prstGeom prst="rect">
            <a:avLst/>
          </a:prstGeom>
          <a:noFill/>
          <a:ln w="9525">
            <a:noFill/>
            <a:miter lim="800000"/>
            <a:headEnd/>
            <a:tailEnd/>
          </a:ln>
        </p:spPr>
        <p:txBody>
          <a:bodyPr>
            <a:spAutoFit/>
          </a:bodyPr>
          <a:lstStyle/>
          <a:p>
            <a:pPr eaLnBrk="0" hangingPunct="0"/>
            <a:r>
              <a:rPr lang="zh-CN" altLang="en-US" sz="3200" b="1">
                <a:solidFill>
                  <a:srgbClr val="CC0000"/>
                </a:solidFill>
                <a:latin typeface="Times New Roman" pitchFamily="18" charset="0"/>
              </a:rPr>
              <a:t>注意</a:t>
            </a:r>
            <a:endParaRPr lang="zh-CN" altLang="en-US" sz="3200">
              <a:solidFill>
                <a:srgbClr val="CC0000"/>
              </a:solidFill>
              <a:latin typeface="Times New Roman" pitchFamily="18" charset="0"/>
            </a:endParaRPr>
          </a:p>
        </p:txBody>
      </p:sp>
      <p:sp>
        <p:nvSpPr>
          <p:cNvPr id="88082" name="Rectangle 18"/>
          <p:cNvSpPr>
            <a:spLocks noChangeArrowheads="1"/>
          </p:cNvSpPr>
          <p:nvPr/>
        </p:nvSpPr>
        <p:spPr bwMode="auto">
          <a:xfrm>
            <a:off x="376238" y="2997200"/>
            <a:ext cx="6356350" cy="579438"/>
          </a:xfrm>
          <a:prstGeom prst="rect">
            <a:avLst/>
          </a:prstGeom>
          <a:noFill/>
          <a:ln w="9525">
            <a:noFill/>
            <a:miter lim="800000"/>
            <a:headEnd/>
            <a:tailEnd/>
          </a:ln>
        </p:spPr>
        <p:txBody>
          <a:bodyPr>
            <a:spAutoFit/>
          </a:bodyPr>
          <a:lstStyle/>
          <a:p>
            <a:pPr eaLnBrk="0" hangingPunct="0"/>
            <a:r>
              <a:rPr lang="zh-CN" altLang="en-US" sz="3200" b="1">
                <a:solidFill>
                  <a:srgbClr val="0000FF"/>
                </a:solidFill>
                <a:latin typeface="Times New Roman" pitchFamily="18" charset="0"/>
              </a:rPr>
              <a:t>（</a:t>
            </a:r>
            <a:r>
              <a:rPr lang="en-US" altLang="zh-CN" sz="3200" b="1">
                <a:solidFill>
                  <a:srgbClr val="0000FF"/>
                </a:solidFill>
                <a:latin typeface="Times New Roman" pitchFamily="18" charset="0"/>
              </a:rPr>
              <a:t>1</a:t>
            </a:r>
            <a:r>
              <a:rPr lang="zh-CN" altLang="en-US" sz="3200" b="1">
                <a:solidFill>
                  <a:srgbClr val="0000FF"/>
                </a:solidFill>
                <a:latin typeface="Times New Roman" pitchFamily="18" charset="0"/>
              </a:rPr>
              <a:t>）入射光是偏振光</a:t>
            </a:r>
          </a:p>
        </p:txBody>
      </p:sp>
      <p:graphicFrame>
        <p:nvGraphicFramePr>
          <p:cNvPr id="88083" name="Object 19"/>
          <p:cNvGraphicFramePr>
            <a:graphicFrameLocks noChangeAspect="1"/>
          </p:cNvGraphicFramePr>
          <p:nvPr/>
        </p:nvGraphicFramePr>
        <p:xfrm>
          <a:off x="1828800" y="3649663"/>
          <a:ext cx="2438400" cy="517525"/>
        </p:xfrm>
        <a:graphic>
          <a:graphicData uri="http://schemas.openxmlformats.org/presentationml/2006/ole">
            <p:oleObj spid="_x0000_s150530" name="Equation" r:id="rId3" imgW="2298700" imgH="508000" progId="">
              <p:embed/>
            </p:oleObj>
          </a:graphicData>
        </a:graphic>
      </p:graphicFrame>
      <p:graphicFrame>
        <p:nvGraphicFramePr>
          <p:cNvPr id="88084" name="Object 20"/>
          <p:cNvGraphicFramePr>
            <a:graphicFrameLocks noChangeAspect="1"/>
          </p:cNvGraphicFramePr>
          <p:nvPr/>
        </p:nvGraphicFramePr>
        <p:xfrm>
          <a:off x="1752600" y="4443413"/>
          <a:ext cx="2514600" cy="501650"/>
        </p:xfrm>
        <a:graphic>
          <a:graphicData uri="http://schemas.openxmlformats.org/presentationml/2006/ole">
            <p:oleObj spid="_x0000_s150531" name="Equation" r:id="rId4" imgW="2692400" imgH="508000" progId="">
              <p:embed/>
            </p:oleObj>
          </a:graphicData>
        </a:graphic>
      </p:graphicFrame>
      <p:sp>
        <p:nvSpPr>
          <p:cNvPr id="88085" name="AutoShape 21"/>
          <p:cNvSpPr>
            <a:spLocks/>
          </p:cNvSpPr>
          <p:nvPr/>
        </p:nvSpPr>
        <p:spPr bwMode="auto">
          <a:xfrm>
            <a:off x="1600200" y="3954463"/>
            <a:ext cx="152400" cy="762000"/>
          </a:xfrm>
          <a:prstGeom prst="leftBrace">
            <a:avLst>
              <a:gd name="adj1" fmla="val 41667"/>
              <a:gd name="adj2" fmla="val 50000"/>
            </a:avLst>
          </a:prstGeom>
          <a:noFill/>
          <a:ln w="38100">
            <a:solidFill>
              <a:srgbClr val="FF3300"/>
            </a:solidFill>
            <a:round/>
            <a:headEnd/>
            <a:tailEnd/>
          </a:ln>
        </p:spPr>
        <p:txBody>
          <a:bodyPr wrap="none" anchor="ctr"/>
          <a:lstStyle/>
          <a:p>
            <a:endParaRPr lang="en-US" altLang="zh-CN" sz="3200"/>
          </a:p>
        </p:txBody>
      </p:sp>
      <p:graphicFrame>
        <p:nvGraphicFramePr>
          <p:cNvPr id="88088" name="Object 24"/>
          <p:cNvGraphicFramePr>
            <a:graphicFrameLocks noChangeAspect="1"/>
          </p:cNvGraphicFramePr>
          <p:nvPr/>
        </p:nvGraphicFramePr>
        <p:xfrm>
          <a:off x="4419600" y="3649663"/>
          <a:ext cx="2168525" cy="503237"/>
        </p:xfrm>
        <a:graphic>
          <a:graphicData uri="http://schemas.openxmlformats.org/presentationml/2006/ole">
            <p:oleObj spid="_x0000_s150532" name="Equation" r:id="rId5" imgW="1892300" imgH="457200" progId="">
              <p:embed/>
            </p:oleObj>
          </a:graphicData>
        </a:graphic>
      </p:graphicFrame>
      <p:graphicFrame>
        <p:nvGraphicFramePr>
          <p:cNvPr id="88089" name="Object 25"/>
          <p:cNvGraphicFramePr>
            <a:graphicFrameLocks noChangeAspect="1"/>
          </p:cNvGraphicFramePr>
          <p:nvPr/>
        </p:nvGraphicFramePr>
        <p:xfrm>
          <a:off x="4419600" y="4433888"/>
          <a:ext cx="1828800" cy="511175"/>
        </p:xfrm>
        <a:graphic>
          <a:graphicData uri="http://schemas.openxmlformats.org/presentationml/2006/ole">
            <p:oleObj spid="_x0000_s150533" name="Equation" r:id="rId6" imgW="1727200" imgH="457200" progId="">
              <p:embed/>
            </p:oleObj>
          </a:graphicData>
        </a:graphic>
      </p:graphicFrame>
      <p:grpSp>
        <p:nvGrpSpPr>
          <p:cNvPr id="2" name="Group 36"/>
          <p:cNvGrpSpPr>
            <a:grpSpLocks/>
          </p:cNvGrpSpPr>
          <p:nvPr/>
        </p:nvGrpSpPr>
        <p:grpSpPr bwMode="auto">
          <a:xfrm>
            <a:off x="3635375" y="773113"/>
            <a:ext cx="4552950" cy="2079625"/>
            <a:chOff x="2544" y="288"/>
            <a:chExt cx="2868" cy="1310"/>
          </a:xfrm>
        </p:grpSpPr>
        <p:graphicFrame>
          <p:nvGraphicFramePr>
            <p:cNvPr id="135175" name="Object 32"/>
            <p:cNvGraphicFramePr>
              <a:graphicFrameLocks noChangeAspect="1"/>
            </p:cNvGraphicFramePr>
            <p:nvPr/>
          </p:nvGraphicFramePr>
          <p:xfrm>
            <a:off x="2544" y="288"/>
            <a:ext cx="2868" cy="1310"/>
          </p:xfrm>
          <a:graphic>
            <a:graphicData uri="http://schemas.openxmlformats.org/presentationml/2006/ole">
              <p:oleObj spid="_x0000_s150535" name="BMP 图象" r:id="rId7" imgW="4401164" imgH="1628571" progId="PBrush">
                <p:embed/>
              </p:oleObj>
            </a:graphicData>
          </a:graphic>
        </p:graphicFrame>
        <p:sp>
          <p:nvSpPr>
            <p:cNvPr id="135186" name="Line 33"/>
            <p:cNvSpPr>
              <a:spLocks noChangeShapeType="1"/>
            </p:cNvSpPr>
            <p:nvPr/>
          </p:nvSpPr>
          <p:spPr bwMode="auto">
            <a:xfrm flipV="1">
              <a:off x="4416" y="432"/>
              <a:ext cx="0" cy="1056"/>
            </a:xfrm>
            <a:prstGeom prst="line">
              <a:avLst/>
            </a:prstGeom>
            <a:noFill/>
            <a:ln w="9525">
              <a:solidFill>
                <a:schemeClr val="tx1"/>
              </a:solidFill>
              <a:prstDash val="dash"/>
              <a:round/>
              <a:headEnd/>
              <a:tailEnd/>
            </a:ln>
          </p:spPr>
          <p:txBody>
            <a:bodyPr/>
            <a:lstStyle/>
            <a:p>
              <a:endParaRPr lang="zh-CN" altLang="en-US"/>
            </a:p>
          </p:txBody>
        </p:sp>
        <p:sp>
          <p:nvSpPr>
            <p:cNvPr id="135187" name="Arc 34"/>
            <p:cNvSpPr>
              <a:spLocks/>
            </p:cNvSpPr>
            <p:nvPr/>
          </p:nvSpPr>
          <p:spPr bwMode="auto">
            <a:xfrm>
              <a:off x="4418" y="722"/>
              <a:ext cx="168" cy="274"/>
            </a:xfrm>
            <a:custGeom>
              <a:avLst/>
              <a:gdLst>
                <a:gd name="T0" fmla="*/ 0 w 16870"/>
                <a:gd name="T1" fmla="*/ 0 h 21600"/>
                <a:gd name="T2" fmla="*/ 0 w 16870"/>
                <a:gd name="T3" fmla="*/ 0 h 21600"/>
                <a:gd name="T4" fmla="*/ 0 w 16870"/>
                <a:gd name="T5" fmla="*/ 0 h 21600"/>
                <a:gd name="T6" fmla="*/ 0 60000 65536"/>
                <a:gd name="T7" fmla="*/ 0 60000 65536"/>
                <a:gd name="T8" fmla="*/ 0 60000 65536"/>
                <a:gd name="T9" fmla="*/ 0 w 16870"/>
                <a:gd name="T10" fmla="*/ 0 h 21600"/>
                <a:gd name="T11" fmla="*/ 16870 w 16870"/>
                <a:gd name="T12" fmla="*/ 21600 h 21600"/>
              </a:gdLst>
              <a:ahLst/>
              <a:cxnLst>
                <a:cxn ang="T6">
                  <a:pos x="T0" y="T1"/>
                </a:cxn>
                <a:cxn ang="T7">
                  <a:pos x="T2" y="T3"/>
                </a:cxn>
                <a:cxn ang="T8">
                  <a:pos x="T4" y="T5"/>
                </a:cxn>
              </a:cxnLst>
              <a:rect l="T9" t="T10" r="T11" b="T12"/>
              <a:pathLst>
                <a:path w="16870" h="21600" fill="none" extrusionOk="0">
                  <a:moveTo>
                    <a:pt x="-1" y="119"/>
                  </a:moveTo>
                  <a:cubicBezTo>
                    <a:pt x="754" y="39"/>
                    <a:pt x="1513" y="-1"/>
                    <a:pt x="2272" y="0"/>
                  </a:cubicBezTo>
                  <a:cubicBezTo>
                    <a:pt x="7677" y="0"/>
                    <a:pt x="12886" y="2026"/>
                    <a:pt x="16870" y="5679"/>
                  </a:cubicBezTo>
                </a:path>
                <a:path w="16870" h="21600" stroke="0" extrusionOk="0">
                  <a:moveTo>
                    <a:pt x="-1" y="119"/>
                  </a:moveTo>
                  <a:cubicBezTo>
                    <a:pt x="754" y="39"/>
                    <a:pt x="1513" y="-1"/>
                    <a:pt x="2272" y="0"/>
                  </a:cubicBezTo>
                  <a:cubicBezTo>
                    <a:pt x="7677" y="0"/>
                    <a:pt x="12886" y="2026"/>
                    <a:pt x="16870" y="5679"/>
                  </a:cubicBezTo>
                  <a:lnTo>
                    <a:pt x="2272" y="21600"/>
                  </a:lnTo>
                  <a:lnTo>
                    <a:pt x="-1" y="119"/>
                  </a:lnTo>
                  <a:close/>
                </a:path>
              </a:pathLst>
            </a:custGeom>
            <a:noFill/>
            <a:ln w="28575">
              <a:solidFill>
                <a:srgbClr val="3333FF"/>
              </a:solidFill>
              <a:round/>
              <a:headEnd/>
              <a:tailEnd/>
            </a:ln>
          </p:spPr>
          <p:txBody>
            <a:bodyPr wrap="none" anchor="ctr"/>
            <a:lstStyle/>
            <a:p>
              <a:endParaRPr lang="zh-CN" altLang="en-US"/>
            </a:p>
          </p:txBody>
        </p:sp>
        <p:graphicFrame>
          <p:nvGraphicFramePr>
            <p:cNvPr id="135176" name="Object 35"/>
            <p:cNvGraphicFramePr>
              <a:graphicFrameLocks noChangeAspect="1"/>
            </p:cNvGraphicFramePr>
            <p:nvPr/>
          </p:nvGraphicFramePr>
          <p:xfrm>
            <a:off x="4464" y="576"/>
            <a:ext cx="176" cy="160"/>
          </p:xfrm>
          <a:graphic>
            <a:graphicData uri="http://schemas.openxmlformats.org/presentationml/2006/ole">
              <p:oleObj spid="_x0000_s150536" name="Equation" r:id="rId8" imgW="355680" imgH="330120" progId="">
                <p:embed/>
              </p:oleObj>
            </a:graphicData>
          </a:graphic>
        </p:graphicFrame>
      </p:grpSp>
      <p:sp>
        <p:nvSpPr>
          <p:cNvPr id="88101" name="Text Box 37"/>
          <p:cNvSpPr txBox="1">
            <a:spLocks noChangeArrowheads="1"/>
          </p:cNvSpPr>
          <p:nvPr/>
        </p:nvSpPr>
        <p:spPr bwMode="auto">
          <a:xfrm>
            <a:off x="395288" y="5229225"/>
            <a:ext cx="5616575" cy="579438"/>
          </a:xfrm>
          <a:prstGeom prst="rect">
            <a:avLst/>
          </a:prstGeom>
          <a:noFill/>
          <a:ln w="9525">
            <a:noFill/>
            <a:miter lim="800000"/>
            <a:headEnd/>
            <a:tailEnd/>
          </a:ln>
        </p:spPr>
        <p:txBody>
          <a:bodyPr>
            <a:spAutoFit/>
          </a:bodyPr>
          <a:lstStyle/>
          <a:p>
            <a:pPr eaLnBrk="0" hangingPunct="0"/>
            <a:r>
              <a:rPr lang="zh-CN" altLang="en-US" sz="3200" b="1">
                <a:solidFill>
                  <a:srgbClr val="0000FF"/>
                </a:solidFill>
                <a:latin typeface="Times New Roman" pitchFamily="18" charset="0"/>
              </a:rPr>
              <a:t>（</a:t>
            </a:r>
            <a:r>
              <a:rPr lang="en-US" altLang="zh-CN" sz="3200" b="1">
                <a:solidFill>
                  <a:srgbClr val="0000FF"/>
                </a:solidFill>
                <a:latin typeface="Times New Roman" pitchFamily="18" charset="0"/>
              </a:rPr>
              <a:t>2</a:t>
            </a:r>
            <a:r>
              <a:rPr lang="zh-CN" altLang="en-US" sz="3200" b="1">
                <a:solidFill>
                  <a:srgbClr val="0000FF"/>
                </a:solidFill>
                <a:latin typeface="Times New Roman" pitchFamily="18" charset="0"/>
              </a:rPr>
              <a:t>）入射光是自然光</a:t>
            </a:r>
            <a:endParaRPr lang="zh-CN" altLang="en-US" sz="3200">
              <a:latin typeface="Times New Roman" pitchFamily="18" charset="0"/>
            </a:endParaRPr>
          </a:p>
        </p:txBody>
      </p:sp>
      <p:graphicFrame>
        <p:nvGraphicFramePr>
          <p:cNvPr id="135174" name="Object 38"/>
          <p:cNvGraphicFramePr>
            <a:graphicFrameLocks noChangeAspect="1"/>
          </p:cNvGraphicFramePr>
          <p:nvPr/>
        </p:nvGraphicFramePr>
        <p:xfrm>
          <a:off x="900113" y="1268413"/>
          <a:ext cx="1981200" cy="614362"/>
        </p:xfrm>
        <a:graphic>
          <a:graphicData uri="http://schemas.openxmlformats.org/presentationml/2006/ole">
            <p:oleObj spid="_x0000_s150534" name="Equation" r:id="rId9" imgW="1320480" imgH="380880" progId="">
              <p:embed/>
            </p:oleObj>
          </a:graphicData>
        </a:graphic>
      </p:graphicFrame>
      <p:sp>
        <p:nvSpPr>
          <p:cNvPr id="88103" name="Text Box 39"/>
          <p:cNvSpPr txBox="1">
            <a:spLocks noChangeArrowheads="1"/>
          </p:cNvSpPr>
          <p:nvPr/>
        </p:nvSpPr>
        <p:spPr bwMode="auto">
          <a:xfrm>
            <a:off x="539750" y="5229225"/>
            <a:ext cx="8353425" cy="1066800"/>
          </a:xfrm>
          <a:prstGeom prst="rect">
            <a:avLst/>
          </a:prstGeom>
          <a:noFill/>
          <a:ln w="9525">
            <a:noFill/>
            <a:miter lim="800000"/>
            <a:headEnd/>
            <a:tailEnd/>
          </a:ln>
        </p:spPr>
        <p:txBody>
          <a:bodyPr>
            <a:spAutoFit/>
          </a:bodyPr>
          <a:lstStyle/>
          <a:p>
            <a:pPr eaLnBrk="0" hangingPunct="0"/>
            <a:r>
              <a:rPr lang="en-US" altLang="zh-CN" sz="3200" b="1">
                <a:solidFill>
                  <a:srgbClr val="0000FF"/>
                </a:solidFill>
                <a:latin typeface="Times New Roman" pitchFamily="18" charset="0"/>
              </a:rPr>
              <a:t>                                     </a:t>
            </a:r>
            <a:r>
              <a:rPr lang="zh-CN" altLang="en-US" sz="3200" b="1">
                <a:latin typeface="Times New Roman" pitchFamily="18" charset="0"/>
              </a:rPr>
              <a:t>，若自然光在 </a:t>
            </a:r>
            <a:r>
              <a:rPr lang="en-US" altLang="zh-CN" sz="3200" b="1" i="1">
                <a:latin typeface="Times New Roman" pitchFamily="18" charset="0"/>
              </a:rPr>
              <a:t>a</a:t>
            </a:r>
            <a:r>
              <a:rPr lang="en-US" altLang="zh-CN" sz="3200" b="1">
                <a:latin typeface="Times New Roman" pitchFamily="18" charset="0"/>
              </a:rPr>
              <a:t>  </a:t>
            </a:r>
            <a:r>
              <a:rPr lang="zh-CN" altLang="en-US" sz="3200" b="1">
                <a:latin typeface="Times New Roman" pitchFamily="18" charset="0"/>
              </a:rPr>
              <a:t>的前方强度是 </a:t>
            </a:r>
            <a:r>
              <a:rPr lang="en-US" altLang="zh-CN" sz="3200" b="1">
                <a:latin typeface="Times New Roman" pitchFamily="18" charset="0"/>
              </a:rPr>
              <a:t>I</a:t>
            </a:r>
            <a:r>
              <a:rPr lang="en-US" altLang="zh-CN" sz="3200" b="1" baseline="-25000">
                <a:latin typeface="Times New Roman" pitchFamily="18" charset="0"/>
              </a:rPr>
              <a:t>0</a:t>
            </a:r>
            <a:r>
              <a:rPr lang="en-US" altLang="zh-CN" sz="3200" b="1">
                <a:latin typeface="Times New Roman" pitchFamily="18" charset="0"/>
              </a:rPr>
              <a:t> </a:t>
            </a:r>
            <a:r>
              <a:rPr lang="zh-CN" altLang="en-US" sz="3200" b="1">
                <a:latin typeface="Times New Roman" pitchFamily="18" charset="0"/>
              </a:rPr>
              <a:t>，则过 </a:t>
            </a:r>
            <a:r>
              <a:rPr lang="en-US" altLang="zh-CN" sz="3200" b="1" i="1">
                <a:latin typeface="Times New Roman" pitchFamily="18" charset="0"/>
              </a:rPr>
              <a:t>a</a:t>
            </a:r>
            <a:r>
              <a:rPr lang="en-US" altLang="zh-CN" sz="3200" b="1">
                <a:latin typeface="Times New Roman" pitchFamily="18" charset="0"/>
              </a:rPr>
              <a:t>  </a:t>
            </a:r>
            <a:r>
              <a:rPr lang="zh-CN" altLang="en-US" sz="3200" b="1">
                <a:latin typeface="Times New Roman" pitchFamily="18" charset="0"/>
              </a:rPr>
              <a:t>后的强度是</a:t>
            </a:r>
            <a:r>
              <a:rPr lang="en-US" altLang="zh-CN" sz="3200">
                <a:latin typeface="Times New Roman" pitchFamily="18" charset="0"/>
              </a:rPr>
              <a:t>(I=I</a:t>
            </a:r>
            <a:r>
              <a:rPr lang="en-US" altLang="zh-CN" sz="3200" baseline="-25000">
                <a:latin typeface="Times New Roman" pitchFamily="18" charset="0"/>
              </a:rPr>
              <a:t>0 </a:t>
            </a:r>
            <a:r>
              <a:rPr lang="en-US" altLang="zh-CN" sz="3200">
                <a:latin typeface="Times New Roman" pitchFamily="18" charset="0"/>
                <a:sym typeface="Symbol" pitchFamily="18" charset="2"/>
              </a:rPr>
              <a:t></a:t>
            </a:r>
            <a:r>
              <a:rPr lang="en-US" altLang="zh-CN" sz="3200" baseline="-25000">
                <a:latin typeface="Times New Roman" pitchFamily="18" charset="0"/>
              </a:rPr>
              <a:t> </a:t>
            </a:r>
            <a:r>
              <a:rPr lang="en-US" altLang="zh-CN" sz="3200">
                <a:latin typeface="Times New Roman" pitchFamily="18" charset="0"/>
              </a:rPr>
              <a:t>2 )</a:t>
            </a:r>
          </a:p>
        </p:txBody>
      </p:sp>
      <p:sp>
        <p:nvSpPr>
          <p:cNvPr id="18" name="Oval 20"/>
          <p:cNvSpPr>
            <a:spLocks noChangeArrowheads="1"/>
          </p:cNvSpPr>
          <p:nvPr/>
        </p:nvSpPr>
        <p:spPr bwMode="auto">
          <a:xfrm>
            <a:off x="3048000" y="609600"/>
            <a:ext cx="5772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35185" name="Rectangle 23"/>
          <p:cNvSpPr>
            <a:spLocks noChangeArrowheads="1"/>
          </p:cNvSpPr>
          <p:nvPr/>
        </p:nvSpPr>
        <p:spPr bwMode="auto">
          <a:xfrm>
            <a:off x="3429000" y="65088"/>
            <a:ext cx="5638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11-10  </a:t>
            </a:r>
            <a:r>
              <a:rPr kumimoji="1" lang="zh-CN" altLang="en-US" sz="2800" b="1">
                <a:solidFill>
                  <a:srgbClr val="000066"/>
                </a:solidFill>
                <a:latin typeface="楷体_GB2312" pitchFamily="49" charset="-122"/>
                <a:ea typeface="楷体_GB2312" pitchFamily="49" charset="-122"/>
              </a:rPr>
              <a:t>光的偏振性 马吕斯定律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8081"/>
                                        </p:tgtEl>
                                        <p:attrNameLst>
                                          <p:attrName>style.visibility</p:attrName>
                                        </p:attrNameLst>
                                      </p:cBhvr>
                                      <p:to>
                                        <p:strVal val="visible"/>
                                      </p:to>
                                    </p:set>
                                    <p:animEffect transition="in" filter="dissolve">
                                      <p:cBhvr>
                                        <p:cTn id="7" dur="500"/>
                                        <p:tgtEl>
                                          <p:spTgt spid="880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iterate type="lt">
                                    <p:tmPct val="100000"/>
                                  </p:iterate>
                                  <p:childTnLst>
                                    <p:set>
                                      <p:cBhvr>
                                        <p:cTn id="11" dur="1" fill="hold">
                                          <p:stCondLst>
                                            <p:cond delay="0"/>
                                          </p:stCondLst>
                                        </p:cTn>
                                        <p:tgtEl>
                                          <p:spTgt spid="88082"/>
                                        </p:tgtEl>
                                        <p:attrNameLst>
                                          <p:attrName>style.visibility</p:attrName>
                                        </p:attrNameLst>
                                      </p:cBhvr>
                                      <p:to>
                                        <p:strVal val="visible"/>
                                      </p:to>
                                    </p:set>
                                    <p:animEffect transition="in" filter="dissolve">
                                      <p:cBhvr>
                                        <p:cTn id="12" dur="75"/>
                                        <p:tgtEl>
                                          <p:spTgt spid="8808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8085"/>
                                        </p:tgtEl>
                                        <p:attrNameLst>
                                          <p:attrName>style.visibility</p:attrName>
                                        </p:attrNameLst>
                                      </p:cBhvr>
                                      <p:to>
                                        <p:strVal val="visible"/>
                                      </p:to>
                                    </p:set>
                                    <p:animEffect transition="in" filter="wipe(up)">
                                      <p:cBhvr>
                                        <p:cTn id="17" dur="500"/>
                                        <p:tgtEl>
                                          <p:spTgt spid="8808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8083"/>
                                        </p:tgtEl>
                                        <p:attrNameLst>
                                          <p:attrName>style.visibility</p:attrName>
                                        </p:attrNameLst>
                                      </p:cBhvr>
                                      <p:to>
                                        <p:strVal val="visible"/>
                                      </p:to>
                                    </p:set>
                                    <p:animEffect transition="in" filter="wipe(left)">
                                      <p:cBhvr>
                                        <p:cTn id="22" dur="500"/>
                                        <p:tgtEl>
                                          <p:spTgt spid="8808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88088"/>
                                        </p:tgtEl>
                                        <p:attrNameLst>
                                          <p:attrName>style.visibility</p:attrName>
                                        </p:attrNameLst>
                                      </p:cBhvr>
                                      <p:to>
                                        <p:strVal val="visible"/>
                                      </p:to>
                                    </p:set>
                                    <p:animEffect transition="in" filter="wipe(left)">
                                      <p:cBhvr>
                                        <p:cTn id="27" dur="500"/>
                                        <p:tgtEl>
                                          <p:spTgt spid="8808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88084"/>
                                        </p:tgtEl>
                                        <p:attrNameLst>
                                          <p:attrName>style.visibility</p:attrName>
                                        </p:attrNameLst>
                                      </p:cBhvr>
                                      <p:to>
                                        <p:strVal val="visible"/>
                                      </p:to>
                                    </p:set>
                                    <p:animEffect transition="in" filter="wipe(left)">
                                      <p:cBhvr>
                                        <p:cTn id="32" dur="500"/>
                                        <p:tgtEl>
                                          <p:spTgt spid="8808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88089"/>
                                        </p:tgtEl>
                                        <p:attrNameLst>
                                          <p:attrName>style.visibility</p:attrName>
                                        </p:attrNameLst>
                                      </p:cBhvr>
                                      <p:to>
                                        <p:strVal val="visible"/>
                                      </p:to>
                                    </p:set>
                                    <p:animEffect transition="in" filter="wipe(left)">
                                      <p:cBhvr>
                                        <p:cTn id="37" dur="500"/>
                                        <p:tgtEl>
                                          <p:spTgt spid="8808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8101"/>
                                        </p:tgtEl>
                                        <p:attrNameLst>
                                          <p:attrName>style.visibility</p:attrName>
                                        </p:attrNameLst>
                                      </p:cBhvr>
                                      <p:to>
                                        <p:strVal val="visible"/>
                                      </p:to>
                                    </p:set>
                                    <p:animEffect transition="in" filter="dissolve">
                                      <p:cBhvr>
                                        <p:cTn id="42" dur="500"/>
                                        <p:tgtEl>
                                          <p:spTgt spid="8810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8103"/>
                                        </p:tgtEl>
                                        <p:attrNameLst>
                                          <p:attrName>style.visibility</p:attrName>
                                        </p:attrNameLst>
                                      </p:cBhvr>
                                      <p:to>
                                        <p:strVal val="visible"/>
                                      </p:to>
                                    </p:set>
                                    <p:animEffect transition="in" filter="dissolve">
                                      <p:cBhvr>
                                        <p:cTn id="47" dur="500"/>
                                        <p:tgtEl>
                                          <p:spTgt spid="88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81" grpId="0" autoUpdateAnimBg="0"/>
      <p:bldP spid="88082" grpId="0" autoUpdateAnimBg="0"/>
      <p:bldP spid="88085" grpId="0" animBg="1"/>
      <p:bldP spid="88101" grpId="0" autoUpdateAnimBg="0"/>
      <p:bldP spid="88103" grpId="0" autoUpdateAnimBg="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9" name="灯片编号占位符 1"/>
          <p:cNvSpPr>
            <a:spLocks noGrp="1"/>
          </p:cNvSpPr>
          <p:nvPr>
            <p:ph type="sldNum" sz="quarter" idx="10"/>
          </p:nvPr>
        </p:nvSpPr>
        <p:spPr>
          <a:noFill/>
        </p:spPr>
        <p:txBody>
          <a:bodyPr/>
          <a:lstStyle/>
          <a:p>
            <a:fld id="{4499F95C-45A4-442A-9E28-7CC695ABE297}" type="slidenum">
              <a:rPr lang="en-US" altLang="zh-CN" smtClean="0"/>
              <a:pPr/>
              <a:t>191</a:t>
            </a:fld>
            <a:endParaRPr lang="en-US" altLang="zh-CN" smtClean="0"/>
          </a:p>
        </p:txBody>
      </p:sp>
      <p:graphicFrame>
        <p:nvGraphicFramePr>
          <p:cNvPr id="136194" name="Object 5"/>
          <p:cNvGraphicFramePr>
            <a:graphicFrameLocks noChangeAspect="1"/>
          </p:cNvGraphicFramePr>
          <p:nvPr/>
        </p:nvGraphicFramePr>
        <p:xfrm>
          <a:off x="8150225" y="2743200"/>
          <a:ext cx="688975" cy="533400"/>
        </p:xfrm>
        <a:graphic>
          <a:graphicData uri="http://schemas.openxmlformats.org/presentationml/2006/ole">
            <p:oleObj spid="_x0000_s151554" name="Equation" r:id="rId3" imgW="368280" imgH="317160" progId="">
              <p:embed/>
            </p:oleObj>
          </a:graphicData>
        </a:graphic>
      </p:graphicFrame>
      <p:sp>
        <p:nvSpPr>
          <p:cNvPr id="136200" name="Text Box 3"/>
          <p:cNvSpPr txBox="1">
            <a:spLocks noChangeArrowheads="1"/>
          </p:cNvSpPr>
          <p:nvPr/>
        </p:nvSpPr>
        <p:spPr bwMode="auto">
          <a:xfrm>
            <a:off x="530225" y="923925"/>
            <a:ext cx="8156575" cy="4181475"/>
          </a:xfrm>
          <a:prstGeom prst="rect">
            <a:avLst/>
          </a:prstGeom>
          <a:noFill/>
          <a:ln w="9525">
            <a:noFill/>
            <a:miter lim="800000"/>
            <a:headEnd/>
            <a:tailEnd/>
          </a:ln>
        </p:spPr>
        <p:txBody>
          <a:bodyPr>
            <a:spAutoFit/>
          </a:bodyPr>
          <a:lstStyle/>
          <a:p>
            <a:pPr>
              <a:lnSpc>
                <a:spcPct val="120000"/>
              </a:lnSpc>
              <a:spcBef>
                <a:spcPct val="50000"/>
              </a:spcBef>
            </a:pPr>
            <a:r>
              <a:rPr lang="en-US" altLang="zh-CN" sz="3200" b="1">
                <a:solidFill>
                  <a:srgbClr val="CC0000"/>
                </a:solidFill>
                <a:latin typeface="Times New Roman" pitchFamily="18" charset="0"/>
              </a:rPr>
              <a:t>        </a:t>
            </a:r>
            <a:r>
              <a:rPr lang="zh-CN" altLang="en-US" sz="3200" b="1">
                <a:solidFill>
                  <a:srgbClr val="CC0000"/>
                </a:solidFill>
                <a:latin typeface="Times New Roman" pitchFamily="18" charset="0"/>
              </a:rPr>
              <a:t>例</a:t>
            </a:r>
            <a:r>
              <a:rPr lang="zh-CN" altLang="en-US" sz="3200" b="1">
                <a:solidFill>
                  <a:srgbClr val="1C1C1C"/>
                </a:solidFill>
                <a:latin typeface="Times New Roman" pitchFamily="18" charset="0"/>
              </a:rPr>
              <a:t>   有两个偏振片</a:t>
            </a:r>
            <a:r>
              <a:rPr lang="en-US" altLang="zh-CN" sz="3200" b="1">
                <a:solidFill>
                  <a:srgbClr val="1C1C1C"/>
                </a:solidFill>
                <a:latin typeface="宋体" pitchFamily="2" charset="-122"/>
              </a:rPr>
              <a:t>,</a:t>
            </a:r>
            <a:r>
              <a:rPr lang="zh-CN" altLang="en-US" sz="3200" b="1">
                <a:solidFill>
                  <a:srgbClr val="1C1C1C"/>
                </a:solidFill>
                <a:latin typeface="Times New Roman" pitchFamily="18" charset="0"/>
              </a:rPr>
              <a:t>一个用作起偏器</a:t>
            </a:r>
            <a:r>
              <a:rPr lang="en-US" altLang="zh-CN" sz="3200" b="1">
                <a:solidFill>
                  <a:srgbClr val="1C1C1C"/>
                </a:solidFill>
                <a:latin typeface="Times New Roman" pitchFamily="18" charset="0"/>
              </a:rPr>
              <a:t>,  </a:t>
            </a:r>
            <a:r>
              <a:rPr lang="zh-CN" altLang="en-US" sz="3200" b="1">
                <a:solidFill>
                  <a:srgbClr val="1C1C1C"/>
                </a:solidFill>
                <a:latin typeface="Times New Roman" pitchFamily="18" charset="0"/>
              </a:rPr>
              <a:t>一个用作检偏器．当它们偏振化方向间的夹角为       时 </a:t>
            </a:r>
            <a:r>
              <a:rPr lang="en-US" altLang="zh-CN" sz="3200" b="1">
                <a:solidFill>
                  <a:srgbClr val="1C1C1C"/>
                </a:solidFill>
                <a:latin typeface="宋体" pitchFamily="2" charset="-122"/>
              </a:rPr>
              <a:t>,</a:t>
            </a:r>
            <a:r>
              <a:rPr lang="en-US" altLang="zh-CN" sz="3200" b="1">
                <a:solidFill>
                  <a:srgbClr val="1C1C1C"/>
                </a:solidFill>
                <a:latin typeface="Times New Roman" pitchFamily="18" charset="0"/>
              </a:rPr>
              <a:t>  </a:t>
            </a:r>
            <a:r>
              <a:rPr lang="zh-CN" altLang="en-US" sz="3200" b="1">
                <a:solidFill>
                  <a:srgbClr val="1C1C1C"/>
                </a:solidFill>
                <a:latin typeface="Times New Roman" pitchFamily="18" charset="0"/>
              </a:rPr>
              <a:t>一束单色自然光穿过它们</a:t>
            </a:r>
            <a:r>
              <a:rPr lang="en-US" altLang="zh-CN" sz="3200" b="1">
                <a:solidFill>
                  <a:srgbClr val="1C1C1C"/>
                </a:solidFill>
                <a:latin typeface="宋体" pitchFamily="2" charset="-122"/>
              </a:rPr>
              <a:t>, </a:t>
            </a:r>
            <a:r>
              <a:rPr lang="zh-CN" altLang="en-US" sz="3200" b="1">
                <a:solidFill>
                  <a:srgbClr val="1C1C1C"/>
                </a:solidFill>
                <a:latin typeface="Times New Roman" pitchFamily="18" charset="0"/>
              </a:rPr>
              <a:t>出射光强为     </a:t>
            </a:r>
            <a:r>
              <a:rPr lang="zh-CN" altLang="en-US" sz="3200" b="1">
                <a:solidFill>
                  <a:srgbClr val="1C1C1C"/>
                </a:solidFill>
                <a:latin typeface="宋体" pitchFamily="2" charset="-122"/>
              </a:rPr>
              <a:t>；</a:t>
            </a:r>
            <a:r>
              <a:rPr lang="zh-CN" altLang="en-US" sz="3200" b="1">
                <a:solidFill>
                  <a:srgbClr val="1C1C1C"/>
                </a:solidFill>
                <a:latin typeface="Times New Roman" pitchFamily="18" charset="0"/>
              </a:rPr>
              <a:t> 当它们偏振化方向间的夹角为       时，另一束单色自然光穿过它们 </a:t>
            </a:r>
            <a:r>
              <a:rPr lang="en-US" altLang="zh-CN" sz="3200" b="1">
                <a:solidFill>
                  <a:srgbClr val="1C1C1C"/>
                </a:solidFill>
                <a:latin typeface="宋体" pitchFamily="2" charset="-122"/>
              </a:rPr>
              <a:t>, </a:t>
            </a:r>
            <a:r>
              <a:rPr lang="en-US" altLang="zh-CN" sz="3200" b="1">
                <a:solidFill>
                  <a:srgbClr val="1C1C1C"/>
                </a:solidFill>
                <a:latin typeface="Times New Roman" pitchFamily="18" charset="0"/>
              </a:rPr>
              <a:t> </a:t>
            </a:r>
            <a:r>
              <a:rPr lang="zh-CN" altLang="en-US" sz="3200" b="1">
                <a:solidFill>
                  <a:srgbClr val="1C1C1C"/>
                </a:solidFill>
                <a:latin typeface="Times New Roman" pitchFamily="18" charset="0"/>
              </a:rPr>
              <a:t>出射光强为    </a:t>
            </a:r>
            <a:r>
              <a:rPr lang="zh-CN" altLang="en-US" sz="3200" b="1">
                <a:solidFill>
                  <a:srgbClr val="1C1C1C"/>
                </a:solidFill>
                <a:latin typeface="宋体" pitchFamily="2" charset="-122"/>
              </a:rPr>
              <a:t> </a:t>
            </a:r>
            <a:r>
              <a:rPr lang="en-US" altLang="zh-CN" sz="3200" b="1">
                <a:solidFill>
                  <a:srgbClr val="1C1C1C"/>
                </a:solidFill>
                <a:latin typeface="宋体" pitchFamily="2" charset="-122"/>
              </a:rPr>
              <a:t>,</a:t>
            </a:r>
            <a:r>
              <a:rPr lang="en-US" altLang="zh-CN" sz="3200" b="1">
                <a:solidFill>
                  <a:srgbClr val="1C1C1C"/>
                </a:solidFill>
                <a:latin typeface="Times New Roman" pitchFamily="18" charset="0"/>
              </a:rPr>
              <a:t> </a:t>
            </a:r>
            <a:r>
              <a:rPr lang="zh-CN" altLang="en-US" sz="3200" b="1">
                <a:solidFill>
                  <a:srgbClr val="1C1C1C"/>
                </a:solidFill>
                <a:latin typeface="Times New Roman" pitchFamily="18" charset="0"/>
              </a:rPr>
              <a:t>且                 </a:t>
            </a:r>
            <a:r>
              <a:rPr lang="en-US" altLang="zh-CN" sz="3200" b="1">
                <a:solidFill>
                  <a:srgbClr val="1C1C1C"/>
                </a:solidFill>
                <a:latin typeface="Times New Roman" pitchFamily="18" charset="0"/>
              </a:rPr>
              <a:t>.  </a:t>
            </a:r>
            <a:r>
              <a:rPr lang="zh-CN" altLang="en-US" sz="3200" b="1">
                <a:solidFill>
                  <a:srgbClr val="1C1C1C"/>
                </a:solidFill>
                <a:latin typeface="Times New Roman" pitchFamily="18" charset="0"/>
              </a:rPr>
              <a:t>求两束单色自然光的强度之比 </a:t>
            </a:r>
            <a:r>
              <a:rPr lang="en-US" altLang="zh-CN" sz="3200" b="1">
                <a:solidFill>
                  <a:srgbClr val="1C1C1C"/>
                </a:solidFill>
                <a:latin typeface="Times New Roman" pitchFamily="18" charset="0"/>
              </a:rPr>
              <a:t>.</a:t>
            </a:r>
          </a:p>
        </p:txBody>
      </p:sp>
      <p:graphicFrame>
        <p:nvGraphicFramePr>
          <p:cNvPr id="136195" name="Object 4"/>
          <p:cNvGraphicFramePr>
            <a:graphicFrameLocks noChangeAspect="1"/>
          </p:cNvGraphicFramePr>
          <p:nvPr/>
        </p:nvGraphicFramePr>
        <p:xfrm>
          <a:off x="1104900" y="2133600"/>
          <a:ext cx="688975" cy="533400"/>
        </p:xfrm>
        <a:graphic>
          <a:graphicData uri="http://schemas.openxmlformats.org/presentationml/2006/ole">
            <p:oleObj spid="_x0000_s151555" name="Equation" r:id="rId4" imgW="368280" imgH="317160" progId="">
              <p:embed/>
            </p:oleObj>
          </a:graphicData>
        </a:graphic>
      </p:graphicFrame>
      <p:graphicFrame>
        <p:nvGraphicFramePr>
          <p:cNvPr id="136196" name="Object 6"/>
          <p:cNvGraphicFramePr>
            <a:graphicFrameLocks noChangeAspect="1"/>
          </p:cNvGraphicFramePr>
          <p:nvPr/>
        </p:nvGraphicFramePr>
        <p:xfrm>
          <a:off x="1885950" y="2801938"/>
          <a:ext cx="400050" cy="525462"/>
        </p:xfrm>
        <a:graphic>
          <a:graphicData uri="http://schemas.openxmlformats.org/presentationml/2006/ole">
            <p:oleObj spid="_x0000_s151556" name="Equation" r:id="rId5" imgW="215640" imgH="317160" progId="">
              <p:embed/>
            </p:oleObj>
          </a:graphicData>
        </a:graphic>
      </p:graphicFrame>
      <p:graphicFrame>
        <p:nvGraphicFramePr>
          <p:cNvPr id="136197" name="Object 7"/>
          <p:cNvGraphicFramePr>
            <a:graphicFrameLocks noChangeAspect="1"/>
          </p:cNvGraphicFramePr>
          <p:nvPr/>
        </p:nvGraphicFramePr>
        <p:xfrm>
          <a:off x="1104900" y="4000500"/>
          <a:ext cx="577850" cy="527050"/>
        </p:xfrm>
        <a:graphic>
          <a:graphicData uri="http://schemas.openxmlformats.org/presentationml/2006/ole">
            <p:oleObj spid="_x0000_s151557" name="Equation" r:id="rId6" imgW="241200" imgH="317160" progId="">
              <p:embed/>
            </p:oleObj>
          </a:graphicData>
        </a:graphic>
      </p:graphicFrame>
      <p:graphicFrame>
        <p:nvGraphicFramePr>
          <p:cNvPr id="136198" name="Object 8"/>
          <p:cNvGraphicFramePr>
            <a:graphicFrameLocks noChangeAspect="1"/>
          </p:cNvGraphicFramePr>
          <p:nvPr/>
        </p:nvGraphicFramePr>
        <p:xfrm>
          <a:off x="2590800" y="3949700"/>
          <a:ext cx="1295400" cy="536575"/>
        </p:xfrm>
        <a:graphic>
          <a:graphicData uri="http://schemas.openxmlformats.org/presentationml/2006/ole">
            <p:oleObj spid="_x0000_s151558" name="Equation" r:id="rId7" imgW="685800" imgH="317160" progId="">
              <p:embed/>
            </p:oleObj>
          </a:graphicData>
        </a:graphic>
      </p:graphicFrame>
      <p:sp>
        <p:nvSpPr>
          <p:cNvPr id="9" name="Oval 20"/>
          <p:cNvSpPr>
            <a:spLocks noChangeArrowheads="1"/>
          </p:cNvSpPr>
          <p:nvPr/>
        </p:nvSpPr>
        <p:spPr bwMode="auto">
          <a:xfrm>
            <a:off x="3048000" y="609600"/>
            <a:ext cx="5772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sz="3200"/>
          </a:p>
        </p:txBody>
      </p:sp>
      <p:sp>
        <p:nvSpPr>
          <p:cNvPr id="136202" name="Rectangle 23"/>
          <p:cNvSpPr>
            <a:spLocks noChangeArrowheads="1"/>
          </p:cNvSpPr>
          <p:nvPr/>
        </p:nvSpPr>
        <p:spPr bwMode="auto">
          <a:xfrm>
            <a:off x="3429000" y="65088"/>
            <a:ext cx="5638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11-10  </a:t>
            </a:r>
            <a:r>
              <a:rPr kumimoji="1" lang="zh-CN" altLang="en-US" sz="2800" b="1">
                <a:solidFill>
                  <a:srgbClr val="000066"/>
                </a:solidFill>
                <a:latin typeface="楷体_GB2312" pitchFamily="49" charset="-122"/>
                <a:ea typeface="楷体_GB2312" pitchFamily="49" charset="-122"/>
              </a:rPr>
              <a:t>光的偏振性 马吕斯定律</a:t>
            </a: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3" name="灯片编号占位符 1"/>
          <p:cNvSpPr>
            <a:spLocks noGrp="1"/>
          </p:cNvSpPr>
          <p:nvPr>
            <p:ph type="sldNum" sz="quarter" idx="10"/>
          </p:nvPr>
        </p:nvSpPr>
        <p:spPr>
          <a:noFill/>
        </p:spPr>
        <p:txBody>
          <a:bodyPr/>
          <a:lstStyle/>
          <a:p>
            <a:fld id="{ECA65F31-3039-4F77-8953-B43A5656C96E}" type="slidenum">
              <a:rPr lang="en-US" altLang="zh-CN" smtClean="0"/>
              <a:pPr/>
              <a:t>192</a:t>
            </a:fld>
            <a:endParaRPr lang="en-US" altLang="zh-CN" smtClean="0"/>
          </a:p>
        </p:txBody>
      </p:sp>
      <p:sp>
        <p:nvSpPr>
          <p:cNvPr id="47116" name="Text Box 12"/>
          <p:cNvSpPr txBox="1">
            <a:spLocks noChangeArrowheads="1"/>
          </p:cNvSpPr>
          <p:nvPr/>
        </p:nvSpPr>
        <p:spPr bwMode="auto">
          <a:xfrm>
            <a:off x="609600" y="1066800"/>
            <a:ext cx="8001000" cy="1066800"/>
          </a:xfrm>
          <a:prstGeom prst="rect">
            <a:avLst/>
          </a:prstGeom>
          <a:noFill/>
          <a:ln w="9525">
            <a:noFill/>
            <a:miter lim="800000"/>
            <a:headEnd/>
            <a:tailEnd/>
          </a:ln>
        </p:spPr>
        <p:txBody>
          <a:bodyPr>
            <a:spAutoFit/>
          </a:bodyPr>
          <a:lstStyle/>
          <a:p>
            <a:pPr>
              <a:spcBef>
                <a:spcPct val="50000"/>
              </a:spcBef>
            </a:pPr>
            <a:r>
              <a:rPr lang="en-US" altLang="zh-CN" sz="3200" b="1">
                <a:solidFill>
                  <a:srgbClr val="CC0000"/>
                </a:solidFill>
                <a:latin typeface="Times New Roman" pitchFamily="18" charset="0"/>
              </a:rPr>
              <a:t>         </a:t>
            </a:r>
            <a:r>
              <a:rPr lang="zh-CN" altLang="en-US" sz="3200" b="1">
                <a:solidFill>
                  <a:srgbClr val="CC0000"/>
                </a:solidFill>
                <a:latin typeface="Times New Roman" pitchFamily="18" charset="0"/>
              </a:rPr>
              <a:t>解</a:t>
            </a:r>
            <a:r>
              <a:rPr lang="zh-CN" altLang="en-US" sz="3200" b="1">
                <a:solidFill>
                  <a:srgbClr val="1C1C1C"/>
                </a:solidFill>
                <a:latin typeface="Times New Roman" pitchFamily="18" charset="0"/>
              </a:rPr>
              <a:t>   设两束单色自然光的强度分别为</a:t>
            </a:r>
            <a:r>
              <a:rPr lang="en-US" altLang="zh-CN" sz="3200" i="1">
                <a:solidFill>
                  <a:srgbClr val="1C1C1C"/>
                </a:solidFill>
                <a:latin typeface="Times New Roman" pitchFamily="18" charset="0"/>
              </a:rPr>
              <a:t>I</a:t>
            </a:r>
            <a:r>
              <a:rPr lang="en-US" altLang="zh-CN" sz="3200" baseline="-25000">
                <a:solidFill>
                  <a:srgbClr val="1C1C1C"/>
                </a:solidFill>
                <a:latin typeface="Times New Roman" pitchFamily="18" charset="0"/>
              </a:rPr>
              <a:t>10</a:t>
            </a:r>
            <a:r>
              <a:rPr lang="en-US" altLang="zh-CN" sz="3200" b="1" i="1">
                <a:solidFill>
                  <a:srgbClr val="1C1C1C"/>
                </a:solidFill>
                <a:latin typeface="Times New Roman" pitchFamily="18" charset="0"/>
              </a:rPr>
              <a:t> </a:t>
            </a:r>
            <a:r>
              <a:rPr lang="zh-CN" altLang="en-US" sz="3200" b="1">
                <a:solidFill>
                  <a:srgbClr val="1C1C1C"/>
                </a:solidFill>
                <a:latin typeface="Times New Roman" pitchFamily="18" charset="0"/>
              </a:rPr>
              <a:t>和 </a:t>
            </a:r>
            <a:r>
              <a:rPr lang="en-US" altLang="zh-CN" sz="3200" i="1">
                <a:solidFill>
                  <a:srgbClr val="1C1C1C"/>
                </a:solidFill>
                <a:latin typeface="Times New Roman" pitchFamily="18" charset="0"/>
              </a:rPr>
              <a:t>I</a:t>
            </a:r>
            <a:r>
              <a:rPr lang="en-US" altLang="zh-CN" sz="3200" baseline="-25000">
                <a:solidFill>
                  <a:srgbClr val="1C1C1C"/>
                </a:solidFill>
                <a:latin typeface="Times New Roman" pitchFamily="18" charset="0"/>
              </a:rPr>
              <a:t>20</a:t>
            </a:r>
            <a:r>
              <a:rPr lang="en-US" altLang="zh-CN" sz="3200" b="1">
                <a:solidFill>
                  <a:srgbClr val="1C1C1C"/>
                </a:solidFill>
                <a:latin typeface="Times New Roman" pitchFamily="18" charset="0"/>
              </a:rPr>
              <a:t> .  </a:t>
            </a:r>
          </a:p>
        </p:txBody>
      </p:sp>
      <p:grpSp>
        <p:nvGrpSpPr>
          <p:cNvPr id="2" name="Group 23"/>
          <p:cNvGrpSpPr>
            <a:grpSpLocks/>
          </p:cNvGrpSpPr>
          <p:nvPr/>
        </p:nvGrpSpPr>
        <p:grpSpPr bwMode="auto">
          <a:xfrm>
            <a:off x="1447800" y="2011363"/>
            <a:ext cx="7086600" cy="1036637"/>
            <a:chOff x="912" y="1267"/>
            <a:chExt cx="4464" cy="653"/>
          </a:xfrm>
        </p:grpSpPr>
        <p:sp>
          <p:nvSpPr>
            <p:cNvPr id="137229" name="Text Box 14"/>
            <p:cNvSpPr txBox="1">
              <a:spLocks noChangeArrowheads="1"/>
            </p:cNvSpPr>
            <p:nvPr/>
          </p:nvSpPr>
          <p:spPr bwMode="auto">
            <a:xfrm>
              <a:off x="912" y="1392"/>
              <a:ext cx="4464" cy="365"/>
            </a:xfrm>
            <a:prstGeom prst="rect">
              <a:avLst/>
            </a:prstGeom>
            <a:noFill/>
            <a:ln w="9525">
              <a:noFill/>
              <a:miter lim="800000"/>
              <a:headEnd/>
              <a:tailEnd/>
            </a:ln>
          </p:spPr>
          <p:txBody>
            <a:bodyPr>
              <a:spAutoFit/>
            </a:bodyPr>
            <a:lstStyle/>
            <a:p>
              <a:pPr>
                <a:spcBef>
                  <a:spcPct val="50000"/>
                </a:spcBef>
              </a:pPr>
              <a:r>
                <a:rPr lang="zh-CN" altLang="en-US" sz="3200" b="1">
                  <a:solidFill>
                    <a:srgbClr val="1C1C1C"/>
                  </a:solidFill>
                  <a:latin typeface="Times New Roman" pitchFamily="18" charset="0"/>
                </a:rPr>
                <a:t>经过起偏器后光强分别为        和</a:t>
              </a:r>
            </a:p>
          </p:txBody>
        </p:sp>
        <p:grpSp>
          <p:nvGrpSpPr>
            <p:cNvPr id="3" name="Group 15"/>
            <p:cNvGrpSpPr>
              <a:grpSpLocks/>
            </p:cNvGrpSpPr>
            <p:nvPr/>
          </p:nvGrpSpPr>
          <p:grpSpPr bwMode="auto">
            <a:xfrm>
              <a:off x="3925" y="1267"/>
              <a:ext cx="1115" cy="653"/>
              <a:chOff x="2917" y="2256"/>
              <a:chExt cx="1115" cy="653"/>
            </a:xfrm>
          </p:grpSpPr>
          <p:graphicFrame>
            <p:nvGraphicFramePr>
              <p:cNvPr id="137221" name="Object 16"/>
              <p:cNvGraphicFramePr>
                <a:graphicFrameLocks noChangeAspect="1"/>
              </p:cNvGraphicFramePr>
              <p:nvPr/>
            </p:nvGraphicFramePr>
            <p:xfrm>
              <a:off x="3623" y="2256"/>
              <a:ext cx="409" cy="653"/>
            </p:xfrm>
            <a:graphic>
              <a:graphicData uri="http://schemas.openxmlformats.org/presentationml/2006/ole">
                <p:oleObj spid="_x0000_s152581" name="Equation" r:id="rId3" imgW="380880" imgH="609480" progId="">
                  <p:embed/>
                </p:oleObj>
              </a:graphicData>
            </a:graphic>
          </p:graphicFrame>
          <p:graphicFrame>
            <p:nvGraphicFramePr>
              <p:cNvPr id="137222" name="Object 17"/>
              <p:cNvGraphicFramePr>
                <a:graphicFrameLocks noChangeAspect="1"/>
              </p:cNvGraphicFramePr>
              <p:nvPr/>
            </p:nvGraphicFramePr>
            <p:xfrm>
              <a:off x="2917" y="2256"/>
              <a:ext cx="395" cy="653"/>
            </p:xfrm>
            <a:graphic>
              <a:graphicData uri="http://schemas.openxmlformats.org/presentationml/2006/ole">
                <p:oleObj spid="_x0000_s152582" name="Equation" r:id="rId4" imgW="368280" imgH="609480" progId="">
                  <p:embed/>
                </p:oleObj>
              </a:graphicData>
            </a:graphic>
          </p:graphicFrame>
        </p:grpSp>
      </p:grpSp>
      <p:sp>
        <p:nvSpPr>
          <p:cNvPr id="47123" name="Rectangle 19"/>
          <p:cNvSpPr>
            <a:spLocks noChangeArrowheads="1"/>
          </p:cNvSpPr>
          <p:nvPr/>
        </p:nvSpPr>
        <p:spPr bwMode="auto">
          <a:xfrm>
            <a:off x="1447800" y="2971800"/>
            <a:ext cx="2895600" cy="579438"/>
          </a:xfrm>
          <a:prstGeom prst="rect">
            <a:avLst/>
          </a:prstGeom>
          <a:noFill/>
          <a:ln w="9525">
            <a:noFill/>
            <a:miter lim="800000"/>
            <a:headEnd/>
            <a:tailEnd/>
          </a:ln>
        </p:spPr>
        <p:txBody>
          <a:bodyPr>
            <a:spAutoFit/>
          </a:bodyPr>
          <a:lstStyle/>
          <a:p>
            <a:r>
              <a:rPr lang="zh-CN" altLang="en-US" sz="3200" b="1">
                <a:solidFill>
                  <a:srgbClr val="1C1C1C"/>
                </a:solidFill>
                <a:latin typeface="Times New Roman" pitchFamily="18" charset="0"/>
              </a:rPr>
              <a:t>经过检偏器后</a:t>
            </a:r>
          </a:p>
        </p:txBody>
      </p:sp>
      <p:graphicFrame>
        <p:nvGraphicFramePr>
          <p:cNvPr id="47124" name="Object 20"/>
          <p:cNvGraphicFramePr>
            <a:graphicFrameLocks noChangeAspect="1"/>
          </p:cNvGraphicFramePr>
          <p:nvPr/>
        </p:nvGraphicFramePr>
        <p:xfrm>
          <a:off x="2133600" y="3657600"/>
          <a:ext cx="2514600" cy="984250"/>
        </p:xfrm>
        <a:graphic>
          <a:graphicData uri="http://schemas.openxmlformats.org/presentationml/2006/ole">
            <p:oleObj spid="_x0000_s152578" name="Equation" r:id="rId5" imgW="1650960" imgH="609480" progId="">
              <p:embed/>
            </p:oleObj>
          </a:graphicData>
        </a:graphic>
      </p:graphicFrame>
      <p:graphicFrame>
        <p:nvGraphicFramePr>
          <p:cNvPr id="47125" name="Object 21"/>
          <p:cNvGraphicFramePr>
            <a:graphicFrameLocks noChangeAspect="1"/>
          </p:cNvGraphicFramePr>
          <p:nvPr/>
        </p:nvGraphicFramePr>
        <p:xfrm>
          <a:off x="5334000" y="3657600"/>
          <a:ext cx="2438400" cy="984250"/>
        </p:xfrm>
        <a:graphic>
          <a:graphicData uri="http://schemas.openxmlformats.org/presentationml/2006/ole">
            <p:oleObj spid="_x0000_s152579" name="Equation" r:id="rId6" imgW="1714320" imgH="609480" progId="">
              <p:embed/>
            </p:oleObj>
          </a:graphicData>
        </a:graphic>
      </p:graphicFrame>
      <p:graphicFrame>
        <p:nvGraphicFramePr>
          <p:cNvPr id="47126" name="Object 22"/>
          <p:cNvGraphicFramePr>
            <a:graphicFrameLocks noChangeAspect="1"/>
          </p:cNvGraphicFramePr>
          <p:nvPr/>
        </p:nvGraphicFramePr>
        <p:xfrm>
          <a:off x="1981200" y="4648200"/>
          <a:ext cx="5181600" cy="1182688"/>
        </p:xfrm>
        <a:graphic>
          <a:graphicData uri="http://schemas.openxmlformats.org/presentationml/2006/ole">
            <p:oleObj spid="_x0000_s152580" name="Equation" r:id="rId7" imgW="3174840" imgH="736560" progId="">
              <p:embed/>
            </p:oleObj>
          </a:graphicData>
        </a:graphic>
      </p:graphicFrame>
      <p:sp>
        <p:nvSpPr>
          <p:cNvPr id="13" name="Oval 20"/>
          <p:cNvSpPr>
            <a:spLocks noChangeArrowheads="1"/>
          </p:cNvSpPr>
          <p:nvPr/>
        </p:nvSpPr>
        <p:spPr bwMode="auto">
          <a:xfrm>
            <a:off x="3048000" y="609600"/>
            <a:ext cx="5772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37228" name="Rectangle 23"/>
          <p:cNvSpPr>
            <a:spLocks noChangeArrowheads="1"/>
          </p:cNvSpPr>
          <p:nvPr/>
        </p:nvSpPr>
        <p:spPr bwMode="auto">
          <a:xfrm>
            <a:off x="3429000" y="65088"/>
            <a:ext cx="5638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11-10  </a:t>
            </a:r>
            <a:r>
              <a:rPr kumimoji="1" lang="zh-CN" altLang="en-US" sz="2800" b="1">
                <a:solidFill>
                  <a:srgbClr val="000066"/>
                </a:solidFill>
                <a:latin typeface="楷体_GB2312" pitchFamily="49" charset="-122"/>
                <a:ea typeface="楷体_GB2312" pitchFamily="49" charset="-122"/>
              </a:rPr>
              <a:t>光的偏振性 马吕斯定律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116"/>
                                        </p:tgtEl>
                                        <p:attrNameLst>
                                          <p:attrName>style.visibility</p:attrName>
                                        </p:attrNameLst>
                                      </p:cBhvr>
                                      <p:to>
                                        <p:strVal val="visible"/>
                                      </p:to>
                                    </p:set>
                                    <p:animEffect transition="in" filter="blinds(horizontal)">
                                      <p:cBhvr>
                                        <p:cTn id="7" dur="500"/>
                                        <p:tgtEl>
                                          <p:spTgt spid="471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123"/>
                                        </p:tgtEl>
                                        <p:attrNameLst>
                                          <p:attrName>style.visibility</p:attrName>
                                        </p:attrNameLst>
                                      </p:cBhvr>
                                      <p:to>
                                        <p:strVal val="visible"/>
                                      </p:to>
                                    </p:set>
                                    <p:animEffect transition="in" filter="blinds(horizontal)">
                                      <p:cBhvr>
                                        <p:cTn id="17" dur="500"/>
                                        <p:tgtEl>
                                          <p:spTgt spid="4712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7124"/>
                                        </p:tgtEl>
                                        <p:attrNameLst>
                                          <p:attrName>style.visibility</p:attrName>
                                        </p:attrNameLst>
                                      </p:cBhvr>
                                      <p:to>
                                        <p:strVal val="visible"/>
                                      </p:to>
                                    </p:set>
                                    <p:animEffect transition="in" filter="blinds(horizontal)">
                                      <p:cBhvr>
                                        <p:cTn id="22" dur="500"/>
                                        <p:tgtEl>
                                          <p:spTgt spid="4712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7125"/>
                                        </p:tgtEl>
                                        <p:attrNameLst>
                                          <p:attrName>style.visibility</p:attrName>
                                        </p:attrNameLst>
                                      </p:cBhvr>
                                      <p:to>
                                        <p:strVal val="visible"/>
                                      </p:to>
                                    </p:set>
                                    <p:animEffect transition="in" filter="blinds(horizontal)">
                                      <p:cBhvr>
                                        <p:cTn id="27" dur="500"/>
                                        <p:tgtEl>
                                          <p:spTgt spid="4712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7126"/>
                                        </p:tgtEl>
                                        <p:attrNameLst>
                                          <p:attrName>style.visibility</p:attrName>
                                        </p:attrNameLst>
                                      </p:cBhvr>
                                      <p:to>
                                        <p:strVal val="visible"/>
                                      </p:to>
                                    </p:set>
                                    <p:animEffect transition="in" filter="blinds(horizontal)">
                                      <p:cBhvr>
                                        <p:cTn id="32" dur="500"/>
                                        <p:tgtEl>
                                          <p:spTgt spid="47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6" grpId="0" autoUpdateAnimBg="0"/>
      <p:bldP spid="47123" grpId="0" autoUpdateAnimBg="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灯片编号占位符 1"/>
          <p:cNvSpPr>
            <a:spLocks noGrp="1"/>
          </p:cNvSpPr>
          <p:nvPr>
            <p:ph type="sldNum" sz="quarter" idx="10"/>
          </p:nvPr>
        </p:nvSpPr>
        <p:spPr>
          <a:noFill/>
        </p:spPr>
        <p:txBody>
          <a:bodyPr/>
          <a:lstStyle/>
          <a:p>
            <a:fld id="{087C8F50-927A-4B0C-A6B0-45C9FDBC8A84}" type="slidenum">
              <a:rPr lang="en-US" altLang="zh-CN" smtClean="0"/>
              <a:pPr/>
              <a:t>193</a:t>
            </a:fld>
            <a:endParaRPr lang="en-US" altLang="zh-CN" smtClean="0"/>
          </a:p>
        </p:txBody>
      </p:sp>
      <p:sp>
        <p:nvSpPr>
          <p:cNvPr id="241667" name="Text Box 90"/>
          <p:cNvSpPr txBox="1">
            <a:spLocks noChangeArrowheads="1"/>
          </p:cNvSpPr>
          <p:nvPr/>
        </p:nvSpPr>
        <p:spPr bwMode="auto">
          <a:xfrm>
            <a:off x="685800" y="1981200"/>
            <a:ext cx="8077200" cy="2428875"/>
          </a:xfrm>
          <a:prstGeom prst="rect">
            <a:avLst/>
          </a:prstGeom>
          <a:noFill/>
          <a:ln w="9525">
            <a:noFill/>
            <a:miter lim="800000"/>
            <a:headEnd/>
            <a:tailEnd/>
          </a:ln>
        </p:spPr>
        <p:txBody>
          <a:bodyPr>
            <a:spAutoFit/>
          </a:bodyPr>
          <a:lstStyle/>
          <a:p>
            <a:pPr>
              <a:lnSpc>
                <a:spcPct val="120000"/>
              </a:lnSpc>
              <a:spcBef>
                <a:spcPct val="50000"/>
              </a:spcBef>
            </a:pPr>
            <a:r>
              <a:rPr lang="en-US" altLang="zh-CN" sz="3200" b="1">
                <a:solidFill>
                  <a:srgbClr val="000000"/>
                </a:solidFill>
                <a:latin typeface="Times New Roman" pitchFamily="18" charset="0"/>
              </a:rPr>
              <a:t>         </a:t>
            </a:r>
            <a:r>
              <a:rPr lang="zh-CN" altLang="en-US" sz="3200" b="1">
                <a:solidFill>
                  <a:srgbClr val="000000"/>
                </a:solidFill>
                <a:latin typeface="Times New Roman" pitchFamily="18" charset="0"/>
              </a:rPr>
              <a:t>在两块正交偏振片</a:t>
            </a:r>
            <a:r>
              <a:rPr lang="en-US" altLang="zh-CN" sz="3200">
                <a:solidFill>
                  <a:srgbClr val="000000"/>
                </a:solidFill>
                <a:latin typeface="Times New Roman" pitchFamily="18" charset="0"/>
                <a:ea typeface="幼圆" pitchFamily="49" charset="-122"/>
              </a:rPr>
              <a:t>p</a:t>
            </a:r>
            <a:r>
              <a:rPr lang="en-US" altLang="zh-CN" sz="3200" baseline="-25000">
                <a:solidFill>
                  <a:srgbClr val="000000"/>
                </a:solidFill>
                <a:latin typeface="Times New Roman" pitchFamily="18" charset="0"/>
                <a:ea typeface="幼圆" pitchFamily="49" charset="-122"/>
              </a:rPr>
              <a:t>1</a:t>
            </a:r>
            <a:r>
              <a:rPr lang="en-US" altLang="zh-CN" sz="3200" b="1">
                <a:solidFill>
                  <a:srgbClr val="000000"/>
                </a:solidFill>
                <a:latin typeface="宋体" pitchFamily="2" charset="-122"/>
              </a:rPr>
              <a:t>,</a:t>
            </a:r>
            <a:r>
              <a:rPr lang="en-US" altLang="zh-CN" sz="3200">
                <a:solidFill>
                  <a:srgbClr val="000000"/>
                </a:solidFill>
                <a:latin typeface="Times New Roman" pitchFamily="18" charset="0"/>
              </a:rPr>
              <a:t>p</a:t>
            </a:r>
            <a:r>
              <a:rPr lang="en-US" altLang="zh-CN" sz="3200" baseline="-25000">
                <a:solidFill>
                  <a:srgbClr val="000000"/>
                </a:solidFill>
                <a:latin typeface="Times New Roman" pitchFamily="18" charset="0"/>
              </a:rPr>
              <a:t>3</a:t>
            </a:r>
            <a:r>
              <a:rPr lang="en-US" altLang="zh-CN" sz="3200">
                <a:solidFill>
                  <a:srgbClr val="000000"/>
                </a:solidFill>
                <a:latin typeface="Times New Roman" pitchFamily="18" charset="0"/>
              </a:rPr>
              <a:t> </a:t>
            </a:r>
            <a:r>
              <a:rPr lang="zh-CN" altLang="en-US" sz="3200" b="1">
                <a:solidFill>
                  <a:srgbClr val="000000"/>
                </a:solidFill>
                <a:latin typeface="Times New Roman" pitchFamily="18" charset="0"/>
              </a:rPr>
              <a:t>之间插入另一块偏振片</a:t>
            </a:r>
            <a:r>
              <a:rPr lang="en-US" altLang="zh-CN" sz="3200">
                <a:solidFill>
                  <a:srgbClr val="000000"/>
                </a:solidFill>
                <a:latin typeface="Times New Roman" pitchFamily="18" charset="0"/>
                <a:ea typeface="幼圆" pitchFamily="49" charset="-122"/>
              </a:rPr>
              <a:t>p</a:t>
            </a:r>
            <a:r>
              <a:rPr lang="en-US" altLang="zh-CN" sz="3200" baseline="-25000">
                <a:solidFill>
                  <a:srgbClr val="000000"/>
                </a:solidFill>
                <a:latin typeface="Times New Roman" pitchFamily="18" charset="0"/>
                <a:ea typeface="幼圆" pitchFamily="49" charset="-122"/>
              </a:rPr>
              <a:t>2</a:t>
            </a:r>
            <a:r>
              <a:rPr lang="en-US" altLang="zh-CN" sz="3200">
                <a:solidFill>
                  <a:srgbClr val="000000"/>
                </a:solidFill>
                <a:latin typeface="Times New Roman" pitchFamily="18" charset="0"/>
                <a:ea typeface="幼圆" pitchFamily="49" charset="-122"/>
              </a:rPr>
              <a:t> </a:t>
            </a:r>
            <a:r>
              <a:rPr lang="zh-CN" altLang="en-US" sz="3200" b="1">
                <a:solidFill>
                  <a:srgbClr val="000000"/>
                </a:solidFill>
                <a:latin typeface="Times New Roman" pitchFamily="18" charset="0"/>
              </a:rPr>
              <a:t>，光强为</a:t>
            </a:r>
            <a:r>
              <a:rPr lang="en-US" altLang="zh-CN" sz="3200" i="1">
                <a:solidFill>
                  <a:srgbClr val="000000"/>
                </a:solidFill>
                <a:latin typeface="Times New Roman" pitchFamily="18" charset="0"/>
              </a:rPr>
              <a:t>I</a:t>
            </a:r>
            <a:r>
              <a:rPr lang="en-US" altLang="zh-CN" sz="3200" baseline="-25000">
                <a:solidFill>
                  <a:srgbClr val="000000"/>
                </a:solidFill>
                <a:latin typeface="Times New Roman" pitchFamily="18" charset="0"/>
              </a:rPr>
              <a:t>0</a:t>
            </a:r>
            <a:r>
              <a:rPr lang="en-US" altLang="zh-CN" sz="3200" i="1">
                <a:solidFill>
                  <a:srgbClr val="000000"/>
                </a:solidFill>
                <a:latin typeface="Times New Roman" pitchFamily="18" charset="0"/>
              </a:rPr>
              <a:t> </a:t>
            </a:r>
            <a:r>
              <a:rPr lang="zh-CN" altLang="en-US" sz="3200" b="1">
                <a:solidFill>
                  <a:srgbClr val="000000"/>
                </a:solidFill>
                <a:latin typeface="Times New Roman" pitchFamily="18" charset="0"/>
              </a:rPr>
              <a:t>的自然光垂直入射于偏振片</a:t>
            </a:r>
            <a:r>
              <a:rPr lang="en-US" altLang="zh-CN" sz="3200">
                <a:solidFill>
                  <a:srgbClr val="000000"/>
                </a:solidFill>
                <a:latin typeface="Times New Roman" pitchFamily="18" charset="0"/>
                <a:ea typeface="幼圆" pitchFamily="49" charset="-122"/>
              </a:rPr>
              <a:t>p</a:t>
            </a:r>
            <a:r>
              <a:rPr lang="en-US" altLang="zh-CN" sz="3200" baseline="-25000">
                <a:solidFill>
                  <a:srgbClr val="000000"/>
                </a:solidFill>
                <a:latin typeface="Times New Roman" pitchFamily="18" charset="0"/>
                <a:ea typeface="幼圆" pitchFamily="49" charset="-122"/>
              </a:rPr>
              <a:t>1</a:t>
            </a:r>
            <a:r>
              <a:rPr lang="en-US" altLang="zh-CN" sz="3200">
                <a:solidFill>
                  <a:srgbClr val="000000"/>
                </a:solidFill>
                <a:latin typeface="Times New Roman" pitchFamily="18" charset="0"/>
              </a:rPr>
              <a:t> </a:t>
            </a:r>
            <a:r>
              <a:rPr lang="zh-CN" altLang="en-US" sz="3200" b="1">
                <a:solidFill>
                  <a:srgbClr val="000000"/>
                </a:solidFill>
                <a:latin typeface="Times New Roman" pitchFamily="18" charset="0"/>
              </a:rPr>
              <a:t>，讨论转动</a:t>
            </a:r>
            <a:r>
              <a:rPr lang="en-US" altLang="zh-CN" sz="3200">
                <a:solidFill>
                  <a:srgbClr val="000000"/>
                </a:solidFill>
                <a:latin typeface="Times New Roman" pitchFamily="18" charset="0"/>
                <a:ea typeface="幼圆" pitchFamily="49" charset="-122"/>
              </a:rPr>
              <a:t>p</a:t>
            </a:r>
            <a:r>
              <a:rPr lang="en-US" altLang="zh-CN" sz="3200" baseline="-25000">
                <a:solidFill>
                  <a:srgbClr val="000000"/>
                </a:solidFill>
                <a:latin typeface="Times New Roman" pitchFamily="18" charset="0"/>
                <a:ea typeface="幼圆" pitchFamily="49" charset="-122"/>
              </a:rPr>
              <a:t>2</a:t>
            </a:r>
            <a:r>
              <a:rPr lang="en-US" altLang="zh-CN" sz="3200">
                <a:solidFill>
                  <a:srgbClr val="000000"/>
                </a:solidFill>
                <a:latin typeface="Times New Roman" pitchFamily="18" charset="0"/>
              </a:rPr>
              <a:t> </a:t>
            </a:r>
            <a:r>
              <a:rPr lang="zh-CN" altLang="en-US" sz="3200" b="1">
                <a:solidFill>
                  <a:srgbClr val="000000"/>
                </a:solidFill>
                <a:latin typeface="Times New Roman" pitchFamily="18" charset="0"/>
              </a:rPr>
              <a:t>透过</a:t>
            </a:r>
            <a:r>
              <a:rPr lang="en-US" altLang="zh-CN" sz="3200">
                <a:solidFill>
                  <a:srgbClr val="000000"/>
                </a:solidFill>
                <a:latin typeface="Times New Roman" pitchFamily="18" charset="0"/>
              </a:rPr>
              <a:t>p</a:t>
            </a:r>
            <a:r>
              <a:rPr lang="en-US" altLang="zh-CN" sz="3200" baseline="-25000">
                <a:solidFill>
                  <a:srgbClr val="000000"/>
                </a:solidFill>
                <a:latin typeface="Times New Roman" pitchFamily="18" charset="0"/>
              </a:rPr>
              <a:t>3</a:t>
            </a:r>
            <a:r>
              <a:rPr lang="en-US" altLang="zh-CN" sz="3200">
                <a:solidFill>
                  <a:srgbClr val="000000"/>
                </a:solidFill>
                <a:latin typeface="Times New Roman" pitchFamily="18" charset="0"/>
              </a:rPr>
              <a:t> </a:t>
            </a:r>
            <a:r>
              <a:rPr lang="zh-CN" altLang="en-US" sz="3200" b="1">
                <a:solidFill>
                  <a:srgbClr val="000000"/>
                </a:solidFill>
                <a:latin typeface="Times New Roman" pitchFamily="18" charset="0"/>
              </a:rPr>
              <a:t>的光强</a:t>
            </a:r>
            <a:r>
              <a:rPr lang="en-US" altLang="zh-CN" sz="3200" i="1">
                <a:solidFill>
                  <a:srgbClr val="000000"/>
                </a:solidFill>
                <a:latin typeface="Times New Roman" pitchFamily="18" charset="0"/>
              </a:rPr>
              <a:t>I</a:t>
            </a:r>
            <a:r>
              <a:rPr lang="zh-CN" altLang="en-US" sz="3200" b="1">
                <a:solidFill>
                  <a:srgbClr val="000000"/>
                </a:solidFill>
                <a:latin typeface="Times New Roman" pitchFamily="18" charset="0"/>
              </a:rPr>
              <a:t>与转角的关系 </a:t>
            </a:r>
            <a:r>
              <a:rPr lang="en-US" altLang="zh-CN" sz="3200" b="1">
                <a:solidFill>
                  <a:srgbClr val="000000"/>
                </a:solidFill>
                <a:latin typeface="Times New Roman" pitchFamily="18" charset="0"/>
              </a:rPr>
              <a:t>.</a:t>
            </a:r>
          </a:p>
        </p:txBody>
      </p:sp>
      <p:grpSp>
        <p:nvGrpSpPr>
          <p:cNvPr id="2" name="Group 98"/>
          <p:cNvGrpSpPr>
            <a:grpSpLocks/>
          </p:cNvGrpSpPr>
          <p:nvPr/>
        </p:nvGrpSpPr>
        <p:grpSpPr bwMode="auto">
          <a:xfrm>
            <a:off x="762000" y="990600"/>
            <a:ext cx="2362200" cy="762000"/>
            <a:chOff x="192" y="384"/>
            <a:chExt cx="1488" cy="384"/>
          </a:xfrm>
        </p:grpSpPr>
        <p:sp>
          <p:nvSpPr>
            <p:cNvPr id="42083" name="AutoShape 99"/>
            <p:cNvSpPr>
              <a:spLocks noChangeArrowheads="1"/>
            </p:cNvSpPr>
            <p:nvPr/>
          </p:nvSpPr>
          <p:spPr bwMode="auto">
            <a:xfrm>
              <a:off x="192" y="384"/>
              <a:ext cx="768" cy="384"/>
            </a:xfrm>
            <a:prstGeom prst="horizontalScroll">
              <a:avLst>
                <a:gd name="adj" fmla="val 12500"/>
              </a:avLst>
            </a:prstGeom>
            <a:solidFill>
              <a:schemeClr val="accent1"/>
            </a:solidFill>
            <a:ln w="9525">
              <a:solidFill>
                <a:schemeClr val="tx1"/>
              </a:solidFill>
              <a:round/>
              <a:headEnd/>
              <a:tailEnd/>
            </a:ln>
            <a:effectLst>
              <a:outerShdw dist="107763" dir="13500000" algn="ctr" rotWithShape="0">
                <a:schemeClr val="tx2"/>
              </a:outerShdw>
            </a:effectLst>
          </p:spPr>
          <p:txBody>
            <a:bodyPr wrap="none" anchor="ctr"/>
            <a:lstStyle/>
            <a:p>
              <a:pPr>
                <a:defRPr/>
              </a:pPr>
              <a:endParaRPr lang="zh-CN" altLang="en-US" sz="3200"/>
            </a:p>
          </p:txBody>
        </p:sp>
        <p:sp>
          <p:nvSpPr>
            <p:cNvPr id="241672" name="Text Box 100"/>
            <p:cNvSpPr txBox="1">
              <a:spLocks noChangeArrowheads="1"/>
            </p:cNvSpPr>
            <p:nvPr/>
          </p:nvSpPr>
          <p:spPr bwMode="auto">
            <a:xfrm>
              <a:off x="288" y="393"/>
              <a:ext cx="1392" cy="292"/>
            </a:xfrm>
            <a:prstGeom prst="rect">
              <a:avLst/>
            </a:prstGeom>
            <a:noFill/>
            <a:ln w="9525">
              <a:noFill/>
              <a:miter lim="800000"/>
              <a:headEnd/>
              <a:tailEnd/>
            </a:ln>
          </p:spPr>
          <p:txBody>
            <a:bodyPr>
              <a:spAutoFit/>
            </a:bodyPr>
            <a:lstStyle/>
            <a:p>
              <a:pPr>
                <a:spcBef>
                  <a:spcPct val="50000"/>
                </a:spcBef>
              </a:pPr>
              <a:r>
                <a:rPr lang="zh-CN" altLang="en-US" sz="3200" b="1">
                  <a:solidFill>
                    <a:srgbClr val="CC0000"/>
                  </a:solidFill>
                  <a:latin typeface="Times New Roman" pitchFamily="18" charset="0"/>
                </a:rPr>
                <a:t>讨论</a:t>
              </a:r>
            </a:p>
          </p:txBody>
        </p:sp>
      </p:grpSp>
      <p:sp>
        <p:nvSpPr>
          <p:cNvPr id="7" name="Oval 20"/>
          <p:cNvSpPr>
            <a:spLocks noChangeArrowheads="1"/>
          </p:cNvSpPr>
          <p:nvPr/>
        </p:nvSpPr>
        <p:spPr bwMode="auto">
          <a:xfrm>
            <a:off x="3048000" y="609600"/>
            <a:ext cx="5772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41670" name="Rectangle 23"/>
          <p:cNvSpPr>
            <a:spLocks noChangeArrowheads="1"/>
          </p:cNvSpPr>
          <p:nvPr/>
        </p:nvSpPr>
        <p:spPr bwMode="auto">
          <a:xfrm>
            <a:off x="3429000" y="65088"/>
            <a:ext cx="5638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11-10  </a:t>
            </a:r>
            <a:r>
              <a:rPr kumimoji="1" lang="zh-CN" altLang="en-US" sz="2800" b="1">
                <a:solidFill>
                  <a:srgbClr val="000066"/>
                </a:solidFill>
                <a:latin typeface="楷体_GB2312" pitchFamily="49" charset="-122"/>
                <a:ea typeface="楷体_GB2312" pitchFamily="49" charset="-122"/>
              </a:rPr>
              <a:t>光的偏振性 马吕斯定律</a:t>
            </a: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59" name="灯片编号占位符 1"/>
          <p:cNvSpPr>
            <a:spLocks noGrp="1"/>
          </p:cNvSpPr>
          <p:nvPr>
            <p:ph type="sldNum" sz="quarter" idx="10"/>
          </p:nvPr>
        </p:nvSpPr>
        <p:spPr>
          <a:noFill/>
        </p:spPr>
        <p:txBody>
          <a:bodyPr/>
          <a:lstStyle/>
          <a:p>
            <a:fld id="{4C497573-B230-4AE8-9E5A-21287D5D1A62}" type="slidenum">
              <a:rPr lang="en-US" altLang="zh-CN" smtClean="0"/>
              <a:pPr/>
              <a:t>194</a:t>
            </a:fld>
            <a:endParaRPr lang="en-US" altLang="zh-CN" smtClean="0"/>
          </a:p>
        </p:txBody>
      </p:sp>
      <p:graphicFrame>
        <p:nvGraphicFramePr>
          <p:cNvPr id="48130" name="Object 1026"/>
          <p:cNvGraphicFramePr>
            <a:graphicFrameLocks noChangeAspect="1"/>
          </p:cNvGraphicFramePr>
          <p:nvPr/>
        </p:nvGraphicFramePr>
        <p:xfrm>
          <a:off x="3719513" y="4910138"/>
          <a:ext cx="1766887" cy="528637"/>
        </p:xfrm>
        <a:graphic>
          <a:graphicData uri="http://schemas.openxmlformats.org/presentationml/2006/ole">
            <p:oleObj spid="_x0000_s153602" name="公式" r:id="rId3" imgW="1333440" imgH="330120" progId="">
              <p:embed/>
            </p:oleObj>
          </a:graphicData>
        </a:graphic>
      </p:graphicFrame>
      <p:sp>
        <p:nvSpPr>
          <p:cNvPr id="138260" name="Rectangle 1027"/>
          <p:cNvSpPr>
            <a:spLocks noChangeArrowheads="1"/>
          </p:cNvSpPr>
          <p:nvPr/>
        </p:nvSpPr>
        <p:spPr bwMode="auto">
          <a:xfrm>
            <a:off x="762000" y="1101725"/>
            <a:ext cx="7772400" cy="3429000"/>
          </a:xfrm>
          <a:prstGeom prst="rect">
            <a:avLst/>
          </a:prstGeom>
          <a:solidFill>
            <a:schemeClr val="bg1"/>
          </a:solidFill>
          <a:ln w="9525">
            <a:solidFill>
              <a:schemeClr val="tx1"/>
            </a:solidFill>
            <a:miter lim="800000"/>
            <a:headEnd/>
            <a:tailEnd/>
          </a:ln>
        </p:spPr>
        <p:txBody>
          <a:bodyPr wrap="none" anchor="ctr"/>
          <a:lstStyle/>
          <a:p>
            <a:endParaRPr lang="zh-CN" altLang="en-US"/>
          </a:p>
        </p:txBody>
      </p:sp>
      <p:grpSp>
        <p:nvGrpSpPr>
          <p:cNvPr id="2" name="Group 1028"/>
          <p:cNvGrpSpPr>
            <a:grpSpLocks/>
          </p:cNvGrpSpPr>
          <p:nvPr/>
        </p:nvGrpSpPr>
        <p:grpSpPr bwMode="auto">
          <a:xfrm>
            <a:off x="968375" y="1293813"/>
            <a:ext cx="4814888" cy="1408112"/>
            <a:chOff x="288" y="1465"/>
            <a:chExt cx="3360" cy="887"/>
          </a:xfrm>
        </p:grpSpPr>
        <p:grpSp>
          <p:nvGrpSpPr>
            <p:cNvPr id="3" name="Group 1029"/>
            <p:cNvGrpSpPr>
              <a:grpSpLocks/>
            </p:cNvGrpSpPr>
            <p:nvPr/>
          </p:nvGrpSpPr>
          <p:grpSpPr bwMode="auto">
            <a:xfrm>
              <a:off x="3072" y="1488"/>
              <a:ext cx="576" cy="864"/>
              <a:chOff x="3072" y="1488"/>
              <a:chExt cx="576" cy="864"/>
            </a:xfrm>
          </p:grpSpPr>
          <p:sp>
            <p:nvSpPr>
              <p:cNvPr id="138330" name="Oval 1030"/>
              <p:cNvSpPr>
                <a:spLocks noChangeArrowheads="1"/>
              </p:cNvSpPr>
              <p:nvPr/>
            </p:nvSpPr>
            <p:spPr bwMode="auto">
              <a:xfrm>
                <a:off x="3072" y="1488"/>
                <a:ext cx="576" cy="864"/>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38331" name="Line 1031"/>
              <p:cNvSpPr>
                <a:spLocks noChangeShapeType="1"/>
              </p:cNvSpPr>
              <p:nvPr/>
            </p:nvSpPr>
            <p:spPr bwMode="auto">
              <a:xfrm flipH="1">
                <a:off x="3216" y="2208"/>
                <a:ext cx="288" cy="0"/>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graphicFrame>
            <p:nvGraphicFramePr>
              <p:cNvPr id="138258" name="Object 1032"/>
              <p:cNvGraphicFramePr>
                <a:graphicFrameLocks noChangeAspect="1"/>
              </p:cNvGraphicFramePr>
              <p:nvPr/>
            </p:nvGraphicFramePr>
            <p:xfrm>
              <a:off x="3253" y="1513"/>
              <a:ext cx="265" cy="348"/>
            </p:xfrm>
            <a:graphic>
              <a:graphicData uri="http://schemas.openxmlformats.org/presentationml/2006/ole">
                <p:oleObj spid="_x0000_s153618" name="Equation" r:id="rId4" imgW="291960" imgH="380880" progId="">
                  <p:embed/>
                </p:oleObj>
              </a:graphicData>
            </a:graphic>
          </p:graphicFrame>
        </p:grpSp>
        <p:grpSp>
          <p:nvGrpSpPr>
            <p:cNvPr id="4" name="Group 1033"/>
            <p:cNvGrpSpPr>
              <a:grpSpLocks/>
            </p:cNvGrpSpPr>
            <p:nvPr/>
          </p:nvGrpSpPr>
          <p:grpSpPr bwMode="auto">
            <a:xfrm>
              <a:off x="1248" y="1465"/>
              <a:ext cx="576" cy="887"/>
              <a:chOff x="1248" y="1465"/>
              <a:chExt cx="576" cy="887"/>
            </a:xfrm>
          </p:grpSpPr>
          <p:sp>
            <p:nvSpPr>
              <p:cNvPr id="138328" name="Oval 1034"/>
              <p:cNvSpPr>
                <a:spLocks noChangeArrowheads="1"/>
              </p:cNvSpPr>
              <p:nvPr/>
            </p:nvSpPr>
            <p:spPr bwMode="auto">
              <a:xfrm>
                <a:off x="1248" y="1488"/>
                <a:ext cx="576" cy="864"/>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38329" name="Line 1035"/>
              <p:cNvSpPr>
                <a:spLocks noChangeShapeType="1"/>
              </p:cNvSpPr>
              <p:nvPr/>
            </p:nvSpPr>
            <p:spPr bwMode="auto">
              <a:xfrm>
                <a:off x="1680" y="1968"/>
                <a:ext cx="0" cy="288"/>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graphicFrame>
            <p:nvGraphicFramePr>
              <p:cNvPr id="138257" name="Object 1036"/>
              <p:cNvGraphicFramePr>
                <a:graphicFrameLocks noChangeAspect="1"/>
              </p:cNvGraphicFramePr>
              <p:nvPr/>
            </p:nvGraphicFramePr>
            <p:xfrm>
              <a:off x="1482" y="1465"/>
              <a:ext cx="242" cy="334"/>
            </p:xfrm>
            <a:graphic>
              <a:graphicData uri="http://schemas.openxmlformats.org/presentationml/2006/ole">
                <p:oleObj spid="_x0000_s153617" name="Equation" r:id="rId5" imgW="266400" imgH="368280" progId="">
                  <p:embed/>
                </p:oleObj>
              </a:graphicData>
            </a:graphic>
          </p:graphicFrame>
        </p:grpSp>
        <p:sp>
          <p:nvSpPr>
            <p:cNvPr id="138308" name="Line 1037"/>
            <p:cNvSpPr>
              <a:spLocks noChangeShapeType="1"/>
            </p:cNvSpPr>
            <p:nvPr/>
          </p:nvSpPr>
          <p:spPr bwMode="auto">
            <a:xfrm>
              <a:off x="1824" y="1920"/>
              <a:ext cx="1488" cy="0"/>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8309" name="Line 1038"/>
            <p:cNvSpPr>
              <a:spLocks noChangeShapeType="1"/>
            </p:cNvSpPr>
            <p:nvPr/>
          </p:nvSpPr>
          <p:spPr bwMode="auto">
            <a:xfrm>
              <a:off x="1916" y="1776"/>
              <a:ext cx="1"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8310" name="Line 1039"/>
            <p:cNvSpPr>
              <a:spLocks noChangeShapeType="1"/>
            </p:cNvSpPr>
            <p:nvPr/>
          </p:nvSpPr>
          <p:spPr bwMode="auto">
            <a:xfrm>
              <a:off x="2125" y="1776"/>
              <a:ext cx="1"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8311" name="Line 1040"/>
            <p:cNvSpPr>
              <a:spLocks noChangeShapeType="1"/>
            </p:cNvSpPr>
            <p:nvPr/>
          </p:nvSpPr>
          <p:spPr bwMode="auto">
            <a:xfrm>
              <a:off x="2335" y="1776"/>
              <a:ext cx="1"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8312" name="Line 1041"/>
            <p:cNvSpPr>
              <a:spLocks noChangeShapeType="1"/>
            </p:cNvSpPr>
            <p:nvPr/>
          </p:nvSpPr>
          <p:spPr bwMode="auto">
            <a:xfrm>
              <a:off x="2544" y="1776"/>
              <a:ext cx="1"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8313" name="Line 1042"/>
            <p:cNvSpPr>
              <a:spLocks noChangeShapeType="1"/>
            </p:cNvSpPr>
            <p:nvPr/>
          </p:nvSpPr>
          <p:spPr bwMode="auto">
            <a:xfrm>
              <a:off x="2755" y="1776"/>
              <a:ext cx="1" cy="266"/>
            </a:xfrm>
            <a:prstGeom prst="line">
              <a:avLst/>
            </a:prstGeom>
            <a:noFill/>
            <a:ln w="28575">
              <a:solidFill>
                <a:srgbClr val="0000FF"/>
              </a:solidFill>
              <a:round/>
              <a:headEnd type="none" w="sm" len="lg"/>
              <a:tailEnd type="none" w="sm" len="lg"/>
            </a:ln>
          </p:spPr>
          <p:txBody>
            <a:bodyPr wrap="none" anchor="ctr"/>
            <a:lstStyle/>
            <a:p>
              <a:endParaRPr lang="zh-CN" altLang="en-US"/>
            </a:p>
          </p:txBody>
        </p:sp>
        <p:grpSp>
          <p:nvGrpSpPr>
            <p:cNvPr id="5" name="Group 1043"/>
            <p:cNvGrpSpPr>
              <a:grpSpLocks/>
            </p:cNvGrpSpPr>
            <p:nvPr/>
          </p:nvGrpSpPr>
          <p:grpSpPr bwMode="auto">
            <a:xfrm>
              <a:off x="288" y="1776"/>
              <a:ext cx="1294" cy="266"/>
              <a:chOff x="288" y="1776"/>
              <a:chExt cx="1294" cy="266"/>
            </a:xfrm>
          </p:grpSpPr>
          <p:sp>
            <p:nvSpPr>
              <p:cNvPr id="138317" name="Line 1044"/>
              <p:cNvSpPr>
                <a:spLocks noChangeShapeType="1"/>
              </p:cNvSpPr>
              <p:nvPr/>
            </p:nvSpPr>
            <p:spPr bwMode="auto">
              <a:xfrm>
                <a:off x="288" y="1909"/>
                <a:ext cx="1294" cy="0"/>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8318" name="Line 1045"/>
              <p:cNvSpPr>
                <a:spLocks noChangeShapeType="1"/>
              </p:cNvSpPr>
              <p:nvPr/>
            </p:nvSpPr>
            <p:spPr bwMode="auto">
              <a:xfrm>
                <a:off x="568" y="1776"/>
                <a:ext cx="0"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8319" name="Line 1046"/>
              <p:cNvSpPr>
                <a:spLocks noChangeShapeType="1"/>
              </p:cNvSpPr>
              <p:nvPr/>
            </p:nvSpPr>
            <p:spPr bwMode="auto">
              <a:xfrm>
                <a:off x="778" y="1776"/>
                <a:ext cx="0"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8320" name="Line 1047"/>
              <p:cNvSpPr>
                <a:spLocks noChangeShapeType="1"/>
              </p:cNvSpPr>
              <p:nvPr/>
            </p:nvSpPr>
            <p:spPr bwMode="auto">
              <a:xfrm>
                <a:off x="987" y="1776"/>
                <a:ext cx="0"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8321" name="Line 1048"/>
              <p:cNvSpPr>
                <a:spLocks noChangeShapeType="1"/>
              </p:cNvSpPr>
              <p:nvPr/>
            </p:nvSpPr>
            <p:spPr bwMode="auto">
              <a:xfrm>
                <a:off x="1197" y="1776"/>
                <a:ext cx="0"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8322" name="Line 1049"/>
              <p:cNvSpPr>
                <a:spLocks noChangeShapeType="1"/>
              </p:cNvSpPr>
              <p:nvPr/>
            </p:nvSpPr>
            <p:spPr bwMode="auto">
              <a:xfrm>
                <a:off x="1407" y="1776"/>
                <a:ext cx="0"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8323" name="Oval 1050"/>
              <p:cNvSpPr>
                <a:spLocks noChangeArrowheads="1"/>
              </p:cNvSpPr>
              <p:nvPr/>
            </p:nvSpPr>
            <p:spPr bwMode="auto">
              <a:xfrm>
                <a:off x="428" y="1876"/>
                <a:ext cx="70" cy="6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8324" name="Oval 1051"/>
              <p:cNvSpPr>
                <a:spLocks noChangeArrowheads="1"/>
              </p:cNvSpPr>
              <p:nvPr/>
            </p:nvSpPr>
            <p:spPr bwMode="auto">
              <a:xfrm>
                <a:off x="638" y="1876"/>
                <a:ext cx="70" cy="6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8325" name="Oval 1052"/>
              <p:cNvSpPr>
                <a:spLocks noChangeArrowheads="1"/>
              </p:cNvSpPr>
              <p:nvPr/>
            </p:nvSpPr>
            <p:spPr bwMode="auto">
              <a:xfrm>
                <a:off x="848" y="1876"/>
                <a:ext cx="70" cy="6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8326" name="Oval 1053"/>
              <p:cNvSpPr>
                <a:spLocks noChangeArrowheads="1"/>
              </p:cNvSpPr>
              <p:nvPr/>
            </p:nvSpPr>
            <p:spPr bwMode="auto">
              <a:xfrm>
                <a:off x="1057" y="1876"/>
                <a:ext cx="70" cy="6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8327" name="Oval 1054"/>
              <p:cNvSpPr>
                <a:spLocks noChangeArrowheads="1"/>
              </p:cNvSpPr>
              <p:nvPr/>
            </p:nvSpPr>
            <p:spPr bwMode="auto">
              <a:xfrm>
                <a:off x="1267" y="1876"/>
                <a:ext cx="70" cy="66"/>
              </a:xfrm>
              <a:prstGeom prst="ellipse">
                <a:avLst/>
              </a:prstGeom>
              <a:solidFill>
                <a:srgbClr val="0000FF"/>
              </a:solidFill>
              <a:ln w="9525">
                <a:solidFill>
                  <a:srgbClr val="0000FF"/>
                </a:solidFill>
                <a:round/>
                <a:headEnd/>
                <a:tailEnd/>
              </a:ln>
            </p:spPr>
            <p:txBody>
              <a:bodyPr wrap="none" anchor="ctr"/>
              <a:lstStyle/>
              <a:p>
                <a:endParaRPr lang="zh-CN" altLang="en-US"/>
              </a:p>
            </p:txBody>
          </p:sp>
        </p:grpSp>
        <p:sp>
          <p:nvSpPr>
            <p:cNvPr id="138315" name="Line 1055"/>
            <p:cNvSpPr>
              <a:spLocks noChangeShapeType="1"/>
            </p:cNvSpPr>
            <p:nvPr/>
          </p:nvSpPr>
          <p:spPr bwMode="auto">
            <a:xfrm>
              <a:off x="2940" y="1776"/>
              <a:ext cx="1"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8316" name="Line 1056"/>
            <p:cNvSpPr>
              <a:spLocks noChangeShapeType="1"/>
            </p:cNvSpPr>
            <p:nvPr/>
          </p:nvSpPr>
          <p:spPr bwMode="auto">
            <a:xfrm>
              <a:off x="3149" y="1776"/>
              <a:ext cx="1" cy="266"/>
            </a:xfrm>
            <a:prstGeom prst="line">
              <a:avLst/>
            </a:prstGeom>
            <a:noFill/>
            <a:ln w="28575">
              <a:solidFill>
                <a:srgbClr val="0000FF"/>
              </a:solidFill>
              <a:round/>
              <a:headEnd type="none" w="sm" len="lg"/>
              <a:tailEnd type="none" w="sm" len="lg"/>
            </a:ln>
          </p:spPr>
          <p:txBody>
            <a:bodyPr wrap="none" anchor="ctr"/>
            <a:lstStyle/>
            <a:p>
              <a:endParaRPr lang="zh-CN" altLang="en-US"/>
            </a:p>
          </p:txBody>
        </p:sp>
      </p:grpSp>
      <p:graphicFrame>
        <p:nvGraphicFramePr>
          <p:cNvPr id="138243" name="Object 1057"/>
          <p:cNvGraphicFramePr>
            <a:graphicFrameLocks noChangeAspect="1"/>
          </p:cNvGraphicFramePr>
          <p:nvPr/>
        </p:nvGraphicFramePr>
        <p:xfrm>
          <a:off x="1519238" y="1254125"/>
          <a:ext cx="357187" cy="609600"/>
        </p:xfrm>
        <a:graphic>
          <a:graphicData uri="http://schemas.openxmlformats.org/presentationml/2006/ole">
            <p:oleObj spid="_x0000_s153603" name="公式" r:id="rId6" imgW="215640" imgH="330120" progId="">
              <p:embed/>
            </p:oleObj>
          </a:graphicData>
        </a:graphic>
      </p:graphicFrame>
      <p:grpSp>
        <p:nvGrpSpPr>
          <p:cNvPr id="6" name="Group 1058"/>
          <p:cNvGrpSpPr>
            <a:grpSpLocks/>
          </p:cNvGrpSpPr>
          <p:nvPr/>
        </p:nvGrpSpPr>
        <p:grpSpPr bwMode="auto">
          <a:xfrm>
            <a:off x="968375" y="2970213"/>
            <a:ext cx="7426325" cy="1408112"/>
            <a:chOff x="288" y="2521"/>
            <a:chExt cx="5182" cy="887"/>
          </a:xfrm>
        </p:grpSpPr>
        <p:graphicFrame>
          <p:nvGraphicFramePr>
            <p:cNvPr id="138250" name="Object 1059"/>
            <p:cNvGraphicFramePr>
              <a:graphicFrameLocks noChangeAspect="1"/>
            </p:cNvGraphicFramePr>
            <p:nvPr/>
          </p:nvGraphicFramePr>
          <p:xfrm>
            <a:off x="528" y="2544"/>
            <a:ext cx="250" cy="384"/>
          </p:xfrm>
          <a:graphic>
            <a:graphicData uri="http://schemas.openxmlformats.org/presentationml/2006/ole">
              <p:oleObj spid="_x0000_s153610" name="公式" r:id="rId7" imgW="215640" imgH="330120" progId="">
                <p:embed/>
              </p:oleObj>
            </a:graphicData>
          </a:graphic>
        </p:graphicFrame>
        <p:graphicFrame>
          <p:nvGraphicFramePr>
            <p:cNvPr id="138251" name="Object 1060"/>
            <p:cNvGraphicFramePr>
              <a:graphicFrameLocks noChangeAspect="1"/>
            </p:cNvGraphicFramePr>
            <p:nvPr/>
          </p:nvGraphicFramePr>
          <p:xfrm>
            <a:off x="2304" y="2544"/>
            <a:ext cx="236" cy="368"/>
          </p:xfrm>
          <a:graphic>
            <a:graphicData uri="http://schemas.openxmlformats.org/presentationml/2006/ole">
              <p:oleObj spid="_x0000_s153611" name="公式" r:id="rId8" imgW="203040" imgH="317160" progId="">
                <p:embed/>
              </p:oleObj>
            </a:graphicData>
          </a:graphic>
        </p:graphicFrame>
        <p:sp>
          <p:nvSpPr>
            <p:cNvPr id="138270" name="Oval 1061"/>
            <p:cNvSpPr>
              <a:spLocks noChangeArrowheads="1"/>
            </p:cNvSpPr>
            <p:nvPr/>
          </p:nvSpPr>
          <p:spPr bwMode="auto">
            <a:xfrm>
              <a:off x="3840" y="2544"/>
              <a:ext cx="576" cy="864"/>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38271" name="Line 1062"/>
            <p:cNvSpPr>
              <a:spLocks noChangeShapeType="1"/>
            </p:cNvSpPr>
            <p:nvPr/>
          </p:nvSpPr>
          <p:spPr bwMode="auto">
            <a:xfrm flipH="1">
              <a:off x="3984" y="3264"/>
              <a:ext cx="288" cy="0"/>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graphicFrame>
          <p:nvGraphicFramePr>
            <p:cNvPr id="138252" name="Object 1063"/>
            <p:cNvGraphicFramePr>
              <a:graphicFrameLocks noChangeAspect="1"/>
            </p:cNvGraphicFramePr>
            <p:nvPr/>
          </p:nvGraphicFramePr>
          <p:xfrm>
            <a:off x="4021" y="2569"/>
            <a:ext cx="265" cy="347"/>
          </p:xfrm>
          <a:graphic>
            <a:graphicData uri="http://schemas.openxmlformats.org/presentationml/2006/ole">
              <p:oleObj spid="_x0000_s153612" name="Equation" r:id="rId9" imgW="291960" imgH="380880" progId="">
                <p:embed/>
              </p:oleObj>
            </a:graphicData>
          </a:graphic>
        </p:graphicFrame>
        <p:sp>
          <p:nvSpPr>
            <p:cNvPr id="138272" name="Oval 1064"/>
            <p:cNvSpPr>
              <a:spLocks noChangeArrowheads="1"/>
            </p:cNvSpPr>
            <p:nvPr/>
          </p:nvSpPr>
          <p:spPr bwMode="auto">
            <a:xfrm>
              <a:off x="2688" y="2544"/>
              <a:ext cx="576" cy="864"/>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38273" name="Line 1065"/>
            <p:cNvSpPr>
              <a:spLocks noChangeShapeType="1"/>
            </p:cNvSpPr>
            <p:nvPr/>
          </p:nvSpPr>
          <p:spPr bwMode="auto">
            <a:xfrm flipH="1">
              <a:off x="3024" y="3072"/>
              <a:ext cx="144" cy="240"/>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graphicFrame>
          <p:nvGraphicFramePr>
            <p:cNvPr id="138253" name="Object 1066"/>
            <p:cNvGraphicFramePr>
              <a:graphicFrameLocks noChangeAspect="1"/>
            </p:cNvGraphicFramePr>
            <p:nvPr/>
          </p:nvGraphicFramePr>
          <p:xfrm>
            <a:off x="2905" y="2521"/>
            <a:ext cx="277" cy="334"/>
          </p:xfrm>
          <a:graphic>
            <a:graphicData uri="http://schemas.openxmlformats.org/presentationml/2006/ole">
              <p:oleObj spid="_x0000_s153613" name="Equation" r:id="rId10" imgW="304560" imgH="368280" progId="">
                <p:embed/>
              </p:oleObj>
            </a:graphicData>
          </a:graphic>
        </p:graphicFrame>
        <p:sp>
          <p:nvSpPr>
            <p:cNvPr id="138274" name="Oval 1067"/>
            <p:cNvSpPr>
              <a:spLocks noChangeArrowheads="1"/>
            </p:cNvSpPr>
            <p:nvPr/>
          </p:nvSpPr>
          <p:spPr bwMode="auto">
            <a:xfrm>
              <a:off x="1248" y="2544"/>
              <a:ext cx="576" cy="864"/>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38275" name="Line 1068"/>
            <p:cNvSpPr>
              <a:spLocks noChangeShapeType="1"/>
            </p:cNvSpPr>
            <p:nvPr/>
          </p:nvSpPr>
          <p:spPr bwMode="auto">
            <a:xfrm>
              <a:off x="1680" y="2976"/>
              <a:ext cx="0" cy="336"/>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graphicFrame>
          <p:nvGraphicFramePr>
            <p:cNvPr id="138254" name="Object 1069"/>
            <p:cNvGraphicFramePr>
              <a:graphicFrameLocks noChangeAspect="1"/>
            </p:cNvGraphicFramePr>
            <p:nvPr/>
          </p:nvGraphicFramePr>
          <p:xfrm>
            <a:off x="1482" y="2521"/>
            <a:ext cx="242" cy="334"/>
          </p:xfrm>
          <a:graphic>
            <a:graphicData uri="http://schemas.openxmlformats.org/presentationml/2006/ole">
              <p:oleObj spid="_x0000_s153614" name="Equation" r:id="rId11" imgW="266400" imgH="368280" progId="">
                <p:embed/>
              </p:oleObj>
            </a:graphicData>
          </a:graphic>
        </p:graphicFrame>
        <p:grpSp>
          <p:nvGrpSpPr>
            <p:cNvPr id="7" name="Group 1070"/>
            <p:cNvGrpSpPr>
              <a:grpSpLocks/>
            </p:cNvGrpSpPr>
            <p:nvPr/>
          </p:nvGrpSpPr>
          <p:grpSpPr bwMode="auto">
            <a:xfrm>
              <a:off x="3264" y="2880"/>
              <a:ext cx="864" cy="192"/>
              <a:chOff x="3264" y="2880"/>
              <a:chExt cx="864" cy="192"/>
            </a:xfrm>
          </p:grpSpPr>
          <p:sp>
            <p:nvSpPr>
              <p:cNvPr id="138301" name="Line 1071"/>
              <p:cNvSpPr>
                <a:spLocks noChangeShapeType="1"/>
              </p:cNvSpPr>
              <p:nvPr/>
            </p:nvSpPr>
            <p:spPr bwMode="auto">
              <a:xfrm>
                <a:off x="3264" y="2976"/>
                <a:ext cx="864" cy="0"/>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8302" name="Line 1072"/>
              <p:cNvSpPr>
                <a:spLocks noChangeShapeType="1"/>
              </p:cNvSpPr>
              <p:nvPr/>
            </p:nvSpPr>
            <p:spPr bwMode="auto">
              <a:xfrm flipH="1">
                <a:off x="3312" y="2880"/>
                <a:ext cx="144" cy="192"/>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8303" name="Line 1073"/>
              <p:cNvSpPr>
                <a:spLocks noChangeShapeType="1"/>
              </p:cNvSpPr>
              <p:nvPr/>
            </p:nvSpPr>
            <p:spPr bwMode="auto">
              <a:xfrm flipH="1">
                <a:off x="3696" y="2880"/>
                <a:ext cx="144" cy="192"/>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8304" name="Line 1074"/>
              <p:cNvSpPr>
                <a:spLocks noChangeShapeType="1"/>
              </p:cNvSpPr>
              <p:nvPr/>
            </p:nvSpPr>
            <p:spPr bwMode="auto">
              <a:xfrm flipH="1">
                <a:off x="3888" y="2880"/>
                <a:ext cx="144" cy="192"/>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8305" name="Line 1075"/>
              <p:cNvSpPr>
                <a:spLocks noChangeShapeType="1"/>
              </p:cNvSpPr>
              <p:nvPr/>
            </p:nvSpPr>
            <p:spPr bwMode="auto">
              <a:xfrm flipH="1">
                <a:off x="3504" y="2880"/>
                <a:ext cx="144" cy="192"/>
              </a:xfrm>
              <a:prstGeom prst="line">
                <a:avLst/>
              </a:prstGeom>
              <a:noFill/>
              <a:ln w="28575">
                <a:solidFill>
                  <a:srgbClr val="0000FF"/>
                </a:solidFill>
                <a:round/>
                <a:headEnd type="none" w="sm" len="lg"/>
                <a:tailEnd type="none" w="sm" len="lg"/>
              </a:ln>
            </p:spPr>
            <p:txBody>
              <a:bodyPr wrap="none" anchor="ctr"/>
              <a:lstStyle/>
              <a:p>
                <a:endParaRPr lang="zh-CN" altLang="en-US"/>
              </a:p>
            </p:txBody>
          </p:sp>
        </p:grpSp>
        <p:sp>
          <p:nvSpPr>
            <p:cNvPr id="138277" name="Line 1076"/>
            <p:cNvSpPr>
              <a:spLocks noChangeShapeType="1"/>
            </p:cNvSpPr>
            <p:nvPr/>
          </p:nvSpPr>
          <p:spPr bwMode="auto">
            <a:xfrm>
              <a:off x="1824" y="2976"/>
              <a:ext cx="1104" cy="0"/>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8278" name="Line 1077"/>
            <p:cNvSpPr>
              <a:spLocks noChangeShapeType="1"/>
            </p:cNvSpPr>
            <p:nvPr/>
          </p:nvSpPr>
          <p:spPr bwMode="auto">
            <a:xfrm>
              <a:off x="1916" y="2832"/>
              <a:ext cx="1"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8279" name="Line 1078"/>
            <p:cNvSpPr>
              <a:spLocks noChangeShapeType="1"/>
            </p:cNvSpPr>
            <p:nvPr/>
          </p:nvSpPr>
          <p:spPr bwMode="auto">
            <a:xfrm>
              <a:off x="2125" y="2832"/>
              <a:ext cx="1"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8280" name="Line 1079"/>
            <p:cNvSpPr>
              <a:spLocks noChangeShapeType="1"/>
            </p:cNvSpPr>
            <p:nvPr/>
          </p:nvSpPr>
          <p:spPr bwMode="auto">
            <a:xfrm>
              <a:off x="2335" y="2832"/>
              <a:ext cx="1"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8281" name="Line 1080"/>
            <p:cNvSpPr>
              <a:spLocks noChangeShapeType="1"/>
            </p:cNvSpPr>
            <p:nvPr/>
          </p:nvSpPr>
          <p:spPr bwMode="auto">
            <a:xfrm>
              <a:off x="2544" y="2832"/>
              <a:ext cx="1"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8282" name="Line 1081"/>
            <p:cNvSpPr>
              <a:spLocks noChangeShapeType="1"/>
            </p:cNvSpPr>
            <p:nvPr/>
          </p:nvSpPr>
          <p:spPr bwMode="auto">
            <a:xfrm>
              <a:off x="2755" y="2832"/>
              <a:ext cx="1" cy="266"/>
            </a:xfrm>
            <a:prstGeom prst="line">
              <a:avLst/>
            </a:prstGeom>
            <a:noFill/>
            <a:ln w="28575">
              <a:solidFill>
                <a:srgbClr val="0000FF"/>
              </a:solidFill>
              <a:round/>
              <a:headEnd type="none" w="sm" len="lg"/>
              <a:tailEnd type="none" w="sm" len="lg"/>
            </a:ln>
          </p:spPr>
          <p:txBody>
            <a:bodyPr wrap="none" anchor="ctr"/>
            <a:lstStyle/>
            <a:p>
              <a:endParaRPr lang="zh-CN" altLang="en-US"/>
            </a:p>
          </p:txBody>
        </p:sp>
        <p:grpSp>
          <p:nvGrpSpPr>
            <p:cNvPr id="8" name="Group 1082"/>
            <p:cNvGrpSpPr>
              <a:grpSpLocks/>
            </p:cNvGrpSpPr>
            <p:nvPr/>
          </p:nvGrpSpPr>
          <p:grpSpPr bwMode="auto">
            <a:xfrm>
              <a:off x="288" y="2832"/>
              <a:ext cx="1294" cy="266"/>
              <a:chOff x="288" y="2832"/>
              <a:chExt cx="1294" cy="266"/>
            </a:xfrm>
          </p:grpSpPr>
          <p:sp>
            <p:nvSpPr>
              <p:cNvPr id="138290" name="Line 1083"/>
              <p:cNvSpPr>
                <a:spLocks noChangeShapeType="1"/>
              </p:cNvSpPr>
              <p:nvPr/>
            </p:nvSpPr>
            <p:spPr bwMode="auto">
              <a:xfrm>
                <a:off x="288" y="2965"/>
                <a:ext cx="1294" cy="0"/>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8291" name="Line 1084"/>
              <p:cNvSpPr>
                <a:spLocks noChangeShapeType="1"/>
              </p:cNvSpPr>
              <p:nvPr/>
            </p:nvSpPr>
            <p:spPr bwMode="auto">
              <a:xfrm>
                <a:off x="568" y="2832"/>
                <a:ext cx="0"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8292" name="Line 1085"/>
              <p:cNvSpPr>
                <a:spLocks noChangeShapeType="1"/>
              </p:cNvSpPr>
              <p:nvPr/>
            </p:nvSpPr>
            <p:spPr bwMode="auto">
              <a:xfrm>
                <a:off x="778" y="2832"/>
                <a:ext cx="0"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8293" name="Line 1086"/>
              <p:cNvSpPr>
                <a:spLocks noChangeShapeType="1"/>
              </p:cNvSpPr>
              <p:nvPr/>
            </p:nvSpPr>
            <p:spPr bwMode="auto">
              <a:xfrm>
                <a:off x="987" y="2832"/>
                <a:ext cx="0"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8294" name="Line 1087"/>
              <p:cNvSpPr>
                <a:spLocks noChangeShapeType="1"/>
              </p:cNvSpPr>
              <p:nvPr/>
            </p:nvSpPr>
            <p:spPr bwMode="auto">
              <a:xfrm>
                <a:off x="1197" y="2832"/>
                <a:ext cx="0"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8295" name="Line 1088"/>
              <p:cNvSpPr>
                <a:spLocks noChangeShapeType="1"/>
              </p:cNvSpPr>
              <p:nvPr/>
            </p:nvSpPr>
            <p:spPr bwMode="auto">
              <a:xfrm>
                <a:off x="1407" y="2832"/>
                <a:ext cx="0"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8296" name="Oval 1089"/>
              <p:cNvSpPr>
                <a:spLocks noChangeArrowheads="1"/>
              </p:cNvSpPr>
              <p:nvPr/>
            </p:nvSpPr>
            <p:spPr bwMode="auto">
              <a:xfrm>
                <a:off x="428" y="2932"/>
                <a:ext cx="70" cy="6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8297" name="Oval 1090"/>
              <p:cNvSpPr>
                <a:spLocks noChangeArrowheads="1"/>
              </p:cNvSpPr>
              <p:nvPr/>
            </p:nvSpPr>
            <p:spPr bwMode="auto">
              <a:xfrm>
                <a:off x="638" y="2932"/>
                <a:ext cx="70" cy="6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8298" name="Oval 1091"/>
              <p:cNvSpPr>
                <a:spLocks noChangeArrowheads="1"/>
              </p:cNvSpPr>
              <p:nvPr/>
            </p:nvSpPr>
            <p:spPr bwMode="auto">
              <a:xfrm>
                <a:off x="848" y="2932"/>
                <a:ext cx="70" cy="6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8299" name="Oval 1092"/>
              <p:cNvSpPr>
                <a:spLocks noChangeArrowheads="1"/>
              </p:cNvSpPr>
              <p:nvPr/>
            </p:nvSpPr>
            <p:spPr bwMode="auto">
              <a:xfrm>
                <a:off x="1057" y="2932"/>
                <a:ext cx="70" cy="6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8300" name="Oval 1093"/>
              <p:cNvSpPr>
                <a:spLocks noChangeArrowheads="1"/>
              </p:cNvSpPr>
              <p:nvPr/>
            </p:nvSpPr>
            <p:spPr bwMode="auto">
              <a:xfrm>
                <a:off x="1267" y="2932"/>
                <a:ext cx="70" cy="66"/>
              </a:xfrm>
              <a:prstGeom prst="ellipse">
                <a:avLst/>
              </a:prstGeom>
              <a:solidFill>
                <a:srgbClr val="0000FF"/>
              </a:solidFill>
              <a:ln w="9525">
                <a:solidFill>
                  <a:srgbClr val="0000FF"/>
                </a:solidFill>
                <a:round/>
                <a:headEnd/>
                <a:tailEnd/>
              </a:ln>
            </p:spPr>
            <p:txBody>
              <a:bodyPr wrap="none" anchor="ctr"/>
              <a:lstStyle/>
              <a:p>
                <a:endParaRPr lang="zh-CN" altLang="en-US"/>
              </a:p>
            </p:txBody>
          </p:sp>
        </p:grpSp>
        <p:grpSp>
          <p:nvGrpSpPr>
            <p:cNvPr id="9" name="Group 1094"/>
            <p:cNvGrpSpPr>
              <a:grpSpLocks/>
            </p:cNvGrpSpPr>
            <p:nvPr/>
          </p:nvGrpSpPr>
          <p:grpSpPr bwMode="auto">
            <a:xfrm>
              <a:off x="4416" y="2928"/>
              <a:ext cx="1054" cy="66"/>
              <a:chOff x="4416" y="2928"/>
              <a:chExt cx="1054" cy="66"/>
            </a:xfrm>
          </p:grpSpPr>
          <p:sp>
            <p:nvSpPr>
              <p:cNvPr id="138285" name="Line 1095"/>
              <p:cNvSpPr>
                <a:spLocks noChangeShapeType="1"/>
              </p:cNvSpPr>
              <p:nvPr/>
            </p:nvSpPr>
            <p:spPr bwMode="auto">
              <a:xfrm flipV="1">
                <a:off x="4416" y="2961"/>
                <a:ext cx="1054" cy="11"/>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138286" name="Oval 1096"/>
              <p:cNvSpPr>
                <a:spLocks noChangeArrowheads="1"/>
              </p:cNvSpPr>
              <p:nvPr/>
            </p:nvSpPr>
            <p:spPr bwMode="auto">
              <a:xfrm>
                <a:off x="4526" y="2928"/>
                <a:ext cx="70" cy="6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8287" name="Oval 1097"/>
              <p:cNvSpPr>
                <a:spLocks noChangeArrowheads="1"/>
              </p:cNvSpPr>
              <p:nvPr/>
            </p:nvSpPr>
            <p:spPr bwMode="auto">
              <a:xfrm>
                <a:off x="4736" y="2928"/>
                <a:ext cx="70" cy="6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8288" name="Oval 1098"/>
              <p:cNvSpPr>
                <a:spLocks noChangeArrowheads="1"/>
              </p:cNvSpPr>
              <p:nvPr/>
            </p:nvSpPr>
            <p:spPr bwMode="auto">
              <a:xfrm>
                <a:off x="4945" y="2928"/>
                <a:ext cx="70" cy="6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8289" name="Oval 1099"/>
              <p:cNvSpPr>
                <a:spLocks noChangeArrowheads="1"/>
              </p:cNvSpPr>
              <p:nvPr/>
            </p:nvSpPr>
            <p:spPr bwMode="auto">
              <a:xfrm>
                <a:off x="5155" y="2928"/>
                <a:ext cx="70" cy="66"/>
              </a:xfrm>
              <a:prstGeom prst="ellipse">
                <a:avLst/>
              </a:prstGeom>
              <a:solidFill>
                <a:srgbClr val="0000FF"/>
              </a:solidFill>
              <a:ln w="9525">
                <a:solidFill>
                  <a:srgbClr val="0000FF"/>
                </a:solidFill>
                <a:round/>
                <a:headEnd/>
                <a:tailEnd/>
              </a:ln>
            </p:spPr>
            <p:txBody>
              <a:bodyPr wrap="none" anchor="ctr"/>
              <a:lstStyle/>
              <a:p>
                <a:endParaRPr lang="zh-CN" altLang="en-US"/>
              </a:p>
            </p:txBody>
          </p:sp>
        </p:grpSp>
        <p:graphicFrame>
          <p:nvGraphicFramePr>
            <p:cNvPr id="138255" name="Object 1100"/>
            <p:cNvGraphicFramePr>
              <a:graphicFrameLocks noChangeAspect="1"/>
            </p:cNvGraphicFramePr>
            <p:nvPr/>
          </p:nvGraphicFramePr>
          <p:xfrm>
            <a:off x="3504" y="2544"/>
            <a:ext cx="250" cy="368"/>
          </p:xfrm>
          <a:graphic>
            <a:graphicData uri="http://schemas.openxmlformats.org/presentationml/2006/ole">
              <p:oleObj spid="_x0000_s153615" name="公式" r:id="rId12" imgW="215640" imgH="317160" progId="">
                <p:embed/>
              </p:oleObj>
            </a:graphicData>
          </a:graphic>
        </p:graphicFrame>
        <p:graphicFrame>
          <p:nvGraphicFramePr>
            <p:cNvPr id="138256" name="Object 1101"/>
            <p:cNvGraphicFramePr>
              <a:graphicFrameLocks noChangeAspect="1"/>
            </p:cNvGraphicFramePr>
            <p:nvPr/>
          </p:nvGraphicFramePr>
          <p:xfrm>
            <a:off x="4752" y="2584"/>
            <a:ext cx="250" cy="385"/>
          </p:xfrm>
          <a:graphic>
            <a:graphicData uri="http://schemas.openxmlformats.org/presentationml/2006/ole">
              <p:oleObj spid="_x0000_s153616" name="公式" r:id="rId13" imgW="215640" imgH="330120" progId="">
                <p:embed/>
              </p:oleObj>
            </a:graphicData>
          </a:graphic>
        </p:graphicFrame>
      </p:grpSp>
      <p:grpSp>
        <p:nvGrpSpPr>
          <p:cNvPr id="10" name="Group 1102"/>
          <p:cNvGrpSpPr>
            <a:grpSpLocks/>
          </p:cNvGrpSpPr>
          <p:nvPr/>
        </p:nvGrpSpPr>
        <p:grpSpPr bwMode="auto">
          <a:xfrm>
            <a:off x="6540500" y="1066800"/>
            <a:ext cx="1855788" cy="1863725"/>
            <a:chOff x="4176" y="1322"/>
            <a:chExt cx="1296" cy="1174"/>
          </a:xfrm>
        </p:grpSpPr>
        <p:graphicFrame>
          <p:nvGraphicFramePr>
            <p:cNvPr id="138246" name="Object 1103"/>
            <p:cNvGraphicFramePr>
              <a:graphicFrameLocks noChangeAspect="1"/>
            </p:cNvGraphicFramePr>
            <p:nvPr/>
          </p:nvGraphicFramePr>
          <p:xfrm>
            <a:off x="5015" y="1392"/>
            <a:ext cx="265" cy="323"/>
          </p:xfrm>
          <a:graphic>
            <a:graphicData uri="http://schemas.openxmlformats.org/presentationml/2006/ole">
              <p:oleObj spid="_x0000_s153606" name="Equation" r:id="rId14" imgW="304560" imgH="368280" progId="">
                <p:embed/>
              </p:oleObj>
            </a:graphicData>
          </a:graphic>
        </p:graphicFrame>
        <p:graphicFrame>
          <p:nvGraphicFramePr>
            <p:cNvPr id="138247" name="Object 1104"/>
            <p:cNvGraphicFramePr>
              <a:graphicFrameLocks noChangeAspect="1"/>
            </p:cNvGraphicFramePr>
            <p:nvPr/>
          </p:nvGraphicFramePr>
          <p:xfrm>
            <a:off x="4591" y="1662"/>
            <a:ext cx="203" cy="193"/>
          </p:xfrm>
          <a:graphic>
            <a:graphicData uri="http://schemas.openxmlformats.org/presentationml/2006/ole">
              <p:oleObj spid="_x0000_s153607" name="公式" r:id="rId15" imgW="203040" imgH="190440" progId="">
                <p:embed/>
              </p:oleObj>
            </a:graphicData>
          </a:graphic>
        </p:graphicFrame>
        <p:sp>
          <p:nvSpPr>
            <p:cNvPr id="138266" name="Line 1105"/>
            <p:cNvSpPr>
              <a:spLocks noChangeShapeType="1"/>
            </p:cNvSpPr>
            <p:nvPr/>
          </p:nvSpPr>
          <p:spPr bwMode="auto">
            <a:xfrm>
              <a:off x="4591" y="1477"/>
              <a:ext cx="0" cy="1019"/>
            </a:xfrm>
            <a:prstGeom prst="line">
              <a:avLst/>
            </a:prstGeom>
            <a:noFill/>
            <a:ln w="28575">
              <a:solidFill>
                <a:srgbClr val="D60093"/>
              </a:solidFill>
              <a:round/>
              <a:headEnd/>
              <a:tailEnd/>
            </a:ln>
          </p:spPr>
          <p:txBody>
            <a:bodyPr wrap="none" anchor="ctr"/>
            <a:lstStyle/>
            <a:p>
              <a:endParaRPr lang="zh-CN" altLang="en-US"/>
            </a:p>
          </p:txBody>
        </p:sp>
        <p:sp>
          <p:nvSpPr>
            <p:cNvPr id="138267" name="Line 1106"/>
            <p:cNvSpPr>
              <a:spLocks noChangeShapeType="1"/>
            </p:cNvSpPr>
            <p:nvPr/>
          </p:nvSpPr>
          <p:spPr bwMode="auto">
            <a:xfrm flipV="1">
              <a:off x="4314" y="1523"/>
              <a:ext cx="693" cy="973"/>
            </a:xfrm>
            <a:prstGeom prst="line">
              <a:avLst/>
            </a:prstGeom>
            <a:noFill/>
            <a:ln w="28575">
              <a:solidFill>
                <a:srgbClr val="0000FF"/>
              </a:solidFill>
              <a:round/>
              <a:headEnd/>
              <a:tailEnd/>
            </a:ln>
          </p:spPr>
          <p:txBody>
            <a:bodyPr wrap="none" anchor="ctr"/>
            <a:lstStyle/>
            <a:p>
              <a:endParaRPr lang="zh-CN" altLang="en-US"/>
            </a:p>
          </p:txBody>
        </p:sp>
        <p:sp>
          <p:nvSpPr>
            <p:cNvPr id="138268" name="Line 1107"/>
            <p:cNvSpPr>
              <a:spLocks noChangeShapeType="1"/>
            </p:cNvSpPr>
            <p:nvPr/>
          </p:nvSpPr>
          <p:spPr bwMode="auto">
            <a:xfrm>
              <a:off x="4176" y="2126"/>
              <a:ext cx="1015" cy="0"/>
            </a:xfrm>
            <a:prstGeom prst="line">
              <a:avLst/>
            </a:prstGeom>
            <a:noFill/>
            <a:ln w="28575">
              <a:solidFill>
                <a:srgbClr val="FF6600"/>
              </a:solidFill>
              <a:round/>
              <a:headEnd/>
              <a:tailEnd/>
            </a:ln>
          </p:spPr>
          <p:txBody>
            <a:bodyPr wrap="none" anchor="ctr"/>
            <a:lstStyle/>
            <a:p>
              <a:endParaRPr lang="zh-CN" altLang="en-US"/>
            </a:p>
          </p:txBody>
        </p:sp>
        <p:graphicFrame>
          <p:nvGraphicFramePr>
            <p:cNvPr id="138248" name="Object 1108"/>
            <p:cNvGraphicFramePr>
              <a:graphicFrameLocks noChangeAspect="1"/>
            </p:cNvGraphicFramePr>
            <p:nvPr/>
          </p:nvGraphicFramePr>
          <p:xfrm>
            <a:off x="5216" y="1912"/>
            <a:ext cx="256" cy="335"/>
          </p:xfrm>
          <a:graphic>
            <a:graphicData uri="http://schemas.openxmlformats.org/presentationml/2006/ole">
              <p:oleObj spid="_x0000_s153608" name="Equation" r:id="rId16" imgW="291960" imgH="380880" progId="">
                <p:embed/>
              </p:oleObj>
            </a:graphicData>
          </a:graphic>
        </p:graphicFrame>
        <p:graphicFrame>
          <p:nvGraphicFramePr>
            <p:cNvPr id="138249" name="Object 1109"/>
            <p:cNvGraphicFramePr>
              <a:graphicFrameLocks noChangeAspect="1"/>
            </p:cNvGraphicFramePr>
            <p:nvPr/>
          </p:nvGraphicFramePr>
          <p:xfrm>
            <a:off x="4315" y="1322"/>
            <a:ext cx="232" cy="323"/>
          </p:xfrm>
          <a:graphic>
            <a:graphicData uri="http://schemas.openxmlformats.org/presentationml/2006/ole">
              <p:oleObj spid="_x0000_s153609" name="Equation" r:id="rId17" imgW="266400" imgH="368280" progId="">
                <p:embed/>
              </p:oleObj>
            </a:graphicData>
          </a:graphic>
        </p:graphicFrame>
        <p:sp>
          <p:nvSpPr>
            <p:cNvPr id="138269" name="Arc 1110"/>
            <p:cNvSpPr>
              <a:spLocks/>
            </p:cNvSpPr>
            <p:nvPr/>
          </p:nvSpPr>
          <p:spPr bwMode="auto">
            <a:xfrm>
              <a:off x="4591" y="1849"/>
              <a:ext cx="139" cy="92"/>
            </a:xfrm>
            <a:custGeom>
              <a:avLst/>
              <a:gdLst>
                <a:gd name="T0" fmla="*/ 0 w 21525"/>
                <a:gd name="T1" fmla="*/ 0 h 21600"/>
                <a:gd name="T2" fmla="*/ 0 w 21525"/>
                <a:gd name="T3" fmla="*/ 0 h 21600"/>
                <a:gd name="T4" fmla="*/ 0 w 21525"/>
                <a:gd name="T5" fmla="*/ 0 h 21600"/>
                <a:gd name="T6" fmla="*/ 0 60000 65536"/>
                <a:gd name="T7" fmla="*/ 0 60000 65536"/>
                <a:gd name="T8" fmla="*/ 0 60000 65536"/>
                <a:gd name="T9" fmla="*/ 0 w 21525"/>
                <a:gd name="T10" fmla="*/ 0 h 21600"/>
                <a:gd name="T11" fmla="*/ 21525 w 21525"/>
                <a:gd name="T12" fmla="*/ 21600 h 21600"/>
              </a:gdLst>
              <a:ahLst/>
              <a:cxnLst>
                <a:cxn ang="T6">
                  <a:pos x="T0" y="T1"/>
                </a:cxn>
                <a:cxn ang="T7">
                  <a:pos x="T2" y="T3"/>
                </a:cxn>
                <a:cxn ang="T8">
                  <a:pos x="T4" y="T5"/>
                </a:cxn>
              </a:cxnLst>
              <a:rect l="T9" t="T10" r="T11" b="T12"/>
              <a:pathLst>
                <a:path w="21525" h="21600" fill="none" extrusionOk="0">
                  <a:moveTo>
                    <a:pt x="-1" y="0"/>
                  </a:moveTo>
                  <a:cubicBezTo>
                    <a:pt x="11233" y="0"/>
                    <a:pt x="20592" y="8610"/>
                    <a:pt x="21525" y="19805"/>
                  </a:cubicBezTo>
                </a:path>
                <a:path w="21525" h="21600" stroke="0" extrusionOk="0">
                  <a:moveTo>
                    <a:pt x="-1" y="0"/>
                  </a:moveTo>
                  <a:cubicBezTo>
                    <a:pt x="11233" y="0"/>
                    <a:pt x="20592" y="8610"/>
                    <a:pt x="21525" y="19805"/>
                  </a:cubicBezTo>
                  <a:lnTo>
                    <a:pt x="0" y="21600"/>
                  </a:lnTo>
                  <a:close/>
                </a:path>
              </a:pathLst>
            </a:custGeom>
            <a:noFill/>
            <a:ln w="28575">
              <a:solidFill>
                <a:srgbClr val="FF00FF"/>
              </a:solidFill>
              <a:round/>
              <a:headEnd/>
              <a:tailEnd/>
            </a:ln>
          </p:spPr>
          <p:txBody>
            <a:bodyPr wrap="none" anchor="ctr"/>
            <a:lstStyle/>
            <a:p>
              <a:endParaRPr lang="zh-CN" altLang="en-US"/>
            </a:p>
          </p:txBody>
        </p:sp>
      </p:grpSp>
      <p:graphicFrame>
        <p:nvGraphicFramePr>
          <p:cNvPr id="48215" name="Object 1111"/>
          <p:cNvGraphicFramePr>
            <a:graphicFrameLocks noChangeAspect="1"/>
          </p:cNvGraphicFramePr>
          <p:nvPr/>
        </p:nvGraphicFramePr>
        <p:xfrm>
          <a:off x="1519238" y="4724400"/>
          <a:ext cx="1300162" cy="963613"/>
        </p:xfrm>
        <a:graphic>
          <a:graphicData uri="http://schemas.openxmlformats.org/presentationml/2006/ole">
            <p:oleObj spid="_x0000_s153604" name="公式" r:id="rId18" imgW="838080" imgH="609480" progId="">
              <p:embed/>
            </p:oleObj>
          </a:graphicData>
        </a:graphic>
      </p:graphicFrame>
      <p:graphicFrame>
        <p:nvGraphicFramePr>
          <p:cNvPr id="48216" name="Object 1112"/>
          <p:cNvGraphicFramePr>
            <a:graphicFrameLocks noChangeAspect="1"/>
          </p:cNvGraphicFramePr>
          <p:nvPr/>
        </p:nvGraphicFramePr>
        <p:xfrm>
          <a:off x="5562600" y="4730750"/>
          <a:ext cx="1752600" cy="971550"/>
        </p:xfrm>
        <a:graphic>
          <a:graphicData uri="http://schemas.openxmlformats.org/presentationml/2006/ole">
            <p:oleObj spid="_x0000_s153605" name="公式" r:id="rId19" imgW="1130040" imgH="609480" progId="">
              <p:embed/>
            </p:oleObj>
          </a:graphicData>
        </a:graphic>
      </p:graphicFrame>
      <p:sp>
        <p:nvSpPr>
          <p:cNvPr id="90" name="Oval 20"/>
          <p:cNvSpPr>
            <a:spLocks noChangeArrowheads="1"/>
          </p:cNvSpPr>
          <p:nvPr/>
        </p:nvSpPr>
        <p:spPr bwMode="auto">
          <a:xfrm>
            <a:off x="3048000" y="609600"/>
            <a:ext cx="5772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38265" name="Rectangle 23"/>
          <p:cNvSpPr>
            <a:spLocks noChangeArrowheads="1"/>
          </p:cNvSpPr>
          <p:nvPr/>
        </p:nvSpPr>
        <p:spPr bwMode="auto">
          <a:xfrm>
            <a:off x="3429000" y="65088"/>
            <a:ext cx="5638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11-10  </a:t>
            </a:r>
            <a:r>
              <a:rPr kumimoji="1" lang="zh-CN" altLang="en-US" sz="2800" b="1">
                <a:solidFill>
                  <a:srgbClr val="000066"/>
                </a:solidFill>
                <a:latin typeface="楷体_GB2312" pitchFamily="49" charset="-122"/>
                <a:ea typeface="楷体_GB2312" pitchFamily="49" charset="-122"/>
              </a:rPr>
              <a:t>光的偏振性 马吕斯定律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ou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48215"/>
                                        </p:tgtEl>
                                        <p:attrNameLst>
                                          <p:attrName>style.visibility</p:attrName>
                                        </p:attrNameLst>
                                      </p:cBhvr>
                                      <p:to>
                                        <p:strVal val="visible"/>
                                      </p:to>
                                    </p:set>
                                    <p:animEffect transition="in" filter="blinds(vertical)">
                                      <p:cBhvr>
                                        <p:cTn id="12" dur="500"/>
                                        <p:tgtEl>
                                          <p:spTgt spid="482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8130"/>
                                        </p:tgtEl>
                                        <p:attrNameLst>
                                          <p:attrName>style.visibility</p:attrName>
                                        </p:attrNameLst>
                                      </p:cBhvr>
                                      <p:to>
                                        <p:strVal val="visible"/>
                                      </p:to>
                                    </p:set>
                                    <p:animEffect transition="in" filter="blinds(horizontal)">
                                      <p:cBhvr>
                                        <p:cTn id="17" dur="500"/>
                                        <p:tgtEl>
                                          <p:spTgt spid="4813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48216"/>
                                        </p:tgtEl>
                                        <p:attrNameLst>
                                          <p:attrName>style.visibility</p:attrName>
                                        </p:attrNameLst>
                                      </p:cBhvr>
                                      <p:to>
                                        <p:strVal val="visible"/>
                                      </p:to>
                                    </p:set>
                                    <p:animEffect transition="in" filter="blinds(vertical)">
                                      <p:cBhvr>
                                        <p:cTn id="22" dur="500"/>
                                        <p:tgtEl>
                                          <p:spTgt spid="48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81" name="灯片编号占位符 1"/>
          <p:cNvSpPr>
            <a:spLocks noGrp="1"/>
          </p:cNvSpPr>
          <p:nvPr>
            <p:ph type="sldNum" sz="quarter" idx="10"/>
          </p:nvPr>
        </p:nvSpPr>
        <p:spPr>
          <a:noFill/>
        </p:spPr>
        <p:txBody>
          <a:bodyPr/>
          <a:lstStyle/>
          <a:p>
            <a:fld id="{0CC95CBA-1A1A-4B6D-8FD2-2D642AB41058}" type="slidenum">
              <a:rPr lang="en-US" altLang="zh-CN" smtClean="0"/>
              <a:pPr/>
              <a:t>195</a:t>
            </a:fld>
            <a:endParaRPr lang="en-US" altLang="zh-CN" smtClean="0"/>
          </a:p>
        </p:txBody>
      </p:sp>
      <p:graphicFrame>
        <p:nvGraphicFramePr>
          <p:cNvPr id="66560" name="Object 0"/>
          <p:cNvGraphicFramePr>
            <a:graphicFrameLocks noChangeAspect="1"/>
          </p:cNvGraphicFramePr>
          <p:nvPr/>
        </p:nvGraphicFramePr>
        <p:xfrm>
          <a:off x="5562600" y="2895600"/>
          <a:ext cx="3124200" cy="966788"/>
        </p:xfrm>
        <a:graphic>
          <a:graphicData uri="http://schemas.openxmlformats.org/presentationml/2006/ole">
            <p:oleObj spid="_x0000_s154626" name="Equation" r:id="rId3" imgW="1968480" imgH="609480" progId="">
              <p:embed/>
            </p:oleObj>
          </a:graphicData>
        </a:graphic>
      </p:graphicFrame>
      <p:graphicFrame>
        <p:nvGraphicFramePr>
          <p:cNvPr id="139267" name="Object 1"/>
          <p:cNvGraphicFramePr>
            <a:graphicFrameLocks noChangeAspect="1"/>
          </p:cNvGraphicFramePr>
          <p:nvPr/>
        </p:nvGraphicFramePr>
        <p:xfrm>
          <a:off x="3200400" y="2944813"/>
          <a:ext cx="2133600" cy="966787"/>
        </p:xfrm>
        <a:graphic>
          <a:graphicData uri="http://schemas.openxmlformats.org/presentationml/2006/ole">
            <p:oleObj spid="_x0000_s154627" name="Equation" r:id="rId4" imgW="1447560" imgH="609480" progId="">
              <p:embed/>
            </p:oleObj>
          </a:graphicData>
        </a:graphic>
      </p:graphicFrame>
      <p:graphicFrame>
        <p:nvGraphicFramePr>
          <p:cNvPr id="66562" name="Object 2"/>
          <p:cNvGraphicFramePr>
            <a:graphicFrameLocks noChangeAspect="1"/>
          </p:cNvGraphicFramePr>
          <p:nvPr/>
        </p:nvGraphicFramePr>
        <p:xfrm>
          <a:off x="3124200" y="3886200"/>
          <a:ext cx="5375275" cy="971550"/>
        </p:xfrm>
        <a:graphic>
          <a:graphicData uri="http://schemas.openxmlformats.org/presentationml/2006/ole">
            <p:oleObj spid="_x0000_s154628" name="Equation" r:id="rId5" imgW="3365280" imgH="609480" progId="">
              <p:embed/>
            </p:oleObj>
          </a:graphicData>
        </a:graphic>
      </p:graphicFrame>
      <p:graphicFrame>
        <p:nvGraphicFramePr>
          <p:cNvPr id="66563" name="Object 3"/>
          <p:cNvGraphicFramePr>
            <a:graphicFrameLocks noChangeAspect="1"/>
          </p:cNvGraphicFramePr>
          <p:nvPr/>
        </p:nvGraphicFramePr>
        <p:xfrm>
          <a:off x="3148013" y="5029200"/>
          <a:ext cx="2643187" cy="958850"/>
        </p:xfrm>
        <a:graphic>
          <a:graphicData uri="http://schemas.openxmlformats.org/presentationml/2006/ole">
            <p:oleObj spid="_x0000_s154629" name="公式" r:id="rId6" imgW="1676160" imgH="609480" progId="">
              <p:embed/>
            </p:oleObj>
          </a:graphicData>
        </a:graphic>
      </p:graphicFrame>
      <p:grpSp>
        <p:nvGrpSpPr>
          <p:cNvPr id="2" name="Group 13"/>
          <p:cNvGrpSpPr>
            <a:grpSpLocks/>
          </p:cNvGrpSpPr>
          <p:nvPr/>
        </p:nvGrpSpPr>
        <p:grpSpPr bwMode="auto">
          <a:xfrm>
            <a:off x="685800" y="1219200"/>
            <a:ext cx="7924800" cy="1616075"/>
            <a:chOff x="192" y="384"/>
            <a:chExt cx="5376" cy="1008"/>
          </a:xfrm>
        </p:grpSpPr>
        <p:sp>
          <p:nvSpPr>
            <p:cNvPr id="139292" name="Rectangle 14"/>
            <p:cNvSpPr>
              <a:spLocks noChangeArrowheads="1"/>
            </p:cNvSpPr>
            <p:nvPr/>
          </p:nvSpPr>
          <p:spPr bwMode="auto">
            <a:xfrm>
              <a:off x="192" y="384"/>
              <a:ext cx="5376" cy="1008"/>
            </a:xfrm>
            <a:prstGeom prst="rect">
              <a:avLst/>
            </a:prstGeom>
            <a:solidFill>
              <a:schemeClr val="bg1"/>
            </a:solidFill>
            <a:ln w="9525">
              <a:solidFill>
                <a:schemeClr val="tx1"/>
              </a:solidFill>
              <a:miter lim="800000"/>
              <a:headEnd/>
              <a:tailEnd/>
            </a:ln>
          </p:spPr>
          <p:txBody>
            <a:bodyPr wrap="none" anchor="ctr"/>
            <a:lstStyle/>
            <a:p>
              <a:endParaRPr lang="zh-CN" altLang="en-US"/>
            </a:p>
          </p:txBody>
        </p:sp>
        <p:grpSp>
          <p:nvGrpSpPr>
            <p:cNvPr id="3" name="Group 15"/>
            <p:cNvGrpSpPr>
              <a:grpSpLocks/>
            </p:cNvGrpSpPr>
            <p:nvPr/>
          </p:nvGrpSpPr>
          <p:grpSpPr bwMode="auto">
            <a:xfrm>
              <a:off x="288" y="432"/>
              <a:ext cx="5182" cy="887"/>
              <a:chOff x="288" y="2521"/>
              <a:chExt cx="5182" cy="887"/>
            </a:xfrm>
          </p:grpSpPr>
          <p:graphicFrame>
            <p:nvGraphicFramePr>
              <p:cNvPr id="139274" name="Object 8"/>
              <p:cNvGraphicFramePr>
                <a:graphicFrameLocks noChangeAspect="1"/>
              </p:cNvGraphicFramePr>
              <p:nvPr/>
            </p:nvGraphicFramePr>
            <p:xfrm>
              <a:off x="528" y="2544"/>
              <a:ext cx="250" cy="384"/>
            </p:xfrm>
            <a:graphic>
              <a:graphicData uri="http://schemas.openxmlformats.org/presentationml/2006/ole">
                <p:oleObj spid="_x0000_s154634" name="公式" r:id="rId7" imgW="215640" imgH="330120" progId="">
                  <p:embed/>
                </p:oleObj>
              </a:graphicData>
            </a:graphic>
          </p:graphicFrame>
          <p:graphicFrame>
            <p:nvGraphicFramePr>
              <p:cNvPr id="139275" name="Object 9"/>
              <p:cNvGraphicFramePr>
                <a:graphicFrameLocks noChangeAspect="1"/>
              </p:cNvGraphicFramePr>
              <p:nvPr/>
            </p:nvGraphicFramePr>
            <p:xfrm>
              <a:off x="2304" y="2544"/>
              <a:ext cx="236" cy="368"/>
            </p:xfrm>
            <a:graphic>
              <a:graphicData uri="http://schemas.openxmlformats.org/presentationml/2006/ole">
                <p:oleObj spid="_x0000_s154635" name="公式" r:id="rId8" imgW="203040" imgH="317160" progId="">
                  <p:embed/>
                </p:oleObj>
              </a:graphicData>
            </a:graphic>
          </p:graphicFrame>
          <p:sp>
            <p:nvSpPr>
              <p:cNvPr id="139294" name="Oval 18"/>
              <p:cNvSpPr>
                <a:spLocks noChangeArrowheads="1"/>
              </p:cNvSpPr>
              <p:nvPr/>
            </p:nvSpPr>
            <p:spPr bwMode="auto">
              <a:xfrm>
                <a:off x="3840" y="2544"/>
                <a:ext cx="576" cy="864"/>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39295" name="Line 19"/>
              <p:cNvSpPr>
                <a:spLocks noChangeShapeType="1"/>
              </p:cNvSpPr>
              <p:nvPr/>
            </p:nvSpPr>
            <p:spPr bwMode="auto">
              <a:xfrm flipH="1">
                <a:off x="3984" y="3264"/>
                <a:ext cx="288" cy="0"/>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graphicFrame>
            <p:nvGraphicFramePr>
              <p:cNvPr id="139276" name="Object 10"/>
              <p:cNvGraphicFramePr>
                <a:graphicFrameLocks noChangeAspect="1"/>
              </p:cNvGraphicFramePr>
              <p:nvPr/>
            </p:nvGraphicFramePr>
            <p:xfrm>
              <a:off x="4021" y="2569"/>
              <a:ext cx="265" cy="347"/>
            </p:xfrm>
            <a:graphic>
              <a:graphicData uri="http://schemas.openxmlformats.org/presentationml/2006/ole">
                <p:oleObj spid="_x0000_s154636" name="Equation" r:id="rId9" imgW="291960" imgH="380880" progId="">
                  <p:embed/>
                </p:oleObj>
              </a:graphicData>
            </a:graphic>
          </p:graphicFrame>
          <p:sp>
            <p:nvSpPr>
              <p:cNvPr id="139296" name="Oval 21"/>
              <p:cNvSpPr>
                <a:spLocks noChangeArrowheads="1"/>
              </p:cNvSpPr>
              <p:nvPr/>
            </p:nvSpPr>
            <p:spPr bwMode="auto">
              <a:xfrm>
                <a:off x="2688" y="2544"/>
                <a:ext cx="576" cy="864"/>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39297" name="Line 22"/>
              <p:cNvSpPr>
                <a:spLocks noChangeShapeType="1"/>
              </p:cNvSpPr>
              <p:nvPr/>
            </p:nvSpPr>
            <p:spPr bwMode="auto">
              <a:xfrm flipH="1">
                <a:off x="3024" y="3072"/>
                <a:ext cx="144" cy="240"/>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graphicFrame>
            <p:nvGraphicFramePr>
              <p:cNvPr id="139277" name="Object 11"/>
              <p:cNvGraphicFramePr>
                <a:graphicFrameLocks noChangeAspect="1"/>
              </p:cNvGraphicFramePr>
              <p:nvPr/>
            </p:nvGraphicFramePr>
            <p:xfrm>
              <a:off x="2905" y="2521"/>
              <a:ext cx="277" cy="334"/>
            </p:xfrm>
            <a:graphic>
              <a:graphicData uri="http://schemas.openxmlformats.org/presentationml/2006/ole">
                <p:oleObj spid="_x0000_s154637" name="Equation" r:id="rId10" imgW="304560" imgH="368280" progId="">
                  <p:embed/>
                </p:oleObj>
              </a:graphicData>
            </a:graphic>
          </p:graphicFrame>
          <p:sp>
            <p:nvSpPr>
              <p:cNvPr id="139298" name="Oval 24"/>
              <p:cNvSpPr>
                <a:spLocks noChangeArrowheads="1"/>
              </p:cNvSpPr>
              <p:nvPr/>
            </p:nvSpPr>
            <p:spPr bwMode="auto">
              <a:xfrm>
                <a:off x="1248" y="2544"/>
                <a:ext cx="576" cy="864"/>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39299" name="Line 25"/>
              <p:cNvSpPr>
                <a:spLocks noChangeShapeType="1"/>
              </p:cNvSpPr>
              <p:nvPr/>
            </p:nvSpPr>
            <p:spPr bwMode="auto">
              <a:xfrm>
                <a:off x="1680" y="2976"/>
                <a:ext cx="0" cy="336"/>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graphicFrame>
            <p:nvGraphicFramePr>
              <p:cNvPr id="139278" name="Object 12"/>
              <p:cNvGraphicFramePr>
                <a:graphicFrameLocks noChangeAspect="1"/>
              </p:cNvGraphicFramePr>
              <p:nvPr/>
            </p:nvGraphicFramePr>
            <p:xfrm>
              <a:off x="1482" y="2521"/>
              <a:ext cx="242" cy="334"/>
            </p:xfrm>
            <a:graphic>
              <a:graphicData uri="http://schemas.openxmlformats.org/presentationml/2006/ole">
                <p:oleObj spid="_x0000_s154638" name="Equation" r:id="rId11" imgW="266400" imgH="368280" progId="">
                  <p:embed/>
                </p:oleObj>
              </a:graphicData>
            </a:graphic>
          </p:graphicFrame>
          <p:grpSp>
            <p:nvGrpSpPr>
              <p:cNvPr id="4" name="Group 27"/>
              <p:cNvGrpSpPr>
                <a:grpSpLocks/>
              </p:cNvGrpSpPr>
              <p:nvPr/>
            </p:nvGrpSpPr>
            <p:grpSpPr bwMode="auto">
              <a:xfrm>
                <a:off x="3264" y="2880"/>
                <a:ext cx="864" cy="192"/>
                <a:chOff x="3264" y="2880"/>
                <a:chExt cx="864" cy="192"/>
              </a:xfrm>
            </p:grpSpPr>
            <p:sp>
              <p:nvSpPr>
                <p:cNvPr id="139325" name="Line 28"/>
                <p:cNvSpPr>
                  <a:spLocks noChangeShapeType="1"/>
                </p:cNvSpPr>
                <p:nvPr/>
              </p:nvSpPr>
              <p:spPr bwMode="auto">
                <a:xfrm>
                  <a:off x="3264" y="2976"/>
                  <a:ext cx="864" cy="0"/>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9326" name="Line 29"/>
                <p:cNvSpPr>
                  <a:spLocks noChangeShapeType="1"/>
                </p:cNvSpPr>
                <p:nvPr/>
              </p:nvSpPr>
              <p:spPr bwMode="auto">
                <a:xfrm flipH="1">
                  <a:off x="3312" y="2880"/>
                  <a:ext cx="144" cy="192"/>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9327" name="Line 30"/>
                <p:cNvSpPr>
                  <a:spLocks noChangeShapeType="1"/>
                </p:cNvSpPr>
                <p:nvPr/>
              </p:nvSpPr>
              <p:spPr bwMode="auto">
                <a:xfrm flipH="1">
                  <a:off x="3696" y="2880"/>
                  <a:ext cx="144" cy="192"/>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9328" name="Line 31"/>
                <p:cNvSpPr>
                  <a:spLocks noChangeShapeType="1"/>
                </p:cNvSpPr>
                <p:nvPr/>
              </p:nvSpPr>
              <p:spPr bwMode="auto">
                <a:xfrm flipH="1">
                  <a:off x="3888" y="2880"/>
                  <a:ext cx="144" cy="192"/>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9329" name="Line 32"/>
                <p:cNvSpPr>
                  <a:spLocks noChangeShapeType="1"/>
                </p:cNvSpPr>
                <p:nvPr/>
              </p:nvSpPr>
              <p:spPr bwMode="auto">
                <a:xfrm flipH="1">
                  <a:off x="3504" y="2880"/>
                  <a:ext cx="144" cy="192"/>
                </a:xfrm>
                <a:prstGeom prst="line">
                  <a:avLst/>
                </a:prstGeom>
                <a:noFill/>
                <a:ln w="28575">
                  <a:solidFill>
                    <a:srgbClr val="0000FF"/>
                  </a:solidFill>
                  <a:round/>
                  <a:headEnd type="none" w="sm" len="lg"/>
                  <a:tailEnd type="none" w="sm" len="lg"/>
                </a:ln>
              </p:spPr>
              <p:txBody>
                <a:bodyPr wrap="none" anchor="ctr"/>
                <a:lstStyle/>
                <a:p>
                  <a:endParaRPr lang="zh-CN" altLang="en-US"/>
                </a:p>
              </p:txBody>
            </p:sp>
          </p:grpSp>
          <p:sp>
            <p:nvSpPr>
              <p:cNvPr id="139301" name="Line 33"/>
              <p:cNvSpPr>
                <a:spLocks noChangeShapeType="1"/>
              </p:cNvSpPr>
              <p:nvPr/>
            </p:nvSpPr>
            <p:spPr bwMode="auto">
              <a:xfrm>
                <a:off x="1824" y="2976"/>
                <a:ext cx="1104" cy="0"/>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9302" name="Line 34"/>
              <p:cNvSpPr>
                <a:spLocks noChangeShapeType="1"/>
              </p:cNvSpPr>
              <p:nvPr/>
            </p:nvSpPr>
            <p:spPr bwMode="auto">
              <a:xfrm>
                <a:off x="1916" y="2832"/>
                <a:ext cx="1"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9303" name="Line 35"/>
              <p:cNvSpPr>
                <a:spLocks noChangeShapeType="1"/>
              </p:cNvSpPr>
              <p:nvPr/>
            </p:nvSpPr>
            <p:spPr bwMode="auto">
              <a:xfrm>
                <a:off x="2125" y="2832"/>
                <a:ext cx="1"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9304" name="Line 36"/>
              <p:cNvSpPr>
                <a:spLocks noChangeShapeType="1"/>
              </p:cNvSpPr>
              <p:nvPr/>
            </p:nvSpPr>
            <p:spPr bwMode="auto">
              <a:xfrm>
                <a:off x="2335" y="2832"/>
                <a:ext cx="1"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9305" name="Line 37"/>
              <p:cNvSpPr>
                <a:spLocks noChangeShapeType="1"/>
              </p:cNvSpPr>
              <p:nvPr/>
            </p:nvSpPr>
            <p:spPr bwMode="auto">
              <a:xfrm>
                <a:off x="2544" y="2832"/>
                <a:ext cx="1"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9306" name="Line 38"/>
              <p:cNvSpPr>
                <a:spLocks noChangeShapeType="1"/>
              </p:cNvSpPr>
              <p:nvPr/>
            </p:nvSpPr>
            <p:spPr bwMode="auto">
              <a:xfrm>
                <a:off x="2755" y="2832"/>
                <a:ext cx="1" cy="266"/>
              </a:xfrm>
              <a:prstGeom prst="line">
                <a:avLst/>
              </a:prstGeom>
              <a:noFill/>
              <a:ln w="28575">
                <a:solidFill>
                  <a:srgbClr val="0000FF"/>
                </a:solidFill>
                <a:round/>
                <a:headEnd type="none" w="sm" len="lg"/>
                <a:tailEnd type="none" w="sm" len="lg"/>
              </a:ln>
            </p:spPr>
            <p:txBody>
              <a:bodyPr wrap="none" anchor="ctr"/>
              <a:lstStyle/>
              <a:p>
                <a:endParaRPr lang="zh-CN" altLang="en-US"/>
              </a:p>
            </p:txBody>
          </p:sp>
          <p:grpSp>
            <p:nvGrpSpPr>
              <p:cNvPr id="5" name="Group 39"/>
              <p:cNvGrpSpPr>
                <a:grpSpLocks/>
              </p:cNvGrpSpPr>
              <p:nvPr/>
            </p:nvGrpSpPr>
            <p:grpSpPr bwMode="auto">
              <a:xfrm>
                <a:off x="288" y="2832"/>
                <a:ext cx="1294" cy="266"/>
                <a:chOff x="288" y="2832"/>
                <a:chExt cx="1294" cy="266"/>
              </a:xfrm>
            </p:grpSpPr>
            <p:sp>
              <p:nvSpPr>
                <p:cNvPr id="139314" name="Line 40"/>
                <p:cNvSpPr>
                  <a:spLocks noChangeShapeType="1"/>
                </p:cNvSpPr>
                <p:nvPr/>
              </p:nvSpPr>
              <p:spPr bwMode="auto">
                <a:xfrm>
                  <a:off x="288" y="2965"/>
                  <a:ext cx="1294" cy="0"/>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9315" name="Line 41"/>
                <p:cNvSpPr>
                  <a:spLocks noChangeShapeType="1"/>
                </p:cNvSpPr>
                <p:nvPr/>
              </p:nvSpPr>
              <p:spPr bwMode="auto">
                <a:xfrm>
                  <a:off x="568" y="2832"/>
                  <a:ext cx="0"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9316" name="Line 42"/>
                <p:cNvSpPr>
                  <a:spLocks noChangeShapeType="1"/>
                </p:cNvSpPr>
                <p:nvPr/>
              </p:nvSpPr>
              <p:spPr bwMode="auto">
                <a:xfrm>
                  <a:off x="778" y="2832"/>
                  <a:ext cx="0"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9317" name="Line 43"/>
                <p:cNvSpPr>
                  <a:spLocks noChangeShapeType="1"/>
                </p:cNvSpPr>
                <p:nvPr/>
              </p:nvSpPr>
              <p:spPr bwMode="auto">
                <a:xfrm>
                  <a:off x="987" y="2832"/>
                  <a:ext cx="0"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9318" name="Line 44"/>
                <p:cNvSpPr>
                  <a:spLocks noChangeShapeType="1"/>
                </p:cNvSpPr>
                <p:nvPr/>
              </p:nvSpPr>
              <p:spPr bwMode="auto">
                <a:xfrm>
                  <a:off x="1197" y="2832"/>
                  <a:ext cx="0"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9319" name="Line 45"/>
                <p:cNvSpPr>
                  <a:spLocks noChangeShapeType="1"/>
                </p:cNvSpPr>
                <p:nvPr/>
              </p:nvSpPr>
              <p:spPr bwMode="auto">
                <a:xfrm>
                  <a:off x="1407" y="2832"/>
                  <a:ext cx="0" cy="26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39320" name="Oval 46"/>
                <p:cNvSpPr>
                  <a:spLocks noChangeArrowheads="1"/>
                </p:cNvSpPr>
                <p:nvPr/>
              </p:nvSpPr>
              <p:spPr bwMode="auto">
                <a:xfrm>
                  <a:off x="428" y="2932"/>
                  <a:ext cx="70" cy="6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9321" name="Oval 47"/>
                <p:cNvSpPr>
                  <a:spLocks noChangeArrowheads="1"/>
                </p:cNvSpPr>
                <p:nvPr/>
              </p:nvSpPr>
              <p:spPr bwMode="auto">
                <a:xfrm>
                  <a:off x="638" y="2932"/>
                  <a:ext cx="70" cy="6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9322" name="Oval 48"/>
                <p:cNvSpPr>
                  <a:spLocks noChangeArrowheads="1"/>
                </p:cNvSpPr>
                <p:nvPr/>
              </p:nvSpPr>
              <p:spPr bwMode="auto">
                <a:xfrm>
                  <a:off x="848" y="2932"/>
                  <a:ext cx="70" cy="6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9323" name="Oval 49"/>
                <p:cNvSpPr>
                  <a:spLocks noChangeArrowheads="1"/>
                </p:cNvSpPr>
                <p:nvPr/>
              </p:nvSpPr>
              <p:spPr bwMode="auto">
                <a:xfrm>
                  <a:off x="1057" y="2932"/>
                  <a:ext cx="70" cy="6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9324" name="Oval 50"/>
                <p:cNvSpPr>
                  <a:spLocks noChangeArrowheads="1"/>
                </p:cNvSpPr>
                <p:nvPr/>
              </p:nvSpPr>
              <p:spPr bwMode="auto">
                <a:xfrm>
                  <a:off x="1267" y="2932"/>
                  <a:ext cx="70" cy="66"/>
                </a:xfrm>
                <a:prstGeom prst="ellipse">
                  <a:avLst/>
                </a:prstGeom>
                <a:solidFill>
                  <a:srgbClr val="0000FF"/>
                </a:solidFill>
                <a:ln w="9525">
                  <a:solidFill>
                    <a:srgbClr val="0000FF"/>
                  </a:solidFill>
                  <a:round/>
                  <a:headEnd/>
                  <a:tailEnd/>
                </a:ln>
              </p:spPr>
              <p:txBody>
                <a:bodyPr wrap="none" anchor="ctr"/>
                <a:lstStyle/>
                <a:p>
                  <a:endParaRPr lang="zh-CN" altLang="en-US"/>
                </a:p>
              </p:txBody>
            </p:sp>
          </p:grpSp>
          <p:grpSp>
            <p:nvGrpSpPr>
              <p:cNvPr id="6" name="Group 51"/>
              <p:cNvGrpSpPr>
                <a:grpSpLocks/>
              </p:cNvGrpSpPr>
              <p:nvPr/>
            </p:nvGrpSpPr>
            <p:grpSpPr bwMode="auto">
              <a:xfrm>
                <a:off x="4416" y="2928"/>
                <a:ext cx="1054" cy="66"/>
                <a:chOff x="4416" y="2928"/>
                <a:chExt cx="1054" cy="66"/>
              </a:xfrm>
            </p:grpSpPr>
            <p:sp>
              <p:nvSpPr>
                <p:cNvPr id="139309" name="Line 52"/>
                <p:cNvSpPr>
                  <a:spLocks noChangeShapeType="1"/>
                </p:cNvSpPr>
                <p:nvPr/>
              </p:nvSpPr>
              <p:spPr bwMode="auto">
                <a:xfrm flipV="1">
                  <a:off x="4416" y="2961"/>
                  <a:ext cx="1054" cy="11"/>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139310" name="Oval 53"/>
                <p:cNvSpPr>
                  <a:spLocks noChangeArrowheads="1"/>
                </p:cNvSpPr>
                <p:nvPr/>
              </p:nvSpPr>
              <p:spPr bwMode="auto">
                <a:xfrm>
                  <a:off x="4526" y="2928"/>
                  <a:ext cx="70" cy="6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9311" name="Oval 54"/>
                <p:cNvSpPr>
                  <a:spLocks noChangeArrowheads="1"/>
                </p:cNvSpPr>
                <p:nvPr/>
              </p:nvSpPr>
              <p:spPr bwMode="auto">
                <a:xfrm>
                  <a:off x="4736" y="2928"/>
                  <a:ext cx="70" cy="6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9312" name="Oval 55"/>
                <p:cNvSpPr>
                  <a:spLocks noChangeArrowheads="1"/>
                </p:cNvSpPr>
                <p:nvPr/>
              </p:nvSpPr>
              <p:spPr bwMode="auto">
                <a:xfrm>
                  <a:off x="4945" y="2928"/>
                  <a:ext cx="70" cy="6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39313" name="Oval 56"/>
                <p:cNvSpPr>
                  <a:spLocks noChangeArrowheads="1"/>
                </p:cNvSpPr>
                <p:nvPr/>
              </p:nvSpPr>
              <p:spPr bwMode="auto">
                <a:xfrm>
                  <a:off x="5155" y="2928"/>
                  <a:ext cx="70" cy="66"/>
                </a:xfrm>
                <a:prstGeom prst="ellipse">
                  <a:avLst/>
                </a:prstGeom>
                <a:solidFill>
                  <a:srgbClr val="0000FF"/>
                </a:solidFill>
                <a:ln w="9525">
                  <a:solidFill>
                    <a:srgbClr val="0000FF"/>
                  </a:solidFill>
                  <a:round/>
                  <a:headEnd/>
                  <a:tailEnd/>
                </a:ln>
              </p:spPr>
              <p:txBody>
                <a:bodyPr wrap="none" anchor="ctr"/>
                <a:lstStyle/>
                <a:p>
                  <a:endParaRPr lang="zh-CN" altLang="en-US"/>
                </a:p>
              </p:txBody>
            </p:sp>
          </p:grpSp>
          <p:graphicFrame>
            <p:nvGraphicFramePr>
              <p:cNvPr id="139279" name="Object 13"/>
              <p:cNvGraphicFramePr>
                <a:graphicFrameLocks noChangeAspect="1"/>
              </p:cNvGraphicFramePr>
              <p:nvPr/>
            </p:nvGraphicFramePr>
            <p:xfrm>
              <a:off x="3504" y="2544"/>
              <a:ext cx="250" cy="368"/>
            </p:xfrm>
            <a:graphic>
              <a:graphicData uri="http://schemas.openxmlformats.org/presentationml/2006/ole">
                <p:oleObj spid="_x0000_s154639" name="公式" r:id="rId12" imgW="215640" imgH="317160" progId="">
                  <p:embed/>
                </p:oleObj>
              </a:graphicData>
            </a:graphic>
          </p:graphicFrame>
          <p:graphicFrame>
            <p:nvGraphicFramePr>
              <p:cNvPr id="139280" name="Object 14"/>
              <p:cNvGraphicFramePr>
                <a:graphicFrameLocks noChangeAspect="1"/>
              </p:cNvGraphicFramePr>
              <p:nvPr/>
            </p:nvGraphicFramePr>
            <p:xfrm>
              <a:off x="4752" y="2584"/>
              <a:ext cx="250" cy="385"/>
            </p:xfrm>
            <a:graphic>
              <a:graphicData uri="http://schemas.openxmlformats.org/presentationml/2006/ole">
                <p:oleObj spid="_x0000_s154640" name="公式" r:id="rId13" imgW="215640" imgH="330120" progId="">
                  <p:embed/>
                </p:oleObj>
              </a:graphicData>
            </a:graphic>
          </p:graphicFrame>
        </p:grpSp>
      </p:grpSp>
      <p:grpSp>
        <p:nvGrpSpPr>
          <p:cNvPr id="7" name="Group 59"/>
          <p:cNvGrpSpPr>
            <a:grpSpLocks/>
          </p:cNvGrpSpPr>
          <p:nvPr/>
        </p:nvGrpSpPr>
        <p:grpSpPr bwMode="auto">
          <a:xfrm>
            <a:off x="685800" y="3124200"/>
            <a:ext cx="2362200" cy="2422525"/>
            <a:chOff x="336" y="1632"/>
            <a:chExt cx="1392" cy="1296"/>
          </a:xfrm>
        </p:grpSpPr>
        <p:sp>
          <p:nvSpPr>
            <p:cNvPr id="139286" name="Rectangle 60"/>
            <p:cNvSpPr>
              <a:spLocks noChangeArrowheads="1"/>
            </p:cNvSpPr>
            <p:nvPr/>
          </p:nvSpPr>
          <p:spPr bwMode="auto">
            <a:xfrm>
              <a:off x="336" y="1632"/>
              <a:ext cx="1392" cy="1296"/>
            </a:xfrm>
            <a:prstGeom prst="rect">
              <a:avLst/>
            </a:prstGeom>
            <a:solidFill>
              <a:schemeClr val="bg1"/>
            </a:solidFill>
            <a:ln w="9525">
              <a:solidFill>
                <a:schemeClr val="tx1"/>
              </a:solidFill>
              <a:miter lim="800000"/>
              <a:headEnd/>
              <a:tailEnd/>
            </a:ln>
          </p:spPr>
          <p:txBody>
            <a:bodyPr wrap="none" anchor="ctr"/>
            <a:lstStyle/>
            <a:p>
              <a:endParaRPr lang="zh-CN" altLang="en-US"/>
            </a:p>
          </p:txBody>
        </p:sp>
        <p:grpSp>
          <p:nvGrpSpPr>
            <p:cNvPr id="8" name="Group 61"/>
            <p:cNvGrpSpPr>
              <a:grpSpLocks/>
            </p:cNvGrpSpPr>
            <p:nvPr/>
          </p:nvGrpSpPr>
          <p:grpSpPr bwMode="auto">
            <a:xfrm>
              <a:off x="384" y="1680"/>
              <a:ext cx="1296" cy="1174"/>
              <a:chOff x="4176" y="1322"/>
              <a:chExt cx="1296" cy="1174"/>
            </a:xfrm>
          </p:grpSpPr>
          <p:graphicFrame>
            <p:nvGraphicFramePr>
              <p:cNvPr id="139270" name="Object 4"/>
              <p:cNvGraphicFramePr>
                <a:graphicFrameLocks noChangeAspect="1"/>
              </p:cNvGraphicFramePr>
              <p:nvPr/>
            </p:nvGraphicFramePr>
            <p:xfrm>
              <a:off x="5015" y="1392"/>
              <a:ext cx="265" cy="323"/>
            </p:xfrm>
            <a:graphic>
              <a:graphicData uri="http://schemas.openxmlformats.org/presentationml/2006/ole">
                <p:oleObj spid="_x0000_s154630" name="Equation" r:id="rId14" imgW="304560" imgH="368280" progId="">
                  <p:embed/>
                </p:oleObj>
              </a:graphicData>
            </a:graphic>
          </p:graphicFrame>
          <p:graphicFrame>
            <p:nvGraphicFramePr>
              <p:cNvPr id="139271" name="Object 5"/>
              <p:cNvGraphicFramePr>
                <a:graphicFrameLocks noChangeAspect="1"/>
              </p:cNvGraphicFramePr>
              <p:nvPr/>
            </p:nvGraphicFramePr>
            <p:xfrm>
              <a:off x="4591" y="1662"/>
              <a:ext cx="203" cy="193"/>
            </p:xfrm>
            <a:graphic>
              <a:graphicData uri="http://schemas.openxmlformats.org/presentationml/2006/ole">
                <p:oleObj spid="_x0000_s154631" name="公式" r:id="rId15" imgW="203040" imgH="190440" progId="">
                  <p:embed/>
                </p:oleObj>
              </a:graphicData>
            </a:graphic>
          </p:graphicFrame>
          <p:sp>
            <p:nvSpPr>
              <p:cNvPr id="139288" name="Line 64"/>
              <p:cNvSpPr>
                <a:spLocks noChangeShapeType="1"/>
              </p:cNvSpPr>
              <p:nvPr/>
            </p:nvSpPr>
            <p:spPr bwMode="auto">
              <a:xfrm>
                <a:off x="4591" y="1477"/>
                <a:ext cx="0" cy="1019"/>
              </a:xfrm>
              <a:prstGeom prst="line">
                <a:avLst/>
              </a:prstGeom>
              <a:noFill/>
              <a:ln w="28575">
                <a:solidFill>
                  <a:srgbClr val="D60093"/>
                </a:solidFill>
                <a:round/>
                <a:headEnd/>
                <a:tailEnd/>
              </a:ln>
            </p:spPr>
            <p:txBody>
              <a:bodyPr wrap="none" anchor="ctr"/>
              <a:lstStyle/>
              <a:p>
                <a:endParaRPr lang="zh-CN" altLang="en-US"/>
              </a:p>
            </p:txBody>
          </p:sp>
          <p:sp>
            <p:nvSpPr>
              <p:cNvPr id="139289" name="Line 65"/>
              <p:cNvSpPr>
                <a:spLocks noChangeShapeType="1"/>
              </p:cNvSpPr>
              <p:nvPr/>
            </p:nvSpPr>
            <p:spPr bwMode="auto">
              <a:xfrm flipV="1">
                <a:off x="4314" y="1523"/>
                <a:ext cx="693" cy="973"/>
              </a:xfrm>
              <a:prstGeom prst="line">
                <a:avLst/>
              </a:prstGeom>
              <a:noFill/>
              <a:ln w="28575">
                <a:solidFill>
                  <a:srgbClr val="0000FF"/>
                </a:solidFill>
                <a:round/>
                <a:headEnd/>
                <a:tailEnd/>
              </a:ln>
            </p:spPr>
            <p:txBody>
              <a:bodyPr wrap="none" anchor="ctr"/>
              <a:lstStyle/>
              <a:p>
                <a:endParaRPr lang="zh-CN" altLang="en-US"/>
              </a:p>
            </p:txBody>
          </p:sp>
          <p:sp>
            <p:nvSpPr>
              <p:cNvPr id="139290" name="Line 66"/>
              <p:cNvSpPr>
                <a:spLocks noChangeShapeType="1"/>
              </p:cNvSpPr>
              <p:nvPr/>
            </p:nvSpPr>
            <p:spPr bwMode="auto">
              <a:xfrm>
                <a:off x="4176" y="2126"/>
                <a:ext cx="1015" cy="0"/>
              </a:xfrm>
              <a:prstGeom prst="line">
                <a:avLst/>
              </a:prstGeom>
              <a:noFill/>
              <a:ln w="28575">
                <a:solidFill>
                  <a:srgbClr val="FF6600"/>
                </a:solidFill>
                <a:round/>
                <a:headEnd/>
                <a:tailEnd/>
              </a:ln>
            </p:spPr>
            <p:txBody>
              <a:bodyPr wrap="none" anchor="ctr"/>
              <a:lstStyle/>
              <a:p>
                <a:endParaRPr lang="zh-CN" altLang="en-US"/>
              </a:p>
            </p:txBody>
          </p:sp>
          <p:graphicFrame>
            <p:nvGraphicFramePr>
              <p:cNvPr id="139272" name="Object 6"/>
              <p:cNvGraphicFramePr>
                <a:graphicFrameLocks noChangeAspect="1"/>
              </p:cNvGraphicFramePr>
              <p:nvPr/>
            </p:nvGraphicFramePr>
            <p:xfrm>
              <a:off x="5216" y="1912"/>
              <a:ext cx="256" cy="335"/>
            </p:xfrm>
            <a:graphic>
              <a:graphicData uri="http://schemas.openxmlformats.org/presentationml/2006/ole">
                <p:oleObj spid="_x0000_s154632" name="Equation" r:id="rId16" imgW="291960" imgH="380880" progId="">
                  <p:embed/>
                </p:oleObj>
              </a:graphicData>
            </a:graphic>
          </p:graphicFrame>
          <p:graphicFrame>
            <p:nvGraphicFramePr>
              <p:cNvPr id="139273" name="Object 7"/>
              <p:cNvGraphicFramePr>
                <a:graphicFrameLocks noChangeAspect="1"/>
              </p:cNvGraphicFramePr>
              <p:nvPr/>
            </p:nvGraphicFramePr>
            <p:xfrm>
              <a:off x="4315" y="1322"/>
              <a:ext cx="232" cy="323"/>
            </p:xfrm>
            <a:graphic>
              <a:graphicData uri="http://schemas.openxmlformats.org/presentationml/2006/ole">
                <p:oleObj spid="_x0000_s154633" name="Equation" r:id="rId17" imgW="266400" imgH="368280" progId="">
                  <p:embed/>
                </p:oleObj>
              </a:graphicData>
            </a:graphic>
          </p:graphicFrame>
          <p:sp>
            <p:nvSpPr>
              <p:cNvPr id="139291" name="Arc 69"/>
              <p:cNvSpPr>
                <a:spLocks/>
              </p:cNvSpPr>
              <p:nvPr/>
            </p:nvSpPr>
            <p:spPr bwMode="auto">
              <a:xfrm>
                <a:off x="4591" y="1849"/>
                <a:ext cx="139" cy="92"/>
              </a:xfrm>
              <a:custGeom>
                <a:avLst/>
                <a:gdLst>
                  <a:gd name="T0" fmla="*/ 0 w 21525"/>
                  <a:gd name="T1" fmla="*/ 0 h 21600"/>
                  <a:gd name="T2" fmla="*/ 0 w 21525"/>
                  <a:gd name="T3" fmla="*/ 0 h 21600"/>
                  <a:gd name="T4" fmla="*/ 0 w 21525"/>
                  <a:gd name="T5" fmla="*/ 0 h 21600"/>
                  <a:gd name="T6" fmla="*/ 0 60000 65536"/>
                  <a:gd name="T7" fmla="*/ 0 60000 65536"/>
                  <a:gd name="T8" fmla="*/ 0 60000 65536"/>
                  <a:gd name="T9" fmla="*/ 0 w 21525"/>
                  <a:gd name="T10" fmla="*/ 0 h 21600"/>
                  <a:gd name="T11" fmla="*/ 21525 w 21525"/>
                  <a:gd name="T12" fmla="*/ 21600 h 21600"/>
                </a:gdLst>
                <a:ahLst/>
                <a:cxnLst>
                  <a:cxn ang="T6">
                    <a:pos x="T0" y="T1"/>
                  </a:cxn>
                  <a:cxn ang="T7">
                    <a:pos x="T2" y="T3"/>
                  </a:cxn>
                  <a:cxn ang="T8">
                    <a:pos x="T4" y="T5"/>
                  </a:cxn>
                </a:cxnLst>
                <a:rect l="T9" t="T10" r="T11" b="T12"/>
                <a:pathLst>
                  <a:path w="21525" h="21600" fill="none" extrusionOk="0">
                    <a:moveTo>
                      <a:pt x="-1" y="0"/>
                    </a:moveTo>
                    <a:cubicBezTo>
                      <a:pt x="11233" y="0"/>
                      <a:pt x="20592" y="8610"/>
                      <a:pt x="21525" y="19805"/>
                    </a:cubicBezTo>
                  </a:path>
                  <a:path w="21525" h="21600" stroke="0" extrusionOk="0">
                    <a:moveTo>
                      <a:pt x="-1" y="0"/>
                    </a:moveTo>
                    <a:cubicBezTo>
                      <a:pt x="11233" y="0"/>
                      <a:pt x="20592" y="8610"/>
                      <a:pt x="21525" y="19805"/>
                    </a:cubicBezTo>
                    <a:lnTo>
                      <a:pt x="0" y="21600"/>
                    </a:lnTo>
                    <a:close/>
                  </a:path>
                </a:pathLst>
              </a:custGeom>
              <a:noFill/>
              <a:ln w="28575">
                <a:solidFill>
                  <a:srgbClr val="FF00FF"/>
                </a:solidFill>
                <a:round/>
                <a:headEnd/>
                <a:tailEnd/>
              </a:ln>
            </p:spPr>
            <p:txBody>
              <a:bodyPr wrap="none" anchor="ctr"/>
              <a:lstStyle/>
              <a:p>
                <a:endParaRPr lang="zh-CN" altLang="en-US"/>
              </a:p>
            </p:txBody>
          </p:sp>
        </p:grpSp>
      </p:grpSp>
      <p:sp>
        <p:nvSpPr>
          <p:cNvPr id="64" name="Oval 20"/>
          <p:cNvSpPr>
            <a:spLocks noChangeArrowheads="1"/>
          </p:cNvSpPr>
          <p:nvPr/>
        </p:nvSpPr>
        <p:spPr bwMode="auto">
          <a:xfrm>
            <a:off x="3048000" y="609600"/>
            <a:ext cx="5772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39285" name="Rectangle 23"/>
          <p:cNvSpPr>
            <a:spLocks noChangeArrowheads="1"/>
          </p:cNvSpPr>
          <p:nvPr/>
        </p:nvSpPr>
        <p:spPr bwMode="auto">
          <a:xfrm>
            <a:off x="3429000" y="65088"/>
            <a:ext cx="5638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11-10  </a:t>
            </a:r>
            <a:r>
              <a:rPr kumimoji="1" lang="zh-CN" altLang="en-US" sz="2800" b="1">
                <a:solidFill>
                  <a:srgbClr val="000066"/>
                </a:solidFill>
                <a:latin typeface="楷体_GB2312" pitchFamily="49" charset="-122"/>
                <a:ea typeface="楷体_GB2312" pitchFamily="49" charset="-122"/>
              </a:rPr>
              <a:t>光的偏振性 马吕斯定律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66560"/>
                                        </p:tgtEl>
                                        <p:attrNameLst>
                                          <p:attrName>style.visibility</p:attrName>
                                        </p:attrNameLst>
                                      </p:cBhvr>
                                      <p:to>
                                        <p:strVal val="visible"/>
                                      </p:to>
                                    </p:set>
                                    <p:animEffect transition="in" filter="blinds(vertical)">
                                      <p:cBhvr>
                                        <p:cTn id="7" dur="500"/>
                                        <p:tgtEl>
                                          <p:spTgt spid="6656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66562"/>
                                        </p:tgtEl>
                                        <p:attrNameLst>
                                          <p:attrName>style.visibility</p:attrName>
                                        </p:attrNameLst>
                                      </p:cBhvr>
                                      <p:to>
                                        <p:strVal val="visible"/>
                                      </p:to>
                                    </p:set>
                                    <p:animEffect transition="in" filter="blinds(vertical)">
                                      <p:cBhvr>
                                        <p:cTn id="12" dur="500"/>
                                        <p:tgtEl>
                                          <p:spTgt spid="6656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6563"/>
                                        </p:tgtEl>
                                        <p:attrNameLst>
                                          <p:attrName>style.visibility</p:attrName>
                                        </p:attrNameLst>
                                      </p:cBhvr>
                                      <p:to>
                                        <p:strVal val="visible"/>
                                      </p:to>
                                    </p:set>
                                    <p:animEffect transition="in" filter="blinds(horizontal)">
                                      <p:cBhvr>
                                        <p:cTn id="17" dur="500"/>
                                        <p:tgtEl>
                                          <p:spTgt spid="66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00" name="灯片编号占位符 1"/>
          <p:cNvSpPr>
            <a:spLocks noGrp="1"/>
          </p:cNvSpPr>
          <p:nvPr>
            <p:ph type="sldNum" sz="quarter" idx="10"/>
          </p:nvPr>
        </p:nvSpPr>
        <p:spPr>
          <a:noFill/>
        </p:spPr>
        <p:txBody>
          <a:bodyPr/>
          <a:lstStyle/>
          <a:p>
            <a:fld id="{1CBECF6A-4867-4954-80B8-12ED46773202}" type="slidenum">
              <a:rPr lang="en-US" altLang="zh-CN" smtClean="0"/>
              <a:pPr/>
              <a:t>196</a:t>
            </a:fld>
            <a:endParaRPr lang="en-US" altLang="zh-CN" smtClean="0"/>
          </a:p>
        </p:txBody>
      </p:sp>
      <p:graphicFrame>
        <p:nvGraphicFramePr>
          <p:cNvPr id="51205" name="Object 5"/>
          <p:cNvGraphicFramePr>
            <a:graphicFrameLocks noChangeAspect="1"/>
          </p:cNvGraphicFramePr>
          <p:nvPr/>
        </p:nvGraphicFramePr>
        <p:xfrm>
          <a:off x="4643438" y="1484313"/>
          <a:ext cx="2279650" cy="871537"/>
        </p:xfrm>
        <a:graphic>
          <a:graphicData uri="http://schemas.openxmlformats.org/presentationml/2006/ole">
            <p:oleObj spid="_x0000_s155650" name="公式" r:id="rId3" imgW="1028520" imgH="393480" progId="">
              <p:embed/>
            </p:oleObj>
          </a:graphicData>
        </a:graphic>
      </p:graphicFrame>
      <p:grpSp>
        <p:nvGrpSpPr>
          <p:cNvPr id="2" name="Group 6"/>
          <p:cNvGrpSpPr>
            <a:grpSpLocks/>
          </p:cNvGrpSpPr>
          <p:nvPr/>
        </p:nvGrpSpPr>
        <p:grpSpPr bwMode="auto">
          <a:xfrm>
            <a:off x="685800" y="3182938"/>
            <a:ext cx="7924800" cy="627062"/>
            <a:chOff x="480" y="3120"/>
            <a:chExt cx="4608" cy="395"/>
          </a:xfrm>
        </p:grpSpPr>
        <p:sp>
          <p:nvSpPr>
            <p:cNvPr id="140311" name="Text Box 7"/>
            <p:cNvSpPr txBox="1">
              <a:spLocks noChangeArrowheads="1"/>
            </p:cNvSpPr>
            <p:nvPr/>
          </p:nvSpPr>
          <p:spPr bwMode="auto">
            <a:xfrm>
              <a:off x="480" y="3144"/>
              <a:ext cx="4608" cy="371"/>
            </a:xfrm>
            <a:prstGeom prst="rect">
              <a:avLst/>
            </a:prstGeom>
            <a:solidFill>
              <a:schemeClr val="accent1"/>
            </a:solidFill>
            <a:ln w="9525">
              <a:solidFill>
                <a:schemeClr val="tx1"/>
              </a:solidFill>
              <a:miter lim="800000"/>
              <a:headEnd/>
              <a:tailEnd/>
            </a:ln>
          </p:spPr>
          <p:txBody>
            <a:bodyPr>
              <a:spAutoFit/>
            </a:bodyPr>
            <a:lstStyle/>
            <a:p>
              <a:pPr>
                <a:spcBef>
                  <a:spcPct val="50000"/>
                </a:spcBef>
              </a:pPr>
              <a:r>
                <a:rPr lang="zh-CN" altLang="en-US" sz="3200" b="1">
                  <a:solidFill>
                    <a:srgbClr val="CC0000"/>
                  </a:solidFill>
                  <a:latin typeface="Times New Roman" pitchFamily="18" charset="0"/>
                </a:rPr>
                <a:t>若</a:t>
              </a:r>
              <a:r>
                <a:rPr lang="zh-CN" altLang="en-US" sz="3200" b="1">
                  <a:latin typeface="Times New Roman" pitchFamily="18" charset="0"/>
                </a:rPr>
                <a:t>       </a:t>
              </a:r>
              <a:r>
                <a:rPr lang="zh-CN" altLang="en-US" sz="3200" b="1">
                  <a:solidFill>
                    <a:srgbClr val="000000"/>
                  </a:solidFill>
                  <a:latin typeface="Times New Roman" pitchFamily="18" charset="0"/>
                </a:rPr>
                <a:t>在                   间变化，     如何变化</a:t>
              </a:r>
              <a:r>
                <a:rPr lang="zh-CN" altLang="en-US" sz="3200" b="1">
                  <a:solidFill>
                    <a:srgbClr val="CC0000"/>
                  </a:solidFill>
                  <a:latin typeface="Times New Roman" pitchFamily="18" charset="0"/>
                </a:rPr>
                <a:t>？</a:t>
              </a:r>
              <a:endParaRPr lang="zh-CN" altLang="en-US" sz="3200" b="1">
                <a:latin typeface="Times New Roman" pitchFamily="18" charset="0"/>
              </a:endParaRPr>
            </a:p>
          </p:txBody>
        </p:sp>
        <p:graphicFrame>
          <p:nvGraphicFramePr>
            <p:cNvPr id="140297" name="Object 8"/>
            <p:cNvGraphicFramePr>
              <a:graphicFrameLocks noChangeAspect="1"/>
            </p:cNvGraphicFramePr>
            <p:nvPr/>
          </p:nvGraphicFramePr>
          <p:xfrm>
            <a:off x="816" y="3184"/>
            <a:ext cx="288" cy="272"/>
          </p:xfrm>
          <a:graphic>
            <a:graphicData uri="http://schemas.openxmlformats.org/presentationml/2006/ole">
              <p:oleObj spid="_x0000_s155657" name="公式" r:id="rId4" imgW="203040" imgH="190440" progId="">
                <p:embed/>
              </p:oleObj>
            </a:graphicData>
          </a:graphic>
        </p:graphicFrame>
        <p:graphicFrame>
          <p:nvGraphicFramePr>
            <p:cNvPr id="140298" name="Object 9"/>
            <p:cNvGraphicFramePr>
              <a:graphicFrameLocks noChangeAspect="1"/>
            </p:cNvGraphicFramePr>
            <p:nvPr/>
          </p:nvGraphicFramePr>
          <p:xfrm>
            <a:off x="1504" y="3168"/>
            <a:ext cx="944" cy="288"/>
          </p:xfrm>
          <a:graphic>
            <a:graphicData uri="http://schemas.openxmlformats.org/presentationml/2006/ole">
              <p:oleObj spid="_x0000_s155658" name="Equation" r:id="rId5" imgW="698400" imgH="241200" progId="">
                <p:embed/>
              </p:oleObj>
            </a:graphicData>
          </a:graphic>
        </p:graphicFrame>
        <p:graphicFrame>
          <p:nvGraphicFramePr>
            <p:cNvPr id="140299" name="Object 10"/>
            <p:cNvGraphicFramePr>
              <a:graphicFrameLocks noChangeAspect="1"/>
            </p:cNvGraphicFramePr>
            <p:nvPr/>
          </p:nvGraphicFramePr>
          <p:xfrm>
            <a:off x="3393" y="3120"/>
            <a:ext cx="255" cy="384"/>
          </p:xfrm>
          <a:graphic>
            <a:graphicData uri="http://schemas.openxmlformats.org/presentationml/2006/ole">
              <p:oleObj spid="_x0000_s155659" name="公式" r:id="rId6" imgW="215640" imgH="330120" progId="">
                <p:embed/>
              </p:oleObj>
            </a:graphicData>
          </a:graphic>
        </p:graphicFrame>
      </p:grpSp>
      <p:graphicFrame>
        <p:nvGraphicFramePr>
          <p:cNvPr id="51211" name="Object 11"/>
          <p:cNvGraphicFramePr>
            <a:graphicFrameLocks noChangeAspect="1"/>
          </p:cNvGraphicFramePr>
          <p:nvPr/>
        </p:nvGraphicFramePr>
        <p:xfrm>
          <a:off x="1116013" y="3933825"/>
          <a:ext cx="3497262" cy="911225"/>
        </p:xfrm>
        <a:graphic>
          <a:graphicData uri="http://schemas.openxmlformats.org/presentationml/2006/ole">
            <p:oleObj spid="_x0000_s155651" name="公式" r:id="rId7" imgW="1473120" imgH="393480" progId="">
              <p:embed/>
            </p:oleObj>
          </a:graphicData>
        </a:graphic>
      </p:graphicFrame>
      <p:graphicFrame>
        <p:nvGraphicFramePr>
          <p:cNvPr id="51212" name="Object 12"/>
          <p:cNvGraphicFramePr>
            <a:graphicFrameLocks noChangeAspect="1"/>
          </p:cNvGraphicFramePr>
          <p:nvPr/>
        </p:nvGraphicFramePr>
        <p:xfrm>
          <a:off x="1138238" y="4905375"/>
          <a:ext cx="4225925" cy="900113"/>
        </p:xfrm>
        <a:graphic>
          <a:graphicData uri="http://schemas.openxmlformats.org/presentationml/2006/ole">
            <p:oleObj spid="_x0000_s155652" name="公式" r:id="rId8" imgW="1790640" imgH="393480" progId="">
              <p:embed/>
            </p:oleObj>
          </a:graphicData>
        </a:graphic>
      </p:graphicFrame>
      <p:grpSp>
        <p:nvGrpSpPr>
          <p:cNvPr id="3" name="Group 59"/>
          <p:cNvGrpSpPr>
            <a:grpSpLocks/>
          </p:cNvGrpSpPr>
          <p:nvPr/>
        </p:nvGrpSpPr>
        <p:grpSpPr bwMode="auto">
          <a:xfrm>
            <a:off x="1447800" y="990600"/>
            <a:ext cx="2209800" cy="2057400"/>
            <a:chOff x="336" y="1632"/>
            <a:chExt cx="1392" cy="1296"/>
          </a:xfrm>
        </p:grpSpPr>
        <p:sp>
          <p:nvSpPr>
            <p:cNvPr id="140305" name="Rectangle 60"/>
            <p:cNvSpPr>
              <a:spLocks noChangeArrowheads="1"/>
            </p:cNvSpPr>
            <p:nvPr/>
          </p:nvSpPr>
          <p:spPr bwMode="auto">
            <a:xfrm>
              <a:off x="336" y="1632"/>
              <a:ext cx="1392" cy="1296"/>
            </a:xfrm>
            <a:prstGeom prst="rect">
              <a:avLst/>
            </a:prstGeom>
            <a:solidFill>
              <a:schemeClr val="bg1"/>
            </a:solidFill>
            <a:ln w="9525">
              <a:solidFill>
                <a:schemeClr val="tx1"/>
              </a:solidFill>
              <a:miter lim="800000"/>
              <a:headEnd/>
              <a:tailEnd/>
            </a:ln>
          </p:spPr>
          <p:txBody>
            <a:bodyPr wrap="none" anchor="ctr"/>
            <a:lstStyle/>
            <a:p>
              <a:endParaRPr lang="zh-CN" altLang="en-US"/>
            </a:p>
          </p:txBody>
        </p:sp>
        <p:grpSp>
          <p:nvGrpSpPr>
            <p:cNvPr id="4" name="Group 61"/>
            <p:cNvGrpSpPr>
              <a:grpSpLocks/>
            </p:cNvGrpSpPr>
            <p:nvPr/>
          </p:nvGrpSpPr>
          <p:grpSpPr bwMode="auto">
            <a:xfrm>
              <a:off x="384" y="1680"/>
              <a:ext cx="1296" cy="1174"/>
              <a:chOff x="4176" y="1322"/>
              <a:chExt cx="1296" cy="1174"/>
            </a:xfrm>
          </p:grpSpPr>
          <p:graphicFrame>
            <p:nvGraphicFramePr>
              <p:cNvPr id="140293" name="Object 62"/>
              <p:cNvGraphicFramePr>
                <a:graphicFrameLocks noChangeAspect="1"/>
              </p:cNvGraphicFramePr>
              <p:nvPr/>
            </p:nvGraphicFramePr>
            <p:xfrm>
              <a:off x="5015" y="1392"/>
              <a:ext cx="265" cy="323"/>
            </p:xfrm>
            <a:graphic>
              <a:graphicData uri="http://schemas.openxmlformats.org/presentationml/2006/ole">
                <p:oleObj spid="_x0000_s155653" name="Equation" r:id="rId9" imgW="304560" imgH="368280" progId="">
                  <p:embed/>
                </p:oleObj>
              </a:graphicData>
            </a:graphic>
          </p:graphicFrame>
          <p:graphicFrame>
            <p:nvGraphicFramePr>
              <p:cNvPr id="140294" name="Object 63"/>
              <p:cNvGraphicFramePr>
                <a:graphicFrameLocks noChangeAspect="1"/>
              </p:cNvGraphicFramePr>
              <p:nvPr/>
            </p:nvGraphicFramePr>
            <p:xfrm>
              <a:off x="4591" y="1662"/>
              <a:ext cx="203" cy="193"/>
            </p:xfrm>
            <a:graphic>
              <a:graphicData uri="http://schemas.openxmlformats.org/presentationml/2006/ole">
                <p:oleObj spid="_x0000_s155654" name="公式" r:id="rId10" imgW="203040" imgH="190440" progId="">
                  <p:embed/>
                </p:oleObj>
              </a:graphicData>
            </a:graphic>
          </p:graphicFrame>
          <p:sp>
            <p:nvSpPr>
              <p:cNvPr id="140307" name="Line 64"/>
              <p:cNvSpPr>
                <a:spLocks noChangeShapeType="1"/>
              </p:cNvSpPr>
              <p:nvPr/>
            </p:nvSpPr>
            <p:spPr bwMode="auto">
              <a:xfrm>
                <a:off x="4591" y="1477"/>
                <a:ext cx="0" cy="1019"/>
              </a:xfrm>
              <a:prstGeom prst="line">
                <a:avLst/>
              </a:prstGeom>
              <a:noFill/>
              <a:ln w="28575">
                <a:solidFill>
                  <a:srgbClr val="D60093"/>
                </a:solidFill>
                <a:round/>
                <a:headEnd/>
                <a:tailEnd/>
              </a:ln>
            </p:spPr>
            <p:txBody>
              <a:bodyPr wrap="none" anchor="ctr"/>
              <a:lstStyle/>
              <a:p>
                <a:endParaRPr lang="zh-CN" altLang="en-US"/>
              </a:p>
            </p:txBody>
          </p:sp>
          <p:sp>
            <p:nvSpPr>
              <p:cNvPr id="140308" name="Line 65"/>
              <p:cNvSpPr>
                <a:spLocks noChangeShapeType="1"/>
              </p:cNvSpPr>
              <p:nvPr/>
            </p:nvSpPr>
            <p:spPr bwMode="auto">
              <a:xfrm flipV="1">
                <a:off x="4314" y="1523"/>
                <a:ext cx="693" cy="973"/>
              </a:xfrm>
              <a:prstGeom prst="line">
                <a:avLst/>
              </a:prstGeom>
              <a:noFill/>
              <a:ln w="28575">
                <a:solidFill>
                  <a:srgbClr val="0000FF"/>
                </a:solidFill>
                <a:round/>
                <a:headEnd/>
                <a:tailEnd/>
              </a:ln>
            </p:spPr>
            <p:txBody>
              <a:bodyPr wrap="none" anchor="ctr"/>
              <a:lstStyle/>
              <a:p>
                <a:endParaRPr lang="zh-CN" altLang="en-US"/>
              </a:p>
            </p:txBody>
          </p:sp>
          <p:sp>
            <p:nvSpPr>
              <p:cNvPr id="140309" name="Line 66"/>
              <p:cNvSpPr>
                <a:spLocks noChangeShapeType="1"/>
              </p:cNvSpPr>
              <p:nvPr/>
            </p:nvSpPr>
            <p:spPr bwMode="auto">
              <a:xfrm>
                <a:off x="4176" y="2126"/>
                <a:ext cx="1015" cy="0"/>
              </a:xfrm>
              <a:prstGeom prst="line">
                <a:avLst/>
              </a:prstGeom>
              <a:noFill/>
              <a:ln w="28575">
                <a:solidFill>
                  <a:srgbClr val="FF6600"/>
                </a:solidFill>
                <a:round/>
                <a:headEnd/>
                <a:tailEnd/>
              </a:ln>
            </p:spPr>
            <p:txBody>
              <a:bodyPr wrap="none" anchor="ctr"/>
              <a:lstStyle/>
              <a:p>
                <a:endParaRPr lang="zh-CN" altLang="en-US"/>
              </a:p>
            </p:txBody>
          </p:sp>
          <p:graphicFrame>
            <p:nvGraphicFramePr>
              <p:cNvPr id="140295" name="Object 67"/>
              <p:cNvGraphicFramePr>
                <a:graphicFrameLocks noChangeAspect="1"/>
              </p:cNvGraphicFramePr>
              <p:nvPr/>
            </p:nvGraphicFramePr>
            <p:xfrm>
              <a:off x="5216" y="1912"/>
              <a:ext cx="256" cy="335"/>
            </p:xfrm>
            <a:graphic>
              <a:graphicData uri="http://schemas.openxmlformats.org/presentationml/2006/ole">
                <p:oleObj spid="_x0000_s155655" name="Equation" r:id="rId11" imgW="291960" imgH="380880" progId="">
                  <p:embed/>
                </p:oleObj>
              </a:graphicData>
            </a:graphic>
          </p:graphicFrame>
          <p:graphicFrame>
            <p:nvGraphicFramePr>
              <p:cNvPr id="140296" name="Object 68"/>
              <p:cNvGraphicFramePr>
                <a:graphicFrameLocks noChangeAspect="1"/>
              </p:cNvGraphicFramePr>
              <p:nvPr/>
            </p:nvGraphicFramePr>
            <p:xfrm>
              <a:off x="4315" y="1322"/>
              <a:ext cx="232" cy="323"/>
            </p:xfrm>
            <a:graphic>
              <a:graphicData uri="http://schemas.openxmlformats.org/presentationml/2006/ole">
                <p:oleObj spid="_x0000_s155656" name="Equation" r:id="rId12" imgW="266400" imgH="368280" progId="">
                  <p:embed/>
                </p:oleObj>
              </a:graphicData>
            </a:graphic>
          </p:graphicFrame>
          <p:sp>
            <p:nvSpPr>
              <p:cNvPr id="140310" name="Arc 69"/>
              <p:cNvSpPr>
                <a:spLocks/>
              </p:cNvSpPr>
              <p:nvPr/>
            </p:nvSpPr>
            <p:spPr bwMode="auto">
              <a:xfrm>
                <a:off x="4591" y="1849"/>
                <a:ext cx="139" cy="92"/>
              </a:xfrm>
              <a:custGeom>
                <a:avLst/>
                <a:gdLst>
                  <a:gd name="T0" fmla="*/ 0 w 21525"/>
                  <a:gd name="T1" fmla="*/ 0 h 21600"/>
                  <a:gd name="T2" fmla="*/ 0 w 21525"/>
                  <a:gd name="T3" fmla="*/ 0 h 21600"/>
                  <a:gd name="T4" fmla="*/ 0 w 21525"/>
                  <a:gd name="T5" fmla="*/ 0 h 21600"/>
                  <a:gd name="T6" fmla="*/ 0 60000 65536"/>
                  <a:gd name="T7" fmla="*/ 0 60000 65536"/>
                  <a:gd name="T8" fmla="*/ 0 60000 65536"/>
                  <a:gd name="T9" fmla="*/ 0 w 21525"/>
                  <a:gd name="T10" fmla="*/ 0 h 21600"/>
                  <a:gd name="T11" fmla="*/ 21525 w 21525"/>
                  <a:gd name="T12" fmla="*/ 21600 h 21600"/>
                </a:gdLst>
                <a:ahLst/>
                <a:cxnLst>
                  <a:cxn ang="T6">
                    <a:pos x="T0" y="T1"/>
                  </a:cxn>
                  <a:cxn ang="T7">
                    <a:pos x="T2" y="T3"/>
                  </a:cxn>
                  <a:cxn ang="T8">
                    <a:pos x="T4" y="T5"/>
                  </a:cxn>
                </a:cxnLst>
                <a:rect l="T9" t="T10" r="T11" b="T12"/>
                <a:pathLst>
                  <a:path w="21525" h="21600" fill="none" extrusionOk="0">
                    <a:moveTo>
                      <a:pt x="-1" y="0"/>
                    </a:moveTo>
                    <a:cubicBezTo>
                      <a:pt x="11233" y="0"/>
                      <a:pt x="20592" y="8610"/>
                      <a:pt x="21525" y="19805"/>
                    </a:cubicBezTo>
                  </a:path>
                  <a:path w="21525" h="21600" stroke="0" extrusionOk="0">
                    <a:moveTo>
                      <a:pt x="-1" y="0"/>
                    </a:moveTo>
                    <a:cubicBezTo>
                      <a:pt x="11233" y="0"/>
                      <a:pt x="20592" y="8610"/>
                      <a:pt x="21525" y="19805"/>
                    </a:cubicBezTo>
                    <a:lnTo>
                      <a:pt x="0" y="21600"/>
                    </a:lnTo>
                    <a:close/>
                  </a:path>
                </a:pathLst>
              </a:custGeom>
              <a:noFill/>
              <a:ln w="28575">
                <a:solidFill>
                  <a:srgbClr val="FF00FF"/>
                </a:solidFill>
                <a:round/>
                <a:headEnd/>
                <a:tailEnd/>
              </a:ln>
            </p:spPr>
            <p:txBody>
              <a:bodyPr wrap="none" anchor="ctr"/>
              <a:lstStyle/>
              <a:p>
                <a:endParaRPr lang="zh-CN" altLang="en-US"/>
              </a:p>
            </p:txBody>
          </p:sp>
        </p:grpSp>
      </p:grpSp>
      <p:sp>
        <p:nvSpPr>
          <p:cNvPr id="22" name="Oval 20"/>
          <p:cNvSpPr>
            <a:spLocks noChangeArrowheads="1"/>
          </p:cNvSpPr>
          <p:nvPr/>
        </p:nvSpPr>
        <p:spPr bwMode="auto">
          <a:xfrm>
            <a:off x="3048000" y="609600"/>
            <a:ext cx="5772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40304" name="Rectangle 23"/>
          <p:cNvSpPr>
            <a:spLocks noChangeArrowheads="1"/>
          </p:cNvSpPr>
          <p:nvPr/>
        </p:nvSpPr>
        <p:spPr bwMode="auto">
          <a:xfrm>
            <a:off x="3429000" y="65088"/>
            <a:ext cx="5638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11-10  </a:t>
            </a:r>
            <a:r>
              <a:rPr kumimoji="1" lang="zh-CN" altLang="en-US" sz="2800" b="1">
                <a:solidFill>
                  <a:srgbClr val="000066"/>
                </a:solidFill>
                <a:latin typeface="楷体_GB2312" pitchFamily="49" charset="-122"/>
                <a:ea typeface="楷体_GB2312" pitchFamily="49" charset="-122"/>
              </a:rPr>
              <a:t>光的偏振性 马吕斯定律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05"/>
                                        </p:tgtEl>
                                        <p:attrNameLst>
                                          <p:attrName>style.visibility</p:attrName>
                                        </p:attrNameLst>
                                      </p:cBhvr>
                                      <p:to>
                                        <p:strVal val="visible"/>
                                      </p:to>
                                    </p:set>
                                    <p:animEffect transition="in" filter="blinds(horizontal)">
                                      <p:cBhvr>
                                        <p:cTn id="7" dur="500"/>
                                        <p:tgtEl>
                                          <p:spTgt spid="5120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51211"/>
                                        </p:tgtEl>
                                        <p:attrNameLst>
                                          <p:attrName>style.visibility</p:attrName>
                                        </p:attrNameLst>
                                      </p:cBhvr>
                                      <p:to>
                                        <p:strVal val="visible"/>
                                      </p:to>
                                    </p:set>
                                    <p:animEffect transition="in" filter="blinds(vertical)">
                                      <p:cBhvr>
                                        <p:cTn id="17" dur="500"/>
                                        <p:tgtEl>
                                          <p:spTgt spid="512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51212"/>
                                        </p:tgtEl>
                                        <p:attrNameLst>
                                          <p:attrName>style.visibility</p:attrName>
                                        </p:attrNameLst>
                                      </p:cBhvr>
                                      <p:to>
                                        <p:strVal val="visible"/>
                                      </p:to>
                                    </p:set>
                                    <p:animEffect transition="in" filter="blinds(vertical)">
                                      <p:cBhvr>
                                        <p:cTn id="22" dur="500"/>
                                        <p:tgtEl>
                                          <p:spTgt spid="51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灯片编号占位符 1"/>
          <p:cNvSpPr>
            <a:spLocks noGrp="1"/>
          </p:cNvSpPr>
          <p:nvPr>
            <p:ph type="sldNum" sz="quarter" idx="10"/>
          </p:nvPr>
        </p:nvSpPr>
        <p:spPr>
          <a:noFill/>
        </p:spPr>
        <p:txBody>
          <a:bodyPr/>
          <a:lstStyle/>
          <a:p>
            <a:fld id="{EC52843D-F9BD-4F4B-9F62-CAD5D321AB2B}" type="slidenum">
              <a:rPr lang="en-US" altLang="zh-CN" smtClean="0"/>
              <a:pPr/>
              <a:t>197</a:t>
            </a:fld>
            <a:endParaRPr lang="en-US" altLang="zh-CN" smtClean="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灯片编号占位符 1"/>
          <p:cNvSpPr>
            <a:spLocks noGrp="1"/>
          </p:cNvSpPr>
          <p:nvPr>
            <p:ph type="sldNum" sz="quarter" idx="10"/>
          </p:nvPr>
        </p:nvSpPr>
        <p:spPr>
          <a:noFill/>
        </p:spPr>
        <p:txBody>
          <a:bodyPr/>
          <a:lstStyle/>
          <a:p>
            <a:fld id="{73B89122-E3CB-4D42-8FAE-CCD5463FC2BE}" type="slidenum">
              <a:rPr lang="en-US" altLang="zh-CN" smtClean="0"/>
              <a:pPr/>
              <a:t>198</a:t>
            </a:fld>
            <a:endParaRPr lang="en-US" altLang="zh-CN" smtClean="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灯片编号占位符 1"/>
          <p:cNvSpPr>
            <a:spLocks noGrp="1"/>
          </p:cNvSpPr>
          <p:nvPr>
            <p:ph type="sldNum" sz="quarter" idx="10"/>
          </p:nvPr>
        </p:nvSpPr>
        <p:spPr>
          <a:noFill/>
        </p:spPr>
        <p:txBody>
          <a:bodyPr/>
          <a:lstStyle/>
          <a:p>
            <a:fld id="{9CA5C52A-E814-45E7-95A4-1067A020666A}" type="slidenum">
              <a:rPr lang="en-US" altLang="zh-CN" smtClean="0"/>
              <a:pPr/>
              <a:t>199</a:t>
            </a:fld>
            <a:endParaRPr lang="en-US" altLang="zh-CN" smtClean="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a:spLocks noGrp="1"/>
          </p:cNvSpPr>
          <p:nvPr>
            <p:ph type="sldNum" sz="quarter" idx="10"/>
          </p:nvPr>
        </p:nvSpPr>
        <p:spPr/>
        <p:txBody>
          <a:bodyPr/>
          <a:lstStyle/>
          <a:p>
            <a:pPr>
              <a:defRPr/>
            </a:pPr>
            <a:fld id="{33D30164-C88B-459C-9A0F-BB995C859B1F}" type="slidenum">
              <a:rPr lang="en-US" altLang="zh-CN"/>
              <a:pPr>
                <a:defRPr/>
              </a:pPr>
              <a:t>2</a:t>
            </a:fld>
            <a:endParaRPr lang="en-US" altLang="zh-CN"/>
          </a:p>
        </p:txBody>
      </p:sp>
      <p:sp>
        <p:nvSpPr>
          <p:cNvPr id="7171" name="Rectangle 28">
            <a:hlinkClick r:id="rId3"/>
          </p:cNvPr>
          <p:cNvSpPr>
            <a:spLocks noChangeArrowheads="1"/>
          </p:cNvSpPr>
          <p:nvPr/>
        </p:nvSpPr>
        <p:spPr bwMode="auto">
          <a:xfrm>
            <a:off x="1068388" y="1500188"/>
            <a:ext cx="3322637" cy="482600"/>
          </a:xfrm>
          <a:prstGeom prst="rect">
            <a:avLst/>
          </a:prstGeom>
          <a:noFill/>
          <a:ln w="9525">
            <a:noFill/>
            <a:miter lim="800000"/>
            <a:headEnd/>
            <a:tailEnd/>
          </a:ln>
        </p:spPr>
        <p:txBody>
          <a:bodyPr>
            <a:spAutoFit/>
          </a:bodyPr>
          <a:lstStyle/>
          <a:p>
            <a:pPr>
              <a:lnSpc>
                <a:spcPct val="80000"/>
              </a:lnSpc>
              <a:spcBef>
                <a:spcPct val="50000"/>
              </a:spcBef>
            </a:pPr>
            <a:r>
              <a:rPr kumimoji="1" lang="en-US" altLang="zh-CN" sz="3200" b="1">
                <a:solidFill>
                  <a:srgbClr val="000066"/>
                </a:solidFill>
                <a:latin typeface="楷体_GB2312" pitchFamily="49" charset="-122"/>
                <a:ea typeface="楷体_GB2312" pitchFamily="49" charset="-122"/>
              </a:rPr>
              <a:t> 11-1 </a:t>
            </a:r>
            <a:r>
              <a:rPr kumimoji="1" lang="zh-CN" altLang="en-US" sz="3200" b="1">
                <a:solidFill>
                  <a:srgbClr val="000066"/>
                </a:solidFill>
                <a:latin typeface="楷体_GB2312" pitchFamily="49" charset="-122"/>
                <a:ea typeface="楷体_GB2312" pitchFamily="49" charset="-122"/>
              </a:rPr>
              <a:t>相干光</a:t>
            </a:r>
          </a:p>
        </p:txBody>
      </p:sp>
      <p:sp>
        <p:nvSpPr>
          <p:cNvPr id="7172" name="Rectangle 29">
            <a:hlinkClick r:id="rId4"/>
          </p:cNvPr>
          <p:cNvSpPr>
            <a:spLocks noChangeArrowheads="1"/>
          </p:cNvSpPr>
          <p:nvPr/>
        </p:nvSpPr>
        <p:spPr bwMode="auto">
          <a:xfrm>
            <a:off x="1068388" y="4038600"/>
            <a:ext cx="4694237" cy="485775"/>
          </a:xfrm>
          <a:prstGeom prst="rect">
            <a:avLst/>
          </a:prstGeom>
          <a:noFill/>
          <a:ln w="9525">
            <a:noFill/>
            <a:miter lim="800000"/>
            <a:headEnd/>
            <a:tailEnd/>
          </a:ln>
        </p:spPr>
        <p:txBody>
          <a:bodyPr>
            <a:spAutoFit/>
          </a:bodyPr>
          <a:lstStyle/>
          <a:p>
            <a:pPr>
              <a:lnSpc>
                <a:spcPct val="80000"/>
              </a:lnSpc>
              <a:spcBef>
                <a:spcPct val="50000"/>
              </a:spcBef>
            </a:pPr>
            <a:r>
              <a:rPr kumimoji="1" lang="en-US" altLang="zh-CN" sz="3200" b="1">
                <a:solidFill>
                  <a:srgbClr val="000066"/>
                </a:solidFill>
                <a:latin typeface="楷体_GB2312" pitchFamily="49" charset="-122"/>
                <a:ea typeface="楷体_GB2312" pitchFamily="49" charset="-122"/>
              </a:rPr>
              <a:t> 11-5 </a:t>
            </a:r>
            <a:r>
              <a:rPr kumimoji="1" lang="zh-CN" altLang="en-US" sz="3200" b="1">
                <a:solidFill>
                  <a:srgbClr val="000066"/>
                </a:solidFill>
                <a:latin typeface="楷体_GB2312" pitchFamily="49" charset="-122"/>
                <a:ea typeface="楷体_GB2312" pitchFamily="49" charset="-122"/>
              </a:rPr>
              <a:t>光的衍射</a:t>
            </a:r>
          </a:p>
        </p:txBody>
      </p:sp>
      <p:sp>
        <p:nvSpPr>
          <p:cNvPr id="7173" name="Rectangle 30">
            <a:hlinkClick r:id="rId5"/>
          </p:cNvPr>
          <p:cNvSpPr>
            <a:spLocks noChangeArrowheads="1"/>
          </p:cNvSpPr>
          <p:nvPr/>
        </p:nvSpPr>
        <p:spPr bwMode="auto">
          <a:xfrm>
            <a:off x="1068388" y="3371850"/>
            <a:ext cx="7432675" cy="485775"/>
          </a:xfrm>
          <a:prstGeom prst="rect">
            <a:avLst/>
          </a:prstGeom>
          <a:noFill/>
          <a:ln w="9525">
            <a:noFill/>
            <a:miter lim="800000"/>
            <a:headEnd/>
            <a:tailEnd/>
          </a:ln>
        </p:spPr>
        <p:txBody>
          <a:bodyPr>
            <a:spAutoFit/>
          </a:bodyPr>
          <a:lstStyle/>
          <a:p>
            <a:pPr>
              <a:lnSpc>
                <a:spcPct val="80000"/>
              </a:lnSpc>
              <a:spcBef>
                <a:spcPct val="50000"/>
              </a:spcBef>
            </a:pPr>
            <a:r>
              <a:rPr kumimoji="1" lang="en-US" altLang="zh-CN" sz="3200" b="1">
                <a:solidFill>
                  <a:srgbClr val="000066"/>
                </a:solidFill>
                <a:latin typeface="楷体_GB2312" pitchFamily="49" charset="-122"/>
                <a:ea typeface="楷体_GB2312" pitchFamily="49" charset="-122"/>
              </a:rPr>
              <a:t> 11-4 </a:t>
            </a:r>
            <a:r>
              <a:rPr kumimoji="1" lang="zh-CN" altLang="en-US" sz="3200" b="1">
                <a:solidFill>
                  <a:srgbClr val="000066"/>
                </a:solidFill>
                <a:latin typeface="楷体_GB2312" pitchFamily="49" charset="-122"/>
                <a:ea typeface="楷体_GB2312" pitchFamily="49" charset="-122"/>
              </a:rPr>
              <a:t>劈尖 牛顿环 迈克耳孙干涉仪</a:t>
            </a:r>
          </a:p>
        </p:txBody>
      </p:sp>
      <p:sp>
        <p:nvSpPr>
          <p:cNvPr id="7174" name="Rectangle 31">
            <a:hlinkClick r:id="rId6"/>
          </p:cNvPr>
          <p:cNvSpPr>
            <a:spLocks noChangeArrowheads="1"/>
          </p:cNvSpPr>
          <p:nvPr/>
        </p:nvSpPr>
        <p:spPr bwMode="auto">
          <a:xfrm>
            <a:off x="1068388" y="2732088"/>
            <a:ext cx="4389437" cy="482600"/>
          </a:xfrm>
          <a:prstGeom prst="rect">
            <a:avLst/>
          </a:prstGeom>
          <a:noFill/>
          <a:ln w="9525">
            <a:noFill/>
            <a:miter lim="800000"/>
            <a:headEnd/>
            <a:tailEnd/>
          </a:ln>
        </p:spPr>
        <p:txBody>
          <a:bodyPr>
            <a:spAutoFit/>
          </a:bodyPr>
          <a:lstStyle/>
          <a:p>
            <a:pPr>
              <a:lnSpc>
                <a:spcPct val="80000"/>
              </a:lnSpc>
              <a:spcBef>
                <a:spcPct val="50000"/>
              </a:spcBef>
            </a:pPr>
            <a:r>
              <a:rPr kumimoji="1" lang="en-US" altLang="zh-CN" sz="3200" b="1">
                <a:solidFill>
                  <a:srgbClr val="000066"/>
                </a:solidFill>
                <a:latin typeface="楷体_GB2312" pitchFamily="49" charset="-122"/>
                <a:ea typeface="楷体_GB2312" pitchFamily="49" charset="-122"/>
              </a:rPr>
              <a:t> 11-3 </a:t>
            </a:r>
            <a:r>
              <a:rPr kumimoji="1" lang="zh-CN" altLang="en-US" sz="3200" b="1">
                <a:solidFill>
                  <a:srgbClr val="000066"/>
                </a:solidFill>
                <a:latin typeface="楷体_GB2312" pitchFamily="49" charset="-122"/>
                <a:ea typeface="楷体_GB2312" pitchFamily="49" charset="-122"/>
              </a:rPr>
              <a:t>薄膜干涉</a:t>
            </a:r>
          </a:p>
        </p:txBody>
      </p:sp>
      <p:sp>
        <p:nvSpPr>
          <p:cNvPr id="7175" name="Rectangle 32">
            <a:hlinkClick r:id="rId7"/>
          </p:cNvPr>
          <p:cNvSpPr>
            <a:spLocks noChangeArrowheads="1"/>
          </p:cNvSpPr>
          <p:nvPr/>
        </p:nvSpPr>
        <p:spPr bwMode="auto">
          <a:xfrm>
            <a:off x="1068388" y="2089150"/>
            <a:ext cx="7208837" cy="482600"/>
          </a:xfrm>
          <a:prstGeom prst="rect">
            <a:avLst/>
          </a:prstGeom>
          <a:noFill/>
          <a:ln w="9525">
            <a:noFill/>
            <a:miter lim="800000"/>
            <a:headEnd/>
            <a:tailEnd/>
          </a:ln>
        </p:spPr>
        <p:txBody>
          <a:bodyPr>
            <a:spAutoFit/>
          </a:bodyPr>
          <a:lstStyle/>
          <a:p>
            <a:pPr>
              <a:lnSpc>
                <a:spcPct val="80000"/>
              </a:lnSpc>
              <a:spcBef>
                <a:spcPct val="50000"/>
              </a:spcBef>
            </a:pPr>
            <a:r>
              <a:rPr kumimoji="1" lang="en-US" altLang="zh-CN" sz="3200" b="1">
                <a:solidFill>
                  <a:srgbClr val="000066"/>
                </a:solidFill>
                <a:latin typeface="楷体_GB2312" pitchFamily="49" charset="-122"/>
                <a:ea typeface="楷体_GB2312" pitchFamily="49" charset="-122"/>
              </a:rPr>
              <a:t> 11-2 </a:t>
            </a:r>
            <a:r>
              <a:rPr kumimoji="1" lang="zh-CN" altLang="en-US" sz="3200" b="1">
                <a:solidFill>
                  <a:srgbClr val="000066"/>
                </a:solidFill>
                <a:latin typeface="楷体_GB2312" pitchFamily="49" charset="-122"/>
                <a:ea typeface="楷体_GB2312" pitchFamily="49" charset="-122"/>
              </a:rPr>
              <a:t>杨氏双缝干涉   劳埃德镜</a:t>
            </a:r>
          </a:p>
        </p:txBody>
      </p:sp>
      <p:sp>
        <p:nvSpPr>
          <p:cNvPr id="7176" name="Rectangle 33">
            <a:hlinkClick r:id="rId8" action="ppaction://hlinksldjump"/>
          </p:cNvPr>
          <p:cNvSpPr>
            <a:spLocks noChangeArrowheads="1"/>
          </p:cNvSpPr>
          <p:nvPr/>
        </p:nvSpPr>
        <p:spPr bwMode="auto">
          <a:xfrm>
            <a:off x="1068388" y="914400"/>
            <a:ext cx="5684837" cy="482600"/>
          </a:xfrm>
          <a:prstGeom prst="rect">
            <a:avLst/>
          </a:prstGeom>
          <a:noFill/>
          <a:ln w="9525">
            <a:noFill/>
            <a:miter lim="800000"/>
            <a:headEnd/>
            <a:tailEnd/>
          </a:ln>
        </p:spPr>
        <p:txBody>
          <a:bodyPr>
            <a:spAutoFit/>
          </a:bodyPr>
          <a:lstStyle/>
          <a:p>
            <a:pPr>
              <a:lnSpc>
                <a:spcPct val="80000"/>
              </a:lnSpc>
              <a:spcBef>
                <a:spcPct val="50000"/>
              </a:spcBef>
            </a:pPr>
            <a:r>
              <a:rPr kumimoji="1" lang="en-US" altLang="zh-CN" sz="3200" b="1">
                <a:solidFill>
                  <a:srgbClr val="000066"/>
                </a:solidFill>
                <a:latin typeface="楷体_GB2312" pitchFamily="49" charset="-122"/>
                <a:ea typeface="楷体_GB2312" pitchFamily="49" charset="-122"/>
              </a:rPr>
              <a:t> 11-0 </a:t>
            </a:r>
            <a:r>
              <a:rPr kumimoji="1" lang="zh-CN" altLang="en-US" sz="3200" b="1">
                <a:solidFill>
                  <a:srgbClr val="000066"/>
                </a:solidFill>
                <a:latin typeface="楷体_GB2312" pitchFamily="49" charset="-122"/>
                <a:ea typeface="楷体_GB2312" pitchFamily="49" charset="-122"/>
              </a:rPr>
              <a:t>教学基本要求</a:t>
            </a:r>
          </a:p>
        </p:txBody>
      </p:sp>
      <p:sp>
        <p:nvSpPr>
          <p:cNvPr id="7177" name="Rectangle 36">
            <a:hlinkClick r:id="rId9"/>
          </p:cNvPr>
          <p:cNvSpPr>
            <a:spLocks noChangeArrowheads="1"/>
          </p:cNvSpPr>
          <p:nvPr/>
        </p:nvSpPr>
        <p:spPr bwMode="auto">
          <a:xfrm>
            <a:off x="1068388" y="4648200"/>
            <a:ext cx="5218112" cy="485775"/>
          </a:xfrm>
          <a:prstGeom prst="rect">
            <a:avLst/>
          </a:prstGeom>
          <a:noFill/>
          <a:ln w="9525">
            <a:noFill/>
            <a:miter lim="800000"/>
            <a:headEnd/>
            <a:tailEnd/>
          </a:ln>
        </p:spPr>
        <p:txBody>
          <a:bodyPr>
            <a:spAutoFit/>
          </a:bodyPr>
          <a:lstStyle/>
          <a:p>
            <a:pPr>
              <a:lnSpc>
                <a:spcPct val="80000"/>
              </a:lnSpc>
              <a:spcBef>
                <a:spcPct val="50000"/>
              </a:spcBef>
            </a:pPr>
            <a:r>
              <a:rPr kumimoji="1" lang="en-US" altLang="zh-CN" sz="3200" b="1">
                <a:solidFill>
                  <a:srgbClr val="000066"/>
                </a:solidFill>
                <a:latin typeface="楷体_GB2312" pitchFamily="49" charset="-122"/>
                <a:ea typeface="楷体_GB2312" pitchFamily="49" charset="-122"/>
              </a:rPr>
              <a:t> 11-6 </a:t>
            </a:r>
            <a:r>
              <a:rPr kumimoji="1" lang="zh-CN" altLang="en-US" sz="3200" b="1">
                <a:solidFill>
                  <a:srgbClr val="000066"/>
                </a:solidFill>
                <a:latin typeface="楷体_GB2312" pitchFamily="49" charset="-122"/>
                <a:ea typeface="楷体_GB2312" pitchFamily="49" charset="-122"/>
              </a:rPr>
              <a:t>夫琅禾费单缝衍射</a:t>
            </a:r>
          </a:p>
        </p:txBody>
      </p:sp>
      <p:sp>
        <p:nvSpPr>
          <p:cNvPr id="7178" name="Rectangle 37">
            <a:hlinkClick r:id="rId10"/>
          </p:cNvPr>
          <p:cNvSpPr>
            <a:spLocks noChangeArrowheads="1"/>
          </p:cNvSpPr>
          <p:nvPr/>
        </p:nvSpPr>
        <p:spPr bwMode="auto">
          <a:xfrm>
            <a:off x="1266825" y="5334000"/>
            <a:ext cx="7734300" cy="1003300"/>
          </a:xfrm>
          <a:prstGeom prst="rect">
            <a:avLst/>
          </a:prstGeom>
          <a:noFill/>
          <a:ln w="9525">
            <a:noFill/>
            <a:miter lim="800000"/>
            <a:headEnd/>
            <a:tailEnd/>
          </a:ln>
        </p:spPr>
        <p:txBody>
          <a:bodyPr>
            <a:spAutoFit/>
          </a:bodyPr>
          <a:lstStyle/>
          <a:p>
            <a:pPr>
              <a:lnSpc>
                <a:spcPct val="80000"/>
              </a:lnSpc>
              <a:spcBef>
                <a:spcPct val="25000"/>
              </a:spcBef>
            </a:pPr>
            <a:r>
              <a:rPr kumimoji="1" lang="en-US" altLang="zh-CN" sz="3200" b="1">
                <a:solidFill>
                  <a:srgbClr val="000066"/>
                </a:solidFill>
                <a:latin typeface="楷体_GB2312" pitchFamily="49" charset="-122"/>
                <a:ea typeface="楷体_GB2312" pitchFamily="49" charset="-122"/>
              </a:rPr>
              <a:t>11</a:t>
            </a:r>
            <a:r>
              <a:rPr kumimoji="1" lang="en-US" altLang="zh-CN" sz="3200" b="1">
                <a:solidFill>
                  <a:srgbClr val="000066"/>
                </a:solidFill>
                <a:latin typeface="Times New Roman" pitchFamily="18" charset="0"/>
                <a:ea typeface="楷体_GB2312" pitchFamily="49" charset="-122"/>
              </a:rPr>
              <a:t>–</a:t>
            </a:r>
            <a:r>
              <a:rPr kumimoji="1" lang="en-US" altLang="zh-CN" sz="3200" b="1">
                <a:solidFill>
                  <a:srgbClr val="000066"/>
                </a:solidFill>
                <a:latin typeface="楷体_GB2312" pitchFamily="49" charset="-122"/>
                <a:ea typeface="楷体_GB2312" pitchFamily="49" charset="-122"/>
              </a:rPr>
              <a:t>7 </a:t>
            </a:r>
            <a:r>
              <a:rPr kumimoji="1" lang="zh-CN" altLang="en-US" sz="3200" b="1">
                <a:solidFill>
                  <a:srgbClr val="000066"/>
                </a:solidFill>
                <a:latin typeface="楷体_GB2312" pitchFamily="49" charset="-122"/>
                <a:ea typeface="楷体_GB2312" pitchFamily="49" charset="-122"/>
              </a:rPr>
              <a:t>夫琅禾费圆孔衍射 光学仪器的</a:t>
            </a:r>
            <a:endParaRPr kumimoji="1" lang="en-US" altLang="zh-CN" sz="3200" b="1">
              <a:solidFill>
                <a:srgbClr val="000066"/>
              </a:solidFill>
              <a:latin typeface="楷体_GB2312" pitchFamily="49" charset="-122"/>
              <a:ea typeface="楷体_GB2312" pitchFamily="49" charset="-122"/>
            </a:endParaRPr>
          </a:p>
          <a:p>
            <a:pPr>
              <a:lnSpc>
                <a:spcPct val="80000"/>
              </a:lnSpc>
              <a:spcBef>
                <a:spcPct val="25000"/>
              </a:spcBef>
            </a:pPr>
            <a:r>
              <a:rPr kumimoji="1" lang="zh-CN" altLang="en-US" sz="3200" b="1">
                <a:solidFill>
                  <a:srgbClr val="000066"/>
                </a:solidFill>
                <a:latin typeface="楷体_GB2312" pitchFamily="49" charset="-122"/>
                <a:ea typeface="楷体_GB2312" pitchFamily="49" charset="-122"/>
              </a:rPr>
              <a:t>     分辨本领</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7" name="灯片编号占位符 3"/>
          <p:cNvSpPr>
            <a:spLocks noGrp="1"/>
          </p:cNvSpPr>
          <p:nvPr>
            <p:ph type="sldNum" sz="quarter" idx="10"/>
          </p:nvPr>
        </p:nvSpPr>
        <p:spPr>
          <a:noFill/>
        </p:spPr>
        <p:txBody>
          <a:bodyPr/>
          <a:lstStyle/>
          <a:p>
            <a:fld id="{DEF2059A-BE4D-4F3F-80E5-ED158570D607}" type="slidenum">
              <a:rPr lang="en-US" altLang="zh-CN" smtClean="0"/>
              <a:pPr/>
              <a:t>20</a:t>
            </a:fld>
            <a:endParaRPr lang="en-US" altLang="zh-CN" smtClean="0"/>
          </a:p>
        </p:txBody>
      </p:sp>
      <p:grpSp>
        <p:nvGrpSpPr>
          <p:cNvPr id="2" name="Group 187"/>
          <p:cNvGrpSpPr>
            <a:grpSpLocks/>
          </p:cNvGrpSpPr>
          <p:nvPr/>
        </p:nvGrpSpPr>
        <p:grpSpPr bwMode="auto">
          <a:xfrm>
            <a:off x="1684338" y="5300663"/>
            <a:ext cx="4560887" cy="1111250"/>
            <a:chOff x="1061" y="3339"/>
            <a:chExt cx="2873" cy="700"/>
          </a:xfrm>
        </p:grpSpPr>
        <p:graphicFrame>
          <p:nvGraphicFramePr>
            <p:cNvPr id="9236" name="Object 3"/>
            <p:cNvGraphicFramePr>
              <a:graphicFrameLocks noChangeAspect="1"/>
            </p:cNvGraphicFramePr>
            <p:nvPr/>
          </p:nvGraphicFramePr>
          <p:xfrm>
            <a:off x="1061" y="3339"/>
            <a:ext cx="1676" cy="700"/>
          </p:xfrm>
          <a:graphic>
            <a:graphicData uri="http://schemas.openxmlformats.org/presentationml/2006/ole">
              <p:oleObj spid="_x0000_s24596" name="公式" r:id="rId3" imgW="927000" imgH="419040" progId="">
                <p:embed/>
              </p:oleObj>
            </a:graphicData>
          </a:graphic>
        </p:graphicFrame>
        <p:sp>
          <p:nvSpPr>
            <p:cNvPr id="9283" name="Text Box 4"/>
            <p:cNvSpPr txBox="1">
              <a:spLocks noChangeArrowheads="1"/>
            </p:cNvSpPr>
            <p:nvPr/>
          </p:nvSpPr>
          <p:spPr bwMode="auto">
            <a:xfrm>
              <a:off x="2832" y="3483"/>
              <a:ext cx="1102" cy="365"/>
            </a:xfrm>
            <a:prstGeom prst="rect">
              <a:avLst/>
            </a:prstGeom>
            <a:noFill/>
            <a:ln w="9525">
              <a:noFill/>
              <a:miter lim="800000"/>
              <a:headEnd/>
              <a:tailEnd/>
            </a:ln>
          </p:spPr>
          <p:txBody>
            <a:bodyPr>
              <a:spAutoFit/>
            </a:bodyPr>
            <a:lstStyle/>
            <a:p>
              <a:pPr>
                <a:spcBef>
                  <a:spcPct val="50000"/>
                </a:spcBef>
              </a:pPr>
              <a:r>
                <a:rPr lang="zh-CN" altLang="en-US" sz="3200" b="1">
                  <a:solidFill>
                    <a:srgbClr val="000066"/>
                  </a:solidFill>
                  <a:latin typeface="Times New Roman" pitchFamily="18" charset="0"/>
                </a:rPr>
                <a:t>暗纹</a:t>
              </a:r>
            </a:p>
          </p:txBody>
        </p:sp>
      </p:grpSp>
      <p:grpSp>
        <p:nvGrpSpPr>
          <p:cNvPr id="3" name="Group 186"/>
          <p:cNvGrpSpPr>
            <a:grpSpLocks/>
          </p:cNvGrpSpPr>
          <p:nvPr/>
        </p:nvGrpSpPr>
        <p:grpSpPr bwMode="auto">
          <a:xfrm>
            <a:off x="914400" y="4354513"/>
            <a:ext cx="5438775" cy="1436687"/>
            <a:chOff x="576" y="2743"/>
            <a:chExt cx="3426" cy="905"/>
          </a:xfrm>
        </p:grpSpPr>
        <p:sp>
          <p:nvSpPr>
            <p:cNvPr id="9281" name="AutoShape 6"/>
            <p:cNvSpPr>
              <a:spLocks/>
            </p:cNvSpPr>
            <p:nvPr/>
          </p:nvSpPr>
          <p:spPr bwMode="auto">
            <a:xfrm>
              <a:off x="931" y="3189"/>
              <a:ext cx="139" cy="459"/>
            </a:xfrm>
            <a:prstGeom prst="leftBrace">
              <a:avLst>
                <a:gd name="adj1" fmla="val 27518"/>
                <a:gd name="adj2" fmla="val 50000"/>
              </a:avLst>
            </a:prstGeom>
            <a:noFill/>
            <a:ln w="28575">
              <a:solidFill>
                <a:schemeClr val="tx1"/>
              </a:solidFill>
              <a:round/>
              <a:headEnd/>
              <a:tailEnd/>
            </a:ln>
          </p:spPr>
          <p:txBody>
            <a:bodyPr wrap="none" anchor="ctr"/>
            <a:lstStyle/>
            <a:p>
              <a:endParaRPr lang="zh-CN" altLang="en-US"/>
            </a:p>
          </p:txBody>
        </p:sp>
        <p:graphicFrame>
          <p:nvGraphicFramePr>
            <p:cNvPr id="9234" name="Object 8"/>
            <p:cNvGraphicFramePr>
              <a:graphicFrameLocks noChangeAspect="1"/>
            </p:cNvGraphicFramePr>
            <p:nvPr/>
          </p:nvGraphicFramePr>
          <p:xfrm>
            <a:off x="1093" y="2743"/>
            <a:ext cx="775" cy="702"/>
          </p:xfrm>
          <a:graphic>
            <a:graphicData uri="http://schemas.openxmlformats.org/presentationml/2006/ole">
              <p:oleObj spid="_x0000_s24594" name="公式" r:id="rId4" imgW="533160" imgH="419040" progId="">
                <p:embed/>
              </p:oleObj>
            </a:graphicData>
          </a:graphic>
        </p:graphicFrame>
        <p:graphicFrame>
          <p:nvGraphicFramePr>
            <p:cNvPr id="9235" name="Object 9"/>
            <p:cNvGraphicFramePr>
              <a:graphicFrameLocks noChangeAspect="1"/>
            </p:cNvGraphicFramePr>
            <p:nvPr/>
          </p:nvGraphicFramePr>
          <p:xfrm>
            <a:off x="576" y="3323"/>
            <a:ext cx="336" cy="200"/>
          </p:xfrm>
          <a:graphic>
            <a:graphicData uri="http://schemas.openxmlformats.org/presentationml/2006/ole">
              <p:oleObj spid="_x0000_s24595" name="公式" r:id="rId5" imgW="368280" imgH="190440" progId="">
                <p:embed/>
              </p:oleObj>
            </a:graphicData>
          </a:graphic>
        </p:graphicFrame>
        <p:sp>
          <p:nvSpPr>
            <p:cNvPr id="9282" name="Text Box 10"/>
            <p:cNvSpPr txBox="1">
              <a:spLocks noChangeArrowheads="1"/>
            </p:cNvSpPr>
            <p:nvPr/>
          </p:nvSpPr>
          <p:spPr bwMode="auto">
            <a:xfrm>
              <a:off x="2776" y="2976"/>
              <a:ext cx="1226" cy="365"/>
            </a:xfrm>
            <a:prstGeom prst="rect">
              <a:avLst/>
            </a:prstGeom>
            <a:noFill/>
            <a:ln w="9525">
              <a:noFill/>
              <a:miter lim="800000"/>
              <a:headEnd/>
              <a:tailEnd/>
            </a:ln>
          </p:spPr>
          <p:txBody>
            <a:bodyPr>
              <a:spAutoFit/>
            </a:bodyPr>
            <a:lstStyle/>
            <a:p>
              <a:pPr>
                <a:spcBef>
                  <a:spcPct val="50000"/>
                </a:spcBef>
              </a:pPr>
              <a:r>
                <a:rPr lang="en-US" altLang="zh-CN" sz="3200" b="1">
                  <a:solidFill>
                    <a:srgbClr val="CC0000"/>
                  </a:solidFill>
                  <a:latin typeface="Times New Roman" pitchFamily="18" charset="0"/>
                </a:rPr>
                <a:t> </a:t>
              </a:r>
              <a:r>
                <a:rPr lang="zh-CN" altLang="en-US" sz="3200" b="1">
                  <a:solidFill>
                    <a:srgbClr val="CC0000"/>
                  </a:solidFill>
                  <a:latin typeface="Times New Roman" pitchFamily="18" charset="0"/>
                </a:rPr>
                <a:t>明纹</a:t>
              </a:r>
            </a:p>
          </p:txBody>
        </p:sp>
      </p:grpSp>
      <p:graphicFrame>
        <p:nvGraphicFramePr>
          <p:cNvPr id="16395" name="Object 11"/>
          <p:cNvGraphicFramePr>
            <a:graphicFrameLocks noChangeAspect="1"/>
          </p:cNvGraphicFramePr>
          <p:nvPr/>
        </p:nvGraphicFramePr>
        <p:xfrm>
          <a:off x="5103813" y="5151438"/>
          <a:ext cx="2897187" cy="508000"/>
        </p:xfrm>
        <a:graphic>
          <a:graphicData uri="http://schemas.openxmlformats.org/presentationml/2006/ole">
            <p:oleObj spid="_x0000_s24578" name="公式" r:id="rId6" imgW="1536480" imgH="317160" progId="">
              <p:embed/>
            </p:oleObj>
          </a:graphicData>
        </a:graphic>
      </p:graphicFrame>
      <p:sp>
        <p:nvSpPr>
          <p:cNvPr id="9240" name="Rectangle 131"/>
          <p:cNvSpPr>
            <a:spLocks noChangeArrowheads="1"/>
          </p:cNvSpPr>
          <p:nvPr/>
        </p:nvSpPr>
        <p:spPr bwMode="auto">
          <a:xfrm>
            <a:off x="990600" y="1006475"/>
            <a:ext cx="7543800" cy="3429000"/>
          </a:xfrm>
          <a:prstGeom prst="rect">
            <a:avLst/>
          </a:prstGeom>
          <a:solidFill>
            <a:schemeClr val="bg1"/>
          </a:solidFill>
          <a:ln w="9525">
            <a:solidFill>
              <a:schemeClr val="tx2"/>
            </a:solidFill>
            <a:miter lim="800000"/>
            <a:headEnd/>
            <a:tailEnd/>
          </a:ln>
        </p:spPr>
        <p:txBody>
          <a:bodyPr wrap="none" anchor="ctr"/>
          <a:lstStyle/>
          <a:p>
            <a:pPr algn="ctr"/>
            <a:endParaRPr lang="zh-CN" altLang="zh-CN"/>
          </a:p>
        </p:txBody>
      </p:sp>
      <p:sp>
        <p:nvSpPr>
          <p:cNvPr id="9241" name="Text Box 132"/>
          <p:cNvSpPr txBox="1">
            <a:spLocks noChangeArrowheads="1"/>
          </p:cNvSpPr>
          <p:nvPr/>
        </p:nvSpPr>
        <p:spPr bwMode="auto">
          <a:xfrm>
            <a:off x="6705600" y="990600"/>
            <a:ext cx="1190625" cy="396875"/>
          </a:xfrm>
          <a:prstGeom prst="rect">
            <a:avLst/>
          </a:prstGeom>
          <a:noFill/>
          <a:ln w="9525">
            <a:noFill/>
            <a:miter lim="800000"/>
            <a:headEnd/>
            <a:tailEnd/>
          </a:ln>
        </p:spPr>
        <p:txBody>
          <a:bodyPr>
            <a:spAutoFit/>
          </a:bodyPr>
          <a:lstStyle/>
          <a:p>
            <a:pPr>
              <a:spcBef>
                <a:spcPct val="50000"/>
              </a:spcBef>
            </a:pPr>
            <a:r>
              <a:rPr lang="en-US" altLang="zh-CN" sz="2000" b="1">
                <a:solidFill>
                  <a:srgbClr val="CC0000"/>
                </a:solidFill>
                <a:latin typeface="Times New Roman" pitchFamily="18" charset="0"/>
              </a:rPr>
              <a:t>p</a:t>
            </a:r>
            <a:endParaRPr lang="en-US" altLang="zh-CN" sz="2000" b="1">
              <a:latin typeface="Times New Roman" pitchFamily="18" charset="0"/>
            </a:endParaRPr>
          </a:p>
        </p:txBody>
      </p:sp>
      <p:graphicFrame>
        <p:nvGraphicFramePr>
          <p:cNvPr id="9219" name="Object 158"/>
          <p:cNvGraphicFramePr>
            <a:graphicFrameLocks noChangeAspect="1"/>
          </p:cNvGraphicFramePr>
          <p:nvPr/>
        </p:nvGraphicFramePr>
        <p:xfrm flipH="1">
          <a:off x="2895600" y="1716088"/>
          <a:ext cx="304800" cy="382587"/>
        </p:xfrm>
        <a:graphic>
          <a:graphicData uri="http://schemas.openxmlformats.org/presentationml/2006/ole">
            <p:oleObj spid="_x0000_s24579" name="公式" r:id="rId7" imgW="177480" imgH="241200" progId="">
              <p:embed/>
            </p:oleObj>
          </a:graphicData>
        </a:graphic>
      </p:graphicFrame>
      <p:grpSp>
        <p:nvGrpSpPr>
          <p:cNvPr id="4" name="Group 188"/>
          <p:cNvGrpSpPr>
            <a:grpSpLocks/>
          </p:cNvGrpSpPr>
          <p:nvPr/>
        </p:nvGrpSpPr>
        <p:grpSpPr bwMode="auto">
          <a:xfrm>
            <a:off x="1220788" y="1158875"/>
            <a:ext cx="6627812" cy="2971800"/>
            <a:chOff x="769" y="730"/>
            <a:chExt cx="4175" cy="1872"/>
          </a:xfrm>
        </p:grpSpPr>
        <p:sp>
          <p:nvSpPr>
            <p:cNvPr id="9245" name="Rectangle 134" descr="深色下对角线"/>
            <p:cNvSpPr>
              <a:spLocks noChangeArrowheads="1"/>
            </p:cNvSpPr>
            <p:nvPr/>
          </p:nvSpPr>
          <p:spPr bwMode="auto">
            <a:xfrm>
              <a:off x="1014" y="1114"/>
              <a:ext cx="48" cy="528"/>
            </a:xfrm>
            <a:prstGeom prst="rect">
              <a:avLst/>
            </a:prstGeom>
            <a:pattFill prst="dkDnDiag">
              <a:fgClr>
                <a:srgbClr val="3B7283"/>
              </a:fgClr>
              <a:bgClr>
                <a:srgbClr val="7DACAD"/>
              </a:bgClr>
            </a:pattFill>
            <a:ln w="9525">
              <a:solidFill>
                <a:schemeClr val="tx1"/>
              </a:solidFill>
              <a:miter lim="800000"/>
              <a:headEnd/>
              <a:tailEnd/>
            </a:ln>
          </p:spPr>
          <p:txBody>
            <a:bodyPr wrap="none" anchor="ctr"/>
            <a:lstStyle/>
            <a:p>
              <a:endParaRPr lang="zh-CN" altLang="en-US"/>
            </a:p>
          </p:txBody>
        </p:sp>
        <p:sp>
          <p:nvSpPr>
            <p:cNvPr id="9246" name="Rectangle 135" descr="深色下对角线"/>
            <p:cNvSpPr>
              <a:spLocks noChangeArrowheads="1"/>
            </p:cNvSpPr>
            <p:nvPr/>
          </p:nvSpPr>
          <p:spPr bwMode="auto">
            <a:xfrm>
              <a:off x="1014" y="1738"/>
              <a:ext cx="48" cy="528"/>
            </a:xfrm>
            <a:prstGeom prst="rect">
              <a:avLst/>
            </a:prstGeom>
            <a:pattFill prst="dkDnDiag">
              <a:fgClr>
                <a:srgbClr val="3B7283"/>
              </a:fgClr>
              <a:bgClr>
                <a:srgbClr val="7DACAD"/>
              </a:bgClr>
            </a:pattFill>
            <a:ln w="9525">
              <a:solidFill>
                <a:schemeClr val="tx1"/>
              </a:solidFill>
              <a:miter lim="800000"/>
              <a:headEnd/>
              <a:tailEnd/>
            </a:ln>
          </p:spPr>
          <p:txBody>
            <a:bodyPr wrap="none" anchor="ctr"/>
            <a:lstStyle/>
            <a:p>
              <a:endParaRPr lang="zh-CN" altLang="en-US"/>
            </a:p>
          </p:txBody>
        </p:sp>
        <p:sp>
          <p:nvSpPr>
            <p:cNvPr id="9247" name="Rectangle 136" descr="深色下对角线"/>
            <p:cNvSpPr>
              <a:spLocks noChangeArrowheads="1"/>
            </p:cNvSpPr>
            <p:nvPr/>
          </p:nvSpPr>
          <p:spPr bwMode="auto">
            <a:xfrm>
              <a:off x="1590" y="874"/>
              <a:ext cx="48" cy="528"/>
            </a:xfrm>
            <a:prstGeom prst="rect">
              <a:avLst/>
            </a:prstGeom>
            <a:pattFill prst="dkDnDiag">
              <a:fgClr>
                <a:srgbClr val="3B7283"/>
              </a:fgClr>
              <a:bgClr>
                <a:srgbClr val="7DACAD"/>
              </a:bgClr>
            </a:pattFill>
            <a:ln w="9525">
              <a:solidFill>
                <a:schemeClr val="tx1"/>
              </a:solidFill>
              <a:miter lim="800000"/>
              <a:headEnd/>
              <a:tailEnd/>
            </a:ln>
          </p:spPr>
          <p:txBody>
            <a:bodyPr wrap="none" anchor="ctr"/>
            <a:lstStyle/>
            <a:p>
              <a:endParaRPr lang="zh-CN" altLang="en-US"/>
            </a:p>
          </p:txBody>
        </p:sp>
        <p:sp>
          <p:nvSpPr>
            <p:cNvPr id="9248" name="Rectangle 137" descr="深色下对角线"/>
            <p:cNvSpPr>
              <a:spLocks noChangeArrowheads="1"/>
            </p:cNvSpPr>
            <p:nvPr/>
          </p:nvSpPr>
          <p:spPr bwMode="auto">
            <a:xfrm>
              <a:off x="1590" y="1978"/>
              <a:ext cx="48" cy="576"/>
            </a:xfrm>
            <a:prstGeom prst="rect">
              <a:avLst/>
            </a:prstGeom>
            <a:pattFill prst="dkDnDiag">
              <a:fgClr>
                <a:srgbClr val="3B7283"/>
              </a:fgClr>
              <a:bgClr>
                <a:srgbClr val="7DACAD"/>
              </a:bgClr>
            </a:pattFill>
            <a:ln w="9525">
              <a:solidFill>
                <a:schemeClr val="tx1"/>
              </a:solidFill>
              <a:miter lim="800000"/>
              <a:headEnd/>
              <a:tailEnd/>
            </a:ln>
          </p:spPr>
          <p:txBody>
            <a:bodyPr wrap="none" anchor="ctr"/>
            <a:lstStyle/>
            <a:p>
              <a:endParaRPr lang="zh-CN" altLang="en-US"/>
            </a:p>
          </p:txBody>
        </p:sp>
        <p:sp>
          <p:nvSpPr>
            <p:cNvPr id="9249" name="Line 138"/>
            <p:cNvSpPr>
              <a:spLocks noChangeShapeType="1"/>
            </p:cNvSpPr>
            <p:nvPr/>
          </p:nvSpPr>
          <p:spPr bwMode="auto">
            <a:xfrm>
              <a:off x="870" y="1690"/>
              <a:ext cx="3738" cy="0"/>
            </a:xfrm>
            <a:prstGeom prst="line">
              <a:avLst/>
            </a:prstGeom>
            <a:noFill/>
            <a:ln w="19050">
              <a:solidFill>
                <a:srgbClr val="000000"/>
              </a:solidFill>
              <a:prstDash val="lgDashDot"/>
              <a:round/>
              <a:headEnd type="none" w="sm" len="lg"/>
              <a:tailEnd type="none" w="sm" len="lg"/>
            </a:ln>
          </p:spPr>
          <p:txBody>
            <a:bodyPr wrap="none" anchor="ctr"/>
            <a:lstStyle/>
            <a:p>
              <a:endParaRPr lang="zh-CN" altLang="en-US"/>
            </a:p>
          </p:txBody>
        </p:sp>
        <p:sp>
          <p:nvSpPr>
            <p:cNvPr id="9250" name="Rectangle 139" descr="深色下对角线"/>
            <p:cNvSpPr>
              <a:spLocks noChangeArrowheads="1"/>
            </p:cNvSpPr>
            <p:nvPr/>
          </p:nvSpPr>
          <p:spPr bwMode="auto">
            <a:xfrm>
              <a:off x="4134" y="730"/>
              <a:ext cx="48" cy="1872"/>
            </a:xfrm>
            <a:prstGeom prst="rect">
              <a:avLst/>
            </a:prstGeom>
            <a:pattFill prst="dkDnDiag">
              <a:fgClr>
                <a:srgbClr val="B2E6E4"/>
              </a:fgClr>
              <a:bgClr>
                <a:srgbClr val="FFFFFF"/>
              </a:bgClr>
            </a:pattFill>
            <a:ln w="9525">
              <a:solidFill>
                <a:schemeClr val="tx1"/>
              </a:solidFill>
              <a:miter lim="800000"/>
              <a:headEnd/>
              <a:tailEnd/>
            </a:ln>
          </p:spPr>
          <p:txBody>
            <a:bodyPr wrap="none" anchor="ctr"/>
            <a:lstStyle/>
            <a:p>
              <a:endParaRPr lang="zh-CN" altLang="en-US"/>
            </a:p>
          </p:txBody>
        </p:sp>
        <p:graphicFrame>
          <p:nvGraphicFramePr>
            <p:cNvPr id="9222" name="Object 140"/>
            <p:cNvGraphicFramePr>
              <a:graphicFrameLocks noChangeAspect="1"/>
            </p:cNvGraphicFramePr>
            <p:nvPr/>
          </p:nvGraphicFramePr>
          <p:xfrm>
            <a:off x="4234" y="1690"/>
            <a:ext cx="182" cy="192"/>
          </p:xfrm>
          <a:graphic>
            <a:graphicData uri="http://schemas.openxmlformats.org/presentationml/2006/ole">
              <p:oleObj spid="_x0000_s24582" name="Equation" r:id="rId8" imgW="164880" imgH="190440" progId="">
                <p:embed/>
              </p:oleObj>
            </a:graphicData>
          </a:graphic>
        </p:graphicFrame>
        <p:graphicFrame>
          <p:nvGraphicFramePr>
            <p:cNvPr id="9223" name="Object 141"/>
            <p:cNvGraphicFramePr>
              <a:graphicFrameLocks noChangeAspect="1"/>
            </p:cNvGraphicFramePr>
            <p:nvPr/>
          </p:nvGraphicFramePr>
          <p:xfrm>
            <a:off x="1424" y="1672"/>
            <a:ext cx="150" cy="204"/>
          </p:xfrm>
          <a:graphic>
            <a:graphicData uri="http://schemas.openxmlformats.org/presentationml/2006/ole">
              <p:oleObj spid="_x0000_s24583" name="Equation" r:id="rId9" imgW="152280" imgH="177480" progId="">
                <p:embed/>
              </p:oleObj>
            </a:graphicData>
          </a:graphic>
        </p:graphicFrame>
        <p:graphicFrame>
          <p:nvGraphicFramePr>
            <p:cNvPr id="9224" name="Object 142"/>
            <p:cNvGraphicFramePr>
              <a:graphicFrameLocks noChangeAspect="1"/>
            </p:cNvGraphicFramePr>
            <p:nvPr/>
          </p:nvGraphicFramePr>
          <p:xfrm>
            <a:off x="3936" y="778"/>
            <a:ext cx="181" cy="192"/>
          </p:xfrm>
          <a:graphic>
            <a:graphicData uri="http://schemas.openxmlformats.org/presentationml/2006/ole">
              <p:oleObj spid="_x0000_s24584" name="Equation" r:id="rId10" imgW="215640" imgH="228600" progId="">
                <p:embed/>
              </p:oleObj>
            </a:graphicData>
          </a:graphic>
        </p:graphicFrame>
        <p:sp>
          <p:nvSpPr>
            <p:cNvPr id="9251" name="Rectangle 143" descr="深色下对角线"/>
            <p:cNvSpPr>
              <a:spLocks noChangeArrowheads="1"/>
            </p:cNvSpPr>
            <p:nvPr/>
          </p:nvSpPr>
          <p:spPr bwMode="auto">
            <a:xfrm>
              <a:off x="1590" y="1498"/>
              <a:ext cx="48" cy="384"/>
            </a:xfrm>
            <a:prstGeom prst="rect">
              <a:avLst/>
            </a:prstGeom>
            <a:pattFill prst="dkDnDiag">
              <a:fgClr>
                <a:srgbClr val="3B7283"/>
              </a:fgClr>
              <a:bgClr>
                <a:srgbClr val="7DACAD"/>
              </a:bgClr>
            </a:pattFill>
            <a:ln w="9525">
              <a:solidFill>
                <a:schemeClr val="tx1"/>
              </a:solidFill>
              <a:miter lim="800000"/>
              <a:headEnd/>
              <a:tailEnd/>
            </a:ln>
          </p:spPr>
          <p:txBody>
            <a:bodyPr wrap="none" anchor="ctr"/>
            <a:lstStyle/>
            <a:p>
              <a:endParaRPr lang="zh-CN" altLang="en-US"/>
            </a:p>
          </p:txBody>
        </p:sp>
        <p:graphicFrame>
          <p:nvGraphicFramePr>
            <p:cNvPr id="9225" name="Object 144"/>
            <p:cNvGraphicFramePr>
              <a:graphicFrameLocks noChangeAspect="1"/>
            </p:cNvGraphicFramePr>
            <p:nvPr/>
          </p:nvGraphicFramePr>
          <p:xfrm>
            <a:off x="1317" y="1066"/>
            <a:ext cx="219" cy="336"/>
          </p:xfrm>
          <a:graphic>
            <a:graphicData uri="http://schemas.openxmlformats.org/presentationml/2006/ole">
              <p:oleObj spid="_x0000_s24585" name="Equation" r:id="rId11" imgW="139680" imgH="215640" progId="">
                <p:embed/>
              </p:oleObj>
            </a:graphicData>
          </a:graphic>
        </p:graphicFrame>
        <p:graphicFrame>
          <p:nvGraphicFramePr>
            <p:cNvPr id="9226" name="Object 145"/>
            <p:cNvGraphicFramePr>
              <a:graphicFrameLocks noChangeAspect="1"/>
            </p:cNvGraphicFramePr>
            <p:nvPr/>
          </p:nvGraphicFramePr>
          <p:xfrm>
            <a:off x="1344" y="1834"/>
            <a:ext cx="211" cy="336"/>
          </p:xfrm>
          <a:graphic>
            <a:graphicData uri="http://schemas.openxmlformats.org/presentationml/2006/ole">
              <p:oleObj spid="_x0000_s24586" name="Equation" r:id="rId12" imgW="152280" imgH="215640" progId="">
                <p:embed/>
              </p:oleObj>
            </a:graphicData>
          </a:graphic>
        </p:graphicFrame>
        <p:graphicFrame>
          <p:nvGraphicFramePr>
            <p:cNvPr id="9227" name="Object 146"/>
            <p:cNvGraphicFramePr>
              <a:graphicFrameLocks noChangeAspect="1"/>
            </p:cNvGraphicFramePr>
            <p:nvPr/>
          </p:nvGraphicFramePr>
          <p:xfrm>
            <a:off x="769" y="1450"/>
            <a:ext cx="171" cy="240"/>
          </p:xfrm>
          <a:graphic>
            <a:graphicData uri="http://schemas.openxmlformats.org/presentationml/2006/ole">
              <p:oleObj spid="_x0000_s24587" name="Equation" r:id="rId13" imgW="101520" imgH="139680" progId="">
                <p:embed/>
              </p:oleObj>
            </a:graphicData>
          </a:graphic>
        </p:graphicFrame>
        <p:sp>
          <p:nvSpPr>
            <p:cNvPr id="9252" name="Line 147"/>
            <p:cNvSpPr>
              <a:spLocks noChangeShapeType="1"/>
            </p:cNvSpPr>
            <p:nvPr/>
          </p:nvSpPr>
          <p:spPr bwMode="auto">
            <a:xfrm flipV="1">
              <a:off x="1584" y="1009"/>
              <a:ext cx="2544" cy="432"/>
            </a:xfrm>
            <a:prstGeom prst="line">
              <a:avLst/>
            </a:prstGeom>
            <a:noFill/>
            <a:ln w="28575">
              <a:solidFill>
                <a:srgbClr val="FF6600"/>
              </a:solidFill>
              <a:round/>
              <a:headEnd type="none" w="sm" len="lg"/>
              <a:tailEnd type="none" w="sm" len="lg"/>
            </a:ln>
          </p:spPr>
          <p:txBody>
            <a:bodyPr wrap="none" anchor="ctr"/>
            <a:lstStyle/>
            <a:p>
              <a:endParaRPr lang="zh-CN" altLang="en-US"/>
            </a:p>
          </p:txBody>
        </p:sp>
        <p:sp>
          <p:nvSpPr>
            <p:cNvPr id="9253" name="Line 148"/>
            <p:cNvSpPr>
              <a:spLocks noChangeShapeType="1"/>
            </p:cNvSpPr>
            <p:nvPr/>
          </p:nvSpPr>
          <p:spPr bwMode="auto">
            <a:xfrm flipV="1">
              <a:off x="1626" y="1009"/>
              <a:ext cx="2502" cy="912"/>
            </a:xfrm>
            <a:prstGeom prst="line">
              <a:avLst/>
            </a:prstGeom>
            <a:noFill/>
            <a:ln w="28575">
              <a:solidFill>
                <a:srgbClr val="FF6600"/>
              </a:solidFill>
              <a:round/>
              <a:headEnd type="none" w="sm" len="lg"/>
              <a:tailEnd type="none" w="sm" len="lg"/>
            </a:ln>
          </p:spPr>
          <p:txBody>
            <a:bodyPr wrap="none" anchor="ctr"/>
            <a:lstStyle/>
            <a:p>
              <a:endParaRPr lang="zh-CN" altLang="en-US"/>
            </a:p>
          </p:txBody>
        </p:sp>
        <p:sp>
          <p:nvSpPr>
            <p:cNvPr id="9254" name="Freeform 149"/>
            <p:cNvSpPr>
              <a:spLocks/>
            </p:cNvSpPr>
            <p:nvPr/>
          </p:nvSpPr>
          <p:spPr bwMode="auto">
            <a:xfrm>
              <a:off x="1056" y="1442"/>
              <a:ext cx="554" cy="248"/>
            </a:xfrm>
            <a:custGeom>
              <a:avLst/>
              <a:gdLst>
                <a:gd name="T0" fmla="*/ 0 w 554"/>
                <a:gd name="T1" fmla="*/ 248 h 248"/>
                <a:gd name="T2" fmla="*/ 554 w 554"/>
                <a:gd name="T3" fmla="*/ 0 h 248"/>
                <a:gd name="T4" fmla="*/ 0 60000 65536"/>
                <a:gd name="T5" fmla="*/ 0 60000 65536"/>
                <a:gd name="T6" fmla="*/ 0 w 554"/>
                <a:gd name="T7" fmla="*/ 0 h 248"/>
                <a:gd name="T8" fmla="*/ 554 w 554"/>
                <a:gd name="T9" fmla="*/ 248 h 248"/>
              </a:gdLst>
              <a:ahLst/>
              <a:cxnLst>
                <a:cxn ang="T4">
                  <a:pos x="T0" y="T1"/>
                </a:cxn>
                <a:cxn ang="T5">
                  <a:pos x="T2" y="T3"/>
                </a:cxn>
              </a:cxnLst>
              <a:rect l="T6" t="T7" r="T8" b="T9"/>
              <a:pathLst>
                <a:path w="554" h="248">
                  <a:moveTo>
                    <a:pt x="0" y="248"/>
                  </a:moveTo>
                  <a:lnTo>
                    <a:pt x="554" y="0"/>
                  </a:lnTo>
                </a:path>
              </a:pathLst>
            </a:custGeom>
            <a:noFill/>
            <a:ln w="19050">
              <a:solidFill>
                <a:srgbClr val="FF6600"/>
              </a:solidFill>
              <a:round/>
              <a:headEnd/>
              <a:tailEnd/>
            </a:ln>
          </p:spPr>
          <p:txBody>
            <a:bodyPr wrap="none"/>
            <a:lstStyle/>
            <a:p>
              <a:endParaRPr lang="zh-CN" altLang="en-US"/>
            </a:p>
          </p:txBody>
        </p:sp>
        <p:sp>
          <p:nvSpPr>
            <p:cNvPr id="9255" name="Line 150"/>
            <p:cNvSpPr>
              <a:spLocks noChangeShapeType="1"/>
            </p:cNvSpPr>
            <p:nvPr/>
          </p:nvSpPr>
          <p:spPr bwMode="auto">
            <a:xfrm>
              <a:off x="1038" y="1683"/>
              <a:ext cx="570" cy="240"/>
            </a:xfrm>
            <a:prstGeom prst="line">
              <a:avLst/>
            </a:prstGeom>
            <a:noFill/>
            <a:ln w="19050">
              <a:solidFill>
                <a:srgbClr val="FF6600"/>
              </a:solidFill>
              <a:round/>
              <a:headEnd/>
              <a:tailEnd/>
            </a:ln>
          </p:spPr>
          <p:txBody>
            <a:bodyPr wrap="none"/>
            <a:lstStyle/>
            <a:p>
              <a:endParaRPr lang="zh-CN" altLang="en-US"/>
            </a:p>
          </p:txBody>
        </p:sp>
        <p:sp>
          <p:nvSpPr>
            <p:cNvPr id="9256" name="Line 151"/>
            <p:cNvSpPr>
              <a:spLocks noChangeShapeType="1"/>
            </p:cNvSpPr>
            <p:nvPr/>
          </p:nvSpPr>
          <p:spPr bwMode="auto">
            <a:xfrm>
              <a:off x="1638" y="1450"/>
              <a:ext cx="150" cy="388"/>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sp>
          <p:nvSpPr>
            <p:cNvPr id="9257" name="Line 152"/>
            <p:cNvSpPr>
              <a:spLocks noChangeShapeType="1"/>
            </p:cNvSpPr>
            <p:nvPr/>
          </p:nvSpPr>
          <p:spPr bwMode="auto">
            <a:xfrm>
              <a:off x="1788" y="1838"/>
              <a:ext cx="101" cy="251"/>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sp>
          <p:nvSpPr>
            <p:cNvPr id="9258" name="Line 153"/>
            <p:cNvSpPr>
              <a:spLocks noChangeShapeType="1"/>
            </p:cNvSpPr>
            <p:nvPr/>
          </p:nvSpPr>
          <p:spPr bwMode="auto">
            <a:xfrm>
              <a:off x="1623" y="1896"/>
              <a:ext cx="101" cy="251"/>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sp>
          <p:nvSpPr>
            <p:cNvPr id="9259" name="Line 154"/>
            <p:cNvSpPr>
              <a:spLocks noChangeShapeType="1"/>
            </p:cNvSpPr>
            <p:nvPr/>
          </p:nvSpPr>
          <p:spPr bwMode="auto">
            <a:xfrm flipV="1">
              <a:off x="1473" y="2089"/>
              <a:ext cx="251" cy="129"/>
            </a:xfrm>
            <a:prstGeom prst="line">
              <a:avLst/>
            </a:prstGeom>
            <a:noFill/>
            <a:ln w="19050">
              <a:solidFill>
                <a:srgbClr val="FF0066"/>
              </a:solidFill>
              <a:prstDash val="dash"/>
              <a:round/>
              <a:headEnd type="none" w="sm" len="lg"/>
              <a:tailEnd type="triangle" w="sm" len="lg"/>
            </a:ln>
          </p:spPr>
          <p:txBody>
            <a:bodyPr wrap="none" anchor="ctr"/>
            <a:lstStyle/>
            <a:p>
              <a:endParaRPr lang="zh-CN" altLang="en-US"/>
            </a:p>
          </p:txBody>
        </p:sp>
        <p:sp>
          <p:nvSpPr>
            <p:cNvPr id="9260" name="Line 155"/>
            <p:cNvSpPr>
              <a:spLocks noChangeShapeType="1"/>
            </p:cNvSpPr>
            <p:nvPr/>
          </p:nvSpPr>
          <p:spPr bwMode="auto">
            <a:xfrm flipH="1">
              <a:off x="1859" y="1902"/>
              <a:ext cx="250" cy="129"/>
            </a:xfrm>
            <a:prstGeom prst="line">
              <a:avLst/>
            </a:prstGeom>
            <a:noFill/>
            <a:ln w="19050">
              <a:solidFill>
                <a:srgbClr val="FF0066"/>
              </a:solidFill>
              <a:prstDash val="dash"/>
              <a:round/>
              <a:headEnd type="none" w="sm" len="lg"/>
              <a:tailEnd type="triangle" w="sm" len="lg"/>
            </a:ln>
          </p:spPr>
          <p:txBody>
            <a:bodyPr wrap="none" anchor="ctr"/>
            <a:lstStyle/>
            <a:p>
              <a:endParaRPr lang="zh-CN" altLang="en-US"/>
            </a:p>
          </p:txBody>
        </p:sp>
        <p:graphicFrame>
          <p:nvGraphicFramePr>
            <p:cNvPr id="9228" name="Object 156"/>
            <p:cNvGraphicFramePr>
              <a:graphicFrameLocks noChangeAspect="1"/>
            </p:cNvGraphicFramePr>
            <p:nvPr/>
          </p:nvGraphicFramePr>
          <p:xfrm>
            <a:off x="1728" y="2106"/>
            <a:ext cx="288" cy="208"/>
          </p:xfrm>
          <a:graphic>
            <a:graphicData uri="http://schemas.openxmlformats.org/presentationml/2006/ole">
              <p:oleObj spid="_x0000_s24588" name="公式" r:id="rId14" imgW="304560" imgH="228600" progId="">
                <p:embed/>
              </p:oleObj>
            </a:graphicData>
          </a:graphic>
        </p:graphicFrame>
        <p:sp>
          <p:nvSpPr>
            <p:cNvPr id="9261" name="AutoShape 157"/>
            <p:cNvSpPr>
              <a:spLocks noChangeArrowheads="1"/>
            </p:cNvSpPr>
            <p:nvPr/>
          </p:nvSpPr>
          <p:spPr bwMode="auto">
            <a:xfrm>
              <a:off x="1776" y="1048"/>
              <a:ext cx="273" cy="289"/>
            </a:xfrm>
            <a:prstGeom prst="wedgeRoundRectCallout">
              <a:avLst>
                <a:gd name="adj1" fmla="val -81500"/>
                <a:gd name="adj2" fmla="val 198097"/>
                <a:gd name="adj3" fmla="val 16667"/>
              </a:avLst>
            </a:prstGeom>
            <a:solidFill>
              <a:srgbClr val="D3EBED"/>
            </a:solidFill>
            <a:ln w="9525">
              <a:solidFill>
                <a:schemeClr val="tx1"/>
              </a:solidFill>
              <a:miter lim="800000"/>
              <a:headEnd/>
              <a:tailEnd/>
            </a:ln>
          </p:spPr>
          <p:txBody>
            <a:bodyPr/>
            <a:lstStyle/>
            <a:p>
              <a:pPr algn="ctr"/>
              <a:endParaRPr lang="zh-CN" altLang="zh-CN" sz="2800" b="1">
                <a:solidFill>
                  <a:srgbClr val="1C1C1C"/>
                </a:solidFill>
                <a:latin typeface="Times New Roman" pitchFamily="18" charset="0"/>
              </a:endParaRPr>
            </a:p>
          </p:txBody>
        </p:sp>
        <p:sp>
          <p:nvSpPr>
            <p:cNvPr id="9262" name="Freeform 159"/>
            <p:cNvSpPr>
              <a:spLocks/>
            </p:cNvSpPr>
            <p:nvPr/>
          </p:nvSpPr>
          <p:spPr bwMode="auto">
            <a:xfrm>
              <a:off x="1632" y="1730"/>
              <a:ext cx="111" cy="56"/>
            </a:xfrm>
            <a:custGeom>
              <a:avLst/>
              <a:gdLst>
                <a:gd name="T0" fmla="*/ 0 w 144"/>
                <a:gd name="T1" fmla="*/ 48 h 56"/>
                <a:gd name="T2" fmla="*/ 9 w 144"/>
                <a:gd name="T3" fmla="*/ 48 h 56"/>
                <a:gd name="T4" fmla="*/ 14 w 144"/>
                <a:gd name="T5" fmla="*/ 0 h 56"/>
                <a:gd name="T6" fmla="*/ 0 60000 65536"/>
                <a:gd name="T7" fmla="*/ 0 60000 65536"/>
                <a:gd name="T8" fmla="*/ 0 60000 65536"/>
                <a:gd name="T9" fmla="*/ 0 w 144"/>
                <a:gd name="T10" fmla="*/ 0 h 56"/>
                <a:gd name="T11" fmla="*/ 144 w 144"/>
                <a:gd name="T12" fmla="*/ 56 h 56"/>
              </a:gdLst>
              <a:ahLst/>
              <a:cxnLst>
                <a:cxn ang="T6">
                  <a:pos x="T0" y="T1"/>
                </a:cxn>
                <a:cxn ang="T7">
                  <a:pos x="T2" y="T3"/>
                </a:cxn>
                <a:cxn ang="T8">
                  <a:pos x="T4" y="T5"/>
                </a:cxn>
              </a:cxnLst>
              <a:rect l="T9" t="T10" r="T11" b="T12"/>
              <a:pathLst>
                <a:path w="144" h="56">
                  <a:moveTo>
                    <a:pt x="0" y="48"/>
                  </a:moveTo>
                  <a:cubicBezTo>
                    <a:pt x="36" y="52"/>
                    <a:pt x="72" y="56"/>
                    <a:pt x="96" y="48"/>
                  </a:cubicBezTo>
                  <a:cubicBezTo>
                    <a:pt x="120" y="40"/>
                    <a:pt x="136" y="8"/>
                    <a:pt x="144" y="0"/>
                  </a:cubicBezTo>
                </a:path>
              </a:pathLst>
            </a:custGeom>
            <a:noFill/>
            <a:ln w="28575">
              <a:solidFill>
                <a:srgbClr val="33CC33"/>
              </a:solidFill>
              <a:round/>
              <a:headEnd/>
              <a:tailEnd/>
            </a:ln>
          </p:spPr>
          <p:txBody>
            <a:bodyPr wrap="none"/>
            <a:lstStyle/>
            <a:p>
              <a:endParaRPr lang="zh-CN" altLang="en-US"/>
            </a:p>
          </p:txBody>
        </p:sp>
        <p:sp>
          <p:nvSpPr>
            <p:cNvPr id="9263" name="Line 160"/>
            <p:cNvSpPr>
              <a:spLocks noChangeShapeType="1"/>
            </p:cNvSpPr>
            <p:nvPr/>
          </p:nvSpPr>
          <p:spPr bwMode="auto">
            <a:xfrm flipV="1">
              <a:off x="1638" y="1018"/>
              <a:ext cx="2496" cy="672"/>
            </a:xfrm>
            <a:prstGeom prst="line">
              <a:avLst/>
            </a:prstGeom>
            <a:noFill/>
            <a:ln w="19050">
              <a:solidFill>
                <a:srgbClr val="0000FF"/>
              </a:solidFill>
              <a:prstDash val="dash"/>
              <a:round/>
              <a:headEnd type="none" w="sm" len="lg"/>
              <a:tailEnd type="none" w="sm" len="lg"/>
            </a:ln>
          </p:spPr>
          <p:txBody>
            <a:bodyPr wrap="none" anchor="ctr"/>
            <a:lstStyle/>
            <a:p>
              <a:endParaRPr lang="zh-CN" altLang="en-US"/>
            </a:p>
          </p:txBody>
        </p:sp>
        <p:sp>
          <p:nvSpPr>
            <p:cNvPr id="9264" name="Arc 162"/>
            <p:cNvSpPr>
              <a:spLocks/>
            </p:cNvSpPr>
            <p:nvPr/>
          </p:nvSpPr>
          <p:spPr bwMode="auto">
            <a:xfrm rot="4394734">
              <a:off x="2374" y="1554"/>
              <a:ext cx="232" cy="54"/>
            </a:xfrm>
            <a:custGeom>
              <a:avLst/>
              <a:gdLst>
                <a:gd name="T0" fmla="*/ 0 w 21313"/>
                <a:gd name="T1" fmla="*/ 0 h 21600"/>
                <a:gd name="T2" fmla="*/ 0 w 21313"/>
                <a:gd name="T3" fmla="*/ 0 h 21600"/>
                <a:gd name="T4" fmla="*/ 0 w 21313"/>
                <a:gd name="T5" fmla="*/ 0 h 21600"/>
                <a:gd name="T6" fmla="*/ 0 60000 65536"/>
                <a:gd name="T7" fmla="*/ 0 60000 65536"/>
                <a:gd name="T8" fmla="*/ 0 60000 65536"/>
                <a:gd name="T9" fmla="*/ 0 w 21313"/>
                <a:gd name="T10" fmla="*/ 0 h 21600"/>
                <a:gd name="T11" fmla="*/ 21313 w 21313"/>
                <a:gd name="T12" fmla="*/ 21600 h 21600"/>
              </a:gdLst>
              <a:ahLst/>
              <a:cxnLst>
                <a:cxn ang="T6">
                  <a:pos x="T0" y="T1"/>
                </a:cxn>
                <a:cxn ang="T7">
                  <a:pos x="T2" y="T3"/>
                </a:cxn>
                <a:cxn ang="T8">
                  <a:pos x="T4" y="T5"/>
                </a:cxn>
              </a:cxnLst>
              <a:rect l="T9" t="T10" r="T11" b="T12"/>
              <a:pathLst>
                <a:path w="21313" h="21600" fill="none" extrusionOk="0">
                  <a:moveTo>
                    <a:pt x="-1" y="0"/>
                  </a:moveTo>
                  <a:cubicBezTo>
                    <a:pt x="10573" y="0"/>
                    <a:pt x="19593" y="7654"/>
                    <a:pt x="21312" y="18088"/>
                  </a:cubicBezTo>
                </a:path>
                <a:path w="21313" h="21600" stroke="0" extrusionOk="0">
                  <a:moveTo>
                    <a:pt x="-1" y="0"/>
                  </a:moveTo>
                  <a:cubicBezTo>
                    <a:pt x="10573" y="0"/>
                    <a:pt x="19593" y="7654"/>
                    <a:pt x="21312" y="18088"/>
                  </a:cubicBezTo>
                  <a:lnTo>
                    <a:pt x="0" y="21600"/>
                  </a:lnTo>
                  <a:close/>
                </a:path>
              </a:pathLst>
            </a:custGeom>
            <a:noFill/>
            <a:ln w="28575">
              <a:solidFill>
                <a:srgbClr val="33CC33"/>
              </a:solidFill>
              <a:round/>
              <a:headEnd type="none" w="sm" len="lg"/>
              <a:tailEnd type="none" w="sm" len="lg"/>
            </a:ln>
          </p:spPr>
          <p:txBody>
            <a:bodyPr wrap="none" anchor="ctr"/>
            <a:lstStyle/>
            <a:p>
              <a:endParaRPr lang="zh-CN" altLang="en-US"/>
            </a:p>
          </p:txBody>
        </p:sp>
        <p:sp>
          <p:nvSpPr>
            <p:cNvPr id="9265" name="Line 163"/>
            <p:cNvSpPr>
              <a:spLocks noChangeShapeType="1"/>
            </p:cNvSpPr>
            <p:nvPr/>
          </p:nvSpPr>
          <p:spPr bwMode="auto">
            <a:xfrm>
              <a:off x="4182" y="1018"/>
              <a:ext cx="240" cy="0"/>
            </a:xfrm>
            <a:prstGeom prst="line">
              <a:avLst/>
            </a:prstGeom>
            <a:noFill/>
            <a:ln w="12700">
              <a:solidFill>
                <a:srgbClr val="000000"/>
              </a:solidFill>
              <a:prstDash val="dash"/>
              <a:round/>
              <a:headEnd type="none" w="sm" len="lg"/>
              <a:tailEnd type="none" w="sm" len="lg"/>
            </a:ln>
          </p:spPr>
          <p:txBody>
            <a:bodyPr wrap="none" anchor="ctr"/>
            <a:lstStyle/>
            <a:p>
              <a:endParaRPr lang="zh-CN" altLang="en-US"/>
            </a:p>
          </p:txBody>
        </p:sp>
        <p:sp>
          <p:nvSpPr>
            <p:cNvPr id="9266" name="Line 164"/>
            <p:cNvSpPr>
              <a:spLocks noChangeShapeType="1"/>
            </p:cNvSpPr>
            <p:nvPr/>
          </p:nvSpPr>
          <p:spPr bwMode="auto">
            <a:xfrm flipH="1">
              <a:off x="1158" y="1450"/>
              <a:ext cx="432" cy="0"/>
            </a:xfrm>
            <a:prstGeom prst="line">
              <a:avLst/>
            </a:prstGeom>
            <a:noFill/>
            <a:ln w="9525">
              <a:solidFill>
                <a:schemeClr val="tx1"/>
              </a:solidFill>
              <a:prstDash val="dash"/>
              <a:round/>
              <a:headEnd type="none" w="sm" len="lg"/>
              <a:tailEnd type="none" w="sm" len="lg"/>
            </a:ln>
          </p:spPr>
          <p:txBody>
            <a:bodyPr wrap="none" anchor="ctr"/>
            <a:lstStyle/>
            <a:p>
              <a:endParaRPr lang="zh-CN" altLang="en-US"/>
            </a:p>
          </p:txBody>
        </p:sp>
        <p:sp>
          <p:nvSpPr>
            <p:cNvPr id="9267" name="Line 165"/>
            <p:cNvSpPr>
              <a:spLocks noChangeShapeType="1"/>
            </p:cNvSpPr>
            <p:nvPr/>
          </p:nvSpPr>
          <p:spPr bwMode="auto">
            <a:xfrm flipH="1">
              <a:off x="1158" y="1930"/>
              <a:ext cx="432" cy="0"/>
            </a:xfrm>
            <a:prstGeom prst="line">
              <a:avLst/>
            </a:prstGeom>
            <a:noFill/>
            <a:ln w="9525">
              <a:solidFill>
                <a:schemeClr val="tx1"/>
              </a:solidFill>
              <a:prstDash val="dash"/>
              <a:round/>
              <a:headEnd type="none" w="sm" len="lg"/>
              <a:tailEnd type="none" w="sm" len="lg"/>
            </a:ln>
          </p:spPr>
          <p:txBody>
            <a:bodyPr wrap="none" anchor="ctr"/>
            <a:lstStyle/>
            <a:p>
              <a:endParaRPr lang="zh-CN" altLang="en-US"/>
            </a:p>
          </p:txBody>
        </p:sp>
        <p:sp>
          <p:nvSpPr>
            <p:cNvPr id="9268" name="Line 166"/>
            <p:cNvSpPr>
              <a:spLocks noChangeShapeType="1"/>
            </p:cNvSpPr>
            <p:nvPr/>
          </p:nvSpPr>
          <p:spPr bwMode="auto">
            <a:xfrm>
              <a:off x="4326" y="985"/>
              <a:ext cx="0" cy="720"/>
            </a:xfrm>
            <a:prstGeom prst="line">
              <a:avLst/>
            </a:prstGeom>
            <a:noFill/>
            <a:ln w="28575">
              <a:solidFill>
                <a:srgbClr val="FF33CC"/>
              </a:solidFill>
              <a:prstDash val="dash"/>
              <a:round/>
              <a:headEnd type="triangle" w="sm" len="lg"/>
              <a:tailEnd type="triangle" w="sm" len="lg"/>
            </a:ln>
          </p:spPr>
          <p:txBody>
            <a:bodyPr wrap="none" anchor="ctr"/>
            <a:lstStyle/>
            <a:p>
              <a:endParaRPr lang="zh-CN" altLang="en-US"/>
            </a:p>
          </p:txBody>
        </p:sp>
        <p:graphicFrame>
          <p:nvGraphicFramePr>
            <p:cNvPr id="9229" name="Object 167"/>
            <p:cNvGraphicFramePr>
              <a:graphicFrameLocks noChangeAspect="1"/>
            </p:cNvGraphicFramePr>
            <p:nvPr/>
          </p:nvGraphicFramePr>
          <p:xfrm>
            <a:off x="4344" y="1258"/>
            <a:ext cx="222" cy="240"/>
          </p:xfrm>
          <a:graphic>
            <a:graphicData uri="http://schemas.openxmlformats.org/presentationml/2006/ole">
              <p:oleObj spid="_x0000_s24589" name="公式" r:id="rId15" imgW="177480" imgH="190440" progId="">
                <p:embed/>
              </p:oleObj>
            </a:graphicData>
          </a:graphic>
        </p:graphicFrame>
        <p:sp>
          <p:nvSpPr>
            <p:cNvPr id="9269" name="Line 168"/>
            <p:cNvSpPr>
              <a:spLocks noChangeShapeType="1"/>
            </p:cNvSpPr>
            <p:nvPr/>
          </p:nvSpPr>
          <p:spPr bwMode="auto">
            <a:xfrm>
              <a:off x="1339" y="1450"/>
              <a:ext cx="5" cy="480"/>
            </a:xfrm>
            <a:prstGeom prst="line">
              <a:avLst/>
            </a:prstGeom>
            <a:noFill/>
            <a:ln w="19050">
              <a:solidFill>
                <a:srgbClr val="FF33CC"/>
              </a:solidFill>
              <a:prstDash val="dash"/>
              <a:round/>
              <a:headEnd type="triangle" w="sm" len="lg"/>
              <a:tailEnd type="triangle" w="sm" len="lg"/>
            </a:ln>
          </p:spPr>
          <p:txBody>
            <a:bodyPr wrap="none" anchor="ctr"/>
            <a:lstStyle/>
            <a:p>
              <a:endParaRPr lang="zh-CN" altLang="en-US"/>
            </a:p>
          </p:txBody>
        </p:sp>
        <p:graphicFrame>
          <p:nvGraphicFramePr>
            <p:cNvPr id="9230" name="Object 169"/>
            <p:cNvGraphicFramePr>
              <a:graphicFrameLocks noChangeAspect="1"/>
            </p:cNvGraphicFramePr>
            <p:nvPr/>
          </p:nvGraphicFramePr>
          <p:xfrm>
            <a:off x="2557" y="778"/>
            <a:ext cx="227" cy="441"/>
          </p:xfrm>
          <a:graphic>
            <a:graphicData uri="http://schemas.openxmlformats.org/presentationml/2006/ole">
              <p:oleObj spid="_x0000_s24590" name="公式" r:id="rId16" imgW="164880" imgH="317160" progId="">
                <p:embed/>
              </p:oleObj>
            </a:graphicData>
          </a:graphic>
        </p:graphicFrame>
        <p:graphicFrame>
          <p:nvGraphicFramePr>
            <p:cNvPr id="9231" name="Object 170"/>
            <p:cNvGraphicFramePr>
              <a:graphicFrameLocks noChangeAspect="1"/>
            </p:cNvGraphicFramePr>
            <p:nvPr/>
          </p:nvGraphicFramePr>
          <p:xfrm>
            <a:off x="3168" y="1297"/>
            <a:ext cx="236" cy="393"/>
          </p:xfrm>
          <a:graphic>
            <a:graphicData uri="http://schemas.openxmlformats.org/presentationml/2006/ole">
              <p:oleObj spid="_x0000_s24591" name="公式" r:id="rId17" imgW="190440" imgH="317160" progId="">
                <p:embed/>
              </p:oleObj>
            </a:graphicData>
          </a:graphic>
        </p:graphicFrame>
        <p:graphicFrame>
          <p:nvGraphicFramePr>
            <p:cNvPr id="9232" name="Object 171"/>
            <p:cNvGraphicFramePr>
              <a:graphicFrameLocks noChangeAspect="1"/>
            </p:cNvGraphicFramePr>
            <p:nvPr/>
          </p:nvGraphicFramePr>
          <p:xfrm>
            <a:off x="2601" y="2185"/>
            <a:ext cx="308" cy="384"/>
          </p:xfrm>
          <a:graphic>
            <a:graphicData uri="http://schemas.openxmlformats.org/presentationml/2006/ole">
              <p:oleObj spid="_x0000_s24592" name="公式" r:id="rId18" imgW="164880" imgH="203040" progId="">
                <p:embed/>
              </p:oleObj>
            </a:graphicData>
          </a:graphic>
        </p:graphicFrame>
        <p:sp>
          <p:nvSpPr>
            <p:cNvPr id="9270" name="Line 172"/>
            <p:cNvSpPr>
              <a:spLocks noChangeShapeType="1"/>
            </p:cNvSpPr>
            <p:nvPr/>
          </p:nvSpPr>
          <p:spPr bwMode="auto">
            <a:xfrm>
              <a:off x="2840" y="2401"/>
              <a:ext cx="1288" cy="0"/>
            </a:xfrm>
            <a:prstGeom prst="line">
              <a:avLst/>
            </a:prstGeom>
            <a:noFill/>
            <a:ln w="19050">
              <a:solidFill>
                <a:srgbClr val="FF3399"/>
              </a:solidFill>
              <a:round/>
              <a:headEnd/>
              <a:tailEnd type="triangle" w="sm" len="lg"/>
            </a:ln>
          </p:spPr>
          <p:txBody>
            <a:bodyPr wrap="none"/>
            <a:lstStyle/>
            <a:p>
              <a:endParaRPr lang="zh-CN" altLang="en-US"/>
            </a:p>
          </p:txBody>
        </p:sp>
        <p:sp>
          <p:nvSpPr>
            <p:cNvPr id="9271" name="Line 173"/>
            <p:cNvSpPr>
              <a:spLocks noChangeShapeType="1"/>
            </p:cNvSpPr>
            <p:nvPr/>
          </p:nvSpPr>
          <p:spPr bwMode="auto">
            <a:xfrm flipH="1">
              <a:off x="1647" y="2401"/>
              <a:ext cx="954" cy="0"/>
            </a:xfrm>
            <a:prstGeom prst="line">
              <a:avLst/>
            </a:prstGeom>
            <a:noFill/>
            <a:ln w="19050">
              <a:solidFill>
                <a:srgbClr val="FF3399"/>
              </a:solidFill>
              <a:round/>
              <a:headEnd/>
              <a:tailEnd type="triangle" w="sm" len="lg"/>
            </a:ln>
          </p:spPr>
          <p:txBody>
            <a:bodyPr wrap="none"/>
            <a:lstStyle/>
            <a:p>
              <a:endParaRPr lang="zh-CN" altLang="en-US"/>
            </a:p>
          </p:txBody>
        </p:sp>
        <p:sp>
          <p:nvSpPr>
            <p:cNvPr id="9272" name="AutoShape 174"/>
            <p:cNvSpPr>
              <a:spLocks noChangeArrowheads="1"/>
            </p:cNvSpPr>
            <p:nvPr/>
          </p:nvSpPr>
          <p:spPr bwMode="auto">
            <a:xfrm>
              <a:off x="1041" y="777"/>
              <a:ext cx="273" cy="289"/>
            </a:xfrm>
            <a:prstGeom prst="wedgeRoundRectCallout">
              <a:avLst>
                <a:gd name="adj1" fmla="val 53662"/>
                <a:gd name="adj2" fmla="val 213324"/>
                <a:gd name="adj3" fmla="val 16667"/>
              </a:avLst>
            </a:prstGeom>
            <a:solidFill>
              <a:srgbClr val="D3EBED"/>
            </a:solidFill>
            <a:ln w="9525">
              <a:solidFill>
                <a:schemeClr val="tx1"/>
              </a:solidFill>
              <a:miter lim="800000"/>
              <a:headEnd/>
              <a:tailEnd/>
            </a:ln>
          </p:spPr>
          <p:txBody>
            <a:bodyPr/>
            <a:lstStyle/>
            <a:p>
              <a:pPr algn="ctr"/>
              <a:endParaRPr lang="zh-CN" altLang="zh-CN" sz="2800" b="1">
                <a:solidFill>
                  <a:srgbClr val="1C1C1C"/>
                </a:solidFill>
                <a:latin typeface="Times New Roman" pitchFamily="18" charset="0"/>
              </a:endParaRPr>
            </a:p>
          </p:txBody>
        </p:sp>
        <p:graphicFrame>
          <p:nvGraphicFramePr>
            <p:cNvPr id="9233" name="Object 175"/>
            <p:cNvGraphicFramePr>
              <a:graphicFrameLocks noChangeAspect="1"/>
            </p:cNvGraphicFramePr>
            <p:nvPr/>
          </p:nvGraphicFramePr>
          <p:xfrm>
            <a:off x="1092" y="794"/>
            <a:ext cx="204" cy="272"/>
          </p:xfrm>
          <a:graphic>
            <a:graphicData uri="http://schemas.openxmlformats.org/presentationml/2006/ole">
              <p:oleObj spid="_x0000_s24593" name="Equation" r:id="rId19" imgW="190440" imgH="253800" progId="">
                <p:embed/>
              </p:oleObj>
            </a:graphicData>
          </a:graphic>
        </p:graphicFrame>
        <p:sp>
          <p:nvSpPr>
            <p:cNvPr id="9273" name="Rectangle 177"/>
            <p:cNvSpPr>
              <a:spLocks noChangeArrowheads="1"/>
            </p:cNvSpPr>
            <p:nvPr/>
          </p:nvSpPr>
          <p:spPr bwMode="auto">
            <a:xfrm>
              <a:off x="4656" y="790"/>
              <a:ext cx="288" cy="226"/>
            </a:xfrm>
            <a:prstGeom prst="rect">
              <a:avLst/>
            </a:prstGeom>
            <a:gradFill rotWithShape="0">
              <a:gsLst>
                <a:gs pos="0">
                  <a:srgbClr val="F6E00C"/>
                </a:gs>
                <a:gs pos="50000">
                  <a:srgbClr val="000000"/>
                </a:gs>
                <a:gs pos="100000">
                  <a:srgbClr val="F6E00C"/>
                </a:gs>
              </a:gsLst>
              <a:lin ang="5400000" scaled="1"/>
            </a:gradFill>
            <a:ln w="9525">
              <a:noFill/>
              <a:miter lim="800000"/>
              <a:headEnd/>
              <a:tailEnd/>
            </a:ln>
          </p:spPr>
          <p:txBody>
            <a:bodyPr wrap="none" anchor="ctr">
              <a:spAutoFit/>
            </a:bodyPr>
            <a:lstStyle/>
            <a:p>
              <a:endParaRPr lang="zh-CN" altLang="en-US"/>
            </a:p>
          </p:txBody>
        </p:sp>
        <p:sp>
          <p:nvSpPr>
            <p:cNvPr id="9274" name="Rectangle 178"/>
            <p:cNvSpPr>
              <a:spLocks noChangeArrowheads="1"/>
            </p:cNvSpPr>
            <p:nvPr/>
          </p:nvSpPr>
          <p:spPr bwMode="auto">
            <a:xfrm>
              <a:off x="4656" y="1016"/>
              <a:ext cx="288" cy="226"/>
            </a:xfrm>
            <a:prstGeom prst="rect">
              <a:avLst/>
            </a:prstGeom>
            <a:gradFill rotWithShape="0">
              <a:gsLst>
                <a:gs pos="0">
                  <a:srgbClr val="F6E00C"/>
                </a:gs>
                <a:gs pos="50000">
                  <a:srgbClr val="000000"/>
                </a:gs>
                <a:gs pos="100000">
                  <a:srgbClr val="F6E00C"/>
                </a:gs>
              </a:gsLst>
              <a:lin ang="5400000" scaled="1"/>
            </a:gradFill>
            <a:ln w="9525">
              <a:noFill/>
              <a:miter lim="800000"/>
              <a:headEnd/>
              <a:tailEnd/>
            </a:ln>
          </p:spPr>
          <p:txBody>
            <a:bodyPr wrap="none" anchor="ctr">
              <a:spAutoFit/>
            </a:bodyPr>
            <a:lstStyle/>
            <a:p>
              <a:endParaRPr lang="zh-CN" altLang="en-US"/>
            </a:p>
          </p:txBody>
        </p:sp>
        <p:sp>
          <p:nvSpPr>
            <p:cNvPr id="9275" name="Rectangle 179"/>
            <p:cNvSpPr>
              <a:spLocks noChangeArrowheads="1"/>
            </p:cNvSpPr>
            <p:nvPr/>
          </p:nvSpPr>
          <p:spPr bwMode="auto">
            <a:xfrm>
              <a:off x="4656" y="1242"/>
              <a:ext cx="288" cy="226"/>
            </a:xfrm>
            <a:prstGeom prst="rect">
              <a:avLst/>
            </a:prstGeom>
            <a:gradFill rotWithShape="0">
              <a:gsLst>
                <a:gs pos="0">
                  <a:srgbClr val="F6E00C"/>
                </a:gs>
                <a:gs pos="50000">
                  <a:srgbClr val="000000"/>
                </a:gs>
                <a:gs pos="100000">
                  <a:srgbClr val="F6E00C"/>
                </a:gs>
              </a:gsLst>
              <a:lin ang="5400000" scaled="1"/>
            </a:gradFill>
            <a:ln w="9525">
              <a:noFill/>
              <a:miter lim="800000"/>
              <a:headEnd/>
              <a:tailEnd/>
            </a:ln>
          </p:spPr>
          <p:txBody>
            <a:bodyPr wrap="none" anchor="ctr">
              <a:spAutoFit/>
            </a:bodyPr>
            <a:lstStyle/>
            <a:p>
              <a:endParaRPr lang="zh-CN" altLang="en-US"/>
            </a:p>
          </p:txBody>
        </p:sp>
        <p:sp>
          <p:nvSpPr>
            <p:cNvPr id="9276" name="Rectangle 180"/>
            <p:cNvSpPr>
              <a:spLocks noChangeArrowheads="1"/>
            </p:cNvSpPr>
            <p:nvPr/>
          </p:nvSpPr>
          <p:spPr bwMode="auto">
            <a:xfrm>
              <a:off x="4656" y="1468"/>
              <a:ext cx="288" cy="227"/>
            </a:xfrm>
            <a:prstGeom prst="rect">
              <a:avLst/>
            </a:prstGeom>
            <a:gradFill rotWithShape="0">
              <a:gsLst>
                <a:gs pos="0">
                  <a:srgbClr val="F6E00C"/>
                </a:gs>
                <a:gs pos="50000">
                  <a:srgbClr val="000000"/>
                </a:gs>
                <a:gs pos="100000">
                  <a:srgbClr val="F6E00C"/>
                </a:gs>
              </a:gsLst>
              <a:lin ang="5400000" scaled="1"/>
            </a:gradFill>
            <a:ln w="9525">
              <a:noFill/>
              <a:miter lim="800000"/>
              <a:headEnd/>
              <a:tailEnd/>
            </a:ln>
          </p:spPr>
          <p:txBody>
            <a:bodyPr wrap="none" anchor="ctr">
              <a:spAutoFit/>
            </a:bodyPr>
            <a:lstStyle/>
            <a:p>
              <a:endParaRPr lang="zh-CN" altLang="en-US"/>
            </a:p>
          </p:txBody>
        </p:sp>
        <p:sp>
          <p:nvSpPr>
            <p:cNvPr id="9277" name="Rectangle 181"/>
            <p:cNvSpPr>
              <a:spLocks noChangeArrowheads="1"/>
            </p:cNvSpPr>
            <p:nvPr/>
          </p:nvSpPr>
          <p:spPr bwMode="auto">
            <a:xfrm>
              <a:off x="4656" y="1695"/>
              <a:ext cx="288" cy="226"/>
            </a:xfrm>
            <a:prstGeom prst="rect">
              <a:avLst/>
            </a:prstGeom>
            <a:gradFill rotWithShape="0">
              <a:gsLst>
                <a:gs pos="0">
                  <a:srgbClr val="F6E00C"/>
                </a:gs>
                <a:gs pos="50000">
                  <a:srgbClr val="000000"/>
                </a:gs>
                <a:gs pos="100000">
                  <a:srgbClr val="F6E00C"/>
                </a:gs>
              </a:gsLst>
              <a:lin ang="5400000" scaled="1"/>
            </a:gradFill>
            <a:ln w="9525">
              <a:noFill/>
              <a:miter lim="800000"/>
              <a:headEnd/>
              <a:tailEnd/>
            </a:ln>
          </p:spPr>
          <p:txBody>
            <a:bodyPr wrap="none" anchor="ctr">
              <a:spAutoFit/>
            </a:bodyPr>
            <a:lstStyle/>
            <a:p>
              <a:endParaRPr lang="zh-CN" altLang="en-US"/>
            </a:p>
          </p:txBody>
        </p:sp>
        <p:sp>
          <p:nvSpPr>
            <p:cNvPr id="9278" name="Rectangle 182"/>
            <p:cNvSpPr>
              <a:spLocks noChangeArrowheads="1"/>
            </p:cNvSpPr>
            <p:nvPr/>
          </p:nvSpPr>
          <p:spPr bwMode="auto">
            <a:xfrm>
              <a:off x="4656" y="1921"/>
              <a:ext cx="288" cy="226"/>
            </a:xfrm>
            <a:prstGeom prst="rect">
              <a:avLst/>
            </a:prstGeom>
            <a:gradFill rotWithShape="0">
              <a:gsLst>
                <a:gs pos="0">
                  <a:srgbClr val="F6E00C"/>
                </a:gs>
                <a:gs pos="50000">
                  <a:srgbClr val="000000"/>
                </a:gs>
                <a:gs pos="100000">
                  <a:srgbClr val="F6E00C"/>
                </a:gs>
              </a:gsLst>
              <a:lin ang="5400000" scaled="1"/>
            </a:gradFill>
            <a:ln w="9525">
              <a:noFill/>
              <a:miter lim="800000"/>
              <a:headEnd/>
              <a:tailEnd/>
            </a:ln>
          </p:spPr>
          <p:txBody>
            <a:bodyPr wrap="none" anchor="ctr">
              <a:spAutoFit/>
            </a:bodyPr>
            <a:lstStyle/>
            <a:p>
              <a:endParaRPr lang="zh-CN" altLang="en-US"/>
            </a:p>
          </p:txBody>
        </p:sp>
        <p:sp>
          <p:nvSpPr>
            <p:cNvPr id="9279" name="Rectangle 183"/>
            <p:cNvSpPr>
              <a:spLocks noChangeArrowheads="1"/>
            </p:cNvSpPr>
            <p:nvPr/>
          </p:nvSpPr>
          <p:spPr bwMode="auto">
            <a:xfrm>
              <a:off x="4656" y="2147"/>
              <a:ext cx="288" cy="226"/>
            </a:xfrm>
            <a:prstGeom prst="rect">
              <a:avLst/>
            </a:prstGeom>
            <a:gradFill rotWithShape="0">
              <a:gsLst>
                <a:gs pos="0">
                  <a:srgbClr val="F6E00C"/>
                </a:gs>
                <a:gs pos="50000">
                  <a:srgbClr val="000000"/>
                </a:gs>
                <a:gs pos="100000">
                  <a:srgbClr val="F6E00C"/>
                </a:gs>
              </a:gsLst>
              <a:lin ang="5400000" scaled="1"/>
            </a:gradFill>
            <a:ln w="9525">
              <a:noFill/>
              <a:miter lim="800000"/>
              <a:headEnd/>
              <a:tailEnd/>
            </a:ln>
          </p:spPr>
          <p:txBody>
            <a:bodyPr wrap="none" anchor="ctr">
              <a:spAutoFit/>
            </a:bodyPr>
            <a:lstStyle/>
            <a:p>
              <a:endParaRPr lang="zh-CN" altLang="en-US"/>
            </a:p>
          </p:txBody>
        </p:sp>
        <p:sp>
          <p:nvSpPr>
            <p:cNvPr id="9280" name="Rectangle 184"/>
            <p:cNvSpPr>
              <a:spLocks noChangeArrowheads="1"/>
            </p:cNvSpPr>
            <p:nvPr/>
          </p:nvSpPr>
          <p:spPr bwMode="auto">
            <a:xfrm>
              <a:off x="4656" y="2373"/>
              <a:ext cx="288" cy="226"/>
            </a:xfrm>
            <a:prstGeom prst="rect">
              <a:avLst/>
            </a:prstGeom>
            <a:gradFill rotWithShape="0">
              <a:gsLst>
                <a:gs pos="0">
                  <a:srgbClr val="F6E00C"/>
                </a:gs>
                <a:gs pos="50000">
                  <a:srgbClr val="000000"/>
                </a:gs>
                <a:gs pos="100000">
                  <a:srgbClr val="F6E00C"/>
                </a:gs>
              </a:gsLst>
              <a:lin ang="5400000" scaled="1"/>
            </a:gradFill>
            <a:ln w="9525">
              <a:noFill/>
              <a:miter lim="800000"/>
              <a:headEnd/>
              <a:tailEnd/>
            </a:ln>
          </p:spPr>
          <p:txBody>
            <a:bodyPr wrap="none" anchor="ctr">
              <a:spAutoFit/>
            </a:bodyPr>
            <a:lstStyle/>
            <a:p>
              <a:endParaRPr lang="zh-CN" altLang="en-US"/>
            </a:p>
          </p:txBody>
        </p:sp>
      </p:grpSp>
      <p:graphicFrame>
        <p:nvGraphicFramePr>
          <p:cNvPr id="9220" name="Object 189"/>
          <p:cNvGraphicFramePr>
            <a:graphicFrameLocks noChangeAspect="1"/>
          </p:cNvGraphicFramePr>
          <p:nvPr/>
        </p:nvGraphicFramePr>
        <p:xfrm>
          <a:off x="2895600" y="1689100"/>
          <a:ext cx="381000" cy="349250"/>
        </p:xfrm>
        <a:graphic>
          <a:graphicData uri="http://schemas.openxmlformats.org/presentationml/2006/ole">
            <p:oleObj spid="_x0000_s24580" name="Equation" r:id="rId20" imgW="177480" imgH="241200" progId="">
              <p:embed/>
            </p:oleObj>
          </a:graphicData>
        </a:graphic>
      </p:graphicFrame>
      <p:graphicFrame>
        <p:nvGraphicFramePr>
          <p:cNvPr id="9221" name="Object 190"/>
          <p:cNvGraphicFramePr>
            <a:graphicFrameLocks noChangeAspect="1"/>
          </p:cNvGraphicFramePr>
          <p:nvPr/>
        </p:nvGraphicFramePr>
        <p:xfrm>
          <a:off x="3733800" y="2381250"/>
          <a:ext cx="228600" cy="209550"/>
        </p:xfrm>
        <a:graphic>
          <a:graphicData uri="http://schemas.openxmlformats.org/presentationml/2006/ole">
            <p:oleObj spid="_x0000_s24581" name="Equation" r:id="rId21" imgW="177480" imgH="241200" progId="">
              <p:embed/>
            </p:oleObj>
          </a:graphicData>
        </a:graphic>
      </p:graphicFrame>
      <p:sp>
        <p:nvSpPr>
          <p:cNvPr id="66" name="Oval 20"/>
          <p:cNvSpPr>
            <a:spLocks noChangeArrowheads="1"/>
          </p:cNvSpPr>
          <p:nvPr/>
        </p:nvSpPr>
        <p:spPr bwMode="auto">
          <a:xfrm>
            <a:off x="2914650" y="609600"/>
            <a:ext cx="6153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9244" name="Rectangle 23"/>
          <p:cNvSpPr>
            <a:spLocks noChangeArrowheads="1"/>
          </p:cNvSpPr>
          <p:nvPr/>
        </p:nvSpPr>
        <p:spPr bwMode="auto">
          <a:xfrm>
            <a:off x="3200400" y="65088"/>
            <a:ext cx="579755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11-2 </a:t>
            </a:r>
            <a:r>
              <a:rPr kumimoji="1" lang="zh-CN" altLang="en-US" sz="2800" b="1">
                <a:solidFill>
                  <a:srgbClr val="000066"/>
                </a:solidFill>
                <a:latin typeface="楷体_GB2312" pitchFamily="49" charset="-122"/>
                <a:ea typeface="楷体_GB2312" pitchFamily="49" charset="-122"/>
              </a:rPr>
              <a:t>杨氏双缝干涉实验 劳埃德镜</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6395"/>
                                        </p:tgtEl>
                                        <p:attrNameLst>
                                          <p:attrName>style.visibility</p:attrName>
                                        </p:attrNameLst>
                                      </p:cBhvr>
                                      <p:to>
                                        <p:strVal val="visible"/>
                                      </p:to>
                                    </p:set>
                                    <p:animEffect transition="in" filter="blinds(horizontal)">
                                      <p:cBhvr>
                                        <p:cTn id="16" dur="500"/>
                                        <p:tgtEl>
                                          <p:spTgt spid="16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灯片编号占位符 1"/>
          <p:cNvSpPr>
            <a:spLocks noGrp="1"/>
          </p:cNvSpPr>
          <p:nvPr>
            <p:ph type="sldNum" sz="quarter" idx="10"/>
          </p:nvPr>
        </p:nvSpPr>
        <p:spPr>
          <a:noFill/>
        </p:spPr>
        <p:txBody>
          <a:bodyPr/>
          <a:lstStyle/>
          <a:p>
            <a:fld id="{8C2C5529-1E5E-4CCD-AA27-152A7CC64EC7}" type="slidenum">
              <a:rPr lang="en-US" altLang="zh-CN" smtClean="0"/>
              <a:pPr/>
              <a:t>200</a:t>
            </a:fld>
            <a:endParaRPr lang="en-US" altLang="zh-CN" smtClean="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9" name="灯片编号占位符 1"/>
          <p:cNvSpPr>
            <a:spLocks noGrp="1"/>
          </p:cNvSpPr>
          <p:nvPr>
            <p:ph type="sldNum" sz="quarter" idx="10"/>
          </p:nvPr>
        </p:nvSpPr>
        <p:spPr>
          <a:noFill/>
        </p:spPr>
        <p:txBody>
          <a:bodyPr/>
          <a:lstStyle/>
          <a:p>
            <a:fld id="{2573BA11-FB36-4E63-A634-3E3F1567E7C9}" type="slidenum">
              <a:rPr lang="en-US" altLang="zh-CN" smtClean="0"/>
              <a:pPr/>
              <a:t>201</a:t>
            </a:fld>
            <a:endParaRPr lang="en-US" altLang="zh-CN" smtClean="0"/>
          </a:p>
        </p:txBody>
      </p:sp>
      <p:sp>
        <p:nvSpPr>
          <p:cNvPr id="34835" name="Text Box 19"/>
          <p:cNvSpPr txBox="1">
            <a:spLocks noChangeArrowheads="1"/>
          </p:cNvSpPr>
          <p:nvPr/>
        </p:nvSpPr>
        <p:spPr bwMode="auto">
          <a:xfrm>
            <a:off x="4572000" y="2930525"/>
            <a:ext cx="4267200" cy="1260475"/>
          </a:xfrm>
          <a:prstGeom prst="rect">
            <a:avLst/>
          </a:prstGeom>
          <a:noFill/>
          <a:ln w="9525">
            <a:noFill/>
            <a:miter lim="800000"/>
            <a:headEnd/>
            <a:tailEnd/>
          </a:ln>
        </p:spPr>
        <p:txBody>
          <a:bodyPr>
            <a:spAutoFit/>
          </a:bodyPr>
          <a:lstStyle/>
          <a:p>
            <a:pPr>
              <a:lnSpc>
                <a:spcPct val="120000"/>
              </a:lnSpc>
              <a:spcBef>
                <a:spcPct val="50000"/>
              </a:spcBef>
            </a:pPr>
            <a:r>
              <a:rPr lang="en-US" altLang="zh-CN" sz="3200" b="1">
                <a:solidFill>
                  <a:srgbClr val="CC0000"/>
                </a:solidFill>
                <a:latin typeface="Times New Roman" pitchFamily="18" charset="0"/>
              </a:rPr>
              <a:t> </a:t>
            </a:r>
            <a:r>
              <a:rPr lang="zh-CN" altLang="en-US" sz="3200" b="1">
                <a:solidFill>
                  <a:srgbClr val="CC0000"/>
                </a:solidFill>
                <a:latin typeface="Times New Roman" pitchFamily="18" charset="0"/>
              </a:rPr>
              <a:t>入射面    </a:t>
            </a:r>
            <a:r>
              <a:rPr lang="zh-CN" altLang="en-US" sz="3200" b="1">
                <a:solidFill>
                  <a:srgbClr val="000000"/>
                </a:solidFill>
                <a:latin typeface="Times New Roman" pitchFamily="18" charset="0"/>
              </a:rPr>
              <a:t>入射光线和法线所成的平面 </a:t>
            </a:r>
            <a:r>
              <a:rPr lang="en-US" altLang="zh-CN" sz="3200" b="1">
                <a:solidFill>
                  <a:srgbClr val="000000"/>
                </a:solidFill>
                <a:latin typeface="Times New Roman" pitchFamily="18" charset="0"/>
              </a:rPr>
              <a:t>.</a:t>
            </a:r>
          </a:p>
        </p:txBody>
      </p:sp>
      <p:sp>
        <p:nvSpPr>
          <p:cNvPr id="34836" name="Text Box 20"/>
          <p:cNvSpPr txBox="1">
            <a:spLocks noChangeArrowheads="1"/>
          </p:cNvSpPr>
          <p:nvPr/>
        </p:nvSpPr>
        <p:spPr bwMode="auto">
          <a:xfrm>
            <a:off x="762000" y="4454525"/>
            <a:ext cx="7924800" cy="1260475"/>
          </a:xfrm>
          <a:prstGeom prst="rect">
            <a:avLst/>
          </a:prstGeom>
          <a:noFill/>
          <a:ln w="9525">
            <a:noFill/>
            <a:miter lim="800000"/>
            <a:headEnd/>
            <a:tailEnd/>
          </a:ln>
        </p:spPr>
        <p:txBody>
          <a:bodyPr>
            <a:spAutoFit/>
          </a:bodyPr>
          <a:lstStyle/>
          <a:p>
            <a:pPr>
              <a:lnSpc>
                <a:spcPct val="120000"/>
              </a:lnSpc>
              <a:spcBef>
                <a:spcPct val="50000"/>
              </a:spcBef>
              <a:buFontTx/>
              <a:buBlip>
                <a:blip r:embed="rId3"/>
              </a:buBlip>
            </a:pPr>
            <a:r>
              <a:rPr lang="en-US" altLang="zh-CN" sz="3200" b="1">
                <a:solidFill>
                  <a:srgbClr val="CC0000"/>
                </a:solidFill>
                <a:latin typeface="Times New Roman" pitchFamily="18" charset="0"/>
              </a:rPr>
              <a:t>     </a:t>
            </a:r>
            <a:r>
              <a:rPr lang="zh-CN" altLang="en-US" sz="3200" b="1">
                <a:solidFill>
                  <a:srgbClr val="CC0000"/>
                </a:solidFill>
                <a:latin typeface="Times New Roman" pitchFamily="18" charset="0"/>
              </a:rPr>
              <a:t>反射光    </a:t>
            </a:r>
            <a:r>
              <a:rPr lang="zh-CN" altLang="en-US" sz="3200" b="1">
                <a:solidFill>
                  <a:srgbClr val="0000FF"/>
                </a:solidFill>
                <a:latin typeface="Times New Roman" pitchFamily="18" charset="0"/>
              </a:rPr>
              <a:t>部分</a:t>
            </a:r>
            <a:r>
              <a:rPr lang="zh-CN" altLang="en-US" sz="3200" b="1">
                <a:solidFill>
                  <a:srgbClr val="000000"/>
                </a:solidFill>
                <a:latin typeface="Times New Roman" pitchFamily="18" charset="0"/>
              </a:rPr>
              <a:t>偏振光，垂直于入射面的振动大于平行于入射面的振动 </a:t>
            </a:r>
            <a:r>
              <a:rPr lang="en-US" altLang="zh-CN" sz="3200" b="1">
                <a:solidFill>
                  <a:srgbClr val="000000"/>
                </a:solidFill>
                <a:latin typeface="Times New Roman" pitchFamily="18" charset="0"/>
              </a:rPr>
              <a:t>.</a:t>
            </a:r>
          </a:p>
        </p:txBody>
      </p:sp>
      <p:sp>
        <p:nvSpPr>
          <p:cNvPr id="34862" name="Text Box 46"/>
          <p:cNvSpPr txBox="1">
            <a:spLocks noChangeArrowheads="1"/>
          </p:cNvSpPr>
          <p:nvPr/>
        </p:nvSpPr>
        <p:spPr bwMode="auto">
          <a:xfrm>
            <a:off x="5257800" y="1219200"/>
            <a:ext cx="2590800" cy="1419225"/>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a:lnSpc>
                <a:spcPct val="120000"/>
              </a:lnSpc>
              <a:spcBef>
                <a:spcPct val="50000"/>
              </a:spcBef>
              <a:defRPr/>
            </a:pPr>
            <a:r>
              <a:rPr lang="zh-CN" altLang="en-US" sz="3600" b="1" dirty="0">
                <a:solidFill>
                  <a:srgbClr val="1C1C1C"/>
                </a:solidFill>
                <a:latin typeface="Times New Roman" pitchFamily="18" charset="0"/>
              </a:rPr>
              <a:t>光反射与折射时的偏振</a:t>
            </a:r>
          </a:p>
        </p:txBody>
      </p:sp>
      <p:grpSp>
        <p:nvGrpSpPr>
          <p:cNvPr id="2" name="Group 2"/>
          <p:cNvGrpSpPr>
            <a:grpSpLocks/>
          </p:cNvGrpSpPr>
          <p:nvPr/>
        </p:nvGrpSpPr>
        <p:grpSpPr bwMode="auto">
          <a:xfrm>
            <a:off x="762000" y="958850"/>
            <a:ext cx="3886200" cy="3352800"/>
            <a:chOff x="288" y="604"/>
            <a:chExt cx="2448" cy="2112"/>
          </a:xfrm>
        </p:grpSpPr>
        <p:sp>
          <p:nvSpPr>
            <p:cNvPr id="141365" name="Rectangle 3"/>
            <p:cNvSpPr>
              <a:spLocks noChangeArrowheads="1"/>
            </p:cNvSpPr>
            <p:nvPr/>
          </p:nvSpPr>
          <p:spPr bwMode="auto">
            <a:xfrm>
              <a:off x="288" y="604"/>
              <a:ext cx="2304" cy="2112"/>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141366" name="Text Box 4"/>
            <p:cNvSpPr txBox="1">
              <a:spLocks noChangeArrowheads="1"/>
            </p:cNvSpPr>
            <p:nvPr/>
          </p:nvSpPr>
          <p:spPr bwMode="auto">
            <a:xfrm>
              <a:off x="1920" y="1344"/>
              <a:ext cx="816" cy="327"/>
            </a:xfrm>
            <a:prstGeom prst="rect">
              <a:avLst/>
            </a:prstGeom>
            <a:noFill/>
            <a:ln w="9525">
              <a:noFill/>
              <a:miter lim="800000"/>
              <a:headEnd/>
              <a:tailEnd/>
            </a:ln>
          </p:spPr>
          <p:txBody>
            <a:bodyPr>
              <a:spAutoFit/>
            </a:bodyPr>
            <a:lstStyle/>
            <a:p>
              <a:pPr>
                <a:spcBef>
                  <a:spcPct val="50000"/>
                </a:spcBef>
              </a:pPr>
              <a:r>
                <a:rPr lang="zh-CN" altLang="en-US" sz="2800" b="1">
                  <a:solidFill>
                    <a:srgbClr val="1C1C1C"/>
                  </a:solidFill>
                  <a:latin typeface="Times New Roman" pitchFamily="18" charset="0"/>
                </a:rPr>
                <a:t>空气</a:t>
              </a:r>
            </a:p>
          </p:txBody>
        </p:sp>
      </p:grpSp>
      <p:grpSp>
        <p:nvGrpSpPr>
          <p:cNvPr id="3" name="Group 5"/>
          <p:cNvGrpSpPr>
            <a:grpSpLocks/>
          </p:cNvGrpSpPr>
          <p:nvPr/>
        </p:nvGrpSpPr>
        <p:grpSpPr bwMode="auto">
          <a:xfrm>
            <a:off x="2439988" y="1635125"/>
            <a:ext cx="2058987" cy="955675"/>
            <a:chOff x="1345" y="988"/>
            <a:chExt cx="1297" cy="602"/>
          </a:xfrm>
        </p:grpSpPr>
        <p:sp>
          <p:nvSpPr>
            <p:cNvPr id="141355" name="Line 6"/>
            <p:cNvSpPr>
              <a:spLocks noChangeShapeType="1"/>
            </p:cNvSpPr>
            <p:nvPr/>
          </p:nvSpPr>
          <p:spPr bwMode="auto">
            <a:xfrm rot="-2153489">
              <a:off x="1345" y="1275"/>
              <a:ext cx="1297" cy="14"/>
            </a:xfrm>
            <a:prstGeom prst="line">
              <a:avLst/>
            </a:prstGeom>
            <a:noFill/>
            <a:ln w="28575">
              <a:solidFill>
                <a:srgbClr val="FF3300"/>
              </a:solidFill>
              <a:round/>
              <a:headEnd/>
              <a:tailEnd type="triangle" w="sm" len="lg"/>
            </a:ln>
          </p:spPr>
          <p:txBody>
            <a:bodyPr wrap="none" anchor="ctr"/>
            <a:lstStyle/>
            <a:p>
              <a:endParaRPr lang="zh-CN" altLang="en-US"/>
            </a:p>
          </p:txBody>
        </p:sp>
        <p:sp>
          <p:nvSpPr>
            <p:cNvPr id="141356" name="Line 7"/>
            <p:cNvSpPr>
              <a:spLocks noChangeShapeType="1"/>
            </p:cNvSpPr>
            <p:nvPr/>
          </p:nvSpPr>
          <p:spPr bwMode="auto">
            <a:xfrm rot="-2153489">
              <a:off x="1827" y="1264"/>
              <a:ext cx="0" cy="251"/>
            </a:xfrm>
            <a:prstGeom prst="line">
              <a:avLst/>
            </a:prstGeom>
            <a:noFill/>
            <a:ln w="28575">
              <a:solidFill>
                <a:srgbClr val="FF3300"/>
              </a:solidFill>
              <a:round/>
              <a:headEnd/>
              <a:tailEnd type="none" w="sm" len="lg"/>
            </a:ln>
          </p:spPr>
          <p:txBody>
            <a:bodyPr wrap="none" anchor="ctr"/>
            <a:lstStyle/>
            <a:p>
              <a:endParaRPr lang="zh-CN" altLang="en-US"/>
            </a:p>
          </p:txBody>
        </p:sp>
        <p:sp>
          <p:nvSpPr>
            <p:cNvPr id="141357" name="Line 8"/>
            <p:cNvSpPr>
              <a:spLocks noChangeShapeType="1"/>
            </p:cNvSpPr>
            <p:nvPr/>
          </p:nvSpPr>
          <p:spPr bwMode="auto">
            <a:xfrm rot="-2153489">
              <a:off x="2138" y="1039"/>
              <a:ext cx="0" cy="251"/>
            </a:xfrm>
            <a:prstGeom prst="line">
              <a:avLst/>
            </a:prstGeom>
            <a:noFill/>
            <a:ln w="28575">
              <a:solidFill>
                <a:srgbClr val="FF3300"/>
              </a:solidFill>
              <a:round/>
              <a:headEnd/>
              <a:tailEnd type="none" w="sm" len="lg"/>
            </a:ln>
          </p:spPr>
          <p:txBody>
            <a:bodyPr wrap="none" anchor="ctr"/>
            <a:lstStyle/>
            <a:p>
              <a:endParaRPr lang="zh-CN" altLang="en-US"/>
            </a:p>
          </p:txBody>
        </p:sp>
        <p:sp>
          <p:nvSpPr>
            <p:cNvPr id="141358" name="Oval 9"/>
            <p:cNvSpPr>
              <a:spLocks noChangeArrowheads="1"/>
            </p:cNvSpPr>
            <p:nvPr/>
          </p:nvSpPr>
          <p:spPr bwMode="auto">
            <a:xfrm rot="-2153489">
              <a:off x="1561" y="1527"/>
              <a:ext cx="64" cy="63"/>
            </a:xfrm>
            <a:prstGeom prst="ellipse">
              <a:avLst/>
            </a:prstGeom>
            <a:solidFill>
              <a:srgbClr val="FF3300"/>
            </a:solidFill>
            <a:ln w="9525">
              <a:solidFill>
                <a:srgbClr val="FF3300"/>
              </a:solidFill>
              <a:round/>
              <a:headEnd/>
              <a:tailEnd/>
            </a:ln>
          </p:spPr>
          <p:txBody>
            <a:bodyPr wrap="none" anchor="ctr"/>
            <a:lstStyle/>
            <a:p>
              <a:endParaRPr lang="zh-CN" altLang="en-US"/>
            </a:p>
          </p:txBody>
        </p:sp>
        <p:sp>
          <p:nvSpPr>
            <p:cNvPr id="141359" name="Oval 10"/>
            <p:cNvSpPr>
              <a:spLocks noChangeArrowheads="1"/>
            </p:cNvSpPr>
            <p:nvPr/>
          </p:nvSpPr>
          <p:spPr bwMode="auto">
            <a:xfrm rot="-2153489">
              <a:off x="1717" y="1414"/>
              <a:ext cx="64" cy="63"/>
            </a:xfrm>
            <a:prstGeom prst="ellipse">
              <a:avLst/>
            </a:prstGeom>
            <a:solidFill>
              <a:srgbClr val="FF3300"/>
            </a:solidFill>
            <a:ln w="9525">
              <a:solidFill>
                <a:srgbClr val="FF3300"/>
              </a:solidFill>
              <a:round/>
              <a:headEnd/>
              <a:tailEnd/>
            </a:ln>
          </p:spPr>
          <p:txBody>
            <a:bodyPr wrap="none" anchor="ctr"/>
            <a:lstStyle/>
            <a:p>
              <a:endParaRPr lang="zh-CN" altLang="en-US"/>
            </a:p>
          </p:txBody>
        </p:sp>
        <p:sp>
          <p:nvSpPr>
            <p:cNvPr id="141360" name="Oval 11"/>
            <p:cNvSpPr>
              <a:spLocks noChangeArrowheads="1"/>
            </p:cNvSpPr>
            <p:nvPr/>
          </p:nvSpPr>
          <p:spPr bwMode="auto">
            <a:xfrm rot="-2153489">
              <a:off x="1873" y="1302"/>
              <a:ext cx="64" cy="63"/>
            </a:xfrm>
            <a:prstGeom prst="ellipse">
              <a:avLst/>
            </a:prstGeom>
            <a:solidFill>
              <a:srgbClr val="FF3300"/>
            </a:solidFill>
            <a:ln w="9525">
              <a:solidFill>
                <a:srgbClr val="FF3300"/>
              </a:solidFill>
              <a:round/>
              <a:headEnd/>
              <a:tailEnd/>
            </a:ln>
          </p:spPr>
          <p:txBody>
            <a:bodyPr wrap="none" anchor="ctr"/>
            <a:lstStyle/>
            <a:p>
              <a:endParaRPr lang="zh-CN" altLang="en-US"/>
            </a:p>
          </p:txBody>
        </p:sp>
        <p:sp>
          <p:nvSpPr>
            <p:cNvPr id="141361" name="Oval 12"/>
            <p:cNvSpPr>
              <a:spLocks noChangeArrowheads="1"/>
            </p:cNvSpPr>
            <p:nvPr/>
          </p:nvSpPr>
          <p:spPr bwMode="auto">
            <a:xfrm rot="-2153489">
              <a:off x="2028" y="1189"/>
              <a:ext cx="64" cy="63"/>
            </a:xfrm>
            <a:prstGeom prst="ellipse">
              <a:avLst/>
            </a:prstGeom>
            <a:solidFill>
              <a:srgbClr val="FF3300"/>
            </a:solidFill>
            <a:ln w="9525">
              <a:solidFill>
                <a:srgbClr val="FF3300"/>
              </a:solidFill>
              <a:round/>
              <a:headEnd/>
              <a:tailEnd/>
            </a:ln>
          </p:spPr>
          <p:txBody>
            <a:bodyPr wrap="none" anchor="ctr"/>
            <a:lstStyle/>
            <a:p>
              <a:endParaRPr lang="zh-CN" altLang="en-US"/>
            </a:p>
          </p:txBody>
        </p:sp>
        <p:sp>
          <p:nvSpPr>
            <p:cNvPr id="141362" name="Oval 13"/>
            <p:cNvSpPr>
              <a:spLocks noChangeArrowheads="1"/>
            </p:cNvSpPr>
            <p:nvPr/>
          </p:nvSpPr>
          <p:spPr bwMode="auto">
            <a:xfrm rot="-2153489">
              <a:off x="2185" y="1076"/>
              <a:ext cx="64" cy="63"/>
            </a:xfrm>
            <a:prstGeom prst="ellipse">
              <a:avLst/>
            </a:prstGeom>
            <a:solidFill>
              <a:srgbClr val="FF3300"/>
            </a:solidFill>
            <a:ln w="9525">
              <a:solidFill>
                <a:srgbClr val="FF3300"/>
              </a:solidFill>
              <a:round/>
              <a:headEnd/>
              <a:tailEnd/>
            </a:ln>
          </p:spPr>
          <p:txBody>
            <a:bodyPr wrap="none" anchor="ctr"/>
            <a:lstStyle/>
            <a:p>
              <a:endParaRPr lang="zh-CN" altLang="en-US"/>
            </a:p>
          </p:txBody>
        </p:sp>
        <p:sp>
          <p:nvSpPr>
            <p:cNvPr id="141363" name="Oval 14"/>
            <p:cNvSpPr>
              <a:spLocks noChangeArrowheads="1"/>
            </p:cNvSpPr>
            <p:nvPr/>
          </p:nvSpPr>
          <p:spPr bwMode="auto">
            <a:xfrm rot="-2153489">
              <a:off x="2311" y="988"/>
              <a:ext cx="64" cy="63"/>
            </a:xfrm>
            <a:prstGeom prst="ellipse">
              <a:avLst/>
            </a:prstGeom>
            <a:solidFill>
              <a:srgbClr val="FF3300"/>
            </a:solidFill>
            <a:ln w="9525">
              <a:solidFill>
                <a:srgbClr val="FF3300"/>
              </a:solidFill>
              <a:round/>
              <a:headEnd/>
              <a:tailEnd/>
            </a:ln>
          </p:spPr>
          <p:txBody>
            <a:bodyPr wrap="none" anchor="ctr"/>
            <a:lstStyle/>
            <a:p>
              <a:endParaRPr lang="zh-CN" altLang="en-US"/>
            </a:p>
          </p:txBody>
        </p:sp>
        <p:sp>
          <p:nvSpPr>
            <p:cNvPr id="141364" name="Arc 15"/>
            <p:cNvSpPr>
              <a:spLocks/>
            </p:cNvSpPr>
            <p:nvPr/>
          </p:nvSpPr>
          <p:spPr bwMode="auto">
            <a:xfrm rot="9220608" flipH="1" flipV="1">
              <a:off x="1506" y="1244"/>
              <a:ext cx="171" cy="295"/>
            </a:xfrm>
            <a:custGeom>
              <a:avLst/>
              <a:gdLst>
                <a:gd name="T0" fmla="*/ 0 w 28807"/>
                <a:gd name="T1" fmla="*/ 0 h 28693"/>
                <a:gd name="T2" fmla="*/ 0 w 28807"/>
                <a:gd name="T3" fmla="*/ 0 h 28693"/>
                <a:gd name="T4" fmla="*/ 0 w 28807"/>
                <a:gd name="T5" fmla="*/ 0 h 28693"/>
                <a:gd name="T6" fmla="*/ 0 60000 65536"/>
                <a:gd name="T7" fmla="*/ 0 60000 65536"/>
                <a:gd name="T8" fmla="*/ 0 60000 65536"/>
                <a:gd name="T9" fmla="*/ 0 w 28807"/>
                <a:gd name="T10" fmla="*/ 0 h 28693"/>
                <a:gd name="T11" fmla="*/ 28807 w 28807"/>
                <a:gd name="T12" fmla="*/ 28693 h 28693"/>
              </a:gdLst>
              <a:ahLst/>
              <a:cxnLst>
                <a:cxn ang="T6">
                  <a:pos x="T0" y="T1"/>
                </a:cxn>
                <a:cxn ang="T7">
                  <a:pos x="T2" y="T3"/>
                </a:cxn>
                <a:cxn ang="T8">
                  <a:pos x="T4" y="T5"/>
                </a:cxn>
              </a:cxnLst>
              <a:rect l="T9" t="T10" r="T11" b="T12"/>
              <a:pathLst>
                <a:path w="28807" h="28693" fill="none" extrusionOk="0">
                  <a:moveTo>
                    <a:pt x="-1" y="1237"/>
                  </a:moveTo>
                  <a:cubicBezTo>
                    <a:pt x="2314" y="418"/>
                    <a:pt x="4751" y="-1"/>
                    <a:pt x="7207" y="0"/>
                  </a:cubicBezTo>
                  <a:cubicBezTo>
                    <a:pt x="19136" y="0"/>
                    <a:pt x="28807" y="9670"/>
                    <a:pt x="28807" y="21600"/>
                  </a:cubicBezTo>
                  <a:cubicBezTo>
                    <a:pt x="28807" y="24014"/>
                    <a:pt x="28402" y="26412"/>
                    <a:pt x="27609" y="28693"/>
                  </a:cubicBezTo>
                </a:path>
                <a:path w="28807" h="28693" stroke="0" extrusionOk="0">
                  <a:moveTo>
                    <a:pt x="-1" y="1237"/>
                  </a:moveTo>
                  <a:cubicBezTo>
                    <a:pt x="2314" y="418"/>
                    <a:pt x="4751" y="-1"/>
                    <a:pt x="7207" y="0"/>
                  </a:cubicBezTo>
                  <a:cubicBezTo>
                    <a:pt x="19136" y="0"/>
                    <a:pt x="28807" y="9670"/>
                    <a:pt x="28807" y="21600"/>
                  </a:cubicBezTo>
                  <a:cubicBezTo>
                    <a:pt x="28807" y="24014"/>
                    <a:pt x="28402" y="26412"/>
                    <a:pt x="27609" y="28693"/>
                  </a:cubicBezTo>
                  <a:lnTo>
                    <a:pt x="7207" y="21600"/>
                  </a:lnTo>
                  <a:close/>
                </a:path>
              </a:pathLst>
            </a:custGeom>
            <a:noFill/>
            <a:ln w="28575">
              <a:solidFill>
                <a:srgbClr val="FF00FF"/>
              </a:solidFill>
              <a:round/>
              <a:headEnd/>
              <a:tailEnd type="none" w="sm" len="lg"/>
            </a:ln>
          </p:spPr>
          <p:txBody>
            <a:bodyPr wrap="none" anchor="ctr"/>
            <a:lstStyle/>
            <a:p>
              <a:endParaRPr lang="zh-CN" altLang="en-US"/>
            </a:p>
          </p:txBody>
        </p:sp>
        <p:graphicFrame>
          <p:nvGraphicFramePr>
            <p:cNvPr id="141318" name="Object 16"/>
            <p:cNvGraphicFramePr>
              <a:graphicFrameLocks noChangeAspect="1"/>
            </p:cNvGraphicFramePr>
            <p:nvPr/>
          </p:nvGraphicFramePr>
          <p:xfrm>
            <a:off x="1536" y="988"/>
            <a:ext cx="160" cy="336"/>
          </p:xfrm>
          <a:graphic>
            <a:graphicData uri="http://schemas.openxmlformats.org/presentationml/2006/ole">
              <p:oleObj spid="_x0000_s156678" name="公式" r:id="rId4" imgW="114120" imgH="228600" progId="">
                <p:embed/>
              </p:oleObj>
            </a:graphicData>
          </a:graphic>
        </p:graphicFrame>
      </p:grpSp>
      <p:sp>
        <p:nvSpPr>
          <p:cNvPr id="141325" name="Line 17"/>
          <p:cNvSpPr>
            <a:spLocks noChangeShapeType="1"/>
          </p:cNvSpPr>
          <p:nvPr/>
        </p:nvSpPr>
        <p:spPr bwMode="auto">
          <a:xfrm flipH="1">
            <a:off x="2590800" y="1416050"/>
            <a:ext cx="11113" cy="2438400"/>
          </a:xfrm>
          <a:prstGeom prst="line">
            <a:avLst/>
          </a:prstGeom>
          <a:noFill/>
          <a:ln w="19050">
            <a:solidFill>
              <a:schemeClr val="tx1"/>
            </a:solidFill>
            <a:prstDash val="dash"/>
            <a:round/>
            <a:headEnd/>
            <a:tailEnd type="none" w="sm" len="lg"/>
          </a:ln>
        </p:spPr>
        <p:txBody>
          <a:bodyPr wrap="none" anchor="ctr"/>
          <a:lstStyle/>
          <a:p>
            <a:endParaRPr lang="zh-CN" altLang="en-US"/>
          </a:p>
        </p:txBody>
      </p:sp>
      <p:graphicFrame>
        <p:nvGraphicFramePr>
          <p:cNvPr id="141314" name="Object 18"/>
          <p:cNvGraphicFramePr>
            <a:graphicFrameLocks noChangeAspect="1"/>
          </p:cNvGraphicFramePr>
          <p:nvPr/>
        </p:nvGraphicFramePr>
        <p:xfrm>
          <a:off x="1284288" y="2057400"/>
          <a:ext cx="439737" cy="614363"/>
        </p:xfrm>
        <a:graphic>
          <a:graphicData uri="http://schemas.openxmlformats.org/presentationml/2006/ole">
            <p:oleObj spid="_x0000_s156674" name="Equation" r:id="rId5" imgW="228600" imgH="317160" progId="">
              <p:embed/>
            </p:oleObj>
          </a:graphicData>
        </a:graphic>
      </p:graphicFrame>
      <p:grpSp>
        <p:nvGrpSpPr>
          <p:cNvPr id="4" name="Group 23"/>
          <p:cNvGrpSpPr>
            <a:grpSpLocks/>
          </p:cNvGrpSpPr>
          <p:nvPr/>
        </p:nvGrpSpPr>
        <p:grpSpPr bwMode="auto">
          <a:xfrm>
            <a:off x="762000" y="1568450"/>
            <a:ext cx="1984375" cy="1131888"/>
            <a:chOff x="432" y="864"/>
            <a:chExt cx="1250" cy="713"/>
          </a:xfrm>
        </p:grpSpPr>
        <p:sp>
          <p:nvSpPr>
            <p:cNvPr id="141343" name="Line 24"/>
            <p:cNvSpPr>
              <a:spLocks noChangeShapeType="1"/>
            </p:cNvSpPr>
            <p:nvPr/>
          </p:nvSpPr>
          <p:spPr bwMode="auto">
            <a:xfrm rot="2031746">
              <a:off x="432" y="1198"/>
              <a:ext cx="1250" cy="0"/>
            </a:xfrm>
            <a:prstGeom prst="line">
              <a:avLst/>
            </a:prstGeom>
            <a:noFill/>
            <a:ln w="28575">
              <a:solidFill>
                <a:srgbClr val="FF0000"/>
              </a:solidFill>
              <a:round/>
              <a:headEnd/>
              <a:tailEnd type="triangle" w="sm" len="lg"/>
            </a:ln>
          </p:spPr>
          <p:txBody>
            <a:bodyPr wrap="none" anchor="ctr"/>
            <a:lstStyle/>
            <a:p>
              <a:endParaRPr lang="zh-CN" altLang="en-US"/>
            </a:p>
          </p:txBody>
        </p:sp>
        <p:sp>
          <p:nvSpPr>
            <p:cNvPr id="141344" name="Line 25"/>
            <p:cNvSpPr>
              <a:spLocks noChangeShapeType="1"/>
            </p:cNvSpPr>
            <p:nvPr/>
          </p:nvSpPr>
          <p:spPr bwMode="auto">
            <a:xfrm rot="2031746">
              <a:off x="762" y="874"/>
              <a:ext cx="0" cy="251"/>
            </a:xfrm>
            <a:prstGeom prst="line">
              <a:avLst/>
            </a:prstGeom>
            <a:noFill/>
            <a:ln w="28575">
              <a:solidFill>
                <a:srgbClr val="FF0000"/>
              </a:solidFill>
              <a:round/>
              <a:headEnd/>
              <a:tailEnd type="none" w="sm" len="lg"/>
            </a:ln>
          </p:spPr>
          <p:txBody>
            <a:bodyPr wrap="none" anchor="ctr"/>
            <a:lstStyle/>
            <a:p>
              <a:endParaRPr lang="zh-CN" altLang="en-US"/>
            </a:p>
          </p:txBody>
        </p:sp>
        <p:sp>
          <p:nvSpPr>
            <p:cNvPr id="141345" name="Line 26"/>
            <p:cNvSpPr>
              <a:spLocks noChangeShapeType="1"/>
            </p:cNvSpPr>
            <p:nvPr/>
          </p:nvSpPr>
          <p:spPr bwMode="auto">
            <a:xfrm rot="2031746">
              <a:off x="930" y="987"/>
              <a:ext cx="0" cy="251"/>
            </a:xfrm>
            <a:prstGeom prst="line">
              <a:avLst/>
            </a:prstGeom>
            <a:noFill/>
            <a:ln w="28575">
              <a:solidFill>
                <a:srgbClr val="FF0000"/>
              </a:solidFill>
              <a:round/>
              <a:headEnd/>
              <a:tailEnd type="none" w="sm" len="lg"/>
            </a:ln>
          </p:spPr>
          <p:txBody>
            <a:bodyPr wrap="none" anchor="ctr"/>
            <a:lstStyle/>
            <a:p>
              <a:endParaRPr lang="zh-CN" altLang="en-US"/>
            </a:p>
          </p:txBody>
        </p:sp>
        <p:sp>
          <p:nvSpPr>
            <p:cNvPr id="141346" name="Line 27"/>
            <p:cNvSpPr>
              <a:spLocks noChangeShapeType="1"/>
            </p:cNvSpPr>
            <p:nvPr/>
          </p:nvSpPr>
          <p:spPr bwMode="auto">
            <a:xfrm rot="2031746">
              <a:off x="1099" y="1100"/>
              <a:ext cx="0" cy="251"/>
            </a:xfrm>
            <a:prstGeom prst="line">
              <a:avLst/>
            </a:prstGeom>
            <a:noFill/>
            <a:ln w="28575">
              <a:solidFill>
                <a:srgbClr val="FF0000"/>
              </a:solidFill>
              <a:round/>
              <a:headEnd/>
              <a:tailEnd type="none" w="sm" len="lg"/>
            </a:ln>
          </p:spPr>
          <p:txBody>
            <a:bodyPr wrap="none" anchor="ctr"/>
            <a:lstStyle/>
            <a:p>
              <a:endParaRPr lang="zh-CN" altLang="en-US"/>
            </a:p>
          </p:txBody>
        </p:sp>
        <p:sp>
          <p:nvSpPr>
            <p:cNvPr id="141347" name="Line 28"/>
            <p:cNvSpPr>
              <a:spLocks noChangeShapeType="1"/>
            </p:cNvSpPr>
            <p:nvPr/>
          </p:nvSpPr>
          <p:spPr bwMode="auto">
            <a:xfrm rot="2031746">
              <a:off x="1267" y="1212"/>
              <a:ext cx="0" cy="251"/>
            </a:xfrm>
            <a:prstGeom prst="line">
              <a:avLst/>
            </a:prstGeom>
            <a:noFill/>
            <a:ln w="28575">
              <a:solidFill>
                <a:srgbClr val="FF0000"/>
              </a:solidFill>
              <a:round/>
              <a:headEnd/>
              <a:tailEnd type="none" w="sm" len="lg"/>
            </a:ln>
          </p:spPr>
          <p:txBody>
            <a:bodyPr wrap="none" anchor="ctr"/>
            <a:lstStyle/>
            <a:p>
              <a:endParaRPr lang="zh-CN" altLang="en-US"/>
            </a:p>
          </p:txBody>
        </p:sp>
        <p:sp>
          <p:nvSpPr>
            <p:cNvPr id="141348" name="Line 29"/>
            <p:cNvSpPr>
              <a:spLocks noChangeShapeType="1"/>
            </p:cNvSpPr>
            <p:nvPr/>
          </p:nvSpPr>
          <p:spPr bwMode="auto">
            <a:xfrm rot="2031746">
              <a:off x="1435" y="1326"/>
              <a:ext cx="0" cy="251"/>
            </a:xfrm>
            <a:prstGeom prst="line">
              <a:avLst/>
            </a:prstGeom>
            <a:noFill/>
            <a:ln w="28575">
              <a:solidFill>
                <a:srgbClr val="FF0000"/>
              </a:solidFill>
              <a:round/>
              <a:headEnd/>
              <a:tailEnd type="none" w="sm" len="lg"/>
            </a:ln>
          </p:spPr>
          <p:txBody>
            <a:bodyPr wrap="none" anchor="ctr"/>
            <a:lstStyle/>
            <a:p>
              <a:endParaRPr lang="zh-CN" altLang="en-US"/>
            </a:p>
          </p:txBody>
        </p:sp>
        <p:sp>
          <p:nvSpPr>
            <p:cNvPr id="141349" name="Oval 30"/>
            <p:cNvSpPr>
              <a:spLocks noChangeArrowheads="1"/>
            </p:cNvSpPr>
            <p:nvPr/>
          </p:nvSpPr>
          <p:spPr bwMode="auto">
            <a:xfrm rot="2031746">
              <a:off x="644" y="911"/>
              <a:ext cx="68"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1350" name="Oval 31"/>
            <p:cNvSpPr>
              <a:spLocks noChangeArrowheads="1"/>
            </p:cNvSpPr>
            <p:nvPr/>
          </p:nvSpPr>
          <p:spPr bwMode="auto">
            <a:xfrm rot="2031746">
              <a:off x="812" y="1025"/>
              <a:ext cx="67"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1351" name="Oval 32"/>
            <p:cNvSpPr>
              <a:spLocks noChangeArrowheads="1"/>
            </p:cNvSpPr>
            <p:nvPr/>
          </p:nvSpPr>
          <p:spPr bwMode="auto">
            <a:xfrm rot="2031746">
              <a:off x="981" y="1138"/>
              <a:ext cx="67"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1352" name="Oval 33"/>
            <p:cNvSpPr>
              <a:spLocks noChangeArrowheads="1"/>
            </p:cNvSpPr>
            <p:nvPr/>
          </p:nvSpPr>
          <p:spPr bwMode="auto">
            <a:xfrm rot="2031746">
              <a:off x="1149" y="1250"/>
              <a:ext cx="68"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1353" name="Oval 34"/>
            <p:cNvSpPr>
              <a:spLocks noChangeArrowheads="1"/>
            </p:cNvSpPr>
            <p:nvPr/>
          </p:nvSpPr>
          <p:spPr bwMode="auto">
            <a:xfrm rot="2031746">
              <a:off x="1317" y="1363"/>
              <a:ext cx="68" cy="63"/>
            </a:xfrm>
            <a:prstGeom prst="ellipse">
              <a:avLst/>
            </a:prstGeom>
            <a:solidFill>
              <a:srgbClr val="FF0000"/>
            </a:solidFill>
            <a:ln w="9525">
              <a:solidFill>
                <a:srgbClr val="FF0000"/>
              </a:solidFill>
              <a:round/>
              <a:headEnd/>
              <a:tailEnd/>
            </a:ln>
          </p:spPr>
          <p:txBody>
            <a:bodyPr wrap="none" anchor="ctr"/>
            <a:lstStyle/>
            <a:p>
              <a:endParaRPr lang="zh-CN" altLang="en-US"/>
            </a:p>
          </p:txBody>
        </p:sp>
        <p:graphicFrame>
          <p:nvGraphicFramePr>
            <p:cNvPr id="141317" name="Object 35"/>
            <p:cNvGraphicFramePr>
              <a:graphicFrameLocks noChangeAspect="1"/>
            </p:cNvGraphicFramePr>
            <p:nvPr/>
          </p:nvGraphicFramePr>
          <p:xfrm>
            <a:off x="1351" y="864"/>
            <a:ext cx="160" cy="336"/>
          </p:xfrm>
          <a:graphic>
            <a:graphicData uri="http://schemas.openxmlformats.org/presentationml/2006/ole">
              <p:oleObj spid="_x0000_s156677" name="公式" r:id="rId6" imgW="114120" imgH="228600" progId="">
                <p:embed/>
              </p:oleObj>
            </a:graphicData>
          </a:graphic>
        </p:graphicFrame>
        <p:sp>
          <p:nvSpPr>
            <p:cNvPr id="141354" name="Arc 36"/>
            <p:cNvSpPr>
              <a:spLocks/>
            </p:cNvSpPr>
            <p:nvPr/>
          </p:nvSpPr>
          <p:spPr bwMode="auto">
            <a:xfrm rot="11107907" flipV="1">
              <a:off x="1344" y="1152"/>
              <a:ext cx="252" cy="240"/>
            </a:xfrm>
            <a:custGeom>
              <a:avLst/>
              <a:gdLst>
                <a:gd name="T0" fmla="*/ 0 w 28807"/>
                <a:gd name="T1" fmla="*/ 0 h 27893"/>
                <a:gd name="T2" fmla="*/ 0 w 28807"/>
                <a:gd name="T3" fmla="*/ 0 h 27893"/>
                <a:gd name="T4" fmla="*/ 0 w 28807"/>
                <a:gd name="T5" fmla="*/ 0 h 27893"/>
                <a:gd name="T6" fmla="*/ 0 60000 65536"/>
                <a:gd name="T7" fmla="*/ 0 60000 65536"/>
                <a:gd name="T8" fmla="*/ 0 60000 65536"/>
                <a:gd name="T9" fmla="*/ 0 w 28807"/>
                <a:gd name="T10" fmla="*/ 0 h 27893"/>
                <a:gd name="T11" fmla="*/ 28807 w 28807"/>
                <a:gd name="T12" fmla="*/ 27893 h 27893"/>
              </a:gdLst>
              <a:ahLst/>
              <a:cxnLst>
                <a:cxn ang="T6">
                  <a:pos x="T0" y="T1"/>
                </a:cxn>
                <a:cxn ang="T7">
                  <a:pos x="T2" y="T3"/>
                </a:cxn>
                <a:cxn ang="T8">
                  <a:pos x="T4" y="T5"/>
                </a:cxn>
              </a:cxnLst>
              <a:rect l="T9" t="T10" r="T11" b="T12"/>
              <a:pathLst>
                <a:path w="28807" h="27893" fill="none" extrusionOk="0">
                  <a:moveTo>
                    <a:pt x="-1" y="1237"/>
                  </a:moveTo>
                  <a:cubicBezTo>
                    <a:pt x="2314" y="418"/>
                    <a:pt x="4751" y="-1"/>
                    <a:pt x="7207" y="0"/>
                  </a:cubicBezTo>
                  <a:cubicBezTo>
                    <a:pt x="19136" y="0"/>
                    <a:pt x="28807" y="9670"/>
                    <a:pt x="28807" y="21600"/>
                  </a:cubicBezTo>
                  <a:cubicBezTo>
                    <a:pt x="28807" y="23732"/>
                    <a:pt x="28491" y="25853"/>
                    <a:pt x="27869" y="27892"/>
                  </a:cubicBezTo>
                </a:path>
                <a:path w="28807" h="27893" stroke="0" extrusionOk="0">
                  <a:moveTo>
                    <a:pt x="-1" y="1237"/>
                  </a:moveTo>
                  <a:cubicBezTo>
                    <a:pt x="2314" y="418"/>
                    <a:pt x="4751" y="-1"/>
                    <a:pt x="7207" y="0"/>
                  </a:cubicBezTo>
                  <a:cubicBezTo>
                    <a:pt x="19136" y="0"/>
                    <a:pt x="28807" y="9670"/>
                    <a:pt x="28807" y="21600"/>
                  </a:cubicBezTo>
                  <a:cubicBezTo>
                    <a:pt x="28807" y="23732"/>
                    <a:pt x="28491" y="25853"/>
                    <a:pt x="27869" y="27892"/>
                  </a:cubicBezTo>
                  <a:lnTo>
                    <a:pt x="7207" y="21600"/>
                  </a:lnTo>
                  <a:close/>
                </a:path>
              </a:pathLst>
            </a:custGeom>
            <a:noFill/>
            <a:ln w="28575">
              <a:solidFill>
                <a:srgbClr val="9966FF"/>
              </a:solidFill>
              <a:round/>
              <a:headEnd/>
              <a:tailEnd type="none" w="sm" len="lg"/>
            </a:ln>
          </p:spPr>
          <p:txBody>
            <a:bodyPr wrap="none" anchor="ctr"/>
            <a:lstStyle/>
            <a:p>
              <a:endParaRPr lang="zh-CN" altLang="en-US"/>
            </a:p>
          </p:txBody>
        </p:sp>
      </p:grpSp>
      <p:grpSp>
        <p:nvGrpSpPr>
          <p:cNvPr id="5" name="Group 37"/>
          <p:cNvGrpSpPr>
            <a:grpSpLocks/>
          </p:cNvGrpSpPr>
          <p:nvPr/>
        </p:nvGrpSpPr>
        <p:grpSpPr bwMode="auto">
          <a:xfrm>
            <a:off x="2667000" y="2462213"/>
            <a:ext cx="785813" cy="1730375"/>
            <a:chOff x="1488" y="1551"/>
            <a:chExt cx="495" cy="1090"/>
          </a:xfrm>
        </p:grpSpPr>
        <p:sp>
          <p:nvSpPr>
            <p:cNvPr id="141335" name="Line 38"/>
            <p:cNvSpPr>
              <a:spLocks noChangeShapeType="1"/>
            </p:cNvSpPr>
            <p:nvPr/>
          </p:nvSpPr>
          <p:spPr bwMode="auto">
            <a:xfrm rot="2782562">
              <a:off x="1231" y="2043"/>
              <a:ext cx="1090" cy="106"/>
            </a:xfrm>
            <a:prstGeom prst="line">
              <a:avLst/>
            </a:prstGeom>
            <a:noFill/>
            <a:ln w="28575">
              <a:solidFill>
                <a:srgbClr val="FF0000"/>
              </a:solidFill>
              <a:round/>
              <a:headEnd/>
              <a:tailEnd type="triangle" w="sm" len="lg"/>
            </a:ln>
          </p:spPr>
          <p:txBody>
            <a:bodyPr wrap="none" anchor="ctr"/>
            <a:lstStyle/>
            <a:p>
              <a:endParaRPr lang="zh-CN" altLang="en-US"/>
            </a:p>
          </p:txBody>
        </p:sp>
        <p:sp>
          <p:nvSpPr>
            <p:cNvPr id="141336" name="Line 39"/>
            <p:cNvSpPr>
              <a:spLocks noChangeShapeType="1"/>
            </p:cNvSpPr>
            <p:nvPr/>
          </p:nvSpPr>
          <p:spPr bwMode="auto">
            <a:xfrm rot="2782562" flipV="1">
              <a:off x="1602" y="1808"/>
              <a:ext cx="12" cy="144"/>
            </a:xfrm>
            <a:prstGeom prst="line">
              <a:avLst/>
            </a:prstGeom>
            <a:noFill/>
            <a:ln w="28575">
              <a:solidFill>
                <a:srgbClr val="FF0000"/>
              </a:solidFill>
              <a:round/>
              <a:headEnd/>
              <a:tailEnd type="none" w="sm" len="lg"/>
            </a:ln>
          </p:spPr>
          <p:txBody>
            <a:bodyPr wrap="none" anchor="ctr"/>
            <a:lstStyle/>
            <a:p>
              <a:endParaRPr lang="zh-CN" altLang="en-US"/>
            </a:p>
          </p:txBody>
        </p:sp>
        <p:sp>
          <p:nvSpPr>
            <p:cNvPr id="141337" name="Line 40"/>
            <p:cNvSpPr>
              <a:spLocks noChangeShapeType="1"/>
            </p:cNvSpPr>
            <p:nvPr/>
          </p:nvSpPr>
          <p:spPr bwMode="auto">
            <a:xfrm rot="2782562">
              <a:off x="1717" y="1930"/>
              <a:ext cx="0" cy="144"/>
            </a:xfrm>
            <a:prstGeom prst="line">
              <a:avLst/>
            </a:prstGeom>
            <a:noFill/>
            <a:ln w="28575">
              <a:solidFill>
                <a:srgbClr val="FF0000"/>
              </a:solidFill>
              <a:round/>
              <a:headEnd/>
              <a:tailEnd type="none" w="sm" len="lg"/>
            </a:ln>
          </p:spPr>
          <p:txBody>
            <a:bodyPr wrap="none" anchor="ctr"/>
            <a:lstStyle/>
            <a:p>
              <a:endParaRPr lang="zh-CN" altLang="en-US"/>
            </a:p>
          </p:txBody>
        </p:sp>
        <p:sp>
          <p:nvSpPr>
            <p:cNvPr id="141338" name="Line 41"/>
            <p:cNvSpPr>
              <a:spLocks noChangeShapeType="1"/>
            </p:cNvSpPr>
            <p:nvPr/>
          </p:nvSpPr>
          <p:spPr bwMode="auto">
            <a:xfrm rot="2782562" flipV="1">
              <a:off x="1831" y="2093"/>
              <a:ext cx="8" cy="147"/>
            </a:xfrm>
            <a:prstGeom prst="line">
              <a:avLst/>
            </a:prstGeom>
            <a:noFill/>
            <a:ln w="28575">
              <a:solidFill>
                <a:srgbClr val="FF0000"/>
              </a:solidFill>
              <a:round/>
              <a:headEnd/>
              <a:tailEnd type="none" w="sm" len="lg"/>
            </a:ln>
          </p:spPr>
          <p:txBody>
            <a:bodyPr wrap="none" anchor="ctr"/>
            <a:lstStyle/>
            <a:p>
              <a:endParaRPr lang="zh-CN" altLang="en-US"/>
            </a:p>
          </p:txBody>
        </p:sp>
        <p:sp>
          <p:nvSpPr>
            <p:cNvPr id="141339" name="Oval 42"/>
            <p:cNvSpPr>
              <a:spLocks noChangeArrowheads="1"/>
            </p:cNvSpPr>
            <p:nvPr/>
          </p:nvSpPr>
          <p:spPr bwMode="auto">
            <a:xfrm rot="2782562">
              <a:off x="1488" y="1756"/>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1340" name="Oval 43"/>
            <p:cNvSpPr>
              <a:spLocks noChangeArrowheads="1"/>
            </p:cNvSpPr>
            <p:nvPr/>
          </p:nvSpPr>
          <p:spPr bwMode="auto">
            <a:xfrm rot="2782562">
              <a:off x="1728" y="2044"/>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1341" name="Oval 44"/>
            <p:cNvSpPr>
              <a:spLocks noChangeArrowheads="1"/>
            </p:cNvSpPr>
            <p:nvPr/>
          </p:nvSpPr>
          <p:spPr bwMode="auto">
            <a:xfrm rot="2782562">
              <a:off x="1920" y="2284"/>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1342" name="Line 45"/>
            <p:cNvSpPr>
              <a:spLocks noChangeShapeType="1"/>
            </p:cNvSpPr>
            <p:nvPr/>
          </p:nvSpPr>
          <p:spPr bwMode="auto">
            <a:xfrm rot="2782562" flipV="1">
              <a:off x="1894" y="2166"/>
              <a:ext cx="8" cy="147"/>
            </a:xfrm>
            <a:prstGeom prst="line">
              <a:avLst/>
            </a:prstGeom>
            <a:noFill/>
            <a:ln w="28575">
              <a:solidFill>
                <a:srgbClr val="FF0000"/>
              </a:solidFill>
              <a:round/>
              <a:headEnd/>
              <a:tailEnd type="none" w="sm" len="lg"/>
            </a:ln>
          </p:spPr>
          <p:txBody>
            <a:bodyPr wrap="none" anchor="ctr"/>
            <a:lstStyle/>
            <a:p>
              <a:endParaRPr lang="zh-CN" altLang="en-US"/>
            </a:p>
          </p:txBody>
        </p:sp>
      </p:grpSp>
      <p:grpSp>
        <p:nvGrpSpPr>
          <p:cNvPr id="6" name="Group 47"/>
          <p:cNvGrpSpPr>
            <a:grpSpLocks/>
          </p:cNvGrpSpPr>
          <p:nvPr/>
        </p:nvGrpSpPr>
        <p:grpSpPr bwMode="auto">
          <a:xfrm>
            <a:off x="1219200" y="2667000"/>
            <a:ext cx="2819400" cy="1447800"/>
            <a:chOff x="576" y="1680"/>
            <a:chExt cx="1776" cy="912"/>
          </a:xfrm>
        </p:grpSpPr>
        <p:sp>
          <p:nvSpPr>
            <p:cNvPr id="141333" name="Rectangle 48"/>
            <p:cNvSpPr>
              <a:spLocks noChangeArrowheads="1"/>
            </p:cNvSpPr>
            <p:nvPr/>
          </p:nvSpPr>
          <p:spPr bwMode="auto">
            <a:xfrm>
              <a:off x="576" y="1680"/>
              <a:ext cx="1776" cy="912"/>
            </a:xfrm>
            <a:prstGeom prst="rect">
              <a:avLst/>
            </a:prstGeom>
            <a:solidFill>
              <a:srgbClr val="C5FFFF">
                <a:alpha val="50195"/>
              </a:srgbClr>
            </a:solidFill>
            <a:ln w="9525">
              <a:solidFill>
                <a:schemeClr val="tx2"/>
              </a:solidFill>
              <a:miter lim="800000"/>
              <a:headEnd/>
              <a:tailEnd/>
            </a:ln>
          </p:spPr>
          <p:txBody>
            <a:bodyPr wrap="none" anchor="ctr"/>
            <a:lstStyle/>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p:txBody>
        </p:sp>
        <p:sp>
          <p:nvSpPr>
            <p:cNvPr id="141334" name="Text Box 49"/>
            <p:cNvSpPr txBox="1">
              <a:spLocks noChangeArrowheads="1"/>
            </p:cNvSpPr>
            <p:nvPr/>
          </p:nvSpPr>
          <p:spPr bwMode="auto">
            <a:xfrm>
              <a:off x="576" y="2256"/>
              <a:ext cx="809" cy="327"/>
            </a:xfrm>
            <a:prstGeom prst="rect">
              <a:avLst/>
            </a:prstGeom>
            <a:noFill/>
            <a:ln w="9525">
              <a:noFill/>
              <a:miter lim="800000"/>
              <a:headEnd/>
              <a:tailEnd/>
            </a:ln>
          </p:spPr>
          <p:txBody>
            <a:bodyPr>
              <a:spAutoFit/>
            </a:bodyPr>
            <a:lstStyle/>
            <a:p>
              <a:pPr>
                <a:spcBef>
                  <a:spcPct val="50000"/>
                </a:spcBef>
              </a:pPr>
              <a:r>
                <a:rPr lang="zh-CN" altLang="en-US" sz="2800" b="1">
                  <a:solidFill>
                    <a:srgbClr val="000066"/>
                  </a:solidFill>
                  <a:latin typeface="Times New Roman" pitchFamily="18" charset="0"/>
                </a:rPr>
                <a:t>玻璃</a:t>
              </a:r>
            </a:p>
          </p:txBody>
        </p:sp>
        <p:graphicFrame>
          <p:nvGraphicFramePr>
            <p:cNvPr id="141316" name="Object 50"/>
            <p:cNvGraphicFramePr>
              <a:graphicFrameLocks noChangeAspect="1"/>
            </p:cNvGraphicFramePr>
            <p:nvPr/>
          </p:nvGraphicFramePr>
          <p:xfrm>
            <a:off x="617" y="1728"/>
            <a:ext cx="309" cy="387"/>
          </p:xfrm>
          <a:graphic>
            <a:graphicData uri="http://schemas.openxmlformats.org/presentationml/2006/ole">
              <p:oleObj spid="_x0000_s156676" name="Equation" r:id="rId7" imgW="253800" imgH="317160" progId="">
                <p:embed/>
              </p:oleObj>
            </a:graphicData>
          </a:graphic>
        </p:graphicFrame>
      </p:grpSp>
      <p:grpSp>
        <p:nvGrpSpPr>
          <p:cNvPr id="7" name="Group 51"/>
          <p:cNvGrpSpPr>
            <a:grpSpLocks/>
          </p:cNvGrpSpPr>
          <p:nvPr/>
        </p:nvGrpSpPr>
        <p:grpSpPr bwMode="auto">
          <a:xfrm>
            <a:off x="2590800" y="2940050"/>
            <a:ext cx="376238" cy="722313"/>
            <a:chOff x="1440" y="1852"/>
            <a:chExt cx="237" cy="455"/>
          </a:xfrm>
        </p:grpSpPr>
        <p:graphicFrame>
          <p:nvGraphicFramePr>
            <p:cNvPr id="141315" name="Object 52"/>
            <p:cNvGraphicFramePr>
              <a:graphicFrameLocks noChangeAspect="1"/>
            </p:cNvGraphicFramePr>
            <p:nvPr/>
          </p:nvGraphicFramePr>
          <p:xfrm>
            <a:off x="1488" y="2044"/>
            <a:ext cx="189" cy="263"/>
          </p:xfrm>
          <a:graphic>
            <a:graphicData uri="http://schemas.openxmlformats.org/presentationml/2006/ole">
              <p:oleObj spid="_x0000_s156675" name="公式" r:id="rId8" imgW="177480" imgH="241200" progId="">
                <p:embed/>
              </p:oleObj>
            </a:graphicData>
          </a:graphic>
        </p:graphicFrame>
        <p:sp>
          <p:nvSpPr>
            <p:cNvPr id="141332" name="Arc 53"/>
            <p:cNvSpPr>
              <a:spLocks/>
            </p:cNvSpPr>
            <p:nvPr/>
          </p:nvSpPr>
          <p:spPr bwMode="auto">
            <a:xfrm rot="11414303" flipH="1">
              <a:off x="1440" y="1852"/>
              <a:ext cx="184" cy="144"/>
            </a:xfrm>
            <a:custGeom>
              <a:avLst/>
              <a:gdLst>
                <a:gd name="T0" fmla="*/ 0 w 25732"/>
                <a:gd name="T1" fmla="*/ 0 h 21600"/>
                <a:gd name="T2" fmla="*/ 0 w 25732"/>
                <a:gd name="T3" fmla="*/ 0 h 21600"/>
                <a:gd name="T4" fmla="*/ 0 w 25732"/>
                <a:gd name="T5" fmla="*/ 0 h 21600"/>
                <a:gd name="T6" fmla="*/ 0 60000 65536"/>
                <a:gd name="T7" fmla="*/ 0 60000 65536"/>
                <a:gd name="T8" fmla="*/ 0 60000 65536"/>
                <a:gd name="T9" fmla="*/ 0 w 25732"/>
                <a:gd name="T10" fmla="*/ 0 h 21600"/>
                <a:gd name="T11" fmla="*/ 25732 w 25732"/>
                <a:gd name="T12" fmla="*/ 21600 h 21600"/>
              </a:gdLst>
              <a:ahLst/>
              <a:cxnLst>
                <a:cxn ang="T6">
                  <a:pos x="T0" y="T1"/>
                </a:cxn>
                <a:cxn ang="T7">
                  <a:pos x="T2" y="T3"/>
                </a:cxn>
                <a:cxn ang="T8">
                  <a:pos x="T4" y="T5"/>
                </a:cxn>
              </a:cxnLst>
              <a:rect l="T9" t="T10" r="T11" b="T12"/>
              <a:pathLst>
                <a:path w="25732" h="21600" fill="none" extrusionOk="0">
                  <a:moveTo>
                    <a:pt x="-1" y="459"/>
                  </a:moveTo>
                  <a:cubicBezTo>
                    <a:pt x="1457" y="154"/>
                    <a:pt x="2943" y="-1"/>
                    <a:pt x="4433" y="0"/>
                  </a:cubicBezTo>
                  <a:cubicBezTo>
                    <a:pt x="14976" y="0"/>
                    <a:pt x="23978" y="7611"/>
                    <a:pt x="25732" y="18007"/>
                  </a:cubicBezTo>
                </a:path>
                <a:path w="25732" h="21600" stroke="0" extrusionOk="0">
                  <a:moveTo>
                    <a:pt x="-1" y="459"/>
                  </a:moveTo>
                  <a:cubicBezTo>
                    <a:pt x="1457" y="154"/>
                    <a:pt x="2943" y="-1"/>
                    <a:pt x="4433" y="0"/>
                  </a:cubicBezTo>
                  <a:cubicBezTo>
                    <a:pt x="14976" y="0"/>
                    <a:pt x="23978" y="7611"/>
                    <a:pt x="25732" y="18007"/>
                  </a:cubicBezTo>
                  <a:lnTo>
                    <a:pt x="4433" y="21600"/>
                  </a:lnTo>
                  <a:close/>
                </a:path>
              </a:pathLst>
            </a:custGeom>
            <a:noFill/>
            <a:ln w="28575">
              <a:solidFill>
                <a:srgbClr val="0000FF"/>
              </a:solidFill>
              <a:round/>
              <a:headEnd/>
              <a:tailEnd type="none" w="sm" len="lg"/>
            </a:ln>
          </p:spPr>
          <p:txBody>
            <a:bodyPr wrap="none" anchor="ctr"/>
            <a:lstStyle/>
            <a:p>
              <a:endParaRPr lang="zh-CN" altLang="en-US"/>
            </a:p>
          </p:txBody>
        </p:sp>
      </p:grpSp>
      <p:sp>
        <p:nvSpPr>
          <p:cNvPr id="53" name="Oval 20"/>
          <p:cNvSpPr>
            <a:spLocks noChangeArrowheads="1"/>
          </p:cNvSpPr>
          <p:nvPr/>
        </p:nvSpPr>
        <p:spPr bwMode="auto">
          <a:xfrm>
            <a:off x="3200400" y="609600"/>
            <a:ext cx="56197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41331" name="Rectangle 23"/>
          <p:cNvSpPr>
            <a:spLocks noChangeArrowheads="1"/>
          </p:cNvSpPr>
          <p:nvPr/>
        </p:nvSpPr>
        <p:spPr bwMode="auto">
          <a:xfrm>
            <a:off x="3581400" y="65088"/>
            <a:ext cx="51816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11-11  </a:t>
            </a:r>
            <a:r>
              <a:rPr kumimoji="1" lang="zh-CN" altLang="en-US" sz="2800" b="1">
                <a:solidFill>
                  <a:srgbClr val="000066"/>
                </a:solidFill>
                <a:latin typeface="楷体_GB2312" pitchFamily="49" charset="-122"/>
                <a:ea typeface="楷体_GB2312" pitchFamily="49" charset="-122"/>
              </a:rPr>
              <a:t>反射光和折射光的偏振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upRigh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strips(downRigh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ox(i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4835"/>
                                        </p:tgtEl>
                                        <p:attrNameLst>
                                          <p:attrName>style.visibility</p:attrName>
                                        </p:attrNameLst>
                                      </p:cBhvr>
                                      <p:to>
                                        <p:strVal val="visible"/>
                                      </p:to>
                                    </p:set>
                                    <p:animEffect transition="in" filter="blinds(horizontal)">
                                      <p:cBhvr>
                                        <p:cTn id="27" dur="500"/>
                                        <p:tgtEl>
                                          <p:spTgt spid="3483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34836"/>
                                        </p:tgtEl>
                                        <p:attrNameLst>
                                          <p:attrName>style.visibility</p:attrName>
                                        </p:attrNameLst>
                                      </p:cBhvr>
                                      <p:to>
                                        <p:strVal val="visible"/>
                                      </p:to>
                                    </p:set>
                                    <p:animEffect transition="in" filter="blinds(vertical)">
                                      <p:cBhvr>
                                        <p:cTn id="32" dur="500"/>
                                        <p:tgtEl>
                                          <p:spTgt spid="34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5" grpId="0" autoUpdateAnimBg="0"/>
      <p:bldP spid="34836" grpId="0" autoUpdateAnimBg="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灯片编号占位符 1"/>
          <p:cNvSpPr>
            <a:spLocks noGrp="1"/>
          </p:cNvSpPr>
          <p:nvPr>
            <p:ph type="sldNum" sz="quarter" idx="10"/>
          </p:nvPr>
        </p:nvSpPr>
        <p:spPr>
          <a:noFill/>
        </p:spPr>
        <p:txBody>
          <a:bodyPr/>
          <a:lstStyle/>
          <a:p>
            <a:fld id="{DC67F4EC-4B20-4A47-9F21-27DD73154B2C}" type="slidenum">
              <a:rPr lang="en-US" altLang="zh-CN" smtClean="0"/>
              <a:pPr/>
              <a:t>202</a:t>
            </a:fld>
            <a:endParaRPr lang="en-US" altLang="zh-CN" smtClean="0"/>
          </a:p>
        </p:txBody>
      </p:sp>
      <p:sp>
        <p:nvSpPr>
          <p:cNvPr id="42005" name="Text Box 21"/>
          <p:cNvSpPr txBox="1">
            <a:spLocks noChangeArrowheads="1"/>
          </p:cNvSpPr>
          <p:nvPr/>
        </p:nvSpPr>
        <p:spPr bwMode="auto">
          <a:xfrm>
            <a:off x="609600" y="990600"/>
            <a:ext cx="8077200" cy="1260475"/>
          </a:xfrm>
          <a:prstGeom prst="rect">
            <a:avLst/>
          </a:prstGeom>
          <a:noFill/>
          <a:ln w="9525">
            <a:noFill/>
            <a:miter lim="800000"/>
            <a:headEnd/>
            <a:tailEnd/>
          </a:ln>
        </p:spPr>
        <p:txBody>
          <a:bodyPr>
            <a:spAutoFit/>
          </a:bodyPr>
          <a:lstStyle/>
          <a:p>
            <a:pPr>
              <a:lnSpc>
                <a:spcPct val="120000"/>
              </a:lnSpc>
              <a:spcBef>
                <a:spcPct val="50000"/>
              </a:spcBef>
              <a:buFontTx/>
              <a:buBlip>
                <a:blip r:embed="rId2"/>
              </a:buBlip>
            </a:pPr>
            <a:r>
              <a:rPr lang="en-US" altLang="zh-CN" sz="3200" b="1">
                <a:solidFill>
                  <a:srgbClr val="CC0000"/>
                </a:solidFill>
                <a:latin typeface="Times New Roman" pitchFamily="18" charset="0"/>
              </a:rPr>
              <a:t>      </a:t>
            </a:r>
            <a:r>
              <a:rPr lang="zh-CN" altLang="en-US" sz="3200" b="1">
                <a:solidFill>
                  <a:srgbClr val="CC0000"/>
                </a:solidFill>
                <a:latin typeface="Times New Roman" pitchFamily="18" charset="0"/>
              </a:rPr>
              <a:t>折射光</a:t>
            </a:r>
            <a:r>
              <a:rPr lang="zh-CN" altLang="en-US" sz="3200" b="1">
                <a:solidFill>
                  <a:srgbClr val="000000"/>
                </a:solidFill>
                <a:latin typeface="Times New Roman" pitchFamily="18" charset="0"/>
              </a:rPr>
              <a:t>       </a:t>
            </a:r>
            <a:r>
              <a:rPr lang="zh-CN" altLang="en-US" sz="3200" b="1">
                <a:solidFill>
                  <a:srgbClr val="0000FF"/>
                </a:solidFill>
                <a:latin typeface="Times New Roman" pitchFamily="18" charset="0"/>
              </a:rPr>
              <a:t>部分</a:t>
            </a:r>
            <a:r>
              <a:rPr lang="zh-CN" altLang="en-US" sz="3200" b="1">
                <a:solidFill>
                  <a:srgbClr val="000000"/>
                </a:solidFill>
                <a:latin typeface="Times New Roman" pitchFamily="18" charset="0"/>
              </a:rPr>
              <a:t>偏振光，平行于入射面的振动大于垂直于入射面的振动 </a:t>
            </a:r>
            <a:r>
              <a:rPr lang="en-US" altLang="zh-CN" sz="3200" b="1">
                <a:solidFill>
                  <a:srgbClr val="000000"/>
                </a:solidFill>
                <a:latin typeface="Times New Roman" pitchFamily="18" charset="0"/>
              </a:rPr>
              <a:t>.</a:t>
            </a:r>
          </a:p>
        </p:txBody>
      </p:sp>
      <p:sp>
        <p:nvSpPr>
          <p:cNvPr id="42006" name="Text Box 22"/>
          <p:cNvSpPr txBox="1">
            <a:spLocks noChangeArrowheads="1"/>
          </p:cNvSpPr>
          <p:nvPr/>
        </p:nvSpPr>
        <p:spPr bwMode="auto">
          <a:xfrm>
            <a:off x="685800" y="2743200"/>
            <a:ext cx="8153400" cy="1260475"/>
          </a:xfrm>
          <a:prstGeom prst="rect">
            <a:avLst/>
          </a:prstGeom>
          <a:noFill/>
          <a:ln w="9525">
            <a:noFill/>
            <a:miter lim="800000"/>
            <a:headEnd/>
            <a:tailEnd/>
          </a:ln>
        </p:spPr>
        <p:txBody>
          <a:bodyPr>
            <a:spAutoFit/>
          </a:bodyPr>
          <a:lstStyle/>
          <a:p>
            <a:pPr>
              <a:lnSpc>
                <a:spcPct val="120000"/>
              </a:lnSpc>
              <a:spcBef>
                <a:spcPct val="50000"/>
              </a:spcBef>
            </a:pPr>
            <a:r>
              <a:rPr lang="en-US" altLang="zh-CN" sz="3200" b="1">
                <a:solidFill>
                  <a:srgbClr val="CC0000"/>
                </a:solidFill>
                <a:latin typeface="Times New Roman" pitchFamily="18" charset="0"/>
              </a:rPr>
              <a:t>        </a:t>
            </a:r>
            <a:r>
              <a:rPr lang="zh-CN" altLang="en-US" sz="3200" b="1">
                <a:solidFill>
                  <a:srgbClr val="CC0000"/>
                </a:solidFill>
                <a:latin typeface="Times New Roman" pitchFamily="18" charset="0"/>
              </a:rPr>
              <a:t>理论和实验证明</a:t>
            </a:r>
            <a:r>
              <a:rPr lang="zh-CN" altLang="en-US" sz="3200" b="1">
                <a:solidFill>
                  <a:srgbClr val="000000"/>
                </a:solidFill>
                <a:latin typeface="Times New Roman" pitchFamily="18" charset="0"/>
              </a:rPr>
              <a:t>：反射光的偏振化程度与入射角有关 </a:t>
            </a:r>
            <a:r>
              <a:rPr lang="en-US" altLang="zh-CN" sz="3200" b="1">
                <a:solidFill>
                  <a:srgbClr val="000000"/>
                </a:solidFill>
                <a:latin typeface="Times New Roman" pitchFamily="18" charset="0"/>
              </a:rPr>
              <a:t>.</a:t>
            </a:r>
          </a:p>
        </p:txBody>
      </p:sp>
      <p:sp>
        <p:nvSpPr>
          <p:cNvPr id="5" name="Oval 20"/>
          <p:cNvSpPr>
            <a:spLocks noChangeArrowheads="1"/>
          </p:cNvSpPr>
          <p:nvPr/>
        </p:nvSpPr>
        <p:spPr bwMode="auto">
          <a:xfrm>
            <a:off x="3200400" y="609600"/>
            <a:ext cx="56197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46790" name="Rectangle 23"/>
          <p:cNvSpPr>
            <a:spLocks noChangeArrowheads="1"/>
          </p:cNvSpPr>
          <p:nvPr/>
        </p:nvSpPr>
        <p:spPr bwMode="auto">
          <a:xfrm>
            <a:off x="3581400" y="65088"/>
            <a:ext cx="51816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11-11  </a:t>
            </a:r>
            <a:r>
              <a:rPr kumimoji="1" lang="zh-CN" altLang="en-US" sz="2800" b="1">
                <a:solidFill>
                  <a:srgbClr val="000066"/>
                </a:solidFill>
                <a:latin typeface="楷体_GB2312" pitchFamily="49" charset="-122"/>
                <a:ea typeface="楷体_GB2312" pitchFamily="49" charset="-122"/>
              </a:rPr>
              <a:t>反射光和折射光的偏振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2005"/>
                                        </p:tgtEl>
                                        <p:attrNameLst>
                                          <p:attrName>style.visibility</p:attrName>
                                        </p:attrNameLst>
                                      </p:cBhvr>
                                      <p:to>
                                        <p:strVal val="visible"/>
                                      </p:to>
                                    </p:set>
                                    <p:animEffect transition="in" filter="blinds(vertical)">
                                      <p:cBhvr>
                                        <p:cTn id="7" dur="500"/>
                                        <p:tgtEl>
                                          <p:spTgt spid="4200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006"/>
                                        </p:tgtEl>
                                        <p:attrNameLst>
                                          <p:attrName>style.visibility</p:attrName>
                                        </p:attrNameLst>
                                      </p:cBhvr>
                                      <p:to>
                                        <p:strVal val="visible"/>
                                      </p:to>
                                    </p:set>
                                    <p:animEffect transition="in" filter="blinds(horizontal)">
                                      <p:cBhvr>
                                        <p:cTn id="12" dur="500"/>
                                        <p:tgtEl>
                                          <p:spTgt spid="42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05" grpId="0" autoUpdateAnimBg="0"/>
      <p:bldP spid="42006" grpId="0" autoUpdateAnimBg="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灯片编号占位符 1"/>
          <p:cNvSpPr>
            <a:spLocks noGrp="1"/>
          </p:cNvSpPr>
          <p:nvPr>
            <p:ph type="sldNum" sz="quarter" idx="10"/>
          </p:nvPr>
        </p:nvSpPr>
        <p:spPr>
          <a:noFill/>
        </p:spPr>
        <p:txBody>
          <a:bodyPr/>
          <a:lstStyle/>
          <a:p>
            <a:fld id="{CD97B2B4-BB30-41E6-AE59-29E69448C3E0}" type="slidenum">
              <a:rPr lang="en-US" altLang="zh-CN" smtClean="0"/>
              <a:pPr/>
              <a:t>203</a:t>
            </a:fld>
            <a:endParaRPr lang="en-US" altLang="zh-CN" smtClean="0"/>
          </a:p>
        </p:txBody>
      </p:sp>
      <p:pic>
        <p:nvPicPr>
          <p:cNvPr id="70658" name="Picture 2" descr="19-n1"/>
          <p:cNvPicPr>
            <a:picLocks noChangeAspect="1" noChangeArrowheads="1"/>
          </p:cNvPicPr>
          <p:nvPr/>
        </p:nvPicPr>
        <p:blipFill>
          <a:blip r:embed="rId2" cstate="print">
            <a:duotone>
              <a:schemeClr val="accent6">
                <a:shade val="45000"/>
                <a:satMod val="135000"/>
              </a:schemeClr>
              <a:prstClr val="white"/>
            </a:duotone>
            <a:extLst>
              <a:ext uri="{28A0092B-C50C-407E-A947-70E740481C1C}"/>
            </a:extLst>
          </a:blip>
          <a:srcRect/>
          <a:stretch>
            <a:fillRect/>
          </a:stretch>
        </p:blipFill>
        <p:spPr bwMode="auto">
          <a:xfrm>
            <a:off x="1403648" y="833661"/>
            <a:ext cx="7359352" cy="5519514"/>
          </a:xfrm>
          <a:prstGeom prst="rect">
            <a:avLst/>
          </a:prstGeom>
          <a:noFill/>
          <a:extLst>
            <a:ext uri="{909E8E84-426E-40DD-AFC4-6F175D3DCCD1}"/>
          </a:extLst>
        </p:spPr>
      </p:pic>
      <p:sp>
        <p:nvSpPr>
          <p:cNvPr id="4" name="Oval 20"/>
          <p:cNvSpPr>
            <a:spLocks noChangeArrowheads="1"/>
          </p:cNvSpPr>
          <p:nvPr/>
        </p:nvSpPr>
        <p:spPr bwMode="auto">
          <a:xfrm>
            <a:off x="3200400" y="609600"/>
            <a:ext cx="56197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47813" name="Rectangle 23"/>
          <p:cNvSpPr>
            <a:spLocks noChangeArrowheads="1"/>
          </p:cNvSpPr>
          <p:nvPr/>
        </p:nvSpPr>
        <p:spPr bwMode="auto">
          <a:xfrm>
            <a:off x="3581400" y="65088"/>
            <a:ext cx="51816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11-11  </a:t>
            </a:r>
            <a:r>
              <a:rPr kumimoji="1" lang="zh-CN" altLang="en-US" sz="2800" b="1">
                <a:solidFill>
                  <a:srgbClr val="000066"/>
                </a:solidFill>
                <a:latin typeface="楷体_GB2312" pitchFamily="49" charset="-122"/>
                <a:ea typeface="楷体_GB2312" pitchFamily="49" charset="-122"/>
              </a:rPr>
              <a:t>反射光和折射光的偏振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70658"/>
                                        </p:tgtEl>
                                        <p:attrNameLst>
                                          <p:attrName>style.visibility</p:attrName>
                                        </p:attrNameLst>
                                      </p:cBhvr>
                                      <p:to>
                                        <p:strVal val="visible"/>
                                      </p:to>
                                    </p:set>
                                    <p:anim calcmode="lin" valueType="num">
                                      <p:cBhvr>
                                        <p:cTn id="7" dur="500" fill="hold"/>
                                        <p:tgtEl>
                                          <p:spTgt spid="70658"/>
                                        </p:tgtEl>
                                        <p:attrNameLst>
                                          <p:attrName>ppt_w</p:attrName>
                                        </p:attrNameLst>
                                      </p:cBhvr>
                                      <p:tavLst>
                                        <p:tav tm="0">
                                          <p:val>
                                            <p:fltVal val="0"/>
                                          </p:val>
                                        </p:tav>
                                        <p:tav tm="100000">
                                          <p:val>
                                            <p:strVal val="#ppt_w"/>
                                          </p:val>
                                        </p:tav>
                                      </p:tavLst>
                                    </p:anim>
                                    <p:anim calcmode="lin" valueType="num">
                                      <p:cBhvr>
                                        <p:cTn id="8" dur="500" fill="hold"/>
                                        <p:tgtEl>
                                          <p:spTgt spid="7065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4" name="灯片编号占位符 1"/>
          <p:cNvSpPr>
            <a:spLocks noGrp="1"/>
          </p:cNvSpPr>
          <p:nvPr>
            <p:ph type="sldNum" sz="quarter" idx="10"/>
          </p:nvPr>
        </p:nvSpPr>
        <p:spPr>
          <a:noFill/>
        </p:spPr>
        <p:txBody>
          <a:bodyPr/>
          <a:lstStyle/>
          <a:p>
            <a:fld id="{24DADD56-4DD3-4CAD-BC9C-30D2D1004C4A}" type="slidenum">
              <a:rPr lang="en-US" altLang="zh-CN" smtClean="0"/>
              <a:pPr/>
              <a:t>204</a:t>
            </a:fld>
            <a:endParaRPr lang="en-US" altLang="zh-CN" smtClean="0"/>
          </a:p>
        </p:txBody>
      </p:sp>
      <p:sp>
        <p:nvSpPr>
          <p:cNvPr id="142345" name="Text Box 3"/>
          <p:cNvSpPr txBox="1">
            <a:spLocks noChangeArrowheads="1"/>
          </p:cNvSpPr>
          <p:nvPr/>
        </p:nvSpPr>
        <p:spPr bwMode="auto">
          <a:xfrm>
            <a:off x="838200" y="1066800"/>
            <a:ext cx="2927350" cy="1684338"/>
          </a:xfrm>
          <a:prstGeom prst="rect">
            <a:avLst/>
          </a:prstGeom>
          <a:noFill/>
          <a:ln w="9525">
            <a:noFill/>
            <a:miter lim="800000"/>
            <a:headEnd/>
            <a:tailEnd/>
          </a:ln>
        </p:spPr>
        <p:txBody>
          <a:bodyPr wrap="none">
            <a:spAutoFit/>
          </a:bodyPr>
          <a:lstStyle/>
          <a:p>
            <a:pPr>
              <a:lnSpc>
                <a:spcPct val="120000"/>
              </a:lnSpc>
              <a:spcBef>
                <a:spcPct val="50000"/>
              </a:spcBef>
            </a:pPr>
            <a:r>
              <a:rPr lang="zh-CN" altLang="en-US" sz="3600" b="1">
                <a:solidFill>
                  <a:srgbClr val="CC0000"/>
                </a:solidFill>
                <a:latin typeface="Times New Roman" pitchFamily="18" charset="0"/>
              </a:rPr>
              <a:t>布儒斯特定律</a:t>
            </a:r>
          </a:p>
          <a:p>
            <a:pPr>
              <a:lnSpc>
                <a:spcPct val="120000"/>
              </a:lnSpc>
              <a:spcBef>
                <a:spcPct val="50000"/>
              </a:spcBef>
            </a:pPr>
            <a:r>
              <a:rPr lang="zh-CN" altLang="en-US" sz="3600" b="1">
                <a:solidFill>
                  <a:srgbClr val="000000"/>
                </a:solidFill>
                <a:latin typeface="Times New Roman" pitchFamily="18" charset="0"/>
              </a:rPr>
              <a:t>（</a:t>
            </a:r>
            <a:r>
              <a:rPr lang="en-US" altLang="zh-CN" sz="3600">
                <a:solidFill>
                  <a:srgbClr val="000000"/>
                </a:solidFill>
                <a:latin typeface="Times New Roman" pitchFamily="18" charset="0"/>
              </a:rPr>
              <a:t>1815</a:t>
            </a:r>
            <a:r>
              <a:rPr lang="zh-CN" altLang="en-US" sz="3600" b="1">
                <a:solidFill>
                  <a:srgbClr val="000000"/>
                </a:solidFill>
                <a:latin typeface="Times New Roman" pitchFamily="18" charset="0"/>
              </a:rPr>
              <a:t>年）</a:t>
            </a:r>
          </a:p>
        </p:txBody>
      </p:sp>
      <p:sp>
        <p:nvSpPr>
          <p:cNvPr id="35844" name="Text Box 4"/>
          <p:cNvSpPr txBox="1">
            <a:spLocks noChangeArrowheads="1"/>
          </p:cNvSpPr>
          <p:nvPr/>
        </p:nvSpPr>
        <p:spPr bwMode="auto">
          <a:xfrm>
            <a:off x="838200" y="4267200"/>
            <a:ext cx="7924800" cy="1260475"/>
          </a:xfrm>
          <a:prstGeom prst="rect">
            <a:avLst/>
          </a:prstGeom>
          <a:noFill/>
          <a:ln w="9525">
            <a:noFill/>
            <a:miter lim="800000"/>
            <a:headEnd/>
            <a:tailEnd/>
          </a:ln>
        </p:spPr>
        <p:txBody>
          <a:bodyPr>
            <a:spAutoFit/>
          </a:bodyPr>
          <a:lstStyle/>
          <a:p>
            <a:pPr>
              <a:lnSpc>
                <a:spcPct val="120000"/>
              </a:lnSpc>
              <a:spcBef>
                <a:spcPct val="50000"/>
              </a:spcBef>
            </a:pPr>
            <a:r>
              <a:rPr lang="zh-CN" altLang="en-US" sz="3200" b="1">
                <a:solidFill>
                  <a:srgbClr val="0000FF"/>
                </a:solidFill>
                <a:latin typeface="Times New Roman" pitchFamily="18" charset="0"/>
              </a:rPr>
              <a:t>反射光为完全偏振光，且振动面垂直入射面，折射光为部分偏振光．</a:t>
            </a:r>
          </a:p>
        </p:txBody>
      </p:sp>
      <p:graphicFrame>
        <p:nvGraphicFramePr>
          <p:cNvPr id="142338" name="Object 5"/>
          <p:cNvGraphicFramePr>
            <a:graphicFrameLocks noChangeAspect="1"/>
          </p:cNvGraphicFramePr>
          <p:nvPr/>
        </p:nvGraphicFramePr>
        <p:xfrm>
          <a:off x="1600200" y="2940050"/>
          <a:ext cx="1905000" cy="1098550"/>
        </p:xfrm>
        <a:graphic>
          <a:graphicData uri="http://schemas.openxmlformats.org/presentationml/2006/ole">
            <p:oleObj spid="_x0000_s157698" name="Equation" r:id="rId3" imgW="1091880" imgH="672840" progId="">
              <p:embed/>
            </p:oleObj>
          </a:graphicData>
        </a:graphic>
      </p:graphicFrame>
      <p:sp>
        <p:nvSpPr>
          <p:cNvPr id="142347" name="Text Box 6"/>
          <p:cNvSpPr txBox="1">
            <a:spLocks noChangeArrowheads="1"/>
          </p:cNvSpPr>
          <p:nvPr/>
        </p:nvSpPr>
        <p:spPr bwMode="auto">
          <a:xfrm>
            <a:off x="838200" y="3090863"/>
            <a:ext cx="4021138" cy="676275"/>
          </a:xfrm>
          <a:prstGeom prst="rect">
            <a:avLst/>
          </a:prstGeom>
          <a:noFill/>
          <a:ln w="9525">
            <a:noFill/>
            <a:miter lim="800000"/>
            <a:headEnd/>
            <a:tailEnd/>
          </a:ln>
        </p:spPr>
        <p:txBody>
          <a:bodyPr>
            <a:spAutoFit/>
          </a:bodyPr>
          <a:lstStyle/>
          <a:p>
            <a:pPr>
              <a:lnSpc>
                <a:spcPct val="120000"/>
              </a:lnSpc>
              <a:spcBef>
                <a:spcPct val="50000"/>
              </a:spcBef>
            </a:pPr>
            <a:r>
              <a:rPr lang="zh-CN" altLang="en-US" sz="3200" b="1">
                <a:solidFill>
                  <a:srgbClr val="000000"/>
                </a:solidFill>
                <a:latin typeface="Times New Roman" pitchFamily="18" charset="0"/>
              </a:rPr>
              <a:t>当                        时，</a:t>
            </a:r>
          </a:p>
        </p:txBody>
      </p:sp>
      <p:grpSp>
        <p:nvGrpSpPr>
          <p:cNvPr id="2" name="Group 15"/>
          <p:cNvGrpSpPr>
            <a:grpSpLocks/>
          </p:cNvGrpSpPr>
          <p:nvPr/>
        </p:nvGrpSpPr>
        <p:grpSpPr bwMode="auto">
          <a:xfrm>
            <a:off x="4724400" y="990600"/>
            <a:ext cx="3810000" cy="3200400"/>
            <a:chOff x="288" y="480"/>
            <a:chExt cx="2400" cy="2016"/>
          </a:xfrm>
        </p:grpSpPr>
        <p:grpSp>
          <p:nvGrpSpPr>
            <p:cNvPr id="3" name="Group 16"/>
            <p:cNvGrpSpPr>
              <a:grpSpLocks/>
            </p:cNvGrpSpPr>
            <p:nvPr/>
          </p:nvGrpSpPr>
          <p:grpSpPr bwMode="auto">
            <a:xfrm>
              <a:off x="288" y="480"/>
              <a:ext cx="2400" cy="2016"/>
              <a:chOff x="288" y="480"/>
              <a:chExt cx="2400" cy="2016"/>
            </a:xfrm>
          </p:grpSpPr>
          <p:sp>
            <p:nvSpPr>
              <p:cNvPr id="142353" name="Rectangle 17"/>
              <p:cNvSpPr>
                <a:spLocks noChangeArrowheads="1"/>
              </p:cNvSpPr>
              <p:nvPr/>
            </p:nvSpPr>
            <p:spPr bwMode="auto">
              <a:xfrm>
                <a:off x="288" y="480"/>
                <a:ext cx="2400" cy="2016"/>
              </a:xfrm>
              <a:prstGeom prst="rect">
                <a:avLst/>
              </a:prstGeom>
              <a:solidFill>
                <a:schemeClr val="bg1"/>
              </a:solidFill>
              <a:ln w="9525">
                <a:solidFill>
                  <a:schemeClr val="tx1"/>
                </a:solidFill>
                <a:miter lim="800000"/>
                <a:headEnd/>
                <a:tailEnd/>
              </a:ln>
            </p:spPr>
            <p:txBody>
              <a:bodyPr wrap="none" anchor="ctr"/>
              <a:lstStyle/>
              <a:p>
                <a:endParaRPr lang="zh-CN" altLang="en-US"/>
              </a:p>
            </p:txBody>
          </p:sp>
          <p:grpSp>
            <p:nvGrpSpPr>
              <p:cNvPr id="4" name="Group 18"/>
              <p:cNvGrpSpPr>
                <a:grpSpLocks/>
              </p:cNvGrpSpPr>
              <p:nvPr/>
            </p:nvGrpSpPr>
            <p:grpSpPr bwMode="auto">
              <a:xfrm>
                <a:off x="341" y="731"/>
                <a:ext cx="1195" cy="597"/>
                <a:chOff x="341" y="731"/>
                <a:chExt cx="1195" cy="597"/>
              </a:xfrm>
            </p:grpSpPr>
            <p:sp>
              <p:nvSpPr>
                <p:cNvPr id="142378" name="Line 19"/>
                <p:cNvSpPr>
                  <a:spLocks noChangeShapeType="1"/>
                </p:cNvSpPr>
                <p:nvPr/>
              </p:nvSpPr>
              <p:spPr bwMode="auto">
                <a:xfrm rot="1813361">
                  <a:off x="341" y="1040"/>
                  <a:ext cx="1195" cy="0"/>
                </a:xfrm>
                <a:prstGeom prst="line">
                  <a:avLst/>
                </a:prstGeom>
                <a:noFill/>
                <a:ln w="28575">
                  <a:solidFill>
                    <a:srgbClr val="FF0000"/>
                  </a:solidFill>
                  <a:round/>
                  <a:headEnd/>
                  <a:tailEnd type="triangle" w="sm" len="lg"/>
                </a:ln>
              </p:spPr>
              <p:txBody>
                <a:bodyPr wrap="none" anchor="ctr"/>
                <a:lstStyle/>
                <a:p>
                  <a:endParaRPr lang="zh-CN" altLang="en-US"/>
                </a:p>
              </p:txBody>
            </p:sp>
            <p:sp>
              <p:nvSpPr>
                <p:cNvPr id="142379" name="Line 20"/>
                <p:cNvSpPr>
                  <a:spLocks noChangeShapeType="1"/>
                </p:cNvSpPr>
                <p:nvPr/>
              </p:nvSpPr>
              <p:spPr bwMode="auto">
                <a:xfrm rot="1813361">
                  <a:off x="596" y="731"/>
                  <a:ext cx="0" cy="224"/>
                </a:xfrm>
                <a:prstGeom prst="line">
                  <a:avLst/>
                </a:prstGeom>
                <a:noFill/>
                <a:ln w="28575">
                  <a:solidFill>
                    <a:srgbClr val="FF0000"/>
                  </a:solidFill>
                  <a:round/>
                  <a:headEnd/>
                  <a:tailEnd type="none" w="sm" len="lg"/>
                </a:ln>
              </p:spPr>
              <p:txBody>
                <a:bodyPr wrap="none" anchor="ctr"/>
                <a:lstStyle/>
                <a:p>
                  <a:endParaRPr lang="zh-CN" altLang="en-US"/>
                </a:p>
              </p:txBody>
            </p:sp>
            <p:sp>
              <p:nvSpPr>
                <p:cNvPr id="142380" name="Line 21"/>
                <p:cNvSpPr>
                  <a:spLocks noChangeShapeType="1"/>
                </p:cNvSpPr>
                <p:nvPr/>
              </p:nvSpPr>
              <p:spPr bwMode="auto">
                <a:xfrm rot="1813361">
                  <a:off x="763" y="829"/>
                  <a:ext cx="0" cy="224"/>
                </a:xfrm>
                <a:prstGeom prst="line">
                  <a:avLst/>
                </a:prstGeom>
                <a:noFill/>
                <a:ln w="28575">
                  <a:solidFill>
                    <a:srgbClr val="FF0000"/>
                  </a:solidFill>
                  <a:round/>
                  <a:headEnd/>
                  <a:tailEnd type="none" w="sm" len="lg"/>
                </a:ln>
              </p:spPr>
              <p:txBody>
                <a:bodyPr wrap="none" anchor="ctr"/>
                <a:lstStyle/>
                <a:p>
                  <a:endParaRPr lang="zh-CN" altLang="en-US"/>
                </a:p>
              </p:txBody>
            </p:sp>
            <p:sp>
              <p:nvSpPr>
                <p:cNvPr id="142381" name="Line 22"/>
                <p:cNvSpPr>
                  <a:spLocks noChangeShapeType="1"/>
                </p:cNvSpPr>
                <p:nvPr/>
              </p:nvSpPr>
              <p:spPr bwMode="auto">
                <a:xfrm rot="1813361">
                  <a:off x="931" y="927"/>
                  <a:ext cx="0" cy="224"/>
                </a:xfrm>
                <a:prstGeom prst="line">
                  <a:avLst/>
                </a:prstGeom>
                <a:noFill/>
                <a:ln w="28575">
                  <a:solidFill>
                    <a:srgbClr val="FF0000"/>
                  </a:solidFill>
                  <a:round/>
                  <a:headEnd/>
                  <a:tailEnd type="none" w="sm" len="lg"/>
                </a:ln>
              </p:spPr>
              <p:txBody>
                <a:bodyPr wrap="none" anchor="ctr"/>
                <a:lstStyle/>
                <a:p>
                  <a:endParaRPr lang="zh-CN" altLang="en-US"/>
                </a:p>
              </p:txBody>
            </p:sp>
            <p:sp>
              <p:nvSpPr>
                <p:cNvPr id="142382" name="Line 23"/>
                <p:cNvSpPr>
                  <a:spLocks noChangeShapeType="1"/>
                </p:cNvSpPr>
                <p:nvPr/>
              </p:nvSpPr>
              <p:spPr bwMode="auto">
                <a:xfrm rot="1813361">
                  <a:off x="1099" y="1024"/>
                  <a:ext cx="0" cy="224"/>
                </a:xfrm>
                <a:prstGeom prst="line">
                  <a:avLst/>
                </a:prstGeom>
                <a:noFill/>
                <a:ln w="28575">
                  <a:solidFill>
                    <a:srgbClr val="FF0000"/>
                  </a:solidFill>
                  <a:round/>
                  <a:headEnd/>
                  <a:tailEnd type="none" w="sm" len="lg"/>
                </a:ln>
              </p:spPr>
              <p:txBody>
                <a:bodyPr wrap="none" anchor="ctr"/>
                <a:lstStyle/>
                <a:p>
                  <a:endParaRPr lang="zh-CN" altLang="en-US"/>
                </a:p>
              </p:txBody>
            </p:sp>
            <p:sp>
              <p:nvSpPr>
                <p:cNvPr id="142383" name="Line 24"/>
                <p:cNvSpPr>
                  <a:spLocks noChangeShapeType="1"/>
                </p:cNvSpPr>
                <p:nvPr/>
              </p:nvSpPr>
              <p:spPr bwMode="auto">
                <a:xfrm rot="1813361">
                  <a:off x="1296" y="1104"/>
                  <a:ext cx="0" cy="224"/>
                </a:xfrm>
                <a:prstGeom prst="line">
                  <a:avLst/>
                </a:prstGeom>
                <a:noFill/>
                <a:ln w="28575">
                  <a:solidFill>
                    <a:srgbClr val="FF0000"/>
                  </a:solidFill>
                  <a:round/>
                  <a:headEnd/>
                  <a:tailEnd type="none" w="sm" len="lg"/>
                </a:ln>
              </p:spPr>
              <p:txBody>
                <a:bodyPr wrap="none" anchor="ctr"/>
                <a:lstStyle/>
                <a:p>
                  <a:endParaRPr lang="zh-CN" altLang="en-US"/>
                </a:p>
              </p:txBody>
            </p:sp>
            <p:sp>
              <p:nvSpPr>
                <p:cNvPr id="142384" name="Oval 25"/>
                <p:cNvSpPr>
                  <a:spLocks noChangeArrowheads="1"/>
                </p:cNvSpPr>
                <p:nvPr/>
              </p:nvSpPr>
              <p:spPr bwMode="auto">
                <a:xfrm rot="1813361">
                  <a:off x="480" y="767"/>
                  <a:ext cx="65" cy="5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2385" name="Oval 26"/>
                <p:cNvSpPr>
                  <a:spLocks noChangeArrowheads="1"/>
                </p:cNvSpPr>
                <p:nvPr/>
              </p:nvSpPr>
              <p:spPr bwMode="auto">
                <a:xfrm rot="1813361">
                  <a:off x="647" y="865"/>
                  <a:ext cx="65" cy="5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2386" name="Oval 27"/>
                <p:cNvSpPr>
                  <a:spLocks noChangeArrowheads="1"/>
                </p:cNvSpPr>
                <p:nvPr/>
              </p:nvSpPr>
              <p:spPr bwMode="auto">
                <a:xfrm rot="1813361">
                  <a:off x="815" y="962"/>
                  <a:ext cx="64" cy="5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2387" name="Oval 28"/>
                <p:cNvSpPr>
                  <a:spLocks noChangeArrowheads="1"/>
                </p:cNvSpPr>
                <p:nvPr/>
              </p:nvSpPr>
              <p:spPr bwMode="auto">
                <a:xfrm rot="1813361">
                  <a:off x="983" y="1059"/>
                  <a:ext cx="64" cy="5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2388" name="Oval 29"/>
                <p:cNvSpPr>
                  <a:spLocks noChangeArrowheads="1"/>
                </p:cNvSpPr>
                <p:nvPr/>
              </p:nvSpPr>
              <p:spPr bwMode="auto">
                <a:xfrm rot="1813361">
                  <a:off x="1149" y="1157"/>
                  <a:ext cx="65" cy="56"/>
                </a:xfrm>
                <a:prstGeom prst="ellipse">
                  <a:avLst/>
                </a:prstGeom>
                <a:solidFill>
                  <a:srgbClr val="FF0000"/>
                </a:solidFill>
                <a:ln w="9525">
                  <a:solidFill>
                    <a:srgbClr val="FF0000"/>
                  </a:solidFill>
                  <a:round/>
                  <a:headEnd/>
                  <a:tailEnd/>
                </a:ln>
              </p:spPr>
              <p:txBody>
                <a:bodyPr wrap="none" anchor="ctr"/>
                <a:lstStyle/>
                <a:p>
                  <a:endParaRPr lang="zh-CN" altLang="en-US"/>
                </a:p>
              </p:txBody>
            </p:sp>
          </p:grpSp>
          <p:sp>
            <p:nvSpPr>
              <p:cNvPr id="142355" name="Line 30"/>
              <p:cNvSpPr>
                <a:spLocks noChangeShapeType="1"/>
              </p:cNvSpPr>
              <p:nvPr/>
            </p:nvSpPr>
            <p:spPr bwMode="auto">
              <a:xfrm rot="-1745951">
                <a:off x="1337" y="1041"/>
                <a:ext cx="1344" cy="4"/>
              </a:xfrm>
              <a:prstGeom prst="line">
                <a:avLst/>
              </a:prstGeom>
              <a:noFill/>
              <a:ln w="28575">
                <a:solidFill>
                  <a:srgbClr val="FF0000"/>
                </a:solidFill>
                <a:round/>
                <a:headEnd/>
                <a:tailEnd type="triangle" w="sm" len="lg"/>
              </a:ln>
            </p:spPr>
            <p:txBody>
              <a:bodyPr wrap="none" anchor="ctr"/>
              <a:lstStyle/>
              <a:p>
                <a:endParaRPr lang="zh-CN" altLang="en-US"/>
              </a:p>
            </p:txBody>
          </p:sp>
          <p:sp>
            <p:nvSpPr>
              <p:cNvPr id="142356" name="Oval 31"/>
              <p:cNvSpPr>
                <a:spLocks noChangeArrowheads="1"/>
              </p:cNvSpPr>
              <p:nvPr/>
            </p:nvSpPr>
            <p:spPr bwMode="auto">
              <a:xfrm rot="-1745951">
                <a:off x="1530" y="1254"/>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2357" name="Oval 32"/>
              <p:cNvSpPr>
                <a:spLocks noChangeArrowheads="1"/>
              </p:cNvSpPr>
              <p:nvPr/>
            </p:nvSpPr>
            <p:spPr bwMode="auto">
              <a:xfrm rot="-1745951">
                <a:off x="1760" y="1116"/>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2358" name="Oval 33"/>
              <p:cNvSpPr>
                <a:spLocks noChangeArrowheads="1"/>
              </p:cNvSpPr>
              <p:nvPr/>
            </p:nvSpPr>
            <p:spPr bwMode="auto">
              <a:xfrm rot="-1745951">
                <a:off x="1952" y="1020"/>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2359" name="Oval 34"/>
              <p:cNvSpPr>
                <a:spLocks noChangeArrowheads="1"/>
              </p:cNvSpPr>
              <p:nvPr/>
            </p:nvSpPr>
            <p:spPr bwMode="auto">
              <a:xfrm rot="-1745951">
                <a:off x="2144" y="909"/>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2360" name="Oval 35"/>
              <p:cNvSpPr>
                <a:spLocks noChangeArrowheads="1"/>
              </p:cNvSpPr>
              <p:nvPr/>
            </p:nvSpPr>
            <p:spPr bwMode="auto">
              <a:xfrm rot="-1745951">
                <a:off x="2304" y="813"/>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graphicFrame>
            <p:nvGraphicFramePr>
              <p:cNvPr id="142339" name="Object 36"/>
              <p:cNvGraphicFramePr>
                <a:graphicFrameLocks noChangeAspect="1"/>
              </p:cNvGraphicFramePr>
              <p:nvPr/>
            </p:nvGraphicFramePr>
            <p:xfrm>
              <a:off x="1152" y="672"/>
              <a:ext cx="197" cy="412"/>
            </p:xfrm>
            <a:graphic>
              <a:graphicData uri="http://schemas.openxmlformats.org/presentationml/2006/ole">
                <p:oleObj spid="_x0000_s157699" name="公式" r:id="rId4" imgW="164880" imgH="330120" progId="">
                  <p:embed/>
                </p:oleObj>
              </a:graphicData>
            </a:graphic>
          </p:graphicFrame>
          <p:graphicFrame>
            <p:nvGraphicFramePr>
              <p:cNvPr id="142340" name="Object 37"/>
              <p:cNvGraphicFramePr>
                <a:graphicFrameLocks noChangeAspect="1"/>
              </p:cNvGraphicFramePr>
              <p:nvPr/>
            </p:nvGraphicFramePr>
            <p:xfrm>
              <a:off x="1584" y="672"/>
              <a:ext cx="196" cy="409"/>
            </p:xfrm>
            <a:graphic>
              <a:graphicData uri="http://schemas.openxmlformats.org/presentationml/2006/ole">
                <p:oleObj spid="_x0000_s157700" name="公式" r:id="rId5" imgW="164880" imgH="330120" progId="">
                  <p:embed/>
                </p:oleObj>
              </a:graphicData>
            </a:graphic>
          </p:graphicFrame>
          <p:sp>
            <p:nvSpPr>
              <p:cNvPr id="142361" name="Arc 38"/>
              <p:cNvSpPr>
                <a:spLocks/>
              </p:cNvSpPr>
              <p:nvPr/>
            </p:nvSpPr>
            <p:spPr bwMode="auto">
              <a:xfrm rot="9220608" flipH="1" flipV="1">
                <a:off x="1475" y="1007"/>
                <a:ext cx="207" cy="249"/>
              </a:xfrm>
              <a:custGeom>
                <a:avLst/>
                <a:gdLst>
                  <a:gd name="T0" fmla="*/ 0 w 24985"/>
                  <a:gd name="T1" fmla="*/ 0 h 21600"/>
                  <a:gd name="T2" fmla="*/ 0 w 24985"/>
                  <a:gd name="T3" fmla="*/ 0 h 21600"/>
                  <a:gd name="T4" fmla="*/ 0 w 24985"/>
                  <a:gd name="T5" fmla="*/ 0 h 21600"/>
                  <a:gd name="T6" fmla="*/ 0 60000 65536"/>
                  <a:gd name="T7" fmla="*/ 0 60000 65536"/>
                  <a:gd name="T8" fmla="*/ 0 60000 65536"/>
                  <a:gd name="T9" fmla="*/ 0 w 24985"/>
                  <a:gd name="T10" fmla="*/ 0 h 21600"/>
                  <a:gd name="T11" fmla="*/ 24985 w 24985"/>
                  <a:gd name="T12" fmla="*/ 21600 h 21600"/>
                </a:gdLst>
                <a:ahLst/>
                <a:cxnLst>
                  <a:cxn ang="T6">
                    <a:pos x="T0" y="T1"/>
                  </a:cxn>
                  <a:cxn ang="T7">
                    <a:pos x="T2" y="T3"/>
                  </a:cxn>
                  <a:cxn ang="T8">
                    <a:pos x="T4" y="T5"/>
                  </a:cxn>
                </a:cxnLst>
                <a:rect l="T9" t="T10" r="T11" b="T12"/>
                <a:pathLst>
                  <a:path w="24985" h="21600" fill="none" extrusionOk="0">
                    <a:moveTo>
                      <a:pt x="-1" y="266"/>
                    </a:moveTo>
                    <a:cubicBezTo>
                      <a:pt x="1119" y="89"/>
                      <a:pt x="2251" y="-1"/>
                      <a:pt x="3385" y="0"/>
                    </a:cubicBezTo>
                    <a:cubicBezTo>
                      <a:pt x="15314" y="0"/>
                      <a:pt x="24985" y="9670"/>
                      <a:pt x="24985" y="21600"/>
                    </a:cubicBezTo>
                  </a:path>
                  <a:path w="24985" h="21600" stroke="0" extrusionOk="0">
                    <a:moveTo>
                      <a:pt x="-1" y="266"/>
                    </a:moveTo>
                    <a:cubicBezTo>
                      <a:pt x="1119" y="89"/>
                      <a:pt x="2251" y="-1"/>
                      <a:pt x="3385" y="0"/>
                    </a:cubicBezTo>
                    <a:cubicBezTo>
                      <a:pt x="15314" y="0"/>
                      <a:pt x="24985" y="9670"/>
                      <a:pt x="24985" y="21600"/>
                    </a:cubicBezTo>
                    <a:lnTo>
                      <a:pt x="3385" y="21600"/>
                    </a:lnTo>
                    <a:close/>
                  </a:path>
                </a:pathLst>
              </a:custGeom>
              <a:noFill/>
              <a:ln w="28575">
                <a:solidFill>
                  <a:srgbClr val="33CC33"/>
                </a:solidFill>
                <a:round/>
                <a:headEnd/>
                <a:tailEnd type="none" w="sm" len="lg"/>
              </a:ln>
            </p:spPr>
            <p:txBody>
              <a:bodyPr wrap="none" anchor="ctr"/>
              <a:lstStyle/>
              <a:p>
                <a:endParaRPr lang="zh-CN" altLang="en-US"/>
              </a:p>
            </p:txBody>
          </p:sp>
          <p:sp>
            <p:nvSpPr>
              <p:cNvPr id="142362" name="Line 39"/>
              <p:cNvSpPr>
                <a:spLocks noChangeShapeType="1"/>
              </p:cNvSpPr>
              <p:nvPr/>
            </p:nvSpPr>
            <p:spPr bwMode="auto">
              <a:xfrm>
                <a:off x="1440" y="624"/>
                <a:ext cx="0" cy="1632"/>
              </a:xfrm>
              <a:prstGeom prst="line">
                <a:avLst/>
              </a:prstGeom>
              <a:noFill/>
              <a:ln w="19050">
                <a:solidFill>
                  <a:srgbClr val="000000"/>
                </a:solidFill>
                <a:prstDash val="dash"/>
                <a:round/>
                <a:headEnd/>
                <a:tailEnd type="none" w="sm" len="lg"/>
              </a:ln>
            </p:spPr>
            <p:txBody>
              <a:bodyPr wrap="none" anchor="ctr"/>
              <a:lstStyle/>
              <a:p>
                <a:endParaRPr lang="zh-CN" altLang="en-US"/>
              </a:p>
            </p:txBody>
          </p:sp>
          <p:graphicFrame>
            <p:nvGraphicFramePr>
              <p:cNvPr id="142341" name="Object 40"/>
              <p:cNvGraphicFramePr>
                <a:graphicFrameLocks noChangeAspect="1"/>
              </p:cNvGraphicFramePr>
              <p:nvPr/>
            </p:nvGraphicFramePr>
            <p:xfrm>
              <a:off x="2105" y="957"/>
              <a:ext cx="277" cy="387"/>
            </p:xfrm>
            <a:graphic>
              <a:graphicData uri="http://schemas.openxmlformats.org/presentationml/2006/ole">
                <p:oleObj spid="_x0000_s157701" name="Equation" r:id="rId6" imgW="228600" imgH="317160" progId="">
                  <p:embed/>
                </p:oleObj>
              </a:graphicData>
            </a:graphic>
          </p:graphicFrame>
          <p:grpSp>
            <p:nvGrpSpPr>
              <p:cNvPr id="5" name="Group 41"/>
              <p:cNvGrpSpPr>
                <a:grpSpLocks/>
              </p:cNvGrpSpPr>
              <p:nvPr/>
            </p:nvGrpSpPr>
            <p:grpSpPr bwMode="auto">
              <a:xfrm>
                <a:off x="1488" y="1295"/>
                <a:ext cx="470" cy="1152"/>
                <a:chOff x="1488" y="1295"/>
                <a:chExt cx="470" cy="1152"/>
              </a:xfrm>
            </p:grpSpPr>
            <p:sp>
              <p:nvSpPr>
                <p:cNvPr id="142370" name="Line 42"/>
                <p:cNvSpPr>
                  <a:spLocks noChangeShapeType="1"/>
                </p:cNvSpPr>
                <p:nvPr/>
              </p:nvSpPr>
              <p:spPr bwMode="auto">
                <a:xfrm rot="3581093" flipH="1">
                  <a:off x="1175" y="1863"/>
                  <a:ext cx="1152" cy="15"/>
                </a:xfrm>
                <a:prstGeom prst="line">
                  <a:avLst/>
                </a:prstGeom>
                <a:noFill/>
                <a:ln w="28575">
                  <a:solidFill>
                    <a:srgbClr val="FF0000"/>
                  </a:solidFill>
                  <a:round/>
                  <a:headEnd type="triangle" w="sm" len="lg"/>
                  <a:tailEnd type="none" w="sm" len="lg"/>
                </a:ln>
              </p:spPr>
              <p:txBody>
                <a:bodyPr wrap="none" anchor="ctr"/>
                <a:lstStyle/>
                <a:p>
                  <a:endParaRPr lang="zh-CN" altLang="en-US"/>
                </a:p>
              </p:txBody>
            </p:sp>
            <p:sp>
              <p:nvSpPr>
                <p:cNvPr id="142371" name="Line 43"/>
                <p:cNvSpPr>
                  <a:spLocks noChangeShapeType="1"/>
                </p:cNvSpPr>
                <p:nvPr/>
              </p:nvSpPr>
              <p:spPr bwMode="auto">
                <a:xfrm rot="3581093" flipV="1">
                  <a:off x="1584" y="1488"/>
                  <a:ext cx="0" cy="192"/>
                </a:xfrm>
                <a:prstGeom prst="line">
                  <a:avLst/>
                </a:prstGeom>
                <a:noFill/>
                <a:ln w="28575">
                  <a:solidFill>
                    <a:srgbClr val="FF0000"/>
                  </a:solidFill>
                  <a:round/>
                  <a:headEnd/>
                  <a:tailEnd type="none" w="sm" len="lg"/>
                </a:ln>
              </p:spPr>
              <p:txBody>
                <a:bodyPr wrap="none" anchor="ctr"/>
                <a:lstStyle/>
                <a:p>
                  <a:endParaRPr lang="zh-CN" altLang="en-US"/>
                </a:p>
              </p:txBody>
            </p:sp>
            <p:sp>
              <p:nvSpPr>
                <p:cNvPr id="142372" name="Line 44"/>
                <p:cNvSpPr>
                  <a:spLocks noChangeShapeType="1"/>
                </p:cNvSpPr>
                <p:nvPr/>
              </p:nvSpPr>
              <p:spPr bwMode="auto">
                <a:xfrm rot="3581093">
                  <a:off x="1856" y="1935"/>
                  <a:ext cx="18" cy="187"/>
                </a:xfrm>
                <a:prstGeom prst="line">
                  <a:avLst/>
                </a:prstGeom>
                <a:noFill/>
                <a:ln w="28575">
                  <a:solidFill>
                    <a:srgbClr val="FF0000"/>
                  </a:solidFill>
                  <a:round/>
                  <a:headEnd/>
                  <a:tailEnd type="none" w="sm" len="lg"/>
                </a:ln>
              </p:spPr>
              <p:txBody>
                <a:bodyPr wrap="none" anchor="ctr"/>
                <a:lstStyle/>
                <a:p>
                  <a:endParaRPr lang="zh-CN" altLang="en-US"/>
                </a:p>
              </p:txBody>
            </p:sp>
            <p:sp>
              <p:nvSpPr>
                <p:cNvPr id="142373" name="Oval 45"/>
                <p:cNvSpPr>
                  <a:spLocks noChangeArrowheads="1"/>
                </p:cNvSpPr>
                <p:nvPr/>
              </p:nvSpPr>
              <p:spPr bwMode="auto">
                <a:xfrm rot="3581093">
                  <a:off x="1488" y="1449"/>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2374" name="Oval 46"/>
                <p:cNvSpPr>
                  <a:spLocks noChangeArrowheads="1"/>
                </p:cNvSpPr>
                <p:nvPr/>
              </p:nvSpPr>
              <p:spPr bwMode="auto">
                <a:xfrm rot="3581093">
                  <a:off x="1699" y="1781"/>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2375" name="Oval 47"/>
                <p:cNvSpPr>
                  <a:spLocks noChangeArrowheads="1"/>
                </p:cNvSpPr>
                <p:nvPr/>
              </p:nvSpPr>
              <p:spPr bwMode="auto">
                <a:xfrm rot="3581093">
                  <a:off x="1890" y="2097"/>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2376" name="Line 48"/>
                <p:cNvSpPr>
                  <a:spLocks noChangeShapeType="1"/>
                </p:cNvSpPr>
                <p:nvPr/>
              </p:nvSpPr>
              <p:spPr bwMode="auto">
                <a:xfrm rot="3581093">
                  <a:off x="1770" y="1817"/>
                  <a:ext cx="18" cy="187"/>
                </a:xfrm>
                <a:prstGeom prst="line">
                  <a:avLst/>
                </a:prstGeom>
                <a:noFill/>
                <a:ln w="28575">
                  <a:solidFill>
                    <a:srgbClr val="FF0000"/>
                  </a:solidFill>
                  <a:round/>
                  <a:headEnd/>
                  <a:tailEnd type="none" w="sm" len="lg"/>
                </a:ln>
              </p:spPr>
              <p:txBody>
                <a:bodyPr wrap="none" anchor="ctr"/>
                <a:lstStyle/>
                <a:p>
                  <a:endParaRPr lang="zh-CN" altLang="en-US"/>
                </a:p>
              </p:txBody>
            </p:sp>
            <p:sp>
              <p:nvSpPr>
                <p:cNvPr id="142377" name="Line 49"/>
                <p:cNvSpPr>
                  <a:spLocks noChangeShapeType="1"/>
                </p:cNvSpPr>
                <p:nvPr/>
              </p:nvSpPr>
              <p:spPr bwMode="auto">
                <a:xfrm rot="3581093">
                  <a:off x="1674" y="1625"/>
                  <a:ext cx="18" cy="187"/>
                </a:xfrm>
                <a:prstGeom prst="line">
                  <a:avLst/>
                </a:prstGeom>
                <a:noFill/>
                <a:ln w="28575">
                  <a:solidFill>
                    <a:srgbClr val="FF0000"/>
                  </a:solidFill>
                  <a:round/>
                  <a:headEnd/>
                  <a:tailEnd type="none" w="sm" len="lg"/>
                </a:ln>
              </p:spPr>
              <p:txBody>
                <a:bodyPr wrap="none" anchor="ctr"/>
                <a:lstStyle/>
                <a:p>
                  <a:endParaRPr lang="zh-CN" altLang="en-US"/>
                </a:p>
              </p:txBody>
            </p:sp>
          </p:grpSp>
          <p:grpSp>
            <p:nvGrpSpPr>
              <p:cNvPr id="6" name="Group 50"/>
              <p:cNvGrpSpPr>
                <a:grpSpLocks/>
              </p:cNvGrpSpPr>
              <p:nvPr/>
            </p:nvGrpSpPr>
            <p:grpSpPr bwMode="auto">
              <a:xfrm>
                <a:off x="528" y="1344"/>
                <a:ext cx="1934" cy="1056"/>
                <a:chOff x="528" y="1344"/>
                <a:chExt cx="1934" cy="1056"/>
              </a:xfrm>
            </p:grpSpPr>
            <p:sp>
              <p:nvSpPr>
                <p:cNvPr id="142368" name="Rectangle 51"/>
                <p:cNvSpPr>
                  <a:spLocks noChangeArrowheads="1"/>
                </p:cNvSpPr>
                <p:nvPr/>
              </p:nvSpPr>
              <p:spPr bwMode="auto">
                <a:xfrm>
                  <a:off x="528" y="1344"/>
                  <a:ext cx="1920" cy="1056"/>
                </a:xfrm>
                <a:prstGeom prst="rect">
                  <a:avLst/>
                </a:prstGeom>
                <a:solidFill>
                  <a:srgbClr val="C5FFFF">
                    <a:alpha val="50195"/>
                  </a:srgbClr>
                </a:solidFill>
                <a:ln w="19050">
                  <a:solidFill>
                    <a:schemeClr val="tx2"/>
                  </a:solidFill>
                  <a:miter lim="800000"/>
                  <a:headEnd/>
                  <a:tailEnd/>
                </a:ln>
              </p:spPr>
              <p:txBody>
                <a:bodyPr wrap="none" anchor="ctr"/>
                <a:lstStyle/>
                <a:p>
                  <a:endParaRPr lang="zh-CN" altLang="en-US"/>
                </a:p>
              </p:txBody>
            </p:sp>
            <p:sp>
              <p:nvSpPr>
                <p:cNvPr id="142369" name="Rectangle 52"/>
                <p:cNvSpPr>
                  <a:spLocks noChangeArrowheads="1"/>
                </p:cNvSpPr>
                <p:nvPr/>
              </p:nvSpPr>
              <p:spPr bwMode="auto">
                <a:xfrm>
                  <a:off x="528" y="2064"/>
                  <a:ext cx="1008" cy="327"/>
                </a:xfrm>
                <a:prstGeom prst="rect">
                  <a:avLst/>
                </a:prstGeom>
                <a:noFill/>
                <a:ln w="9525">
                  <a:noFill/>
                  <a:miter lim="800000"/>
                  <a:headEnd/>
                  <a:tailEnd/>
                </a:ln>
              </p:spPr>
              <p:txBody>
                <a:bodyPr>
                  <a:spAutoFit/>
                </a:bodyPr>
                <a:lstStyle/>
                <a:p>
                  <a:r>
                    <a:rPr lang="zh-CN" altLang="en-US" sz="2800" b="1">
                      <a:solidFill>
                        <a:srgbClr val="000066"/>
                      </a:solidFill>
                      <a:latin typeface="Times New Roman" pitchFamily="18" charset="0"/>
                    </a:rPr>
                    <a:t>玻璃</a:t>
                  </a:r>
                </a:p>
              </p:txBody>
            </p:sp>
            <p:graphicFrame>
              <p:nvGraphicFramePr>
                <p:cNvPr id="142343" name="Object 53"/>
                <p:cNvGraphicFramePr>
                  <a:graphicFrameLocks noChangeAspect="1"/>
                </p:cNvGraphicFramePr>
                <p:nvPr/>
              </p:nvGraphicFramePr>
              <p:xfrm>
                <a:off x="2153" y="1392"/>
                <a:ext cx="309" cy="387"/>
              </p:xfrm>
              <a:graphic>
                <a:graphicData uri="http://schemas.openxmlformats.org/presentationml/2006/ole">
                  <p:oleObj spid="_x0000_s157703" name="Equation" r:id="rId7" imgW="253800" imgH="317160" progId="">
                    <p:embed/>
                  </p:oleObj>
                </a:graphicData>
              </a:graphic>
            </p:graphicFrame>
          </p:grpSp>
          <p:sp>
            <p:nvSpPr>
              <p:cNvPr id="142365" name="Arc 54"/>
              <p:cNvSpPr>
                <a:spLocks/>
              </p:cNvSpPr>
              <p:nvPr/>
            </p:nvSpPr>
            <p:spPr bwMode="auto">
              <a:xfrm rot="6572052" flipH="1" flipV="1">
                <a:off x="1187" y="976"/>
                <a:ext cx="182" cy="249"/>
              </a:xfrm>
              <a:custGeom>
                <a:avLst/>
                <a:gdLst>
                  <a:gd name="T0" fmla="*/ 0 w 21960"/>
                  <a:gd name="T1" fmla="*/ 0 h 21600"/>
                  <a:gd name="T2" fmla="*/ 0 w 21960"/>
                  <a:gd name="T3" fmla="*/ 0 h 21600"/>
                  <a:gd name="T4" fmla="*/ 0 w 21960"/>
                  <a:gd name="T5" fmla="*/ 0 h 21600"/>
                  <a:gd name="T6" fmla="*/ 0 60000 65536"/>
                  <a:gd name="T7" fmla="*/ 0 60000 65536"/>
                  <a:gd name="T8" fmla="*/ 0 60000 65536"/>
                  <a:gd name="T9" fmla="*/ 0 w 21960"/>
                  <a:gd name="T10" fmla="*/ 0 h 21600"/>
                  <a:gd name="T11" fmla="*/ 21960 w 21960"/>
                  <a:gd name="T12" fmla="*/ 21600 h 21600"/>
                </a:gdLst>
                <a:ahLst/>
                <a:cxnLst>
                  <a:cxn ang="T6">
                    <a:pos x="T0" y="T1"/>
                  </a:cxn>
                  <a:cxn ang="T7">
                    <a:pos x="T2" y="T3"/>
                  </a:cxn>
                  <a:cxn ang="T8">
                    <a:pos x="T4" y="T5"/>
                  </a:cxn>
                </a:cxnLst>
                <a:rect l="T9" t="T10" r="T11" b="T12"/>
                <a:pathLst>
                  <a:path w="21960" h="21600" fill="none" extrusionOk="0">
                    <a:moveTo>
                      <a:pt x="0" y="3"/>
                    </a:moveTo>
                    <a:cubicBezTo>
                      <a:pt x="119" y="1"/>
                      <a:pt x="239" y="-1"/>
                      <a:pt x="360" y="0"/>
                    </a:cubicBezTo>
                    <a:cubicBezTo>
                      <a:pt x="12289" y="0"/>
                      <a:pt x="21960" y="9670"/>
                      <a:pt x="21960" y="21600"/>
                    </a:cubicBezTo>
                  </a:path>
                  <a:path w="21960" h="21600" stroke="0" extrusionOk="0">
                    <a:moveTo>
                      <a:pt x="0" y="3"/>
                    </a:moveTo>
                    <a:cubicBezTo>
                      <a:pt x="119" y="1"/>
                      <a:pt x="239" y="-1"/>
                      <a:pt x="360" y="0"/>
                    </a:cubicBezTo>
                    <a:cubicBezTo>
                      <a:pt x="12289" y="0"/>
                      <a:pt x="21960" y="9670"/>
                      <a:pt x="21960" y="21600"/>
                    </a:cubicBezTo>
                    <a:lnTo>
                      <a:pt x="360" y="21600"/>
                    </a:lnTo>
                    <a:close/>
                  </a:path>
                </a:pathLst>
              </a:custGeom>
              <a:noFill/>
              <a:ln w="28575">
                <a:solidFill>
                  <a:srgbClr val="FFCC66"/>
                </a:solidFill>
                <a:round/>
                <a:headEnd/>
                <a:tailEnd type="none" w="sm" len="lg"/>
              </a:ln>
            </p:spPr>
            <p:txBody>
              <a:bodyPr wrap="none" anchor="ctr"/>
              <a:lstStyle/>
              <a:p>
                <a:endParaRPr lang="zh-CN" altLang="en-US"/>
              </a:p>
            </p:txBody>
          </p:sp>
          <p:grpSp>
            <p:nvGrpSpPr>
              <p:cNvPr id="7" name="Group 55"/>
              <p:cNvGrpSpPr>
                <a:grpSpLocks/>
              </p:cNvGrpSpPr>
              <p:nvPr/>
            </p:nvGrpSpPr>
            <p:grpSpPr bwMode="auto">
              <a:xfrm>
                <a:off x="1457" y="1584"/>
                <a:ext cx="223" cy="480"/>
                <a:chOff x="1457" y="1584"/>
                <a:chExt cx="223" cy="480"/>
              </a:xfrm>
            </p:grpSpPr>
            <p:sp>
              <p:nvSpPr>
                <p:cNvPr id="142367" name="Arc 56"/>
                <p:cNvSpPr>
                  <a:spLocks/>
                </p:cNvSpPr>
                <p:nvPr/>
              </p:nvSpPr>
              <p:spPr bwMode="auto">
                <a:xfrm rot="13267117" flipH="1">
                  <a:off x="1488" y="1584"/>
                  <a:ext cx="95" cy="191"/>
                </a:xfrm>
                <a:custGeom>
                  <a:avLst/>
                  <a:gdLst>
                    <a:gd name="T0" fmla="*/ 0 w 21403"/>
                    <a:gd name="T1" fmla="*/ 0 h 21600"/>
                    <a:gd name="T2" fmla="*/ 0 w 21403"/>
                    <a:gd name="T3" fmla="*/ 0 h 21600"/>
                    <a:gd name="T4" fmla="*/ 0 w 21403"/>
                    <a:gd name="T5" fmla="*/ 0 h 21600"/>
                    <a:gd name="T6" fmla="*/ 0 60000 65536"/>
                    <a:gd name="T7" fmla="*/ 0 60000 65536"/>
                    <a:gd name="T8" fmla="*/ 0 60000 65536"/>
                    <a:gd name="T9" fmla="*/ 0 w 21403"/>
                    <a:gd name="T10" fmla="*/ 0 h 21600"/>
                    <a:gd name="T11" fmla="*/ 21403 w 21403"/>
                    <a:gd name="T12" fmla="*/ 21600 h 21600"/>
                  </a:gdLst>
                  <a:ahLst/>
                  <a:cxnLst>
                    <a:cxn ang="T6">
                      <a:pos x="T0" y="T1"/>
                    </a:cxn>
                    <a:cxn ang="T7">
                      <a:pos x="T2" y="T3"/>
                    </a:cxn>
                    <a:cxn ang="T8">
                      <a:pos x="T4" y="T5"/>
                    </a:cxn>
                  </a:cxnLst>
                  <a:rect l="T9" t="T10" r="T11" b="T12"/>
                  <a:pathLst>
                    <a:path w="21403" h="21600" fill="none" extrusionOk="0">
                      <a:moveTo>
                        <a:pt x="-1" y="0"/>
                      </a:moveTo>
                      <a:cubicBezTo>
                        <a:pt x="10805" y="0"/>
                        <a:pt x="19948" y="7984"/>
                        <a:pt x="21403" y="18690"/>
                      </a:cubicBezTo>
                    </a:path>
                    <a:path w="21403" h="21600" stroke="0" extrusionOk="0">
                      <a:moveTo>
                        <a:pt x="-1" y="0"/>
                      </a:moveTo>
                      <a:cubicBezTo>
                        <a:pt x="10805" y="0"/>
                        <a:pt x="19948" y="7984"/>
                        <a:pt x="21403" y="18690"/>
                      </a:cubicBezTo>
                      <a:lnTo>
                        <a:pt x="0" y="21600"/>
                      </a:lnTo>
                      <a:close/>
                    </a:path>
                  </a:pathLst>
                </a:custGeom>
                <a:noFill/>
                <a:ln w="28575">
                  <a:solidFill>
                    <a:srgbClr val="FFCC66"/>
                  </a:solidFill>
                  <a:round/>
                  <a:headEnd/>
                  <a:tailEnd type="none" w="sm" len="lg"/>
                </a:ln>
              </p:spPr>
              <p:txBody>
                <a:bodyPr wrap="none" anchor="ctr"/>
                <a:lstStyle/>
                <a:p>
                  <a:endParaRPr lang="zh-CN" altLang="en-US"/>
                </a:p>
              </p:txBody>
            </p:sp>
            <p:graphicFrame>
              <p:nvGraphicFramePr>
                <p:cNvPr id="142342" name="Object 57"/>
                <p:cNvGraphicFramePr>
                  <a:graphicFrameLocks noChangeAspect="1"/>
                </p:cNvGraphicFramePr>
                <p:nvPr/>
              </p:nvGraphicFramePr>
              <p:xfrm>
                <a:off x="1457" y="1753"/>
                <a:ext cx="223" cy="311"/>
              </p:xfrm>
              <a:graphic>
                <a:graphicData uri="http://schemas.openxmlformats.org/presentationml/2006/ole">
                  <p:oleObj spid="_x0000_s157702" name="公式" r:id="rId8" imgW="177480" imgH="241200" progId="">
                    <p:embed/>
                  </p:oleObj>
                </a:graphicData>
              </a:graphic>
            </p:graphicFrame>
          </p:grpSp>
        </p:grpSp>
        <p:sp>
          <p:nvSpPr>
            <p:cNvPr id="142352" name="Rectangle 58"/>
            <p:cNvSpPr>
              <a:spLocks noChangeArrowheads="1"/>
            </p:cNvSpPr>
            <p:nvPr/>
          </p:nvSpPr>
          <p:spPr bwMode="auto">
            <a:xfrm>
              <a:off x="384" y="1056"/>
              <a:ext cx="720" cy="327"/>
            </a:xfrm>
            <a:prstGeom prst="rect">
              <a:avLst/>
            </a:prstGeom>
            <a:noFill/>
            <a:ln w="9525">
              <a:noFill/>
              <a:miter lim="800000"/>
              <a:headEnd/>
              <a:tailEnd/>
            </a:ln>
          </p:spPr>
          <p:txBody>
            <a:bodyPr>
              <a:spAutoFit/>
            </a:bodyPr>
            <a:lstStyle/>
            <a:p>
              <a:r>
                <a:rPr lang="zh-CN" altLang="en-US" sz="2800" b="1">
                  <a:solidFill>
                    <a:srgbClr val="1C1C1C"/>
                  </a:solidFill>
                  <a:latin typeface="Times New Roman" pitchFamily="18" charset="0"/>
                </a:rPr>
                <a:t>空气</a:t>
              </a:r>
            </a:p>
          </p:txBody>
        </p:sp>
      </p:grpSp>
      <p:sp>
        <p:nvSpPr>
          <p:cNvPr id="51" name="Oval 20"/>
          <p:cNvSpPr>
            <a:spLocks noChangeArrowheads="1"/>
          </p:cNvSpPr>
          <p:nvPr/>
        </p:nvSpPr>
        <p:spPr bwMode="auto">
          <a:xfrm>
            <a:off x="3200400" y="609600"/>
            <a:ext cx="56197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42350" name="Rectangle 23"/>
          <p:cNvSpPr>
            <a:spLocks noChangeArrowheads="1"/>
          </p:cNvSpPr>
          <p:nvPr/>
        </p:nvSpPr>
        <p:spPr bwMode="auto">
          <a:xfrm>
            <a:off x="3581400" y="65088"/>
            <a:ext cx="51816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11-11  </a:t>
            </a:r>
            <a:r>
              <a:rPr kumimoji="1" lang="zh-CN" altLang="en-US" sz="2800" b="1">
                <a:solidFill>
                  <a:srgbClr val="000066"/>
                </a:solidFill>
                <a:latin typeface="楷体_GB2312" pitchFamily="49" charset="-122"/>
                <a:ea typeface="楷体_GB2312" pitchFamily="49" charset="-122"/>
              </a:rPr>
              <a:t>反射光和折射光的偏振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blinds(horizontal)">
                                      <p:cBhvr>
                                        <p:cTn id="7" dur="500"/>
                                        <p:tgtEl>
                                          <p:spTgt spid="35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utoUpdateAnimBg="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6" name="灯片编号占位符 1"/>
          <p:cNvSpPr>
            <a:spLocks noGrp="1"/>
          </p:cNvSpPr>
          <p:nvPr>
            <p:ph type="sldNum" sz="quarter" idx="10"/>
          </p:nvPr>
        </p:nvSpPr>
        <p:spPr>
          <a:noFill/>
        </p:spPr>
        <p:txBody>
          <a:bodyPr/>
          <a:lstStyle/>
          <a:p>
            <a:fld id="{CFCF5C82-9404-49F2-8EB5-2E99D2E7235A}" type="slidenum">
              <a:rPr lang="en-US" altLang="zh-CN" smtClean="0"/>
              <a:pPr/>
              <a:t>205</a:t>
            </a:fld>
            <a:endParaRPr lang="en-US" altLang="zh-CN" smtClean="0"/>
          </a:p>
        </p:txBody>
      </p:sp>
      <p:sp>
        <p:nvSpPr>
          <p:cNvPr id="43015" name="Text Box 7"/>
          <p:cNvSpPr txBox="1">
            <a:spLocks noChangeArrowheads="1"/>
          </p:cNvSpPr>
          <p:nvPr/>
        </p:nvSpPr>
        <p:spPr bwMode="auto">
          <a:xfrm>
            <a:off x="1524000" y="1676400"/>
            <a:ext cx="5638800" cy="579438"/>
          </a:xfrm>
          <a:prstGeom prst="rect">
            <a:avLst/>
          </a:prstGeom>
          <a:noFill/>
          <a:ln w="9525">
            <a:noFill/>
            <a:miter lim="800000"/>
            <a:headEnd/>
            <a:tailEnd/>
          </a:ln>
        </p:spPr>
        <p:txBody>
          <a:bodyPr>
            <a:spAutoFit/>
          </a:bodyPr>
          <a:lstStyle/>
          <a:p>
            <a:pPr>
              <a:spcBef>
                <a:spcPct val="50000"/>
              </a:spcBef>
            </a:pP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1</a:t>
            </a:r>
            <a:r>
              <a:rPr lang="en-US" altLang="zh-CN" sz="3200" b="1">
                <a:solidFill>
                  <a:srgbClr val="CC0000"/>
                </a:solidFill>
                <a:latin typeface="宋体" pitchFamily="2" charset="-122"/>
              </a:rPr>
              <a:t>)</a:t>
            </a:r>
            <a:r>
              <a:rPr lang="zh-CN" altLang="en-US" sz="3200" b="1">
                <a:solidFill>
                  <a:srgbClr val="000000"/>
                </a:solidFill>
                <a:latin typeface="Times New Roman" pitchFamily="18" charset="0"/>
              </a:rPr>
              <a:t>反射光和折射光互相垂直 </a:t>
            </a:r>
            <a:r>
              <a:rPr lang="en-US" altLang="zh-CN" sz="3200" b="1">
                <a:solidFill>
                  <a:srgbClr val="000000"/>
                </a:solidFill>
                <a:latin typeface="Times New Roman" pitchFamily="18" charset="0"/>
              </a:rPr>
              <a:t>.</a:t>
            </a:r>
          </a:p>
        </p:txBody>
      </p:sp>
      <p:graphicFrame>
        <p:nvGraphicFramePr>
          <p:cNvPr id="43016" name="Object 8"/>
          <p:cNvGraphicFramePr>
            <a:graphicFrameLocks noChangeAspect="1"/>
          </p:cNvGraphicFramePr>
          <p:nvPr/>
        </p:nvGraphicFramePr>
        <p:xfrm>
          <a:off x="1676400" y="2381250"/>
          <a:ext cx="1752600" cy="1077913"/>
        </p:xfrm>
        <a:graphic>
          <a:graphicData uri="http://schemas.openxmlformats.org/presentationml/2006/ole">
            <p:oleObj spid="_x0000_s158722" name="Equation" r:id="rId3" imgW="1091880" imgH="672840" progId="">
              <p:embed/>
            </p:oleObj>
          </a:graphicData>
        </a:graphic>
      </p:graphicFrame>
      <p:graphicFrame>
        <p:nvGraphicFramePr>
          <p:cNvPr id="43017" name="Object 9"/>
          <p:cNvGraphicFramePr>
            <a:graphicFrameLocks noChangeAspect="1"/>
          </p:cNvGraphicFramePr>
          <p:nvPr/>
        </p:nvGraphicFramePr>
        <p:xfrm>
          <a:off x="4419600" y="2384425"/>
          <a:ext cx="3048000" cy="1074738"/>
        </p:xfrm>
        <a:graphic>
          <a:graphicData uri="http://schemas.openxmlformats.org/presentationml/2006/ole">
            <p:oleObj spid="_x0000_s158723" name="Equation" r:id="rId4" imgW="1904760" imgH="672840" progId="">
              <p:embed/>
            </p:oleObj>
          </a:graphicData>
        </a:graphic>
      </p:graphicFrame>
      <p:graphicFrame>
        <p:nvGraphicFramePr>
          <p:cNvPr id="43018" name="Object 10"/>
          <p:cNvGraphicFramePr>
            <a:graphicFrameLocks noChangeAspect="1"/>
          </p:cNvGraphicFramePr>
          <p:nvPr/>
        </p:nvGraphicFramePr>
        <p:xfrm>
          <a:off x="1676400" y="3459163"/>
          <a:ext cx="3886200" cy="960437"/>
        </p:xfrm>
        <a:graphic>
          <a:graphicData uri="http://schemas.openxmlformats.org/presentationml/2006/ole">
            <p:oleObj spid="_x0000_s158724" name="Equation" r:id="rId5" imgW="2603160" imgH="609480" progId="">
              <p:embed/>
            </p:oleObj>
          </a:graphicData>
        </a:graphic>
      </p:graphicFrame>
      <p:graphicFrame>
        <p:nvGraphicFramePr>
          <p:cNvPr id="43019" name="Object 11"/>
          <p:cNvGraphicFramePr>
            <a:graphicFrameLocks noChangeAspect="1"/>
          </p:cNvGraphicFramePr>
          <p:nvPr/>
        </p:nvGraphicFramePr>
        <p:xfrm>
          <a:off x="1676400" y="4648200"/>
          <a:ext cx="1676400" cy="987425"/>
        </p:xfrm>
        <a:graphic>
          <a:graphicData uri="http://schemas.openxmlformats.org/presentationml/2006/ole">
            <p:oleObj spid="_x0000_s158725" name="Equation" r:id="rId6" imgW="1015920" imgH="609480" progId="">
              <p:embed/>
            </p:oleObj>
          </a:graphicData>
        </a:graphic>
      </p:graphicFrame>
      <p:grpSp>
        <p:nvGrpSpPr>
          <p:cNvPr id="2" name="Group 12"/>
          <p:cNvGrpSpPr>
            <a:grpSpLocks/>
          </p:cNvGrpSpPr>
          <p:nvPr/>
        </p:nvGrpSpPr>
        <p:grpSpPr bwMode="auto">
          <a:xfrm>
            <a:off x="838200" y="914400"/>
            <a:ext cx="1447800" cy="685800"/>
            <a:chOff x="240" y="2544"/>
            <a:chExt cx="912" cy="432"/>
          </a:xfrm>
        </p:grpSpPr>
        <p:sp>
          <p:nvSpPr>
            <p:cNvPr id="43021" name="AutoShape 13"/>
            <p:cNvSpPr>
              <a:spLocks noChangeArrowheads="1"/>
            </p:cNvSpPr>
            <p:nvPr/>
          </p:nvSpPr>
          <p:spPr bwMode="auto">
            <a:xfrm>
              <a:off x="240" y="2544"/>
              <a:ext cx="672" cy="432"/>
            </a:xfrm>
            <a:prstGeom prst="horizontalScroll">
              <a:avLst>
                <a:gd name="adj" fmla="val 12500"/>
              </a:avLst>
            </a:prstGeom>
            <a:solidFill>
              <a:schemeClr val="accent1"/>
            </a:solidFill>
            <a:ln w="9525">
              <a:solidFill>
                <a:schemeClr val="tx1"/>
              </a:solidFill>
              <a:round/>
              <a:headEnd/>
              <a:tailEnd/>
            </a:ln>
            <a:effectLst>
              <a:outerShdw dist="107763" dir="13500000" algn="ctr" rotWithShape="0">
                <a:schemeClr val="tx2"/>
              </a:outerShdw>
            </a:effectLst>
          </p:spPr>
          <p:txBody>
            <a:bodyPr wrap="none" anchor="ctr"/>
            <a:lstStyle/>
            <a:p>
              <a:pPr>
                <a:defRPr/>
              </a:pPr>
              <a:endParaRPr lang="zh-CN" altLang="en-US"/>
            </a:p>
          </p:txBody>
        </p:sp>
        <p:sp>
          <p:nvSpPr>
            <p:cNvPr id="143372" name="Text Box 14"/>
            <p:cNvSpPr txBox="1">
              <a:spLocks noChangeArrowheads="1"/>
            </p:cNvSpPr>
            <p:nvPr/>
          </p:nvSpPr>
          <p:spPr bwMode="auto">
            <a:xfrm>
              <a:off x="288" y="2592"/>
              <a:ext cx="864" cy="365"/>
            </a:xfrm>
            <a:prstGeom prst="rect">
              <a:avLst/>
            </a:prstGeom>
            <a:noFill/>
            <a:ln w="9525">
              <a:noFill/>
              <a:miter lim="800000"/>
              <a:headEnd/>
              <a:tailEnd/>
            </a:ln>
          </p:spPr>
          <p:txBody>
            <a:bodyPr>
              <a:spAutoFit/>
            </a:bodyPr>
            <a:lstStyle/>
            <a:p>
              <a:pPr>
                <a:spcBef>
                  <a:spcPct val="50000"/>
                </a:spcBef>
              </a:pPr>
              <a:r>
                <a:rPr lang="zh-CN" altLang="en-US" sz="3200" b="1">
                  <a:solidFill>
                    <a:srgbClr val="CC0000"/>
                  </a:solidFill>
                  <a:latin typeface="Times New Roman" pitchFamily="18" charset="0"/>
                </a:rPr>
                <a:t>讨论</a:t>
              </a:r>
            </a:p>
          </p:txBody>
        </p:sp>
      </p:grpSp>
      <p:sp>
        <p:nvSpPr>
          <p:cNvPr id="11" name="Oval 20"/>
          <p:cNvSpPr>
            <a:spLocks noChangeArrowheads="1"/>
          </p:cNvSpPr>
          <p:nvPr/>
        </p:nvSpPr>
        <p:spPr bwMode="auto">
          <a:xfrm>
            <a:off x="3200400" y="609600"/>
            <a:ext cx="56197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43370" name="Rectangle 23"/>
          <p:cNvSpPr>
            <a:spLocks noChangeArrowheads="1"/>
          </p:cNvSpPr>
          <p:nvPr/>
        </p:nvSpPr>
        <p:spPr bwMode="auto">
          <a:xfrm>
            <a:off x="3581400" y="65088"/>
            <a:ext cx="51816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11-11  </a:t>
            </a:r>
            <a:r>
              <a:rPr kumimoji="1" lang="zh-CN" altLang="en-US" sz="2800" b="1">
                <a:solidFill>
                  <a:srgbClr val="000066"/>
                </a:solidFill>
                <a:latin typeface="楷体_GB2312" pitchFamily="49" charset="-122"/>
                <a:ea typeface="楷体_GB2312" pitchFamily="49" charset="-122"/>
              </a:rPr>
              <a:t>反射光和折射光的偏振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015"/>
                                        </p:tgtEl>
                                        <p:attrNameLst>
                                          <p:attrName>style.visibility</p:attrName>
                                        </p:attrNameLst>
                                      </p:cBhvr>
                                      <p:to>
                                        <p:strVal val="visible"/>
                                      </p:to>
                                    </p:set>
                                    <p:animEffect transition="in" filter="blinds(horizontal)">
                                      <p:cBhvr>
                                        <p:cTn id="12" dur="500"/>
                                        <p:tgtEl>
                                          <p:spTgt spid="430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43016"/>
                                        </p:tgtEl>
                                        <p:attrNameLst>
                                          <p:attrName>style.visibility</p:attrName>
                                        </p:attrNameLst>
                                      </p:cBhvr>
                                      <p:to>
                                        <p:strVal val="visible"/>
                                      </p:to>
                                    </p:set>
                                    <p:animEffect transition="in" filter="blinds(vertical)">
                                      <p:cBhvr>
                                        <p:cTn id="17" dur="500"/>
                                        <p:tgtEl>
                                          <p:spTgt spid="430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43017"/>
                                        </p:tgtEl>
                                        <p:attrNameLst>
                                          <p:attrName>style.visibility</p:attrName>
                                        </p:attrNameLst>
                                      </p:cBhvr>
                                      <p:to>
                                        <p:strVal val="visible"/>
                                      </p:to>
                                    </p:set>
                                    <p:animEffect transition="in" filter="blinds(vertical)">
                                      <p:cBhvr>
                                        <p:cTn id="22" dur="500"/>
                                        <p:tgtEl>
                                          <p:spTgt spid="4301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3018"/>
                                        </p:tgtEl>
                                        <p:attrNameLst>
                                          <p:attrName>style.visibility</p:attrName>
                                        </p:attrNameLst>
                                      </p:cBhvr>
                                      <p:to>
                                        <p:strVal val="visible"/>
                                      </p:to>
                                    </p:set>
                                    <p:animEffect transition="in" filter="blinds(horizontal)">
                                      <p:cBhvr>
                                        <p:cTn id="27" dur="500"/>
                                        <p:tgtEl>
                                          <p:spTgt spid="4301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3019"/>
                                        </p:tgtEl>
                                        <p:attrNameLst>
                                          <p:attrName>style.visibility</p:attrName>
                                        </p:attrNameLst>
                                      </p:cBhvr>
                                      <p:to>
                                        <p:strVal val="visible"/>
                                      </p:to>
                                    </p:set>
                                    <p:animEffect transition="in" filter="blinds(horizontal)">
                                      <p:cBhvr>
                                        <p:cTn id="32" dur="500"/>
                                        <p:tgtEl>
                                          <p:spTgt spid="43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5" grpId="0" autoUpdateAnimBg="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00" name="灯片编号占位符 1"/>
          <p:cNvSpPr>
            <a:spLocks noGrp="1"/>
          </p:cNvSpPr>
          <p:nvPr>
            <p:ph type="sldNum" sz="quarter" idx="10"/>
          </p:nvPr>
        </p:nvSpPr>
        <p:spPr>
          <a:noFill/>
        </p:spPr>
        <p:txBody>
          <a:bodyPr/>
          <a:lstStyle/>
          <a:p>
            <a:fld id="{AD90986C-6F5D-4DF3-8844-0912B943D292}" type="slidenum">
              <a:rPr lang="en-US" altLang="zh-CN" smtClean="0"/>
              <a:pPr/>
              <a:t>206</a:t>
            </a:fld>
            <a:endParaRPr lang="en-US" altLang="zh-CN" smtClean="0"/>
          </a:p>
        </p:txBody>
      </p:sp>
      <p:graphicFrame>
        <p:nvGraphicFramePr>
          <p:cNvPr id="36868" name="Object 4"/>
          <p:cNvGraphicFramePr>
            <a:graphicFrameLocks noChangeAspect="1"/>
          </p:cNvGraphicFramePr>
          <p:nvPr/>
        </p:nvGraphicFramePr>
        <p:xfrm>
          <a:off x="2667000" y="4800600"/>
          <a:ext cx="4876800" cy="1063625"/>
        </p:xfrm>
        <a:graphic>
          <a:graphicData uri="http://schemas.openxmlformats.org/presentationml/2006/ole">
            <p:oleObj spid="_x0000_s159746" name="Equation" r:id="rId3" imgW="3136680" imgH="672840" progId="">
              <p:embed/>
            </p:oleObj>
          </a:graphicData>
        </a:graphic>
      </p:graphicFrame>
      <p:sp>
        <p:nvSpPr>
          <p:cNvPr id="144401" name="Rectangle 2"/>
          <p:cNvSpPr>
            <a:spLocks noChangeArrowheads="1"/>
          </p:cNvSpPr>
          <p:nvPr/>
        </p:nvSpPr>
        <p:spPr bwMode="auto">
          <a:xfrm>
            <a:off x="4806950" y="944563"/>
            <a:ext cx="3117850" cy="2449512"/>
          </a:xfrm>
          <a:prstGeom prst="rect">
            <a:avLst/>
          </a:prstGeom>
          <a:solidFill>
            <a:schemeClr val="bg1"/>
          </a:solidFill>
          <a:ln w="9525">
            <a:solidFill>
              <a:schemeClr val="tx1"/>
            </a:solidFill>
            <a:miter lim="800000"/>
            <a:headEnd/>
            <a:tailEnd/>
          </a:ln>
        </p:spPr>
        <p:txBody>
          <a:bodyPr wrap="none" anchor="ctr"/>
          <a:lstStyle/>
          <a:p>
            <a:endParaRPr lang="zh-CN" altLang="en-US"/>
          </a:p>
        </p:txBody>
      </p:sp>
      <p:graphicFrame>
        <p:nvGraphicFramePr>
          <p:cNvPr id="144387" name="Object 10"/>
          <p:cNvGraphicFramePr>
            <a:graphicFrameLocks noChangeAspect="1"/>
          </p:cNvGraphicFramePr>
          <p:nvPr/>
        </p:nvGraphicFramePr>
        <p:xfrm>
          <a:off x="7191375" y="1585913"/>
          <a:ext cx="352425" cy="471487"/>
        </p:xfrm>
        <a:graphic>
          <a:graphicData uri="http://schemas.openxmlformats.org/presentationml/2006/ole">
            <p:oleObj spid="_x0000_s159747" name="Equation" r:id="rId4" imgW="228600" imgH="317160" progId="">
              <p:embed/>
            </p:oleObj>
          </a:graphicData>
        </a:graphic>
      </p:graphicFrame>
      <p:grpSp>
        <p:nvGrpSpPr>
          <p:cNvPr id="2" name="Group 11"/>
          <p:cNvGrpSpPr>
            <a:grpSpLocks/>
          </p:cNvGrpSpPr>
          <p:nvPr/>
        </p:nvGrpSpPr>
        <p:grpSpPr bwMode="auto">
          <a:xfrm>
            <a:off x="5786438" y="1936750"/>
            <a:ext cx="611187" cy="1341438"/>
            <a:chOff x="3696" y="1363"/>
            <a:chExt cx="480" cy="1104"/>
          </a:xfrm>
        </p:grpSpPr>
        <p:sp>
          <p:nvSpPr>
            <p:cNvPr id="144472" name="Line 12"/>
            <p:cNvSpPr>
              <a:spLocks noChangeShapeType="1"/>
            </p:cNvSpPr>
            <p:nvPr/>
          </p:nvSpPr>
          <p:spPr bwMode="auto">
            <a:xfrm rot="7200778">
              <a:off x="3312" y="1891"/>
              <a:ext cx="1104" cy="48"/>
            </a:xfrm>
            <a:prstGeom prst="line">
              <a:avLst/>
            </a:prstGeom>
            <a:noFill/>
            <a:ln w="38100">
              <a:solidFill>
                <a:srgbClr val="FF0000"/>
              </a:solidFill>
              <a:round/>
              <a:headEnd type="none" w="sm" len="lg"/>
              <a:tailEnd type="triangle" w="sm" len="lg"/>
            </a:ln>
          </p:spPr>
          <p:txBody>
            <a:bodyPr wrap="none" anchor="ctr"/>
            <a:lstStyle/>
            <a:p>
              <a:endParaRPr lang="zh-CN" altLang="en-US"/>
            </a:p>
          </p:txBody>
        </p:sp>
        <p:sp>
          <p:nvSpPr>
            <p:cNvPr id="144473" name="Oval 13"/>
            <p:cNvSpPr>
              <a:spLocks noChangeArrowheads="1"/>
            </p:cNvSpPr>
            <p:nvPr/>
          </p:nvSpPr>
          <p:spPr bwMode="auto">
            <a:xfrm rot="7200778">
              <a:off x="3984" y="1635"/>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474" name="Oval 14"/>
            <p:cNvSpPr>
              <a:spLocks noChangeArrowheads="1"/>
            </p:cNvSpPr>
            <p:nvPr/>
          </p:nvSpPr>
          <p:spPr bwMode="auto">
            <a:xfrm rot="7200778">
              <a:off x="3888" y="1779"/>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475" name="Oval 15"/>
            <p:cNvSpPr>
              <a:spLocks noChangeArrowheads="1"/>
            </p:cNvSpPr>
            <p:nvPr/>
          </p:nvSpPr>
          <p:spPr bwMode="auto">
            <a:xfrm rot="7200778">
              <a:off x="3792" y="1939"/>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476" name="Oval 16"/>
            <p:cNvSpPr>
              <a:spLocks noChangeArrowheads="1"/>
            </p:cNvSpPr>
            <p:nvPr/>
          </p:nvSpPr>
          <p:spPr bwMode="auto">
            <a:xfrm rot="7200778">
              <a:off x="3696" y="2082"/>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graphicFrame>
          <p:nvGraphicFramePr>
            <p:cNvPr id="144399" name="Object 17"/>
            <p:cNvGraphicFramePr>
              <a:graphicFrameLocks noChangeAspect="1"/>
            </p:cNvGraphicFramePr>
            <p:nvPr/>
          </p:nvGraphicFramePr>
          <p:xfrm>
            <a:off x="3936" y="1843"/>
            <a:ext cx="223" cy="311"/>
          </p:xfrm>
          <a:graphic>
            <a:graphicData uri="http://schemas.openxmlformats.org/presentationml/2006/ole">
              <p:oleObj spid="_x0000_s159759" name="公式" r:id="rId5" imgW="177480" imgH="241200" progId="">
                <p:embed/>
              </p:oleObj>
            </a:graphicData>
          </a:graphic>
        </p:graphicFrame>
        <p:sp>
          <p:nvSpPr>
            <p:cNvPr id="144477" name="Freeform 18"/>
            <p:cNvSpPr>
              <a:spLocks/>
            </p:cNvSpPr>
            <p:nvPr/>
          </p:nvSpPr>
          <p:spPr bwMode="auto">
            <a:xfrm>
              <a:off x="3963" y="1747"/>
              <a:ext cx="213" cy="43"/>
            </a:xfrm>
            <a:custGeom>
              <a:avLst/>
              <a:gdLst>
                <a:gd name="T0" fmla="*/ 0 w 213"/>
                <a:gd name="T1" fmla="*/ 0 h 43"/>
                <a:gd name="T2" fmla="*/ 103 w 213"/>
                <a:gd name="T3" fmla="*/ 41 h 43"/>
                <a:gd name="T4" fmla="*/ 213 w 213"/>
                <a:gd name="T5" fmla="*/ 13 h 43"/>
                <a:gd name="T6" fmla="*/ 0 60000 65536"/>
                <a:gd name="T7" fmla="*/ 0 60000 65536"/>
                <a:gd name="T8" fmla="*/ 0 60000 65536"/>
                <a:gd name="T9" fmla="*/ 0 w 213"/>
                <a:gd name="T10" fmla="*/ 0 h 43"/>
                <a:gd name="T11" fmla="*/ 213 w 213"/>
                <a:gd name="T12" fmla="*/ 43 h 43"/>
              </a:gdLst>
              <a:ahLst/>
              <a:cxnLst>
                <a:cxn ang="T6">
                  <a:pos x="T0" y="T1"/>
                </a:cxn>
                <a:cxn ang="T7">
                  <a:pos x="T2" y="T3"/>
                </a:cxn>
                <a:cxn ang="T8">
                  <a:pos x="T4" y="T5"/>
                </a:cxn>
              </a:cxnLst>
              <a:rect l="T9" t="T10" r="T11" b="T12"/>
              <a:pathLst>
                <a:path w="213" h="43">
                  <a:moveTo>
                    <a:pt x="0" y="0"/>
                  </a:moveTo>
                  <a:cubicBezTo>
                    <a:pt x="17" y="7"/>
                    <a:pt x="68" y="39"/>
                    <a:pt x="103" y="41"/>
                  </a:cubicBezTo>
                  <a:cubicBezTo>
                    <a:pt x="138" y="43"/>
                    <a:pt x="190" y="19"/>
                    <a:pt x="213" y="13"/>
                  </a:cubicBezTo>
                </a:path>
              </a:pathLst>
            </a:custGeom>
            <a:noFill/>
            <a:ln w="28575">
              <a:solidFill>
                <a:srgbClr val="33CC33"/>
              </a:solidFill>
              <a:round/>
              <a:headEnd type="none" w="sm" len="lg"/>
              <a:tailEnd/>
            </a:ln>
          </p:spPr>
          <p:txBody>
            <a:bodyPr wrap="none"/>
            <a:lstStyle/>
            <a:p>
              <a:endParaRPr lang="zh-CN" altLang="en-US"/>
            </a:p>
          </p:txBody>
        </p:sp>
      </p:grpSp>
      <p:grpSp>
        <p:nvGrpSpPr>
          <p:cNvPr id="3" name="Group 19"/>
          <p:cNvGrpSpPr>
            <a:grpSpLocks/>
          </p:cNvGrpSpPr>
          <p:nvPr/>
        </p:nvGrpSpPr>
        <p:grpSpPr bwMode="auto">
          <a:xfrm>
            <a:off x="6397625" y="1878013"/>
            <a:ext cx="915988" cy="1400175"/>
            <a:chOff x="4176" y="1315"/>
            <a:chExt cx="720" cy="1152"/>
          </a:xfrm>
        </p:grpSpPr>
        <p:graphicFrame>
          <p:nvGraphicFramePr>
            <p:cNvPr id="144398" name="Object 20"/>
            <p:cNvGraphicFramePr>
              <a:graphicFrameLocks noChangeAspect="1"/>
            </p:cNvGraphicFramePr>
            <p:nvPr/>
          </p:nvGraphicFramePr>
          <p:xfrm>
            <a:off x="4224" y="1843"/>
            <a:ext cx="223" cy="311"/>
          </p:xfrm>
          <a:graphic>
            <a:graphicData uri="http://schemas.openxmlformats.org/presentationml/2006/ole">
              <p:oleObj spid="_x0000_s159758" name="公式" r:id="rId6" imgW="177480" imgH="241200" progId="">
                <p:embed/>
              </p:oleObj>
            </a:graphicData>
          </a:graphic>
        </p:graphicFrame>
        <p:sp>
          <p:nvSpPr>
            <p:cNvPr id="144461" name="Line 21"/>
            <p:cNvSpPr>
              <a:spLocks noChangeShapeType="1"/>
            </p:cNvSpPr>
            <p:nvPr/>
          </p:nvSpPr>
          <p:spPr bwMode="auto">
            <a:xfrm rot="3142311">
              <a:off x="3952" y="1891"/>
              <a:ext cx="1152" cy="0"/>
            </a:xfrm>
            <a:prstGeom prst="line">
              <a:avLst/>
            </a:prstGeom>
            <a:noFill/>
            <a:ln w="38100">
              <a:solidFill>
                <a:srgbClr val="FF0000"/>
              </a:solidFill>
              <a:round/>
              <a:headEnd type="triangle" w="sm" len="lg"/>
              <a:tailEnd/>
            </a:ln>
          </p:spPr>
          <p:txBody>
            <a:bodyPr wrap="none" anchor="ctr"/>
            <a:lstStyle/>
            <a:p>
              <a:endParaRPr lang="zh-CN" altLang="en-US"/>
            </a:p>
          </p:txBody>
        </p:sp>
        <p:sp>
          <p:nvSpPr>
            <p:cNvPr id="144462" name="Line 22"/>
            <p:cNvSpPr>
              <a:spLocks noChangeShapeType="1"/>
            </p:cNvSpPr>
            <p:nvPr/>
          </p:nvSpPr>
          <p:spPr bwMode="auto">
            <a:xfrm rot="3142311">
              <a:off x="4328" y="1520"/>
              <a:ext cx="0" cy="224"/>
            </a:xfrm>
            <a:prstGeom prst="line">
              <a:avLst/>
            </a:prstGeom>
            <a:noFill/>
            <a:ln w="28575">
              <a:solidFill>
                <a:srgbClr val="FF0000"/>
              </a:solidFill>
              <a:round/>
              <a:headEnd type="none" w="sm" len="lg"/>
              <a:tailEnd/>
            </a:ln>
          </p:spPr>
          <p:txBody>
            <a:bodyPr wrap="none" anchor="ctr"/>
            <a:lstStyle/>
            <a:p>
              <a:endParaRPr lang="zh-CN" altLang="en-US"/>
            </a:p>
          </p:txBody>
        </p:sp>
        <p:sp>
          <p:nvSpPr>
            <p:cNvPr id="144463" name="Line 23"/>
            <p:cNvSpPr>
              <a:spLocks noChangeShapeType="1"/>
            </p:cNvSpPr>
            <p:nvPr/>
          </p:nvSpPr>
          <p:spPr bwMode="auto">
            <a:xfrm rot="3142311">
              <a:off x="4442" y="1668"/>
              <a:ext cx="0" cy="224"/>
            </a:xfrm>
            <a:prstGeom prst="line">
              <a:avLst/>
            </a:prstGeom>
            <a:noFill/>
            <a:ln w="28575">
              <a:solidFill>
                <a:srgbClr val="FF0000"/>
              </a:solidFill>
              <a:round/>
              <a:headEnd type="none" w="sm" len="lg"/>
              <a:tailEnd/>
            </a:ln>
          </p:spPr>
          <p:txBody>
            <a:bodyPr wrap="none" anchor="ctr"/>
            <a:lstStyle/>
            <a:p>
              <a:endParaRPr lang="zh-CN" altLang="en-US"/>
            </a:p>
          </p:txBody>
        </p:sp>
        <p:sp>
          <p:nvSpPr>
            <p:cNvPr id="144464" name="Line 24"/>
            <p:cNvSpPr>
              <a:spLocks noChangeShapeType="1"/>
            </p:cNvSpPr>
            <p:nvPr/>
          </p:nvSpPr>
          <p:spPr bwMode="auto">
            <a:xfrm rot="3142311">
              <a:off x="4556" y="1816"/>
              <a:ext cx="0" cy="224"/>
            </a:xfrm>
            <a:prstGeom prst="line">
              <a:avLst/>
            </a:prstGeom>
            <a:noFill/>
            <a:ln w="28575">
              <a:solidFill>
                <a:srgbClr val="FF0000"/>
              </a:solidFill>
              <a:round/>
              <a:headEnd type="none" w="sm" len="lg"/>
              <a:tailEnd/>
            </a:ln>
          </p:spPr>
          <p:txBody>
            <a:bodyPr wrap="none" anchor="ctr"/>
            <a:lstStyle/>
            <a:p>
              <a:endParaRPr lang="zh-CN" altLang="en-US"/>
            </a:p>
          </p:txBody>
        </p:sp>
        <p:sp>
          <p:nvSpPr>
            <p:cNvPr id="144465" name="Line 25"/>
            <p:cNvSpPr>
              <a:spLocks noChangeShapeType="1"/>
            </p:cNvSpPr>
            <p:nvPr/>
          </p:nvSpPr>
          <p:spPr bwMode="auto">
            <a:xfrm rot="3142311">
              <a:off x="4670" y="1964"/>
              <a:ext cx="0" cy="224"/>
            </a:xfrm>
            <a:prstGeom prst="line">
              <a:avLst/>
            </a:prstGeom>
            <a:noFill/>
            <a:ln w="28575">
              <a:solidFill>
                <a:srgbClr val="FF0000"/>
              </a:solidFill>
              <a:round/>
              <a:headEnd type="none" w="sm" len="lg"/>
              <a:tailEnd/>
            </a:ln>
          </p:spPr>
          <p:txBody>
            <a:bodyPr wrap="none" anchor="ctr"/>
            <a:lstStyle/>
            <a:p>
              <a:endParaRPr lang="zh-CN" altLang="en-US"/>
            </a:p>
          </p:txBody>
        </p:sp>
        <p:sp>
          <p:nvSpPr>
            <p:cNvPr id="144466" name="Line 26"/>
            <p:cNvSpPr>
              <a:spLocks noChangeShapeType="1"/>
            </p:cNvSpPr>
            <p:nvPr/>
          </p:nvSpPr>
          <p:spPr bwMode="auto">
            <a:xfrm rot="3142311">
              <a:off x="4784" y="2111"/>
              <a:ext cx="0" cy="224"/>
            </a:xfrm>
            <a:prstGeom prst="line">
              <a:avLst/>
            </a:prstGeom>
            <a:noFill/>
            <a:ln w="28575">
              <a:solidFill>
                <a:srgbClr val="FF0000"/>
              </a:solidFill>
              <a:round/>
              <a:headEnd type="none" w="sm" len="lg"/>
              <a:tailEnd/>
            </a:ln>
          </p:spPr>
          <p:txBody>
            <a:bodyPr wrap="none" anchor="ctr"/>
            <a:lstStyle/>
            <a:p>
              <a:endParaRPr lang="zh-CN" altLang="en-US"/>
            </a:p>
          </p:txBody>
        </p:sp>
        <p:sp>
          <p:nvSpPr>
            <p:cNvPr id="144467" name="Oval 27"/>
            <p:cNvSpPr>
              <a:spLocks noChangeArrowheads="1"/>
            </p:cNvSpPr>
            <p:nvPr/>
          </p:nvSpPr>
          <p:spPr bwMode="auto">
            <a:xfrm rot="3142311">
              <a:off x="4353" y="1678"/>
              <a:ext cx="63" cy="56"/>
            </a:xfrm>
            <a:prstGeom prst="ellipse">
              <a:avLst/>
            </a:prstGeom>
            <a:solidFill>
              <a:srgbClr val="FF0000"/>
            </a:solidFill>
            <a:ln w="28575">
              <a:solidFill>
                <a:srgbClr val="FF0000"/>
              </a:solidFill>
              <a:round/>
              <a:headEnd/>
              <a:tailEnd/>
            </a:ln>
          </p:spPr>
          <p:txBody>
            <a:bodyPr wrap="none" anchor="ctr"/>
            <a:lstStyle/>
            <a:p>
              <a:endParaRPr lang="zh-CN" altLang="en-US"/>
            </a:p>
          </p:txBody>
        </p:sp>
        <p:sp>
          <p:nvSpPr>
            <p:cNvPr id="144468" name="Oval 28"/>
            <p:cNvSpPr>
              <a:spLocks noChangeArrowheads="1"/>
            </p:cNvSpPr>
            <p:nvPr/>
          </p:nvSpPr>
          <p:spPr bwMode="auto">
            <a:xfrm rot="3142311">
              <a:off x="4468" y="1825"/>
              <a:ext cx="62" cy="56"/>
            </a:xfrm>
            <a:prstGeom prst="ellipse">
              <a:avLst/>
            </a:prstGeom>
            <a:solidFill>
              <a:srgbClr val="FF0000"/>
            </a:solidFill>
            <a:ln w="28575">
              <a:solidFill>
                <a:srgbClr val="FF0000"/>
              </a:solidFill>
              <a:round/>
              <a:headEnd/>
              <a:tailEnd/>
            </a:ln>
          </p:spPr>
          <p:txBody>
            <a:bodyPr wrap="none" anchor="ctr"/>
            <a:lstStyle/>
            <a:p>
              <a:endParaRPr lang="zh-CN" altLang="en-US"/>
            </a:p>
          </p:txBody>
        </p:sp>
        <p:sp>
          <p:nvSpPr>
            <p:cNvPr id="144469" name="Oval 29"/>
            <p:cNvSpPr>
              <a:spLocks noChangeArrowheads="1"/>
            </p:cNvSpPr>
            <p:nvPr/>
          </p:nvSpPr>
          <p:spPr bwMode="auto">
            <a:xfrm rot="3142311">
              <a:off x="4582" y="1973"/>
              <a:ext cx="62" cy="56"/>
            </a:xfrm>
            <a:prstGeom prst="ellipse">
              <a:avLst/>
            </a:prstGeom>
            <a:solidFill>
              <a:srgbClr val="FF0000"/>
            </a:solidFill>
            <a:ln w="28575">
              <a:solidFill>
                <a:srgbClr val="FF0000"/>
              </a:solidFill>
              <a:round/>
              <a:headEnd/>
              <a:tailEnd/>
            </a:ln>
          </p:spPr>
          <p:txBody>
            <a:bodyPr wrap="none" anchor="ctr"/>
            <a:lstStyle/>
            <a:p>
              <a:endParaRPr lang="zh-CN" altLang="en-US"/>
            </a:p>
          </p:txBody>
        </p:sp>
        <p:sp>
          <p:nvSpPr>
            <p:cNvPr id="144470" name="Oval 30"/>
            <p:cNvSpPr>
              <a:spLocks noChangeArrowheads="1"/>
            </p:cNvSpPr>
            <p:nvPr/>
          </p:nvSpPr>
          <p:spPr bwMode="auto">
            <a:xfrm rot="3142311">
              <a:off x="4696" y="2121"/>
              <a:ext cx="62" cy="56"/>
            </a:xfrm>
            <a:prstGeom prst="ellipse">
              <a:avLst/>
            </a:prstGeom>
            <a:solidFill>
              <a:srgbClr val="FF0000"/>
            </a:solidFill>
            <a:ln w="28575">
              <a:solidFill>
                <a:srgbClr val="FF0000"/>
              </a:solidFill>
              <a:round/>
              <a:headEnd/>
              <a:tailEnd/>
            </a:ln>
          </p:spPr>
          <p:txBody>
            <a:bodyPr wrap="none" anchor="ctr"/>
            <a:lstStyle/>
            <a:p>
              <a:endParaRPr lang="zh-CN" altLang="en-US"/>
            </a:p>
          </p:txBody>
        </p:sp>
        <p:sp>
          <p:nvSpPr>
            <p:cNvPr id="144471" name="Freeform 31"/>
            <p:cNvSpPr>
              <a:spLocks/>
            </p:cNvSpPr>
            <p:nvPr/>
          </p:nvSpPr>
          <p:spPr bwMode="auto">
            <a:xfrm>
              <a:off x="4176" y="1740"/>
              <a:ext cx="226" cy="55"/>
            </a:xfrm>
            <a:custGeom>
              <a:avLst/>
              <a:gdLst>
                <a:gd name="T0" fmla="*/ 0 w 226"/>
                <a:gd name="T1" fmla="*/ 41 h 55"/>
                <a:gd name="T2" fmla="*/ 117 w 226"/>
                <a:gd name="T3" fmla="*/ 48 h 55"/>
                <a:gd name="T4" fmla="*/ 226 w 226"/>
                <a:gd name="T5" fmla="*/ 0 h 55"/>
                <a:gd name="T6" fmla="*/ 0 60000 65536"/>
                <a:gd name="T7" fmla="*/ 0 60000 65536"/>
                <a:gd name="T8" fmla="*/ 0 60000 65536"/>
                <a:gd name="T9" fmla="*/ 0 w 226"/>
                <a:gd name="T10" fmla="*/ 0 h 55"/>
                <a:gd name="T11" fmla="*/ 226 w 226"/>
                <a:gd name="T12" fmla="*/ 55 h 55"/>
              </a:gdLst>
              <a:ahLst/>
              <a:cxnLst>
                <a:cxn ang="T6">
                  <a:pos x="T0" y="T1"/>
                </a:cxn>
                <a:cxn ang="T7">
                  <a:pos x="T2" y="T3"/>
                </a:cxn>
                <a:cxn ang="T8">
                  <a:pos x="T4" y="T5"/>
                </a:cxn>
              </a:cxnLst>
              <a:rect l="T9" t="T10" r="T11" b="T12"/>
              <a:pathLst>
                <a:path w="226" h="55">
                  <a:moveTo>
                    <a:pt x="0" y="41"/>
                  </a:moveTo>
                  <a:cubicBezTo>
                    <a:pt x="19" y="42"/>
                    <a:pt x="79" y="55"/>
                    <a:pt x="117" y="48"/>
                  </a:cubicBezTo>
                  <a:cubicBezTo>
                    <a:pt x="155" y="41"/>
                    <a:pt x="203" y="10"/>
                    <a:pt x="226" y="0"/>
                  </a:cubicBezTo>
                </a:path>
              </a:pathLst>
            </a:custGeom>
            <a:noFill/>
            <a:ln w="28575">
              <a:solidFill>
                <a:srgbClr val="33CC33"/>
              </a:solidFill>
              <a:round/>
              <a:headEnd type="none" w="sm" len="lg"/>
              <a:tailEnd/>
            </a:ln>
          </p:spPr>
          <p:txBody>
            <a:bodyPr wrap="none"/>
            <a:lstStyle/>
            <a:p>
              <a:endParaRPr lang="zh-CN" altLang="en-US"/>
            </a:p>
          </p:txBody>
        </p:sp>
      </p:grpSp>
      <p:grpSp>
        <p:nvGrpSpPr>
          <p:cNvPr id="4" name="Group 32"/>
          <p:cNvGrpSpPr>
            <a:grpSpLocks/>
          </p:cNvGrpSpPr>
          <p:nvPr/>
        </p:nvGrpSpPr>
        <p:grpSpPr bwMode="auto">
          <a:xfrm>
            <a:off x="5113338" y="2028825"/>
            <a:ext cx="2506662" cy="1225550"/>
            <a:chOff x="3168" y="1440"/>
            <a:chExt cx="1968" cy="1008"/>
          </a:xfrm>
        </p:grpSpPr>
        <p:sp>
          <p:nvSpPr>
            <p:cNvPr id="144459" name="Rectangle 33"/>
            <p:cNvSpPr>
              <a:spLocks noChangeArrowheads="1"/>
            </p:cNvSpPr>
            <p:nvPr/>
          </p:nvSpPr>
          <p:spPr bwMode="auto">
            <a:xfrm>
              <a:off x="3168" y="1440"/>
              <a:ext cx="1968" cy="1008"/>
            </a:xfrm>
            <a:prstGeom prst="rect">
              <a:avLst/>
            </a:prstGeom>
            <a:solidFill>
              <a:srgbClr val="C5FFFF">
                <a:alpha val="50195"/>
              </a:srgbClr>
            </a:solidFill>
            <a:ln w="19050">
              <a:solidFill>
                <a:schemeClr val="tx2"/>
              </a:solidFill>
              <a:miter lim="800000"/>
              <a:headEnd/>
              <a:tailEnd/>
            </a:ln>
          </p:spPr>
          <p:txBody>
            <a:bodyPr wrap="none" anchor="ctr"/>
            <a:lstStyle/>
            <a:p>
              <a:endParaRPr lang="zh-CN" altLang="en-US"/>
            </a:p>
          </p:txBody>
        </p:sp>
        <p:graphicFrame>
          <p:nvGraphicFramePr>
            <p:cNvPr id="144397" name="Object 34"/>
            <p:cNvGraphicFramePr>
              <a:graphicFrameLocks noChangeAspect="1"/>
            </p:cNvGraphicFramePr>
            <p:nvPr/>
          </p:nvGraphicFramePr>
          <p:xfrm>
            <a:off x="4800" y="1459"/>
            <a:ext cx="325" cy="387"/>
          </p:xfrm>
          <a:graphic>
            <a:graphicData uri="http://schemas.openxmlformats.org/presentationml/2006/ole">
              <p:oleObj spid="_x0000_s159757" name="Equation" r:id="rId7" imgW="253800" imgH="317160" progId="">
                <p:embed/>
              </p:oleObj>
            </a:graphicData>
          </a:graphic>
        </p:graphicFrame>
        <p:sp>
          <p:nvSpPr>
            <p:cNvPr id="144460" name="Rectangle 35"/>
            <p:cNvSpPr>
              <a:spLocks noChangeArrowheads="1"/>
            </p:cNvSpPr>
            <p:nvPr/>
          </p:nvSpPr>
          <p:spPr bwMode="auto">
            <a:xfrm>
              <a:off x="3312" y="1458"/>
              <a:ext cx="672" cy="778"/>
            </a:xfrm>
            <a:prstGeom prst="rect">
              <a:avLst/>
            </a:prstGeom>
            <a:noFill/>
            <a:ln w="9525">
              <a:noFill/>
              <a:miter lim="800000"/>
              <a:headEnd/>
              <a:tailEnd/>
            </a:ln>
          </p:spPr>
          <p:txBody>
            <a:bodyPr>
              <a:spAutoFit/>
            </a:bodyPr>
            <a:lstStyle/>
            <a:p>
              <a:r>
                <a:rPr lang="zh-CN" altLang="en-US" sz="2800" b="1">
                  <a:solidFill>
                    <a:srgbClr val="000066"/>
                  </a:solidFill>
                  <a:latin typeface="Times New Roman" pitchFamily="18" charset="0"/>
                </a:rPr>
                <a:t>玻璃</a:t>
              </a:r>
            </a:p>
          </p:txBody>
        </p:sp>
      </p:grpSp>
      <p:sp>
        <p:nvSpPr>
          <p:cNvPr id="144405" name="Line 36"/>
          <p:cNvSpPr>
            <a:spLocks noChangeShapeType="1"/>
          </p:cNvSpPr>
          <p:nvPr/>
        </p:nvSpPr>
        <p:spPr bwMode="auto">
          <a:xfrm>
            <a:off x="6397625" y="1236663"/>
            <a:ext cx="0" cy="1865312"/>
          </a:xfrm>
          <a:prstGeom prst="line">
            <a:avLst/>
          </a:prstGeom>
          <a:noFill/>
          <a:ln w="19050">
            <a:solidFill>
              <a:srgbClr val="000000"/>
            </a:solidFill>
            <a:prstDash val="dash"/>
            <a:round/>
            <a:headEnd/>
            <a:tailEnd/>
          </a:ln>
        </p:spPr>
        <p:txBody>
          <a:bodyPr wrap="none" anchor="ctr"/>
          <a:lstStyle/>
          <a:p>
            <a:endParaRPr lang="zh-CN" altLang="en-US"/>
          </a:p>
        </p:txBody>
      </p:sp>
      <p:sp>
        <p:nvSpPr>
          <p:cNvPr id="144406" name="Rectangle 37"/>
          <p:cNvSpPr>
            <a:spLocks noChangeArrowheads="1"/>
          </p:cNvSpPr>
          <p:nvPr/>
        </p:nvSpPr>
        <p:spPr bwMode="auto">
          <a:xfrm>
            <a:off x="1447800" y="979488"/>
            <a:ext cx="3054350" cy="2449512"/>
          </a:xfrm>
          <a:prstGeom prst="rect">
            <a:avLst/>
          </a:prstGeom>
          <a:solidFill>
            <a:schemeClr val="bg1"/>
          </a:solidFill>
          <a:ln w="9525">
            <a:solidFill>
              <a:schemeClr val="tx1"/>
            </a:solidFill>
            <a:miter lim="800000"/>
            <a:headEnd/>
            <a:tailEnd/>
          </a:ln>
        </p:spPr>
        <p:txBody>
          <a:bodyPr wrap="none" anchor="ctr"/>
          <a:lstStyle/>
          <a:p>
            <a:endParaRPr lang="zh-CN" altLang="en-US"/>
          </a:p>
        </p:txBody>
      </p:sp>
      <p:grpSp>
        <p:nvGrpSpPr>
          <p:cNvPr id="5" name="Group 38"/>
          <p:cNvGrpSpPr>
            <a:grpSpLocks/>
          </p:cNvGrpSpPr>
          <p:nvPr/>
        </p:nvGrpSpPr>
        <p:grpSpPr bwMode="auto">
          <a:xfrm>
            <a:off x="1516063" y="1316038"/>
            <a:ext cx="1520825" cy="712787"/>
            <a:chOff x="341" y="756"/>
            <a:chExt cx="1195" cy="588"/>
          </a:xfrm>
        </p:grpSpPr>
        <p:sp>
          <p:nvSpPr>
            <p:cNvPr id="144448" name="Line 39"/>
            <p:cNvSpPr>
              <a:spLocks noChangeShapeType="1"/>
            </p:cNvSpPr>
            <p:nvPr/>
          </p:nvSpPr>
          <p:spPr bwMode="auto">
            <a:xfrm rot="1813361">
              <a:off x="341" y="1040"/>
              <a:ext cx="1195" cy="0"/>
            </a:xfrm>
            <a:prstGeom prst="line">
              <a:avLst/>
            </a:prstGeom>
            <a:noFill/>
            <a:ln w="28575">
              <a:solidFill>
                <a:srgbClr val="FF0000"/>
              </a:solidFill>
              <a:round/>
              <a:headEnd/>
              <a:tailEnd type="triangle" w="sm" len="lg"/>
            </a:ln>
          </p:spPr>
          <p:txBody>
            <a:bodyPr wrap="none" anchor="ctr"/>
            <a:lstStyle/>
            <a:p>
              <a:endParaRPr lang="zh-CN" altLang="en-US"/>
            </a:p>
          </p:txBody>
        </p:sp>
        <p:sp>
          <p:nvSpPr>
            <p:cNvPr id="144449" name="Line 40"/>
            <p:cNvSpPr>
              <a:spLocks noChangeShapeType="1"/>
            </p:cNvSpPr>
            <p:nvPr/>
          </p:nvSpPr>
          <p:spPr bwMode="auto">
            <a:xfrm rot="1813361">
              <a:off x="645" y="756"/>
              <a:ext cx="0" cy="224"/>
            </a:xfrm>
            <a:prstGeom prst="line">
              <a:avLst/>
            </a:prstGeom>
            <a:noFill/>
            <a:ln w="28575">
              <a:solidFill>
                <a:srgbClr val="FF0000"/>
              </a:solidFill>
              <a:round/>
              <a:headEnd/>
              <a:tailEnd type="none" w="sm" len="lg"/>
            </a:ln>
          </p:spPr>
          <p:txBody>
            <a:bodyPr wrap="none" anchor="ctr"/>
            <a:lstStyle/>
            <a:p>
              <a:endParaRPr lang="zh-CN" altLang="en-US"/>
            </a:p>
          </p:txBody>
        </p:sp>
        <p:sp>
          <p:nvSpPr>
            <p:cNvPr id="144450" name="Line 41"/>
            <p:cNvSpPr>
              <a:spLocks noChangeShapeType="1"/>
            </p:cNvSpPr>
            <p:nvPr/>
          </p:nvSpPr>
          <p:spPr bwMode="auto">
            <a:xfrm rot="1813361">
              <a:off x="812" y="854"/>
              <a:ext cx="0" cy="224"/>
            </a:xfrm>
            <a:prstGeom prst="line">
              <a:avLst/>
            </a:prstGeom>
            <a:noFill/>
            <a:ln w="28575">
              <a:solidFill>
                <a:srgbClr val="FF0000"/>
              </a:solidFill>
              <a:round/>
              <a:headEnd/>
              <a:tailEnd type="none" w="sm" len="lg"/>
            </a:ln>
          </p:spPr>
          <p:txBody>
            <a:bodyPr wrap="none" anchor="ctr"/>
            <a:lstStyle/>
            <a:p>
              <a:endParaRPr lang="zh-CN" altLang="en-US"/>
            </a:p>
          </p:txBody>
        </p:sp>
        <p:sp>
          <p:nvSpPr>
            <p:cNvPr id="144451" name="Line 42"/>
            <p:cNvSpPr>
              <a:spLocks noChangeShapeType="1"/>
            </p:cNvSpPr>
            <p:nvPr/>
          </p:nvSpPr>
          <p:spPr bwMode="auto">
            <a:xfrm rot="1813361">
              <a:off x="980" y="952"/>
              <a:ext cx="0" cy="224"/>
            </a:xfrm>
            <a:prstGeom prst="line">
              <a:avLst/>
            </a:prstGeom>
            <a:noFill/>
            <a:ln w="28575">
              <a:solidFill>
                <a:srgbClr val="FF0000"/>
              </a:solidFill>
              <a:round/>
              <a:headEnd/>
              <a:tailEnd type="none" w="sm" len="lg"/>
            </a:ln>
          </p:spPr>
          <p:txBody>
            <a:bodyPr wrap="none" anchor="ctr"/>
            <a:lstStyle/>
            <a:p>
              <a:endParaRPr lang="zh-CN" altLang="en-US"/>
            </a:p>
          </p:txBody>
        </p:sp>
        <p:sp>
          <p:nvSpPr>
            <p:cNvPr id="144452" name="Line 43"/>
            <p:cNvSpPr>
              <a:spLocks noChangeShapeType="1"/>
            </p:cNvSpPr>
            <p:nvPr/>
          </p:nvSpPr>
          <p:spPr bwMode="auto">
            <a:xfrm rot="1813361">
              <a:off x="1148" y="1049"/>
              <a:ext cx="0" cy="224"/>
            </a:xfrm>
            <a:prstGeom prst="line">
              <a:avLst/>
            </a:prstGeom>
            <a:noFill/>
            <a:ln w="28575">
              <a:solidFill>
                <a:srgbClr val="FF0000"/>
              </a:solidFill>
              <a:round/>
              <a:headEnd/>
              <a:tailEnd type="none" w="sm" len="lg"/>
            </a:ln>
          </p:spPr>
          <p:txBody>
            <a:bodyPr wrap="none" anchor="ctr"/>
            <a:lstStyle/>
            <a:p>
              <a:endParaRPr lang="zh-CN" altLang="en-US"/>
            </a:p>
          </p:txBody>
        </p:sp>
        <p:sp>
          <p:nvSpPr>
            <p:cNvPr id="144453" name="Line 44"/>
            <p:cNvSpPr>
              <a:spLocks noChangeShapeType="1"/>
            </p:cNvSpPr>
            <p:nvPr/>
          </p:nvSpPr>
          <p:spPr bwMode="auto">
            <a:xfrm rot="1813361">
              <a:off x="1296" y="1120"/>
              <a:ext cx="0" cy="224"/>
            </a:xfrm>
            <a:prstGeom prst="line">
              <a:avLst/>
            </a:prstGeom>
            <a:noFill/>
            <a:ln w="28575">
              <a:solidFill>
                <a:srgbClr val="FF0000"/>
              </a:solidFill>
              <a:round/>
              <a:headEnd/>
              <a:tailEnd type="none" w="sm" len="lg"/>
            </a:ln>
          </p:spPr>
          <p:txBody>
            <a:bodyPr wrap="none" anchor="ctr"/>
            <a:lstStyle/>
            <a:p>
              <a:endParaRPr lang="zh-CN" altLang="en-US"/>
            </a:p>
          </p:txBody>
        </p:sp>
        <p:sp>
          <p:nvSpPr>
            <p:cNvPr id="144454" name="Oval 45"/>
            <p:cNvSpPr>
              <a:spLocks noChangeArrowheads="1"/>
            </p:cNvSpPr>
            <p:nvPr/>
          </p:nvSpPr>
          <p:spPr bwMode="auto">
            <a:xfrm rot="1813361">
              <a:off x="529" y="792"/>
              <a:ext cx="65" cy="5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455" name="Oval 46"/>
            <p:cNvSpPr>
              <a:spLocks noChangeArrowheads="1"/>
            </p:cNvSpPr>
            <p:nvPr/>
          </p:nvSpPr>
          <p:spPr bwMode="auto">
            <a:xfrm rot="1813361">
              <a:off x="696" y="890"/>
              <a:ext cx="65" cy="5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456" name="Oval 47"/>
            <p:cNvSpPr>
              <a:spLocks noChangeArrowheads="1"/>
            </p:cNvSpPr>
            <p:nvPr/>
          </p:nvSpPr>
          <p:spPr bwMode="auto">
            <a:xfrm rot="1813361">
              <a:off x="864" y="987"/>
              <a:ext cx="64" cy="5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457" name="Oval 48"/>
            <p:cNvSpPr>
              <a:spLocks noChangeArrowheads="1"/>
            </p:cNvSpPr>
            <p:nvPr/>
          </p:nvSpPr>
          <p:spPr bwMode="auto">
            <a:xfrm rot="1813361">
              <a:off x="1032" y="1084"/>
              <a:ext cx="64" cy="5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458" name="Oval 49"/>
            <p:cNvSpPr>
              <a:spLocks noChangeArrowheads="1"/>
            </p:cNvSpPr>
            <p:nvPr/>
          </p:nvSpPr>
          <p:spPr bwMode="auto">
            <a:xfrm rot="1813361">
              <a:off x="1198" y="1182"/>
              <a:ext cx="65" cy="56"/>
            </a:xfrm>
            <a:prstGeom prst="ellipse">
              <a:avLst/>
            </a:prstGeom>
            <a:solidFill>
              <a:srgbClr val="FF0000"/>
            </a:solidFill>
            <a:ln w="9525">
              <a:solidFill>
                <a:srgbClr val="FF0000"/>
              </a:solidFill>
              <a:round/>
              <a:headEnd/>
              <a:tailEnd/>
            </a:ln>
          </p:spPr>
          <p:txBody>
            <a:bodyPr wrap="none" anchor="ctr"/>
            <a:lstStyle/>
            <a:p>
              <a:endParaRPr lang="zh-CN" altLang="en-US"/>
            </a:p>
          </p:txBody>
        </p:sp>
      </p:grpSp>
      <p:sp>
        <p:nvSpPr>
          <p:cNvPr id="144408" name="Line 50"/>
          <p:cNvSpPr>
            <a:spLocks noChangeShapeType="1"/>
          </p:cNvSpPr>
          <p:nvPr/>
        </p:nvSpPr>
        <p:spPr bwMode="auto">
          <a:xfrm rot="-1745951">
            <a:off x="2782888" y="1660525"/>
            <a:ext cx="1711325" cy="4763"/>
          </a:xfrm>
          <a:prstGeom prst="line">
            <a:avLst/>
          </a:prstGeom>
          <a:noFill/>
          <a:ln w="28575">
            <a:solidFill>
              <a:srgbClr val="FF0000"/>
            </a:solidFill>
            <a:round/>
            <a:headEnd/>
            <a:tailEnd type="triangle" w="sm" len="lg"/>
          </a:ln>
        </p:spPr>
        <p:txBody>
          <a:bodyPr wrap="none" anchor="ctr"/>
          <a:lstStyle/>
          <a:p>
            <a:endParaRPr lang="zh-CN" altLang="en-US"/>
          </a:p>
        </p:txBody>
      </p:sp>
      <p:sp>
        <p:nvSpPr>
          <p:cNvPr id="144409" name="Oval 51"/>
          <p:cNvSpPr>
            <a:spLocks noChangeArrowheads="1"/>
          </p:cNvSpPr>
          <p:nvPr/>
        </p:nvSpPr>
        <p:spPr bwMode="auto">
          <a:xfrm rot="-1745951">
            <a:off x="3028950" y="1919288"/>
            <a:ext cx="80963" cy="77787"/>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410" name="Oval 52"/>
          <p:cNvSpPr>
            <a:spLocks noChangeArrowheads="1"/>
          </p:cNvSpPr>
          <p:nvPr/>
        </p:nvSpPr>
        <p:spPr bwMode="auto">
          <a:xfrm rot="-1745951">
            <a:off x="3321050" y="1752600"/>
            <a:ext cx="82550" cy="76200"/>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411" name="Oval 53"/>
          <p:cNvSpPr>
            <a:spLocks noChangeArrowheads="1"/>
          </p:cNvSpPr>
          <p:nvPr/>
        </p:nvSpPr>
        <p:spPr bwMode="auto">
          <a:xfrm rot="-1745951">
            <a:off x="3565525" y="1635125"/>
            <a:ext cx="82550" cy="76200"/>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412" name="Oval 54"/>
          <p:cNvSpPr>
            <a:spLocks noChangeArrowheads="1"/>
          </p:cNvSpPr>
          <p:nvPr/>
        </p:nvSpPr>
        <p:spPr bwMode="auto">
          <a:xfrm rot="-1745951">
            <a:off x="3810000" y="1501775"/>
            <a:ext cx="82550" cy="7461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413" name="Oval 55"/>
          <p:cNvSpPr>
            <a:spLocks noChangeArrowheads="1"/>
          </p:cNvSpPr>
          <p:nvPr/>
        </p:nvSpPr>
        <p:spPr bwMode="auto">
          <a:xfrm rot="-1745951">
            <a:off x="4014788" y="1384300"/>
            <a:ext cx="80962" cy="76200"/>
          </a:xfrm>
          <a:prstGeom prst="ellipse">
            <a:avLst/>
          </a:prstGeom>
          <a:solidFill>
            <a:srgbClr val="FF0000"/>
          </a:solidFill>
          <a:ln w="9525">
            <a:solidFill>
              <a:srgbClr val="FF0000"/>
            </a:solidFill>
            <a:round/>
            <a:headEnd/>
            <a:tailEnd/>
          </a:ln>
        </p:spPr>
        <p:txBody>
          <a:bodyPr wrap="none" anchor="ctr"/>
          <a:lstStyle/>
          <a:p>
            <a:endParaRPr lang="zh-CN" altLang="en-US"/>
          </a:p>
        </p:txBody>
      </p:sp>
      <p:graphicFrame>
        <p:nvGraphicFramePr>
          <p:cNvPr id="144388" name="Object 56"/>
          <p:cNvGraphicFramePr>
            <a:graphicFrameLocks noChangeAspect="1"/>
          </p:cNvGraphicFramePr>
          <p:nvPr/>
        </p:nvGraphicFramePr>
        <p:xfrm>
          <a:off x="2547938" y="1212850"/>
          <a:ext cx="250825" cy="500063"/>
        </p:xfrm>
        <a:graphic>
          <a:graphicData uri="http://schemas.openxmlformats.org/presentationml/2006/ole">
            <p:oleObj spid="_x0000_s159748" name="公式" r:id="rId8" imgW="164880" imgH="330120" progId="">
              <p:embed/>
            </p:oleObj>
          </a:graphicData>
        </a:graphic>
      </p:graphicFrame>
      <p:graphicFrame>
        <p:nvGraphicFramePr>
          <p:cNvPr id="144389" name="Object 57"/>
          <p:cNvGraphicFramePr>
            <a:graphicFrameLocks noChangeAspect="1"/>
          </p:cNvGraphicFramePr>
          <p:nvPr/>
        </p:nvGraphicFramePr>
        <p:xfrm>
          <a:off x="3097213" y="1212850"/>
          <a:ext cx="250825" cy="496888"/>
        </p:xfrm>
        <a:graphic>
          <a:graphicData uri="http://schemas.openxmlformats.org/presentationml/2006/ole">
            <p:oleObj spid="_x0000_s159749" name="公式" r:id="rId9" imgW="164880" imgH="330120" progId="">
              <p:embed/>
            </p:oleObj>
          </a:graphicData>
        </a:graphic>
      </p:graphicFrame>
      <p:sp>
        <p:nvSpPr>
          <p:cNvPr id="144414" name="Arc 58"/>
          <p:cNvSpPr>
            <a:spLocks/>
          </p:cNvSpPr>
          <p:nvPr/>
        </p:nvSpPr>
        <p:spPr bwMode="auto">
          <a:xfrm rot="9220608" flipH="1" flipV="1">
            <a:off x="2957513" y="1620838"/>
            <a:ext cx="265112" cy="301625"/>
          </a:xfrm>
          <a:custGeom>
            <a:avLst/>
            <a:gdLst>
              <a:gd name="T0" fmla="*/ 0 w 24985"/>
              <a:gd name="T1" fmla="*/ 2147483647 h 21600"/>
              <a:gd name="T2" fmla="*/ 2147483647 w 24985"/>
              <a:gd name="T3" fmla="*/ 2147483647 h 21600"/>
              <a:gd name="T4" fmla="*/ 2147483647 w 24985"/>
              <a:gd name="T5" fmla="*/ 2147483647 h 21600"/>
              <a:gd name="T6" fmla="*/ 0 60000 65536"/>
              <a:gd name="T7" fmla="*/ 0 60000 65536"/>
              <a:gd name="T8" fmla="*/ 0 60000 65536"/>
              <a:gd name="T9" fmla="*/ 0 w 24985"/>
              <a:gd name="T10" fmla="*/ 0 h 21600"/>
              <a:gd name="T11" fmla="*/ 24985 w 24985"/>
              <a:gd name="T12" fmla="*/ 21600 h 21600"/>
            </a:gdLst>
            <a:ahLst/>
            <a:cxnLst>
              <a:cxn ang="T6">
                <a:pos x="T0" y="T1"/>
              </a:cxn>
              <a:cxn ang="T7">
                <a:pos x="T2" y="T3"/>
              </a:cxn>
              <a:cxn ang="T8">
                <a:pos x="T4" y="T5"/>
              </a:cxn>
            </a:cxnLst>
            <a:rect l="T9" t="T10" r="T11" b="T12"/>
            <a:pathLst>
              <a:path w="24985" h="21600" fill="none" extrusionOk="0">
                <a:moveTo>
                  <a:pt x="-1" y="266"/>
                </a:moveTo>
                <a:cubicBezTo>
                  <a:pt x="1119" y="89"/>
                  <a:pt x="2251" y="-1"/>
                  <a:pt x="3385" y="0"/>
                </a:cubicBezTo>
                <a:cubicBezTo>
                  <a:pt x="15314" y="0"/>
                  <a:pt x="24985" y="9670"/>
                  <a:pt x="24985" y="21600"/>
                </a:cubicBezTo>
              </a:path>
              <a:path w="24985" h="21600" stroke="0" extrusionOk="0">
                <a:moveTo>
                  <a:pt x="-1" y="266"/>
                </a:moveTo>
                <a:cubicBezTo>
                  <a:pt x="1119" y="89"/>
                  <a:pt x="2251" y="-1"/>
                  <a:pt x="3385" y="0"/>
                </a:cubicBezTo>
                <a:cubicBezTo>
                  <a:pt x="15314" y="0"/>
                  <a:pt x="24985" y="9670"/>
                  <a:pt x="24985" y="21600"/>
                </a:cubicBezTo>
                <a:lnTo>
                  <a:pt x="3385" y="21600"/>
                </a:lnTo>
                <a:close/>
              </a:path>
            </a:pathLst>
          </a:custGeom>
          <a:noFill/>
          <a:ln w="28575">
            <a:solidFill>
              <a:srgbClr val="33CC33"/>
            </a:solidFill>
            <a:round/>
            <a:headEnd/>
            <a:tailEnd type="none" w="sm" len="lg"/>
          </a:ln>
        </p:spPr>
        <p:txBody>
          <a:bodyPr wrap="none" anchor="ctr"/>
          <a:lstStyle/>
          <a:p>
            <a:endParaRPr lang="zh-CN" altLang="en-US"/>
          </a:p>
        </p:txBody>
      </p:sp>
      <p:sp>
        <p:nvSpPr>
          <p:cNvPr id="144415" name="Line 59"/>
          <p:cNvSpPr>
            <a:spLocks noChangeShapeType="1"/>
          </p:cNvSpPr>
          <p:nvPr/>
        </p:nvSpPr>
        <p:spPr bwMode="auto">
          <a:xfrm>
            <a:off x="2914650" y="1155700"/>
            <a:ext cx="0" cy="1981200"/>
          </a:xfrm>
          <a:prstGeom prst="line">
            <a:avLst/>
          </a:prstGeom>
          <a:noFill/>
          <a:ln w="19050">
            <a:solidFill>
              <a:srgbClr val="000000"/>
            </a:solidFill>
            <a:prstDash val="dash"/>
            <a:round/>
            <a:headEnd/>
            <a:tailEnd type="none" w="sm" len="lg"/>
          </a:ln>
        </p:spPr>
        <p:txBody>
          <a:bodyPr wrap="none" anchor="ctr"/>
          <a:lstStyle/>
          <a:p>
            <a:endParaRPr lang="zh-CN" altLang="en-US"/>
          </a:p>
        </p:txBody>
      </p:sp>
      <p:graphicFrame>
        <p:nvGraphicFramePr>
          <p:cNvPr id="144390" name="Object 60"/>
          <p:cNvGraphicFramePr>
            <a:graphicFrameLocks noChangeAspect="1"/>
          </p:cNvGraphicFramePr>
          <p:nvPr/>
        </p:nvGraphicFramePr>
        <p:xfrm>
          <a:off x="3760788" y="1558925"/>
          <a:ext cx="352425" cy="469900"/>
        </p:xfrm>
        <a:graphic>
          <a:graphicData uri="http://schemas.openxmlformats.org/presentationml/2006/ole">
            <p:oleObj spid="_x0000_s159750" name="Equation" r:id="rId10" imgW="228600" imgH="317160" progId="">
              <p:embed/>
            </p:oleObj>
          </a:graphicData>
        </a:graphic>
      </p:graphicFrame>
      <p:grpSp>
        <p:nvGrpSpPr>
          <p:cNvPr id="6" name="Group 61"/>
          <p:cNvGrpSpPr>
            <a:grpSpLocks/>
          </p:cNvGrpSpPr>
          <p:nvPr/>
        </p:nvGrpSpPr>
        <p:grpSpPr bwMode="auto">
          <a:xfrm>
            <a:off x="2974975" y="1970088"/>
            <a:ext cx="598488" cy="1398587"/>
            <a:chOff x="1488" y="1391"/>
            <a:chExt cx="470" cy="1152"/>
          </a:xfrm>
        </p:grpSpPr>
        <p:sp>
          <p:nvSpPr>
            <p:cNvPr id="144440" name="Line 62"/>
            <p:cNvSpPr>
              <a:spLocks noChangeShapeType="1"/>
            </p:cNvSpPr>
            <p:nvPr/>
          </p:nvSpPr>
          <p:spPr bwMode="auto">
            <a:xfrm rot="3581093" flipH="1">
              <a:off x="1175" y="1959"/>
              <a:ext cx="1152" cy="15"/>
            </a:xfrm>
            <a:prstGeom prst="line">
              <a:avLst/>
            </a:prstGeom>
            <a:noFill/>
            <a:ln w="28575">
              <a:solidFill>
                <a:srgbClr val="FF0000"/>
              </a:solidFill>
              <a:round/>
              <a:headEnd type="triangle" w="sm" len="lg"/>
              <a:tailEnd type="none" w="sm" len="lg"/>
            </a:ln>
          </p:spPr>
          <p:txBody>
            <a:bodyPr wrap="none" anchor="ctr"/>
            <a:lstStyle/>
            <a:p>
              <a:endParaRPr lang="zh-CN" altLang="en-US"/>
            </a:p>
          </p:txBody>
        </p:sp>
        <p:sp>
          <p:nvSpPr>
            <p:cNvPr id="144441" name="Line 63"/>
            <p:cNvSpPr>
              <a:spLocks noChangeShapeType="1"/>
            </p:cNvSpPr>
            <p:nvPr/>
          </p:nvSpPr>
          <p:spPr bwMode="auto">
            <a:xfrm rot="3581093" flipV="1">
              <a:off x="1584" y="1584"/>
              <a:ext cx="0" cy="192"/>
            </a:xfrm>
            <a:prstGeom prst="line">
              <a:avLst/>
            </a:prstGeom>
            <a:noFill/>
            <a:ln w="28575">
              <a:solidFill>
                <a:srgbClr val="FF0000"/>
              </a:solidFill>
              <a:round/>
              <a:headEnd/>
              <a:tailEnd type="none" w="sm" len="lg"/>
            </a:ln>
          </p:spPr>
          <p:txBody>
            <a:bodyPr wrap="none" anchor="ctr"/>
            <a:lstStyle/>
            <a:p>
              <a:endParaRPr lang="zh-CN" altLang="en-US"/>
            </a:p>
          </p:txBody>
        </p:sp>
        <p:sp>
          <p:nvSpPr>
            <p:cNvPr id="144442" name="Line 64"/>
            <p:cNvSpPr>
              <a:spLocks noChangeShapeType="1"/>
            </p:cNvSpPr>
            <p:nvPr/>
          </p:nvSpPr>
          <p:spPr bwMode="auto">
            <a:xfrm rot="3581093">
              <a:off x="1856" y="2031"/>
              <a:ext cx="18" cy="187"/>
            </a:xfrm>
            <a:prstGeom prst="line">
              <a:avLst/>
            </a:prstGeom>
            <a:noFill/>
            <a:ln w="28575">
              <a:solidFill>
                <a:srgbClr val="FF0000"/>
              </a:solidFill>
              <a:round/>
              <a:headEnd/>
              <a:tailEnd type="none" w="sm" len="lg"/>
            </a:ln>
          </p:spPr>
          <p:txBody>
            <a:bodyPr wrap="none" anchor="ctr"/>
            <a:lstStyle/>
            <a:p>
              <a:endParaRPr lang="zh-CN" altLang="en-US"/>
            </a:p>
          </p:txBody>
        </p:sp>
        <p:sp>
          <p:nvSpPr>
            <p:cNvPr id="144443" name="Oval 65"/>
            <p:cNvSpPr>
              <a:spLocks noChangeArrowheads="1"/>
            </p:cNvSpPr>
            <p:nvPr/>
          </p:nvSpPr>
          <p:spPr bwMode="auto">
            <a:xfrm rot="3581093">
              <a:off x="1488" y="1545"/>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444" name="Oval 66"/>
            <p:cNvSpPr>
              <a:spLocks noChangeArrowheads="1"/>
            </p:cNvSpPr>
            <p:nvPr/>
          </p:nvSpPr>
          <p:spPr bwMode="auto">
            <a:xfrm rot="3581093">
              <a:off x="1699" y="1877"/>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445" name="Oval 67"/>
            <p:cNvSpPr>
              <a:spLocks noChangeArrowheads="1"/>
            </p:cNvSpPr>
            <p:nvPr/>
          </p:nvSpPr>
          <p:spPr bwMode="auto">
            <a:xfrm rot="3581093">
              <a:off x="1890" y="2193"/>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4446" name="Line 68"/>
            <p:cNvSpPr>
              <a:spLocks noChangeShapeType="1"/>
            </p:cNvSpPr>
            <p:nvPr/>
          </p:nvSpPr>
          <p:spPr bwMode="auto">
            <a:xfrm rot="3581093">
              <a:off x="1770" y="1913"/>
              <a:ext cx="18" cy="187"/>
            </a:xfrm>
            <a:prstGeom prst="line">
              <a:avLst/>
            </a:prstGeom>
            <a:noFill/>
            <a:ln w="28575">
              <a:solidFill>
                <a:srgbClr val="FF0000"/>
              </a:solidFill>
              <a:round/>
              <a:headEnd/>
              <a:tailEnd type="none" w="sm" len="lg"/>
            </a:ln>
          </p:spPr>
          <p:txBody>
            <a:bodyPr wrap="none" anchor="ctr"/>
            <a:lstStyle/>
            <a:p>
              <a:endParaRPr lang="zh-CN" altLang="en-US"/>
            </a:p>
          </p:txBody>
        </p:sp>
        <p:sp>
          <p:nvSpPr>
            <p:cNvPr id="144447" name="Line 69"/>
            <p:cNvSpPr>
              <a:spLocks noChangeShapeType="1"/>
            </p:cNvSpPr>
            <p:nvPr/>
          </p:nvSpPr>
          <p:spPr bwMode="auto">
            <a:xfrm rot="3581093">
              <a:off x="1674" y="1721"/>
              <a:ext cx="18" cy="187"/>
            </a:xfrm>
            <a:prstGeom prst="line">
              <a:avLst/>
            </a:prstGeom>
            <a:noFill/>
            <a:ln w="28575">
              <a:solidFill>
                <a:srgbClr val="FF0000"/>
              </a:solidFill>
              <a:round/>
              <a:headEnd/>
              <a:tailEnd type="none" w="sm" len="lg"/>
            </a:ln>
          </p:spPr>
          <p:txBody>
            <a:bodyPr wrap="none" anchor="ctr"/>
            <a:lstStyle/>
            <a:p>
              <a:endParaRPr lang="zh-CN" altLang="en-US"/>
            </a:p>
          </p:txBody>
        </p:sp>
      </p:grpSp>
      <p:grpSp>
        <p:nvGrpSpPr>
          <p:cNvPr id="7" name="Group 70"/>
          <p:cNvGrpSpPr>
            <a:grpSpLocks/>
          </p:cNvGrpSpPr>
          <p:nvPr/>
        </p:nvGrpSpPr>
        <p:grpSpPr bwMode="auto">
          <a:xfrm>
            <a:off x="1752600" y="2028825"/>
            <a:ext cx="2462213" cy="1284288"/>
            <a:chOff x="528" y="1440"/>
            <a:chExt cx="1934" cy="1056"/>
          </a:xfrm>
        </p:grpSpPr>
        <p:sp>
          <p:nvSpPr>
            <p:cNvPr id="144438" name="Rectangle 71"/>
            <p:cNvSpPr>
              <a:spLocks noChangeArrowheads="1"/>
            </p:cNvSpPr>
            <p:nvPr/>
          </p:nvSpPr>
          <p:spPr bwMode="auto">
            <a:xfrm>
              <a:off x="528" y="1440"/>
              <a:ext cx="1920" cy="1056"/>
            </a:xfrm>
            <a:prstGeom prst="rect">
              <a:avLst/>
            </a:prstGeom>
            <a:solidFill>
              <a:srgbClr val="C5FFFF">
                <a:alpha val="50195"/>
              </a:srgbClr>
            </a:solidFill>
            <a:ln w="19050">
              <a:solidFill>
                <a:schemeClr val="tx2"/>
              </a:solidFill>
              <a:miter lim="800000"/>
              <a:headEnd/>
              <a:tailEnd/>
            </a:ln>
          </p:spPr>
          <p:txBody>
            <a:bodyPr wrap="none" anchor="ctr"/>
            <a:lstStyle/>
            <a:p>
              <a:endParaRPr lang="zh-CN" altLang="en-US"/>
            </a:p>
          </p:txBody>
        </p:sp>
        <p:sp>
          <p:nvSpPr>
            <p:cNvPr id="144439" name="Rectangle 72"/>
            <p:cNvSpPr>
              <a:spLocks noChangeArrowheads="1"/>
            </p:cNvSpPr>
            <p:nvPr/>
          </p:nvSpPr>
          <p:spPr bwMode="auto">
            <a:xfrm>
              <a:off x="624" y="2015"/>
              <a:ext cx="816" cy="428"/>
            </a:xfrm>
            <a:prstGeom prst="rect">
              <a:avLst/>
            </a:prstGeom>
            <a:noFill/>
            <a:ln w="9525">
              <a:noFill/>
              <a:miter lim="800000"/>
              <a:headEnd/>
              <a:tailEnd/>
            </a:ln>
          </p:spPr>
          <p:txBody>
            <a:bodyPr>
              <a:spAutoFit/>
            </a:bodyPr>
            <a:lstStyle/>
            <a:p>
              <a:r>
                <a:rPr lang="zh-CN" altLang="en-US" sz="2800" b="1">
                  <a:solidFill>
                    <a:srgbClr val="000066"/>
                  </a:solidFill>
                  <a:latin typeface="Times New Roman" pitchFamily="18" charset="0"/>
                </a:rPr>
                <a:t>玻璃</a:t>
              </a:r>
            </a:p>
          </p:txBody>
        </p:sp>
        <p:graphicFrame>
          <p:nvGraphicFramePr>
            <p:cNvPr id="144396" name="Object 73"/>
            <p:cNvGraphicFramePr>
              <a:graphicFrameLocks noChangeAspect="1"/>
            </p:cNvGraphicFramePr>
            <p:nvPr/>
          </p:nvGraphicFramePr>
          <p:xfrm>
            <a:off x="2153" y="1488"/>
            <a:ext cx="309" cy="387"/>
          </p:xfrm>
          <a:graphic>
            <a:graphicData uri="http://schemas.openxmlformats.org/presentationml/2006/ole">
              <p:oleObj spid="_x0000_s159756" name="Equation" r:id="rId11" imgW="253800" imgH="317160" progId="">
                <p:embed/>
              </p:oleObj>
            </a:graphicData>
          </a:graphic>
        </p:graphicFrame>
      </p:grpSp>
      <p:sp>
        <p:nvSpPr>
          <p:cNvPr id="144418" name="Arc 74"/>
          <p:cNvSpPr>
            <a:spLocks/>
          </p:cNvSpPr>
          <p:nvPr/>
        </p:nvSpPr>
        <p:spPr bwMode="auto">
          <a:xfrm rot="6572052" flipH="1" flipV="1">
            <a:off x="2597944" y="1577182"/>
            <a:ext cx="217487" cy="317500"/>
          </a:xfrm>
          <a:custGeom>
            <a:avLst/>
            <a:gdLst>
              <a:gd name="T0" fmla="*/ 2147483647 w 21600"/>
              <a:gd name="T1" fmla="*/ 0 h 21580"/>
              <a:gd name="T2" fmla="*/ 2147483647 w 21600"/>
              <a:gd name="T3" fmla="*/ 2147483647 h 21580"/>
              <a:gd name="T4" fmla="*/ 0 w 21600"/>
              <a:gd name="T5" fmla="*/ 2147483647 h 21580"/>
              <a:gd name="T6" fmla="*/ 0 60000 65536"/>
              <a:gd name="T7" fmla="*/ 0 60000 65536"/>
              <a:gd name="T8" fmla="*/ 0 60000 65536"/>
              <a:gd name="T9" fmla="*/ 0 w 21600"/>
              <a:gd name="T10" fmla="*/ 0 h 21580"/>
              <a:gd name="T11" fmla="*/ 21600 w 21600"/>
              <a:gd name="T12" fmla="*/ 21580 h 21580"/>
            </a:gdLst>
            <a:ahLst/>
            <a:cxnLst>
              <a:cxn ang="T6">
                <a:pos x="T0" y="T1"/>
              </a:cxn>
              <a:cxn ang="T7">
                <a:pos x="T2" y="T3"/>
              </a:cxn>
              <a:cxn ang="T8">
                <a:pos x="T4" y="T5"/>
              </a:cxn>
            </a:cxnLst>
            <a:rect l="T9" t="T10" r="T11" b="T12"/>
            <a:pathLst>
              <a:path w="21600" h="21580" fill="none" extrusionOk="0">
                <a:moveTo>
                  <a:pt x="929" y="-1"/>
                </a:moveTo>
                <a:cubicBezTo>
                  <a:pt x="12486" y="497"/>
                  <a:pt x="21600" y="10011"/>
                  <a:pt x="21600" y="21580"/>
                </a:cubicBezTo>
              </a:path>
              <a:path w="21600" h="21580" stroke="0" extrusionOk="0">
                <a:moveTo>
                  <a:pt x="929" y="-1"/>
                </a:moveTo>
                <a:cubicBezTo>
                  <a:pt x="12486" y="497"/>
                  <a:pt x="21600" y="10011"/>
                  <a:pt x="21600" y="21580"/>
                </a:cubicBezTo>
                <a:lnTo>
                  <a:pt x="0" y="21580"/>
                </a:lnTo>
                <a:close/>
              </a:path>
            </a:pathLst>
          </a:custGeom>
          <a:noFill/>
          <a:ln w="28575">
            <a:solidFill>
              <a:srgbClr val="FFCC66"/>
            </a:solidFill>
            <a:round/>
            <a:headEnd/>
            <a:tailEnd type="none" w="sm" len="lg"/>
          </a:ln>
        </p:spPr>
        <p:txBody>
          <a:bodyPr wrap="none" anchor="ctr"/>
          <a:lstStyle/>
          <a:p>
            <a:endParaRPr lang="zh-CN" altLang="en-US"/>
          </a:p>
        </p:txBody>
      </p:sp>
      <p:grpSp>
        <p:nvGrpSpPr>
          <p:cNvPr id="8" name="Group 75"/>
          <p:cNvGrpSpPr>
            <a:grpSpLocks/>
          </p:cNvGrpSpPr>
          <p:nvPr/>
        </p:nvGrpSpPr>
        <p:grpSpPr bwMode="auto">
          <a:xfrm>
            <a:off x="4932363" y="1177925"/>
            <a:ext cx="1579562" cy="850900"/>
            <a:chOff x="3024" y="576"/>
            <a:chExt cx="1243" cy="701"/>
          </a:xfrm>
        </p:grpSpPr>
        <p:grpSp>
          <p:nvGrpSpPr>
            <p:cNvPr id="9" name="Group 76"/>
            <p:cNvGrpSpPr>
              <a:grpSpLocks/>
            </p:cNvGrpSpPr>
            <p:nvPr/>
          </p:nvGrpSpPr>
          <p:grpSpPr bwMode="auto">
            <a:xfrm>
              <a:off x="3024" y="576"/>
              <a:ext cx="1243" cy="701"/>
              <a:chOff x="3024" y="576"/>
              <a:chExt cx="1243" cy="701"/>
            </a:xfrm>
          </p:grpSpPr>
          <p:sp>
            <p:nvSpPr>
              <p:cNvPr id="144429" name="Line 77"/>
              <p:cNvSpPr>
                <a:spLocks noChangeShapeType="1"/>
              </p:cNvSpPr>
              <p:nvPr/>
            </p:nvSpPr>
            <p:spPr bwMode="auto">
              <a:xfrm rot="1579369">
                <a:off x="3024" y="1024"/>
                <a:ext cx="1243" cy="0"/>
              </a:xfrm>
              <a:prstGeom prst="line">
                <a:avLst/>
              </a:prstGeom>
              <a:noFill/>
              <a:ln w="28575">
                <a:solidFill>
                  <a:srgbClr val="FF3300"/>
                </a:solidFill>
                <a:round/>
                <a:headEnd type="triangle" w="sm" len="lg"/>
                <a:tailEnd/>
              </a:ln>
            </p:spPr>
            <p:txBody>
              <a:bodyPr wrap="none" anchor="ctr"/>
              <a:lstStyle/>
              <a:p>
                <a:endParaRPr lang="zh-CN" altLang="en-US"/>
              </a:p>
            </p:txBody>
          </p:sp>
          <p:sp>
            <p:nvSpPr>
              <p:cNvPr id="144430" name="Line 78"/>
              <p:cNvSpPr>
                <a:spLocks noChangeShapeType="1"/>
              </p:cNvSpPr>
              <p:nvPr/>
            </p:nvSpPr>
            <p:spPr bwMode="auto">
              <a:xfrm rot="1579369">
                <a:off x="3397" y="813"/>
                <a:ext cx="0" cy="176"/>
              </a:xfrm>
              <a:prstGeom prst="line">
                <a:avLst/>
              </a:prstGeom>
              <a:noFill/>
              <a:ln w="28575">
                <a:solidFill>
                  <a:srgbClr val="FF3300"/>
                </a:solidFill>
                <a:round/>
                <a:headEnd type="none" w="sm" len="lg"/>
                <a:tailEnd/>
              </a:ln>
            </p:spPr>
            <p:txBody>
              <a:bodyPr wrap="none" anchor="ctr"/>
              <a:lstStyle/>
              <a:p>
                <a:endParaRPr lang="zh-CN" altLang="en-US"/>
              </a:p>
            </p:txBody>
          </p:sp>
          <p:sp>
            <p:nvSpPr>
              <p:cNvPr id="144431" name="Line 79"/>
              <p:cNvSpPr>
                <a:spLocks noChangeShapeType="1"/>
              </p:cNvSpPr>
              <p:nvPr/>
            </p:nvSpPr>
            <p:spPr bwMode="auto">
              <a:xfrm rot="1579369" flipH="1">
                <a:off x="3589" y="904"/>
                <a:ext cx="14" cy="184"/>
              </a:xfrm>
              <a:prstGeom prst="line">
                <a:avLst/>
              </a:prstGeom>
              <a:noFill/>
              <a:ln w="28575">
                <a:solidFill>
                  <a:srgbClr val="FF3300"/>
                </a:solidFill>
                <a:round/>
                <a:headEnd type="none" w="sm" len="lg"/>
                <a:tailEnd/>
              </a:ln>
            </p:spPr>
            <p:txBody>
              <a:bodyPr wrap="none" anchor="ctr"/>
              <a:lstStyle/>
              <a:p>
                <a:endParaRPr lang="zh-CN" altLang="en-US"/>
              </a:p>
            </p:txBody>
          </p:sp>
          <p:sp>
            <p:nvSpPr>
              <p:cNvPr id="144432" name="Line 80"/>
              <p:cNvSpPr>
                <a:spLocks noChangeShapeType="1"/>
              </p:cNvSpPr>
              <p:nvPr/>
            </p:nvSpPr>
            <p:spPr bwMode="auto">
              <a:xfrm rot="1579369" flipH="1">
                <a:off x="3686" y="958"/>
                <a:ext cx="8" cy="188"/>
              </a:xfrm>
              <a:prstGeom prst="line">
                <a:avLst/>
              </a:prstGeom>
              <a:noFill/>
              <a:ln w="28575">
                <a:solidFill>
                  <a:srgbClr val="FF3300"/>
                </a:solidFill>
                <a:round/>
                <a:headEnd type="none" w="sm" len="lg"/>
                <a:tailEnd/>
              </a:ln>
            </p:spPr>
            <p:txBody>
              <a:bodyPr wrap="none" anchor="ctr"/>
              <a:lstStyle/>
              <a:p>
                <a:endParaRPr lang="zh-CN" altLang="en-US"/>
              </a:p>
            </p:txBody>
          </p:sp>
          <p:sp>
            <p:nvSpPr>
              <p:cNvPr id="144433" name="Line 81"/>
              <p:cNvSpPr>
                <a:spLocks noChangeShapeType="1"/>
              </p:cNvSpPr>
              <p:nvPr/>
            </p:nvSpPr>
            <p:spPr bwMode="auto">
              <a:xfrm rot="1579369">
                <a:off x="3877" y="1053"/>
                <a:ext cx="0" cy="176"/>
              </a:xfrm>
              <a:prstGeom prst="line">
                <a:avLst/>
              </a:prstGeom>
              <a:noFill/>
              <a:ln w="28575">
                <a:solidFill>
                  <a:srgbClr val="FF3300"/>
                </a:solidFill>
                <a:round/>
                <a:headEnd type="none" w="sm" len="lg"/>
                <a:tailEnd/>
              </a:ln>
            </p:spPr>
            <p:txBody>
              <a:bodyPr wrap="none" anchor="ctr"/>
              <a:lstStyle/>
              <a:p>
                <a:endParaRPr lang="zh-CN" altLang="en-US"/>
              </a:p>
            </p:txBody>
          </p:sp>
          <p:sp>
            <p:nvSpPr>
              <p:cNvPr id="144434" name="Line 82"/>
              <p:cNvSpPr>
                <a:spLocks noChangeShapeType="1"/>
              </p:cNvSpPr>
              <p:nvPr/>
            </p:nvSpPr>
            <p:spPr bwMode="auto">
              <a:xfrm rot="1579369">
                <a:off x="3973" y="1101"/>
                <a:ext cx="0" cy="176"/>
              </a:xfrm>
              <a:prstGeom prst="line">
                <a:avLst/>
              </a:prstGeom>
              <a:noFill/>
              <a:ln w="28575">
                <a:solidFill>
                  <a:srgbClr val="FF3300"/>
                </a:solidFill>
                <a:round/>
                <a:headEnd type="none" w="sm" len="lg"/>
                <a:tailEnd/>
              </a:ln>
            </p:spPr>
            <p:txBody>
              <a:bodyPr wrap="none" anchor="ctr"/>
              <a:lstStyle/>
              <a:p>
                <a:endParaRPr lang="zh-CN" altLang="en-US"/>
              </a:p>
            </p:txBody>
          </p:sp>
          <p:sp>
            <p:nvSpPr>
              <p:cNvPr id="144435" name="Oval 83"/>
              <p:cNvSpPr>
                <a:spLocks noChangeArrowheads="1"/>
              </p:cNvSpPr>
              <p:nvPr/>
            </p:nvSpPr>
            <p:spPr bwMode="auto">
              <a:xfrm rot="1579369">
                <a:off x="3456" y="912"/>
                <a:ext cx="67" cy="56"/>
              </a:xfrm>
              <a:prstGeom prst="ellipse">
                <a:avLst/>
              </a:prstGeom>
              <a:solidFill>
                <a:srgbClr val="FF3300"/>
              </a:solidFill>
              <a:ln w="9525">
                <a:solidFill>
                  <a:srgbClr val="FF3300"/>
                </a:solidFill>
                <a:round/>
                <a:headEnd/>
                <a:tailEnd/>
              </a:ln>
            </p:spPr>
            <p:txBody>
              <a:bodyPr wrap="none" anchor="ctr"/>
              <a:lstStyle/>
              <a:p>
                <a:endParaRPr lang="zh-CN" altLang="en-US"/>
              </a:p>
            </p:txBody>
          </p:sp>
          <p:sp>
            <p:nvSpPr>
              <p:cNvPr id="144436" name="Oval 84"/>
              <p:cNvSpPr>
                <a:spLocks noChangeArrowheads="1"/>
              </p:cNvSpPr>
              <p:nvPr/>
            </p:nvSpPr>
            <p:spPr bwMode="auto">
              <a:xfrm rot="1579369">
                <a:off x="3747" y="1062"/>
                <a:ext cx="67" cy="56"/>
              </a:xfrm>
              <a:prstGeom prst="ellipse">
                <a:avLst/>
              </a:prstGeom>
              <a:solidFill>
                <a:srgbClr val="FF3300"/>
              </a:solidFill>
              <a:ln w="9525">
                <a:solidFill>
                  <a:srgbClr val="FF3300"/>
                </a:solidFill>
                <a:round/>
                <a:headEnd/>
                <a:tailEnd/>
              </a:ln>
            </p:spPr>
            <p:txBody>
              <a:bodyPr wrap="none" anchor="ctr"/>
              <a:lstStyle/>
              <a:p>
                <a:endParaRPr lang="zh-CN" altLang="en-US"/>
              </a:p>
            </p:txBody>
          </p:sp>
          <p:graphicFrame>
            <p:nvGraphicFramePr>
              <p:cNvPr id="144395" name="Object 85"/>
              <p:cNvGraphicFramePr>
                <a:graphicFrameLocks noChangeAspect="1"/>
              </p:cNvGraphicFramePr>
              <p:nvPr/>
            </p:nvGraphicFramePr>
            <p:xfrm>
              <a:off x="3897" y="576"/>
              <a:ext cx="226" cy="412"/>
            </p:xfrm>
            <a:graphic>
              <a:graphicData uri="http://schemas.openxmlformats.org/presentationml/2006/ole">
                <p:oleObj spid="_x0000_s159755" name="Equation" r:id="rId12" imgW="190440" imgH="330120" progId="">
                  <p:embed/>
                </p:oleObj>
              </a:graphicData>
            </a:graphic>
          </p:graphicFrame>
          <p:sp>
            <p:nvSpPr>
              <p:cNvPr id="144437" name="Line 86"/>
              <p:cNvSpPr>
                <a:spLocks noChangeShapeType="1"/>
              </p:cNvSpPr>
              <p:nvPr/>
            </p:nvSpPr>
            <p:spPr bwMode="auto">
              <a:xfrm rot="1579369">
                <a:off x="3301" y="765"/>
                <a:ext cx="0" cy="176"/>
              </a:xfrm>
              <a:prstGeom prst="line">
                <a:avLst/>
              </a:prstGeom>
              <a:noFill/>
              <a:ln w="28575">
                <a:solidFill>
                  <a:srgbClr val="FF3300"/>
                </a:solidFill>
                <a:round/>
                <a:headEnd type="none" w="sm" len="lg"/>
                <a:tailEnd/>
              </a:ln>
            </p:spPr>
            <p:txBody>
              <a:bodyPr wrap="none" anchor="ctr"/>
              <a:lstStyle/>
              <a:p>
                <a:endParaRPr lang="zh-CN" altLang="en-US"/>
              </a:p>
            </p:txBody>
          </p:sp>
        </p:grpSp>
        <p:sp>
          <p:nvSpPr>
            <p:cNvPr id="144428" name="Freeform 87"/>
            <p:cNvSpPr>
              <a:spLocks/>
            </p:cNvSpPr>
            <p:nvPr/>
          </p:nvSpPr>
          <p:spPr bwMode="auto">
            <a:xfrm>
              <a:off x="3840" y="957"/>
              <a:ext cx="336" cy="174"/>
            </a:xfrm>
            <a:custGeom>
              <a:avLst/>
              <a:gdLst>
                <a:gd name="T0" fmla="*/ 0 w 336"/>
                <a:gd name="T1" fmla="*/ 174 h 174"/>
                <a:gd name="T2" fmla="*/ 75 w 336"/>
                <a:gd name="T3" fmla="*/ 85 h 174"/>
                <a:gd name="T4" fmla="*/ 151 w 336"/>
                <a:gd name="T5" fmla="*/ 24 h 174"/>
                <a:gd name="T6" fmla="*/ 254 w 336"/>
                <a:gd name="T7" fmla="*/ 3 h 174"/>
                <a:gd name="T8" fmla="*/ 336 w 336"/>
                <a:gd name="T9" fmla="*/ 3 h 174"/>
                <a:gd name="T10" fmla="*/ 0 60000 65536"/>
                <a:gd name="T11" fmla="*/ 0 60000 65536"/>
                <a:gd name="T12" fmla="*/ 0 60000 65536"/>
                <a:gd name="T13" fmla="*/ 0 60000 65536"/>
                <a:gd name="T14" fmla="*/ 0 60000 65536"/>
                <a:gd name="T15" fmla="*/ 0 w 336"/>
                <a:gd name="T16" fmla="*/ 0 h 174"/>
                <a:gd name="T17" fmla="*/ 336 w 336"/>
                <a:gd name="T18" fmla="*/ 174 h 174"/>
              </a:gdLst>
              <a:ahLst/>
              <a:cxnLst>
                <a:cxn ang="T10">
                  <a:pos x="T0" y="T1"/>
                </a:cxn>
                <a:cxn ang="T11">
                  <a:pos x="T2" y="T3"/>
                </a:cxn>
                <a:cxn ang="T12">
                  <a:pos x="T4" y="T5"/>
                </a:cxn>
                <a:cxn ang="T13">
                  <a:pos x="T6" y="T7"/>
                </a:cxn>
                <a:cxn ang="T14">
                  <a:pos x="T8" y="T9"/>
                </a:cxn>
              </a:cxnLst>
              <a:rect l="T15" t="T16" r="T17" b="T18"/>
              <a:pathLst>
                <a:path w="336" h="174">
                  <a:moveTo>
                    <a:pt x="0" y="174"/>
                  </a:moveTo>
                  <a:cubicBezTo>
                    <a:pt x="12" y="159"/>
                    <a:pt x="50" y="110"/>
                    <a:pt x="75" y="85"/>
                  </a:cubicBezTo>
                  <a:cubicBezTo>
                    <a:pt x="100" y="60"/>
                    <a:pt x="121" y="38"/>
                    <a:pt x="151" y="24"/>
                  </a:cubicBezTo>
                  <a:cubicBezTo>
                    <a:pt x="181" y="10"/>
                    <a:pt x="223" y="6"/>
                    <a:pt x="254" y="3"/>
                  </a:cubicBezTo>
                  <a:cubicBezTo>
                    <a:pt x="285" y="0"/>
                    <a:pt x="319" y="3"/>
                    <a:pt x="336" y="3"/>
                  </a:cubicBezTo>
                </a:path>
              </a:pathLst>
            </a:custGeom>
            <a:noFill/>
            <a:ln w="19050">
              <a:solidFill>
                <a:srgbClr val="33CC33"/>
              </a:solidFill>
              <a:round/>
              <a:headEnd/>
              <a:tailEnd/>
            </a:ln>
          </p:spPr>
          <p:txBody>
            <a:bodyPr wrap="none"/>
            <a:lstStyle/>
            <a:p>
              <a:endParaRPr lang="zh-CN" altLang="en-US"/>
            </a:p>
          </p:txBody>
        </p:sp>
      </p:grpSp>
      <p:grpSp>
        <p:nvGrpSpPr>
          <p:cNvPr id="10" name="Group 88"/>
          <p:cNvGrpSpPr>
            <a:grpSpLocks/>
          </p:cNvGrpSpPr>
          <p:nvPr/>
        </p:nvGrpSpPr>
        <p:grpSpPr bwMode="auto">
          <a:xfrm>
            <a:off x="2936875" y="2320925"/>
            <a:ext cx="282575" cy="582613"/>
            <a:chOff x="1457" y="1680"/>
            <a:chExt cx="223" cy="480"/>
          </a:xfrm>
        </p:grpSpPr>
        <p:sp>
          <p:nvSpPr>
            <p:cNvPr id="144426" name="Arc 89"/>
            <p:cNvSpPr>
              <a:spLocks/>
            </p:cNvSpPr>
            <p:nvPr/>
          </p:nvSpPr>
          <p:spPr bwMode="auto">
            <a:xfrm rot="13267117" flipH="1">
              <a:off x="1488" y="1680"/>
              <a:ext cx="95" cy="191"/>
            </a:xfrm>
            <a:custGeom>
              <a:avLst/>
              <a:gdLst>
                <a:gd name="T0" fmla="*/ 0 w 21403"/>
                <a:gd name="T1" fmla="*/ 0 h 21600"/>
                <a:gd name="T2" fmla="*/ 0 w 21403"/>
                <a:gd name="T3" fmla="*/ 0 h 21600"/>
                <a:gd name="T4" fmla="*/ 0 w 21403"/>
                <a:gd name="T5" fmla="*/ 0 h 21600"/>
                <a:gd name="T6" fmla="*/ 0 60000 65536"/>
                <a:gd name="T7" fmla="*/ 0 60000 65536"/>
                <a:gd name="T8" fmla="*/ 0 60000 65536"/>
                <a:gd name="T9" fmla="*/ 0 w 21403"/>
                <a:gd name="T10" fmla="*/ 0 h 21600"/>
                <a:gd name="T11" fmla="*/ 21403 w 21403"/>
                <a:gd name="T12" fmla="*/ 21600 h 21600"/>
              </a:gdLst>
              <a:ahLst/>
              <a:cxnLst>
                <a:cxn ang="T6">
                  <a:pos x="T0" y="T1"/>
                </a:cxn>
                <a:cxn ang="T7">
                  <a:pos x="T2" y="T3"/>
                </a:cxn>
                <a:cxn ang="T8">
                  <a:pos x="T4" y="T5"/>
                </a:cxn>
              </a:cxnLst>
              <a:rect l="T9" t="T10" r="T11" b="T12"/>
              <a:pathLst>
                <a:path w="21403" h="21600" fill="none" extrusionOk="0">
                  <a:moveTo>
                    <a:pt x="-1" y="0"/>
                  </a:moveTo>
                  <a:cubicBezTo>
                    <a:pt x="10805" y="0"/>
                    <a:pt x="19948" y="7984"/>
                    <a:pt x="21403" y="18690"/>
                  </a:cubicBezTo>
                </a:path>
                <a:path w="21403" h="21600" stroke="0" extrusionOk="0">
                  <a:moveTo>
                    <a:pt x="-1" y="0"/>
                  </a:moveTo>
                  <a:cubicBezTo>
                    <a:pt x="10805" y="0"/>
                    <a:pt x="19948" y="7984"/>
                    <a:pt x="21403" y="18690"/>
                  </a:cubicBezTo>
                  <a:lnTo>
                    <a:pt x="0" y="21600"/>
                  </a:lnTo>
                  <a:close/>
                </a:path>
              </a:pathLst>
            </a:custGeom>
            <a:noFill/>
            <a:ln w="28575">
              <a:solidFill>
                <a:srgbClr val="FFCC66"/>
              </a:solidFill>
              <a:round/>
              <a:headEnd/>
              <a:tailEnd type="none" w="sm" len="lg"/>
            </a:ln>
          </p:spPr>
          <p:txBody>
            <a:bodyPr wrap="none" anchor="ctr"/>
            <a:lstStyle/>
            <a:p>
              <a:endParaRPr lang="zh-CN" altLang="en-US"/>
            </a:p>
          </p:txBody>
        </p:sp>
        <p:graphicFrame>
          <p:nvGraphicFramePr>
            <p:cNvPr id="144394" name="Object 90"/>
            <p:cNvGraphicFramePr>
              <a:graphicFrameLocks noChangeAspect="1"/>
            </p:cNvGraphicFramePr>
            <p:nvPr/>
          </p:nvGraphicFramePr>
          <p:xfrm>
            <a:off x="1457" y="1849"/>
            <a:ext cx="223" cy="311"/>
          </p:xfrm>
          <a:graphic>
            <a:graphicData uri="http://schemas.openxmlformats.org/presentationml/2006/ole">
              <p:oleObj spid="_x0000_s159754" name="公式" r:id="rId13" imgW="177480" imgH="241200" progId="">
                <p:embed/>
              </p:oleObj>
            </a:graphicData>
          </a:graphic>
        </p:graphicFrame>
      </p:grpSp>
      <p:grpSp>
        <p:nvGrpSpPr>
          <p:cNvPr id="11" name="Group 103"/>
          <p:cNvGrpSpPr>
            <a:grpSpLocks/>
          </p:cNvGrpSpPr>
          <p:nvPr/>
        </p:nvGrpSpPr>
        <p:grpSpPr bwMode="auto">
          <a:xfrm>
            <a:off x="685800" y="3505200"/>
            <a:ext cx="8077200" cy="1844675"/>
            <a:chOff x="432" y="2208"/>
            <a:chExt cx="5088" cy="1162"/>
          </a:xfrm>
        </p:grpSpPr>
        <p:grpSp>
          <p:nvGrpSpPr>
            <p:cNvPr id="12" name="Group 102"/>
            <p:cNvGrpSpPr>
              <a:grpSpLocks/>
            </p:cNvGrpSpPr>
            <p:nvPr/>
          </p:nvGrpSpPr>
          <p:grpSpPr bwMode="auto">
            <a:xfrm>
              <a:off x="432" y="2208"/>
              <a:ext cx="5088" cy="1162"/>
              <a:chOff x="432" y="2208"/>
              <a:chExt cx="5088" cy="1162"/>
            </a:xfrm>
          </p:grpSpPr>
          <p:sp>
            <p:nvSpPr>
              <p:cNvPr id="144425" name="Text Box 6"/>
              <p:cNvSpPr txBox="1">
                <a:spLocks noChangeArrowheads="1"/>
              </p:cNvSpPr>
              <p:nvPr/>
            </p:nvSpPr>
            <p:spPr bwMode="auto">
              <a:xfrm>
                <a:off x="432" y="2208"/>
                <a:ext cx="5088" cy="1162"/>
              </a:xfrm>
              <a:prstGeom prst="rect">
                <a:avLst/>
              </a:prstGeom>
              <a:noFill/>
              <a:ln w="9525">
                <a:noFill/>
                <a:miter lim="800000"/>
                <a:headEnd/>
                <a:tailEnd/>
              </a:ln>
            </p:spPr>
            <p:txBody>
              <a:bodyPr>
                <a:spAutoFit/>
              </a:bodyPr>
              <a:lstStyle/>
              <a:p>
                <a:pPr>
                  <a:lnSpc>
                    <a:spcPct val="120000"/>
                  </a:lnSpc>
                  <a:spcBef>
                    <a:spcPct val="50000"/>
                  </a:spcBef>
                </a:pPr>
                <a:r>
                  <a:rPr lang="en-US" altLang="zh-CN" sz="3200" b="1">
                    <a:solidFill>
                      <a:srgbClr val="000000"/>
                    </a:solidFill>
                    <a:latin typeface="Times New Roman" pitchFamily="18" charset="0"/>
                  </a:rPr>
                  <a:t>      </a:t>
                </a: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2</a:t>
                </a:r>
                <a:r>
                  <a:rPr lang="en-US" altLang="zh-CN" sz="3200" b="1">
                    <a:solidFill>
                      <a:srgbClr val="CC0000"/>
                    </a:solidFill>
                    <a:latin typeface="宋体" pitchFamily="2" charset="-122"/>
                  </a:rPr>
                  <a:t>)</a:t>
                </a:r>
                <a:r>
                  <a:rPr lang="zh-CN" altLang="en-US" sz="3200" b="1">
                    <a:solidFill>
                      <a:srgbClr val="000000"/>
                    </a:solidFill>
                    <a:latin typeface="Times New Roman" pitchFamily="18" charset="0"/>
                  </a:rPr>
                  <a:t>根据光的</a:t>
                </a:r>
                <a:r>
                  <a:rPr lang="zh-CN" altLang="en-US" sz="3200" b="1">
                    <a:solidFill>
                      <a:srgbClr val="CC0000"/>
                    </a:solidFill>
                    <a:latin typeface="Times New Roman" pitchFamily="18" charset="0"/>
                  </a:rPr>
                  <a:t>可逆性</a:t>
                </a:r>
                <a:r>
                  <a:rPr lang="zh-CN" altLang="en-US" sz="3200" b="1">
                    <a:solidFill>
                      <a:srgbClr val="000000"/>
                    </a:solidFill>
                    <a:latin typeface="Times New Roman" pitchFamily="18" charset="0"/>
                  </a:rPr>
                  <a:t>，当入射光以      角从      介质入射于界面时，此     角即为布儒斯特角 </a:t>
                </a:r>
                <a:r>
                  <a:rPr lang="en-US" altLang="zh-CN" sz="3200" b="1">
                    <a:solidFill>
                      <a:srgbClr val="000000"/>
                    </a:solidFill>
                    <a:latin typeface="Times New Roman" pitchFamily="18" charset="0"/>
                  </a:rPr>
                  <a:t>.</a:t>
                </a:r>
              </a:p>
            </p:txBody>
          </p:sp>
          <p:graphicFrame>
            <p:nvGraphicFramePr>
              <p:cNvPr id="144393" name="Object 8"/>
              <p:cNvGraphicFramePr>
                <a:graphicFrameLocks noChangeAspect="1"/>
              </p:cNvGraphicFramePr>
              <p:nvPr/>
            </p:nvGraphicFramePr>
            <p:xfrm>
              <a:off x="3744" y="2690"/>
              <a:ext cx="212" cy="286"/>
            </p:xfrm>
            <a:graphic>
              <a:graphicData uri="http://schemas.openxmlformats.org/presentationml/2006/ole">
                <p:oleObj spid="_x0000_s159753" name="Equation" r:id="rId14" imgW="126720" imgH="164880" progId="">
                  <p:embed/>
                </p:oleObj>
              </a:graphicData>
            </a:graphic>
          </p:graphicFrame>
        </p:grpSp>
        <p:graphicFrame>
          <p:nvGraphicFramePr>
            <p:cNvPr id="144391" name="Object 9"/>
            <p:cNvGraphicFramePr>
              <a:graphicFrameLocks noChangeAspect="1"/>
            </p:cNvGraphicFramePr>
            <p:nvPr/>
          </p:nvGraphicFramePr>
          <p:xfrm>
            <a:off x="780" y="2592"/>
            <a:ext cx="283" cy="384"/>
          </p:xfrm>
          <a:graphic>
            <a:graphicData uri="http://schemas.openxmlformats.org/presentationml/2006/ole">
              <p:oleObj spid="_x0000_s159751" name="Equation" r:id="rId15" imgW="164880" imgH="215640" progId="">
                <p:embed/>
              </p:oleObj>
            </a:graphicData>
          </a:graphic>
        </p:graphicFrame>
        <p:graphicFrame>
          <p:nvGraphicFramePr>
            <p:cNvPr id="144392" name="Object 101"/>
            <p:cNvGraphicFramePr>
              <a:graphicFrameLocks noChangeAspect="1"/>
            </p:cNvGraphicFramePr>
            <p:nvPr/>
          </p:nvGraphicFramePr>
          <p:xfrm>
            <a:off x="4664" y="2312"/>
            <a:ext cx="212" cy="286"/>
          </p:xfrm>
          <a:graphic>
            <a:graphicData uri="http://schemas.openxmlformats.org/presentationml/2006/ole">
              <p:oleObj spid="_x0000_s159752" name="Equation" r:id="rId16" imgW="126720" imgH="164880" progId="">
                <p:embed/>
              </p:oleObj>
            </a:graphicData>
          </a:graphic>
        </p:graphicFrame>
      </p:grpSp>
      <p:sp>
        <p:nvSpPr>
          <p:cNvPr id="92" name="Oval 20"/>
          <p:cNvSpPr>
            <a:spLocks noChangeArrowheads="1"/>
          </p:cNvSpPr>
          <p:nvPr/>
        </p:nvSpPr>
        <p:spPr bwMode="auto">
          <a:xfrm>
            <a:off x="3200400" y="609600"/>
            <a:ext cx="56197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44423" name="Rectangle 23"/>
          <p:cNvSpPr>
            <a:spLocks noChangeArrowheads="1"/>
          </p:cNvSpPr>
          <p:nvPr/>
        </p:nvSpPr>
        <p:spPr bwMode="auto">
          <a:xfrm>
            <a:off x="3581400" y="65088"/>
            <a:ext cx="51816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11-11  </a:t>
            </a:r>
            <a:r>
              <a:rPr kumimoji="1" lang="zh-CN" altLang="en-US" sz="2800" b="1">
                <a:solidFill>
                  <a:srgbClr val="000066"/>
                </a:solidFill>
                <a:latin typeface="楷体_GB2312" pitchFamily="49" charset="-122"/>
                <a:ea typeface="楷体_GB2312" pitchFamily="49" charset="-122"/>
              </a:rPr>
              <a:t>反射光和折射光的偏振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up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9"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up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36868"/>
                                        </p:tgtEl>
                                        <p:attrNameLst>
                                          <p:attrName>style.visibility</p:attrName>
                                        </p:attrNameLst>
                                      </p:cBhvr>
                                      <p:to>
                                        <p:strVal val="visible"/>
                                      </p:to>
                                    </p:set>
                                    <p:animEffect transition="in" filter="blinds(vertical)">
                                      <p:cBhvr>
                                        <p:cTn id="27" dur="500"/>
                                        <p:tgtEl>
                                          <p:spTgt spid="36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5417" name="灯片编号占位符 1"/>
          <p:cNvSpPr>
            <a:spLocks noGrp="1"/>
          </p:cNvSpPr>
          <p:nvPr>
            <p:ph type="sldNum" sz="quarter" idx="10"/>
          </p:nvPr>
        </p:nvSpPr>
        <p:spPr>
          <a:noFill/>
        </p:spPr>
        <p:txBody>
          <a:bodyPr/>
          <a:lstStyle/>
          <a:p>
            <a:fld id="{20F93085-35FF-4180-BDD4-263DAAF1A9C6}" type="slidenum">
              <a:rPr lang="en-US" altLang="zh-CN" smtClean="0"/>
              <a:pPr/>
              <a:t>207</a:t>
            </a:fld>
            <a:endParaRPr lang="en-US" altLang="zh-CN" smtClean="0"/>
          </a:p>
        </p:txBody>
      </p:sp>
      <p:sp>
        <p:nvSpPr>
          <p:cNvPr id="71682" name="Text Box 2"/>
          <p:cNvSpPr txBox="1">
            <a:spLocks noChangeArrowheads="1"/>
          </p:cNvSpPr>
          <p:nvPr/>
        </p:nvSpPr>
        <p:spPr bwMode="auto">
          <a:xfrm>
            <a:off x="971550" y="692150"/>
            <a:ext cx="6096000" cy="579438"/>
          </a:xfrm>
          <a:prstGeom prst="rect">
            <a:avLst/>
          </a:prstGeom>
          <a:noFill/>
          <a:ln w="9525">
            <a:noFill/>
            <a:miter lim="800000"/>
            <a:headEnd/>
            <a:tailEnd/>
          </a:ln>
        </p:spPr>
        <p:txBody>
          <a:bodyPr>
            <a:spAutoFit/>
          </a:bodyPr>
          <a:lstStyle/>
          <a:p>
            <a:pPr eaLnBrk="0" hangingPunct="0"/>
            <a:r>
              <a:rPr lang="zh-CN" altLang="en-US" sz="3200" b="1">
                <a:solidFill>
                  <a:srgbClr val="FF3300"/>
                </a:solidFill>
                <a:latin typeface="Times New Roman" pitchFamily="18" charset="0"/>
              </a:rPr>
              <a:t>应用：</a:t>
            </a:r>
            <a:r>
              <a:rPr lang="en-US" altLang="zh-CN" sz="3200" b="1">
                <a:solidFill>
                  <a:srgbClr val="0000FF"/>
                </a:solidFill>
                <a:latin typeface="Times New Roman" pitchFamily="18" charset="0"/>
              </a:rPr>
              <a:t>1</a:t>
            </a:r>
            <a:r>
              <a:rPr lang="en-US" altLang="zh-CN" sz="3200" b="1" baseline="30000">
                <a:solidFill>
                  <a:srgbClr val="0000FF"/>
                </a:solidFill>
                <a:latin typeface="Times New Roman" pitchFamily="18" charset="0"/>
              </a:rPr>
              <a:t>0  </a:t>
            </a:r>
            <a:r>
              <a:rPr lang="zh-CN" altLang="en-US" sz="3200" b="1">
                <a:latin typeface="Times New Roman" pitchFamily="18" charset="0"/>
              </a:rPr>
              <a:t>可由反射获得线偏振光</a:t>
            </a:r>
          </a:p>
        </p:txBody>
      </p:sp>
      <p:sp>
        <p:nvSpPr>
          <p:cNvPr id="71683" name="Text Box 3"/>
          <p:cNvSpPr txBox="1">
            <a:spLocks noChangeArrowheads="1"/>
          </p:cNvSpPr>
          <p:nvPr/>
        </p:nvSpPr>
        <p:spPr bwMode="auto">
          <a:xfrm>
            <a:off x="900113" y="1268413"/>
            <a:ext cx="5940425" cy="579437"/>
          </a:xfrm>
          <a:prstGeom prst="rect">
            <a:avLst/>
          </a:prstGeom>
          <a:noFill/>
          <a:ln w="9525">
            <a:noFill/>
            <a:miter lim="800000"/>
            <a:headEnd/>
            <a:tailEnd/>
          </a:ln>
        </p:spPr>
        <p:txBody>
          <a:bodyPr>
            <a:spAutoFit/>
          </a:bodyPr>
          <a:lstStyle/>
          <a:p>
            <a:pPr eaLnBrk="0" hangingPunct="0"/>
            <a:r>
              <a:rPr lang="zh-CN" altLang="en-US" sz="3200" b="1">
                <a:latin typeface="Times New Roman" pitchFamily="18" charset="0"/>
              </a:rPr>
              <a:t>例如激光器中的布儒斯特窗</a:t>
            </a:r>
            <a:r>
              <a:rPr lang="en-US" altLang="zh-CN" sz="3200" b="1">
                <a:latin typeface="Times New Roman" pitchFamily="18" charset="0"/>
              </a:rPr>
              <a:t>,</a:t>
            </a:r>
          </a:p>
        </p:txBody>
      </p:sp>
      <p:sp>
        <p:nvSpPr>
          <p:cNvPr id="71684" name="Text Box 4"/>
          <p:cNvSpPr txBox="1">
            <a:spLocks noChangeArrowheads="1"/>
          </p:cNvSpPr>
          <p:nvPr/>
        </p:nvSpPr>
        <p:spPr bwMode="auto">
          <a:xfrm>
            <a:off x="755650" y="4581525"/>
            <a:ext cx="6019800" cy="579438"/>
          </a:xfrm>
          <a:prstGeom prst="rect">
            <a:avLst/>
          </a:prstGeom>
          <a:noFill/>
          <a:ln w="9525">
            <a:noFill/>
            <a:miter lim="800000"/>
            <a:headEnd/>
            <a:tailEnd/>
          </a:ln>
        </p:spPr>
        <p:txBody>
          <a:bodyPr>
            <a:spAutoFit/>
          </a:bodyPr>
          <a:lstStyle/>
          <a:p>
            <a:pPr eaLnBrk="0" hangingPunct="0"/>
            <a:r>
              <a:rPr lang="en-US" altLang="zh-CN" sz="3200" b="1">
                <a:solidFill>
                  <a:srgbClr val="0000FF"/>
                </a:solidFill>
                <a:latin typeface="Times New Roman" pitchFamily="18" charset="0"/>
              </a:rPr>
              <a:t>2</a:t>
            </a:r>
            <a:r>
              <a:rPr lang="en-US" altLang="zh-CN" sz="3200" b="1" baseline="30000">
                <a:solidFill>
                  <a:srgbClr val="0000FF"/>
                </a:solidFill>
                <a:latin typeface="Times New Roman" pitchFamily="18" charset="0"/>
              </a:rPr>
              <a:t>0  </a:t>
            </a:r>
            <a:r>
              <a:rPr lang="zh-CN" altLang="en-US" sz="3200" b="1">
                <a:latin typeface="Times New Roman" pitchFamily="18" charset="0"/>
              </a:rPr>
              <a:t>可测不透明媒质折射率</a:t>
            </a:r>
          </a:p>
        </p:txBody>
      </p:sp>
      <p:grpSp>
        <p:nvGrpSpPr>
          <p:cNvPr id="2" name="Group 5"/>
          <p:cNvGrpSpPr>
            <a:grpSpLocks/>
          </p:cNvGrpSpPr>
          <p:nvPr/>
        </p:nvGrpSpPr>
        <p:grpSpPr bwMode="auto">
          <a:xfrm>
            <a:off x="6248400" y="4365625"/>
            <a:ext cx="2590800" cy="1828800"/>
            <a:chOff x="3648" y="2016"/>
            <a:chExt cx="1632" cy="1152"/>
          </a:xfrm>
        </p:grpSpPr>
        <p:sp>
          <p:nvSpPr>
            <p:cNvPr id="145459" name="Line 6"/>
            <p:cNvSpPr>
              <a:spLocks noChangeShapeType="1"/>
            </p:cNvSpPr>
            <p:nvPr/>
          </p:nvSpPr>
          <p:spPr bwMode="auto">
            <a:xfrm flipH="1">
              <a:off x="4176" y="2352"/>
              <a:ext cx="144" cy="192"/>
            </a:xfrm>
            <a:prstGeom prst="line">
              <a:avLst/>
            </a:prstGeom>
            <a:noFill/>
            <a:ln w="28575">
              <a:solidFill>
                <a:srgbClr val="3333FF"/>
              </a:solidFill>
              <a:round/>
              <a:headEnd/>
              <a:tailEnd/>
            </a:ln>
          </p:spPr>
          <p:txBody>
            <a:bodyPr wrap="none" anchor="ctr"/>
            <a:lstStyle/>
            <a:p>
              <a:endParaRPr lang="zh-CN" altLang="en-US"/>
            </a:p>
          </p:txBody>
        </p:sp>
        <p:sp>
          <p:nvSpPr>
            <p:cNvPr id="145460" name="Line 7"/>
            <p:cNvSpPr>
              <a:spLocks noChangeShapeType="1"/>
            </p:cNvSpPr>
            <p:nvPr/>
          </p:nvSpPr>
          <p:spPr bwMode="auto">
            <a:xfrm flipV="1">
              <a:off x="4656" y="2160"/>
              <a:ext cx="624" cy="624"/>
            </a:xfrm>
            <a:prstGeom prst="line">
              <a:avLst/>
            </a:prstGeom>
            <a:noFill/>
            <a:ln w="28575">
              <a:solidFill>
                <a:schemeClr val="tx2"/>
              </a:solidFill>
              <a:round/>
              <a:headEnd/>
              <a:tailEnd type="triangle" w="med" len="med"/>
            </a:ln>
          </p:spPr>
          <p:txBody>
            <a:bodyPr wrap="none" anchor="ctr"/>
            <a:lstStyle/>
            <a:p>
              <a:endParaRPr lang="zh-CN" altLang="en-US"/>
            </a:p>
          </p:txBody>
        </p:sp>
        <p:graphicFrame>
          <p:nvGraphicFramePr>
            <p:cNvPr id="145414" name="Object 8"/>
            <p:cNvGraphicFramePr>
              <a:graphicFrameLocks noChangeAspect="1"/>
            </p:cNvGraphicFramePr>
            <p:nvPr/>
          </p:nvGraphicFramePr>
          <p:xfrm>
            <a:off x="3648" y="2496"/>
            <a:ext cx="480" cy="236"/>
          </p:xfrm>
          <a:graphic>
            <a:graphicData uri="http://schemas.openxmlformats.org/presentationml/2006/ole">
              <p:oleObj spid="_x0000_s160774" name="Equation" r:id="rId3" imgW="927100" imgH="457200" progId="">
                <p:embed/>
              </p:oleObj>
            </a:graphicData>
          </a:graphic>
        </p:graphicFrame>
        <p:graphicFrame>
          <p:nvGraphicFramePr>
            <p:cNvPr id="145415" name="Object 9"/>
            <p:cNvGraphicFramePr>
              <a:graphicFrameLocks noChangeAspect="1"/>
            </p:cNvGraphicFramePr>
            <p:nvPr/>
          </p:nvGraphicFramePr>
          <p:xfrm>
            <a:off x="3744" y="2880"/>
            <a:ext cx="605" cy="276"/>
          </p:xfrm>
          <a:graphic>
            <a:graphicData uri="http://schemas.openxmlformats.org/presentationml/2006/ole">
              <p:oleObj spid="_x0000_s160775" name="Equation" r:id="rId4" imgW="1002865" imgH="457002" progId="">
                <p:embed/>
              </p:oleObj>
            </a:graphicData>
          </a:graphic>
        </p:graphicFrame>
        <p:graphicFrame>
          <p:nvGraphicFramePr>
            <p:cNvPr id="145416" name="Object 10"/>
            <p:cNvGraphicFramePr>
              <a:graphicFrameLocks noChangeAspect="1"/>
            </p:cNvGraphicFramePr>
            <p:nvPr/>
          </p:nvGraphicFramePr>
          <p:xfrm>
            <a:off x="4416" y="2208"/>
            <a:ext cx="251" cy="356"/>
          </p:xfrm>
          <a:graphic>
            <a:graphicData uri="http://schemas.openxmlformats.org/presentationml/2006/ole">
              <p:oleObj spid="_x0000_s160776" name="Equation" r:id="rId5" imgW="152268" imgH="215713" progId="">
                <p:embed/>
              </p:oleObj>
            </a:graphicData>
          </a:graphic>
        </p:graphicFrame>
        <p:sp>
          <p:nvSpPr>
            <p:cNvPr id="145461" name="Arc 11"/>
            <p:cNvSpPr>
              <a:spLocks/>
            </p:cNvSpPr>
            <p:nvPr/>
          </p:nvSpPr>
          <p:spPr bwMode="auto">
            <a:xfrm flipH="1">
              <a:off x="4464" y="2546"/>
              <a:ext cx="241" cy="286"/>
            </a:xfrm>
            <a:custGeom>
              <a:avLst/>
              <a:gdLst>
                <a:gd name="T0" fmla="*/ 0 w 13562"/>
                <a:gd name="T1" fmla="*/ 0 h 21479"/>
                <a:gd name="T2" fmla="*/ 0 w 13562"/>
                <a:gd name="T3" fmla="*/ 0 h 21479"/>
                <a:gd name="T4" fmla="*/ 0 w 13562"/>
                <a:gd name="T5" fmla="*/ 0 h 21479"/>
                <a:gd name="T6" fmla="*/ 0 60000 65536"/>
                <a:gd name="T7" fmla="*/ 0 60000 65536"/>
                <a:gd name="T8" fmla="*/ 0 60000 65536"/>
                <a:gd name="T9" fmla="*/ 0 w 13562"/>
                <a:gd name="T10" fmla="*/ 0 h 21479"/>
                <a:gd name="T11" fmla="*/ 13562 w 13562"/>
                <a:gd name="T12" fmla="*/ 21479 h 21479"/>
              </a:gdLst>
              <a:ahLst/>
              <a:cxnLst>
                <a:cxn ang="T6">
                  <a:pos x="T0" y="T1"/>
                </a:cxn>
                <a:cxn ang="T7">
                  <a:pos x="T2" y="T3"/>
                </a:cxn>
                <a:cxn ang="T8">
                  <a:pos x="T4" y="T5"/>
                </a:cxn>
              </a:cxnLst>
              <a:rect l="T9" t="T10" r="T11" b="T12"/>
              <a:pathLst>
                <a:path w="13562" h="21479" fill="none" extrusionOk="0">
                  <a:moveTo>
                    <a:pt x="2285" y="0"/>
                  </a:moveTo>
                  <a:cubicBezTo>
                    <a:pt x="6415" y="439"/>
                    <a:pt x="10330" y="2060"/>
                    <a:pt x="13562" y="4667"/>
                  </a:cubicBezTo>
                </a:path>
                <a:path w="13562" h="21479" stroke="0" extrusionOk="0">
                  <a:moveTo>
                    <a:pt x="2285" y="0"/>
                  </a:moveTo>
                  <a:cubicBezTo>
                    <a:pt x="6415" y="439"/>
                    <a:pt x="10330" y="2060"/>
                    <a:pt x="13562" y="4667"/>
                  </a:cubicBezTo>
                  <a:lnTo>
                    <a:pt x="0" y="21479"/>
                  </a:lnTo>
                  <a:lnTo>
                    <a:pt x="2285" y="0"/>
                  </a:lnTo>
                  <a:close/>
                </a:path>
              </a:pathLst>
            </a:custGeom>
            <a:solidFill>
              <a:schemeClr val="hlink"/>
            </a:solidFill>
            <a:ln w="28575">
              <a:solidFill>
                <a:srgbClr val="FF3300"/>
              </a:solidFill>
              <a:round/>
              <a:headEnd/>
              <a:tailEnd/>
            </a:ln>
          </p:spPr>
          <p:txBody>
            <a:bodyPr wrap="none" anchor="ctr"/>
            <a:lstStyle/>
            <a:p>
              <a:endParaRPr lang="zh-CN" altLang="en-US"/>
            </a:p>
          </p:txBody>
        </p:sp>
        <p:sp>
          <p:nvSpPr>
            <p:cNvPr id="145462" name="Line 12"/>
            <p:cNvSpPr>
              <a:spLocks noChangeShapeType="1"/>
            </p:cNvSpPr>
            <p:nvPr/>
          </p:nvSpPr>
          <p:spPr bwMode="auto">
            <a:xfrm>
              <a:off x="4656" y="2016"/>
              <a:ext cx="0" cy="1152"/>
            </a:xfrm>
            <a:prstGeom prst="line">
              <a:avLst/>
            </a:prstGeom>
            <a:noFill/>
            <a:ln w="28575">
              <a:solidFill>
                <a:schemeClr val="tx1"/>
              </a:solidFill>
              <a:prstDash val="dash"/>
              <a:round/>
              <a:headEnd/>
              <a:tailEnd/>
            </a:ln>
          </p:spPr>
          <p:txBody>
            <a:bodyPr wrap="none" anchor="ctr"/>
            <a:lstStyle/>
            <a:p>
              <a:endParaRPr lang="zh-CN" altLang="en-US"/>
            </a:p>
          </p:txBody>
        </p:sp>
        <p:sp>
          <p:nvSpPr>
            <p:cNvPr id="145463" name="Line 13"/>
            <p:cNvSpPr>
              <a:spLocks noChangeShapeType="1"/>
            </p:cNvSpPr>
            <p:nvPr/>
          </p:nvSpPr>
          <p:spPr bwMode="auto">
            <a:xfrm>
              <a:off x="3936" y="2208"/>
              <a:ext cx="720" cy="576"/>
            </a:xfrm>
            <a:prstGeom prst="line">
              <a:avLst/>
            </a:prstGeom>
            <a:noFill/>
            <a:ln w="28575">
              <a:solidFill>
                <a:schemeClr val="tx2"/>
              </a:solidFill>
              <a:round/>
              <a:headEnd/>
              <a:tailEnd type="triangle" w="med" len="med"/>
            </a:ln>
          </p:spPr>
          <p:txBody>
            <a:bodyPr wrap="none" anchor="ctr"/>
            <a:lstStyle/>
            <a:p>
              <a:endParaRPr lang="zh-CN" altLang="en-US"/>
            </a:p>
          </p:txBody>
        </p:sp>
        <p:sp>
          <p:nvSpPr>
            <p:cNvPr id="145464" name="Line 14"/>
            <p:cNvSpPr>
              <a:spLocks noChangeShapeType="1"/>
            </p:cNvSpPr>
            <p:nvPr/>
          </p:nvSpPr>
          <p:spPr bwMode="auto">
            <a:xfrm flipH="1">
              <a:off x="4320" y="2496"/>
              <a:ext cx="144" cy="192"/>
            </a:xfrm>
            <a:prstGeom prst="line">
              <a:avLst/>
            </a:prstGeom>
            <a:noFill/>
            <a:ln w="28575">
              <a:solidFill>
                <a:srgbClr val="3333FF"/>
              </a:solidFill>
              <a:round/>
              <a:headEnd/>
              <a:tailEnd/>
            </a:ln>
          </p:spPr>
          <p:txBody>
            <a:bodyPr wrap="none" anchor="ctr"/>
            <a:lstStyle/>
            <a:p>
              <a:endParaRPr lang="zh-CN" altLang="en-US"/>
            </a:p>
          </p:txBody>
        </p:sp>
        <p:sp>
          <p:nvSpPr>
            <p:cNvPr id="145465" name="Oval 15"/>
            <p:cNvSpPr>
              <a:spLocks noChangeArrowheads="1"/>
            </p:cNvSpPr>
            <p:nvPr/>
          </p:nvSpPr>
          <p:spPr bwMode="auto">
            <a:xfrm>
              <a:off x="4272" y="2496"/>
              <a:ext cx="96" cy="96"/>
            </a:xfrm>
            <a:prstGeom prst="ellipse">
              <a:avLst/>
            </a:prstGeom>
            <a:solidFill>
              <a:srgbClr val="3333FF"/>
            </a:solidFill>
            <a:ln w="9525">
              <a:solidFill>
                <a:schemeClr val="tx1"/>
              </a:solidFill>
              <a:round/>
              <a:headEnd/>
              <a:tailEnd/>
            </a:ln>
          </p:spPr>
          <p:txBody>
            <a:bodyPr wrap="none" anchor="ctr"/>
            <a:lstStyle/>
            <a:p>
              <a:endParaRPr lang="en-US" altLang="zh-CN"/>
            </a:p>
          </p:txBody>
        </p:sp>
        <p:sp>
          <p:nvSpPr>
            <p:cNvPr id="145466" name="Oval 16"/>
            <p:cNvSpPr>
              <a:spLocks noChangeArrowheads="1"/>
            </p:cNvSpPr>
            <p:nvPr/>
          </p:nvSpPr>
          <p:spPr bwMode="auto">
            <a:xfrm>
              <a:off x="4464" y="2640"/>
              <a:ext cx="96" cy="96"/>
            </a:xfrm>
            <a:prstGeom prst="ellipse">
              <a:avLst/>
            </a:prstGeom>
            <a:solidFill>
              <a:srgbClr val="3333FF"/>
            </a:solidFill>
            <a:ln w="9525">
              <a:solidFill>
                <a:schemeClr val="tx1"/>
              </a:solidFill>
              <a:round/>
              <a:headEnd/>
              <a:tailEnd/>
            </a:ln>
          </p:spPr>
          <p:txBody>
            <a:bodyPr wrap="none" anchor="ctr"/>
            <a:lstStyle/>
            <a:p>
              <a:endParaRPr lang="en-US" altLang="zh-CN"/>
            </a:p>
          </p:txBody>
        </p:sp>
        <p:sp>
          <p:nvSpPr>
            <p:cNvPr id="145467" name="Oval 17"/>
            <p:cNvSpPr>
              <a:spLocks noChangeArrowheads="1"/>
            </p:cNvSpPr>
            <p:nvPr/>
          </p:nvSpPr>
          <p:spPr bwMode="auto">
            <a:xfrm>
              <a:off x="4896" y="2448"/>
              <a:ext cx="96" cy="96"/>
            </a:xfrm>
            <a:prstGeom prst="ellipse">
              <a:avLst/>
            </a:prstGeom>
            <a:solidFill>
              <a:srgbClr val="3333FF"/>
            </a:solidFill>
            <a:ln w="9525">
              <a:solidFill>
                <a:schemeClr val="tx1"/>
              </a:solidFill>
              <a:round/>
              <a:headEnd/>
              <a:tailEnd/>
            </a:ln>
          </p:spPr>
          <p:txBody>
            <a:bodyPr wrap="none" anchor="ctr"/>
            <a:lstStyle/>
            <a:p>
              <a:endParaRPr lang="en-US" altLang="zh-CN"/>
            </a:p>
          </p:txBody>
        </p:sp>
        <p:sp>
          <p:nvSpPr>
            <p:cNvPr id="145468" name="Oval 18"/>
            <p:cNvSpPr>
              <a:spLocks noChangeArrowheads="1"/>
            </p:cNvSpPr>
            <p:nvPr/>
          </p:nvSpPr>
          <p:spPr bwMode="auto">
            <a:xfrm>
              <a:off x="4752" y="2592"/>
              <a:ext cx="96" cy="96"/>
            </a:xfrm>
            <a:prstGeom prst="ellipse">
              <a:avLst/>
            </a:prstGeom>
            <a:solidFill>
              <a:srgbClr val="3333FF"/>
            </a:solidFill>
            <a:ln w="9525">
              <a:solidFill>
                <a:schemeClr val="tx1"/>
              </a:solidFill>
              <a:round/>
              <a:headEnd/>
              <a:tailEnd/>
            </a:ln>
          </p:spPr>
          <p:txBody>
            <a:bodyPr wrap="none" anchor="ctr"/>
            <a:lstStyle/>
            <a:p>
              <a:endParaRPr lang="en-US" altLang="zh-CN"/>
            </a:p>
          </p:txBody>
        </p:sp>
        <p:sp>
          <p:nvSpPr>
            <p:cNvPr id="145469" name="Line 19"/>
            <p:cNvSpPr>
              <a:spLocks noChangeShapeType="1"/>
            </p:cNvSpPr>
            <p:nvPr/>
          </p:nvSpPr>
          <p:spPr bwMode="auto">
            <a:xfrm>
              <a:off x="3840" y="2784"/>
              <a:ext cx="1392" cy="0"/>
            </a:xfrm>
            <a:prstGeom prst="line">
              <a:avLst/>
            </a:prstGeom>
            <a:noFill/>
            <a:ln w="28575">
              <a:solidFill>
                <a:schemeClr val="tx1"/>
              </a:solidFill>
              <a:round/>
              <a:headEnd/>
              <a:tailEnd/>
            </a:ln>
          </p:spPr>
          <p:txBody>
            <a:bodyPr wrap="none" anchor="ctr"/>
            <a:lstStyle/>
            <a:p>
              <a:endParaRPr lang="zh-CN" altLang="en-US"/>
            </a:p>
          </p:txBody>
        </p:sp>
      </p:grpSp>
      <p:graphicFrame>
        <p:nvGraphicFramePr>
          <p:cNvPr id="71700" name="Object 20"/>
          <p:cNvGraphicFramePr>
            <a:graphicFrameLocks noChangeAspect="1"/>
          </p:cNvGraphicFramePr>
          <p:nvPr/>
        </p:nvGraphicFramePr>
        <p:xfrm>
          <a:off x="2268538" y="5472113"/>
          <a:ext cx="1676400" cy="598487"/>
        </p:xfrm>
        <a:graphic>
          <a:graphicData uri="http://schemas.openxmlformats.org/presentationml/2006/ole">
            <p:oleObj spid="_x0000_s160770" name="Equation" r:id="rId6" imgW="1270000" imgH="457200" progId="">
              <p:embed/>
            </p:oleObj>
          </a:graphicData>
        </a:graphic>
      </p:graphicFrame>
      <p:grpSp>
        <p:nvGrpSpPr>
          <p:cNvPr id="3" name="Group 23"/>
          <p:cNvGrpSpPr>
            <a:grpSpLocks/>
          </p:cNvGrpSpPr>
          <p:nvPr/>
        </p:nvGrpSpPr>
        <p:grpSpPr bwMode="auto">
          <a:xfrm>
            <a:off x="1066800" y="3122613"/>
            <a:ext cx="6991350" cy="1219200"/>
            <a:chOff x="672" y="768"/>
            <a:chExt cx="4404" cy="768"/>
          </a:xfrm>
        </p:grpSpPr>
        <p:sp>
          <p:nvSpPr>
            <p:cNvPr id="145433" name="AutoShape 24"/>
            <p:cNvSpPr>
              <a:spLocks noChangeArrowheads="1"/>
            </p:cNvSpPr>
            <p:nvPr/>
          </p:nvSpPr>
          <p:spPr bwMode="auto">
            <a:xfrm flipV="1">
              <a:off x="1392" y="912"/>
              <a:ext cx="2832" cy="38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608 w 21600"/>
                <a:gd name="T13" fmla="*/ 3600 h 21600"/>
                <a:gd name="T14" fmla="*/ 17992 w 21600"/>
                <a:gd name="T15" fmla="*/ 18000 h 21600"/>
              </a:gdLst>
              <a:ahLst/>
              <a:cxnLst>
                <a:cxn ang="T8">
                  <a:pos x="T0" y="T1"/>
                </a:cxn>
                <a:cxn ang="T9">
                  <a:pos x="T2" y="T3"/>
                </a:cxn>
                <a:cxn ang="T10">
                  <a:pos x="T4" y="T5"/>
                </a:cxn>
                <a:cxn ang="T11">
                  <a:pos x="T6" y="T7"/>
                </a:cxn>
              </a:cxnLst>
              <a:rect l="T12" t="T13" r="T14" b="T15"/>
              <a:pathLst>
                <a:path w="21600" h="21600">
                  <a:moveTo>
                    <a:pt x="0" y="0"/>
                  </a:moveTo>
                  <a:lnTo>
                    <a:pt x="3617" y="21600"/>
                  </a:lnTo>
                  <a:lnTo>
                    <a:pt x="17983" y="21600"/>
                  </a:lnTo>
                  <a:lnTo>
                    <a:pt x="21600" y="0"/>
                  </a:lnTo>
                  <a:lnTo>
                    <a:pt x="0" y="0"/>
                  </a:lnTo>
                  <a:close/>
                </a:path>
              </a:pathLst>
            </a:custGeom>
            <a:noFill/>
            <a:ln w="28575">
              <a:solidFill>
                <a:schemeClr val="tx1"/>
              </a:solidFill>
              <a:miter lim="800000"/>
              <a:headEnd/>
              <a:tailEnd/>
            </a:ln>
          </p:spPr>
          <p:txBody>
            <a:bodyPr wrap="none" anchor="ctr"/>
            <a:lstStyle/>
            <a:p>
              <a:endParaRPr lang="zh-CN" altLang="en-US"/>
            </a:p>
          </p:txBody>
        </p:sp>
        <p:sp>
          <p:nvSpPr>
            <p:cNvPr id="145434" name="Line 25"/>
            <p:cNvSpPr>
              <a:spLocks noChangeShapeType="1"/>
            </p:cNvSpPr>
            <p:nvPr/>
          </p:nvSpPr>
          <p:spPr bwMode="auto">
            <a:xfrm>
              <a:off x="3744" y="912"/>
              <a:ext cx="480" cy="384"/>
            </a:xfrm>
            <a:prstGeom prst="line">
              <a:avLst/>
            </a:prstGeom>
            <a:noFill/>
            <a:ln w="57150">
              <a:solidFill>
                <a:srgbClr val="D60093"/>
              </a:solidFill>
              <a:round/>
              <a:headEnd/>
              <a:tailEnd/>
            </a:ln>
          </p:spPr>
          <p:txBody>
            <a:bodyPr wrap="none" anchor="ctr"/>
            <a:lstStyle/>
            <a:p>
              <a:endParaRPr lang="zh-CN" altLang="en-US"/>
            </a:p>
          </p:txBody>
        </p:sp>
        <p:sp>
          <p:nvSpPr>
            <p:cNvPr id="145435" name="Line 26"/>
            <p:cNvSpPr>
              <a:spLocks noChangeShapeType="1"/>
            </p:cNvSpPr>
            <p:nvPr/>
          </p:nvSpPr>
          <p:spPr bwMode="auto">
            <a:xfrm flipH="1">
              <a:off x="1392" y="912"/>
              <a:ext cx="480" cy="384"/>
            </a:xfrm>
            <a:prstGeom prst="line">
              <a:avLst/>
            </a:prstGeom>
            <a:noFill/>
            <a:ln w="57150">
              <a:solidFill>
                <a:srgbClr val="D60093"/>
              </a:solidFill>
              <a:round/>
              <a:headEnd/>
              <a:tailEnd/>
            </a:ln>
          </p:spPr>
          <p:txBody>
            <a:bodyPr wrap="none" anchor="ctr"/>
            <a:lstStyle/>
            <a:p>
              <a:endParaRPr lang="zh-CN" altLang="en-US"/>
            </a:p>
          </p:txBody>
        </p:sp>
        <p:sp>
          <p:nvSpPr>
            <p:cNvPr id="145436" name="Line 27"/>
            <p:cNvSpPr>
              <a:spLocks noChangeShapeType="1"/>
            </p:cNvSpPr>
            <p:nvPr/>
          </p:nvSpPr>
          <p:spPr bwMode="auto">
            <a:xfrm>
              <a:off x="768" y="1104"/>
              <a:ext cx="4224" cy="0"/>
            </a:xfrm>
            <a:prstGeom prst="line">
              <a:avLst/>
            </a:prstGeom>
            <a:noFill/>
            <a:ln w="28575">
              <a:solidFill>
                <a:srgbClr val="0000FF"/>
              </a:solidFill>
              <a:round/>
              <a:headEnd/>
              <a:tailEnd type="triangle" w="med" len="med"/>
            </a:ln>
          </p:spPr>
          <p:txBody>
            <a:bodyPr wrap="none" anchor="ctr"/>
            <a:lstStyle/>
            <a:p>
              <a:endParaRPr lang="zh-CN" altLang="en-US"/>
            </a:p>
          </p:txBody>
        </p:sp>
        <p:sp>
          <p:nvSpPr>
            <p:cNvPr id="145437" name="Line 28"/>
            <p:cNvSpPr>
              <a:spLocks noChangeShapeType="1"/>
            </p:cNvSpPr>
            <p:nvPr/>
          </p:nvSpPr>
          <p:spPr bwMode="auto">
            <a:xfrm>
              <a:off x="2352" y="1008"/>
              <a:ext cx="0" cy="192"/>
            </a:xfrm>
            <a:prstGeom prst="line">
              <a:avLst/>
            </a:prstGeom>
            <a:noFill/>
            <a:ln w="28575">
              <a:solidFill>
                <a:srgbClr val="FF3300"/>
              </a:solidFill>
              <a:round/>
              <a:headEnd/>
              <a:tailEnd/>
            </a:ln>
          </p:spPr>
          <p:txBody>
            <a:bodyPr wrap="none" anchor="ctr"/>
            <a:lstStyle/>
            <a:p>
              <a:endParaRPr lang="zh-CN" altLang="en-US"/>
            </a:p>
          </p:txBody>
        </p:sp>
        <p:sp>
          <p:nvSpPr>
            <p:cNvPr id="145438" name="Line 29"/>
            <p:cNvSpPr>
              <a:spLocks noChangeShapeType="1"/>
            </p:cNvSpPr>
            <p:nvPr/>
          </p:nvSpPr>
          <p:spPr bwMode="auto">
            <a:xfrm>
              <a:off x="2640" y="1008"/>
              <a:ext cx="0" cy="192"/>
            </a:xfrm>
            <a:prstGeom prst="line">
              <a:avLst/>
            </a:prstGeom>
            <a:noFill/>
            <a:ln w="28575">
              <a:solidFill>
                <a:srgbClr val="FF3300"/>
              </a:solidFill>
              <a:round/>
              <a:headEnd/>
              <a:tailEnd/>
            </a:ln>
          </p:spPr>
          <p:txBody>
            <a:bodyPr wrap="none" anchor="ctr"/>
            <a:lstStyle/>
            <a:p>
              <a:endParaRPr lang="zh-CN" altLang="en-US"/>
            </a:p>
          </p:txBody>
        </p:sp>
        <p:sp>
          <p:nvSpPr>
            <p:cNvPr id="145439" name="Line 30"/>
            <p:cNvSpPr>
              <a:spLocks noChangeShapeType="1"/>
            </p:cNvSpPr>
            <p:nvPr/>
          </p:nvSpPr>
          <p:spPr bwMode="auto">
            <a:xfrm>
              <a:off x="3216" y="1008"/>
              <a:ext cx="0" cy="192"/>
            </a:xfrm>
            <a:prstGeom prst="line">
              <a:avLst/>
            </a:prstGeom>
            <a:noFill/>
            <a:ln w="28575">
              <a:solidFill>
                <a:srgbClr val="FF3300"/>
              </a:solidFill>
              <a:round/>
              <a:headEnd/>
              <a:tailEnd/>
            </a:ln>
          </p:spPr>
          <p:txBody>
            <a:bodyPr wrap="none" anchor="ctr"/>
            <a:lstStyle/>
            <a:p>
              <a:endParaRPr lang="zh-CN" altLang="en-US"/>
            </a:p>
          </p:txBody>
        </p:sp>
        <p:sp>
          <p:nvSpPr>
            <p:cNvPr id="145440" name="Line 31"/>
            <p:cNvSpPr>
              <a:spLocks noChangeShapeType="1"/>
            </p:cNvSpPr>
            <p:nvPr/>
          </p:nvSpPr>
          <p:spPr bwMode="auto">
            <a:xfrm>
              <a:off x="2928" y="1008"/>
              <a:ext cx="0" cy="192"/>
            </a:xfrm>
            <a:prstGeom prst="line">
              <a:avLst/>
            </a:prstGeom>
            <a:noFill/>
            <a:ln w="28575">
              <a:solidFill>
                <a:srgbClr val="FF3300"/>
              </a:solidFill>
              <a:round/>
              <a:headEnd/>
              <a:tailEnd/>
            </a:ln>
          </p:spPr>
          <p:txBody>
            <a:bodyPr wrap="none" anchor="ctr"/>
            <a:lstStyle/>
            <a:p>
              <a:endParaRPr lang="zh-CN" altLang="en-US"/>
            </a:p>
          </p:txBody>
        </p:sp>
        <p:sp>
          <p:nvSpPr>
            <p:cNvPr id="145441" name="Line 32"/>
            <p:cNvSpPr>
              <a:spLocks noChangeShapeType="1"/>
            </p:cNvSpPr>
            <p:nvPr/>
          </p:nvSpPr>
          <p:spPr bwMode="auto">
            <a:xfrm>
              <a:off x="4224" y="1008"/>
              <a:ext cx="0" cy="192"/>
            </a:xfrm>
            <a:prstGeom prst="line">
              <a:avLst/>
            </a:prstGeom>
            <a:noFill/>
            <a:ln w="28575">
              <a:solidFill>
                <a:srgbClr val="FF3300"/>
              </a:solidFill>
              <a:round/>
              <a:headEnd/>
              <a:tailEnd/>
            </a:ln>
          </p:spPr>
          <p:txBody>
            <a:bodyPr wrap="none" anchor="ctr"/>
            <a:lstStyle/>
            <a:p>
              <a:endParaRPr lang="zh-CN" altLang="en-US"/>
            </a:p>
          </p:txBody>
        </p:sp>
        <p:sp>
          <p:nvSpPr>
            <p:cNvPr id="145442" name="Line 33"/>
            <p:cNvSpPr>
              <a:spLocks noChangeShapeType="1"/>
            </p:cNvSpPr>
            <p:nvPr/>
          </p:nvSpPr>
          <p:spPr bwMode="auto">
            <a:xfrm>
              <a:off x="4368" y="1008"/>
              <a:ext cx="0" cy="192"/>
            </a:xfrm>
            <a:prstGeom prst="line">
              <a:avLst/>
            </a:prstGeom>
            <a:noFill/>
            <a:ln w="28575">
              <a:solidFill>
                <a:srgbClr val="FF3300"/>
              </a:solidFill>
              <a:round/>
              <a:headEnd/>
              <a:tailEnd/>
            </a:ln>
          </p:spPr>
          <p:txBody>
            <a:bodyPr wrap="none" anchor="ctr"/>
            <a:lstStyle/>
            <a:p>
              <a:endParaRPr lang="zh-CN" altLang="en-US"/>
            </a:p>
          </p:txBody>
        </p:sp>
        <p:sp>
          <p:nvSpPr>
            <p:cNvPr id="145443" name="Oval 34"/>
            <p:cNvSpPr>
              <a:spLocks noChangeArrowheads="1"/>
            </p:cNvSpPr>
            <p:nvPr/>
          </p:nvSpPr>
          <p:spPr bwMode="auto">
            <a:xfrm>
              <a:off x="2448" y="1056"/>
              <a:ext cx="96" cy="96"/>
            </a:xfrm>
            <a:prstGeom prst="ellipse">
              <a:avLst/>
            </a:prstGeom>
            <a:solidFill>
              <a:srgbClr val="FF3300"/>
            </a:solidFill>
            <a:ln w="9525">
              <a:solidFill>
                <a:schemeClr val="tx1"/>
              </a:solidFill>
              <a:round/>
              <a:headEnd/>
              <a:tailEnd/>
            </a:ln>
          </p:spPr>
          <p:txBody>
            <a:bodyPr wrap="none" anchor="ctr"/>
            <a:lstStyle/>
            <a:p>
              <a:endParaRPr lang="en-US" altLang="zh-CN"/>
            </a:p>
          </p:txBody>
        </p:sp>
        <p:sp>
          <p:nvSpPr>
            <p:cNvPr id="145444" name="Oval 35"/>
            <p:cNvSpPr>
              <a:spLocks noChangeArrowheads="1"/>
            </p:cNvSpPr>
            <p:nvPr/>
          </p:nvSpPr>
          <p:spPr bwMode="auto">
            <a:xfrm>
              <a:off x="2736" y="1056"/>
              <a:ext cx="96" cy="96"/>
            </a:xfrm>
            <a:prstGeom prst="ellipse">
              <a:avLst/>
            </a:prstGeom>
            <a:solidFill>
              <a:srgbClr val="FF3300"/>
            </a:solidFill>
            <a:ln w="9525">
              <a:solidFill>
                <a:schemeClr val="tx1"/>
              </a:solidFill>
              <a:round/>
              <a:headEnd/>
              <a:tailEnd/>
            </a:ln>
          </p:spPr>
          <p:txBody>
            <a:bodyPr wrap="none" anchor="ctr"/>
            <a:lstStyle/>
            <a:p>
              <a:endParaRPr lang="en-US" altLang="zh-CN"/>
            </a:p>
          </p:txBody>
        </p:sp>
        <p:sp>
          <p:nvSpPr>
            <p:cNvPr id="145445" name="Oval 36"/>
            <p:cNvSpPr>
              <a:spLocks noChangeArrowheads="1"/>
            </p:cNvSpPr>
            <p:nvPr/>
          </p:nvSpPr>
          <p:spPr bwMode="auto">
            <a:xfrm>
              <a:off x="3024" y="1056"/>
              <a:ext cx="96" cy="96"/>
            </a:xfrm>
            <a:prstGeom prst="ellipse">
              <a:avLst/>
            </a:prstGeom>
            <a:solidFill>
              <a:srgbClr val="FF3300"/>
            </a:solidFill>
            <a:ln w="9525">
              <a:solidFill>
                <a:schemeClr val="tx1"/>
              </a:solidFill>
              <a:round/>
              <a:headEnd/>
              <a:tailEnd/>
            </a:ln>
          </p:spPr>
          <p:txBody>
            <a:bodyPr wrap="none" anchor="ctr"/>
            <a:lstStyle/>
            <a:p>
              <a:endParaRPr lang="en-US" altLang="zh-CN"/>
            </a:p>
          </p:txBody>
        </p:sp>
        <p:sp>
          <p:nvSpPr>
            <p:cNvPr id="145446" name="Oval 37"/>
            <p:cNvSpPr>
              <a:spLocks noChangeArrowheads="1"/>
            </p:cNvSpPr>
            <p:nvPr/>
          </p:nvSpPr>
          <p:spPr bwMode="auto">
            <a:xfrm>
              <a:off x="3312" y="1056"/>
              <a:ext cx="96" cy="96"/>
            </a:xfrm>
            <a:prstGeom prst="ellipse">
              <a:avLst/>
            </a:prstGeom>
            <a:solidFill>
              <a:srgbClr val="FF3300"/>
            </a:solidFill>
            <a:ln w="9525">
              <a:solidFill>
                <a:schemeClr val="tx1"/>
              </a:solidFill>
              <a:round/>
              <a:headEnd/>
              <a:tailEnd/>
            </a:ln>
          </p:spPr>
          <p:txBody>
            <a:bodyPr wrap="none" anchor="ctr"/>
            <a:lstStyle/>
            <a:p>
              <a:endParaRPr lang="en-US" altLang="zh-CN"/>
            </a:p>
          </p:txBody>
        </p:sp>
        <p:sp>
          <p:nvSpPr>
            <p:cNvPr id="145447" name="Oval 38"/>
            <p:cNvSpPr>
              <a:spLocks noChangeArrowheads="1"/>
            </p:cNvSpPr>
            <p:nvPr/>
          </p:nvSpPr>
          <p:spPr bwMode="auto">
            <a:xfrm>
              <a:off x="4416" y="1056"/>
              <a:ext cx="96" cy="96"/>
            </a:xfrm>
            <a:prstGeom prst="ellipse">
              <a:avLst/>
            </a:prstGeom>
            <a:solidFill>
              <a:srgbClr val="FF3300"/>
            </a:solidFill>
            <a:ln w="9525">
              <a:solidFill>
                <a:schemeClr val="tx1"/>
              </a:solidFill>
              <a:round/>
              <a:headEnd/>
              <a:tailEnd/>
            </a:ln>
          </p:spPr>
          <p:txBody>
            <a:bodyPr wrap="none" anchor="ctr"/>
            <a:lstStyle/>
            <a:p>
              <a:endParaRPr lang="en-US" altLang="zh-CN"/>
            </a:p>
          </p:txBody>
        </p:sp>
        <p:sp>
          <p:nvSpPr>
            <p:cNvPr id="145448" name="Line 39"/>
            <p:cNvSpPr>
              <a:spLocks noChangeShapeType="1"/>
            </p:cNvSpPr>
            <p:nvPr/>
          </p:nvSpPr>
          <p:spPr bwMode="auto">
            <a:xfrm flipH="1">
              <a:off x="3696" y="912"/>
              <a:ext cx="432" cy="576"/>
            </a:xfrm>
            <a:prstGeom prst="line">
              <a:avLst/>
            </a:prstGeom>
            <a:noFill/>
            <a:ln w="9525">
              <a:solidFill>
                <a:schemeClr val="tx1"/>
              </a:solidFill>
              <a:round/>
              <a:headEnd/>
              <a:tailEnd/>
            </a:ln>
          </p:spPr>
          <p:txBody>
            <a:bodyPr wrap="none" anchor="ctr"/>
            <a:lstStyle/>
            <a:p>
              <a:endParaRPr lang="zh-CN" altLang="en-US"/>
            </a:p>
          </p:txBody>
        </p:sp>
        <p:sp>
          <p:nvSpPr>
            <p:cNvPr id="145449" name="Line 40"/>
            <p:cNvSpPr>
              <a:spLocks noChangeShapeType="1"/>
            </p:cNvSpPr>
            <p:nvPr/>
          </p:nvSpPr>
          <p:spPr bwMode="auto">
            <a:xfrm>
              <a:off x="3984" y="1104"/>
              <a:ext cx="96" cy="432"/>
            </a:xfrm>
            <a:prstGeom prst="line">
              <a:avLst/>
            </a:prstGeom>
            <a:noFill/>
            <a:ln w="28575">
              <a:solidFill>
                <a:srgbClr val="0000FF"/>
              </a:solidFill>
              <a:round/>
              <a:headEnd/>
              <a:tailEnd type="triangle" w="med" len="med"/>
            </a:ln>
          </p:spPr>
          <p:txBody>
            <a:bodyPr wrap="none" anchor="ctr"/>
            <a:lstStyle/>
            <a:p>
              <a:endParaRPr lang="zh-CN" altLang="en-US"/>
            </a:p>
          </p:txBody>
        </p:sp>
        <p:sp>
          <p:nvSpPr>
            <p:cNvPr id="145450" name="Oval 41"/>
            <p:cNvSpPr>
              <a:spLocks noChangeArrowheads="1"/>
            </p:cNvSpPr>
            <p:nvPr/>
          </p:nvSpPr>
          <p:spPr bwMode="auto">
            <a:xfrm>
              <a:off x="3984" y="1296"/>
              <a:ext cx="96" cy="96"/>
            </a:xfrm>
            <a:prstGeom prst="ellipse">
              <a:avLst/>
            </a:prstGeom>
            <a:solidFill>
              <a:srgbClr val="FF3300"/>
            </a:solidFill>
            <a:ln w="9525">
              <a:solidFill>
                <a:schemeClr val="tx1"/>
              </a:solidFill>
              <a:round/>
              <a:headEnd/>
              <a:tailEnd/>
            </a:ln>
          </p:spPr>
          <p:txBody>
            <a:bodyPr wrap="none" anchor="ctr"/>
            <a:lstStyle/>
            <a:p>
              <a:endParaRPr lang="en-US" altLang="zh-CN"/>
            </a:p>
          </p:txBody>
        </p:sp>
        <p:sp>
          <p:nvSpPr>
            <p:cNvPr id="145451" name="Line 42"/>
            <p:cNvSpPr>
              <a:spLocks noChangeShapeType="1"/>
            </p:cNvSpPr>
            <p:nvPr/>
          </p:nvSpPr>
          <p:spPr bwMode="auto">
            <a:xfrm flipH="1" flipV="1">
              <a:off x="3888" y="768"/>
              <a:ext cx="96" cy="336"/>
            </a:xfrm>
            <a:prstGeom prst="line">
              <a:avLst/>
            </a:prstGeom>
            <a:noFill/>
            <a:ln w="28575">
              <a:solidFill>
                <a:srgbClr val="0000FF"/>
              </a:solidFill>
              <a:round/>
              <a:headEnd/>
              <a:tailEnd type="triangle" w="med" len="med"/>
            </a:ln>
          </p:spPr>
          <p:txBody>
            <a:bodyPr wrap="none" anchor="ctr"/>
            <a:lstStyle/>
            <a:p>
              <a:endParaRPr lang="zh-CN" altLang="en-US"/>
            </a:p>
          </p:txBody>
        </p:sp>
        <p:sp>
          <p:nvSpPr>
            <p:cNvPr id="145452" name="Oval 43"/>
            <p:cNvSpPr>
              <a:spLocks noChangeArrowheads="1"/>
            </p:cNvSpPr>
            <p:nvPr/>
          </p:nvSpPr>
          <p:spPr bwMode="auto">
            <a:xfrm>
              <a:off x="3888" y="912"/>
              <a:ext cx="96" cy="96"/>
            </a:xfrm>
            <a:prstGeom prst="ellipse">
              <a:avLst/>
            </a:prstGeom>
            <a:solidFill>
              <a:srgbClr val="FF3300"/>
            </a:solidFill>
            <a:ln w="9525">
              <a:solidFill>
                <a:schemeClr val="tx1"/>
              </a:solidFill>
              <a:round/>
              <a:headEnd/>
              <a:tailEnd/>
            </a:ln>
          </p:spPr>
          <p:txBody>
            <a:bodyPr wrap="none" anchor="ctr"/>
            <a:lstStyle/>
            <a:p>
              <a:endParaRPr lang="en-US" altLang="zh-CN"/>
            </a:p>
          </p:txBody>
        </p:sp>
        <p:sp>
          <p:nvSpPr>
            <p:cNvPr id="145453" name="Line 44"/>
            <p:cNvSpPr>
              <a:spLocks noChangeShapeType="1"/>
            </p:cNvSpPr>
            <p:nvPr/>
          </p:nvSpPr>
          <p:spPr bwMode="auto">
            <a:xfrm>
              <a:off x="1488" y="912"/>
              <a:ext cx="384" cy="528"/>
            </a:xfrm>
            <a:prstGeom prst="line">
              <a:avLst/>
            </a:prstGeom>
            <a:noFill/>
            <a:ln w="9525">
              <a:solidFill>
                <a:schemeClr val="tx1"/>
              </a:solidFill>
              <a:round/>
              <a:headEnd/>
              <a:tailEnd/>
            </a:ln>
          </p:spPr>
          <p:txBody>
            <a:bodyPr wrap="none" anchor="ctr"/>
            <a:lstStyle/>
            <a:p>
              <a:endParaRPr lang="zh-CN" altLang="en-US"/>
            </a:p>
          </p:txBody>
        </p:sp>
        <p:sp>
          <p:nvSpPr>
            <p:cNvPr id="145454" name="Line 45"/>
            <p:cNvSpPr>
              <a:spLocks noChangeShapeType="1"/>
            </p:cNvSpPr>
            <p:nvPr/>
          </p:nvSpPr>
          <p:spPr bwMode="auto">
            <a:xfrm flipH="1">
              <a:off x="1536" y="1104"/>
              <a:ext cx="96" cy="384"/>
            </a:xfrm>
            <a:prstGeom prst="line">
              <a:avLst/>
            </a:prstGeom>
            <a:noFill/>
            <a:ln w="28575">
              <a:solidFill>
                <a:srgbClr val="0000FF"/>
              </a:solidFill>
              <a:round/>
              <a:headEnd/>
              <a:tailEnd type="triangle" w="med" len="med"/>
            </a:ln>
          </p:spPr>
          <p:txBody>
            <a:bodyPr wrap="none" anchor="ctr"/>
            <a:lstStyle/>
            <a:p>
              <a:endParaRPr lang="zh-CN" altLang="en-US"/>
            </a:p>
          </p:txBody>
        </p:sp>
        <p:sp>
          <p:nvSpPr>
            <p:cNvPr id="145455" name="Line 46"/>
            <p:cNvSpPr>
              <a:spLocks noChangeShapeType="1"/>
            </p:cNvSpPr>
            <p:nvPr/>
          </p:nvSpPr>
          <p:spPr bwMode="auto">
            <a:xfrm flipV="1">
              <a:off x="1632" y="768"/>
              <a:ext cx="96" cy="336"/>
            </a:xfrm>
            <a:prstGeom prst="line">
              <a:avLst/>
            </a:prstGeom>
            <a:noFill/>
            <a:ln w="28575">
              <a:solidFill>
                <a:srgbClr val="0000FF"/>
              </a:solidFill>
              <a:round/>
              <a:headEnd/>
              <a:tailEnd type="triangle" w="med" len="med"/>
            </a:ln>
          </p:spPr>
          <p:txBody>
            <a:bodyPr wrap="none" anchor="ctr"/>
            <a:lstStyle/>
            <a:p>
              <a:endParaRPr lang="zh-CN" altLang="en-US"/>
            </a:p>
          </p:txBody>
        </p:sp>
        <p:sp>
          <p:nvSpPr>
            <p:cNvPr id="145456" name="Oval 47"/>
            <p:cNvSpPr>
              <a:spLocks noChangeArrowheads="1"/>
            </p:cNvSpPr>
            <p:nvPr/>
          </p:nvSpPr>
          <p:spPr bwMode="auto">
            <a:xfrm>
              <a:off x="1536" y="1248"/>
              <a:ext cx="96" cy="96"/>
            </a:xfrm>
            <a:prstGeom prst="ellipse">
              <a:avLst/>
            </a:prstGeom>
            <a:solidFill>
              <a:srgbClr val="FF3300"/>
            </a:solidFill>
            <a:ln w="9525">
              <a:solidFill>
                <a:schemeClr val="tx1"/>
              </a:solidFill>
              <a:round/>
              <a:headEnd/>
              <a:tailEnd/>
            </a:ln>
          </p:spPr>
          <p:txBody>
            <a:bodyPr wrap="none" anchor="ctr"/>
            <a:lstStyle/>
            <a:p>
              <a:endParaRPr lang="en-US" altLang="zh-CN"/>
            </a:p>
          </p:txBody>
        </p:sp>
        <p:sp>
          <p:nvSpPr>
            <p:cNvPr id="145457" name="Oval 48"/>
            <p:cNvSpPr>
              <a:spLocks noChangeArrowheads="1"/>
            </p:cNvSpPr>
            <p:nvPr/>
          </p:nvSpPr>
          <p:spPr bwMode="auto">
            <a:xfrm>
              <a:off x="1632" y="912"/>
              <a:ext cx="96" cy="96"/>
            </a:xfrm>
            <a:prstGeom prst="ellipse">
              <a:avLst/>
            </a:prstGeom>
            <a:solidFill>
              <a:srgbClr val="FF3300"/>
            </a:solidFill>
            <a:ln w="9525">
              <a:solidFill>
                <a:schemeClr val="tx1"/>
              </a:solidFill>
              <a:round/>
              <a:headEnd/>
              <a:tailEnd/>
            </a:ln>
          </p:spPr>
          <p:txBody>
            <a:bodyPr wrap="none" anchor="ctr"/>
            <a:lstStyle/>
            <a:p>
              <a:endParaRPr lang="en-US" altLang="zh-CN"/>
            </a:p>
          </p:txBody>
        </p:sp>
        <p:graphicFrame>
          <p:nvGraphicFramePr>
            <p:cNvPr id="145411" name="Object 49"/>
            <p:cNvGraphicFramePr>
              <a:graphicFrameLocks noChangeAspect="1"/>
            </p:cNvGraphicFramePr>
            <p:nvPr/>
          </p:nvGraphicFramePr>
          <p:xfrm>
            <a:off x="3552" y="1152"/>
            <a:ext cx="217" cy="308"/>
          </p:xfrm>
          <a:graphic>
            <a:graphicData uri="http://schemas.openxmlformats.org/presentationml/2006/ole">
              <p:oleObj spid="_x0000_s160771" name="Equation" r:id="rId7" imgW="152268" imgH="215713" progId="">
                <p:embed/>
              </p:oleObj>
            </a:graphicData>
          </a:graphic>
        </p:graphicFrame>
        <p:sp>
          <p:nvSpPr>
            <p:cNvPr id="145458" name="Arc 50"/>
            <p:cNvSpPr>
              <a:spLocks/>
            </p:cNvSpPr>
            <p:nvPr/>
          </p:nvSpPr>
          <p:spPr bwMode="auto">
            <a:xfrm flipH="1" flipV="1">
              <a:off x="3744" y="1104"/>
              <a:ext cx="240" cy="170"/>
            </a:xfrm>
            <a:custGeom>
              <a:avLst/>
              <a:gdLst>
                <a:gd name="T0" fmla="*/ 0 w 21600"/>
                <a:gd name="T1" fmla="*/ 0 h 19150"/>
                <a:gd name="T2" fmla="*/ 0 w 21600"/>
                <a:gd name="T3" fmla="*/ 0 h 19150"/>
                <a:gd name="T4" fmla="*/ 0 w 21600"/>
                <a:gd name="T5" fmla="*/ 0 h 19150"/>
                <a:gd name="T6" fmla="*/ 0 60000 65536"/>
                <a:gd name="T7" fmla="*/ 0 60000 65536"/>
                <a:gd name="T8" fmla="*/ 0 60000 65536"/>
                <a:gd name="T9" fmla="*/ 0 w 21600"/>
                <a:gd name="T10" fmla="*/ 0 h 19150"/>
                <a:gd name="T11" fmla="*/ 21600 w 21600"/>
                <a:gd name="T12" fmla="*/ 19150 h 19150"/>
              </a:gdLst>
              <a:ahLst/>
              <a:cxnLst>
                <a:cxn ang="T6">
                  <a:pos x="T0" y="T1"/>
                </a:cxn>
                <a:cxn ang="T7">
                  <a:pos x="T2" y="T3"/>
                </a:cxn>
                <a:cxn ang="T8">
                  <a:pos x="T4" y="T5"/>
                </a:cxn>
              </a:cxnLst>
              <a:rect l="T9" t="T10" r="T11" b="T12"/>
              <a:pathLst>
                <a:path w="21600" h="19150" fill="none" extrusionOk="0">
                  <a:moveTo>
                    <a:pt x="9991" y="-1"/>
                  </a:moveTo>
                  <a:cubicBezTo>
                    <a:pt x="17126" y="3722"/>
                    <a:pt x="21600" y="11102"/>
                    <a:pt x="21600" y="19150"/>
                  </a:cubicBezTo>
                </a:path>
                <a:path w="21600" h="19150" stroke="0" extrusionOk="0">
                  <a:moveTo>
                    <a:pt x="9991" y="-1"/>
                  </a:moveTo>
                  <a:cubicBezTo>
                    <a:pt x="17126" y="3722"/>
                    <a:pt x="21600" y="11102"/>
                    <a:pt x="21600" y="19150"/>
                  </a:cubicBezTo>
                  <a:lnTo>
                    <a:pt x="0" y="19150"/>
                  </a:lnTo>
                  <a:lnTo>
                    <a:pt x="9991" y="-1"/>
                  </a:lnTo>
                  <a:close/>
                </a:path>
              </a:pathLst>
            </a:custGeom>
            <a:noFill/>
            <a:ln w="28575">
              <a:solidFill>
                <a:srgbClr val="FF3399"/>
              </a:solidFill>
              <a:round/>
              <a:headEnd/>
              <a:tailEnd/>
            </a:ln>
          </p:spPr>
          <p:txBody>
            <a:bodyPr wrap="none" anchor="ctr"/>
            <a:lstStyle/>
            <a:p>
              <a:endParaRPr lang="zh-CN" altLang="en-US"/>
            </a:p>
          </p:txBody>
        </p:sp>
        <p:graphicFrame>
          <p:nvGraphicFramePr>
            <p:cNvPr id="145412" name="Object 51"/>
            <p:cNvGraphicFramePr>
              <a:graphicFrameLocks noChangeAspect="1"/>
            </p:cNvGraphicFramePr>
            <p:nvPr/>
          </p:nvGraphicFramePr>
          <p:xfrm>
            <a:off x="4848" y="768"/>
            <a:ext cx="228" cy="648"/>
          </p:xfrm>
          <a:graphic>
            <a:graphicData uri="http://schemas.openxmlformats.org/presentationml/2006/ole">
              <p:oleObj spid="_x0000_s160772" name="BMP 图象" r:id="rId8" imgW="361809" imgH="1028844" progId="PBrush">
                <p:embed/>
              </p:oleObj>
            </a:graphicData>
          </a:graphic>
        </p:graphicFrame>
        <p:graphicFrame>
          <p:nvGraphicFramePr>
            <p:cNvPr id="145413" name="Object 52"/>
            <p:cNvGraphicFramePr>
              <a:graphicFrameLocks noChangeAspect="1"/>
            </p:cNvGraphicFramePr>
            <p:nvPr/>
          </p:nvGraphicFramePr>
          <p:xfrm>
            <a:off x="672" y="768"/>
            <a:ext cx="228" cy="648"/>
          </p:xfrm>
          <a:graphic>
            <a:graphicData uri="http://schemas.openxmlformats.org/presentationml/2006/ole">
              <p:oleObj spid="_x0000_s160773" name="BMP 图象" r:id="rId9" imgW="361809" imgH="1028844" progId="PBrush">
                <p:embed/>
              </p:oleObj>
            </a:graphicData>
          </a:graphic>
        </p:graphicFrame>
      </p:grpSp>
      <p:grpSp>
        <p:nvGrpSpPr>
          <p:cNvPr id="4" name="Group 64"/>
          <p:cNvGrpSpPr>
            <a:grpSpLocks/>
          </p:cNvGrpSpPr>
          <p:nvPr/>
        </p:nvGrpSpPr>
        <p:grpSpPr bwMode="auto">
          <a:xfrm>
            <a:off x="900113" y="1700213"/>
            <a:ext cx="5688012" cy="579437"/>
            <a:chOff x="567" y="1071"/>
            <a:chExt cx="3583" cy="365"/>
          </a:xfrm>
        </p:grpSpPr>
        <p:sp>
          <p:nvSpPr>
            <p:cNvPr id="145427" name="Line 55"/>
            <p:cNvSpPr>
              <a:spLocks noChangeShapeType="1"/>
            </p:cNvSpPr>
            <p:nvPr/>
          </p:nvSpPr>
          <p:spPr bwMode="auto">
            <a:xfrm>
              <a:off x="1791" y="1165"/>
              <a:ext cx="0" cy="192"/>
            </a:xfrm>
            <a:prstGeom prst="line">
              <a:avLst/>
            </a:prstGeom>
            <a:noFill/>
            <a:ln w="28575">
              <a:solidFill>
                <a:srgbClr val="FF3300"/>
              </a:solidFill>
              <a:round/>
              <a:headEnd/>
              <a:tailEnd/>
            </a:ln>
          </p:spPr>
          <p:txBody>
            <a:bodyPr wrap="none" anchor="ctr"/>
            <a:lstStyle/>
            <a:p>
              <a:endParaRPr lang="zh-CN" altLang="en-US"/>
            </a:p>
          </p:txBody>
        </p:sp>
        <p:sp>
          <p:nvSpPr>
            <p:cNvPr id="145428" name="Line 56"/>
            <p:cNvSpPr>
              <a:spLocks noChangeShapeType="1"/>
            </p:cNvSpPr>
            <p:nvPr/>
          </p:nvSpPr>
          <p:spPr bwMode="auto">
            <a:xfrm>
              <a:off x="1983" y="1165"/>
              <a:ext cx="0" cy="192"/>
            </a:xfrm>
            <a:prstGeom prst="line">
              <a:avLst/>
            </a:prstGeom>
            <a:noFill/>
            <a:ln w="28575">
              <a:solidFill>
                <a:srgbClr val="FF3300"/>
              </a:solidFill>
              <a:round/>
              <a:headEnd/>
              <a:tailEnd/>
            </a:ln>
          </p:spPr>
          <p:txBody>
            <a:bodyPr wrap="none" anchor="ctr"/>
            <a:lstStyle/>
            <a:p>
              <a:endParaRPr lang="zh-CN" altLang="en-US"/>
            </a:p>
          </p:txBody>
        </p:sp>
        <p:sp>
          <p:nvSpPr>
            <p:cNvPr id="145429" name="Line 57"/>
            <p:cNvSpPr>
              <a:spLocks noChangeShapeType="1"/>
            </p:cNvSpPr>
            <p:nvPr/>
          </p:nvSpPr>
          <p:spPr bwMode="auto">
            <a:xfrm>
              <a:off x="2175" y="1165"/>
              <a:ext cx="0" cy="192"/>
            </a:xfrm>
            <a:prstGeom prst="line">
              <a:avLst/>
            </a:prstGeom>
            <a:noFill/>
            <a:ln w="28575">
              <a:solidFill>
                <a:srgbClr val="FF3300"/>
              </a:solidFill>
              <a:round/>
              <a:headEnd/>
              <a:tailEnd/>
            </a:ln>
          </p:spPr>
          <p:txBody>
            <a:bodyPr wrap="none" anchor="ctr"/>
            <a:lstStyle/>
            <a:p>
              <a:endParaRPr lang="zh-CN" altLang="en-US"/>
            </a:p>
          </p:txBody>
        </p:sp>
        <p:sp>
          <p:nvSpPr>
            <p:cNvPr id="145430" name="Line 58"/>
            <p:cNvSpPr>
              <a:spLocks noChangeShapeType="1"/>
            </p:cNvSpPr>
            <p:nvPr/>
          </p:nvSpPr>
          <p:spPr bwMode="auto">
            <a:xfrm>
              <a:off x="2415" y="1165"/>
              <a:ext cx="0" cy="192"/>
            </a:xfrm>
            <a:prstGeom prst="line">
              <a:avLst/>
            </a:prstGeom>
            <a:noFill/>
            <a:ln w="28575">
              <a:solidFill>
                <a:srgbClr val="FF3300"/>
              </a:solidFill>
              <a:round/>
              <a:headEnd/>
              <a:tailEnd/>
            </a:ln>
          </p:spPr>
          <p:txBody>
            <a:bodyPr wrap="none" anchor="ctr"/>
            <a:lstStyle/>
            <a:p>
              <a:endParaRPr lang="zh-CN" altLang="en-US"/>
            </a:p>
          </p:txBody>
        </p:sp>
        <p:sp>
          <p:nvSpPr>
            <p:cNvPr id="145431" name="Rectangle 59"/>
            <p:cNvSpPr>
              <a:spLocks noChangeArrowheads="1"/>
            </p:cNvSpPr>
            <p:nvPr/>
          </p:nvSpPr>
          <p:spPr bwMode="auto">
            <a:xfrm>
              <a:off x="2517" y="1071"/>
              <a:ext cx="1633" cy="365"/>
            </a:xfrm>
            <a:prstGeom prst="rect">
              <a:avLst/>
            </a:prstGeom>
            <a:noFill/>
            <a:ln w="9525">
              <a:noFill/>
              <a:miter lim="800000"/>
              <a:headEnd/>
              <a:tailEnd/>
            </a:ln>
          </p:spPr>
          <p:txBody>
            <a:bodyPr>
              <a:spAutoFit/>
            </a:bodyPr>
            <a:lstStyle/>
            <a:p>
              <a:pPr eaLnBrk="0" hangingPunct="0"/>
              <a:r>
                <a:rPr lang="zh-CN" altLang="en-US" sz="3200" b="1">
                  <a:solidFill>
                    <a:srgbClr val="0000FF"/>
                  </a:solidFill>
                  <a:latin typeface="Times New Roman" pitchFamily="18" charset="0"/>
                </a:rPr>
                <a:t>线偏振光</a:t>
              </a:r>
              <a:endParaRPr lang="zh-CN" altLang="en-US" sz="3200" b="1">
                <a:latin typeface="Times New Roman" pitchFamily="18" charset="0"/>
              </a:endParaRPr>
            </a:p>
          </p:txBody>
        </p:sp>
        <p:sp>
          <p:nvSpPr>
            <p:cNvPr id="145432" name="Text Box 60"/>
            <p:cNvSpPr txBox="1">
              <a:spLocks noChangeArrowheads="1"/>
            </p:cNvSpPr>
            <p:nvPr/>
          </p:nvSpPr>
          <p:spPr bwMode="auto">
            <a:xfrm>
              <a:off x="567" y="1071"/>
              <a:ext cx="1678" cy="365"/>
            </a:xfrm>
            <a:prstGeom prst="rect">
              <a:avLst/>
            </a:prstGeom>
            <a:noFill/>
            <a:ln w="9525">
              <a:noFill/>
              <a:miter lim="800000"/>
              <a:headEnd/>
              <a:tailEnd/>
            </a:ln>
          </p:spPr>
          <p:txBody>
            <a:bodyPr>
              <a:spAutoFit/>
            </a:bodyPr>
            <a:lstStyle/>
            <a:p>
              <a:r>
                <a:rPr kumimoji="1" lang="zh-CN" altLang="en-US" sz="3200" b="1">
                  <a:latin typeface="Times New Roman" pitchFamily="18" charset="0"/>
                </a:rPr>
                <a:t>最后得到</a:t>
              </a:r>
            </a:p>
          </p:txBody>
        </p:sp>
      </p:grpSp>
      <p:sp>
        <p:nvSpPr>
          <p:cNvPr id="71741" name="AutoShape 61"/>
          <p:cNvSpPr>
            <a:spLocks noChangeArrowheads="1"/>
          </p:cNvSpPr>
          <p:nvPr/>
        </p:nvSpPr>
        <p:spPr bwMode="auto">
          <a:xfrm>
            <a:off x="3203575" y="2420938"/>
            <a:ext cx="2016125" cy="647700"/>
          </a:xfrm>
          <a:prstGeom prst="wedgeRoundRectCallout">
            <a:avLst>
              <a:gd name="adj1" fmla="val -52361"/>
              <a:gd name="adj2" fmla="val 83824"/>
              <a:gd name="adj3" fmla="val 16667"/>
            </a:avLst>
          </a:prstGeom>
          <a:solidFill>
            <a:srgbClr val="CCFFFF"/>
          </a:solidFill>
          <a:ln w="19050">
            <a:solidFill>
              <a:srgbClr val="FF00FF"/>
            </a:solidFill>
            <a:miter lim="800000"/>
            <a:headEnd/>
            <a:tailEnd/>
          </a:ln>
        </p:spPr>
        <p:txBody>
          <a:bodyPr/>
          <a:lstStyle/>
          <a:p>
            <a:pPr algn="ctr"/>
            <a:r>
              <a:rPr lang="zh-CN" altLang="en-US" sz="2400">
                <a:solidFill>
                  <a:srgbClr val="FF00FF"/>
                </a:solidFill>
                <a:latin typeface="Times New Roman" pitchFamily="18" charset="0"/>
              </a:rPr>
              <a:t>布儒斯特窗</a:t>
            </a:r>
          </a:p>
        </p:txBody>
      </p:sp>
      <p:sp>
        <p:nvSpPr>
          <p:cNvPr id="60" name="Oval 20"/>
          <p:cNvSpPr>
            <a:spLocks noChangeArrowheads="1"/>
          </p:cNvSpPr>
          <p:nvPr/>
        </p:nvSpPr>
        <p:spPr bwMode="auto">
          <a:xfrm>
            <a:off x="3200400" y="609600"/>
            <a:ext cx="56197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45426" name="Rectangle 23"/>
          <p:cNvSpPr>
            <a:spLocks noChangeArrowheads="1"/>
          </p:cNvSpPr>
          <p:nvPr/>
        </p:nvSpPr>
        <p:spPr bwMode="auto">
          <a:xfrm>
            <a:off x="3581400" y="65088"/>
            <a:ext cx="51816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11-11  </a:t>
            </a:r>
            <a:r>
              <a:rPr kumimoji="1" lang="zh-CN" altLang="en-US" sz="2800" b="1">
                <a:solidFill>
                  <a:srgbClr val="000066"/>
                </a:solidFill>
                <a:latin typeface="楷体_GB2312" pitchFamily="49" charset="-122"/>
                <a:ea typeface="楷体_GB2312" pitchFamily="49" charset="-122"/>
              </a:rPr>
              <a:t>反射光和折射光的偏振</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682"/>
                                        </p:tgtEl>
                                        <p:attrNameLst>
                                          <p:attrName>style.visibility</p:attrName>
                                        </p:attrNameLst>
                                      </p:cBhvr>
                                      <p:to>
                                        <p:strVal val="visible"/>
                                      </p:to>
                                    </p:set>
                                    <p:animEffect transition="in" filter="blinds(horizontal)">
                                      <p:cBhvr>
                                        <p:cTn id="7" dur="500"/>
                                        <p:tgtEl>
                                          <p:spTgt spid="716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683"/>
                                        </p:tgtEl>
                                        <p:attrNameLst>
                                          <p:attrName>style.visibility</p:attrName>
                                        </p:attrNameLst>
                                      </p:cBhvr>
                                      <p:to>
                                        <p:strVal val="visible"/>
                                      </p:to>
                                    </p:set>
                                    <p:animEffect transition="in" filter="blinds(horizontal)">
                                      <p:cBhvr>
                                        <p:cTn id="12" dur="500"/>
                                        <p:tgtEl>
                                          <p:spTgt spid="716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27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strVal val="2/3*#ppt_w"/>
                                          </p:val>
                                        </p:tav>
                                        <p:tav tm="100000">
                                          <p:val>
                                            <p:strVal val="#ppt_w"/>
                                          </p:val>
                                        </p:tav>
                                      </p:tavLst>
                                    </p:anim>
                                    <p:anim calcmode="lin" valueType="num">
                                      <p:cBhvr>
                                        <p:cTn id="18" dur="500" fill="hold"/>
                                        <p:tgtEl>
                                          <p:spTgt spid="3"/>
                                        </p:tgtEl>
                                        <p:attrNameLst>
                                          <p:attrName>ppt_h</p:attrName>
                                        </p:attrNameLst>
                                      </p:cBhvr>
                                      <p:tavLst>
                                        <p:tav tm="0">
                                          <p:val>
                                            <p:strVal val="2/3*#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71741"/>
                                        </p:tgtEl>
                                        <p:attrNameLst>
                                          <p:attrName>style.visibility</p:attrName>
                                        </p:attrNameLst>
                                      </p:cBhvr>
                                      <p:to>
                                        <p:strVal val="visible"/>
                                      </p:to>
                                    </p:set>
                                    <p:animEffect transition="in" filter="wipe(up)">
                                      <p:cBhvr>
                                        <p:cTn id="23" dur="500"/>
                                        <p:tgtEl>
                                          <p:spTgt spid="7174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linds(horizontal)">
                                      <p:cBhvr>
                                        <p:cTn id="28" dur="500"/>
                                        <p:tgtEl>
                                          <p:spTgt spid="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iterate type="lt">
                                    <p:tmPct val="100000"/>
                                  </p:iterate>
                                  <p:childTnLst>
                                    <p:set>
                                      <p:cBhvr>
                                        <p:cTn id="32" dur="1" fill="hold">
                                          <p:stCondLst>
                                            <p:cond delay="0"/>
                                          </p:stCondLst>
                                        </p:cTn>
                                        <p:tgtEl>
                                          <p:spTgt spid="71684"/>
                                        </p:tgtEl>
                                        <p:attrNameLst>
                                          <p:attrName>style.visibility</p:attrName>
                                        </p:attrNameLst>
                                      </p:cBhvr>
                                      <p:to>
                                        <p:strVal val="visible"/>
                                      </p:to>
                                    </p:set>
                                    <p:animEffect transition="in" filter="dissolve">
                                      <p:cBhvr>
                                        <p:cTn id="33" dur="75"/>
                                        <p:tgtEl>
                                          <p:spTgt spid="7168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32"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box(out)">
                                      <p:cBhvr>
                                        <p:cTn id="38" dur="500"/>
                                        <p:tgtEl>
                                          <p:spTgt spid="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3" presetClass="entr" presetSubtype="272" fill="hold" nodeType="clickEffect">
                                  <p:stCondLst>
                                    <p:cond delay="0"/>
                                  </p:stCondLst>
                                  <p:childTnLst>
                                    <p:set>
                                      <p:cBhvr>
                                        <p:cTn id="42" dur="1" fill="hold">
                                          <p:stCondLst>
                                            <p:cond delay="0"/>
                                          </p:stCondLst>
                                        </p:cTn>
                                        <p:tgtEl>
                                          <p:spTgt spid="71700"/>
                                        </p:tgtEl>
                                        <p:attrNameLst>
                                          <p:attrName>style.visibility</p:attrName>
                                        </p:attrNameLst>
                                      </p:cBhvr>
                                      <p:to>
                                        <p:strVal val="visible"/>
                                      </p:to>
                                    </p:set>
                                    <p:anim calcmode="lin" valueType="num">
                                      <p:cBhvr>
                                        <p:cTn id="43" dur="500" fill="hold"/>
                                        <p:tgtEl>
                                          <p:spTgt spid="71700"/>
                                        </p:tgtEl>
                                        <p:attrNameLst>
                                          <p:attrName>ppt_w</p:attrName>
                                        </p:attrNameLst>
                                      </p:cBhvr>
                                      <p:tavLst>
                                        <p:tav tm="0">
                                          <p:val>
                                            <p:strVal val="2/3*#ppt_w"/>
                                          </p:val>
                                        </p:tav>
                                        <p:tav tm="100000">
                                          <p:val>
                                            <p:strVal val="#ppt_w"/>
                                          </p:val>
                                        </p:tav>
                                      </p:tavLst>
                                    </p:anim>
                                    <p:anim calcmode="lin" valueType="num">
                                      <p:cBhvr>
                                        <p:cTn id="44" dur="500" fill="hold"/>
                                        <p:tgtEl>
                                          <p:spTgt spid="71700"/>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 grpId="0" autoUpdateAnimBg="0"/>
      <p:bldP spid="71683" grpId="0" autoUpdateAnimBg="0"/>
      <p:bldP spid="71684" grpId="0" autoUpdateAnimBg="0"/>
      <p:bldP spid="71741" grpId="0" animBg="1" autoUpdateAnimBg="0"/>
    </p:bldLst>
  </p:timing>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8834" name="灯片编号占位符 1"/>
          <p:cNvSpPr>
            <a:spLocks noGrp="1"/>
          </p:cNvSpPr>
          <p:nvPr>
            <p:ph type="sldNum" sz="quarter" idx="10"/>
          </p:nvPr>
        </p:nvSpPr>
        <p:spPr>
          <a:noFill/>
        </p:spPr>
        <p:txBody>
          <a:bodyPr/>
          <a:lstStyle/>
          <a:p>
            <a:fld id="{FBD90182-F76F-40EA-97EC-3B220055671E}" type="slidenum">
              <a:rPr lang="en-US" altLang="zh-CN" smtClean="0"/>
              <a:pPr/>
              <a:t>208</a:t>
            </a:fld>
            <a:endParaRPr lang="en-US" altLang="zh-CN" smtClean="0"/>
          </a:p>
        </p:txBody>
      </p:sp>
      <p:sp>
        <p:nvSpPr>
          <p:cNvPr id="72725" name="Text Box 21"/>
          <p:cNvSpPr txBox="1">
            <a:spLocks noChangeArrowheads="1"/>
          </p:cNvSpPr>
          <p:nvPr/>
        </p:nvSpPr>
        <p:spPr bwMode="auto">
          <a:xfrm>
            <a:off x="900113" y="836613"/>
            <a:ext cx="6048375" cy="579437"/>
          </a:xfrm>
          <a:prstGeom prst="rect">
            <a:avLst/>
          </a:prstGeom>
          <a:noFill/>
          <a:ln w="9525">
            <a:noFill/>
            <a:miter lim="800000"/>
            <a:headEnd/>
            <a:tailEnd/>
          </a:ln>
        </p:spPr>
        <p:txBody>
          <a:bodyPr>
            <a:spAutoFit/>
          </a:bodyPr>
          <a:lstStyle/>
          <a:p>
            <a:pPr eaLnBrk="0" hangingPunct="0"/>
            <a:r>
              <a:rPr lang="en-US" altLang="zh-CN" sz="3200" b="1">
                <a:solidFill>
                  <a:srgbClr val="0000FF"/>
                </a:solidFill>
                <a:latin typeface="Times New Roman" pitchFamily="18" charset="0"/>
              </a:rPr>
              <a:t>3</a:t>
            </a:r>
            <a:r>
              <a:rPr lang="en-US" altLang="zh-CN" sz="3200" b="1" baseline="30000">
                <a:solidFill>
                  <a:srgbClr val="0000FF"/>
                </a:solidFill>
                <a:latin typeface="Times New Roman" pitchFamily="18" charset="0"/>
              </a:rPr>
              <a:t>0 </a:t>
            </a:r>
            <a:r>
              <a:rPr lang="zh-CN" altLang="en-US" sz="3200" b="1">
                <a:latin typeface="Times New Roman" pitchFamily="18" charset="0"/>
              </a:rPr>
              <a:t>若反射光是部分偏振光，</a:t>
            </a:r>
          </a:p>
        </p:txBody>
      </p:sp>
      <p:sp>
        <p:nvSpPr>
          <p:cNvPr id="72726" name="Text Box 22"/>
          <p:cNvSpPr txBox="1">
            <a:spLocks noChangeArrowheads="1"/>
          </p:cNvSpPr>
          <p:nvPr/>
        </p:nvSpPr>
        <p:spPr bwMode="auto">
          <a:xfrm>
            <a:off x="1258888" y="1341438"/>
            <a:ext cx="7634287" cy="1066800"/>
          </a:xfrm>
          <a:prstGeom prst="rect">
            <a:avLst/>
          </a:prstGeom>
          <a:noFill/>
          <a:ln w="9525">
            <a:noFill/>
            <a:miter lim="800000"/>
            <a:headEnd/>
            <a:tailEnd/>
          </a:ln>
        </p:spPr>
        <p:txBody>
          <a:bodyPr>
            <a:spAutoFit/>
          </a:bodyPr>
          <a:lstStyle/>
          <a:p>
            <a:pPr eaLnBrk="0" hangingPunct="0"/>
            <a:r>
              <a:rPr lang="zh-CN" altLang="en-US" sz="3200" b="1">
                <a:solidFill>
                  <a:srgbClr val="0000FF"/>
                </a:solidFill>
                <a:latin typeface="Times New Roman" pitchFamily="18" charset="0"/>
              </a:rPr>
              <a:t>利用偏振片可消去大部分反射光</a:t>
            </a:r>
          </a:p>
          <a:p>
            <a:pPr eaLnBrk="0" hangingPunct="0"/>
            <a:r>
              <a:rPr lang="zh-CN" altLang="en-US" sz="3200" b="1">
                <a:latin typeface="Times New Roman" pitchFamily="18" charset="0"/>
              </a:rPr>
              <a:t>（如镜头前加偏振片、偏光望远镜等）。</a:t>
            </a:r>
          </a:p>
        </p:txBody>
      </p:sp>
      <p:pic>
        <p:nvPicPr>
          <p:cNvPr id="72769" name="Picture 65" descr="500px-CircularPolarizer">
            <a:hlinkClick r:id="rId2"/>
          </p:cNvPr>
          <p:cNvPicPr>
            <a:picLocks noChangeAspect="1" noChangeArrowheads="1"/>
          </p:cNvPicPr>
          <p:nvPr/>
        </p:nvPicPr>
        <p:blipFill>
          <a:blip r:embed="rId3" cstate="print"/>
          <a:srcRect/>
          <a:stretch>
            <a:fillRect/>
          </a:stretch>
        </p:blipFill>
        <p:spPr bwMode="auto">
          <a:xfrm>
            <a:off x="468313" y="2544763"/>
            <a:ext cx="8280400" cy="3144837"/>
          </a:xfrm>
          <a:prstGeom prst="rect">
            <a:avLst/>
          </a:prstGeom>
          <a:noFill/>
          <a:ln w="9525">
            <a:noFill/>
            <a:miter lim="800000"/>
            <a:headEnd/>
            <a:tailEnd/>
          </a:ln>
        </p:spPr>
      </p:pic>
      <p:sp>
        <p:nvSpPr>
          <p:cNvPr id="72770" name="Rectangle 66"/>
          <p:cNvSpPr>
            <a:spLocks noChangeArrowheads="1"/>
          </p:cNvSpPr>
          <p:nvPr/>
        </p:nvSpPr>
        <p:spPr bwMode="auto">
          <a:xfrm>
            <a:off x="2500313" y="5734050"/>
            <a:ext cx="4376737" cy="579438"/>
          </a:xfrm>
          <a:prstGeom prst="rect">
            <a:avLst/>
          </a:prstGeom>
          <a:noFill/>
          <a:ln w="9525">
            <a:noFill/>
            <a:miter lim="800000"/>
            <a:headEnd/>
            <a:tailEnd/>
          </a:ln>
        </p:spPr>
        <p:txBody>
          <a:bodyPr wrap="none" anchor="ctr">
            <a:spAutoFit/>
          </a:bodyPr>
          <a:lstStyle/>
          <a:p>
            <a:r>
              <a:rPr lang="zh-CN" altLang="en-US" sz="3200" b="1"/>
              <a:t>右图为加偏光镜的效果 </a:t>
            </a:r>
          </a:p>
        </p:txBody>
      </p:sp>
      <p:sp>
        <p:nvSpPr>
          <p:cNvPr id="7" name="Oval 20"/>
          <p:cNvSpPr>
            <a:spLocks noChangeArrowheads="1"/>
          </p:cNvSpPr>
          <p:nvPr/>
        </p:nvSpPr>
        <p:spPr bwMode="auto">
          <a:xfrm>
            <a:off x="3200400" y="609600"/>
            <a:ext cx="56197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48840" name="Rectangle 23"/>
          <p:cNvSpPr>
            <a:spLocks noChangeArrowheads="1"/>
          </p:cNvSpPr>
          <p:nvPr/>
        </p:nvSpPr>
        <p:spPr bwMode="auto">
          <a:xfrm>
            <a:off x="3581400" y="65088"/>
            <a:ext cx="51816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11-11  </a:t>
            </a:r>
            <a:r>
              <a:rPr kumimoji="1" lang="zh-CN" altLang="en-US" sz="2800" b="1">
                <a:solidFill>
                  <a:srgbClr val="000066"/>
                </a:solidFill>
                <a:latin typeface="楷体_GB2312" pitchFamily="49" charset="-122"/>
                <a:ea typeface="楷体_GB2312" pitchFamily="49" charset="-122"/>
              </a:rPr>
              <a:t>反射光和折射光的偏振</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725"/>
                                        </p:tgtEl>
                                        <p:attrNameLst>
                                          <p:attrName>style.visibility</p:attrName>
                                        </p:attrNameLst>
                                      </p:cBhvr>
                                      <p:to>
                                        <p:strVal val="visible"/>
                                      </p:to>
                                    </p:set>
                                    <p:animEffect transition="in" filter="blinds(horizontal)">
                                      <p:cBhvr>
                                        <p:cTn id="7" dur="500"/>
                                        <p:tgtEl>
                                          <p:spTgt spid="727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2726"/>
                                        </p:tgtEl>
                                        <p:attrNameLst>
                                          <p:attrName>style.visibility</p:attrName>
                                        </p:attrNameLst>
                                      </p:cBhvr>
                                      <p:to>
                                        <p:strVal val="visible"/>
                                      </p:to>
                                    </p:set>
                                    <p:animEffect transition="in" filter="blinds(horizontal)">
                                      <p:cBhvr>
                                        <p:cTn id="12" dur="500"/>
                                        <p:tgtEl>
                                          <p:spTgt spid="727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2769"/>
                                        </p:tgtEl>
                                        <p:attrNameLst>
                                          <p:attrName>style.visibility</p:attrName>
                                        </p:attrNameLst>
                                      </p:cBhvr>
                                      <p:to>
                                        <p:strVal val="visible"/>
                                      </p:to>
                                    </p:set>
                                    <p:animEffect transition="in" filter="blinds(horizontal)">
                                      <p:cBhvr>
                                        <p:cTn id="17" dur="500"/>
                                        <p:tgtEl>
                                          <p:spTgt spid="72769"/>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72770"/>
                                        </p:tgtEl>
                                        <p:attrNameLst>
                                          <p:attrName>style.visibility</p:attrName>
                                        </p:attrNameLst>
                                      </p:cBhvr>
                                      <p:to>
                                        <p:strVal val="visible"/>
                                      </p:to>
                                    </p:set>
                                    <p:animEffect transition="in" filter="blinds(horizontal)">
                                      <p:cBhvr>
                                        <p:cTn id="20" dur="500"/>
                                        <p:tgtEl>
                                          <p:spTgt spid="72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5" grpId="0" autoUpdateAnimBg="0"/>
      <p:bldP spid="72726" grpId="0" autoUpdateAnimBg="0"/>
      <p:bldP spid="72770"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灯片编号占位符 1"/>
          <p:cNvSpPr>
            <a:spLocks noGrp="1"/>
          </p:cNvSpPr>
          <p:nvPr>
            <p:ph type="sldNum" sz="quarter" idx="10"/>
          </p:nvPr>
        </p:nvSpPr>
        <p:spPr>
          <a:noFill/>
        </p:spPr>
        <p:txBody>
          <a:bodyPr/>
          <a:lstStyle/>
          <a:p>
            <a:fld id="{0CBE1DDB-5C40-4C91-A2F1-695C3D6B78D8}" type="slidenum">
              <a:rPr lang="en-US" altLang="zh-CN" smtClean="0"/>
              <a:pPr/>
              <a:t>209</a:t>
            </a:fld>
            <a:endParaRPr lang="en-US" altLang="zh-CN" smtClean="0"/>
          </a:p>
        </p:txBody>
      </p:sp>
      <p:grpSp>
        <p:nvGrpSpPr>
          <p:cNvPr id="2" name="Group 2"/>
          <p:cNvGrpSpPr>
            <a:grpSpLocks/>
          </p:cNvGrpSpPr>
          <p:nvPr/>
        </p:nvGrpSpPr>
        <p:grpSpPr bwMode="auto">
          <a:xfrm>
            <a:off x="533400" y="609600"/>
            <a:ext cx="2286000" cy="1066800"/>
            <a:chOff x="288" y="528"/>
            <a:chExt cx="1440" cy="672"/>
          </a:xfrm>
        </p:grpSpPr>
        <p:sp>
          <p:nvSpPr>
            <p:cNvPr id="146522" name="AutoShape 3"/>
            <p:cNvSpPr>
              <a:spLocks noChangeArrowheads="1"/>
            </p:cNvSpPr>
            <p:nvPr/>
          </p:nvSpPr>
          <p:spPr bwMode="auto">
            <a:xfrm>
              <a:off x="288" y="528"/>
              <a:ext cx="1056" cy="672"/>
            </a:xfrm>
            <a:prstGeom prst="irregularSeal1">
              <a:avLst/>
            </a:prstGeom>
            <a:solidFill>
              <a:srgbClr val="FFE1FF"/>
            </a:solidFill>
            <a:ln w="19050">
              <a:solidFill>
                <a:srgbClr val="FF0000"/>
              </a:solidFill>
              <a:miter lim="800000"/>
              <a:headEnd/>
              <a:tailEnd/>
            </a:ln>
          </p:spPr>
          <p:txBody>
            <a:bodyPr wrap="none" anchor="ctr"/>
            <a:lstStyle/>
            <a:p>
              <a:endParaRPr lang="zh-CN" altLang="en-US"/>
            </a:p>
          </p:txBody>
        </p:sp>
        <p:sp>
          <p:nvSpPr>
            <p:cNvPr id="146523" name="Text Box 4"/>
            <p:cNvSpPr txBox="1">
              <a:spLocks noChangeArrowheads="1"/>
            </p:cNvSpPr>
            <p:nvPr/>
          </p:nvSpPr>
          <p:spPr bwMode="auto">
            <a:xfrm>
              <a:off x="528" y="672"/>
              <a:ext cx="1200" cy="365"/>
            </a:xfrm>
            <a:prstGeom prst="rect">
              <a:avLst/>
            </a:prstGeom>
            <a:noFill/>
            <a:ln w="9525">
              <a:noFill/>
              <a:miter lim="800000"/>
              <a:headEnd/>
              <a:tailEnd/>
            </a:ln>
          </p:spPr>
          <p:txBody>
            <a:bodyPr>
              <a:spAutoFit/>
            </a:bodyPr>
            <a:lstStyle/>
            <a:p>
              <a:pPr>
                <a:spcBef>
                  <a:spcPct val="50000"/>
                </a:spcBef>
              </a:pPr>
              <a:r>
                <a:rPr lang="zh-CN" altLang="en-US" sz="3200" b="1">
                  <a:solidFill>
                    <a:srgbClr val="1C1C1C"/>
                  </a:solidFill>
                  <a:latin typeface="Times New Roman" pitchFamily="18" charset="0"/>
                </a:rPr>
                <a:t>注意</a:t>
              </a:r>
            </a:p>
          </p:txBody>
        </p:sp>
      </p:grpSp>
      <p:sp>
        <p:nvSpPr>
          <p:cNvPr id="146437" name="Text Box 5"/>
          <p:cNvSpPr txBox="1">
            <a:spLocks noChangeArrowheads="1"/>
          </p:cNvSpPr>
          <p:nvPr/>
        </p:nvSpPr>
        <p:spPr bwMode="auto">
          <a:xfrm>
            <a:off x="609600" y="898525"/>
            <a:ext cx="8229600" cy="1844675"/>
          </a:xfrm>
          <a:prstGeom prst="rect">
            <a:avLst/>
          </a:prstGeom>
          <a:noFill/>
          <a:ln w="9525">
            <a:noFill/>
            <a:miter lim="800000"/>
            <a:headEnd/>
            <a:tailEnd/>
          </a:ln>
        </p:spPr>
        <p:txBody>
          <a:bodyPr>
            <a:spAutoFit/>
          </a:bodyPr>
          <a:lstStyle/>
          <a:p>
            <a:pPr>
              <a:lnSpc>
                <a:spcPct val="120000"/>
              </a:lnSpc>
              <a:spcBef>
                <a:spcPct val="50000"/>
              </a:spcBef>
            </a:pPr>
            <a:r>
              <a:rPr lang="en-US" altLang="zh-CN" sz="3200" b="1">
                <a:solidFill>
                  <a:srgbClr val="1C1C1C"/>
                </a:solidFill>
                <a:latin typeface="Times New Roman" pitchFamily="18" charset="0"/>
              </a:rPr>
              <a:t>                 </a:t>
            </a:r>
            <a:r>
              <a:rPr lang="zh-CN" altLang="en-US" sz="3200" b="1">
                <a:solidFill>
                  <a:srgbClr val="1C1C1C"/>
                </a:solidFill>
                <a:latin typeface="Times New Roman" pitchFamily="18" charset="0"/>
              </a:rPr>
              <a:t>对于一般的光学玻璃 </a:t>
            </a:r>
            <a:r>
              <a:rPr lang="en-US" altLang="zh-CN" sz="3200" b="1">
                <a:solidFill>
                  <a:srgbClr val="1C1C1C"/>
                </a:solidFill>
                <a:latin typeface="宋体" pitchFamily="2" charset="-122"/>
              </a:rPr>
              <a:t>,</a:t>
            </a:r>
            <a:r>
              <a:rPr lang="en-US" altLang="zh-CN" sz="3200" b="1">
                <a:solidFill>
                  <a:srgbClr val="1C1C1C"/>
                </a:solidFill>
                <a:latin typeface="Times New Roman" pitchFamily="18" charset="0"/>
              </a:rPr>
              <a:t>  </a:t>
            </a:r>
            <a:r>
              <a:rPr lang="zh-CN" altLang="en-US" sz="3200" b="1">
                <a:solidFill>
                  <a:srgbClr val="1C1C1C"/>
                </a:solidFill>
                <a:latin typeface="Times New Roman" pitchFamily="18" charset="0"/>
              </a:rPr>
              <a:t>反射光的强度约占入射光强度的</a:t>
            </a:r>
            <a:r>
              <a:rPr lang="en-US" altLang="zh-CN" sz="3200">
                <a:solidFill>
                  <a:srgbClr val="1C1C1C"/>
                </a:solidFill>
                <a:latin typeface="Times New Roman" pitchFamily="18" charset="0"/>
              </a:rPr>
              <a:t>7.5%</a:t>
            </a:r>
            <a:r>
              <a:rPr lang="en-US" altLang="zh-CN" sz="3200" b="1">
                <a:solidFill>
                  <a:srgbClr val="1C1C1C"/>
                </a:solidFill>
                <a:latin typeface="Times New Roman" pitchFamily="18" charset="0"/>
              </a:rPr>
              <a:t> </a:t>
            </a:r>
            <a:r>
              <a:rPr lang="en-US" altLang="zh-CN" sz="3200" b="1">
                <a:solidFill>
                  <a:srgbClr val="1C1C1C"/>
                </a:solidFill>
                <a:latin typeface="宋体" pitchFamily="2" charset="-122"/>
              </a:rPr>
              <a:t>,</a:t>
            </a:r>
            <a:r>
              <a:rPr lang="en-US" altLang="zh-CN" sz="3200" b="1">
                <a:solidFill>
                  <a:srgbClr val="1C1C1C"/>
                </a:solidFill>
                <a:latin typeface="Times New Roman" pitchFamily="18" charset="0"/>
              </a:rPr>
              <a:t> </a:t>
            </a:r>
            <a:r>
              <a:rPr lang="zh-CN" altLang="en-US" sz="3200" b="1">
                <a:solidFill>
                  <a:srgbClr val="1C1C1C"/>
                </a:solidFill>
                <a:latin typeface="Times New Roman" pitchFamily="18" charset="0"/>
              </a:rPr>
              <a:t>大部分光将透过玻璃</a:t>
            </a:r>
            <a:r>
              <a:rPr lang="en-US" altLang="zh-CN" sz="3200" b="1">
                <a:solidFill>
                  <a:srgbClr val="1C1C1C"/>
                </a:solidFill>
                <a:latin typeface="Times New Roman" pitchFamily="18" charset="0"/>
              </a:rPr>
              <a:t>.</a:t>
            </a:r>
          </a:p>
        </p:txBody>
      </p:sp>
      <p:grpSp>
        <p:nvGrpSpPr>
          <p:cNvPr id="3" name="Group 6"/>
          <p:cNvGrpSpPr>
            <a:grpSpLocks/>
          </p:cNvGrpSpPr>
          <p:nvPr/>
        </p:nvGrpSpPr>
        <p:grpSpPr bwMode="auto">
          <a:xfrm>
            <a:off x="914400" y="2895600"/>
            <a:ext cx="7391400" cy="3276600"/>
            <a:chOff x="480" y="1584"/>
            <a:chExt cx="4800" cy="2400"/>
          </a:xfrm>
        </p:grpSpPr>
        <p:grpSp>
          <p:nvGrpSpPr>
            <p:cNvPr id="4" name="Group 7"/>
            <p:cNvGrpSpPr>
              <a:grpSpLocks/>
            </p:cNvGrpSpPr>
            <p:nvPr/>
          </p:nvGrpSpPr>
          <p:grpSpPr bwMode="auto">
            <a:xfrm>
              <a:off x="480" y="1584"/>
              <a:ext cx="4800" cy="2400"/>
              <a:chOff x="480" y="1584"/>
              <a:chExt cx="4800" cy="2400"/>
            </a:xfrm>
          </p:grpSpPr>
          <p:sp>
            <p:nvSpPr>
              <p:cNvPr id="146443" name="Rectangle 8"/>
              <p:cNvSpPr>
                <a:spLocks noChangeArrowheads="1"/>
              </p:cNvSpPr>
              <p:nvPr/>
            </p:nvSpPr>
            <p:spPr bwMode="auto">
              <a:xfrm>
                <a:off x="480" y="1584"/>
                <a:ext cx="4800" cy="2400"/>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37897" name="Text Box 9"/>
              <p:cNvSpPr txBox="1">
                <a:spLocks noChangeArrowheads="1"/>
              </p:cNvSpPr>
              <p:nvPr/>
            </p:nvSpPr>
            <p:spPr bwMode="auto">
              <a:xfrm>
                <a:off x="960" y="1584"/>
                <a:ext cx="3836" cy="431"/>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p:spPr>
            <p:txBody>
              <a:bodyPr>
                <a:spAutoFit/>
              </a:bodyPr>
              <a:lstStyle/>
              <a:p>
                <a:pPr algn="ctr">
                  <a:spcBef>
                    <a:spcPct val="50000"/>
                  </a:spcBef>
                  <a:defRPr/>
                </a:pPr>
                <a:r>
                  <a:rPr lang="zh-CN" altLang="en-US" sz="3200" b="1">
                    <a:solidFill>
                      <a:srgbClr val="1C1C1C"/>
                    </a:solidFill>
                    <a:latin typeface="Times New Roman" pitchFamily="18" charset="0"/>
                  </a:rPr>
                  <a:t>利用</a:t>
                </a:r>
                <a:r>
                  <a:rPr lang="zh-CN" altLang="en-US" sz="3200" b="1">
                    <a:solidFill>
                      <a:srgbClr val="CC0000"/>
                    </a:solidFill>
                    <a:latin typeface="Times New Roman" pitchFamily="18" charset="0"/>
                  </a:rPr>
                  <a:t>玻璃片堆</a:t>
                </a:r>
                <a:r>
                  <a:rPr lang="zh-CN" altLang="en-US" sz="3200" b="1">
                    <a:solidFill>
                      <a:srgbClr val="1C1C1C"/>
                    </a:solidFill>
                    <a:latin typeface="Times New Roman" pitchFamily="18" charset="0"/>
                  </a:rPr>
                  <a:t>产生</a:t>
                </a:r>
                <a:r>
                  <a:rPr lang="zh-CN" altLang="en-US" sz="3200" b="1">
                    <a:solidFill>
                      <a:srgbClr val="CC0000"/>
                    </a:solidFill>
                    <a:latin typeface="Times New Roman" pitchFamily="18" charset="0"/>
                  </a:rPr>
                  <a:t>线</a:t>
                </a:r>
                <a:r>
                  <a:rPr lang="zh-CN" altLang="en-US" sz="3200" b="1">
                    <a:solidFill>
                      <a:srgbClr val="1C1C1C"/>
                    </a:solidFill>
                    <a:latin typeface="Times New Roman" pitchFamily="18" charset="0"/>
                  </a:rPr>
                  <a:t>偏振光</a:t>
                </a:r>
              </a:p>
            </p:txBody>
          </p:sp>
          <p:sp>
            <p:nvSpPr>
              <p:cNvPr id="146445" name="Line 10"/>
              <p:cNvSpPr>
                <a:spLocks noChangeShapeType="1"/>
              </p:cNvSpPr>
              <p:nvPr/>
            </p:nvSpPr>
            <p:spPr bwMode="auto">
              <a:xfrm>
                <a:off x="1056" y="2208"/>
                <a:ext cx="864" cy="432"/>
              </a:xfrm>
              <a:prstGeom prst="line">
                <a:avLst/>
              </a:prstGeom>
              <a:noFill/>
              <a:ln w="19050">
                <a:solidFill>
                  <a:srgbClr val="0000FF"/>
                </a:solidFill>
                <a:round/>
                <a:headEnd/>
                <a:tailEnd type="triangle" w="sm" len="lg"/>
              </a:ln>
            </p:spPr>
            <p:txBody>
              <a:bodyPr wrap="none"/>
              <a:lstStyle/>
              <a:p>
                <a:endParaRPr lang="zh-CN" altLang="en-US"/>
              </a:p>
            </p:txBody>
          </p:sp>
          <p:sp>
            <p:nvSpPr>
              <p:cNvPr id="146446" name="Line 11"/>
              <p:cNvSpPr>
                <a:spLocks noChangeShapeType="1"/>
              </p:cNvSpPr>
              <p:nvPr/>
            </p:nvSpPr>
            <p:spPr bwMode="auto">
              <a:xfrm>
                <a:off x="1920" y="2016"/>
                <a:ext cx="0" cy="960"/>
              </a:xfrm>
              <a:prstGeom prst="line">
                <a:avLst/>
              </a:prstGeom>
              <a:noFill/>
              <a:ln w="19050">
                <a:solidFill>
                  <a:srgbClr val="000000"/>
                </a:solidFill>
                <a:prstDash val="dash"/>
                <a:round/>
                <a:headEnd/>
                <a:tailEnd/>
              </a:ln>
            </p:spPr>
            <p:txBody>
              <a:bodyPr wrap="none"/>
              <a:lstStyle/>
              <a:p>
                <a:endParaRPr lang="zh-CN" altLang="en-US"/>
              </a:p>
            </p:txBody>
          </p:sp>
          <p:sp>
            <p:nvSpPr>
              <p:cNvPr id="146447" name="Line 12"/>
              <p:cNvSpPr>
                <a:spLocks noChangeShapeType="1"/>
              </p:cNvSpPr>
              <p:nvPr/>
            </p:nvSpPr>
            <p:spPr bwMode="auto">
              <a:xfrm flipH="1">
                <a:off x="1248" y="2256"/>
                <a:ext cx="96" cy="144"/>
              </a:xfrm>
              <a:prstGeom prst="line">
                <a:avLst/>
              </a:prstGeom>
              <a:noFill/>
              <a:ln w="19050">
                <a:solidFill>
                  <a:srgbClr val="0000FF"/>
                </a:solidFill>
                <a:round/>
                <a:headEnd/>
                <a:tailEnd/>
              </a:ln>
            </p:spPr>
            <p:txBody>
              <a:bodyPr wrap="none"/>
              <a:lstStyle/>
              <a:p>
                <a:endParaRPr lang="zh-CN" altLang="en-US"/>
              </a:p>
            </p:txBody>
          </p:sp>
          <p:sp>
            <p:nvSpPr>
              <p:cNvPr id="146448" name="Line 13"/>
              <p:cNvSpPr>
                <a:spLocks noChangeShapeType="1"/>
              </p:cNvSpPr>
              <p:nvPr/>
            </p:nvSpPr>
            <p:spPr bwMode="auto">
              <a:xfrm flipH="1">
                <a:off x="1440" y="2352"/>
                <a:ext cx="96" cy="144"/>
              </a:xfrm>
              <a:prstGeom prst="line">
                <a:avLst/>
              </a:prstGeom>
              <a:noFill/>
              <a:ln w="19050">
                <a:solidFill>
                  <a:srgbClr val="0000FF"/>
                </a:solidFill>
                <a:round/>
                <a:headEnd/>
                <a:tailEnd/>
              </a:ln>
            </p:spPr>
            <p:txBody>
              <a:bodyPr wrap="none"/>
              <a:lstStyle/>
              <a:p>
                <a:endParaRPr lang="zh-CN" altLang="en-US"/>
              </a:p>
            </p:txBody>
          </p:sp>
          <p:sp>
            <p:nvSpPr>
              <p:cNvPr id="146449" name="Line 14"/>
              <p:cNvSpPr>
                <a:spLocks noChangeShapeType="1"/>
              </p:cNvSpPr>
              <p:nvPr/>
            </p:nvSpPr>
            <p:spPr bwMode="auto">
              <a:xfrm flipH="1">
                <a:off x="1895" y="2688"/>
                <a:ext cx="144" cy="96"/>
              </a:xfrm>
              <a:prstGeom prst="line">
                <a:avLst/>
              </a:prstGeom>
              <a:noFill/>
              <a:ln w="19050">
                <a:solidFill>
                  <a:srgbClr val="0000FF"/>
                </a:solidFill>
                <a:round/>
                <a:headEnd/>
                <a:tailEnd/>
              </a:ln>
            </p:spPr>
            <p:txBody>
              <a:bodyPr wrap="none"/>
              <a:lstStyle/>
              <a:p>
                <a:endParaRPr lang="zh-CN" altLang="en-US"/>
              </a:p>
            </p:txBody>
          </p:sp>
          <p:sp>
            <p:nvSpPr>
              <p:cNvPr id="146450" name="Line 15"/>
              <p:cNvSpPr>
                <a:spLocks noChangeShapeType="1"/>
              </p:cNvSpPr>
              <p:nvPr/>
            </p:nvSpPr>
            <p:spPr bwMode="auto">
              <a:xfrm flipH="1">
                <a:off x="1632" y="2448"/>
                <a:ext cx="96" cy="144"/>
              </a:xfrm>
              <a:prstGeom prst="line">
                <a:avLst/>
              </a:prstGeom>
              <a:noFill/>
              <a:ln w="19050">
                <a:solidFill>
                  <a:srgbClr val="0000FF"/>
                </a:solidFill>
                <a:round/>
                <a:headEnd/>
                <a:tailEnd/>
              </a:ln>
            </p:spPr>
            <p:txBody>
              <a:bodyPr wrap="none"/>
              <a:lstStyle/>
              <a:p>
                <a:endParaRPr lang="zh-CN" altLang="en-US"/>
              </a:p>
            </p:txBody>
          </p:sp>
          <p:sp>
            <p:nvSpPr>
              <p:cNvPr id="146451" name="Oval 16"/>
              <p:cNvSpPr>
                <a:spLocks noChangeArrowheads="1"/>
              </p:cNvSpPr>
              <p:nvPr/>
            </p:nvSpPr>
            <p:spPr bwMode="auto">
              <a:xfrm>
                <a:off x="1344" y="2352"/>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sp>
            <p:nvSpPr>
              <p:cNvPr id="146452" name="Oval 17"/>
              <p:cNvSpPr>
                <a:spLocks noChangeArrowheads="1"/>
              </p:cNvSpPr>
              <p:nvPr/>
            </p:nvSpPr>
            <p:spPr bwMode="auto">
              <a:xfrm>
                <a:off x="1536" y="2448"/>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sp>
            <p:nvSpPr>
              <p:cNvPr id="146453" name="Oval 18"/>
              <p:cNvSpPr>
                <a:spLocks noChangeArrowheads="1"/>
              </p:cNvSpPr>
              <p:nvPr/>
            </p:nvSpPr>
            <p:spPr bwMode="auto">
              <a:xfrm>
                <a:off x="1152" y="2256"/>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grpSp>
            <p:nvGrpSpPr>
              <p:cNvPr id="5" name="Group 19"/>
              <p:cNvGrpSpPr>
                <a:grpSpLocks/>
              </p:cNvGrpSpPr>
              <p:nvPr/>
            </p:nvGrpSpPr>
            <p:grpSpPr bwMode="auto">
              <a:xfrm>
                <a:off x="1920" y="2256"/>
                <a:ext cx="816" cy="384"/>
                <a:chOff x="3312" y="1296"/>
                <a:chExt cx="816" cy="384"/>
              </a:xfrm>
            </p:grpSpPr>
            <p:sp>
              <p:nvSpPr>
                <p:cNvPr id="146518" name="Line 20"/>
                <p:cNvSpPr>
                  <a:spLocks noChangeShapeType="1"/>
                </p:cNvSpPr>
                <p:nvPr/>
              </p:nvSpPr>
              <p:spPr bwMode="auto">
                <a:xfrm flipV="1">
                  <a:off x="3312" y="1296"/>
                  <a:ext cx="816" cy="384"/>
                </a:xfrm>
                <a:prstGeom prst="line">
                  <a:avLst/>
                </a:prstGeom>
                <a:noFill/>
                <a:ln w="19050">
                  <a:solidFill>
                    <a:srgbClr val="0000FF"/>
                  </a:solidFill>
                  <a:round/>
                  <a:headEnd/>
                  <a:tailEnd type="triangle" w="sm" len="lg"/>
                </a:ln>
              </p:spPr>
              <p:txBody>
                <a:bodyPr wrap="none"/>
                <a:lstStyle/>
                <a:p>
                  <a:endParaRPr lang="zh-CN" altLang="en-US"/>
                </a:p>
              </p:txBody>
            </p:sp>
            <p:sp>
              <p:nvSpPr>
                <p:cNvPr id="146519" name="Oval 21"/>
                <p:cNvSpPr>
                  <a:spLocks noChangeArrowheads="1"/>
                </p:cNvSpPr>
                <p:nvPr/>
              </p:nvSpPr>
              <p:spPr bwMode="auto">
                <a:xfrm>
                  <a:off x="3648" y="1488"/>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sp>
              <p:nvSpPr>
                <p:cNvPr id="146520" name="Oval 22"/>
                <p:cNvSpPr>
                  <a:spLocks noChangeArrowheads="1"/>
                </p:cNvSpPr>
                <p:nvPr/>
              </p:nvSpPr>
              <p:spPr bwMode="auto">
                <a:xfrm>
                  <a:off x="3456" y="1584"/>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sp>
              <p:nvSpPr>
                <p:cNvPr id="146521" name="Oval 23"/>
                <p:cNvSpPr>
                  <a:spLocks noChangeArrowheads="1"/>
                </p:cNvSpPr>
                <p:nvPr/>
              </p:nvSpPr>
              <p:spPr bwMode="auto">
                <a:xfrm>
                  <a:off x="3840" y="1392"/>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grpSp>
          <p:sp>
            <p:nvSpPr>
              <p:cNvPr id="146455" name="Line 24"/>
              <p:cNvSpPr>
                <a:spLocks noChangeShapeType="1"/>
              </p:cNvSpPr>
              <p:nvPr/>
            </p:nvSpPr>
            <p:spPr bwMode="auto">
              <a:xfrm>
                <a:off x="1920" y="2640"/>
                <a:ext cx="192" cy="384"/>
              </a:xfrm>
              <a:prstGeom prst="line">
                <a:avLst/>
              </a:prstGeom>
              <a:noFill/>
              <a:ln w="29845">
                <a:solidFill>
                  <a:srgbClr val="0000FF"/>
                </a:solidFill>
                <a:round/>
                <a:headEnd/>
                <a:tailEnd/>
              </a:ln>
            </p:spPr>
            <p:txBody>
              <a:bodyPr wrap="none"/>
              <a:lstStyle/>
              <a:p>
                <a:endParaRPr lang="zh-CN" altLang="en-US"/>
              </a:p>
            </p:txBody>
          </p:sp>
          <p:sp>
            <p:nvSpPr>
              <p:cNvPr id="146456" name="Line 25"/>
              <p:cNvSpPr>
                <a:spLocks noChangeShapeType="1"/>
              </p:cNvSpPr>
              <p:nvPr/>
            </p:nvSpPr>
            <p:spPr bwMode="auto">
              <a:xfrm flipH="1">
                <a:off x="1968" y="2832"/>
                <a:ext cx="144" cy="96"/>
              </a:xfrm>
              <a:prstGeom prst="line">
                <a:avLst/>
              </a:prstGeom>
              <a:noFill/>
              <a:ln w="19050">
                <a:solidFill>
                  <a:srgbClr val="0000FF"/>
                </a:solidFill>
                <a:round/>
                <a:headEnd/>
                <a:tailEnd/>
              </a:ln>
            </p:spPr>
            <p:txBody>
              <a:bodyPr wrap="none"/>
              <a:lstStyle/>
              <a:p>
                <a:endParaRPr lang="zh-CN" altLang="en-US"/>
              </a:p>
            </p:txBody>
          </p:sp>
          <p:grpSp>
            <p:nvGrpSpPr>
              <p:cNvPr id="6" name="Group 26"/>
              <p:cNvGrpSpPr>
                <a:grpSpLocks/>
              </p:cNvGrpSpPr>
              <p:nvPr/>
            </p:nvGrpSpPr>
            <p:grpSpPr bwMode="auto">
              <a:xfrm>
                <a:off x="2304" y="2256"/>
                <a:ext cx="816" cy="384"/>
                <a:chOff x="3312" y="1296"/>
                <a:chExt cx="816" cy="384"/>
              </a:xfrm>
            </p:grpSpPr>
            <p:sp>
              <p:nvSpPr>
                <p:cNvPr id="146514" name="Line 27"/>
                <p:cNvSpPr>
                  <a:spLocks noChangeShapeType="1"/>
                </p:cNvSpPr>
                <p:nvPr/>
              </p:nvSpPr>
              <p:spPr bwMode="auto">
                <a:xfrm flipV="1">
                  <a:off x="3312" y="1296"/>
                  <a:ext cx="816" cy="384"/>
                </a:xfrm>
                <a:prstGeom prst="line">
                  <a:avLst/>
                </a:prstGeom>
                <a:noFill/>
                <a:ln w="19050">
                  <a:solidFill>
                    <a:srgbClr val="0000FF"/>
                  </a:solidFill>
                  <a:round/>
                  <a:headEnd/>
                  <a:tailEnd type="triangle" w="sm" len="lg"/>
                </a:ln>
              </p:spPr>
              <p:txBody>
                <a:bodyPr wrap="none"/>
                <a:lstStyle/>
                <a:p>
                  <a:endParaRPr lang="zh-CN" altLang="en-US"/>
                </a:p>
              </p:txBody>
            </p:sp>
            <p:sp>
              <p:nvSpPr>
                <p:cNvPr id="146515" name="Oval 28"/>
                <p:cNvSpPr>
                  <a:spLocks noChangeArrowheads="1"/>
                </p:cNvSpPr>
                <p:nvPr/>
              </p:nvSpPr>
              <p:spPr bwMode="auto">
                <a:xfrm>
                  <a:off x="3648" y="1488"/>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sp>
              <p:nvSpPr>
                <p:cNvPr id="146516" name="Oval 29"/>
                <p:cNvSpPr>
                  <a:spLocks noChangeArrowheads="1"/>
                </p:cNvSpPr>
                <p:nvPr/>
              </p:nvSpPr>
              <p:spPr bwMode="auto">
                <a:xfrm>
                  <a:off x="3456" y="1584"/>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sp>
              <p:nvSpPr>
                <p:cNvPr id="146517" name="Oval 30"/>
                <p:cNvSpPr>
                  <a:spLocks noChangeArrowheads="1"/>
                </p:cNvSpPr>
                <p:nvPr/>
              </p:nvSpPr>
              <p:spPr bwMode="auto">
                <a:xfrm>
                  <a:off x="3840" y="1392"/>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grpSp>
          <p:sp>
            <p:nvSpPr>
              <p:cNvPr id="146458" name="Line 31"/>
              <p:cNvSpPr>
                <a:spLocks noChangeShapeType="1"/>
              </p:cNvSpPr>
              <p:nvPr/>
            </p:nvSpPr>
            <p:spPr bwMode="auto">
              <a:xfrm flipV="1">
                <a:off x="2544" y="3024"/>
                <a:ext cx="432" cy="192"/>
              </a:xfrm>
              <a:prstGeom prst="line">
                <a:avLst/>
              </a:prstGeom>
              <a:noFill/>
              <a:ln w="19050">
                <a:solidFill>
                  <a:srgbClr val="0000FF"/>
                </a:solidFill>
                <a:round/>
                <a:headEnd/>
                <a:tailEnd/>
              </a:ln>
            </p:spPr>
            <p:txBody>
              <a:bodyPr wrap="none"/>
              <a:lstStyle/>
              <a:p>
                <a:endParaRPr lang="zh-CN" altLang="en-US"/>
              </a:p>
            </p:txBody>
          </p:sp>
          <p:grpSp>
            <p:nvGrpSpPr>
              <p:cNvPr id="7" name="Group 32"/>
              <p:cNvGrpSpPr>
                <a:grpSpLocks/>
              </p:cNvGrpSpPr>
              <p:nvPr/>
            </p:nvGrpSpPr>
            <p:grpSpPr bwMode="auto">
              <a:xfrm>
                <a:off x="3168" y="2256"/>
                <a:ext cx="816" cy="384"/>
                <a:chOff x="3312" y="1296"/>
                <a:chExt cx="816" cy="384"/>
              </a:xfrm>
            </p:grpSpPr>
            <p:sp>
              <p:nvSpPr>
                <p:cNvPr id="146510" name="Line 33"/>
                <p:cNvSpPr>
                  <a:spLocks noChangeShapeType="1"/>
                </p:cNvSpPr>
                <p:nvPr/>
              </p:nvSpPr>
              <p:spPr bwMode="auto">
                <a:xfrm flipV="1">
                  <a:off x="3312" y="1296"/>
                  <a:ext cx="816" cy="384"/>
                </a:xfrm>
                <a:prstGeom prst="line">
                  <a:avLst/>
                </a:prstGeom>
                <a:noFill/>
                <a:ln w="19050">
                  <a:solidFill>
                    <a:srgbClr val="0000FF"/>
                  </a:solidFill>
                  <a:round/>
                  <a:headEnd/>
                  <a:tailEnd type="triangle" w="sm" len="lg"/>
                </a:ln>
              </p:spPr>
              <p:txBody>
                <a:bodyPr wrap="none"/>
                <a:lstStyle/>
                <a:p>
                  <a:endParaRPr lang="zh-CN" altLang="en-US"/>
                </a:p>
              </p:txBody>
            </p:sp>
            <p:sp>
              <p:nvSpPr>
                <p:cNvPr id="146511" name="Oval 34"/>
                <p:cNvSpPr>
                  <a:spLocks noChangeArrowheads="1"/>
                </p:cNvSpPr>
                <p:nvPr/>
              </p:nvSpPr>
              <p:spPr bwMode="auto">
                <a:xfrm>
                  <a:off x="3648" y="1488"/>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sp>
              <p:nvSpPr>
                <p:cNvPr id="146512" name="Oval 35"/>
                <p:cNvSpPr>
                  <a:spLocks noChangeArrowheads="1"/>
                </p:cNvSpPr>
                <p:nvPr/>
              </p:nvSpPr>
              <p:spPr bwMode="auto">
                <a:xfrm>
                  <a:off x="3456" y="1584"/>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sp>
              <p:nvSpPr>
                <p:cNvPr id="146513" name="Oval 36"/>
                <p:cNvSpPr>
                  <a:spLocks noChangeArrowheads="1"/>
                </p:cNvSpPr>
                <p:nvPr/>
              </p:nvSpPr>
              <p:spPr bwMode="auto">
                <a:xfrm>
                  <a:off x="3840" y="1392"/>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grpSp>
          <p:sp>
            <p:nvSpPr>
              <p:cNvPr id="146460" name="Line 37"/>
              <p:cNvSpPr>
                <a:spLocks noChangeShapeType="1"/>
              </p:cNvSpPr>
              <p:nvPr/>
            </p:nvSpPr>
            <p:spPr bwMode="auto">
              <a:xfrm>
                <a:off x="2544" y="3216"/>
                <a:ext cx="192" cy="384"/>
              </a:xfrm>
              <a:prstGeom prst="line">
                <a:avLst/>
              </a:prstGeom>
              <a:noFill/>
              <a:ln w="29845">
                <a:solidFill>
                  <a:srgbClr val="0000FF"/>
                </a:solidFill>
                <a:round/>
                <a:headEnd/>
                <a:tailEnd/>
              </a:ln>
            </p:spPr>
            <p:txBody>
              <a:bodyPr wrap="none"/>
              <a:lstStyle/>
              <a:p>
                <a:endParaRPr lang="zh-CN" altLang="en-US"/>
              </a:p>
            </p:txBody>
          </p:sp>
          <p:sp>
            <p:nvSpPr>
              <p:cNvPr id="146461" name="Line 38"/>
              <p:cNvSpPr>
                <a:spLocks noChangeShapeType="1"/>
              </p:cNvSpPr>
              <p:nvPr/>
            </p:nvSpPr>
            <p:spPr bwMode="auto">
              <a:xfrm flipV="1">
                <a:off x="2736" y="3216"/>
                <a:ext cx="192" cy="384"/>
              </a:xfrm>
              <a:prstGeom prst="line">
                <a:avLst/>
              </a:prstGeom>
              <a:noFill/>
              <a:ln w="29845">
                <a:solidFill>
                  <a:srgbClr val="0000FF"/>
                </a:solidFill>
                <a:round/>
                <a:headEnd/>
                <a:tailEnd/>
              </a:ln>
            </p:spPr>
            <p:txBody>
              <a:bodyPr wrap="none"/>
              <a:lstStyle/>
              <a:p>
                <a:endParaRPr lang="zh-CN" altLang="en-US"/>
              </a:p>
            </p:txBody>
          </p:sp>
          <p:sp>
            <p:nvSpPr>
              <p:cNvPr id="146462" name="Oval 39"/>
              <p:cNvSpPr>
                <a:spLocks noChangeArrowheads="1"/>
              </p:cNvSpPr>
              <p:nvPr/>
            </p:nvSpPr>
            <p:spPr bwMode="auto">
              <a:xfrm>
                <a:off x="1968" y="2777"/>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sp>
            <p:nvSpPr>
              <p:cNvPr id="146463" name="Oval 40"/>
              <p:cNvSpPr>
                <a:spLocks noChangeArrowheads="1"/>
              </p:cNvSpPr>
              <p:nvPr/>
            </p:nvSpPr>
            <p:spPr bwMode="auto">
              <a:xfrm>
                <a:off x="2840" y="3293"/>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sp>
            <p:nvSpPr>
              <p:cNvPr id="146464" name="Line 41"/>
              <p:cNvSpPr>
                <a:spLocks noChangeShapeType="1"/>
              </p:cNvSpPr>
              <p:nvPr/>
            </p:nvSpPr>
            <p:spPr bwMode="auto">
              <a:xfrm flipV="1">
                <a:off x="2928" y="3024"/>
                <a:ext cx="432" cy="192"/>
              </a:xfrm>
              <a:prstGeom prst="line">
                <a:avLst/>
              </a:prstGeom>
              <a:noFill/>
              <a:ln w="19050">
                <a:solidFill>
                  <a:srgbClr val="0000FF"/>
                </a:solidFill>
                <a:round/>
                <a:headEnd/>
                <a:tailEnd/>
              </a:ln>
            </p:spPr>
            <p:txBody>
              <a:bodyPr wrap="none"/>
              <a:lstStyle/>
              <a:p>
                <a:endParaRPr lang="zh-CN" altLang="en-US"/>
              </a:p>
            </p:txBody>
          </p:sp>
          <p:grpSp>
            <p:nvGrpSpPr>
              <p:cNvPr id="8" name="Group 42"/>
              <p:cNvGrpSpPr>
                <a:grpSpLocks/>
              </p:cNvGrpSpPr>
              <p:nvPr/>
            </p:nvGrpSpPr>
            <p:grpSpPr bwMode="auto">
              <a:xfrm>
                <a:off x="3552" y="2256"/>
                <a:ext cx="816" cy="384"/>
                <a:chOff x="3312" y="1296"/>
                <a:chExt cx="816" cy="384"/>
              </a:xfrm>
            </p:grpSpPr>
            <p:sp>
              <p:nvSpPr>
                <p:cNvPr id="146506" name="Line 43"/>
                <p:cNvSpPr>
                  <a:spLocks noChangeShapeType="1"/>
                </p:cNvSpPr>
                <p:nvPr/>
              </p:nvSpPr>
              <p:spPr bwMode="auto">
                <a:xfrm flipV="1">
                  <a:off x="3312" y="1296"/>
                  <a:ext cx="816" cy="384"/>
                </a:xfrm>
                <a:prstGeom prst="line">
                  <a:avLst/>
                </a:prstGeom>
                <a:noFill/>
                <a:ln w="19050">
                  <a:solidFill>
                    <a:srgbClr val="0000FF"/>
                  </a:solidFill>
                  <a:round/>
                  <a:headEnd/>
                  <a:tailEnd type="triangle" w="sm" len="lg"/>
                </a:ln>
              </p:spPr>
              <p:txBody>
                <a:bodyPr wrap="none"/>
                <a:lstStyle/>
                <a:p>
                  <a:endParaRPr lang="zh-CN" altLang="en-US"/>
                </a:p>
              </p:txBody>
            </p:sp>
            <p:sp>
              <p:nvSpPr>
                <p:cNvPr id="146507" name="Oval 44"/>
                <p:cNvSpPr>
                  <a:spLocks noChangeArrowheads="1"/>
                </p:cNvSpPr>
                <p:nvPr/>
              </p:nvSpPr>
              <p:spPr bwMode="auto">
                <a:xfrm>
                  <a:off x="3648" y="1488"/>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sp>
              <p:nvSpPr>
                <p:cNvPr id="146508" name="Oval 45"/>
                <p:cNvSpPr>
                  <a:spLocks noChangeArrowheads="1"/>
                </p:cNvSpPr>
                <p:nvPr/>
              </p:nvSpPr>
              <p:spPr bwMode="auto">
                <a:xfrm>
                  <a:off x="3456" y="1584"/>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sp>
              <p:nvSpPr>
                <p:cNvPr id="146509" name="Oval 46"/>
                <p:cNvSpPr>
                  <a:spLocks noChangeArrowheads="1"/>
                </p:cNvSpPr>
                <p:nvPr/>
              </p:nvSpPr>
              <p:spPr bwMode="auto">
                <a:xfrm>
                  <a:off x="3840" y="1392"/>
                  <a:ext cx="48" cy="48"/>
                </a:xfrm>
                <a:prstGeom prst="ellipse">
                  <a:avLst/>
                </a:prstGeom>
                <a:solidFill>
                  <a:srgbClr val="0000FF"/>
                </a:solidFill>
                <a:ln w="9525">
                  <a:solidFill>
                    <a:schemeClr val="tx1"/>
                  </a:solidFill>
                  <a:round/>
                  <a:headEnd/>
                  <a:tailEnd/>
                </a:ln>
              </p:spPr>
              <p:txBody>
                <a:bodyPr wrap="none" anchor="ctr"/>
                <a:lstStyle/>
                <a:p>
                  <a:endParaRPr lang="zh-CN" altLang="en-US"/>
                </a:p>
              </p:txBody>
            </p:sp>
          </p:grpSp>
          <p:sp>
            <p:nvSpPr>
              <p:cNvPr id="146466" name="Line 47"/>
              <p:cNvSpPr>
                <a:spLocks noChangeShapeType="1"/>
              </p:cNvSpPr>
              <p:nvPr/>
            </p:nvSpPr>
            <p:spPr bwMode="auto">
              <a:xfrm>
                <a:off x="2976" y="3024"/>
                <a:ext cx="144" cy="48"/>
              </a:xfrm>
              <a:prstGeom prst="line">
                <a:avLst/>
              </a:prstGeom>
              <a:noFill/>
              <a:ln w="19050">
                <a:solidFill>
                  <a:srgbClr val="0000FF"/>
                </a:solidFill>
                <a:round/>
                <a:headEnd/>
                <a:tailEnd type="triangle" w="sm" len="lg"/>
              </a:ln>
            </p:spPr>
            <p:txBody>
              <a:bodyPr wrap="none"/>
              <a:lstStyle/>
              <a:p>
                <a:endParaRPr lang="zh-CN" altLang="en-US"/>
              </a:p>
            </p:txBody>
          </p:sp>
          <p:grpSp>
            <p:nvGrpSpPr>
              <p:cNvPr id="9" name="Group 48"/>
              <p:cNvGrpSpPr>
                <a:grpSpLocks/>
              </p:cNvGrpSpPr>
              <p:nvPr/>
            </p:nvGrpSpPr>
            <p:grpSpPr bwMode="auto">
              <a:xfrm>
                <a:off x="2976" y="2640"/>
                <a:ext cx="192" cy="384"/>
                <a:chOff x="2976" y="2640"/>
                <a:chExt cx="192" cy="384"/>
              </a:xfrm>
            </p:grpSpPr>
            <p:sp>
              <p:nvSpPr>
                <p:cNvPr id="146503" name="Line 49"/>
                <p:cNvSpPr>
                  <a:spLocks noChangeShapeType="1"/>
                </p:cNvSpPr>
                <p:nvPr/>
              </p:nvSpPr>
              <p:spPr bwMode="auto">
                <a:xfrm flipV="1">
                  <a:off x="2976" y="2640"/>
                  <a:ext cx="192" cy="384"/>
                </a:xfrm>
                <a:prstGeom prst="line">
                  <a:avLst/>
                </a:prstGeom>
                <a:noFill/>
                <a:ln w="38100">
                  <a:solidFill>
                    <a:srgbClr val="0000FF"/>
                  </a:solidFill>
                  <a:round/>
                  <a:headEnd/>
                  <a:tailEnd/>
                </a:ln>
              </p:spPr>
              <p:txBody>
                <a:bodyPr wrap="none"/>
                <a:lstStyle/>
                <a:p>
                  <a:endParaRPr lang="zh-CN" altLang="en-US"/>
                </a:p>
              </p:txBody>
            </p:sp>
            <p:sp>
              <p:nvSpPr>
                <p:cNvPr id="146504" name="Oval 50"/>
                <p:cNvSpPr>
                  <a:spLocks noChangeArrowheads="1"/>
                </p:cNvSpPr>
                <p:nvPr/>
              </p:nvSpPr>
              <p:spPr bwMode="auto">
                <a:xfrm>
                  <a:off x="3072" y="2729"/>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sp>
              <p:nvSpPr>
                <p:cNvPr id="146505" name="Oval 51"/>
                <p:cNvSpPr>
                  <a:spLocks noChangeArrowheads="1"/>
                </p:cNvSpPr>
                <p:nvPr/>
              </p:nvSpPr>
              <p:spPr bwMode="auto">
                <a:xfrm>
                  <a:off x="3008" y="2880"/>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grpSp>
          <p:grpSp>
            <p:nvGrpSpPr>
              <p:cNvPr id="10" name="Group 52"/>
              <p:cNvGrpSpPr>
                <a:grpSpLocks/>
              </p:cNvGrpSpPr>
              <p:nvPr/>
            </p:nvGrpSpPr>
            <p:grpSpPr bwMode="auto">
              <a:xfrm>
                <a:off x="3360" y="2640"/>
                <a:ext cx="192" cy="384"/>
                <a:chOff x="2976" y="2640"/>
                <a:chExt cx="192" cy="384"/>
              </a:xfrm>
            </p:grpSpPr>
            <p:sp>
              <p:nvSpPr>
                <p:cNvPr id="146500" name="Line 53"/>
                <p:cNvSpPr>
                  <a:spLocks noChangeShapeType="1"/>
                </p:cNvSpPr>
                <p:nvPr/>
              </p:nvSpPr>
              <p:spPr bwMode="auto">
                <a:xfrm flipV="1">
                  <a:off x="2976" y="2640"/>
                  <a:ext cx="192" cy="384"/>
                </a:xfrm>
                <a:prstGeom prst="line">
                  <a:avLst/>
                </a:prstGeom>
                <a:noFill/>
                <a:ln w="38100">
                  <a:solidFill>
                    <a:srgbClr val="0000FF"/>
                  </a:solidFill>
                  <a:round/>
                  <a:headEnd/>
                  <a:tailEnd/>
                </a:ln>
              </p:spPr>
              <p:txBody>
                <a:bodyPr wrap="none"/>
                <a:lstStyle/>
                <a:p>
                  <a:endParaRPr lang="zh-CN" altLang="en-US"/>
                </a:p>
              </p:txBody>
            </p:sp>
            <p:sp>
              <p:nvSpPr>
                <p:cNvPr id="146501" name="Oval 54"/>
                <p:cNvSpPr>
                  <a:spLocks noChangeArrowheads="1"/>
                </p:cNvSpPr>
                <p:nvPr/>
              </p:nvSpPr>
              <p:spPr bwMode="auto">
                <a:xfrm>
                  <a:off x="3072" y="2729"/>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sp>
              <p:nvSpPr>
                <p:cNvPr id="146502" name="Oval 55"/>
                <p:cNvSpPr>
                  <a:spLocks noChangeArrowheads="1"/>
                </p:cNvSpPr>
                <p:nvPr/>
              </p:nvSpPr>
              <p:spPr bwMode="auto">
                <a:xfrm>
                  <a:off x="3008" y="2880"/>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grpSp>
          <p:grpSp>
            <p:nvGrpSpPr>
              <p:cNvPr id="11" name="Group 56"/>
              <p:cNvGrpSpPr>
                <a:grpSpLocks/>
              </p:cNvGrpSpPr>
              <p:nvPr/>
            </p:nvGrpSpPr>
            <p:grpSpPr bwMode="auto">
              <a:xfrm>
                <a:off x="2112" y="2640"/>
                <a:ext cx="192" cy="384"/>
                <a:chOff x="2976" y="2640"/>
                <a:chExt cx="192" cy="384"/>
              </a:xfrm>
            </p:grpSpPr>
            <p:sp>
              <p:nvSpPr>
                <p:cNvPr id="146497" name="Line 57"/>
                <p:cNvSpPr>
                  <a:spLocks noChangeShapeType="1"/>
                </p:cNvSpPr>
                <p:nvPr/>
              </p:nvSpPr>
              <p:spPr bwMode="auto">
                <a:xfrm flipV="1">
                  <a:off x="2976" y="2640"/>
                  <a:ext cx="192" cy="384"/>
                </a:xfrm>
                <a:prstGeom prst="line">
                  <a:avLst/>
                </a:prstGeom>
                <a:noFill/>
                <a:ln w="38100">
                  <a:solidFill>
                    <a:srgbClr val="0000FF"/>
                  </a:solidFill>
                  <a:round/>
                  <a:headEnd/>
                  <a:tailEnd/>
                </a:ln>
              </p:spPr>
              <p:txBody>
                <a:bodyPr wrap="none"/>
                <a:lstStyle/>
                <a:p>
                  <a:endParaRPr lang="zh-CN" altLang="en-US"/>
                </a:p>
              </p:txBody>
            </p:sp>
            <p:sp>
              <p:nvSpPr>
                <p:cNvPr id="146498" name="Oval 58"/>
                <p:cNvSpPr>
                  <a:spLocks noChangeArrowheads="1"/>
                </p:cNvSpPr>
                <p:nvPr/>
              </p:nvSpPr>
              <p:spPr bwMode="auto">
                <a:xfrm>
                  <a:off x="3072" y="2729"/>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sp>
              <p:nvSpPr>
                <p:cNvPr id="146499" name="Oval 59"/>
                <p:cNvSpPr>
                  <a:spLocks noChangeArrowheads="1"/>
                </p:cNvSpPr>
                <p:nvPr/>
              </p:nvSpPr>
              <p:spPr bwMode="auto">
                <a:xfrm>
                  <a:off x="3008" y="2880"/>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grpSp>
          <p:sp>
            <p:nvSpPr>
              <p:cNvPr id="146470" name="Oval 60"/>
              <p:cNvSpPr>
                <a:spLocks noChangeArrowheads="1"/>
              </p:cNvSpPr>
              <p:nvPr/>
            </p:nvSpPr>
            <p:spPr bwMode="auto">
              <a:xfrm>
                <a:off x="2771" y="3435"/>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sp>
            <p:nvSpPr>
              <p:cNvPr id="146471" name="Oval 61"/>
              <p:cNvSpPr>
                <a:spLocks noChangeArrowheads="1"/>
              </p:cNvSpPr>
              <p:nvPr/>
            </p:nvSpPr>
            <p:spPr bwMode="auto">
              <a:xfrm>
                <a:off x="2784" y="3072"/>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sp>
            <p:nvSpPr>
              <p:cNvPr id="146472" name="Oval 62"/>
              <p:cNvSpPr>
                <a:spLocks noChangeArrowheads="1"/>
              </p:cNvSpPr>
              <p:nvPr/>
            </p:nvSpPr>
            <p:spPr bwMode="auto">
              <a:xfrm>
                <a:off x="2688" y="3120"/>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sp>
            <p:nvSpPr>
              <p:cNvPr id="146473" name="Oval 63"/>
              <p:cNvSpPr>
                <a:spLocks noChangeArrowheads="1"/>
              </p:cNvSpPr>
              <p:nvPr/>
            </p:nvSpPr>
            <p:spPr bwMode="auto">
              <a:xfrm>
                <a:off x="3168" y="3072"/>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sp>
            <p:nvSpPr>
              <p:cNvPr id="146474" name="Oval 64"/>
              <p:cNvSpPr>
                <a:spLocks noChangeArrowheads="1"/>
              </p:cNvSpPr>
              <p:nvPr/>
            </p:nvSpPr>
            <p:spPr bwMode="auto">
              <a:xfrm>
                <a:off x="3056" y="3120"/>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sp>
            <p:nvSpPr>
              <p:cNvPr id="146475" name="Line 65"/>
              <p:cNvSpPr>
                <a:spLocks noChangeShapeType="1"/>
              </p:cNvSpPr>
              <p:nvPr/>
            </p:nvSpPr>
            <p:spPr bwMode="auto">
              <a:xfrm>
                <a:off x="2304" y="2640"/>
                <a:ext cx="144" cy="192"/>
              </a:xfrm>
              <a:prstGeom prst="line">
                <a:avLst/>
              </a:prstGeom>
              <a:noFill/>
              <a:ln w="28575">
                <a:solidFill>
                  <a:srgbClr val="0000FF"/>
                </a:solidFill>
                <a:round/>
                <a:headEnd/>
                <a:tailEnd type="triangle" w="sm" len="lg"/>
              </a:ln>
            </p:spPr>
            <p:txBody>
              <a:bodyPr wrap="none"/>
              <a:lstStyle/>
              <a:p>
                <a:endParaRPr lang="zh-CN" altLang="en-US"/>
              </a:p>
            </p:txBody>
          </p:sp>
          <p:sp>
            <p:nvSpPr>
              <p:cNvPr id="146476" name="Line 66"/>
              <p:cNvSpPr>
                <a:spLocks noChangeShapeType="1"/>
              </p:cNvSpPr>
              <p:nvPr/>
            </p:nvSpPr>
            <p:spPr bwMode="auto">
              <a:xfrm>
                <a:off x="2928" y="3216"/>
                <a:ext cx="144" cy="192"/>
              </a:xfrm>
              <a:prstGeom prst="line">
                <a:avLst/>
              </a:prstGeom>
              <a:noFill/>
              <a:ln w="28575">
                <a:solidFill>
                  <a:srgbClr val="0000FF"/>
                </a:solidFill>
                <a:round/>
                <a:headEnd/>
                <a:tailEnd type="triangle" w="sm" len="lg"/>
              </a:ln>
            </p:spPr>
            <p:txBody>
              <a:bodyPr wrap="none"/>
              <a:lstStyle/>
              <a:p>
                <a:endParaRPr lang="zh-CN" altLang="en-US"/>
              </a:p>
            </p:txBody>
          </p:sp>
          <p:sp>
            <p:nvSpPr>
              <p:cNvPr id="146477" name="Line 67"/>
              <p:cNvSpPr>
                <a:spLocks noChangeShapeType="1"/>
              </p:cNvSpPr>
              <p:nvPr/>
            </p:nvSpPr>
            <p:spPr bwMode="auto">
              <a:xfrm>
                <a:off x="3168" y="2640"/>
                <a:ext cx="144" cy="192"/>
              </a:xfrm>
              <a:prstGeom prst="line">
                <a:avLst/>
              </a:prstGeom>
              <a:noFill/>
              <a:ln w="28575">
                <a:solidFill>
                  <a:srgbClr val="0000FF"/>
                </a:solidFill>
                <a:round/>
                <a:headEnd/>
                <a:tailEnd type="triangle" w="sm" len="lg"/>
              </a:ln>
            </p:spPr>
            <p:txBody>
              <a:bodyPr wrap="none"/>
              <a:lstStyle/>
              <a:p>
                <a:endParaRPr lang="zh-CN" altLang="en-US"/>
              </a:p>
            </p:txBody>
          </p:sp>
          <p:sp>
            <p:nvSpPr>
              <p:cNvPr id="146478" name="Oval 68"/>
              <p:cNvSpPr>
                <a:spLocks noChangeArrowheads="1"/>
              </p:cNvSpPr>
              <p:nvPr/>
            </p:nvSpPr>
            <p:spPr bwMode="auto">
              <a:xfrm>
                <a:off x="2640" y="3456"/>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grpSp>
            <p:nvGrpSpPr>
              <p:cNvPr id="12" name="Group 69"/>
              <p:cNvGrpSpPr>
                <a:grpSpLocks/>
              </p:cNvGrpSpPr>
              <p:nvPr/>
            </p:nvGrpSpPr>
            <p:grpSpPr bwMode="auto">
              <a:xfrm>
                <a:off x="2112" y="3024"/>
                <a:ext cx="432" cy="192"/>
                <a:chOff x="2112" y="3024"/>
                <a:chExt cx="432" cy="192"/>
              </a:xfrm>
            </p:grpSpPr>
            <p:sp>
              <p:nvSpPr>
                <p:cNvPr id="146493" name="Line 70"/>
                <p:cNvSpPr>
                  <a:spLocks noChangeShapeType="1"/>
                </p:cNvSpPr>
                <p:nvPr/>
              </p:nvSpPr>
              <p:spPr bwMode="auto">
                <a:xfrm>
                  <a:off x="2112" y="3024"/>
                  <a:ext cx="432" cy="192"/>
                </a:xfrm>
                <a:prstGeom prst="line">
                  <a:avLst/>
                </a:prstGeom>
                <a:noFill/>
                <a:ln w="19050">
                  <a:solidFill>
                    <a:srgbClr val="0000FF"/>
                  </a:solidFill>
                  <a:round/>
                  <a:headEnd/>
                  <a:tailEnd/>
                </a:ln>
              </p:spPr>
              <p:txBody>
                <a:bodyPr wrap="none"/>
                <a:lstStyle/>
                <a:p>
                  <a:endParaRPr lang="zh-CN" altLang="en-US"/>
                </a:p>
              </p:txBody>
            </p:sp>
            <p:sp>
              <p:nvSpPr>
                <p:cNvPr id="146494" name="Oval 71"/>
                <p:cNvSpPr>
                  <a:spLocks noChangeArrowheads="1"/>
                </p:cNvSpPr>
                <p:nvPr/>
              </p:nvSpPr>
              <p:spPr bwMode="auto">
                <a:xfrm>
                  <a:off x="2400" y="3142"/>
                  <a:ext cx="64" cy="55"/>
                </a:xfrm>
                <a:prstGeom prst="ellipse">
                  <a:avLst/>
                </a:prstGeom>
                <a:solidFill>
                  <a:srgbClr val="0000FF"/>
                </a:solidFill>
                <a:ln w="12700">
                  <a:solidFill>
                    <a:srgbClr val="0000FF"/>
                  </a:solidFill>
                  <a:round/>
                  <a:headEnd/>
                  <a:tailEnd/>
                </a:ln>
              </p:spPr>
              <p:txBody>
                <a:bodyPr wrap="none" anchor="ctr"/>
                <a:lstStyle/>
                <a:p>
                  <a:endParaRPr lang="zh-CN" altLang="en-US"/>
                </a:p>
              </p:txBody>
            </p:sp>
            <p:sp>
              <p:nvSpPr>
                <p:cNvPr id="146495" name="Line 72"/>
                <p:cNvSpPr>
                  <a:spLocks noChangeShapeType="1"/>
                </p:cNvSpPr>
                <p:nvPr/>
              </p:nvSpPr>
              <p:spPr bwMode="auto">
                <a:xfrm flipH="1">
                  <a:off x="2304" y="3049"/>
                  <a:ext cx="96" cy="144"/>
                </a:xfrm>
                <a:prstGeom prst="line">
                  <a:avLst/>
                </a:prstGeom>
                <a:noFill/>
                <a:ln w="28575">
                  <a:solidFill>
                    <a:srgbClr val="0000FF"/>
                  </a:solidFill>
                  <a:round/>
                  <a:headEnd/>
                  <a:tailEnd/>
                </a:ln>
              </p:spPr>
              <p:txBody>
                <a:bodyPr wrap="none"/>
                <a:lstStyle/>
                <a:p>
                  <a:endParaRPr lang="zh-CN" altLang="en-US"/>
                </a:p>
              </p:txBody>
            </p:sp>
            <p:sp>
              <p:nvSpPr>
                <p:cNvPr id="146496" name="Line 73"/>
                <p:cNvSpPr>
                  <a:spLocks noChangeShapeType="1"/>
                </p:cNvSpPr>
                <p:nvPr/>
              </p:nvSpPr>
              <p:spPr bwMode="auto">
                <a:xfrm flipH="1">
                  <a:off x="2208" y="3024"/>
                  <a:ext cx="96" cy="144"/>
                </a:xfrm>
                <a:prstGeom prst="line">
                  <a:avLst/>
                </a:prstGeom>
                <a:noFill/>
                <a:ln w="28575">
                  <a:solidFill>
                    <a:srgbClr val="0000FF"/>
                  </a:solidFill>
                  <a:round/>
                  <a:headEnd/>
                  <a:tailEnd/>
                </a:ln>
              </p:spPr>
              <p:txBody>
                <a:bodyPr wrap="none"/>
                <a:lstStyle/>
                <a:p>
                  <a:endParaRPr lang="zh-CN" altLang="en-US"/>
                </a:p>
              </p:txBody>
            </p:sp>
          </p:grpSp>
          <p:grpSp>
            <p:nvGrpSpPr>
              <p:cNvPr id="13" name="Group 74"/>
              <p:cNvGrpSpPr>
                <a:grpSpLocks/>
              </p:cNvGrpSpPr>
              <p:nvPr/>
            </p:nvGrpSpPr>
            <p:grpSpPr bwMode="auto">
              <a:xfrm>
                <a:off x="2736" y="3600"/>
                <a:ext cx="720" cy="336"/>
                <a:chOff x="2736" y="3600"/>
                <a:chExt cx="720" cy="336"/>
              </a:xfrm>
            </p:grpSpPr>
            <p:sp>
              <p:nvSpPr>
                <p:cNvPr id="146488" name="Line 75"/>
                <p:cNvSpPr>
                  <a:spLocks noChangeShapeType="1"/>
                </p:cNvSpPr>
                <p:nvPr/>
              </p:nvSpPr>
              <p:spPr bwMode="auto">
                <a:xfrm>
                  <a:off x="2736" y="3600"/>
                  <a:ext cx="720" cy="336"/>
                </a:xfrm>
                <a:prstGeom prst="line">
                  <a:avLst/>
                </a:prstGeom>
                <a:noFill/>
                <a:ln w="19050">
                  <a:solidFill>
                    <a:srgbClr val="0000FF"/>
                  </a:solidFill>
                  <a:round/>
                  <a:headEnd/>
                  <a:tailEnd type="triangle" w="sm" len="lg"/>
                </a:ln>
              </p:spPr>
              <p:txBody>
                <a:bodyPr wrap="none"/>
                <a:lstStyle/>
                <a:p>
                  <a:endParaRPr lang="zh-CN" altLang="en-US"/>
                </a:p>
              </p:txBody>
            </p:sp>
            <p:sp>
              <p:nvSpPr>
                <p:cNvPr id="146489" name="Line 76"/>
                <p:cNvSpPr>
                  <a:spLocks noChangeShapeType="1"/>
                </p:cNvSpPr>
                <p:nvPr/>
              </p:nvSpPr>
              <p:spPr bwMode="auto">
                <a:xfrm flipH="1">
                  <a:off x="2976" y="3670"/>
                  <a:ext cx="96" cy="144"/>
                </a:xfrm>
                <a:prstGeom prst="line">
                  <a:avLst/>
                </a:prstGeom>
                <a:noFill/>
                <a:ln w="28575">
                  <a:solidFill>
                    <a:srgbClr val="0000FF"/>
                  </a:solidFill>
                  <a:round/>
                  <a:headEnd/>
                  <a:tailEnd/>
                </a:ln>
              </p:spPr>
              <p:txBody>
                <a:bodyPr wrap="none"/>
                <a:lstStyle/>
                <a:p>
                  <a:endParaRPr lang="zh-CN" altLang="en-US"/>
                </a:p>
              </p:txBody>
            </p:sp>
            <p:sp>
              <p:nvSpPr>
                <p:cNvPr id="146490" name="Line 77"/>
                <p:cNvSpPr>
                  <a:spLocks noChangeShapeType="1"/>
                </p:cNvSpPr>
                <p:nvPr/>
              </p:nvSpPr>
              <p:spPr bwMode="auto">
                <a:xfrm flipH="1">
                  <a:off x="2880" y="3623"/>
                  <a:ext cx="96" cy="144"/>
                </a:xfrm>
                <a:prstGeom prst="line">
                  <a:avLst/>
                </a:prstGeom>
                <a:noFill/>
                <a:ln w="28575">
                  <a:solidFill>
                    <a:srgbClr val="0000FF"/>
                  </a:solidFill>
                  <a:round/>
                  <a:headEnd/>
                  <a:tailEnd/>
                </a:ln>
              </p:spPr>
              <p:txBody>
                <a:bodyPr wrap="none"/>
                <a:lstStyle/>
                <a:p>
                  <a:endParaRPr lang="zh-CN" altLang="en-US"/>
                </a:p>
              </p:txBody>
            </p:sp>
            <p:sp>
              <p:nvSpPr>
                <p:cNvPr id="146491" name="Line 78"/>
                <p:cNvSpPr>
                  <a:spLocks noChangeShapeType="1"/>
                </p:cNvSpPr>
                <p:nvPr/>
              </p:nvSpPr>
              <p:spPr bwMode="auto">
                <a:xfrm flipH="1">
                  <a:off x="3168" y="3744"/>
                  <a:ext cx="96" cy="144"/>
                </a:xfrm>
                <a:prstGeom prst="line">
                  <a:avLst/>
                </a:prstGeom>
                <a:noFill/>
                <a:ln w="28575">
                  <a:solidFill>
                    <a:srgbClr val="0000FF"/>
                  </a:solidFill>
                  <a:round/>
                  <a:headEnd/>
                  <a:tailEnd/>
                </a:ln>
              </p:spPr>
              <p:txBody>
                <a:bodyPr wrap="none"/>
                <a:lstStyle/>
                <a:p>
                  <a:endParaRPr lang="zh-CN" altLang="en-US"/>
                </a:p>
              </p:txBody>
            </p:sp>
            <p:sp>
              <p:nvSpPr>
                <p:cNvPr id="146492" name="Line 79"/>
                <p:cNvSpPr>
                  <a:spLocks noChangeShapeType="1"/>
                </p:cNvSpPr>
                <p:nvPr/>
              </p:nvSpPr>
              <p:spPr bwMode="auto">
                <a:xfrm flipH="1">
                  <a:off x="3072" y="3717"/>
                  <a:ext cx="96" cy="144"/>
                </a:xfrm>
                <a:prstGeom prst="line">
                  <a:avLst/>
                </a:prstGeom>
                <a:noFill/>
                <a:ln w="28575">
                  <a:solidFill>
                    <a:srgbClr val="0000FF"/>
                  </a:solidFill>
                  <a:round/>
                  <a:headEnd/>
                  <a:tailEnd/>
                </a:ln>
              </p:spPr>
              <p:txBody>
                <a:bodyPr wrap="none"/>
                <a:lstStyle/>
                <a:p>
                  <a:endParaRPr lang="zh-CN" altLang="en-US"/>
                </a:p>
              </p:txBody>
            </p:sp>
          </p:grpSp>
          <p:sp>
            <p:nvSpPr>
              <p:cNvPr id="146481" name="Line 80"/>
              <p:cNvSpPr>
                <a:spLocks noChangeShapeType="1"/>
              </p:cNvSpPr>
              <p:nvPr/>
            </p:nvSpPr>
            <p:spPr bwMode="auto">
              <a:xfrm flipV="1">
                <a:off x="2495" y="3264"/>
                <a:ext cx="144" cy="48"/>
              </a:xfrm>
              <a:prstGeom prst="line">
                <a:avLst/>
              </a:prstGeom>
              <a:noFill/>
              <a:ln w="19050">
                <a:solidFill>
                  <a:srgbClr val="0000FF"/>
                </a:solidFill>
                <a:round/>
                <a:headEnd/>
                <a:tailEnd/>
              </a:ln>
            </p:spPr>
            <p:txBody>
              <a:bodyPr wrap="none"/>
              <a:lstStyle/>
              <a:p>
                <a:endParaRPr lang="zh-CN" altLang="en-US"/>
              </a:p>
            </p:txBody>
          </p:sp>
          <p:sp>
            <p:nvSpPr>
              <p:cNvPr id="146482" name="Line 81"/>
              <p:cNvSpPr>
                <a:spLocks noChangeShapeType="1"/>
              </p:cNvSpPr>
              <p:nvPr/>
            </p:nvSpPr>
            <p:spPr bwMode="auto">
              <a:xfrm flipV="1">
                <a:off x="2568" y="3384"/>
                <a:ext cx="144" cy="48"/>
              </a:xfrm>
              <a:prstGeom prst="line">
                <a:avLst/>
              </a:prstGeom>
              <a:noFill/>
              <a:ln w="19050">
                <a:solidFill>
                  <a:srgbClr val="0000FF"/>
                </a:solidFill>
                <a:round/>
                <a:headEnd/>
                <a:tailEnd/>
              </a:ln>
            </p:spPr>
            <p:txBody>
              <a:bodyPr wrap="none"/>
              <a:lstStyle/>
              <a:p>
                <a:endParaRPr lang="zh-CN" altLang="en-US"/>
              </a:p>
            </p:txBody>
          </p:sp>
          <p:sp>
            <p:nvSpPr>
              <p:cNvPr id="146483" name="Line 82"/>
              <p:cNvSpPr>
                <a:spLocks noChangeShapeType="1"/>
              </p:cNvSpPr>
              <p:nvPr/>
            </p:nvSpPr>
            <p:spPr bwMode="auto">
              <a:xfrm flipV="1">
                <a:off x="2543" y="3334"/>
                <a:ext cx="144" cy="48"/>
              </a:xfrm>
              <a:prstGeom prst="line">
                <a:avLst/>
              </a:prstGeom>
              <a:noFill/>
              <a:ln w="19050">
                <a:solidFill>
                  <a:srgbClr val="0000FF"/>
                </a:solidFill>
                <a:round/>
                <a:headEnd/>
                <a:tailEnd/>
              </a:ln>
            </p:spPr>
            <p:txBody>
              <a:bodyPr wrap="none"/>
              <a:lstStyle/>
              <a:p>
                <a:endParaRPr lang="zh-CN" altLang="en-US"/>
              </a:p>
            </p:txBody>
          </p:sp>
          <p:sp>
            <p:nvSpPr>
              <p:cNvPr id="146484" name="Line 83"/>
              <p:cNvSpPr>
                <a:spLocks noChangeShapeType="1"/>
              </p:cNvSpPr>
              <p:nvPr/>
            </p:nvSpPr>
            <p:spPr bwMode="auto">
              <a:xfrm>
                <a:off x="3360" y="3024"/>
                <a:ext cx="192" cy="96"/>
              </a:xfrm>
              <a:prstGeom prst="line">
                <a:avLst/>
              </a:prstGeom>
              <a:noFill/>
              <a:ln w="19050">
                <a:solidFill>
                  <a:srgbClr val="0000FF"/>
                </a:solidFill>
                <a:round/>
                <a:headEnd/>
                <a:tailEnd type="triangle" w="sm" len="lg"/>
              </a:ln>
            </p:spPr>
            <p:txBody>
              <a:bodyPr wrap="none"/>
              <a:lstStyle/>
              <a:p>
                <a:endParaRPr lang="zh-CN" altLang="en-US"/>
              </a:p>
            </p:txBody>
          </p:sp>
          <p:sp>
            <p:nvSpPr>
              <p:cNvPr id="146485" name="Line 84"/>
              <p:cNvSpPr>
                <a:spLocks noChangeShapeType="1"/>
              </p:cNvSpPr>
              <p:nvPr/>
            </p:nvSpPr>
            <p:spPr bwMode="auto">
              <a:xfrm>
                <a:off x="3552" y="2640"/>
                <a:ext cx="144" cy="192"/>
              </a:xfrm>
              <a:prstGeom prst="line">
                <a:avLst/>
              </a:prstGeom>
              <a:noFill/>
              <a:ln w="28575">
                <a:solidFill>
                  <a:srgbClr val="0000FF"/>
                </a:solidFill>
                <a:round/>
                <a:headEnd/>
                <a:tailEnd type="triangle" w="sm" len="lg"/>
              </a:ln>
            </p:spPr>
            <p:txBody>
              <a:bodyPr wrap="none"/>
              <a:lstStyle/>
              <a:p>
                <a:endParaRPr lang="zh-CN" altLang="en-US"/>
              </a:p>
            </p:txBody>
          </p:sp>
          <p:sp>
            <p:nvSpPr>
              <p:cNvPr id="146486" name="Rectangle 85"/>
              <p:cNvSpPr>
                <a:spLocks noChangeArrowheads="1"/>
              </p:cNvSpPr>
              <p:nvPr/>
            </p:nvSpPr>
            <p:spPr bwMode="auto">
              <a:xfrm>
                <a:off x="1104" y="2640"/>
                <a:ext cx="3600" cy="384"/>
              </a:xfrm>
              <a:prstGeom prst="rect">
                <a:avLst/>
              </a:prstGeom>
              <a:solidFill>
                <a:srgbClr val="C5FFFF">
                  <a:alpha val="50195"/>
                </a:srgbClr>
              </a:solidFill>
              <a:ln w="12700">
                <a:solidFill>
                  <a:schemeClr val="tx2"/>
                </a:solidFill>
                <a:miter lim="800000"/>
                <a:headEnd/>
                <a:tailEnd/>
              </a:ln>
            </p:spPr>
            <p:txBody>
              <a:bodyPr wrap="none" anchor="ctr"/>
              <a:lstStyle/>
              <a:p>
                <a:endParaRPr lang="zh-CN" altLang="en-US"/>
              </a:p>
            </p:txBody>
          </p:sp>
          <p:sp>
            <p:nvSpPr>
              <p:cNvPr id="146487" name="Rectangle 86"/>
              <p:cNvSpPr>
                <a:spLocks noChangeArrowheads="1"/>
              </p:cNvSpPr>
              <p:nvPr/>
            </p:nvSpPr>
            <p:spPr bwMode="auto">
              <a:xfrm>
                <a:off x="1104" y="3216"/>
                <a:ext cx="3600" cy="384"/>
              </a:xfrm>
              <a:prstGeom prst="rect">
                <a:avLst/>
              </a:prstGeom>
              <a:solidFill>
                <a:srgbClr val="C5FFFF">
                  <a:alpha val="50195"/>
                </a:srgbClr>
              </a:solidFill>
              <a:ln w="12700">
                <a:solidFill>
                  <a:schemeClr val="tx2"/>
                </a:solidFill>
                <a:miter lim="800000"/>
                <a:headEnd/>
                <a:tailEnd/>
              </a:ln>
            </p:spPr>
            <p:txBody>
              <a:bodyPr wrap="none" anchor="ctr"/>
              <a:lstStyle/>
              <a:p>
                <a:endParaRPr lang="zh-CN" altLang="en-US"/>
              </a:p>
            </p:txBody>
          </p:sp>
        </p:grpSp>
        <p:sp>
          <p:nvSpPr>
            <p:cNvPr id="146442" name="Freeform 87"/>
            <p:cNvSpPr>
              <a:spLocks/>
            </p:cNvSpPr>
            <p:nvPr/>
          </p:nvSpPr>
          <p:spPr bwMode="auto">
            <a:xfrm>
              <a:off x="1632" y="2304"/>
              <a:ext cx="288" cy="192"/>
            </a:xfrm>
            <a:custGeom>
              <a:avLst/>
              <a:gdLst>
                <a:gd name="T0" fmla="*/ 0 w 288"/>
                <a:gd name="T1" fmla="*/ 192 h 192"/>
                <a:gd name="T2" fmla="*/ 59 w 288"/>
                <a:gd name="T3" fmla="*/ 82 h 192"/>
                <a:gd name="T4" fmla="*/ 178 w 288"/>
                <a:gd name="T5" fmla="*/ 15 h 192"/>
                <a:gd name="T6" fmla="*/ 288 w 288"/>
                <a:gd name="T7" fmla="*/ 0 h 192"/>
                <a:gd name="T8" fmla="*/ 0 60000 65536"/>
                <a:gd name="T9" fmla="*/ 0 60000 65536"/>
                <a:gd name="T10" fmla="*/ 0 60000 65536"/>
                <a:gd name="T11" fmla="*/ 0 60000 65536"/>
                <a:gd name="T12" fmla="*/ 0 w 288"/>
                <a:gd name="T13" fmla="*/ 0 h 192"/>
                <a:gd name="T14" fmla="*/ 288 w 288"/>
                <a:gd name="T15" fmla="*/ 192 h 192"/>
              </a:gdLst>
              <a:ahLst/>
              <a:cxnLst>
                <a:cxn ang="T8">
                  <a:pos x="T0" y="T1"/>
                </a:cxn>
                <a:cxn ang="T9">
                  <a:pos x="T2" y="T3"/>
                </a:cxn>
                <a:cxn ang="T10">
                  <a:pos x="T4" y="T5"/>
                </a:cxn>
                <a:cxn ang="T11">
                  <a:pos x="T6" y="T7"/>
                </a:cxn>
              </a:cxnLst>
              <a:rect l="T12" t="T13" r="T14" b="T15"/>
              <a:pathLst>
                <a:path w="288" h="192">
                  <a:moveTo>
                    <a:pt x="0" y="192"/>
                  </a:moveTo>
                  <a:cubicBezTo>
                    <a:pt x="10" y="174"/>
                    <a:pt x="29" y="111"/>
                    <a:pt x="59" y="82"/>
                  </a:cubicBezTo>
                  <a:cubicBezTo>
                    <a:pt x="89" y="53"/>
                    <a:pt x="140" y="29"/>
                    <a:pt x="178" y="15"/>
                  </a:cubicBezTo>
                  <a:cubicBezTo>
                    <a:pt x="216" y="1"/>
                    <a:pt x="265" y="3"/>
                    <a:pt x="288" y="0"/>
                  </a:cubicBezTo>
                </a:path>
              </a:pathLst>
            </a:custGeom>
            <a:noFill/>
            <a:ln w="19050">
              <a:solidFill>
                <a:srgbClr val="FF00FF"/>
              </a:solidFill>
              <a:round/>
              <a:headEnd/>
              <a:tailEnd/>
            </a:ln>
          </p:spPr>
          <p:txBody>
            <a:bodyPr wrap="none"/>
            <a:lstStyle/>
            <a:p>
              <a:endParaRPr lang="zh-CN" altLang="en-US"/>
            </a:p>
          </p:txBody>
        </p:sp>
        <p:graphicFrame>
          <p:nvGraphicFramePr>
            <p:cNvPr id="146434" name="Object 88"/>
            <p:cNvGraphicFramePr>
              <a:graphicFrameLocks noChangeAspect="1"/>
            </p:cNvGraphicFramePr>
            <p:nvPr/>
          </p:nvGraphicFramePr>
          <p:xfrm>
            <a:off x="1536" y="2016"/>
            <a:ext cx="226" cy="392"/>
          </p:xfrm>
          <a:graphic>
            <a:graphicData uri="http://schemas.openxmlformats.org/presentationml/2006/ole">
              <p:oleObj spid="_x0000_s161794" name="Equation" r:id="rId3" imgW="190440" imgH="330120" progId="">
                <p:embed/>
              </p:oleObj>
            </a:graphicData>
          </a:graphic>
        </p:graphicFrame>
      </p:grpSp>
      <p:sp>
        <p:nvSpPr>
          <p:cNvPr id="90" name="Oval 20"/>
          <p:cNvSpPr>
            <a:spLocks noChangeArrowheads="1"/>
          </p:cNvSpPr>
          <p:nvPr/>
        </p:nvSpPr>
        <p:spPr bwMode="auto">
          <a:xfrm>
            <a:off x="3200400" y="609600"/>
            <a:ext cx="56197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46440" name="Rectangle 23"/>
          <p:cNvSpPr>
            <a:spLocks noChangeArrowheads="1"/>
          </p:cNvSpPr>
          <p:nvPr/>
        </p:nvSpPr>
        <p:spPr bwMode="auto">
          <a:xfrm>
            <a:off x="3581400" y="65088"/>
            <a:ext cx="51816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11-11  </a:t>
            </a:r>
            <a:r>
              <a:rPr kumimoji="1" lang="zh-CN" altLang="en-US" sz="2800" b="1">
                <a:solidFill>
                  <a:srgbClr val="000066"/>
                </a:solidFill>
                <a:latin typeface="楷体_GB2312" pitchFamily="49" charset="-122"/>
                <a:ea typeface="楷体_GB2312" pitchFamily="49" charset="-122"/>
              </a:rPr>
              <a:t>反射光和折射光的偏振</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灯片编号占位符 1"/>
          <p:cNvSpPr>
            <a:spLocks noGrp="1"/>
          </p:cNvSpPr>
          <p:nvPr>
            <p:ph type="sldNum" sz="quarter" idx="10"/>
          </p:nvPr>
        </p:nvSpPr>
        <p:spPr>
          <a:noFill/>
        </p:spPr>
        <p:txBody>
          <a:bodyPr/>
          <a:lstStyle/>
          <a:p>
            <a:fld id="{096BBC22-89F4-45F3-82EA-94AA4B577A59}" type="slidenum">
              <a:rPr lang="en-US" altLang="zh-CN" smtClean="0"/>
              <a:pPr/>
              <a:t>21</a:t>
            </a:fld>
            <a:endParaRPr lang="en-US" altLang="zh-CN" smtClean="0"/>
          </a:p>
        </p:txBody>
      </p:sp>
      <p:grpSp>
        <p:nvGrpSpPr>
          <p:cNvPr id="2" name="Group 33"/>
          <p:cNvGrpSpPr>
            <a:grpSpLocks/>
          </p:cNvGrpSpPr>
          <p:nvPr/>
        </p:nvGrpSpPr>
        <p:grpSpPr bwMode="auto">
          <a:xfrm>
            <a:off x="685800" y="4343400"/>
            <a:ext cx="7315200" cy="1163638"/>
            <a:chOff x="432" y="2723"/>
            <a:chExt cx="4608" cy="733"/>
          </a:xfrm>
        </p:grpSpPr>
        <p:sp>
          <p:nvSpPr>
            <p:cNvPr id="17411" name="Rectangle 3"/>
            <p:cNvSpPr>
              <a:spLocks noChangeArrowheads="1"/>
            </p:cNvSpPr>
            <p:nvPr/>
          </p:nvSpPr>
          <p:spPr bwMode="auto">
            <a:xfrm>
              <a:off x="1440" y="2723"/>
              <a:ext cx="3600" cy="733"/>
            </a:xfrm>
            <a:prstGeom prst="rect">
              <a:avLst/>
            </a:prstGeom>
            <a:gradFill rotWithShape="0">
              <a:gsLst>
                <a:gs pos="0">
                  <a:schemeClr val="accent1"/>
                </a:gs>
                <a:gs pos="50000">
                  <a:schemeClr val="bg1"/>
                </a:gs>
                <a:gs pos="100000">
                  <a:schemeClr val="accent1"/>
                </a:gs>
              </a:gsLst>
              <a:lin ang="5400000" scaled="1"/>
            </a:gradFill>
            <a:ln w="9525">
              <a:solidFill>
                <a:schemeClr val="tx1"/>
              </a:solidFill>
              <a:miter lim="800000"/>
              <a:headEnd/>
              <a:tailEnd/>
            </a:ln>
            <a:effectLst/>
          </p:spPr>
          <p:txBody>
            <a:bodyPr wrap="none" anchor="ctr"/>
            <a:lstStyle/>
            <a:p>
              <a:pPr>
                <a:defRPr/>
              </a:pPr>
              <a:endParaRPr lang="zh-CN" altLang="en-US"/>
            </a:p>
          </p:txBody>
        </p:sp>
        <p:grpSp>
          <p:nvGrpSpPr>
            <p:cNvPr id="3" name="Group 4"/>
            <p:cNvGrpSpPr>
              <a:grpSpLocks/>
            </p:cNvGrpSpPr>
            <p:nvPr/>
          </p:nvGrpSpPr>
          <p:grpSpPr bwMode="auto">
            <a:xfrm>
              <a:off x="432" y="2900"/>
              <a:ext cx="1392" cy="480"/>
              <a:chOff x="336" y="2208"/>
              <a:chExt cx="1392" cy="480"/>
            </a:xfrm>
          </p:grpSpPr>
          <p:sp>
            <p:nvSpPr>
              <p:cNvPr id="17413" name="AutoShape 5"/>
              <p:cNvSpPr>
                <a:spLocks noChangeArrowheads="1"/>
              </p:cNvSpPr>
              <p:nvPr/>
            </p:nvSpPr>
            <p:spPr bwMode="auto">
              <a:xfrm>
                <a:off x="336" y="2208"/>
                <a:ext cx="768" cy="480"/>
              </a:xfrm>
              <a:prstGeom prst="horizontalScroll">
                <a:avLst>
                  <a:gd name="adj" fmla="val 11755"/>
                </a:avLst>
              </a:prstGeom>
              <a:solidFill>
                <a:schemeClr val="accent1"/>
              </a:solidFill>
              <a:ln w="9525">
                <a:solidFill>
                  <a:schemeClr val="tx1"/>
                </a:solidFill>
                <a:round/>
                <a:headEnd/>
                <a:tailEnd/>
              </a:ln>
              <a:effectLst>
                <a:outerShdw dist="68392" dir="17508085" algn="ctr" rotWithShape="0">
                  <a:schemeClr val="tx2"/>
                </a:outerShdw>
              </a:effectLst>
            </p:spPr>
            <p:txBody>
              <a:bodyPr wrap="none" anchor="ctr"/>
              <a:lstStyle/>
              <a:p>
                <a:pPr algn="ctr">
                  <a:defRPr/>
                </a:pPr>
                <a:endParaRPr lang="zh-CN" altLang="zh-CN" sz="2800" b="1">
                  <a:solidFill>
                    <a:srgbClr val="1C1C1C"/>
                  </a:solidFill>
                  <a:latin typeface="Times New Roman" pitchFamily="18" charset="0"/>
                </a:endParaRPr>
              </a:p>
            </p:txBody>
          </p:sp>
          <p:sp>
            <p:nvSpPr>
              <p:cNvPr id="10264" name="Text Box 6"/>
              <p:cNvSpPr txBox="1">
                <a:spLocks noChangeArrowheads="1"/>
              </p:cNvSpPr>
              <p:nvPr/>
            </p:nvSpPr>
            <p:spPr bwMode="auto">
              <a:xfrm>
                <a:off x="480" y="2256"/>
                <a:ext cx="1248" cy="365"/>
              </a:xfrm>
              <a:prstGeom prst="rect">
                <a:avLst/>
              </a:prstGeom>
              <a:noFill/>
              <a:ln w="9525">
                <a:noFill/>
                <a:miter lim="800000"/>
                <a:headEnd/>
                <a:tailEnd/>
              </a:ln>
            </p:spPr>
            <p:txBody>
              <a:bodyPr>
                <a:spAutoFit/>
              </a:bodyPr>
              <a:lstStyle/>
              <a:p>
                <a:r>
                  <a:rPr lang="zh-CN" altLang="en-US" sz="3200" b="1">
                    <a:solidFill>
                      <a:srgbClr val="CC3300"/>
                    </a:solidFill>
                    <a:latin typeface="Times New Roman" pitchFamily="18" charset="0"/>
                  </a:rPr>
                  <a:t>讨论</a:t>
                </a:r>
              </a:p>
            </p:txBody>
          </p:sp>
        </p:grpSp>
        <p:sp>
          <p:nvSpPr>
            <p:cNvPr id="10262" name="Text Box 8"/>
            <p:cNvSpPr txBox="1">
              <a:spLocks noChangeArrowheads="1"/>
            </p:cNvSpPr>
            <p:nvPr/>
          </p:nvSpPr>
          <p:spPr bwMode="auto">
            <a:xfrm>
              <a:off x="1536" y="2928"/>
              <a:ext cx="2228" cy="334"/>
            </a:xfrm>
            <a:prstGeom prst="rect">
              <a:avLst/>
            </a:prstGeom>
            <a:noFill/>
            <a:ln w="9525">
              <a:noFill/>
              <a:miter lim="800000"/>
              <a:headEnd/>
              <a:tailEnd/>
            </a:ln>
          </p:spPr>
          <p:txBody>
            <a:bodyPr>
              <a:spAutoFit/>
            </a:bodyPr>
            <a:lstStyle/>
            <a:p>
              <a:pPr>
                <a:lnSpc>
                  <a:spcPct val="90000"/>
                </a:lnSpc>
                <a:spcBef>
                  <a:spcPct val="50000"/>
                </a:spcBef>
              </a:pPr>
              <a:r>
                <a:rPr lang="zh-CN" altLang="en-US" sz="3200" b="1">
                  <a:solidFill>
                    <a:srgbClr val="000000"/>
                  </a:solidFill>
                  <a:latin typeface="Times New Roman" pitchFamily="18" charset="0"/>
                </a:rPr>
                <a:t>条纹间距</a:t>
              </a:r>
              <a:r>
                <a:rPr lang="zh-CN" altLang="en-US" sz="2800" b="1">
                  <a:solidFill>
                    <a:srgbClr val="000000"/>
                  </a:solidFill>
                  <a:latin typeface="Times New Roman" pitchFamily="18" charset="0"/>
                </a:rPr>
                <a:t> </a:t>
              </a:r>
            </a:p>
          </p:txBody>
        </p:sp>
        <p:graphicFrame>
          <p:nvGraphicFramePr>
            <p:cNvPr id="10246" name="Object 4"/>
            <p:cNvGraphicFramePr>
              <a:graphicFrameLocks noChangeAspect="1"/>
            </p:cNvGraphicFramePr>
            <p:nvPr/>
          </p:nvGraphicFramePr>
          <p:xfrm>
            <a:off x="4080" y="2963"/>
            <a:ext cx="864" cy="298"/>
          </p:xfrm>
          <a:graphic>
            <a:graphicData uri="http://schemas.openxmlformats.org/presentationml/2006/ole">
              <p:oleObj spid="_x0000_s25606" name="Equation" r:id="rId3" imgW="838080" imgH="304560" progId="">
                <p:embed/>
              </p:oleObj>
            </a:graphicData>
          </a:graphic>
        </p:graphicFrame>
        <p:graphicFrame>
          <p:nvGraphicFramePr>
            <p:cNvPr id="10247" name="Object 5"/>
            <p:cNvGraphicFramePr>
              <a:graphicFrameLocks noChangeAspect="1"/>
            </p:cNvGraphicFramePr>
            <p:nvPr/>
          </p:nvGraphicFramePr>
          <p:xfrm>
            <a:off x="2730" y="2750"/>
            <a:ext cx="1099" cy="691"/>
          </p:xfrm>
          <a:graphic>
            <a:graphicData uri="http://schemas.openxmlformats.org/presentationml/2006/ole">
              <p:oleObj spid="_x0000_s25607" name="公式" r:id="rId4" imgW="609480" imgH="419040" progId="">
                <p:embed/>
              </p:oleObj>
            </a:graphicData>
          </a:graphic>
        </p:graphicFrame>
      </p:grpSp>
      <p:sp>
        <p:nvSpPr>
          <p:cNvPr id="10250" name="Text Box 10"/>
          <p:cNvSpPr txBox="1">
            <a:spLocks noChangeArrowheads="1"/>
          </p:cNvSpPr>
          <p:nvPr/>
        </p:nvSpPr>
        <p:spPr bwMode="auto">
          <a:xfrm>
            <a:off x="762000" y="914400"/>
            <a:ext cx="6019800" cy="579438"/>
          </a:xfrm>
          <a:prstGeom prst="rect">
            <a:avLst/>
          </a:prstGeom>
          <a:noFill/>
          <a:ln w="9525">
            <a:noFill/>
            <a:miter lim="800000"/>
            <a:headEnd/>
            <a:tailEnd/>
          </a:ln>
        </p:spPr>
        <p:txBody>
          <a:bodyPr>
            <a:spAutoFit/>
          </a:bodyPr>
          <a:lstStyle/>
          <a:p>
            <a:r>
              <a:rPr lang="zh-CN" altLang="en-US" sz="3200" b="1">
                <a:solidFill>
                  <a:srgbClr val="CC3300"/>
                </a:solidFill>
                <a:latin typeface="Times New Roman" pitchFamily="18" charset="0"/>
              </a:rPr>
              <a:t>明、暗</a:t>
            </a:r>
            <a:r>
              <a:rPr lang="zh-CN" altLang="en-US" sz="3200" b="1">
                <a:solidFill>
                  <a:srgbClr val="000000"/>
                </a:solidFill>
                <a:latin typeface="Times New Roman" pitchFamily="18" charset="0"/>
              </a:rPr>
              <a:t>条纹的位置</a:t>
            </a:r>
          </a:p>
        </p:txBody>
      </p:sp>
      <p:sp>
        <p:nvSpPr>
          <p:cNvPr id="17419" name="Rectangle 11"/>
          <p:cNvSpPr>
            <a:spLocks noChangeArrowheads="1"/>
          </p:cNvSpPr>
          <p:nvPr/>
        </p:nvSpPr>
        <p:spPr bwMode="auto">
          <a:xfrm>
            <a:off x="685800" y="3484563"/>
            <a:ext cx="6511925" cy="579437"/>
          </a:xfrm>
          <a:prstGeom prst="rect">
            <a:avLst/>
          </a:prstGeom>
          <a:noFill/>
          <a:ln w="9525">
            <a:noFill/>
            <a:miter lim="800000"/>
            <a:headEnd/>
            <a:tailEnd/>
          </a:ln>
        </p:spPr>
        <p:txBody>
          <a:bodyPr>
            <a:spAutoFit/>
          </a:bodyPr>
          <a:lstStyle/>
          <a:p>
            <a:r>
              <a:rPr lang="zh-CN" altLang="en-US" sz="3200" b="1">
                <a:solidFill>
                  <a:srgbClr val="CC0000"/>
                </a:solidFill>
                <a:latin typeface="Times New Roman" pitchFamily="18" charset="0"/>
              </a:rPr>
              <a:t>白光</a:t>
            </a:r>
            <a:r>
              <a:rPr lang="zh-CN" altLang="en-US" sz="3200" b="1">
                <a:solidFill>
                  <a:srgbClr val="000000"/>
                </a:solidFill>
                <a:latin typeface="Times New Roman" pitchFamily="18" charset="0"/>
              </a:rPr>
              <a:t>照射时，出现</a:t>
            </a:r>
            <a:r>
              <a:rPr lang="zh-CN" altLang="en-US" sz="3200" b="1">
                <a:solidFill>
                  <a:srgbClr val="CC0000"/>
                </a:solidFill>
                <a:latin typeface="Times New Roman" pitchFamily="18" charset="0"/>
              </a:rPr>
              <a:t>彩色</a:t>
            </a:r>
            <a:r>
              <a:rPr lang="zh-CN" altLang="en-US" sz="3200" b="1">
                <a:solidFill>
                  <a:srgbClr val="000000"/>
                </a:solidFill>
                <a:latin typeface="Times New Roman" pitchFamily="18" charset="0"/>
              </a:rPr>
              <a:t>条纹</a:t>
            </a:r>
          </a:p>
        </p:txBody>
      </p:sp>
      <p:grpSp>
        <p:nvGrpSpPr>
          <p:cNvPr id="4" name="Group 31"/>
          <p:cNvGrpSpPr>
            <a:grpSpLocks/>
          </p:cNvGrpSpPr>
          <p:nvPr/>
        </p:nvGrpSpPr>
        <p:grpSpPr bwMode="auto">
          <a:xfrm>
            <a:off x="1447800" y="1371600"/>
            <a:ext cx="7086600" cy="2060575"/>
            <a:chOff x="480" y="778"/>
            <a:chExt cx="4464" cy="1298"/>
          </a:xfrm>
        </p:grpSpPr>
        <p:grpSp>
          <p:nvGrpSpPr>
            <p:cNvPr id="5" name="Group 22"/>
            <p:cNvGrpSpPr>
              <a:grpSpLocks/>
            </p:cNvGrpSpPr>
            <p:nvPr/>
          </p:nvGrpSpPr>
          <p:grpSpPr bwMode="auto">
            <a:xfrm>
              <a:off x="965" y="1375"/>
              <a:ext cx="2873" cy="701"/>
              <a:chOff x="1061" y="3339"/>
              <a:chExt cx="2873" cy="701"/>
            </a:xfrm>
          </p:grpSpPr>
          <p:graphicFrame>
            <p:nvGraphicFramePr>
              <p:cNvPr id="10245" name="Object 3"/>
              <p:cNvGraphicFramePr>
                <a:graphicFrameLocks noChangeAspect="1"/>
              </p:cNvGraphicFramePr>
              <p:nvPr/>
            </p:nvGraphicFramePr>
            <p:xfrm>
              <a:off x="1061" y="3339"/>
              <a:ext cx="1676" cy="701"/>
            </p:xfrm>
            <a:graphic>
              <a:graphicData uri="http://schemas.openxmlformats.org/presentationml/2006/ole">
                <p:oleObj spid="_x0000_s25605" name="公式" r:id="rId5" imgW="927000" imgH="419040" progId="">
                  <p:embed/>
                </p:oleObj>
              </a:graphicData>
            </a:graphic>
          </p:graphicFrame>
          <p:sp>
            <p:nvSpPr>
              <p:cNvPr id="10259" name="Text Box 24"/>
              <p:cNvSpPr txBox="1">
                <a:spLocks noChangeArrowheads="1"/>
              </p:cNvSpPr>
              <p:nvPr/>
            </p:nvSpPr>
            <p:spPr bwMode="auto">
              <a:xfrm>
                <a:off x="2832" y="3483"/>
                <a:ext cx="1102" cy="365"/>
              </a:xfrm>
              <a:prstGeom prst="rect">
                <a:avLst/>
              </a:prstGeom>
              <a:noFill/>
              <a:ln w="9525">
                <a:noFill/>
                <a:miter lim="800000"/>
                <a:headEnd/>
                <a:tailEnd/>
              </a:ln>
            </p:spPr>
            <p:txBody>
              <a:bodyPr>
                <a:spAutoFit/>
              </a:bodyPr>
              <a:lstStyle/>
              <a:p>
                <a:pPr>
                  <a:spcBef>
                    <a:spcPct val="50000"/>
                  </a:spcBef>
                </a:pPr>
                <a:r>
                  <a:rPr lang="zh-CN" altLang="en-US" sz="3200" b="1">
                    <a:solidFill>
                      <a:srgbClr val="000066"/>
                    </a:solidFill>
                    <a:latin typeface="Times New Roman" pitchFamily="18" charset="0"/>
                  </a:rPr>
                  <a:t>暗纹</a:t>
                </a:r>
              </a:p>
            </p:txBody>
          </p:sp>
        </p:grpSp>
        <p:grpSp>
          <p:nvGrpSpPr>
            <p:cNvPr id="6" name="Group 25"/>
            <p:cNvGrpSpPr>
              <a:grpSpLocks/>
            </p:cNvGrpSpPr>
            <p:nvPr/>
          </p:nvGrpSpPr>
          <p:grpSpPr bwMode="auto">
            <a:xfrm>
              <a:off x="480" y="778"/>
              <a:ext cx="3426" cy="906"/>
              <a:chOff x="576" y="2742"/>
              <a:chExt cx="3426" cy="906"/>
            </a:xfrm>
          </p:grpSpPr>
          <p:sp>
            <p:nvSpPr>
              <p:cNvPr id="10257" name="AutoShape 26"/>
              <p:cNvSpPr>
                <a:spLocks/>
              </p:cNvSpPr>
              <p:nvPr/>
            </p:nvSpPr>
            <p:spPr bwMode="auto">
              <a:xfrm>
                <a:off x="931" y="3189"/>
                <a:ext cx="139" cy="459"/>
              </a:xfrm>
              <a:prstGeom prst="leftBrace">
                <a:avLst>
                  <a:gd name="adj1" fmla="val 27518"/>
                  <a:gd name="adj2" fmla="val 50000"/>
                </a:avLst>
              </a:prstGeom>
              <a:noFill/>
              <a:ln w="28575">
                <a:solidFill>
                  <a:schemeClr val="tx1"/>
                </a:solidFill>
                <a:round/>
                <a:headEnd/>
                <a:tailEnd/>
              </a:ln>
            </p:spPr>
            <p:txBody>
              <a:bodyPr wrap="none" anchor="ctr"/>
              <a:lstStyle/>
              <a:p>
                <a:endParaRPr lang="zh-CN" altLang="en-US"/>
              </a:p>
            </p:txBody>
          </p:sp>
          <p:graphicFrame>
            <p:nvGraphicFramePr>
              <p:cNvPr id="10243" name="Object 1"/>
              <p:cNvGraphicFramePr>
                <a:graphicFrameLocks noChangeAspect="1"/>
              </p:cNvGraphicFramePr>
              <p:nvPr/>
            </p:nvGraphicFramePr>
            <p:xfrm>
              <a:off x="1093" y="2742"/>
              <a:ext cx="775" cy="703"/>
            </p:xfrm>
            <a:graphic>
              <a:graphicData uri="http://schemas.openxmlformats.org/presentationml/2006/ole">
                <p:oleObj spid="_x0000_s25603" name="公式" r:id="rId6" imgW="533160" imgH="419040" progId="">
                  <p:embed/>
                </p:oleObj>
              </a:graphicData>
            </a:graphic>
          </p:graphicFrame>
          <p:graphicFrame>
            <p:nvGraphicFramePr>
              <p:cNvPr id="10244" name="Object 2"/>
              <p:cNvGraphicFramePr>
                <a:graphicFrameLocks noChangeAspect="1"/>
              </p:cNvGraphicFramePr>
              <p:nvPr/>
            </p:nvGraphicFramePr>
            <p:xfrm>
              <a:off x="576" y="3323"/>
              <a:ext cx="336" cy="200"/>
            </p:xfrm>
            <a:graphic>
              <a:graphicData uri="http://schemas.openxmlformats.org/presentationml/2006/ole">
                <p:oleObj spid="_x0000_s25604" name="公式" r:id="rId7" imgW="368280" imgH="190440" progId="">
                  <p:embed/>
                </p:oleObj>
              </a:graphicData>
            </a:graphic>
          </p:graphicFrame>
          <p:sp>
            <p:nvSpPr>
              <p:cNvPr id="10258" name="Text Box 29"/>
              <p:cNvSpPr txBox="1">
                <a:spLocks noChangeArrowheads="1"/>
              </p:cNvSpPr>
              <p:nvPr/>
            </p:nvSpPr>
            <p:spPr bwMode="auto">
              <a:xfrm>
                <a:off x="2776" y="2976"/>
                <a:ext cx="1226" cy="365"/>
              </a:xfrm>
              <a:prstGeom prst="rect">
                <a:avLst/>
              </a:prstGeom>
              <a:noFill/>
              <a:ln w="9525">
                <a:noFill/>
                <a:miter lim="800000"/>
                <a:headEnd/>
                <a:tailEnd/>
              </a:ln>
            </p:spPr>
            <p:txBody>
              <a:bodyPr>
                <a:spAutoFit/>
              </a:bodyPr>
              <a:lstStyle/>
              <a:p>
                <a:pPr>
                  <a:spcBef>
                    <a:spcPct val="50000"/>
                  </a:spcBef>
                </a:pPr>
                <a:r>
                  <a:rPr lang="en-US" altLang="zh-CN" sz="3200" b="1">
                    <a:solidFill>
                      <a:srgbClr val="CC0000"/>
                    </a:solidFill>
                    <a:latin typeface="Times New Roman" pitchFamily="18" charset="0"/>
                  </a:rPr>
                  <a:t> </a:t>
                </a:r>
                <a:r>
                  <a:rPr lang="zh-CN" altLang="en-US" sz="3200" b="1">
                    <a:solidFill>
                      <a:srgbClr val="CC0000"/>
                    </a:solidFill>
                    <a:latin typeface="Times New Roman" pitchFamily="18" charset="0"/>
                  </a:rPr>
                  <a:t>明纹</a:t>
                </a:r>
              </a:p>
            </p:txBody>
          </p:sp>
        </p:grpSp>
        <p:graphicFrame>
          <p:nvGraphicFramePr>
            <p:cNvPr id="10242" name="Object 0"/>
            <p:cNvGraphicFramePr>
              <a:graphicFrameLocks noChangeAspect="1"/>
            </p:cNvGraphicFramePr>
            <p:nvPr/>
          </p:nvGraphicFramePr>
          <p:xfrm>
            <a:off x="3119" y="1281"/>
            <a:ext cx="1825" cy="320"/>
          </p:xfrm>
          <a:graphic>
            <a:graphicData uri="http://schemas.openxmlformats.org/presentationml/2006/ole">
              <p:oleObj spid="_x0000_s25602" name="公式" r:id="rId8" imgW="1536480" imgH="317160" progId="">
                <p:embed/>
              </p:oleObj>
            </a:graphicData>
          </a:graphic>
        </p:graphicFrame>
      </p:grpSp>
      <p:sp>
        <p:nvSpPr>
          <p:cNvPr id="23" name="Oval 20"/>
          <p:cNvSpPr>
            <a:spLocks noChangeArrowheads="1"/>
          </p:cNvSpPr>
          <p:nvPr/>
        </p:nvSpPr>
        <p:spPr bwMode="auto">
          <a:xfrm>
            <a:off x="2914650" y="609600"/>
            <a:ext cx="6153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0254" name="Rectangle 23"/>
          <p:cNvSpPr>
            <a:spLocks noChangeArrowheads="1"/>
          </p:cNvSpPr>
          <p:nvPr/>
        </p:nvSpPr>
        <p:spPr bwMode="auto">
          <a:xfrm>
            <a:off x="3200400" y="65088"/>
            <a:ext cx="579755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11-2 </a:t>
            </a:r>
            <a:r>
              <a:rPr kumimoji="1" lang="zh-CN" altLang="en-US" sz="2800" b="1">
                <a:solidFill>
                  <a:srgbClr val="000066"/>
                </a:solidFill>
                <a:latin typeface="楷体_GB2312" pitchFamily="49" charset="-122"/>
                <a:ea typeface="楷体_GB2312" pitchFamily="49" charset="-122"/>
              </a:rPr>
              <a:t>杨氏双缝干涉实验 劳埃德镜</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7419"/>
                                        </p:tgtEl>
                                        <p:attrNameLst>
                                          <p:attrName>style.visibility</p:attrName>
                                        </p:attrNameLst>
                                      </p:cBhvr>
                                      <p:to>
                                        <p:strVal val="visible"/>
                                      </p:to>
                                    </p:set>
                                    <p:animEffect transition="in" filter="blinds(horizontal)">
                                      <p:cBhvr>
                                        <p:cTn id="11" dur="500"/>
                                        <p:tgtEl>
                                          <p:spTgt spid="17419"/>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9" grpId="0" autoUpdateAnimBg="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5" name="灯片编号占位符 1"/>
          <p:cNvSpPr>
            <a:spLocks noGrp="1"/>
          </p:cNvSpPr>
          <p:nvPr>
            <p:ph type="sldNum" sz="quarter" idx="10"/>
          </p:nvPr>
        </p:nvSpPr>
        <p:spPr>
          <a:noFill/>
        </p:spPr>
        <p:txBody>
          <a:bodyPr/>
          <a:lstStyle/>
          <a:p>
            <a:fld id="{A000F7BB-E0CB-4ABA-8185-BAB5B1C03BA6}" type="slidenum">
              <a:rPr lang="en-US" altLang="zh-CN" smtClean="0"/>
              <a:pPr/>
              <a:t>210</a:t>
            </a:fld>
            <a:endParaRPr lang="en-US" altLang="zh-CN" smtClean="0"/>
          </a:p>
        </p:txBody>
      </p:sp>
      <p:grpSp>
        <p:nvGrpSpPr>
          <p:cNvPr id="2" name="Group 141"/>
          <p:cNvGrpSpPr>
            <a:grpSpLocks/>
          </p:cNvGrpSpPr>
          <p:nvPr/>
        </p:nvGrpSpPr>
        <p:grpSpPr bwMode="auto">
          <a:xfrm>
            <a:off x="762000" y="762000"/>
            <a:ext cx="1828800" cy="762000"/>
            <a:chOff x="240" y="432"/>
            <a:chExt cx="1152" cy="480"/>
          </a:xfrm>
        </p:grpSpPr>
        <p:sp>
          <p:nvSpPr>
            <p:cNvPr id="39054" name="AutoShape 142"/>
            <p:cNvSpPr>
              <a:spLocks noChangeArrowheads="1"/>
            </p:cNvSpPr>
            <p:nvPr/>
          </p:nvSpPr>
          <p:spPr bwMode="auto">
            <a:xfrm>
              <a:off x="240" y="432"/>
              <a:ext cx="864" cy="480"/>
            </a:xfrm>
            <a:prstGeom prst="horizontalScroll">
              <a:avLst>
                <a:gd name="adj" fmla="val 12500"/>
              </a:avLst>
            </a:prstGeom>
            <a:solidFill>
              <a:schemeClr val="accent1"/>
            </a:solidFill>
            <a:ln w="9525">
              <a:solidFill>
                <a:schemeClr val="tx1"/>
              </a:solidFill>
              <a:round/>
              <a:headEnd/>
              <a:tailEnd/>
            </a:ln>
            <a:effectLst>
              <a:outerShdw dist="107763" dir="13500000" algn="ctr" rotWithShape="0">
                <a:schemeClr val="tx2"/>
              </a:outerShdw>
            </a:effectLst>
          </p:spPr>
          <p:txBody>
            <a:bodyPr wrap="none" anchor="ctr"/>
            <a:lstStyle/>
            <a:p>
              <a:pPr>
                <a:defRPr/>
              </a:pPr>
              <a:endParaRPr lang="zh-CN" altLang="en-US"/>
            </a:p>
          </p:txBody>
        </p:sp>
        <p:sp>
          <p:nvSpPr>
            <p:cNvPr id="147610" name="Text Box 143"/>
            <p:cNvSpPr txBox="1">
              <a:spLocks noChangeArrowheads="1"/>
            </p:cNvSpPr>
            <p:nvPr/>
          </p:nvSpPr>
          <p:spPr bwMode="auto">
            <a:xfrm>
              <a:off x="384" y="480"/>
              <a:ext cx="1008" cy="365"/>
            </a:xfrm>
            <a:prstGeom prst="rect">
              <a:avLst/>
            </a:prstGeom>
            <a:noFill/>
            <a:ln w="9525">
              <a:noFill/>
              <a:miter lim="800000"/>
              <a:headEnd/>
              <a:tailEnd/>
            </a:ln>
          </p:spPr>
          <p:txBody>
            <a:bodyPr>
              <a:spAutoFit/>
            </a:bodyPr>
            <a:lstStyle/>
            <a:p>
              <a:pPr>
                <a:spcBef>
                  <a:spcPct val="50000"/>
                </a:spcBef>
              </a:pPr>
              <a:r>
                <a:rPr lang="zh-CN" altLang="en-US" sz="3200" b="1">
                  <a:solidFill>
                    <a:srgbClr val="CC0000"/>
                  </a:solidFill>
                  <a:latin typeface="Times New Roman" pitchFamily="18" charset="0"/>
                </a:rPr>
                <a:t>讨论</a:t>
              </a:r>
            </a:p>
          </p:txBody>
        </p:sp>
      </p:grpSp>
      <p:sp>
        <p:nvSpPr>
          <p:cNvPr id="147467" name="Text Box 145"/>
          <p:cNvSpPr txBox="1">
            <a:spLocks noChangeArrowheads="1"/>
          </p:cNvSpPr>
          <p:nvPr/>
        </p:nvSpPr>
        <p:spPr bwMode="auto">
          <a:xfrm>
            <a:off x="2286000" y="914400"/>
            <a:ext cx="6607175" cy="579438"/>
          </a:xfrm>
          <a:prstGeom prst="rect">
            <a:avLst/>
          </a:prstGeom>
          <a:noFill/>
          <a:ln w="9525">
            <a:noFill/>
            <a:miter lim="800000"/>
            <a:headEnd/>
            <a:tailEnd/>
          </a:ln>
        </p:spPr>
        <p:txBody>
          <a:bodyPr>
            <a:spAutoFit/>
          </a:bodyPr>
          <a:lstStyle/>
          <a:p>
            <a:pPr>
              <a:spcBef>
                <a:spcPct val="50000"/>
              </a:spcBef>
            </a:pPr>
            <a:r>
              <a:rPr lang="zh-CN" altLang="en-US" sz="3200" b="1">
                <a:solidFill>
                  <a:srgbClr val="1C1C1C"/>
                </a:solidFill>
                <a:latin typeface="Times New Roman" pitchFamily="18" charset="0"/>
              </a:rPr>
              <a:t>讨论光线的反射和折射</a:t>
            </a:r>
            <a:r>
              <a:rPr lang="en-US" altLang="zh-CN" sz="3200" b="1">
                <a:solidFill>
                  <a:srgbClr val="1C1C1C"/>
                </a:solidFill>
                <a:latin typeface="宋体" pitchFamily="2" charset="-122"/>
              </a:rPr>
              <a:t>(</a:t>
            </a:r>
            <a:r>
              <a:rPr lang="zh-CN" altLang="en-US" sz="3200" b="1">
                <a:solidFill>
                  <a:srgbClr val="000000"/>
                </a:solidFill>
              </a:rPr>
              <a:t>起偏角    </a:t>
            </a:r>
            <a:r>
              <a:rPr lang="en-US" altLang="zh-CN" sz="3200">
                <a:solidFill>
                  <a:srgbClr val="000000"/>
                </a:solidFill>
                <a:latin typeface="宋体" pitchFamily="2" charset="-122"/>
              </a:rPr>
              <a:t>)</a:t>
            </a:r>
            <a:endParaRPr lang="en-US" altLang="zh-CN" sz="3200" b="1">
              <a:solidFill>
                <a:srgbClr val="000000"/>
              </a:solidFill>
            </a:endParaRPr>
          </a:p>
        </p:txBody>
      </p:sp>
      <p:graphicFrame>
        <p:nvGraphicFramePr>
          <p:cNvPr id="147458" name="Object 146"/>
          <p:cNvGraphicFramePr>
            <a:graphicFrameLocks noChangeAspect="1"/>
          </p:cNvGraphicFramePr>
          <p:nvPr/>
        </p:nvGraphicFramePr>
        <p:xfrm>
          <a:off x="7967663" y="914400"/>
          <a:ext cx="414337" cy="685800"/>
        </p:xfrm>
        <a:graphic>
          <a:graphicData uri="http://schemas.openxmlformats.org/presentationml/2006/ole">
            <p:oleObj spid="_x0000_s162818" name="Equation" r:id="rId3" imgW="177480" imgH="330120" progId="">
              <p:embed/>
            </p:oleObj>
          </a:graphicData>
        </a:graphic>
      </p:graphicFrame>
      <p:sp>
        <p:nvSpPr>
          <p:cNvPr id="147468" name="Rectangle 2"/>
          <p:cNvSpPr>
            <a:spLocks noChangeArrowheads="1"/>
          </p:cNvSpPr>
          <p:nvPr/>
        </p:nvSpPr>
        <p:spPr bwMode="auto">
          <a:xfrm>
            <a:off x="838200" y="3881438"/>
            <a:ext cx="7543800" cy="2214562"/>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147469" name="Rectangle 3"/>
          <p:cNvSpPr>
            <a:spLocks noChangeArrowheads="1"/>
          </p:cNvSpPr>
          <p:nvPr/>
        </p:nvSpPr>
        <p:spPr bwMode="auto">
          <a:xfrm>
            <a:off x="838200" y="1524000"/>
            <a:ext cx="7543800" cy="2143125"/>
          </a:xfrm>
          <a:prstGeom prst="rect">
            <a:avLst/>
          </a:prstGeom>
          <a:solidFill>
            <a:schemeClr val="bg1"/>
          </a:solidFill>
          <a:ln w="9525">
            <a:solidFill>
              <a:schemeClr val="tx1"/>
            </a:solidFill>
            <a:miter lim="800000"/>
            <a:headEnd/>
            <a:tailEnd/>
          </a:ln>
        </p:spPr>
        <p:txBody>
          <a:bodyPr wrap="none" anchor="ctr"/>
          <a:lstStyle/>
          <a:p>
            <a:endParaRPr lang="zh-CN" altLang="en-US"/>
          </a:p>
        </p:txBody>
      </p:sp>
      <p:grpSp>
        <p:nvGrpSpPr>
          <p:cNvPr id="3" name="Group 4"/>
          <p:cNvGrpSpPr>
            <a:grpSpLocks/>
          </p:cNvGrpSpPr>
          <p:nvPr/>
        </p:nvGrpSpPr>
        <p:grpSpPr bwMode="auto">
          <a:xfrm>
            <a:off x="1981200" y="2062163"/>
            <a:ext cx="1300163" cy="512762"/>
            <a:chOff x="1100" y="1322"/>
            <a:chExt cx="868" cy="344"/>
          </a:xfrm>
        </p:grpSpPr>
        <p:sp>
          <p:nvSpPr>
            <p:cNvPr id="147603" name="Line 5"/>
            <p:cNvSpPr>
              <a:spLocks noChangeShapeType="1"/>
            </p:cNvSpPr>
            <p:nvPr/>
          </p:nvSpPr>
          <p:spPr bwMode="auto">
            <a:xfrm rot="19730464" flipV="1">
              <a:off x="1100" y="1440"/>
              <a:ext cx="868" cy="26"/>
            </a:xfrm>
            <a:prstGeom prst="line">
              <a:avLst/>
            </a:prstGeom>
            <a:noFill/>
            <a:ln w="28575">
              <a:solidFill>
                <a:srgbClr val="FF0000"/>
              </a:solidFill>
              <a:round/>
              <a:headEnd/>
              <a:tailEnd type="triangle" w="sm" len="lg"/>
            </a:ln>
          </p:spPr>
          <p:txBody>
            <a:bodyPr wrap="none" anchor="ctr"/>
            <a:lstStyle/>
            <a:p>
              <a:endParaRPr lang="zh-CN" altLang="en-US"/>
            </a:p>
          </p:txBody>
        </p:sp>
        <p:sp>
          <p:nvSpPr>
            <p:cNvPr id="147604" name="Oval 6"/>
            <p:cNvSpPr>
              <a:spLocks noChangeArrowheads="1"/>
            </p:cNvSpPr>
            <p:nvPr/>
          </p:nvSpPr>
          <p:spPr bwMode="auto">
            <a:xfrm rot="-1869536">
              <a:off x="1253" y="1620"/>
              <a:ext cx="41" cy="4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605" name="Oval 7"/>
            <p:cNvSpPr>
              <a:spLocks noChangeArrowheads="1"/>
            </p:cNvSpPr>
            <p:nvPr/>
          </p:nvSpPr>
          <p:spPr bwMode="auto">
            <a:xfrm rot="-1869536">
              <a:off x="1359" y="1538"/>
              <a:ext cx="40" cy="4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606" name="Oval 8"/>
            <p:cNvSpPr>
              <a:spLocks noChangeArrowheads="1"/>
            </p:cNvSpPr>
            <p:nvPr/>
          </p:nvSpPr>
          <p:spPr bwMode="auto">
            <a:xfrm rot="-1869536">
              <a:off x="1464" y="1467"/>
              <a:ext cx="41" cy="4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607" name="Oval 9"/>
            <p:cNvSpPr>
              <a:spLocks noChangeArrowheads="1"/>
            </p:cNvSpPr>
            <p:nvPr/>
          </p:nvSpPr>
          <p:spPr bwMode="auto">
            <a:xfrm rot="-1869536">
              <a:off x="1568" y="1395"/>
              <a:ext cx="41" cy="4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608" name="Oval 10"/>
            <p:cNvSpPr>
              <a:spLocks noChangeArrowheads="1"/>
            </p:cNvSpPr>
            <p:nvPr/>
          </p:nvSpPr>
          <p:spPr bwMode="auto">
            <a:xfrm rot="-1869536">
              <a:off x="1673" y="1322"/>
              <a:ext cx="42" cy="47"/>
            </a:xfrm>
            <a:prstGeom prst="ellipse">
              <a:avLst/>
            </a:prstGeom>
            <a:solidFill>
              <a:srgbClr val="FF0000"/>
            </a:solidFill>
            <a:ln w="9525">
              <a:solidFill>
                <a:srgbClr val="FF0000"/>
              </a:solidFill>
              <a:round/>
              <a:headEnd/>
              <a:tailEnd/>
            </a:ln>
          </p:spPr>
          <p:txBody>
            <a:bodyPr wrap="none" anchor="ctr"/>
            <a:lstStyle/>
            <a:p>
              <a:endParaRPr lang="zh-CN" altLang="en-US"/>
            </a:p>
          </p:txBody>
        </p:sp>
      </p:grpSp>
      <p:grpSp>
        <p:nvGrpSpPr>
          <p:cNvPr id="4" name="Group 11"/>
          <p:cNvGrpSpPr>
            <a:grpSpLocks/>
          </p:cNvGrpSpPr>
          <p:nvPr/>
        </p:nvGrpSpPr>
        <p:grpSpPr bwMode="auto">
          <a:xfrm>
            <a:off x="912813" y="1946275"/>
            <a:ext cx="1300162" cy="568325"/>
            <a:chOff x="386" y="1244"/>
            <a:chExt cx="869" cy="382"/>
          </a:xfrm>
        </p:grpSpPr>
        <p:sp>
          <p:nvSpPr>
            <p:cNvPr id="147593" name="Line 12"/>
            <p:cNvSpPr>
              <a:spLocks noChangeShapeType="1"/>
            </p:cNvSpPr>
            <p:nvPr/>
          </p:nvSpPr>
          <p:spPr bwMode="auto">
            <a:xfrm rot="2042175">
              <a:off x="386" y="1455"/>
              <a:ext cx="869" cy="0"/>
            </a:xfrm>
            <a:prstGeom prst="line">
              <a:avLst/>
            </a:prstGeom>
            <a:noFill/>
            <a:ln w="28575">
              <a:solidFill>
                <a:srgbClr val="FF0000"/>
              </a:solidFill>
              <a:round/>
              <a:headEnd/>
              <a:tailEnd type="triangle" w="sm" len="lg"/>
            </a:ln>
          </p:spPr>
          <p:txBody>
            <a:bodyPr wrap="none" anchor="ctr"/>
            <a:lstStyle/>
            <a:p>
              <a:endParaRPr lang="zh-CN" altLang="en-US"/>
            </a:p>
          </p:txBody>
        </p:sp>
        <p:sp>
          <p:nvSpPr>
            <p:cNvPr id="147594" name="Line 13"/>
            <p:cNvSpPr>
              <a:spLocks noChangeShapeType="1"/>
            </p:cNvSpPr>
            <p:nvPr/>
          </p:nvSpPr>
          <p:spPr bwMode="auto">
            <a:xfrm rot="2042175">
              <a:off x="615" y="1244"/>
              <a:ext cx="0" cy="151"/>
            </a:xfrm>
            <a:prstGeom prst="line">
              <a:avLst/>
            </a:prstGeom>
            <a:noFill/>
            <a:ln w="28575">
              <a:solidFill>
                <a:srgbClr val="FF0000"/>
              </a:solidFill>
              <a:round/>
              <a:headEnd/>
              <a:tailEnd type="none" w="sm" len="lg"/>
            </a:ln>
          </p:spPr>
          <p:txBody>
            <a:bodyPr wrap="none" anchor="ctr"/>
            <a:lstStyle/>
            <a:p>
              <a:endParaRPr lang="zh-CN" altLang="en-US"/>
            </a:p>
          </p:txBody>
        </p:sp>
        <p:sp>
          <p:nvSpPr>
            <p:cNvPr id="147595" name="Line 14"/>
            <p:cNvSpPr>
              <a:spLocks noChangeShapeType="1"/>
            </p:cNvSpPr>
            <p:nvPr/>
          </p:nvSpPr>
          <p:spPr bwMode="auto">
            <a:xfrm rot="2042175">
              <a:off x="732" y="1321"/>
              <a:ext cx="0" cy="151"/>
            </a:xfrm>
            <a:prstGeom prst="line">
              <a:avLst/>
            </a:prstGeom>
            <a:noFill/>
            <a:ln w="28575">
              <a:solidFill>
                <a:srgbClr val="FF0000"/>
              </a:solidFill>
              <a:round/>
              <a:headEnd/>
              <a:tailEnd type="none" w="sm" len="lg"/>
            </a:ln>
          </p:spPr>
          <p:txBody>
            <a:bodyPr wrap="none" anchor="ctr"/>
            <a:lstStyle/>
            <a:p>
              <a:endParaRPr lang="zh-CN" altLang="en-US"/>
            </a:p>
          </p:txBody>
        </p:sp>
        <p:sp>
          <p:nvSpPr>
            <p:cNvPr id="147596" name="Line 15"/>
            <p:cNvSpPr>
              <a:spLocks noChangeShapeType="1"/>
            </p:cNvSpPr>
            <p:nvPr/>
          </p:nvSpPr>
          <p:spPr bwMode="auto">
            <a:xfrm rot="2042175">
              <a:off x="849" y="1398"/>
              <a:ext cx="0" cy="151"/>
            </a:xfrm>
            <a:prstGeom prst="line">
              <a:avLst/>
            </a:prstGeom>
            <a:noFill/>
            <a:ln w="28575">
              <a:solidFill>
                <a:srgbClr val="FF0000"/>
              </a:solidFill>
              <a:round/>
              <a:headEnd/>
              <a:tailEnd type="none" w="sm" len="lg"/>
            </a:ln>
          </p:spPr>
          <p:txBody>
            <a:bodyPr wrap="none" anchor="ctr"/>
            <a:lstStyle/>
            <a:p>
              <a:endParaRPr lang="zh-CN" altLang="en-US"/>
            </a:p>
          </p:txBody>
        </p:sp>
        <p:sp>
          <p:nvSpPr>
            <p:cNvPr id="147597" name="Line 16"/>
            <p:cNvSpPr>
              <a:spLocks noChangeShapeType="1"/>
            </p:cNvSpPr>
            <p:nvPr/>
          </p:nvSpPr>
          <p:spPr bwMode="auto">
            <a:xfrm rot="2042175">
              <a:off x="966" y="1475"/>
              <a:ext cx="0" cy="151"/>
            </a:xfrm>
            <a:prstGeom prst="line">
              <a:avLst/>
            </a:prstGeom>
            <a:noFill/>
            <a:ln w="28575">
              <a:solidFill>
                <a:srgbClr val="FF0000"/>
              </a:solidFill>
              <a:round/>
              <a:headEnd/>
              <a:tailEnd type="none" w="sm" len="lg"/>
            </a:ln>
          </p:spPr>
          <p:txBody>
            <a:bodyPr wrap="none" anchor="ctr"/>
            <a:lstStyle/>
            <a:p>
              <a:endParaRPr lang="zh-CN" altLang="en-US"/>
            </a:p>
          </p:txBody>
        </p:sp>
        <p:sp>
          <p:nvSpPr>
            <p:cNvPr id="147598" name="Oval 17"/>
            <p:cNvSpPr>
              <a:spLocks noChangeArrowheads="1"/>
            </p:cNvSpPr>
            <p:nvPr/>
          </p:nvSpPr>
          <p:spPr bwMode="auto">
            <a:xfrm rot="2042175">
              <a:off x="532" y="1263"/>
              <a:ext cx="48" cy="37"/>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99" name="Oval 18"/>
            <p:cNvSpPr>
              <a:spLocks noChangeArrowheads="1"/>
            </p:cNvSpPr>
            <p:nvPr/>
          </p:nvSpPr>
          <p:spPr bwMode="auto">
            <a:xfrm rot="2042175">
              <a:off x="650" y="1339"/>
              <a:ext cx="47" cy="38"/>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600" name="Oval 19"/>
            <p:cNvSpPr>
              <a:spLocks noChangeArrowheads="1"/>
            </p:cNvSpPr>
            <p:nvPr/>
          </p:nvSpPr>
          <p:spPr bwMode="auto">
            <a:xfrm rot="2042175">
              <a:off x="767" y="1417"/>
              <a:ext cx="47" cy="37"/>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601" name="Oval 20"/>
            <p:cNvSpPr>
              <a:spLocks noChangeArrowheads="1"/>
            </p:cNvSpPr>
            <p:nvPr/>
          </p:nvSpPr>
          <p:spPr bwMode="auto">
            <a:xfrm rot="2042175">
              <a:off x="884" y="1493"/>
              <a:ext cx="47" cy="38"/>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602" name="Oval 21"/>
            <p:cNvSpPr>
              <a:spLocks noChangeArrowheads="1"/>
            </p:cNvSpPr>
            <p:nvPr/>
          </p:nvSpPr>
          <p:spPr bwMode="auto">
            <a:xfrm rot="2042175">
              <a:off x="1001" y="1571"/>
              <a:ext cx="47" cy="37"/>
            </a:xfrm>
            <a:prstGeom prst="ellipse">
              <a:avLst/>
            </a:prstGeom>
            <a:solidFill>
              <a:srgbClr val="FF0000"/>
            </a:solidFill>
            <a:ln w="9525">
              <a:solidFill>
                <a:srgbClr val="FF0000"/>
              </a:solidFill>
              <a:round/>
              <a:headEnd/>
              <a:tailEnd/>
            </a:ln>
          </p:spPr>
          <p:txBody>
            <a:bodyPr wrap="none" anchor="ctr"/>
            <a:lstStyle/>
            <a:p>
              <a:endParaRPr lang="zh-CN" altLang="en-US"/>
            </a:p>
          </p:txBody>
        </p:sp>
      </p:grpSp>
      <p:graphicFrame>
        <p:nvGraphicFramePr>
          <p:cNvPr id="147459" name="Object 22"/>
          <p:cNvGraphicFramePr>
            <a:graphicFrameLocks noChangeAspect="1"/>
          </p:cNvGraphicFramePr>
          <p:nvPr/>
        </p:nvGraphicFramePr>
        <p:xfrm>
          <a:off x="1717675" y="1666875"/>
          <a:ext cx="346075" cy="749300"/>
        </p:xfrm>
        <a:graphic>
          <a:graphicData uri="http://schemas.openxmlformats.org/presentationml/2006/ole">
            <p:oleObj spid="_x0000_s162819" name="公式" r:id="rId4" imgW="164880" imgH="330120" progId="">
              <p:embed/>
            </p:oleObj>
          </a:graphicData>
        </a:graphic>
      </p:graphicFrame>
      <p:sp>
        <p:nvSpPr>
          <p:cNvPr id="147472" name="Line 23"/>
          <p:cNvSpPr>
            <a:spLocks noChangeShapeType="1"/>
          </p:cNvSpPr>
          <p:nvPr/>
        </p:nvSpPr>
        <p:spPr bwMode="auto">
          <a:xfrm>
            <a:off x="2085975" y="1738313"/>
            <a:ext cx="0" cy="1855787"/>
          </a:xfrm>
          <a:prstGeom prst="line">
            <a:avLst/>
          </a:prstGeom>
          <a:noFill/>
          <a:ln w="28575">
            <a:solidFill>
              <a:srgbClr val="000000"/>
            </a:solidFill>
            <a:prstDash val="dash"/>
            <a:round/>
            <a:headEnd/>
            <a:tailEnd type="none" w="sm" len="lg"/>
          </a:ln>
        </p:spPr>
        <p:txBody>
          <a:bodyPr wrap="none" anchor="ctr"/>
          <a:lstStyle/>
          <a:p>
            <a:endParaRPr lang="zh-CN" altLang="en-US"/>
          </a:p>
        </p:txBody>
      </p:sp>
      <p:sp>
        <p:nvSpPr>
          <p:cNvPr id="147473" name="Line 24"/>
          <p:cNvSpPr>
            <a:spLocks noChangeShapeType="1"/>
          </p:cNvSpPr>
          <p:nvPr/>
        </p:nvSpPr>
        <p:spPr bwMode="auto">
          <a:xfrm>
            <a:off x="1095375" y="2633663"/>
            <a:ext cx="2044700" cy="0"/>
          </a:xfrm>
          <a:prstGeom prst="line">
            <a:avLst/>
          </a:prstGeom>
          <a:noFill/>
          <a:ln w="28575">
            <a:solidFill>
              <a:schemeClr val="tx1"/>
            </a:solidFill>
            <a:round/>
            <a:headEnd/>
            <a:tailEnd type="none" w="sm" len="lg"/>
          </a:ln>
        </p:spPr>
        <p:txBody>
          <a:bodyPr wrap="none"/>
          <a:lstStyle/>
          <a:p>
            <a:endParaRPr lang="zh-CN" altLang="en-US"/>
          </a:p>
        </p:txBody>
      </p:sp>
      <p:grpSp>
        <p:nvGrpSpPr>
          <p:cNvPr id="5" name="Group 25"/>
          <p:cNvGrpSpPr>
            <a:grpSpLocks/>
          </p:cNvGrpSpPr>
          <p:nvPr/>
        </p:nvGrpSpPr>
        <p:grpSpPr bwMode="auto">
          <a:xfrm>
            <a:off x="2132013" y="2524125"/>
            <a:ext cx="461962" cy="1071563"/>
            <a:chOff x="1200" y="1680"/>
            <a:chExt cx="309" cy="720"/>
          </a:xfrm>
        </p:grpSpPr>
        <p:sp>
          <p:nvSpPr>
            <p:cNvPr id="147586" name="Line 26"/>
            <p:cNvSpPr>
              <a:spLocks noChangeShapeType="1"/>
            </p:cNvSpPr>
            <p:nvPr/>
          </p:nvSpPr>
          <p:spPr bwMode="auto">
            <a:xfrm rot="3581093" flipH="1">
              <a:off x="992" y="2040"/>
              <a:ext cx="720" cy="0"/>
            </a:xfrm>
            <a:prstGeom prst="line">
              <a:avLst/>
            </a:prstGeom>
            <a:noFill/>
            <a:ln w="28575">
              <a:solidFill>
                <a:srgbClr val="FF0000"/>
              </a:solidFill>
              <a:round/>
              <a:headEnd type="triangle" w="sm" len="lg"/>
              <a:tailEnd/>
            </a:ln>
          </p:spPr>
          <p:txBody>
            <a:bodyPr wrap="none" anchor="ctr"/>
            <a:lstStyle/>
            <a:p>
              <a:endParaRPr lang="zh-CN" altLang="en-US"/>
            </a:p>
          </p:txBody>
        </p:sp>
        <p:sp>
          <p:nvSpPr>
            <p:cNvPr id="147587" name="Line 27"/>
            <p:cNvSpPr>
              <a:spLocks noChangeShapeType="1"/>
            </p:cNvSpPr>
            <p:nvPr/>
          </p:nvSpPr>
          <p:spPr bwMode="auto">
            <a:xfrm rot="3581093" flipV="1">
              <a:off x="1288" y="1814"/>
              <a:ext cx="0" cy="166"/>
            </a:xfrm>
            <a:prstGeom prst="line">
              <a:avLst/>
            </a:prstGeom>
            <a:noFill/>
            <a:ln w="28575">
              <a:solidFill>
                <a:srgbClr val="FF0000"/>
              </a:solidFill>
              <a:round/>
              <a:headEnd type="none" w="sm" len="lg"/>
              <a:tailEnd/>
            </a:ln>
          </p:spPr>
          <p:txBody>
            <a:bodyPr wrap="none" anchor="ctr"/>
            <a:lstStyle/>
            <a:p>
              <a:endParaRPr lang="zh-CN" altLang="en-US"/>
            </a:p>
          </p:txBody>
        </p:sp>
        <p:sp>
          <p:nvSpPr>
            <p:cNvPr id="147588" name="Line 28"/>
            <p:cNvSpPr>
              <a:spLocks noChangeShapeType="1"/>
            </p:cNvSpPr>
            <p:nvPr/>
          </p:nvSpPr>
          <p:spPr bwMode="auto">
            <a:xfrm rot="3581093">
              <a:off x="1329" y="1857"/>
              <a:ext cx="0" cy="166"/>
            </a:xfrm>
            <a:prstGeom prst="line">
              <a:avLst/>
            </a:prstGeom>
            <a:noFill/>
            <a:ln w="28575">
              <a:solidFill>
                <a:srgbClr val="FF0000"/>
              </a:solidFill>
              <a:round/>
              <a:headEnd type="none" w="sm" len="lg"/>
              <a:tailEnd/>
            </a:ln>
          </p:spPr>
          <p:txBody>
            <a:bodyPr wrap="none" anchor="ctr"/>
            <a:lstStyle/>
            <a:p>
              <a:endParaRPr lang="zh-CN" altLang="en-US"/>
            </a:p>
          </p:txBody>
        </p:sp>
        <p:sp>
          <p:nvSpPr>
            <p:cNvPr id="147589" name="Line 29"/>
            <p:cNvSpPr>
              <a:spLocks noChangeShapeType="1"/>
            </p:cNvSpPr>
            <p:nvPr/>
          </p:nvSpPr>
          <p:spPr bwMode="auto">
            <a:xfrm rot="3581093">
              <a:off x="1405" y="2029"/>
              <a:ext cx="0" cy="166"/>
            </a:xfrm>
            <a:prstGeom prst="line">
              <a:avLst/>
            </a:prstGeom>
            <a:noFill/>
            <a:ln w="28575">
              <a:solidFill>
                <a:srgbClr val="FF0000"/>
              </a:solidFill>
              <a:round/>
              <a:headEnd type="none" w="sm" len="lg"/>
              <a:tailEnd/>
            </a:ln>
          </p:spPr>
          <p:txBody>
            <a:bodyPr wrap="none" anchor="ctr"/>
            <a:lstStyle/>
            <a:p>
              <a:endParaRPr lang="zh-CN" altLang="en-US"/>
            </a:p>
          </p:txBody>
        </p:sp>
        <p:sp>
          <p:nvSpPr>
            <p:cNvPr id="147590" name="Oval 30"/>
            <p:cNvSpPr>
              <a:spLocks noChangeArrowheads="1"/>
            </p:cNvSpPr>
            <p:nvPr/>
          </p:nvSpPr>
          <p:spPr bwMode="auto">
            <a:xfrm rot="3581093">
              <a:off x="1198" y="1778"/>
              <a:ext cx="57" cy="54"/>
            </a:xfrm>
            <a:prstGeom prst="ellipse">
              <a:avLst/>
            </a:prstGeom>
            <a:solidFill>
              <a:srgbClr val="FF0000"/>
            </a:solidFill>
            <a:ln w="19050">
              <a:solidFill>
                <a:srgbClr val="FF0000"/>
              </a:solidFill>
              <a:round/>
              <a:headEnd/>
              <a:tailEnd/>
            </a:ln>
          </p:spPr>
          <p:txBody>
            <a:bodyPr wrap="none" anchor="ctr"/>
            <a:lstStyle/>
            <a:p>
              <a:endParaRPr lang="zh-CN" altLang="en-US"/>
            </a:p>
          </p:txBody>
        </p:sp>
        <p:sp>
          <p:nvSpPr>
            <p:cNvPr id="147591" name="Oval 31"/>
            <p:cNvSpPr>
              <a:spLocks noChangeArrowheads="1"/>
            </p:cNvSpPr>
            <p:nvPr/>
          </p:nvSpPr>
          <p:spPr bwMode="auto">
            <a:xfrm rot="3581093">
              <a:off x="1327" y="2009"/>
              <a:ext cx="57" cy="54"/>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92" name="Line 32"/>
            <p:cNvSpPr>
              <a:spLocks noChangeShapeType="1"/>
            </p:cNvSpPr>
            <p:nvPr/>
          </p:nvSpPr>
          <p:spPr bwMode="auto">
            <a:xfrm rot="3581093">
              <a:off x="1427" y="2077"/>
              <a:ext cx="0" cy="165"/>
            </a:xfrm>
            <a:prstGeom prst="line">
              <a:avLst/>
            </a:prstGeom>
            <a:noFill/>
            <a:ln w="28575">
              <a:solidFill>
                <a:srgbClr val="FF0000"/>
              </a:solidFill>
              <a:round/>
              <a:headEnd type="none" w="sm" len="lg"/>
              <a:tailEnd/>
            </a:ln>
          </p:spPr>
          <p:txBody>
            <a:bodyPr wrap="none" anchor="ctr"/>
            <a:lstStyle/>
            <a:p>
              <a:endParaRPr lang="zh-CN" altLang="en-US"/>
            </a:p>
          </p:txBody>
        </p:sp>
      </p:grpSp>
      <p:grpSp>
        <p:nvGrpSpPr>
          <p:cNvPr id="6" name="Group 33"/>
          <p:cNvGrpSpPr>
            <a:grpSpLocks/>
          </p:cNvGrpSpPr>
          <p:nvPr/>
        </p:nvGrpSpPr>
        <p:grpSpPr bwMode="auto">
          <a:xfrm>
            <a:off x="3424238" y="1666875"/>
            <a:ext cx="2227262" cy="1927225"/>
            <a:chOff x="2064" y="1056"/>
            <a:chExt cx="1488" cy="1295"/>
          </a:xfrm>
        </p:grpSpPr>
        <p:sp>
          <p:nvSpPr>
            <p:cNvPr id="147579" name="Line 34"/>
            <p:cNvSpPr>
              <a:spLocks noChangeShapeType="1"/>
            </p:cNvSpPr>
            <p:nvPr/>
          </p:nvSpPr>
          <p:spPr bwMode="auto">
            <a:xfrm rot="1987225">
              <a:off x="2064" y="1474"/>
              <a:ext cx="865" cy="0"/>
            </a:xfrm>
            <a:prstGeom prst="line">
              <a:avLst/>
            </a:prstGeom>
            <a:noFill/>
            <a:ln w="28575">
              <a:solidFill>
                <a:srgbClr val="FF0000"/>
              </a:solidFill>
              <a:round/>
              <a:headEnd/>
              <a:tailEnd type="triangle" w="sm" len="lg"/>
            </a:ln>
          </p:spPr>
          <p:txBody>
            <a:bodyPr wrap="none" anchor="ctr"/>
            <a:lstStyle/>
            <a:p>
              <a:endParaRPr lang="zh-CN" altLang="en-US"/>
            </a:p>
          </p:txBody>
        </p:sp>
        <p:sp>
          <p:nvSpPr>
            <p:cNvPr id="147580" name="Line 35"/>
            <p:cNvSpPr>
              <a:spLocks noChangeShapeType="1"/>
            </p:cNvSpPr>
            <p:nvPr/>
          </p:nvSpPr>
          <p:spPr bwMode="auto">
            <a:xfrm rot="1987225">
              <a:off x="2291" y="1265"/>
              <a:ext cx="0" cy="152"/>
            </a:xfrm>
            <a:prstGeom prst="line">
              <a:avLst/>
            </a:prstGeom>
            <a:noFill/>
            <a:ln w="28575">
              <a:solidFill>
                <a:srgbClr val="FF0000"/>
              </a:solidFill>
              <a:round/>
              <a:headEnd/>
              <a:tailEnd type="none" w="sm" len="lg"/>
            </a:ln>
          </p:spPr>
          <p:txBody>
            <a:bodyPr wrap="none" anchor="ctr"/>
            <a:lstStyle/>
            <a:p>
              <a:endParaRPr lang="zh-CN" altLang="en-US"/>
            </a:p>
          </p:txBody>
        </p:sp>
        <p:sp>
          <p:nvSpPr>
            <p:cNvPr id="147581" name="Line 36"/>
            <p:cNvSpPr>
              <a:spLocks noChangeShapeType="1"/>
            </p:cNvSpPr>
            <p:nvPr/>
          </p:nvSpPr>
          <p:spPr bwMode="auto">
            <a:xfrm rot="1987225">
              <a:off x="2408" y="1341"/>
              <a:ext cx="0" cy="152"/>
            </a:xfrm>
            <a:prstGeom prst="line">
              <a:avLst/>
            </a:prstGeom>
            <a:noFill/>
            <a:ln w="28575">
              <a:solidFill>
                <a:srgbClr val="FF0000"/>
              </a:solidFill>
              <a:round/>
              <a:headEnd/>
              <a:tailEnd type="none" w="sm" len="lg"/>
            </a:ln>
          </p:spPr>
          <p:txBody>
            <a:bodyPr wrap="none" anchor="ctr"/>
            <a:lstStyle/>
            <a:p>
              <a:endParaRPr lang="zh-CN" altLang="en-US"/>
            </a:p>
          </p:txBody>
        </p:sp>
        <p:sp>
          <p:nvSpPr>
            <p:cNvPr id="147582" name="Line 37"/>
            <p:cNvSpPr>
              <a:spLocks noChangeShapeType="1"/>
            </p:cNvSpPr>
            <p:nvPr/>
          </p:nvSpPr>
          <p:spPr bwMode="auto">
            <a:xfrm rot="1987225">
              <a:off x="2527" y="1418"/>
              <a:ext cx="0" cy="150"/>
            </a:xfrm>
            <a:prstGeom prst="line">
              <a:avLst/>
            </a:prstGeom>
            <a:noFill/>
            <a:ln w="28575">
              <a:solidFill>
                <a:srgbClr val="FF0000"/>
              </a:solidFill>
              <a:round/>
              <a:headEnd/>
              <a:tailEnd type="none" w="sm" len="lg"/>
            </a:ln>
          </p:spPr>
          <p:txBody>
            <a:bodyPr wrap="none" anchor="ctr"/>
            <a:lstStyle/>
            <a:p>
              <a:endParaRPr lang="zh-CN" altLang="en-US"/>
            </a:p>
          </p:txBody>
        </p:sp>
        <p:sp>
          <p:nvSpPr>
            <p:cNvPr id="147583" name="Line 38"/>
            <p:cNvSpPr>
              <a:spLocks noChangeShapeType="1"/>
            </p:cNvSpPr>
            <p:nvPr/>
          </p:nvSpPr>
          <p:spPr bwMode="auto">
            <a:xfrm rot="1987225">
              <a:off x="2644" y="1492"/>
              <a:ext cx="0" cy="151"/>
            </a:xfrm>
            <a:prstGeom prst="line">
              <a:avLst/>
            </a:prstGeom>
            <a:noFill/>
            <a:ln w="28575">
              <a:solidFill>
                <a:srgbClr val="FF0000"/>
              </a:solidFill>
              <a:round/>
              <a:headEnd/>
              <a:tailEnd type="none" w="sm" len="lg"/>
            </a:ln>
          </p:spPr>
          <p:txBody>
            <a:bodyPr wrap="none" anchor="ctr"/>
            <a:lstStyle/>
            <a:p>
              <a:endParaRPr lang="zh-CN" altLang="en-US"/>
            </a:p>
          </p:txBody>
        </p:sp>
        <p:graphicFrame>
          <p:nvGraphicFramePr>
            <p:cNvPr id="147464" name="Object 39"/>
            <p:cNvGraphicFramePr>
              <a:graphicFrameLocks noChangeAspect="1"/>
            </p:cNvGraphicFramePr>
            <p:nvPr/>
          </p:nvGraphicFramePr>
          <p:xfrm>
            <a:off x="2570" y="1056"/>
            <a:ext cx="237" cy="518"/>
          </p:xfrm>
          <a:graphic>
            <a:graphicData uri="http://schemas.openxmlformats.org/presentationml/2006/ole">
              <p:oleObj spid="_x0000_s162824" name="公式" r:id="rId5" imgW="164880" imgH="330120" progId="">
                <p:embed/>
              </p:oleObj>
            </a:graphicData>
          </a:graphic>
        </p:graphicFrame>
        <p:sp>
          <p:nvSpPr>
            <p:cNvPr id="147584" name="Line 40"/>
            <p:cNvSpPr>
              <a:spLocks noChangeShapeType="1"/>
            </p:cNvSpPr>
            <p:nvPr/>
          </p:nvSpPr>
          <p:spPr bwMode="auto">
            <a:xfrm>
              <a:off x="2851" y="1104"/>
              <a:ext cx="0" cy="1247"/>
            </a:xfrm>
            <a:prstGeom prst="line">
              <a:avLst/>
            </a:prstGeom>
            <a:noFill/>
            <a:ln w="28575">
              <a:solidFill>
                <a:srgbClr val="000000"/>
              </a:solidFill>
              <a:prstDash val="dash"/>
              <a:round/>
              <a:headEnd/>
              <a:tailEnd type="none" w="sm" len="lg"/>
            </a:ln>
          </p:spPr>
          <p:txBody>
            <a:bodyPr wrap="none" anchor="ctr"/>
            <a:lstStyle/>
            <a:p>
              <a:endParaRPr lang="zh-CN" altLang="en-US"/>
            </a:p>
          </p:txBody>
        </p:sp>
        <p:sp>
          <p:nvSpPr>
            <p:cNvPr id="147585" name="Line 41"/>
            <p:cNvSpPr>
              <a:spLocks noChangeShapeType="1"/>
            </p:cNvSpPr>
            <p:nvPr/>
          </p:nvSpPr>
          <p:spPr bwMode="auto">
            <a:xfrm>
              <a:off x="2192" y="1706"/>
              <a:ext cx="1360" cy="0"/>
            </a:xfrm>
            <a:prstGeom prst="line">
              <a:avLst/>
            </a:prstGeom>
            <a:noFill/>
            <a:ln w="28575">
              <a:solidFill>
                <a:schemeClr val="tx1"/>
              </a:solidFill>
              <a:round/>
              <a:headEnd/>
              <a:tailEnd type="none" w="sm" len="lg"/>
            </a:ln>
          </p:spPr>
          <p:txBody>
            <a:bodyPr wrap="none"/>
            <a:lstStyle/>
            <a:p>
              <a:endParaRPr lang="zh-CN" altLang="en-US"/>
            </a:p>
          </p:txBody>
        </p:sp>
      </p:grpSp>
      <p:grpSp>
        <p:nvGrpSpPr>
          <p:cNvPr id="7" name="Group 42"/>
          <p:cNvGrpSpPr>
            <a:grpSpLocks/>
          </p:cNvGrpSpPr>
          <p:nvPr/>
        </p:nvGrpSpPr>
        <p:grpSpPr bwMode="auto">
          <a:xfrm>
            <a:off x="4602163" y="2570163"/>
            <a:ext cx="474662" cy="1025525"/>
            <a:chOff x="2851" y="1663"/>
            <a:chExt cx="317" cy="689"/>
          </a:xfrm>
        </p:grpSpPr>
        <p:sp>
          <p:nvSpPr>
            <p:cNvPr id="147574" name="Line 43"/>
            <p:cNvSpPr>
              <a:spLocks noChangeShapeType="1"/>
            </p:cNvSpPr>
            <p:nvPr/>
          </p:nvSpPr>
          <p:spPr bwMode="auto">
            <a:xfrm rot="3581093" flipH="1">
              <a:off x="2677" y="2001"/>
              <a:ext cx="689" cy="13"/>
            </a:xfrm>
            <a:prstGeom prst="line">
              <a:avLst/>
            </a:prstGeom>
            <a:noFill/>
            <a:ln w="28575">
              <a:solidFill>
                <a:srgbClr val="FF0000"/>
              </a:solidFill>
              <a:round/>
              <a:headEnd type="triangle" w="sm" len="lg"/>
              <a:tailEnd/>
            </a:ln>
          </p:spPr>
          <p:txBody>
            <a:bodyPr wrap="none" anchor="ctr"/>
            <a:lstStyle/>
            <a:p>
              <a:endParaRPr lang="zh-CN" altLang="en-US"/>
            </a:p>
          </p:txBody>
        </p:sp>
        <p:sp>
          <p:nvSpPr>
            <p:cNvPr id="147575" name="Line 44"/>
            <p:cNvSpPr>
              <a:spLocks noChangeShapeType="1"/>
            </p:cNvSpPr>
            <p:nvPr/>
          </p:nvSpPr>
          <p:spPr bwMode="auto">
            <a:xfrm rot="3581093" flipV="1">
              <a:off x="2975" y="1838"/>
              <a:ext cx="0" cy="165"/>
            </a:xfrm>
            <a:prstGeom prst="line">
              <a:avLst/>
            </a:prstGeom>
            <a:noFill/>
            <a:ln w="28575">
              <a:solidFill>
                <a:srgbClr val="FF0000"/>
              </a:solidFill>
              <a:round/>
              <a:headEnd type="none" w="sm" len="lg"/>
              <a:tailEnd/>
            </a:ln>
          </p:spPr>
          <p:txBody>
            <a:bodyPr wrap="none" anchor="ctr"/>
            <a:lstStyle/>
            <a:p>
              <a:endParaRPr lang="zh-CN" altLang="en-US"/>
            </a:p>
          </p:txBody>
        </p:sp>
        <p:sp>
          <p:nvSpPr>
            <p:cNvPr id="147576" name="Line 45"/>
            <p:cNvSpPr>
              <a:spLocks noChangeShapeType="1"/>
            </p:cNvSpPr>
            <p:nvPr/>
          </p:nvSpPr>
          <p:spPr bwMode="auto">
            <a:xfrm rot="3581093">
              <a:off x="3017" y="1924"/>
              <a:ext cx="0" cy="165"/>
            </a:xfrm>
            <a:prstGeom prst="line">
              <a:avLst/>
            </a:prstGeom>
            <a:noFill/>
            <a:ln w="28575">
              <a:solidFill>
                <a:srgbClr val="FF0000"/>
              </a:solidFill>
              <a:round/>
              <a:headEnd type="none" w="sm" len="lg"/>
              <a:tailEnd/>
            </a:ln>
          </p:spPr>
          <p:txBody>
            <a:bodyPr wrap="none" anchor="ctr"/>
            <a:lstStyle/>
            <a:p>
              <a:endParaRPr lang="zh-CN" altLang="en-US"/>
            </a:p>
          </p:txBody>
        </p:sp>
        <p:sp>
          <p:nvSpPr>
            <p:cNvPr id="147577" name="Line 46"/>
            <p:cNvSpPr>
              <a:spLocks noChangeShapeType="1"/>
            </p:cNvSpPr>
            <p:nvPr/>
          </p:nvSpPr>
          <p:spPr bwMode="auto">
            <a:xfrm rot="3581093">
              <a:off x="3086" y="2010"/>
              <a:ext cx="0" cy="165"/>
            </a:xfrm>
            <a:prstGeom prst="line">
              <a:avLst/>
            </a:prstGeom>
            <a:noFill/>
            <a:ln w="28575">
              <a:solidFill>
                <a:srgbClr val="FF0000"/>
              </a:solidFill>
              <a:round/>
              <a:headEnd type="none" w="sm" len="lg"/>
              <a:tailEnd/>
            </a:ln>
          </p:spPr>
          <p:txBody>
            <a:bodyPr wrap="none" anchor="ctr"/>
            <a:lstStyle/>
            <a:p>
              <a:endParaRPr lang="zh-CN" altLang="en-US"/>
            </a:p>
          </p:txBody>
        </p:sp>
        <p:sp>
          <p:nvSpPr>
            <p:cNvPr id="147578" name="Line 47"/>
            <p:cNvSpPr>
              <a:spLocks noChangeShapeType="1"/>
            </p:cNvSpPr>
            <p:nvPr/>
          </p:nvSpPr>
          <p:spPr bwMode="auto">
            <a:xfrm rot="3581093" flipV="1">
              <a:off x="2934" y="1752"/>
              <a:ext cx="0" cy="165"/>
            </a:xfrm>
            <a:prstGeom prst="line">
              <a:avLst/>
            </a:prstGeom>
            <a:noFill/>
            <a:ln w="28575">
              <a:solidFill>
                <a:srgbClr val="FF0000"/>
              </a:solidFill>
              <a:round/>
              <a:headEnd type="none" w="sm" len="lg"/>
              <a:tailEnd/>
            </a:ln>
          </p:spPr>
          <p:txBody>
            <a:bodyPr wrap="none" anchor="ctr"/>
            <a:lstStyle/>
            <a:p>
              <a:endParaRPr lang="zh-CN" altLang="en-US"/>
            </a:p>
          </p:txBody>
        </p:sp>
      </p:grpSp>
      <p:grpSp>
        <p:nvGrpSpPr>
          <p:cNvPr id="8" name="Group 48"/>
          <p:cNvGrpSpPr>
            <a:grpSpLocks/>
          </p:cNvGrpSpPr>
          <p:nvPr/>
        </p:nvGrpSpPr>
        <p:grpSpPr bwMode="auto">
          <a:xfrm>
            <a:off x="5867400" y="1666875"/>
            <a:ext cx="2295525" cy="1928813"/>
            <a:chOff x="3696" y="1056"/>
            <a:chExt cx="1534" cy="1296"/>
          </a:xfrm>
        </p:grpSpPr>
        <p:sp>
          <p:nvSpPr>
            <p:cNvPr id="147566" name="Line 49"/>
            <p:cNvSpPr>
              <a:spLocks noChangeShapeType="1"/>
            </p:cNvSpPr>
            <p:nvPr/>
          </p:nvSpPr>
          <p:spPr bwMode="auto">
            <a:xfrm rot="2172927">
              <a:off x="3696" y="1455"/>
              <a:ext cx="896" cy="0"/>
            </a:xfrm>
            <a:prstGeom prst="line">
              <a:avLst/>
            </a:prstGeom>
            <a:noFill/>
            <a:ln w="28575">
              <a:solidFill>
                <a:srgbClr val="FF0000"/>
              </a:solidFill>
              <a:round/>
              <a:headEnd type="none" w="sm" len="lg"/>
              <a:tailEnd type="triangle" w="sm" len="lg"/>
            </a:ln>
          </p:spPr>
          <p:txBody>
            <a:bodyPr wrap="none" anchor="ctr"/>
            <a:lstStyle/>
            <a:p>
              <a:endParaRPr lang="zh-CN" altLang="en-US"/>
            </a:p>
          </p:txBody>
        </p:sp>
        <p:sp>
          <p:nvSpPr>
            <p:cNvPr id="147567" name="Oval 50"/>
            <p:cNvSpPr>
              <a:spLocks noChangeArrowheads="1"/>
            </p:cNvSpPr>
            <p:nvPr/>
          </p:nvSpPr>
          <p:spPr bwMode="auto">
            <a:xfrm rot="2172927">
              <a:off x="3852" y="1248"/>
              <a:ext cx="55" cy="42"/>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68" name="Oval 51"/>
            <p:cNvSpPr>
              <a:spLocks noChangeArrowheads="1"/>
            </p:cNvSpPr>
            <p:nvPr/>
          </p:nvSpPr>
          <p:spPr bwMode="auto">
            <a:xfrm rot="2172927">
              <a:off x="3976" y="1318"/>
              <a:ext cx="42" cy="51"/>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69" name="Oval 52"/>
            <p:cNvSpPr>
              <a:spLocks noChangeArrowheads="1"/>
            </p:cNvSpPr>
            <p:nvPr/>
          </p:nvSpPr>
          <p:spPr bwMode="auto">
            <a:xfrm rot="2172927">
              <a:off x="4091" y="1402"/>
              <a:ext cx="42" cy="49"/>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70" name="Oval 53"/>
            <p:cNvSpPr>
              <a:spLocks noChangeArrowheads="1"/>
            </p:cNvSpPr>
            <p:nvPr/>
          </p:nvSpPr>
          <p:spPr bwMode="auto">
            <a:xfrm rot="2172927">
              <a:off x="4208" y="1489"/>
              <a:ext cx="51" cy="52"/>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71" name="Oval 54"/>
            <p:cNvSpPr>
              <a:spLocks noChangeArrowheads="1"/>
            </p:cNvSpPr>
            <p:nvPr/>
          </p:nvSpPr>
          <p:spPr bwMode="auto">
            <a:xfrm rot="2172927">
              <a:off x="4311" y="1570"/>
              <a:ext cx="57" cy="62"/>
            </a:xfrm>
            <a:prstGeom prst="ellipse">
              <a:avLst/>
            </a:prstGeom>
            <a:solidFill>
              <a:srgbClr val="FF0000"/>
            </a:solidFill>
            <a:ln w="9525">
              <a:solidFill>
                <a:srgbClr val="FF0000"/>
              </a:solidFill>
              <a:round/>
              <a:headEnd/>
              <a:tailEnd/>
            </a:ln>
          </p:spPr>
          <p:txBody>
            <a:bodyPr wrap="none" anchor="ctr"/>
            <a:lstStyle/>
            <a:p>
              <a:endParaRPr lang="zh-CN" altLang="en-US"/>
            </a:p>
          </p:txBody>
        </p:sp>
        <p:graphicFrame>
          <p:nvGraphicFramePr>
            <p:cNvPr id="147463" name="Object 55"/>
            <p:cNvGraphicFramePr>
              <a:graphicFrameLocks noChangeAspect="1"/>
            </p:cNvGraphicFramePr>
            <p:nvPr/>
          </p:nvGraphicFramePr>
          <p:xfrm>
            <a:off x="4229" y="1056"/>
            <a:ext cx="246" cy="519"/>
          </p:xfrm>
          <a:graphic>
            <a:graphicData uri="http://schemas.openxmlformats.org/presentationml/2006/ole">
              <p:oleObj spid="_x0000_s162823" name="公式" r:id="rId6" imgW="164880" imgH="330120" progId="">
                <p:embed/>
              </p:oleObj>
            </a:graphicData>
          </a:graphic>
        </p:graphicFrame>
        <p:sp>
          <p:nvSpPr>
            <p:cNvPr id="147572" name="Line 56"/>
            <p:cNvSpPr>
              <a:spLocks noChangeShapeType="1"/>
            </p:cNvSpPr>
            <p:nvPr/>
          </p:nvSpPr>
          <p:spPr bwMode="auto">
            <a:xfrm>
              <a:off x="4505" y="1104"/>
              <a:ext cx="0" cy="1248"/>
            </a:xfrm>
            <a:prstGeom prst="line">
              <a:avLst/>
            </a:prstGeom>
            <a:noFill/>
            <a:ln w="28575">
              <a:solidFill>
                <a:srgbClr val="000000"/>
              </a:solidFill>
              <a:prstDash val="dash"/>
              <a:round/>
              <a:headEnd type="none" w="sm" len="lg"/>
              <a:tailEnd type="none" w="sm" len="lg"/>
            </a:ln>
          </p:spPr>
          <p:txBody>
            <a:bodyPr wrap="none" anchor="ctr"/>
            <a:lstStyle/>
            <a:p>
              <a:endParaRPr lang="zh-CN" altLang="en-US"/>
            </a:p>
          </p:txBody>
        </p:sp>
        <p:sp>
          <p:nvSpPr>
            <p:cNvPr id="147573" name="Line 57"/>
            <p:cNvSpPr>
              <a:spLocks noChangeShapeType="1"/>
            </p:cNvSpPr>
            <p:nvPr/>
          </p:nvSpPr>
          <p:spPr bwMode="auto">
            <a:xfrm>
              <a:off x="3822" y="1706"/>
              <a:ext cx="1408" cy="0"/>
            </a:xfrm>
            <a:prstGeom prst="line">
              <a:avLst/>
            </a:prstGeom>
            <a:noFill/>
            <a:ln w="28575">
              <a:solidFill>
                <a:schemeClr val="tx1"/>
              </a:solidFill>
              <a:round/>
              <a:headEnd type="none" w="sm" len="lg"/>
              <a:tailEnd type="none" w="sm" len="lg"/>
            </a:ln>
          </p:spPr>
          <p:txBody>
            <a:bodyPr wrap="none"/>
            <a:lstStyle/>
            <a:p>
              <a:endParaRPr lang="zh-CN" altLang="en-US"/>
            </a:p>
          </p:txBody>
        </p:sp>
      </p:grpSp>
      <p:grpSp>
        <p:nvGrpSpPr>
          <p:cNvPr id="9" name="Group 58"/>
          <p:cNvGrpSpPr>
            <a:grpSpLocks/>
          </p:cNvGrpSpPr>
          <p:nvPr/>
        </p:nvGrpSpPr>
        <p:grpSpPr bwMode="auto">
          <a:xfrm>
            <a:off x="6965950" y="2092325"/>
            <a:ext cx="1184275" cy="384175"/>
            <a:chOff x="4430" y="1335"/>
            <a:chExt cx="791" cy="258"/>
          </a:xfrm>
        </p:grpSpPr>
        <p:sp>
          <p:nvSpPr>
            <p:cNvPr id="147562" name="Line 59"/>
            <p:cNvSpPr>
              <a:spLocks noChangeShapeType="1"/>
            </p:cNvSpPr>
            <p:nvPr/>
          </p:nvSpPr>
          <p:spPr bwMode="auto">
            <a:xfrm rot="19730464" flipV="1">
              <a:off x="4430" y="1443"/>
              <a:ext cx="791" cy="48"/>
            </a:xfrm>
            <a:prstGeom prst="line">
              <a:avLst/>
            </a:prstGeom>
            <a:noFill/>
            <a:ln w="28575">
              <a:solidFill>
                <a:srgbClr val="FF0000"/>
              </a:solidFill>
              <a:round/>
              <a:headEnd type="none" w="sm" len="lg"/>
              <a:tailEnd type="triangle" w="sm" len="lg"/>
            </a:ln>
          </p:spPr>
          <p:txBody>
            <a:bodyPr wrap="none" anchor="ctr"/>
            <a:lstStyle/>
            <a:p>
              <a:endParaRPr lang="zh-CN" altLang="en-US"/>
            </a:p>
          </p:txBody>
        </p:sp>
        <p:sp>
          <p:nvSpPr>
            <p:cNvPr id="147563" name="Oval 60"/>
            <p:cNvSpPr>
              <a:spLocks noChangeArrowheads="1"/>
            </p:cNvSpPr>
            <p:nvPr/>
          </p:nvSpPr>
          <p:spPr bwMode="auto">
            <a:xfrm rot="-1869536">
              <a:off x="4661" y="1536"/>
              <a:ext cx="43" cy="57"/>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64" name="Oval 61"/>
            <p:cNvSpPr>
              <a:spLocks noChangeArrowheads="1"/>
            </p:cNvSpPr>
            <p:nvPr/>
          </p:nvSpPr>
          <p:spPr bwMode="auto">
            <a:xfrm rot="-1869536">
              <a:off x="4777" y="1443"/>
              <a:ext cx="44" cy="57"/>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65" name="Oval 62"/>
            <p:cNvSpPr>
              <a:spLocks noChangeArrowheads="1"/>
            </p:cNvSpPr>
            <p:nvPr/>
          </p:nvSpPr>
          <p:spPr bwMode="auto">
            <a:xfrm rot="-1869536">
              <a:off x="4953" y="1335"/>
              <a:ext cx="44" cy="59"/>
            </a:xfrm>
            <a:prstGeom prst="ellipse">
              <a:avLst/>
            </a:prstGeom>
            <a:solidFill>
              <a:srgbClr val="FF0000"/>
            </a:solidFill>
            <a:ln w="9525">
              <a:solidFill>
                <a:srgbClr val="FF0000"/>
              </a:solidFill>
              <a:round/>
              <a:headEnd/>
              <a:tailEnd/>
            </a:ln>
          </p:spPr>
          <p:txBody>
            <a:bodyPr wrap="none" anchor="ctr"/>
            <a:lstStyle/>
            <a:p>
              <a:endParaRPr lang="zh-CN" altLang="en-US"/>
            </a:p>
          </p:txBody>
        </p:sp>
      </p:grpSp>
      <p:grpSp>
        <p:nvGrpSpPr>
          <p:cNvPr id="10" name="Group 63"/>
          <p:cNvGrpSpPr>
            <a:grpSpLocks/>
          </p:cNvGrpSpPr>
          <p:nvPr/>
        </p:nvGrpSpPr>
        <p:grpSpPr bwMode="auto">
          <a:xfrm>
            <a:off x="7189788" y="2563813"/>
            <a:ext cx="280987" cy="1031875"/>
            <a:chOff x="4721" y="1488"/>
            <a:chExt cx="238" cy="769"/>
          </a:xfrm>
        </p:grpSpPr>
        <p:sp>
          <p:nvSpPr>
            <p:cNvPr id="147557" name="Line 64"/>
            <p:cNvSpPr>
              <a:spLocks noChangeShapeType="1"/>
            </p:cNvSpPr>
            <p:nvPr/>
          </p:nvSpPr>
          <p:spPr bwMode="auto">
            <a:xfrm rot="3581093" flipH="1">
              <a:off x="4470" y="1865"/>
              <a:ext cx="769" cy="15"/>
            </a:xfrm>
            <a:prstGeom prst="line">
              <a:avLst/>
            </a:prstGeom>
            <a:noFill/>
            <a:ln w="28575">
              <a:solidFill>
                <a:srgbClr val="FF0000"/>
              </a:solidFill>
              <a:round/>
              <a:headEnd type="triangle" w="sm" len="lg"/>
              <a:tailEnd type="none" w="sm" len="lg"/>
            </a:ln>
          </p:spPr>
          <p:txBody>
            <a:bodyPr wrap="none" anchor="ctr"/>
            <a:lstStyle/>
            <a:p>
              <a:endParaRPr lang="zh-CN" altLang="en-US"/>
            </a:p>
          </p:txBody>
        </p:sp>
        <p:sp>
          <p:nvSpPr>
            <p:cNvPr id="147558" name="Oval 65"/>
            <p:cNvSpPr>
              <a:spLocks noChangeArrowheads="1"/>
            </p:cNvSpPr>
            <p:nvPr/>
          </p:nvSpPr>
          <p:spPr bwMode="auto">
            <a:xfrm rot="3581093">
              <a:off x="4721" y="1673"/>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59" name="Oval 66"/>
            <p:cNvSpPr>
              <a:spLocks noChangeArrowheads="1"/>
            </p:cNvSpPr>
            <p:nvPr/>
          </p:nvSpPr>
          <p:spPr bwMode="auto">
            <a:xfrm rot="3581093">
              <a:off x="4848" y="1872"/>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60" name="Oval 67"/>
            <p:cNvSpPr>
              <a:spLocks noChangeArrowheads="1"/>
            </p:cNvSpPr>
            <p:nvPr/>
          </p:nvSpPr>
          <p:spPr bwMode="auto">
            <a:xfrm rot="3581093">
              <a:off x="4896" y="1968"/>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61" name="Oval 68"/>
            <p:cNvSpPr>
              <a:spLocks noChangeArrowheads="1"/>
            </p:cNvSpPr>
            <p:nvPr/>
          </p:nvSpPr>
          <p:spPr bwMode="auto">
            <a:xfrm rot="3581093">
              <a:off x="4800" y="1776"/>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grpSp>
      <p:grpSp>
        <p:nvGrpSpPr>
          <p:cNvPr id="11" name="Group 69"/>
          <p:cNvGrpSpPr>
            <a:grpSpLocks/>
          </p:cNvGrpSpPr>
          <p:nvPr/>
        </p:nvGrpSpPr>
        <p:grpSpPr bwMode="auto">
          <a:xfrm>
            <a:off x="985838" y="4167188"/>
            <a:ext cx="2151062" cy="1785937"/>
            <a:chOff x="435" y="2736"/>
            <a:chExt cx="1437" cy="1200"/>
          </a:xfrm>
        </p:grpSpPr>
        <p:grpSp>
          <p:nvGrpSpPr>
            <p:cNvPr id="12" name="Group 70"/>
            <p:cNvGrpSpPr>
              <a:grpSpLocks/>
            </p:cNvGrpSpPr>
            <p:nvPr/>
          </p:nvGrpSpPr>
          <p:grpSpPr bwMode="auto">
            <a:xfrm>
              <a:off x="435" y="2801"/>
              <a:ext cx="864" cy="417"/>
              <a:chOff x="435" y="2801"/>
              <a:chExt cx="864" cy="417"/>
            </a:xfrm>
          </p:grpSpPr>
          <p:sp>
            <p:nvSpPr>
              <p:cNvPr id="147547" name="Line 71"/>
              <p:cNvSpPr>
                <a:spLocks noChangeShapeType="1"/>
              </p:cNvSpPr>
              <p:nvPr/>
            </p:nvSpPr>
            <p:spPr bwMode="auto">
              <a:xfrm rot="2535919">
                <a:off x="435" y="3033"/>
                <a:ext cx="864" cy="0"/>
              </a:xfrm>
              <a:prstGeom prst="line">
                <a:avLst/>
              </a:prstGeom>
              <a:noFill/>
              <a:ln w="28575">
                <a:solidFill>
                  <a:srgbClr val="FF0000"/>
                </a:solidFill>
                <a:round/>
                <a:headEnd/>
                <a:tailEnd type="triangle" w="sm" len="lg"/>
              </a:ln>
            </p:spPr>
            <p:txBody>
              <a:bodyPr wrap="none" anchor="ctr"/>
              <a:lstStyle/>
              <a:p>
                <a:endParaRPr lang="zh-CN" altLang="en-US"/>
              </a:p>
            </p:txBody>
          </p:sp>
          <p:sp>
            <p:nvSpPr>
              <p:cNvPr id="147548" name="Line 72"/>
              <p:cNvSpPr>
                <a:spLocks noChangeShapeType="1"/>
              </p:cNvSpPr>
              <p:nvPr/>
            </p:nvSpPr>
            <p:spPr bwMode="auto">
              <a:xfrm rot="2535919">
                <a:off x="684" y="2801"/>
                <a:ext cx="0" cy="146"/>
              </a:xfrm>
              <a:prstGeom prst="line">
                <a:avLst/>
              </a:prstGeom>
              <a:noFill/>
              <a:ln w="28575">
                <a:solidFill>
                  <a:srgbClr val="FF0000"/>
                </a:solidFill>
                <a:round/>
                <a:headEnd/>
                <a:tailEnd type="none" w="sm" len="lg"/>
              </a:ln>
            </p:spPr>
            <p:txBody>
              <a:bodyPr wrap="none" anchor="ctr"/>
              <a:lstStyle/>
              <a:p>
                <a:endParaRPr lang="zh-CN" altLang="en-US"/>
              </a:p>
            </p:txBody>
          </p:sp>
          <p:sp>
            <p:nvSpPr>
              <p:cNvPr id="147549" name="Line 73"/>
              <p:cNvSpPr>
                <a:spLocks noChangeShapeType="1"/>
              </p:cNvSpPr>
              <p:nvPr/>
            </p:nvSpPr>
            <p:spPr bwMode="auto">
              <a:xfrm rot="2535919">
                <a:off x="789" y="2892"/>
                <a:ext cx="0" cy="146"/>
              </a:xfrm>
              <a:prstGeom prst="line">
                <a:avLst/>
              </a:prstGeom>
              <a:noFill/>
              <a:ln w="28575">
                <a:solidFill>
                  <a:srgbClr val="FF0000"/>
                </a:solidFill>
                <a:round/>
                <a:headEnd/>
                <a:tailEnd type="none" w="sm" len="lg"/>
              </a:ln>
            </p:spPr>
            <p:txBody>
              <a:bodyPr wrap="none" anchor="ctr"/>
              <a:lstStyle/>
              <a:p>
                <a:endParaRPr lang="zh-CN" altLang="en-US"/>
              </a:p>
            </p:txBody>
          </p:sp>
          <p:sp>
            <p:nvSpPr>
              <p:cNvPr id="147550" name="Line 74"/>
              <p:cNvSpPr>
                <a:spLocks noChangeShapeType="1"/>
              </p:cNvSpPr>
              <p:nvPr/>
            </p:nvSpPr>
            <p:spPr bwMode="auto">
              <a:xfrm rot="2535919">
                <a:off x="894" y="2983"/>
                <a:ext cx="0" cy="145"/>
              </a:xfrm>
              <a:prstGeom prst="line">
                <a:avLst/>
              </a:prstGeom>
              <a:noFill/>
              <a:ln w="28575">
                <a:solidFill>
                  <a:srgbClr val="FF0000"/>
                </a:solidFill>
                <a:round/>
                <a:headEnd/>
                <a:tailEnd type="none" w="sm" len="lg"/>
              </a:ln>
            </p:spPr>
            <p:txBody>
              <a:bodyPr wrap="none" anchor="ctr"/>
              <a:lstStyle/>
              <a:p>
                <a:endParaRPr lang="zh-CN" altLang="en-US"/>
              </a:p>
            </p:txBody>
          </p:sp>
          <p:sp>
            <p:nvSpPr>
              <p:cNvPr id="147551" name="Line 75"/>
              <p:cNvSpPr>
                <a:spLocks noChangeShapeType="1"/>
              </p:cNvSpPr>
              <p:nvPr/>
            </p:nvSpPr>
            <p:spPr bwMode="auto">
              <a:xfrm rot="2535919">
                <a:off x="998" y="3072"/>
                <a:ext cx="0" cy="146"/>
              </a:xfrm>
              <a:prstGeom prst="line">
                <a:avLst/>
              </a:prstGeom>
              <a:noFill/>
              <a:ln w="28575">
                <a:solidFill>
                  <a:srgbClr val="FF0000"/>
                </a:solidFill>
                <a:round/>
                <a:headEnd/>
                <a:tailEnd type="none" w="sm" len="lg"/>
              </a:ln>
            </p:spPr>
            <p:txBody>
              <a:bodyPr wrap="none" anchor="ctr"/>
              <a:lstStyle/>
              <a:p>
                <a:endParaRPr lang="zh-CN" altLang="en-US"/>
              </a:p>
            </p:txBody>
          </p:sp>
          <p:sp>
            <p:nvSpPr>
              <p:cNvPr id="147552" name="Oval 76"/>
              <p:cNvSpPr>
                <a:spLocks noChangeArrowheads="1"/>
              </p:cNvSpPr>
              <p:nvPr/>
            </p:nvSpPr>
            <p:spPr bwMode="auto">
              <a:xfrm rot="2535919">
                <a:off x="608" y="2811"/>
                <a:ext cx="47" cy="3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53" name="Oval 77"/>
              <p:cNvSpPr>
                <a:spLocks noChangeArrowheads="1"/>
              </p:cNvSpPr>
              <p:nvPr/>
            </p:nvSpPr>
            <p:spPr bwMode="auto">
              <a:xfrm rot="2535919">
                <a:off x="712" y="2901"/>
                <a:ext cx="47" cy="37"/>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54" name="Oval 78"/>
              <p:cNvSpPr>
                <a:spLocks noChangeArrowheads="1"/>
              </p:cNvSpPr>
              <p:nvPr/>
            </p:nvSpPr>
            <p:spPr bwMode="auto">
              <a:xfrm rot="2535919">
                <a:off x="818" y="2992"/>
                <a:ext cx="46" cy="37"/>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55" name="Oval 79"/>
              <p:cNvSpPr>
                <a:spLocks noChangeArrowheads="1"/>
              </p:cNvSpPr>
              <p:nvPr/>
            </p:nvSpPr>
            <p:spPr bwMode="auto">
              <a:xfrm rot="2535919">
                <a:off x="923" y="3082"/>
                <a:ext cx="47" cy="36"/>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56" name="Oval 80"/>
              <p:cNvSpPr>
                <a:spLocks noChangeArrowheads="1"/>
              </p:cNvSpPr>
              <p:nvPr/>
            </p:nvSpPr>
            <p:spPr bwMode="auto">
              <a:xfrm rot="2535919">
                <a:off x="1028" y="3173"/>
                <a:ext cx="46" cy="36"/>
              </a:xfrm>
              <a:prstGeom prst="ellipse">
                <a:avLst/>
              </a:prstGeom>
              <a:solidFill>
                <a:srgbClr val="FF0000"/>
              </a:solidFill>
              <a:ln w="9525">
                <a:solidFill>
                  <a:srgbClr val="FF0000"/>
                </a:solidFill>
                <a:round/>
                <a:headEnd/>
                <a:tailEnd/>
              </a:ln>
            </p:spPr>
            <p:txBody>
              <a:bodyPr wrap="none" anchor="ctr"/>
              <a:lstStyle/>
              <a:p>
                <a:endParaRPr lang="zh-CN" altLang="en-US"/>
              </a:p>
            </p:txBody>
          </p:sp>
        </p:grpSp>
        <p:graphicFrame>
          <p:nvGraphicFramePr>
            <p:cNvPr id="147462" name="Object 81"/>
            <p:cNvGraphicFramePr>
              <a:graphicFrameLocks noChangeAspect="1"/>
            </p:cNvGraphicFramePr>
            <p:nvPr/>
          </p:nvGraphicFramePr>
          <p:xfrm>
            <a:off x="971" y="2784"/>
            <a:ext cx="163" cy="342"/>
          </p:xfrm>
          <a:graphic>
            <a:graphicData uri="http://schemas.openxmlformats.org/presentationml/2006/ole">
              <p:oleObj spid="_x0000_s162822" name="Equation" r:id="rId7" imgW="114120" imgH="228600" progId="">
                <p:embed/>
              </p:oleObj>
            </a:graphicData>
          </a:graphic>
        </p:graphicFrame>
        <p:sp>
          <p:nvSpPr>
            <p:cNvPr id="147545" name="Line 82"/>
            <p:cNvSpPr>
              <a:spLocks noChangeShapeType="1"/>
            </p:cNvSpPr>
            <p:nvPr/>
          </p:nvSpPr>
          <p:spPr bwMode="auto">
            <a:xfrm>
              <a:off x="1173" y="2736"/>
              <a:ext cx="0" cy="1200"/>
            </a:xfrm>
            <a:prstGeom prst="line">
              <a:avLst/>
            </a:prstGeom>
            <a:noFill/>
            <a:ln w="28575">
              <a:solidFill>
                <a:schemeClr val="tx1"/>
              </a:solidFill>
              <a:prstDash val="dash"/>
              <a:round/>
              <a:headEnd/>
              <a:tailEnd type="none" w="sm" len="lg"/>
            </a:ln>
          </p:spPr>
          <p:txBody>
            <a:bodyPr wrap="none" anchor="ctr"/>
            <a:lstStyle/>
            <a:p>
              <a:endParaRPr lang="zh-CN" altLang="en-US"/>
            </a:p>
          </p:txBody>
        </p:sp>
        <p:sp>
          <p:nvSpPr>
            <p:cNvPr id="147546" name="Line 83"/>
            <p:cNvSpPr>
              <a:spLocks noChangeShapeType="1"/>
            </p:cNvSpPr>
            <p:nvPr/>
          </p:nvSpPr>
          <p:spPr bwMode="auto">
            <a:xfrm>
              <a:off x="514" y="3315"/>
              <a:ext cx="1358" cy="0"/>
            </a:xfrm>
            <a:prstGeom prst="line">
              <a:avLst/>
            </a:prstGeom>
            <a:noFill/>
            <a:ln w="28575">
              <a:solidFill>
                <a:schemeClr val="tx1"/>
              </a:solidFill>
              <a:round/>
              <a:headEnd/>
              <a:tailEnd type="none" w="sm" len="lg"/>
            </a:ln>
          </p:spPr>
          <p:txBody>
            <a:bodyPr wrap="none"/>
            <a:lstStyle/>
            <a:p>
              <a:endParaRPr lang="zh-CN" altLang="en-US"/>
            </a:p>
          </p:txBody>
        </p:sp>
      </p:grpSp>
      <p:grpSp>
        <p:nvGrpSpPr>
          <p:cNvPr id="13" name="Group 84"/>
          <p:cNvGrpSpPr>
            <a:grpSpLocks/>
          </p:cNvGrpSpPr>
          <p:nvPr/>
        </p:nvGrpSpPr>
        <p:grpSpPr bwMode="auto">
          <a:xfrm>
            <a:off x="2132013" y="4967288"/>
            <a:ext cx="460375" cy="987425"/>
            <a:chOff x="1200" y="3274"/>
            <a:chExt cx="308" cy="663"/>
          </a:xfrm>
        </p:grpSpPr>
        <p:sp>
          <p:nvSpPr>
            <p:cNvPr id="147537" name="Line 85"/>
            <p:cNvSpPr>
              <a:spLocks noChangeShapeType="1"/>
            </p:cNvSpPr>
            <p:nvPr/>
          </p:nvSpPr>
          <p:spPr bwMode="auto">
            <a:xfrm rot="3581093" flipH="1">
              <a:off x="1011" y="3600"/>
              <a:ext cx="663" cy="12"/>
            </a:xfrm>
            <a:prstGeom prst="line">
              <a:avLst/>
            </a:prstGeom>
            <a:noFill/>
            <a:ln w="28575">
              <a:solidFill>
                <a:srgbClr val="FF0000"/>
              </a:solidFill>
              <a:round/>
              <a:headEnd type="triangle" w="sm" len="lg"/>
              <a:tailEnd/>
            </a:ln>
          </p:spPr>
          <p:txBody>
            <a:bodyPr wrap="none" anchor="ctr"/>
            <a:lstStyle/>
            <a:p>
              <a:endParaRPr lang="zh-CN" altLang="en-US"/>
            </a:p>
          </p:txBody>
        </p:sp>
        <p:sp>
          <p:nvSpPr>
            <p:cNvPr id="147538" name="Line 86"/>
            <p:cNvSpPr>
              <a:spLocks noChangeShapeType="1"/>
            </p:cNvSpPr>
            <p:nvPr/>
          </p:nvSpPr>
          <p:spPr bwMode="auto">
            <a:xfrm rot="3581093" flipV="1">
              <a:off x="1283" y="3421"/>
              <a:ext cx="0" cy="165"/>
            </a:xfrm>
            <a:prstGeom prst="line">
              <a:avLst/>
            </a:prstGeom>
            <a:noFill/>
            <a:ln w="28575">
              <a:solidFill>
                <a:srgbClr val="FF0000"/>
              </a:solidFill>
              <a:round/>
              <a:headEnd type="none" w="sm" len="lg"/>
              <a:tailEnd/>
            </a:ln>
          </p:spPr>
          <p:txBody>
            <a:bodyPr wrap="none" anchor="ctr"/>
            <a:lstStyle/>
            <a:p>
              <a:endParaRPr lang="zh-CN" altLang="en-US"/>
            </a:p>
          </p:txBody>
        </p:sp>
        <p:sp>
          <p:nvSpPr>
            <p:cNvPr id="147539" name="Line 87"/>
            <p:cNvSpPr>
              <a:spLocks noChangeShapeType="1"/>
            </p:cNvSpPr>
            <p:nvPr/>
          </p:nvSpPr>
          <p:spPr bwMode="auto">
            <a:xfrm rot="3581093">
              <a:off x="1324" y="3462"/>
              <a:ext cx="0" cy="165"/>
            </a:xfrm>
            <a:prstGeom prst="line">
              <a:avLst/>
            </a:prstGeom>
            <a:noFill/>
            <a:ln w="28575">
              <a:solidFill>
                <a:srgbClr val="FF0000"/>
              </a:solidFill>
              <a:round/>
              <a:headEnd type="none" w="sm" len="lg"/>
              <a:tailEnd/>
            </a:ln>
          </p:spPr>
          <p:txBody>
            <a:bodyPr wrap="none" anchor="ctr"/>
            <a:lstStyle/>
            <a:p>
              <a:endParaRPr lang="zh-CN" altLang="en-US"/>
            </a:p>
          </p:txBody>
        </p:sp>
        <p:sp>
          <p:nvSpPr>
            <p:cNvPr id="147540" name="Line 88"/>
            <p:cNvSpPr>
              <a:spLocks noChangeShapeType="1"/>
            </p:cNvSpPr>
            <p:nvPr/>
          </p:nvSpPr>
          <p:spPr bwMode="auto">
            <a:xfrm rot="3581093">
              <a:off x="1406" y="3586"/>
              <a:ext cx="0" cy="165"/>
            </a:xfrm>
            <a:prstGeom prst="line">
              <a:avLst/>
            </a:prstGeom>
            <a:noFill/>
            <a:ln w="28575">
              <a:solidFill>
                <a:srgbClr val="FF0000"/>
              </a:solidFill>
              <a:round/>
              <a:headEnd type="none" w="sm" len="lg"/>
              <a:tailEnd/>
            </a:ln>
          </p:spPr>
          <p:txBody>
            <a:bodyPr wrap="none" anchor="ctr"/>
            <a:lstStyle/>
            <a:p>
              <a:endParaRPr lang="zh-CN" altLang="en-US"/>
            </a:p>
          </p:txBody>
        </p:sp>
        <p:sp>
          <p:nvSpPr>
            <p:cNvPr id="147541" name="Oval 89"/>
            <p:cNvSpPr>
              <a:spLocks noChangeArrowheads="1"/>
            </p:cNvSpPr>
            <p:nvPr/>
          </p:nvSpPr>
          <p:spPr bwMode="auto">
            <a:xfrm rot="3581093">
              <a:off x="1199" y="3409"/>
              <a:ext cx="56" cy="54"/>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42" name="Oval 90"/>
            <p:cNvSpPr>
              <a:spLocks noChangeArrowheads="1"/>
            </p:cNvSpPr>
            <p:nvPr/>
          </p:nvSpPr>
          <p:spPr bwMode="auto">
            <a:xfrm rot="3581093">
              <a:off x="1322" y="3588"/>
              <a:ext cx="55" cy="54"/>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43" name="Line 91"/>
            <p:cNvSpPr>
              <a:spLocks noChangeShapeType="1"/>
            </p:cNvSpPr>
            <p:nvPr/>
          </p:nvSpPr>
          <p:spPr bwMode="auto">
            <a:xfrm rot="3581093">
              <a:off x="1426" y="3629"/>
              <a:ext cx="0" cy="164"/>
            </a:xfrm>
            <a:prstGeom prst="line">
              <a:avLst/>
            </a:prstGeom>
            <a:noFill/>
            <a:ln w="28575">
              <a:solidFill>
                <a:srgbClr val="FF0000"/>
              </a:solidFill>
              <a:round/>
              <a:headEnd type="none" w="sm" len="lg"/>
              <a:tailEnd/>
            </a:ln>
          </p:spPr>
          <p:txBody>
            <a:bodyPr wrap="none" anchor="ctr"/>
            <a:lstStyle/>
            <a:p>
              <a:endParaRPr lang="zh-CN" altLang="en-US"/>
            </a:p>
          </p:txBody>
        </p:sp>
      </p:grpSp>
      <p:grpSp>
        <p:nvGrpSpPr>
          <p:cNvPr id="14" name="Group 92"/>
          <p:cNvGrpSpPr>
            <a:grpSpLocks/>
          </p:cNvGrpSpPr>
          <p:nvPr/>
        </p:nvGrpSpPr>
        <p:grpSpPr bwMode="auto">
          <a:xfrm>
            <a:off x="2090738" y="4167188"/>
            <a:ext cx="862012" cy="862012"/>
            <a:chOff x="1104" y="2544"/>
            <a:chExt cx="672" cy="672"/>
          </a:xfrm>
        </p:grpSpPr>
        <p:sp>
          <p:nvSpPr>
            <p:cNvPr id="147530" name="Line 93"/>
            <p:cNvSpPr>
              <a:spLocks noChangeShapeType="1"/>
            </p:cNvSpPr>
            <p:nvPr/>
          </p:nvSpPr>
          <p:spPr bwMode="auto">
            <a:xfrm flipV="1">
              <a:off x="1104" y="2544"/>
              <a:ext cx="672" cy="672"/>
            </a:xfrm>
            <a:prstGeom prst="line">
              <a:avLst/>
            </a:prstGeom>
            <a:noFill/>
            <a:ln w="28575">
              <a:solidFill>
                <a:srgbClr val="FF0000"/>
              </a:solidFill>
              <a:round/>
              <a:headEnd/>
              <a:tailEnd type="triangle" w="sm" len="lg"/>
            </a:ln>
          </p:spPr>
          <p:txBody>
            <a:bodyPr wrap="none"/>
            <a:lstStyle/>
            <a:p>
              <a:endParaRPr lang="zh-CN" altLang="en-US"/>
            </a:p>
          </p:txBody>
        </p:sp>
        <p:sp>
          <p:nvSpPr>
            <p:cNvPr id="147531" name="Oval 94"/>
            <p:cNvSpPr>
              <a:spLocks noChangeArrowheads="1"/>
            </p:cNvSpPr>
            <p:nvPr/>
          </p:nvSpPr>
          <p:spPr bwMode="auto">
            <a:xfrm>
              <a:off x="1248" y="3024"/>
              <a:ext cx="48" cy="48"/>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32" name="Oval 95"/>
            <p:cNvSpPr>
              <a:spLocks noChangeArrowheads="1"/>
            </p:cNvSpPr>
            <p:nvPr/>
          </p:nvSpPr>
          <p:spPr bwMode="auto">
            <a:xfrm>
              <a:off x="1344" y="2928"/>
              <a:ext cx="48" cy="48"/>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33" name="Line 96"/>
            <p:cNvSpPr>
              <a:spLocks noChangeShapeType="1"/>
            </p:cNvSpPr>
            <p:nvPr/>
          </p:nvSpPr>
          <p:spPr bwMode="auto">
            <a:xfrm>
              <a:off x="1392" y="2832"/>
              <a:ext cx="96" cy="96"/>
            </a:xfrm>
            <a:prstGeom prst="line">
              <a:avLst/>
            </a:prstGeom>
            <a:noFill/>
            <a:ln w="28575">
              <a:solidFill>
                <a:srgbClr val="FF0000"/>
              </a:solidFill>
              <a:round/>
              <a:headEnd/>
              <a:tailEnd type="none" w="sm" len="lg"/>
            </a:ln>
          </p:spPr>
          <p:txBody>
            <a:bodyPr wrap="none"/>
            <a:lstStyle/>
            <a:p>
              <a:endParaRPr lang="zh-CN" altLang="en-US"/>
            </a:p>
          </p:txBody>
        </p:sp>
        <p:sp>
          <p:nvSpPr>
            <p:cNvPr id="147534" name="Oval 97"/>
            <p:cNvSpPr>
              <a:spLocks noChangeArrowheads="1"/>
            </p:cNvSpPr>
            <p:nvPr/>
          </p:nvSpPr>
          <p:spPr bwMode="auto">
            <a:xfrm>
              <a:off x="1536" y="2736"/>
              <a:ext cx="48" cy="48"/>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35" name="Oval 98"/>
            <p:cNvSpPr>
              <a:spLocks noChangeArrowheads="1"/>
            </p:cNvSpPr>
            <p:nvPr/>
          </p:nvSpPr>
          <p:spPr bwMode="auto">
            <a:xfrm>
              <a:off x="1488" y="2784"/>
              <a:ext cx="48" cy="48"/>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36" name="Line 99"/>
            <p:cNvSpPr>
              <a:spLocks noChangeShapeType="1"/>
            </p:cNvSpPr>
            <p:nvPr/>
          </p:nvSpPr>
          <p:spPr bwMode="auto">
            <a:xfrm>
              <a:off x="1584" y="2640"/>
              <a:ext cx="96" cy="96"/>
            </a:xfrm>
            <a:prstGeom prst="line">
              <a:avLst/>
            </a:prstGeom>
            <a:noFill/>
            <a:ln w="28575">
              <a:solidFill>
                <a:srgbClr val="FF0000"/>
              </a:solidFill>
              <a:round/>
              <a:headEnd/>
              <a:tailEnd type="none" w="sm" len="lg"/>
            </a:ln>
          </p:spPr>
          <p:txBody>
            <a:bodyPr wrap="none"/>
            <a:lstStyle/>
            <a:p>
              <a:endParaRPr lang="zh-CN" altLang="en-US"/>
            </a:p>
          </p:txBody>
        </p:sp>
      </p:grpSp>
      <p:grpSp>
        <p:nvGrpSpPr>
          <p:cNvPr id="15" name="Group 100"/>
          <p:cNvGrpSpPr>
            <a:grpSpLocks/>
          </p:cNvGrpSpPr>
          <p:nvPr/>
        </p:nvGrpSpPr>
        <p:grpSpPr bwMode="auto">
          <a:xfrm>
            <a:off x="3495675" y="4225925"/>
            <a:ext cx="1296988" cy="703263"/>
            <a:chOff x="2112" y="2736"/>
            <a:chExt cx="866" cy="472"/>
          </a:xfrm>
        </p:grpSpPr>
        <p:sp>
          <p:nvSpPr>
            <p:cNvPr id="147525" name="Line 101"/>
            <p:cNvSpPr>
              <a:spLocks noChangeShapeType="1"/>
            </p:cNvSpPr>
            <p:nvPr/>
          </p:nvSpPr>
          <p:spPr bwMode="auto">
            <a:xfrm rot="2535919">
              <a:off x="2112" y="3008"/>
              <a:ext cx="866" cy="0"/>
            </a:xfrm>
            <a:prstGeom prst="line">
              <a:avLst/>
            </a:prstGeom>
            <a:noFill/>
            <a:ln w="28575">
              <a:solidFill>
                <a:srgbClr val="FF0000"/>
              </a:solidFill>
              <a:round/>
              <a:headEnd type="none" w="sm" len="lg"/>
              <a:tailEnd type="triangle" w="sm" len="lg"/>
            </a:ln>
          </p:spPr>
          <p:txBody>
            <a:bodyPr wrap="none" anchor="ctr"/>
            <a:lstStyle/>
            <a:p>
              <a:endParaRPr lang="zh-CN" altLang="en-US"/>
            </a:p>
          </p:txBody>
        </p:sp>
        <p:sp>
          <p:nvSpPr>
            <p:cNvPr id="147526" name="Line 102"/>
            <p:cNvSpPr>
              <a:spLocks noChangeShapeType="1"/>
            </p:cNvSpPr>
            <p:nvPr/>
          </p:nvSpPr>
          <p:spPr bwMode="auto">
            <a:xfrm rot="2535919">
              <a:off x="2361" y="2758"/>
              <a:ext cx="0" cy="157"/>
            </a:xfrm>
            <a:prstGeom prst="line">
              <a:avLst/>
            </a:prstGeom>
            <a:noFill/>
            <a:ln w="28575">
              <a:solidFill>
                <a:srgbClr val="FF0000"/>
              </a:solidFill>
              <a:round/>
              <a:headEnd type="none" w="sm" len="lg"/>
              <a:tailEnd type="none" w="sm" len="lg"/>
            </a:ln>
          </p:spPr>
          <p:txBody>
            <a:bodyPr wrap="none" anchor="ctr"/>
            <a:lstStyle/>
            <a:p>
              <a:endParaRPr lang="zh-CN" altLang="en-US"/>
            </a:p>
          </p:txBody>
        </p:sp>
        <p:sp>
          <p:nvSpPr>
            <p:cNvPr id="147527" name="Line 103"/>
            <p:cNvSpPr>
              <a:spLocks noChangeShapeType="1"/>
            </p:cNvSpPr>
            <p:nvPr/>
          </p:nvSpPr>
          <p:spPr bwMode="auto">
            <a:xfrm rot="2535919">
              <a:off x="2466" y="2857"/>
              <a:ext cx="0" cy="157"/>
            </a:xfrm>
            <a:prstGeom prst="line">
              <a:avLst/>
            </a:prstGeom>
            <a:noFill/>
            <a:ln w="28575">
              <a:solidFill>
                <a:srgbClr val="FF0000"/>
              </a:solidFill>
              <a:round/>
              <a:headEnd type="none" w="sm" len="lg"/>
              <a:tailEnd type="none" w="sm" len="lg"/>
            </a:ln>
          </p:spPr>
          <p:txBody>
            <a:bodyPr wrap="none" anchor="ctr"/>
            <a:lstStyle/>
            <a:p>
              <a:endParaRPr lang="zh-CN" altLang="en-US"/>
            </a:p>
          </p:txBody>
        </p:sp>
        <p:sp>
          <p:nvSpPr>
            <p:cNvPr id="147528" name="Line 104"/>
            <p:cNvSpPr>
              <a:spLocks noChangeShapeType="1"/>
            </p:cNvSpPr>
            <p:nvPr/>
          </p:nvSpPr>
          <p:spPr bwMode="auto">
            <a:xfrm rot="2535919">
              <a:off x="2572" y="2954"/>
              <a:ext cx="0" cy="157"/>
            </a:xfrm>
            <a:prstGeom prst="line">
              <a:avLst/>
            </a:prstGeom>
            <a:noFill/>
            <a:ln w="28575">
              <a:solidFill>
                <a:srgbClr val="FF0000"/>
              </a:solidFill>
              <a:round/>
              <a:headEnd type="none" w="sm" len="lg"/>
              <a:tailEnd type="none" w="sm" len="lg"/>
            </a:ln>
          </p:spPr>
          <p:txBody>
            <a:bodyPr wrap="none" anchor="ctr"/>
            <a:lstStyle/>
            <a:p>
              <a:endParaRPr lang="zh-CN" altLang="en-US"/>
            </a:p>
          </p:txBody>
        </p:sp>
        <p:sp>
          <p:nvSpPr>
            <p:cNvPr id="147529" name="Line 105"/>
            <p:cNvSpPr>
              <a:spLocks noChangeShapeType="1"/>
            </p:cNvSpPr>
            <p:nvPr/>
          </p:nvSpPr>
          <p:spPr bwMode="auto">
            <a:xfrm rot="2535919">
              <a:off x="2676" y="3051"/>
              <a:ext cx="0" cy="157"/>
            </a:xfrm>
            <a:prstGeom prst="line">
              <a:avLst/>
            </a:prstGeom>
            <a:noFill/>
            <a:ln w="28575">
              <a:solidFill>
                <a:srgbClr val="FF0000"/>
              </a:solidFill>
              <a:round/>
              <a:headEnd type="none" w="sm" len="lg"/>
              <a:tailEnd type="none" w="sm" len="lg"/>
            </a:ln>
          </p:spPr>
          <p:txBody>
            <a:bodyPr wrap="none" anchor="ctr"/>
            <a:lstStyle/>
            <a:p>
              <a:endParaRPr lang="zh-CN" altLang="en-US"/>
            </a:p>
          </p:txBody>
        </p:sp>
        <p:graphicFrame>
          <p:nvGraphicFramePr>
            <p:cNvPr id="147461" name="Object 106"/>
            <p:cNvGraphicFramePr>
              <a:graphicFrameLocks noChangeAspect="1"/>
            </p:cNvGraphicFramePr>
            <p:nvPr/>
          </p:nvGraphicFramePr>
          <p:xfrm>
            <a:off x="2646" y="2736"/>
            <a:ext cx="146" cy="331"/>
          </p:xfrm>
          <a:graphic>
            <a:graphicData uri="http://schemas.openxmlformats.org/presentationml/2006/ole">
              <p:oleObj spid="_x0000_s162821" name="Equation" r:id="rId8" imgW="114120" imgH="228600" progId="">
                <p:embed/>
              </p:oleObj>
            </a:graphicData>
          </a:graphic>
        </p:graphicFrame>
      </p:grpSp>
      <p:sp>
        <p:nvSpPr>
          <p:cNvPr id="147484" name="Line 107"/>
          <p:cNvSpPr>
            <a:spLocks noChangeShapeType="1"/>
          </p:cNvSpPr>
          <p:nvPr/>
        </p:nvSpPr>
        <p:spPr bwMode="auto">
          <a:xfrm>
            <a:off x="4602163" y="4095750"/>
            <a:ext cx="0" cy="1928813"/>
          </a:xfrm>
          <a:prstGeom prst="line">
            <a:avLst/>
          </a:prstGeom>
          <a:noFill/>
          <a:ln w="28575">
            <a:solidFill>
              <a:schemeClr val="tx1"/>
            </a:solidFill>
            <a:prstDash val="dash"/>
            <a:round/>
            <a:headEnd type="none" w="sm" len="lg"/>
            <a:tailEnd type="none" w="sm" len="lg"/>
          </a:ln>
        </p:spPr>
        <p:txBody>
          <a:bodyPr wrap="none" anchor="ctr"/>
          <a:lstStyle/>
          <a:p>
            <a:endParaRPr lang="zh-CN" altLang="en-US"/>
          </a:p>
        </p:txBody>
      </p:sp>
      <p:sp>
        <p:nvSpPr>
          <p:cNvPr id="147485" name="Line 108"/>
          <p:cNvSpPr>
            <a:spLocks noChangeShapeType="1"/>
          </p:cNvSpPr>
          <p:nvPr/>
        </p:nvSpPr>
        <p:spPr bwMode="auto">
          <a:xfrm>
            <a:off x="3614738" y="5027613"/>
            <a:ext cx="2036762" cy="0"/>
          </a:xfrm>
          <a:prstGeom prst="line">
            <a:avLst/>
          </a:prstGeom>
          <a:noFill/>
          <a:ln w="28575">
            <a:solidFill>
              <a:schemeClr val="tx1"/>
            </a:solidFill>
            <a:round/>
            <a:headEnd type="none" w="sm" len="lg"/>
            <a:tailEnd type="none" w="sm" len="lg"/>
          </a:ln>
        </p:spPr>
        <p:txBody>
          <a:bodyPr wrap="none"/>
          <a:lstStyle/>
          <a:p>
            <a:endParaRPr lang="zh-CN" altLang="en-US"/>
          </a:p>
        </p:txBody>
      </p:sp>
      <p:grpSp>
        <p:nvGrpSpPr>
          <p:cNvPr id="16" name="Group 109"/>
          <p:cNvGrpSpPr>
            <a:grpSpLocks/>
          </p:cNvGrpSpPr>
          <p:nvPr/>
        </p:nvGrpSpPr>
        <p:grpSpPr bwMode="auto">
          <a:xfrm>
            <a:off x="4602163" y="4960938"/>
            <a:ext cx="371475" cy="933450"/>
            <a:chOff x="2851" y="3269"/>
            <a:chExt cx="248" cy="627"/>
          </a:xfrm>
        </p:grpSpPr>
        <p:sp>
          <p:nvSpPr>
            <p:cNvPr id="147521" name="Line 110"/>
            <p:cNvSpPr>
              <a:spLocks noChangeShapeType="1"/>
            </p:cNvSpPr>
            <p:nvPr/>
          </p:nvSpPr>
          <p:spPr bwMode="auto">
            <a:xfrm rot="3581093" flipH="1">
              <a:off x="2688" y="3577"/>
              <a:ext cx="627" cy="12"/>
            </a:xfrm>
            <a:prstGeom prst="line">
              <a:avLst/>
            </a:prstGeom>
            <a:noFill/>
            <a:ln w="28575">
              <a:solidFill>
                <a:srgbClr val="FF0000"/>
              </a:solidFill>
              <a:round/>
              <a:headEnd type="triangle" w="sm" len="lg"/>
              <a:tailEnd type="none" w="sm" len="lg"/>
            </a:ln>
          </p:spPr>
          <p:txBody>
            <a:bodyPr wrap="none" anchor="ctr"/>
            <a:lstStyle/>
            <a:p>
              <a:endParaRPr lang="zh-CN" altLang="en-US"/>
            </a:p>
          </p:txBody>
        </p:sp>
        <p:sp>
          <p:nvSpPr>
            <p:cNvPr id="147522" name="Line 111"/>
            <p:cNvSpPr>
              <a:spLocks noChangeShapeType="1"/>
            </p:cNvSpPr>
            <p:nvPr/>
          </p:nvSpPr>
          <p:spPr bwMode="auto">
            <a:xfrm rot="3581093" flipV="1">
              <a:off x="2934" y="3371"/>
              <a:ext cx="0" cy="165"/>
            </a:xfrm>
            <a:prstGeom prst="line">
              <a:avLst/>
            </a:prstGeom>
            <a:noFill/>
            <a:ln w="28575">
              <a:solidFill>
                <a:srgbClr val="FF0000"/>
              </a:solidFill>
              <a:round/>
              <a:headEnd type="none" w="sm" len="lg"/>
              <a:tailEnd type="none" w="sm" len="lg"/>
            </a:ln>
          </p:spPr>
          <p:txBody>
            <a:bodyPr wrap="none" anchor="ctr"/>
            <a:lstStyle/>
            <a:p>
              <a:endParaRPr lang="zh-CN" altLang="en-US"/>
            </a:p>
          </p:txBody>
        </p:sp>
        <p:sp>
          <p:nvSpPr>
            <p:cNvPr id="147523" name="Line 112"/>
            <p:cNvSpPr>
              <a:spLocks noChangeShapeType="1"/>
            </p:cNvSpPr>
            <p:nvPr/>
          </p:nvSpPr>
          <p:spPr bwMode="auto">
            <a:xfrm rot="3581093">
              <a:off x="2975" y="3461"/>
              <a:ext cx="0" cy="165"/>
            </a:xfrm>
            <a:prstGeom prst="line">
              <a:avLst/>
            </a:prstGeom>
            <a:noFill/>
            <a:ln w="28575">
              <a:solidFill>
                <a:srgbClr val="FF0000"/>
              </a:solidFill>
              <a:round/>
              <a:headEnd type="none" w="sm" len="lg"/>
              <a:tailEnd type="none" w="sm" len="lg"/>
            </a:ln>
          </p:spPr>
          <p:txBody>
            <a:bodyPr wrap="none" anchor="ctr"/>
            <a:lstStyle/>
            <a:p>
              <a:endParaRPr lang="zh-CN" altLang="en-US"/>
            </a:p>
          </p:txBody>
        </p:sp>
        <p:sp>
          <p:nvSpPr>
            <p:cNvPr id="147524" name="Line 113"/>
            <p:cNvSpPr>
              <a:spLocks noChangeShapeType="1"/>
            </p:cNvSpPr>
            <p:nvPr/>
          </p:nvSpPr>
          <p:spPr bwMode="auto">
            <a:xfrm rot="3581093">
              <a:off x="3017" y="3550"/>
              <a:ext cx="0" cy="165"/>
            </a:xfrm>
            <a:prstGeom prst="line">
              <a:avLst/>
            </a:prstGeom>
            <a:noFill/>
            <a:ln w="28575">
              <a:solidFill>
                <a:srgbClr val="FF0000"/>
              </a:solidFill>
              <a:round/>
              <a:headEnd type="none" w="sm" len="lg"/>
              <a:tailEnd type="none" w="sm" len="lg"/>
            </a:ln>
          </p:spPr>
          <p:txBody>
            <a:bodyPr wrap="none" anchor="ctr"/>
            <a:lstStyle/>
            <a:p>
              <a:endParaRPr lang="zh-CN" altLang="en-US"/>
            </a:p>
          </p:txBody>
        </p:sp>
      </p:grpSp>
      <p:grpSp>
        <p:nvGrpSpPr>
          <p:cNvPr id="17" name="Group 114"/>
          <p:cNvGrpSpPr>
            <a:grpSpLocks/>
          </p:cNvGrpSpPr>
          <p:nvPr/>
        </p:nvGrpSpPr>
        <p:grpSpPr bwMode="auto">
          <a:xfrm>
            <a:off x="4578350" y="4095750"/>
            <a:ext cx="863600" cy="931863"/>
            <a:chOff x="2928" y="2544"/>
            <a:chExt cx="672" cy="672"/>
          </a:xfrm>
        </p:grpSpPr>
        <p:sp>
          <p:nvSpPr>
            <p:cNvPr id="147516" name="Line 115"/>
            <p:cNvSpPr>
              <a:spLocks noChangeShapeType="1"/>
            </p:cNvSpPr>
            <p:nvPr/>
          </p:nvSpPr>
          <p:spPr bwMode="auto">
            <a:xfrm flipV="1">
              <a:off x="2928" y="2544"/>
              <a:ext cx="672" cy="672"/>
            </a:xfrm>
            <a:prstGeom prst="line">
              <a:avLst/>
            </a:prstGeom>
            <a:noFill/>
            <a:ln w="28575">
              <a:solidFill>
                <a:srgbClr val="FF0000"/>
              </a:solidFill>
              <a:round/>
              <a:headEnd type="none" w="sm" len="lg"/>
              <a:tailEnd type="triangle" w="sm" len="lg"/>
            </a:ln>
          </p:spPr>
          <p:txBody>
            <a:bodyPr wrap="none"/>
            <a:lstStyle/>
            <a:p>
              <a:endParaRPr lang="zh-CN" altLang="en-US"/>
            </a:p>
          </p:txBody>
        </p:sp>
        <p:sp>
          <p:nvSpPr>
            <p:cNvPr id="147517" name="Line 116"/>
            <p:cNvSpPr>
              <a:spLocks noChangeShapeType="1"/>
            </p:cNvSpPr>
            <p:nvPr/>
          </p:nvSpPr>
          <p:spPr bwMode="auto">
            <a:xfrm>
              <a:off x="3168" y="2880"/>
              <a:ext cx="96" cy="96"/>
            </a:xfrm>
            <a:prstGeom prst="line">
              <a:avLst/>
            </a:prstGeom>
            <a:noFill/>
            <a:ln w="28575">
              <a:solidFill>
                <a:srgbClr val="FF0000"/>
              </a:solidFill>
              <a:round/>
              <a:headEnd type="none" w="sm" len="lg"/>
              <a:tailEnd type="none" w="sm" len="lg"/>
            </a:ln>
          </p:spPr>
          <p:txBody>
            <a:bodyPr wrap="none"/>
            <a:lstStyle/>
            <a:p>
              <a:endParaRPr lang="zh-CN" altLang="en-US"/>
            </a:p>
          </p:txBody>
        </p:sp>
        <p:sp>
          <p:nvSpPr>
            <p:cNvPr id="147518" name="Line 117"/>
            <p:cNvSpPr>
              <a:spLocks noChangeShapeType="1"/>
            </p:cNvSpPr>
            <p:nvPr/>
          </p:nvSpPr>
          <p:spPr bwMode="auto">
            <a:xfrm>
              <a:off x="3360" y="2688"/>
              <a:ext cx="96" cy="96"/>
            </a:xfrm>
            <a:prstGeom prst="line">
              <a:avLst/>
            </a:prstGeom>
            <a:noFill/>
            <a:ln w="28575">
              <a:solidFill>
                <a:srgbClr val="FF0000"/>
              </a:solidFill>
              <a:round/>
              <a:headEnd type="none" w="sm" len="lg"/>
              <a:tailEnd type="none" w="sm" len="lg"/>
            </a:ln>
          </p:spPr>
          <p:txBody>
            <a:bodyPr wrap="none"/>
            <a:lstStyle/>
            <a:p>
              <a:endParaRPr lang="zh-CN" altLang="en-US"/>
            </a:p>
          </p:txBody>
        </p:sp>
        <p:sp>
          <p:nvSpPr>
            <p:cNvPr id="147519" name="Line 118"/>
            <p:cNvSpPr>
              <a:spLocks noChangeShapeType="1"/>
            </p:cNvSpPr>
            <p:nvPr/>
          </p:nvSpPr>
          <p:spPr bwMode="auto">
            <a:xfrm>
              <a:off x="3264" y="2784"/>
              <a:ext cx="96" cy="96"/>
            </a:xfrm>
            <a:prstGeom prst="line">
              <a:avLst/>
            </a:prstGeom>
            <a:noFill/>
            <a:ln w="28575">
              <a:solidFill>
                <a:srgbClr val="FF0000"/>
              </a:solidFill>
              <a:round/>
              <a:headEnd type="none" w="sm" len="lg"/>
              <a:tailEnd type="none" w="sm" len="lg"/>
            </a:ln>
          </p:spPr>
          <p:txBody>
            <a:bodyPr wrap="none"/>
            <a:lstStyle/>
            <a:p>
              <a:endParaRPr lang="zh-CN" altLang="en-US"/>
            </a:p>
          </p:txBody>
        </p:sp>
        <p:sp>
          <p:nvSpPr>
            <p:cNvPr id="147520" name="Line 119"/>
            <p:cNvSpPr>
              <a:spLocks noChangeShapeType="1"/>
            </p:cNvSpPr>
            <p:nvPr/>
          </p:nvSpPr>
          <p:spPr bwMode="auto">
            <a:xfrm>
              <a:off x="3072" y="2976"/>
              <a:ext cx="96" cy="96"/>
            </a:xfrm>
            <a:prstGeom prst="line">
              <a:avLst/>
            </a:prstGeom>
            <a:noFill/>
            <a:ln w="28575">
              <a:solidFill>
                <a:srgbClr val="FF0000"/>
              </a:solidFill>
              <a:round/>
              <a:headEnd type="none" w="sm" len="lg"/>
              <a:tailEnd type="none" w="sm" len="lg"/>
            </a:ln>
          </p:spPr>
          <p:txBody>
            <a:bodyPr wrap="none"/>
            <a:lstStyle/>
            <a:p>
              <a:endParaRPr lang="zh-CN" altLang="en-US"/>
            </a:p>
          </p:txBody>
        </p:sp>
      </p:grpSp>
      <p:graphicFrame>
        <p:nvGraphicFramePr>
          <p:cNvPr id="147460" name="Object 120"/>
          <p:cNvGraphicFramePr>
            <a:graphicFrameLocks noChangeAspect="1"/>
          </p:cNvGraphicFramePr>
          <p:nvPr/>
        </p:nvGraphicFramePr>
        <p:xfrm>
          <a:off x="6848475" y="4310063"/>
          <a:ext cx="239713" cy="500062"/>
        </p:xfrm>
        <a:graphic>
          <a:graphicData uri="http://schemas.openxmlformats.org/presentationml/2006/ole">
            <p:oleObj spid="_x0000_s162820" name="Equation" r:id="rId9" imgW="114120" imgH="228600" progId="">
              <p:embed/>
            </p:oleObj>
          </a:graphicData>
        </a:graphic>
      </p:graphicFrame>
      <p:sp>
        <p:nvSpPr>
          <p:cNvPr id="147488" name="Line 121"/>
          <p:cNvSpPr>
            <a:spLocks noChangeShapeType="1"/>
          </p:cNvSpPr>
          <p:nvPr/>
        </p:nvSpPr>
        <p:spPr bwMode="auto">
          <a:xfrm>
            <a:off x="7116763" y="4167188"/>
            <a:ext cx="0" cy="1784350"/>
          </a:xfrm>
          <a:prstGeom prst="line">
            <a:avLst/>
          </a:prstGeom>
          <a:noFill/>
          <a:ln w="28575">
            <a:solidFill>
              <a:schemeClr val="tx1"/>
            </a:solidFill>
            <a:prstDash val="dash"/>
            <a:round/>
            <a:headEnd type="none" w="sm" len="lg"/>
            <a:tailEnd type="none" w="sm" len="lg"/>
          </a:ln>
        </p:spPr>
        <p:txBody>
          <a:bodyPr wrap="none" anchor="ctr"/>
          <a:lstStyle/>
          <a:p>
            <a:endParaRPr lang="zh-CN" altLang="en-US"/>
          </a:p>
        </p:txBody>
      </p:sp>
      <p:sp>
        <p:nvSpPr>
          <p:cNvPr id="147489" name="Line 122"/>
          <p:cNvSpPr>
            <a:spLocks noChangeShapeType="1"/>
          </p:cNvSpPr>
          <p:nvPr/>
        </p:nvSpPr>
        <p:spPr bwMode="auto">
          <a:xfrm>
            <a:off x="6129338" y="5029200"/>
            <a:ext cx="2036762" cy="0"/>
          </a:xfrm>
          <a:prstGeom prst="line">
            <a:avLst/>
          </a:prstGeom>
          <a:noFill/>
          <a:ln w="28575">
            <a:solidFill>
              <a:schemeClr val="tx1"/>
            </a:solidFill>
            <a:round/>
            <a:headEnd type="none" w="sm" len="lg"/>
            <a:tailEnd type="none" w="sm" len="lg"/>
          </a:ln>
        </p:spPr>
        <p:txBody>
          <a:bodyPr wrap="none"/>
          <a:lstStyle/>
          <a:p>
            <a:endParaRPr lang="zh-CN" altLang="en-US"/>
          </a:p>
        </p:txBody>
      </p:sp>
      <p:grpSp>
        <p:nvGrpSpPr>
          <p:cNvPr id="18" name="Group 123"/>
          <p:cNvGrpSpPr>
            <a:grpSpLocks/>
          </p:cNvGrpSpPr>
          <p:nvPr/>
        </p:nvGrpSpPr>
        <p:grpSpPr bwMode="auto">
          <a:xfrm>
            <a:off x="7116763" y="4291013"/>
            <a:ext cx="741362" cy="738187"/>
            <a:chOff x="4656" y="2640"/>
            <a:chExt cx="576" cy="576"/>
          </a:xfrm>
        </p:grpSpPr>
        <p:sp>
          <p:nvSpPr>
            <p:cNvPr id="147511" name="Line 124"/>
            <p:cNvSpPr>
              <a:spLocks noChangeShapeType="1"/>
            </p:cNvSpPr>
            <p:nvPr/>
          </p:nvSpPr>
          <p:spPr bwMode="auto">
            <a:xfrm flipV="1">
              <a:off x="4656" y="2640"/>
              <a:ext cx="576" cy="576"/>
            </a:xfrm>
            <a:prstGeom prst="line">
              <a:avLst/>
            </a:prstGeom>
            <a:noFill/>
            <a:ln w="28575">
              <a:solidFill>
                <a:srgbClr val="FF0000"/>
              </a:solidFill>
              <a:round/>
              <a:headEnd type="none" w="sm" len="lg"/>
              <a:tailEnd type="triangle" w="sm" len="lg"/>
            </a:ln>
          </p:spPr>
          <p:txBody>
            <a:bodyPr wrap="none"/>
            <a:lstStyle/>
            <a:p>
              <a:endParaRPr lang="zh-CN" altLang="en-US"/>
            </a:p>
          </p:txBody>
        </p:sp>
        <p:sp>
          <p:nvSpPr>
            <p:cNvPr id="147512" name="Oval 125"/>
            <p:cNvSpPr>
              <a:spLocks noChangeArrowheads="1"/>
            </p:cNvSpPr>
            <p:nvPr/>
          </p:nvSpPr>
          <p:spPr bwMode="auto">
            <a:xfrm>
              <a:off x="4800" y="3024"/>
              <a:ext cx="48" cy="48"/>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13" name="Oval 126"/>
            <p:cNvSpPr>
              <a:spLocks noChangeArrowheads="1"/>
            </p:cNvSpPr>
            <p:nvPr/>
          </p:nvSpPr>
          <p:spPr bwMode="auto">
            <a:xfrm>
              <a:off x="4896" y="2928"/>
              <a:ext cx="48" cy="48"/>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14" name="Oval 127"/>
            <p:cNvSpPr>
              <a:spLocks noChangeArrowheads="1"/>
            </p:cNvSpPr>
            <p:nvPr/>
          </p:nvSpPr>
          <p:spPr bwMode="auto">
            <a:xfrm>
              <a:off x="5088" y="2736"/>
              <a:ext cx="48" cy="48"/>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15" name="Oval 128"/>
            <p:cNvSpPr>
              <a:spLocks noChangeArrowheads="1"/>
            </p:cNvSpPr>
            <p:nvPr/>
          </p:nvSpPr>
          <p:spPr bwMode="auto">
            <a:xfrm>
              <a:off x="4992" y="2832"/>
              <a:ext cx="48" cy="48"/>
            </a:xfrm>
            <a:prstGeom prst="ellipse">
              <a:avLst/>
            </a:prstGeom>
            <a:solidFill>
              <a:srgbClr val="FF0000"/>
            </a:solidFill>
            <a:ln w="9525">
              <a:solidFill>
                <a:srgbClr val="FF0000"/>
              </a:solidFill>
              <a:round/>
              <a:headEnd/>
              <a:tailEnd/>
            </a:ln>
          </p:spPr>
          <p:txBody>
            <a:bodyPr wrap="none" anchor="ctr"/>
            <a:lstStyle/>
            <a:p>
              <a:endParaRPr lang="zh-CN" altLang="en-US"/>
            </a:p>
          </p:txBody>
        </p:sp>
      </p:grpSp>
      <p:grpSp>
        <p:nvGrpSpPr>
          <p:cNvPr id="19" name="Group 129"/>
          <p:cNvGrpSpPr>
            <a:grpSpLocks/>
          </p:cNvGrpSpPr>
          <p:nvPr/>
        </p:nvGrpSpPr>
        <p:grpSpPr bwMode="auto">
          <a:xfrm>
            <a:off x="7200900" y="4967288"/>
            <a:ext cx="304800" cy="985837"/>
            <a:chOff x="4721" y="3168"/>
            <a:chExt cx="238" cy="769"/>
          </a:xfrm>
        </p:grpSpPr>
        <p:sp>
          <p:nvSpPr>
            <p:cNvPr id="147506" name="Line 130"/>
            <p:cNvSpPr>
              <a:spLocks noChangeShapeType="1"/>
            </p:cNvSpPr>
            <p:nvPr/>
          </p:nvSpPr>
          <p:spPr bwMode="auto">
            <a:xfrm rot="3581093" flipH="1">
              <a:off x="4470" y="3545"/>
              <a:ext cx="769" cy="15"/>
            </a:xfrm>
            <a:prstGeom prst="line">
              <a:avLst/>
            </a:prstGeom>
            <a:noFill/>
            <a:ln w="28575">
              <a:solidFill>
                <a:srgbClr val="FF0000"/>
              </a:solidFill>
              <a:round/>
              <a:headEnd type="triangle" w="sm" len="lg"/>
              <a:tailEnd type="none" w="sm" len="lg"/>
            </a:ln>
          </p:spPr>
          <p:txBody>
            <a:bodyPr wrap="none" anchor="ctr"/>
            <a:lstStyle/>
            <a:p>
              <a:endParaRPr lang="zh-CN" altLang="en-US"/>
            </a:p>
          </p:txBody>
        </p:sp>
        <p:sp>
          <p:nvSpPr>
            <p:cNvPr id="147507" name="Oval 131"/>
            <p:cNvSpPr>
              <a:spLocks noChangeArrowheads="1"/>
            </p:cNvSpPr>
            <p:nvPr/>
          </p:nvSpPr>
          <p:spPr bwMode="auto">
            <a:xfrm rot="3581093">
              <a:off x="4721" y="3353"/>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08" name="Oval 132"/>
            <p:cNvSpPr>
              <a:spLocks noChangeArrowheads="1"/>
            </p:cNvSpPr>
            <p:nvPr/>
          </p:nvSpPr>
          <p:spPr bwMode="auto">
            <a:xfrm rot="3581093">
              <a:off x="4848" y="3552"/>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09" name="Oval 133"/>
            <p:cNvSpPr>
              <a:spLocks noChangeArrowheads="1"/>
            </p:cNvSpPr>
            <p:nvPr/>
          </p:nvSpPr>
          <p:spPr bwMode="auto">
            <a:xfrm rot="3581093">
              <a:off x="4800" y="3456"/>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10" name="Oval 134"/>
            <p:cNvSpPr>
              <a:spLocks noChangeArrowheads="1"/>
            </p:cNvSpPr>
            <p:nvPr/>
          </p:nvSpPr>
          <p:spPr bwMode="auto">
            <a:xfrm rot="3581093">
              <a:off x="4896" y="3648"/>
              <a:ext cx="64" cy="63"/>
            </a:xfrm>
            <a:prstGeom prst="ellipse">
              <a:avLst/>
            </a:prstGeom>
            <a:solidFill>
              <a:srgbClr val="FF0000"/>
            </a:solidFill>
            <a:ln w="9525">
              <a:solidFill>
                <a:srgbClr val="FF0000"/>
              </a:solidFill>
              <a:round/>
              <a:headEnd/>
              <a:tailEnd/>
            </a:ln>
          </p:spPr>
          <p:txBody>
            <a:bodyPr wrap="none" anchor="ctr"/>
            <a:lstStyle/>
            <a:p>
              <a:endParaRPr lang="zh-CN" altLang="en-US"/>
            </a:p>
          </p:txBody>
        </p:sp>
      </p:grpSp>
      <p:sp>
        <p:nvSpPr>
          <p:cNvPr id="147492" name="Rectangle 135"/>
          <p:cNvSpPr>
            <a:spLocks noChangeArrowheads="1"/>
          </p:cNvSpPr>
          <p:nvPr/>
        </p:nvSpPr>
        <p:spPr bwMode="auto">
          <a:xfrm>
            <a:off x="982663" y="2643188"/>
            <a:ext cx="2154237" cy="928687"/>
          </a:xfrm>
          <a:prstGeom prst="rect">
            <a:avLst/>
          </a:prstGeom>
          <a:solidFill>
            <a:srgbClr val="C5FFFF">
              <a:alpha val="50195"/>
            </a:srgbClr>
          </a:solidFill>
          <a:ln w="9525">
            <a:noFill/>
            <a:miter lim="800000"/>
            <a:headEnd/>
            <a:tailEnd/>
          </a:ln>
        </p:spPr>
        <p:txBody>
          <a:bodyPr wrap="none" anchor="ctr"/>
          <a:lstStyle/>
          <a:p>
            <a:endParaRPr lang="zh-CN" altLang="en-US"/>
          </a:p>
        </p:txBody>
      </p:sp>
      <p:sp>
        <p:nvSpPr>
          <p:cNvPr id="147493" name="Rectangle 136"/>
          <p:cNvSpPr>
            <a:spLocks noChangeArrowheads="1"/>
          </p:cNvSpPr>
          <p:nvPr/>
        </p:nvSpPr>
        <p:spPr bwMode="auto">
          <a:xfrm>
            <a:off x="3568700" y="2667000"/>
            <a:ext cx="2154238" cy="928688"/>
          </a:xfrm>
          <a:prstGeom prst="rect">
            <a:avLst/>
          </a:prstGeom>
          <a:solidFill>
            <a:srgbClr val="C5FFFF">
              <a:alpha val="50195"/>
            </a:srgbClr>
          </a:solidFill>
          <a:ln w="9525">
            <a:noFill/>
            <a:miter lim="800000"/>
            <a:headEnd/>
            <a:tailEnd/>
          </a:ln>
        </p:spPr>
        <p:txBody>
          <a:bodyPr wrap="none" anchor="ctr"/>
          <a:lstStyle/>
          <a:p>
            <a:endParaRPr lang="zh-CN" altLang="en-US"/>
          </a:p>
        </p:txBody>
      </p:sp>
      <p:sp>
        <p:nvSpPr>
          <p:cNvPr id="147494" name="Rectangle 137"/>
          <p:cNvSpPr>
            <a:spLocks noChangeArrowheads="1"/>
          </p:cNvSpPr>
          <p:nvPr/>
        </p:nvSpPr>
        <p:spPr bwMode="auto">
          <a:xfrm>
            <a:off x="6011863" y="2667000"/>
            <a:ext cx="2154237" cy="928688"/>
          </a:xfrm>
          <a:prstGeom prst="rect">
            <a:avLst/>
          </a:prstGeom>
          <a:solidFill>
            <a:srgbClr val="C5FFFF">
              <a:alpha val="50195"/>
            </a:srgbClr>
          </a:solidFill>
          <a:ln w="9525">
            <a:noFill/>
            <a:miter lim="800000"/>
            <a:headEnd/>
            <a:tailEnd/>
          </a:ln>
        </p:spPr>
        <p:txBody>
          <a:bodyPr wrap="none" anchor="ctr"/>
          <a:lstStyle/>
          <a:p>
            <a:endParaRPr lang="zh-CN" altLang="en-US"/>
          </a:p>
        </p:txBody>
      </p:sp>
      <p:sp>
        <p:nvSpPr>
          <p:cNvPr id="147495" name="Rectangle 138"/>
          <p:cNvSpPr>
            <a:spLocks noChangeArrowheads="1"/>
          </p:cNvSpPr>
          <p:nvPr/>
        </p:nvSpPr>
        <p:spPr bwMode="auto">
          <a:xfrm>
            <a:off x="1054100" y="5024438"/>
            <a:ext cx="2154238" cy="1000125"/>
          </a:xfrm>
          <a:prstGeom prst="rect">
            <a:avLst/>
          </a:prstGeom>
          <a:solidFill>
            <a:srgbClr val="C5FFFF">
              <a:alpha val="50195"/>
            </a:srgbClr>
          </a:solidFill>
          <a:ln w="9525">
            <a:noFill/>
            <a:miter lim="800000"/>
            <a:headEnd/>
            <a:tailEnd/>
          </a:ln>
        </p:spPr>
        <p:txBody>
          <a:bodyPr wrap="none" anchor="ctr"/>
          <a:lstStyle/>
          <a:p>
            <a:endParaRPr lang="zh-CN" altLang="en-US"/>
          </a:p>
        </p:txBody>
      </p:sp>
      <p:sp>
        <p:nvSpPr>
          <p:cNvPr id="147496" name="Rectangle 139"/>
          <p:cNvSpPr>
            <a:spLocks noChangeArrowheads="1"/>
          </p:cNvSpPr>
          <p:nvPr/>
        </p:nvSpPr>
        <p:spPr bwMode="auto">
          <a:xfrm>
            <a:off x="3735388" y="5048250"/>
            <a:ext cx="2154237" cy="1000125"/>
          </a:xfrm>
          <a:prstGeom prst="rect">
            <a:avLst/>
          </a:prstGeom>
          <a:solidFill>
            <a:srgbClr val="C5FFFF">
              <a:alpha val="50195"/>
            </a:srgbClr>
          </a:solidFill>
          <a:ln w="9525">
            <a:noFill/>
            <a:miter lim="800000"/>
            <a:headEnd/>
            <a:tailEnd/>
          </a:ln>
        </p:spPr>
        <p:txBody>
          <a:bodyPr wrap="none" anchor="ctr"/>
          <a:lstStyle/>
          <a:p>
            <a:endParaRPr lang="zh-CN" altLang="en-US"/>
          </a:p>
        </p:txBody>
      </p:sp>
      <p:sp>
        <p:nvSpPr>
          <p:cNvPr id="147497" name="Rectangle 140"/>
          <p:cNvSpPr>
            <a:spLocks noChangeArrowheads="1"/>
          </p:cNvSpPr>
          <p:nvPr/>
        </p:nvSpPr>
        <p:spPr bwMode="auto">
          <a:xfrm>
            <a:off x="6011863" y="5024438"/>
            <a:ext cx="2154237" cy="1000125"/>
          </a:xfrm>
          <a:prstGeom prst="rect">
            <a:avLst/>
          </a:prstGeom>
          <a:solidFill>
            <a:srgbClr val="C5FFFF">
              <a:alpha val="50195"/>
            </a:srgbClr>
          </a:solidFill>
          <a:ln w="9525">
            <a:noFill/>
            <a:miter lim="800000"/>
            <a:headEnd/>
            <a:tailEnd/>
          </a:ln>
        </p:spPr>
        <p:txBody>
          <a:bodyPr wrap="none" anchor="ctr"/>
          <a:lstStyle/>
          <a:p>
            <a:endParaRPr lang="zh-CN" altLang="en-US"/>
          </a:p>
        </p:txBody>
      </p:sp>
      <p:grpSp>
        <p:nvGrpSpPr>
          <p:cNvPr id="20" name="Group 147"/>
          <p:cNvGrpSpPr>
            <a:grpSpLocks/>
          </p:cNvGrpSpPr>
          <p:nvPr/>
        </p:nvGrpSpPr>
        <p:grpSpPr bwMode="auto">
          <a:xfrm>
            <a:off x="6008688" y="4230688"/>
            <a:ext cx="1295400" cy="579437"/>
            <a:chOff x="3792" y="2779"/>
            <a:chExt cx="866" cy="389"/>
          </a:xfrm>
        </p:grpSpPr>
        <p:sp>
          <p:nvSpPr>
            <p:cNvPr id="147501" name="Line 148"/>
            <p:cNvSpPr>
              <a:spLocks noChangeShapeType="1"/>
            </p:cNvSpPr>
            <p:nvPr/>
          </p:nvSpPr>
          <p:spPr bwMode="auto">
            <a:xfrm rot="2535919">
              <a:off x="3792" y="3032"/>
              <a:ext cx="866" cy="0"/>
            </a:xfrm>
            <a:prstGeom prst="line">
              <a:avLst/>
            </a:prstGeom>
            <a:noFill/>
            <a:ln w="28575">
              <a:solidFill>
                <a:srgbClr val="FF0000"/>
              </a:solidFill>
              <a:round/>
              <a:headEnd type="none" w="sm" len="lg"/>
              <a:tailEnd type="triangle" w="sm" len="lg"/>
            </a:ln>
          </p:spPr>
          <p:txBody>
            <a:bodyPr wrap="none" anchor="ctr"/>
            <a:lstStyle/>
            <a:p>
              <a:endParaRPr lang="zh-CN" altLang="en-US"/>
            </a:p>
          </p:txBody>
        </p:sp>
        <p:sp>
          <p:nvSpPr>
            <p:cNvPr id="147502" name="Oval 149"/>
            <p:cNvSpPr>
              <a:spLocks noChangeArrowheads="1"/>
            </p:cNvSpPr>
            <p:nvPr/>
          </p:nvSpPr>
          <p:spPr bwMode="auto">
            <a:xfrm rot="2535919">
              <a:off x="3975" y="2779"/>
              <a:ext cx="40" cy="70"/>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03" name="Oval 150"/>
            <p:cNvSpPr>
              <a:spLocks noChangeArrowheads="1"/>
            </p:cNvSpPr>
            <p:nvPr/>
          </p:nvSpPr>
          <p:spPr bwMode="auto">
            <a:xfrm rot="2535919">
              <a:off x="4320" y="3108"/>
              <a:ext cx="62" cy="60"/>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04" name="Oval 151"/>
            <p:cNvSpPr>
              <a:spLocks noChangeArrowheads="1"/>
            </p:cNvSpPr>
            <p:nvPr/>
          </p:nvSpPr>
          <p:spPr bwMode="auto">
            <a:xfrm rot="2535919">
              <a:off x="4176" y="2976"/>
              <a:ext cx="62" cy="60"/>
            </a:xfrm>
            <a:prstGeom prst="ellipse">
              <a:avLst/>
            </a:prstGeom>
            <a:solidFill>
              <a:srgbClr val="FF0000"/>
            </a:solidFill>
            <a:ln w="9525">
              <a:solidFill>
                <a:srgbClr val="FF0000"/>
              </a:solidFill>
              <a:round/>
              <a:headEnd/>
              <a:tailEnd/>
            </a:ln>
          </p:spPr>
          <p:txBody>
            <a:bodyPr wrap="none" anchor="ctr"/>
            <a:lstStyle/>
            <a:p>
              <a:endParaRPr lang="zh-CN" altLang="en-US"/>
            </a:p>
          </p:txBody>
        </p:sp>
        <p:sp>
          <p:nvSpPr>
            <p:cNvPr id="147505" name="Oval 152"/>
            <p:cNvSpPr>
              <a:spLocks noChangeArrowheads="1"/>
            </p:cNvSpPr>
            <p:nvPr/>
          </p:nvSpPr>
          <p:spPr bwMode="auto">
            <a:xfrm rot="2535919">
              <a:off x="4066" y="2868"/>
              <a:ext cx="62" cy="60"/>
            </a:xfrm>
            <a:prstGeom prst="ellipse">
              <a:avLst/>
            </a:prstGeom>
            <a:solidFill>
              <a:srgbClr val="FF0000"/>
            </a:solidFill>
            <a:ln w="9525">
              <a:solidFill>
                <a:srgbClr val="FF0000"/>
              </a:solidFill>
              <a:round/>
              <a:headEnd/>
              <a:tailEnd/>
            </a:ln>
          </p:spPr>
          <p:txBody>
            <a:bodyPr wrap="none" anchor="ctr"/>
            <a:lstStyle/>
            <a:p>
              <a:endParaRPr lang="zh-CN" altLang="en-US"/>
            </a:p>
          </p:txBody>
        </p:sp>
      </p:grpSp>
      <p:sp>
        <p:nvSpPr>
          <p:cNvPr id="153" name="Oval 20"/>
          <p:cNvSpPr>
            <a:spLocks noChangeArrowheads="1"/>
          </p:cNvSpPr>
          <p:nvPr/>
        </p:nvSpPr>
        <p:spPr bwMode="auto">
          <a:xfrm>
            <a:off x="3200400" y="609600"/>
            <a:ext cx="56197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47500" name="Rectangle 23"/>
          <p:cNvSpPr>
            <a:spLocks noChangeArrowheads="1"/>
          </p:cNvSpPr>
          <p:nvPr/>
        </p:nvSpPr>
        <p:spPr bwMode="auto">
          <a:xfrm>
            <a:off x="3581400" y="65088"/>
            <a:ext cx="51816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11-11  </a:t>
            </a:r>
            <a:r>
              <a:rPr kumimoji="1" lang="zh-CN" altLang="en-US" sz="2800" b="1">
                <a:solidFill>
                  <a:srgbClr val="000066"/>
                </a:solidFill>
                <a:latin typeface="楷体_GB2312" pitchFamily="49" charset="-122"/>
                <a:ea typeface="楷体_GB2312" pitchFamily="49" charset="-122"/>
              </a:rPr>
              <a:t>反射光和折射光的偏振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up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strips(downRigh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trips(upRigh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trips(downRigh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strips(upRigh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strips(downRigh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3"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strips(upRigh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strips(downRigh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3"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strips(upRight)">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strips(downRight)">
                                      <p:cBhvr>
                                        <p:cTn id="5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07" name="灯片编号占位符 1"/>
          <p:cNvSpPr>
            <a:spLocks noGrp="1"/>
          </p:cNvSpPr>
          <p:nvPr>
            <p:ph type="sldNum" sz="quarter" idx="10"/>
          </p:nvPr>
        </p:nvSpPr>
        <p:spPr>
          <a:noFill/>
        </p:spPr>
        <p:txBody>
          <a:bodyPr/>
          <a:lstStyle/>
          <a:p>
            <a:fld id="{283B8210-8B73-4AD7-8580-1F47838CD244}" type="slidenum">
              <a:rPr lang="en-US" altLang="zh-CN" smtClean="0"/>
              <a:pPr/>
              <a:t>211</a:t>
            </a:fld>
            <a:endParaRPr lang="en-US" altLang="zh-CN" smtClean="0"/>
          </a:p>
        </p:txBody>
      </p:sp>
      <p:grpSp>
        <p:nvGrpSpPr>
          <p:cNvPr id="2" name="Group 86"/>
          <p:cNvGrpSpPr>
            <a:grpSpLocks/>
          </p:cNvGrpSpPr>
          <p:nvPr/>
        </p:nvGrpSpPr>
        <p:grpSpPr bwMode="auto">
          <a:xfrm>
            <a:off x="685800" y="974725"/>
            <a:ext cx="8077200" cy="1844675"/>
            <a:chOff x="384" y="768"/>
            <a:chExt cx="5088" cy="1162"/>
          </a:xfrm>
        </p:grpSpPr>
        <p:sp>
          <p:nvSpPr>
            <p:cNvPr id="148558" name="Text Box 21"/>
            <p:cNvSpPr txBox="1">
              <a:spLocks noChangeArrowheads="1"/>
            </p:cNvSpPr>
            <p:nvPr/>
          </p:nvSpPr>
          <p:spPr bwMode="auto">
            <a:xfrm>
              <a:off x="384" y="768"/>
              <a:ext cx="5088" cy="1162"/>
            </a:xfrm>
            <a:prstGeom prst="rect">
              <a:avLst/>
            </a:prstGeom>
            <a:noFill/>
            <a:ln w="9525">
              <a:noFill/>
              <a:miter lim="800000"/>
              <a:headEnd/>
              <a:tailEnd/>
            </a:ln>
          </p:spPr>
          <p:txBody>
            <a:bodyPr>
              <a:spAutoFit/>
            </a:bodyPr>
            <a:lstStyle/>
            <a:p>
              <a:pPr>
                <a:lnSpc>
                  <a:spcPct val="120000"/>
                </a:lnSpc>
                <a:spcBef>
                  <a:spcPct val="50000"/>
                </a:spcBef>
              </a:pPr>
              <a:r>
                <a:rPr lang="en-US" altLang="zh-CN" sz="3200" b="1">
                  <a:solidFill>
                    <a:srgbClr val="CC0000"/>
                  </a:solidFill>
                  <a:latin typeface="Times New Roman" pitchFamily="18" charset="0"/>
                </a:rPr>
                <a:t>        </a:t>
              </a:r>
              <a:r>
                <a:rPr lang="zh-CN" altLang="en-US" sz="3200" b="1">
                  <a:solidFill>
                    <a:srgbClr val="CC0000"/>
                  </a:solidFill>
                  <a:latin typeface="Times New Roman" pitchFamily="18" charset="0"/>
                </a:rPr>
                <a:t>讨论     </a:t>
              </a:r>
              <a:r>
                <a:rPr lang="zh-CN" altLang="en-US" sz="3200" b="1">
                  <a:solidFill>
                    <a:srgbClr val="000000"/>
                  </a:solidFill>
                  <a:latin typeface="Times New Roman" pitchFamily="18" charset="0"/>
                </a:rPr>
                <a:t>如图的装置                               为偏振片，问下列四种情况，屏上有无干涉条纹？</a:t>
              </a:r>
            </a:p>
          </p:txBody>
        </p:sp>
        <p:graphicFrame>
          <p:nvGraphicFramePr>
            <p:cNvPr id="148506" name="Object 22"/>
            <p:cNvGraphicFramePr>
              <a:graphicFrameLocks noChangeAspect="1"/>
            </p:cNvGraphicFramePr>
            <p:nvPr/>
          </p:nvGraphicFramePr>
          <p:xfrm>
            <a:off x="3235" y="802"/>
            <a:ext cx="1613" cy="350"/>
          </p:xfrm>
          <a:graphic>
            <a:graphicData uri="http://schemas.openxmlformats.org/presentationml/2006/ole">
              <p:oleObj spid="_x0000_s163866" name="Equation" r:id="rId3" imgW="1269720" imgH="368280" progId="">
                <p:embed/>
              </p:oleObj>
            </a:graphicData>
          </a:graphic>
        </p:graphicFrame>
      </p:grpSp>
      <p:grpSp>
        <p:nvGrpSpPr>
          <p:cNvPr id="3" name="Group 2"/>
          <p:cNvGrpSpPr>
            <a:grpSpLocks/>
          </p:cNvGrpSpPr>
          <p:nvPr/>
        </p:nvGrpSpPr>
        <p:grpSpPr bwMode="auto">
          <a:xfrm>
            <a:off x="685800" y="3048000"/>
            <a:ext cx="7848600" cy="2819400"/>
            <a:chOff x="384" y="1008"/>
            <a:chExt cx="5040" cy="1728"/>
          </a:xfrm>
        </p:grpSpPr>
        <p:grpSp>
          <p:nvGrpSpPr>
            <p:cNvPr id="4" name="Group 3"/>
            <p:cNvGrpSpPr>
              <a:grpSpLocks/>
            </p:cNvGrpSpPr>
            <p:nvPr/>
          </p:nvGrpSpPr>
          <p:grpSpPr bwMode="auto">
            <a:xfrm>
              <a:off x="384" y="1008"/>
              <a:ext cx="5040" cy="1728"/>
              <a:chOff x="384" y="1008"/>
              <a:chExt cx="5040" cy="1728"/>
            </a:xfrm>
          </p:grpSpPr>
          <p:sp>
            <p:nvSpPr>
              <p:cNvPr id="148546" name="Rectangle 4"/>
              <p:cNvSpPr>
                <a:spLocks noChangeArrowheads="1"/>
              </p:cNvSpPr>
              <p:nvPr/>
            </p:nvSpPr>
            <p:spPr bwMode="auto">
              <a:xfrm>
                <a:off x="384" y="1008"/>
                <a:ext cx="5040" cy="1728"/>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148547" name="Rectangle 5"/>
              <p:cNvSpPr>
                <a:spLocks noChangeArrowheads="1"/>
              </p:cNvSpPr>
              <p:nvPr/>
            </p:nvSpPr>
            <p:spPr bwMode="auto">
              <a:xfrm>
                <a:off x="960" y="1446"/>
                <a:ext cx="48" cy="384"/>
              </a:xfrm>
              <a:prstGeom prst="rect">
                <a:avLst/>
              </a:prstGeom>
              <a:solidFill>
                <a:srgbClr val="CC9900"/>
              </a:solidFill>
              <a:ln w="9525">
                <a:solidFill>
                  <a:schemeClr val="tx1"/>
                </a:solidFill>
                <a:miter lim="800000"/>
                <a:headEnd/>
                <a:tailEnd/>
              </a:ln>
            </p:spPr>
            <p:txBody>
              <a:bodyPr wrap="none" anchor="ctr"/>
              <a:lstStyle/>
              <a:p>
                <a:endParaRPr lang="zh-CN" altLang="en-US"/>
              </a:p>
            </p:txBody>
          </p:sp>
          <p:sp>
            <p:nvSpPr>
              <p:cNvPr id="148548" name="Rectangle 6"/>
              <p:cNvSpPr>
                <a:spLocks noChangeArrowheads="1"/>
              </p:cNvSpPr>
              <p:nvPr/>
            </p:nvSpPr>
            <p:spPr bwMode="auto">
              <a:xfrm>
                <a:off x="960" y="1926"/>
                <a:ext cx="48" cy="384"/>
              </a:xfrm>
              <a:prstGeom prst="rect">
                <a:avLst/>
              </a:prstGeom>
              <a:solidFill>
                <a:srgbClr val="CC9900"/>
              </a:solidFill>
              <a:ln w="9525">
                <a:solidFill>
                  <a:schemeClr val="tx1"/>
                </a:solidFill>
                <a:miter lim="800000"/>
                <a:headEnd/>
                <a:tailEnd/>
              </a:ln>
            </p:spPr>
            <p:txBody>
              <a:bodyPr wrap="none" anchor="ctr"/>
              <a:lstStyle/>
              <a:p>
                <a:endParaRPr lang="zh-CN" altLang="en-US"/>
              </a:p>
            </p:txBody>
          </p:sp>
          <p:sp>
            <p:nvSpPr>
              <p:cNvPr id="148549" name="Line 7"/>
              <p:cNvSpPr>
                <a:spLocks noChangeShapeType="1"/>
              </p:cNvSpPr>
              <p:nvPr/>
            </p:nvSpPr>
            <p:spPr bwMode="auto">
              <a:xfrm>
                <a:off x="480" y="1878"/>
                <a:ext cx="3264" cy="0"/>
              </a:xfrm>
              <a:prstGeom prst="line">
                <a:avLst/>
              </a:prstGeom>
              <a:noFill/>
              <a:ln w="12700">
                <a:solidFill>
                  <a:schemeClr val="tx1"/>
                </a:solidFill>
                <a:prstDash val="dash"/>
                <a:round/>
                <a:headEnd/>
                <a:tailEnd/>
              </a:ln>
            </p:spPr>
            <p:txBody>
              <a:bodyPr wrap="none" anchor="ctr"/>
              <a:lstStyle/>
              <a:p>
                <a:endParaRPr lang="zh-CN" altLang="en-US"/>
              </a:p>
            </p:txBody>
          </p:sp>
          <p:sp>
            <p:nvSpPr>
              <p:cNvPr id="148550" name="Rectangle 8"/>
              <p:cNvSpPr>
                <a:spLocks noChangeArrowheads="1"/>
              </p:cNvSpPr>
              <p:nvPr/>
            </p:nvSpPr>
            <p:spPr bwMode="auto">
              <a:xfrm>
                <a:off x="1536" y="1542"/>
                <a:ext cx="48" cy="672"/>
              </a:xfrm>
              <a:prstGeom prst="rect">
                <a:avLst/>
              </a:prstGeom>
              <a:solidFill>
                <a:srgbClr val="0066FF"/>
              </a:solidFill>
              <a:ln w="9525">
                <a:solidFill>
                  <a:schemeClr val="tx1"/>
                </a:solidFill>
                <a:miter lim="800000"/>
                <a:headEnd/>
                <a:tailEnd/>
              </a:ln>
            </p:spPr>
            <p:txBody>
              <a:bodyPr wrap="none" anchor="ctr"/>
              <a:lstStyle/>
              <a:p>
                <a:endParaRPr lang="zh-CN" altLang="en-US"/>
              </a:p>
            </p:txBody>
          </p:sp>
          <p:sp>
            <p:nvSpPr>
              <p:cNvPr id="148551" name="Rectangle 9"/>
              <p:cNvSpPr>
                <a:spLocks noChangeArrowheads="1"/>
              </p:cNvSpPr>
              <p:nvPr/>
            </p:nvSpPr>
            <p:spPr bwMode="auto">
              <a:xfrm>
                <a:off x="1536" y="2310"/>
                <a:ext cx="48" cy="336"/>
              </a:xfrm>
              <a:prstGeom prst="rect">
                <a:avLst/>
              </a:prstGeom>
              <a:solidFill>
                <a:srgbClr val="0066FF"/>
              </a:solidFill>
              <a:ln w="9525">
                <a:solidFill>
                  <a:schemeClr val="tx1"/>
                </a:solidFill>
                <a:miter lim="800000"/>
                <a:headEnd/>
                <a:tailEnd/>
              </a:ln>
            </p:spPr>
            <p:txBody>
              <a:bodyPr wrap="none" anchor="ctr"/>
              <a:lstStyle/>
              <a:p>
                <a:endParaRPr lang="zh-CN" altLang="en-US"/>
              </a:p>
            </p:txBody>
          </p:sp>
          <p:sp>
            <p:nvSpPr>
              <p:cNvPr id="148552" name="Line 10"/>
              <p:cNvSpPr>
                <a:spLocks noChangeShapeType="1"/>
              </p:cNvSpPr>
              <p:nvPr/>
            </p:nvSpPr>
            <p:spPr bwMode="auto">
              <a:xfrm>
                <a:off x="528" y="1686"/>
                <a:ext cx="384" cy="0"/>
              </a:xfrm>
              <a:prstGeom prst="line">
                <a:avLst/>
              </a:prstGeom>
              <a:noFill/>
              <a:ln w="9525">
                <a:solidFill>
                  <a:srgbClr val="0000FF"/>
                </a:solidFill>
                <a:round/>
                <a:headEnd/>
                <a:tailEnd type="triangle" w="sm" len="lg"/>
              </a:ln>
            </p:spPr>
            <p:txBody>
              <a:bodyPr wrap="none" anchor="ctr"/>
              <a:lstStyle/>
              <a:p>
                <a:endParaRPr lang="zh-CN" altLang="en-US"/>
              </a:p>
            </p:txBody>
          </p:sp>
          <p:sp>
            <p:nvSpPr>
              <p:cNvPr id="148553" name="Line 11"/>
              <p:cNvSpPr>
                <a:spLocks noChangeShapeType="1"/>
              </p:cNvSpPr>
              <p:nvPr/>
            </p:nvSpPr>
            <p:spPr bwMode="auto">
              <a:xfrm>
                <a:off x="528" y="1782"/>
                <a:ext cx="384" cy="0"/>
              </a:xfrm>
              <a:prstGeom prst="line">
                <a:avLst/>
              </a:prstGeom>
              <a:noFill/>
              <a:ln w="9525">
                <a:solidFill>
                  <a:srgbClr val="0000FF"/>
                </a:solidFill>
                <a:round/>
                <a:headEnd/>
                <a:tailEnd type="triangle" w="sm" len="lg"/>
              </a:ln>
            </p:spPr>
            <p:txBody>
              <a:bodyPr wrap="none" anchor="ctr"/>
              <a:lstStyle/>
              <a:p>
                <a:endParaRPr lang="zh-CN" altLang="en-US"/>
              </a:p>
            </p:txBody>
          </p:sp>
          <p:sp>
            <p:nvSpPr>
              <p:cNvPr id="148554" name="Line 12"/>
              <p:cNvSpPr>
                <a:spLocks noChangeShapeType="1"/>
              </p:cNvSpPr>
              <p:nvPr/>
            </p:nvSpPr>
            <p:spPr bwMode="auto">
              <a:xfrm>
                <a:off x="528" y="1878"/>
                <a:ext cx="384" cy="0"/>
              </a:xfrm>
              <a:prstGeom prst="line">
                <a:avLst/>
              </a:prstGeom>
              <a:noFill/>
              <a:ln w="9525">
                <a:solidFill>
                  <a:srgbClr val="0000FF"/>
                </a:solidFill>
                <a:round/>
                <a:headEnd/>
                <a:tailEnd type="triangle" w="sm" len="lg"/>
              </a:ln>
            </p:spPr>
            <p:txBody>
              <a:bodyPr wrap="none" anchor="ctr"/>
              <a:lstStyle/>
              <a:p>
                <a:endParaRPr lang="zh-CN" altLang="en-US"/>
              </a:p>
            </p:txBody>
          </p:sp>
          <p:sp>
            <p:nvSpPr>
              <p:cNvPr id="148555" name="Line 13"/>
              <p:cNvSpPr>
                <a:spLocks noChangeShapeType="1"/>
              </p:cNvSpPr>
              <p:nvPr/>
            </p:nvSpPr>
            <p:spPr bwMode="auto">
              <a:xfrm>
                <a:off x="528" y="1974"/>
                <a:ext cx="384" cy="0"/>
              </a:xfrm>
              <a:prstGeom prst="line">
                <a:avLst/>
              </a:prstGeom>
              <a:noFill/>
              <a:ln w="9525">
                <a:solidFill>
                  <a:srgbClr val="0000FF"/>
                </a:solidFill>
                <a:round/>
                <a:headEnd/>
                <a:tailEnd type="triangle" w="sm" len="lg"/>
              </a:ln>
            </p:spPr>
            <p:txBody>
              <a:bodyPr wrap="none" anchor="ctr"/>
              <a:lstStyle/>
              <a:p>
                <a:endParaRPr lang="zh-CN" altLang="en-US"/>
              </a:p>
            </p:txBody>
          </p:sp>
          <p:sp>
            <p:nvSpPr>
              <p:cNvPr id="148556" name="Line 14"/>
              <p:cNvSpPr>
                <a:spLocks noChangeShapeType="1"/>
              </p:cNvSpPr>
              <p:nvPr/>
            </p:nvSpPr>
            <p:spPr bwMode="auto">
              <a:xfrm>
                <a:off x="528" y="2070"/>
                <a:ext cx="384" cy="0"/>
              </a:xfrm>
              <a:prstGeom prst="line">
                <a:avLst/>
              </a:prstGeom>
              <a:noFill/>
              <a:ln w="9525">
                <a:solidFill>
                  <a:srgbClr val="0000FF"/>
                </a:solidFill>
                <a:round/>
                <a:headEnd/>
                <a:tailEnd type="triangle" w="sm" len="lg"/>
              </a:ln>
            </p:spPr>
            <p:txBody>
              <a:bodyPr wrap="none" anchor="ctr"/>
              <a:lstStyle/>
              <a:p>
                <a:endParaRPr lang="zh-CN" altLang="en-US"/>
              </a:p>
            </p:txBody>
          </p:sp>
          <p:sp>
            <p:nvSpPr>
              <p:cNvPr id="148557" name="Rectangle 15" descr="浅色上对角线"/>
              <p:cNvSpPr>
                <a:spLocks noChangeArrowheads="1"/>
              </p:cNvSpPr>
              <p:nvPr/>
            </p:nvSpPr>
            <p:spPr bwMode="auto">
              <a:xfrm>
                <a:off x="3552" y="1158"/>
                <a:ext cx="48" cy="1536"/>
              </a:xfrm>
              <a:prstGeom prst="rect">
                <a:avLst/>
              </a:prstGeom>
              <a:pattFill prst="ltUpDiag">
                <a:fgClr>
                  <a:schemeClr val="tx1"/>
                </a:fgClr>
                <a:bgClr>
                  <a:schemeClr val="accent1"/>
                </a:bgClr>
              </a:pattFill>
              <a:ln w="9525">
                <a:solidFill>
                  <a:schemeClr val="tx1"/>
                </a:solidFill>
                <a:miter lim="800000"/>
                <a:headEnd/>
                <a:tailEnd/>
              </a:ln>
            </p:spPr>
            <p:txBody>
              <a:bodyPr wrap="none" anchor="ctr"/>
              <a:lstStyle/>
              <a:p>
                <a:endParaRPr lang="zh-CN" altLang="en-US"/>
              </a:p>
            </p:txBody>
          </p:sp>
          <p:graphicFrame>
            <p:nvGraphicFramePr>
              <p:cNvPr id="148503" name="Object 16"/>
              <p:cNvGraphicFramePr>
                <a:graphicFrameLocks noChangeAspect="1"/>
              </p:cNvGraphicFramePr>
              <p:nvPr/>
            </p:nvGraphicFramePr>
            <p:xfrm>
              <a:off x="1536" y="1110"/>
              <a:ext cx="237" cy="361"/>
            </p:xfrm>
            <a:graphic>
              <a:graphicData uri="http://schemas.openxmlformats.org/presentationml/2006/ole">
                <p:oleObj spid="_x0000_s163863" name="公式" r:id="rId4" imgW="190440" imgH="317160" progId="">
                  <p:embed/>
                </p:oleObj>
              </a:graphicData>
            </a:graphic>
          </p:graphicFrame>
          <p:graphicFrame>
            <p:nvGraphicFramePr>
              <p:cNvPr id="148504" name="Object 17"/>
              <p:cNvGraphicFramePr>
                <a:graphicFrameLocks noChangeAspect="1"/>
              </p:cNvGraphicFramePr>
              <p:nvPr/>
            </p:nvGraphicFramePr>
            <p:xfrm>
              <a:off x="1536" y="2262"/>
              <a:ext cx="267" cy="361"/>
            </p:xfrm>
            <a:graphic>
              <a:graphicData uri="http://schemas.openxmlformats.org/presentationml/2006/ole">
                <p:oleObj spid="_x0000_s163864" name="公式" r:id="rId5" imgW="215640" imgH="317160" progId="">
                  <p:embed/>
                </p:oleObj>
              </a:graphicData>
            </a:graphic>
          </p:graphicFrame>
          <p:graphicFrame>
            <p:nvGraphicFramePr>
              <p:cNvPr id="148505" name="Object 18"/>
              <p:cNvGraphicFramePr>
                <a:graphicFrameLocks noChangeAspect="1"/>
              </p:cNvGraphicFramePr>
              <p:nvPr/>
            </p:nvGraphicFramePr>
            <p:xfrm>
              <a:off x="1008" y="1590"/>
              <a:ext cx="188" cy="217"/>
            </p:xfrm>
            <a:graphic>
              <a:graphicData uri="http://schemas.openxmlformats.org/presentationml/2006/ole">
                <p:oleObj spid="_x0000_s163865" name="公式" r:id="rId6" imgW="152280" imgH="190440" progId="">
                  <p:embed/>
                </p:oleObj>
              </a:graphicData>
            </a:graphic>
          </p:graphicFrame>
        </p:grpSp>
        <p:sp>
          <p:nvSpPr>
            <p:cNvPr id="148545" name="Rectangle 19"/>
            <p:cNvSpPr>
              <a:spLocks noChangeArrowheads="1"/>
            </p:cNvSpPr>
            <p:nvPr/>
          </p:nvSpPr>
          <p:spPr bwMode="auto">
            <a:xfrm>
              <a:off x="1536" y="1110"/>
              <a:ext cx="48" cy="336"/>
            </a:xfrm>
            <a:prstGeom prst="rect">
              <a:avLst/>
            </a:prstGeom>
            <a:solidFill>
              <a:srgbClr val="0066FF"/>
            </a:solidFill>
            <a:ln w="9525">
              <a:solidFill>
                <a:schemeClr val="tx1"/>
              </a:solidFill>
              <a:miter lim="800000"/>
              <a:headEnd/>
              <a:tailEnd/>
            </a:ln>
          </p:spPr>
          <p:txBody>
            <a:bodyPr wrap="none" anchor="ctr"/>
            <a:lstStyle/>
            <a:p>
              <a:endParaRPr lang="zh-CN" altLang="en-US"/>
            </a:p>
          </p:txBody>
        </p:sp>
      </p:grpSp>
      <p:grpSp>
        <p:nvGrpSpPr>
          <p:cNvPr id="5" name="Group 23"/>
          <p:cNvGrpSpPr>
            <a:grpSpLocks/>
          </p:cNvGrpSpPr>
          <p:nvPr/>
        </p:nvGrpSpPr>
        <p:grpSpPr bwMode="auto">
          <a:xfrm>
            <a:off x="6067425" y="3125788"/>
            <a:ext cx="2405063" cy="2281237"/>
            <a:chOff x="3840" y="1056"/>
            <a:chExt cx="1544" cy="1398"/>
          </a:xfrm>
        </p:grpSpPr>
        <p:sp>
          <p:nvSpPr>
            <p:cNvPr id="148539" name="Line 24"/>
            <p:cNvSpPr>
              <a:spLocks noChangeShapeType="1"/>
            </p:cNvSpPr>
            <p:nvPr/>
          </p:nvSpPr>
          <p:spPr bwMode="auto">
            <a:xfrm>
              <a:off x="4390" y="1273"/>
              <a:ext cx="0" cy="1181"/>
            </a:xfrm>
            <a:prstGeom prst="line">
              <a:avLst/>
            </a:prstGeom>
            <a:noFill/>
            <a:ln w="38100">
              <a:solidFill>
                <a:srgbClr val="CC00CC"/>
              </a:solidFill>
              <a:round/>
              <a:headEnd/>
              <a:tailEnd/>
            </a:ln>
          </p:spPr>
          <p:txBody>
            <a:bodyPr wrap="none" anchor="ctr"/>
            <a:lstStyle/>
            <a:p>
              <a:endParaRPr lang="zh-CN" altLang="en-US"/>
            </a:p>
          </p:txBody>
        </p:sp>
        <p:sp>
          <p:nvSpPr>
            <p:cNvPr id="148540" name="Line 25"/>
            <p:cNvSpPr>
              <a:spLocks noChangeShapeType="1"/>
            </p:cNvSpPr>
            <p:nvPr/>
          </p:nvSpPr>
          <p:spPr bwMode="auto">
            <a:xfrm flipV="1">
              <a:off x="3886" y="1357"/>
              <a:ext cx="1053" cy="886"/>
            </a:xfrm>
            <a:prstGeom prst="line">
              <a:avLst/>
            </a:prstGeom>
            <a:noFill/>
            <a:ln w="38100">
              <a:solidFill>
                <a:srgbClr val="FF0066"/>
              </a:solidFill>
              <a:round/>
              <a:headEnd/>
              <a:tailEnd/>
            </a:ln>
          </p:spPr>
          <p:txBody>
            <a:bodyPr wrap="none" anchor="ctr"/>
            <a:lstStyle/>
            <a:p>
              <a:endParaRPr lang="zh-CN" altLang="en-US"/>
            </a:p>
          </p:txBody>
        </p:sp>
        <p:sp>
          <p:nvSpPr>
            <p:cNvPr id="148541" name="Line 26"/>
            <p:cNvSpPr>
              <a:spLocks noChangeShapeType="1"/>
            </p:cNvSpPr>
            <p:nvPr/>
          </p:nvSpPr>
          <p:spPr bwMode="auto">
            <a:xfrm flipV="1">
              <a:off x="3840" y="1863"/>
              <a:ext cx="1236" cy="0"/>
            </a:xfrm>
            <a:prstGeom prst="line">
              <a:avLst/>
            </a:prstGeom>
            <a:noFill/>
            <a:ln w="38100">
              <a:solidFill>
                <a:srgbClr val="CC00CC"/>
              </a:solidFill>
              <a:round/>
              <a:headEnd/>
              <a:tailEnd/>
            </a:ln>
          </p:spPr>
          <p:txBody>
            <a:bodyPr wrap="none" anchor="ctr"/>
            <a:lstStyle/>
            <a:p>
              <a:endParaRPr lang="zh-CN" altLang="en-US"/>
            </a:p>
          </p:txBody>
        </p:sp>
        <p:sp>
          <p:nvSpPr>
            <p:cNvPr id="148542" name="Line 27"/>
            <p:cNvSpPr>
              <a:spLocks noChangeShapeType="1"/>
            </p:cNvSpPr>
            <p:nvPr/>
          </p:nvSpPr>
          <p:spPr bwMode="auto">
            <a:xfrm flipV="1">
              <a:off x="3932" y="1399"/>
              <a:ext cx="1053" cy="886"/>
            </a:xfrm>
            <a:prstGeom prst="line">
              <a:avLst/>
            </a:prstGeom>
            <a:noFill/>
            <a:ln w="38100">
              <a:solidFill>
                <a:srgbClr val="009900"/>
              </a:solidFill>
              <a:round/>
              <a:headEnd/>
              <a:tailEnd/>
            </a:ln>
          </p:spPr>
          <p:txBody>
            <a:bodyPr wrap="none" anchor="ctr"/>
            <a:lstStyle/>
            <a:p>
              <a:endParaRPr lang="zh-CN" altLang="en-US"/>
            </a:p>
          </p:txBody>
        </p:sp>
        <p:graphicFrame>
          <p:nvGraphicFramePr>
            <p:cNvPr id="148498" name="Object 28"/>
            <p:cNvGraphicFramePr>
              <a:graphicFrameLocks noChangeAspect="1"/>
            </p:cNvGraphicFramePr>
            <p:nvPr/>
          </p:nvGraphicFramePr>
          <p:xfrm>
            <a:off x="5119" y="1728"/>
            <a:ext cx="265" cy="310"/>
          </p:xfrm>
          <a:graphic>
            <a:graphicData uri="http://schemas.openxmlformats.org/presentationml/2006/ole">
              <p:oleObj spid="_x0000_s163858" name="Equation" r:id="rId7" imgW="266400" imgH="368280" progId="">
                <p:embed/>
              </p:oleObj>
            </a:graphicData>
          </a:graphic>
        </p:graphicFrame>
        <p:graphicFrame>
          <p:nvGraphicFramePr>
            <p:cNvPr id="148499" name="Object 29"/>
            <p:cNvGraphicFramePr>
              <a:graphicFrameLocks noChangeAspect="1"/>
            </p:cNvGraphicFramePr>
            <p:nvPr/>
          </p:nvGraphicFramePr>
          <p:xfrm>
            <a:off x="4066" y="1056"/>
            <a:ext cx="302" cy="349"/>
          </p:xfrm>
          <a:graphic>
            <a:graphicData uri="http://schemas.openxmlformats.org/presentationml/2006/ole">
              <p:oleObj spid="_x0000_s163859" name="Equation" r:id="rId8" imgW="304560" imgH="368280" progId="">
                <p:embed/>
              </p:oleObj>
            </a:graphicData>
          </a:graphic>
        </p:graphicFrame>
        <p:graphicFrame>
          <p:nvGraphicFramePr>
            <p:cNvPr id="148500" name="Object 30"/>
            <p:cNvGraphicFramePr>
              <a:graphicFrameLocks noChangeAspect="1"/>
            </p:cNvGraphicFramePr>
            <p:nvPr/>
          </p:nvGraphicFramePr>
          <p:xfrm>
            <a:off x="4704" y="1104"/>
            <a:ext cx="212" cy="263"/>
          </p:xfrm>
          <a:graphic>
            <a:graphicData uri="http://schemas.openxmlformats.org/presentationml/2006/ole">
              <p:oleObj spid="_x0000_s163860" name="Equation" r:id="rId9" imgW="190440" imgH="279360" progId="">
                <p:embed/>
              </p:oleObj>
            </a:graphicData>
          </a:graphic>
        </p:graphicFrame>
        <p:graphicFrame>
          <p:nvGraphicFramePr>
            <p:cNvPr id="148501" name="Object 31"/>
            <p:cNvGraphicFramePr>
              <a:graphicFrameLocks noChangeAspect="1"/>
            </p:cNvGraphicFramePr>
            <p:nvPr/>
          </p:nvGraphicFramePr>
          <p:xfrm>
            <a:off x="5040" y="1296"/>
            <a:ext cx="240" cy="296"/>
          </p:xfrm>
          <a:graphic>
            <a:graphicData uri="http://schemas.openxmlformats.org/presentationml/2006/ole">
              <p:oleObj spid="_x0000_s163861" name="Equation" r:id="rId10" imgW="241200" imgH="342720" progId="">
                <p:embed/>
              </p:oleObj>
            </a:graphicData>
          </a:graphic>
        </p:graphicFrame>
        <p:graphicFrame>
          <p:nvGraphicFramePr>
            <p:cNvPr id="148502" name="Object 32"/>
            <p:cNvGraphicFramePr>
              <a:graphicFrameLocks noChangeAspect="1"/>
            </p:cNvGraphicFramePr>
            <p:nvPr/>
          </p:nvGraphicFramePr>
          <p:xfrm>
            <a:off x="4752" y="1611"/>
            <a:ext cx="288" cy="209"/>
          </p:xfrm>
          <a:graphic>
            <a:graphicData uri="http://schemas.openxmlformats.org/presentationml/2006/ole">
              <p:oleObj spid="_x0000_s163862" name="Equation" r:id="rId11" imgW="419040" imgH="304560" progId="">
                <p:embed/>
              </p:oleObj>
            </a:graphicData>
          </a:graphic>
        </p:graphicFrame>
        <p:sp>
          <p:nvSpPr>
            <p:cNvPr id="148543" name="Arc 33"/>
            <p:cNvSpPr>
              <a:spLocks/>
            </p:cNvSpPr>
            <p:nvPr/>
          </p:nvSpPr>
          <p:spPr bwMode="auto">
            <a:xfrm>
              <a:off x="4656" y="1686"/>
              <a:ext cx="48"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00FF"/>
              </a:solidFill>
              <a:round/>
              <a:headEnd/>
              <a:tailEnd/>
            </a:ln>
          </p:spPr>
          <p:txBody>
            <a:bodyPr wrap="none" anchor="ctr"/>
            <a:lstStyle/>
            <a:p>
              <a:endParaRPr lang="zh-CN" altLang="en-US"/>
            </a:p>
          </p:txBody>
        </p:sp>
      </p:grpSp>
      <p:grpSp>
        <p:nvGrpSpPr>
          <p:cNvPr id="6" name="Group 44"/>
          <p:cNvGrpSpPr>
            <a:grpSpLocks/>
          </p:cNvGrpSpPr>
          <p:nvPr/>
        </p:nvGrpSpPr>
        <p:grpSpPr bwMode="auto">
          <a:xfrm>
            <a:off x="1209675" y="3125788"/>
            <a:ext cx="1195388" cy="2563812"/>
            <a:chOff x="3360" y="2448"/>
            <a:chExt cx="768" cy="1571"/>
          </a:xfrm>
        </p:grpSpPr>
        <p:sp>
          <p:nvSpPr>
            <p:cNvPr id="148535" name="Line 45"/>
            <p:cNvSpPr>
              <a:spLocks noChangeShapeType="1"/>
            </p:cNvSpPr>
            <p:nvPr/>
          </p:nvSpPr>
          <p:spPr bwMode="auto">
            <a:xfrm>
              <a:off x="3564" y="2934"/>
              <a:ext cx="0" cy="672"/>
            </a:xfrm>
            <a:prstGeom prst="line">
              <a:avLst/>
            </a:prstGeom>
            <a:noFill/>
            <a:ln w="38100">
              <a:solidFill>
                <a:srgbClr val="FF0066"/>
              </a:solidFill>
              <a:round/>
              <a:headEnd/>
              <a:tailEnd/>
            </a:ln>
          </p:spPr>
          <p:txBody>
            <a:bodyPr wrap="none" anchor="ctr"/>
            <a:lstStyle/>
            <a:p>
              <a:endParaRPr lang="zh-CN" altLang="en-US"/>
            </a:p>
          </p:txBody>
        </p:sp>
        <p:grpSp>
          <p:nvGrpSpPr>
            <p:cNvPr id="7" name="Group 46"/>
            <p:cNvGrpSpPr>
              <a:grpSpLocks/>
            </p:cNvGrpSpPr>
            <p:nvPr/>
          </p:nvGrpSpPr>
          <p:grpSpPr bwMode="auto">
            <a:xfrm>
              <a:off x="3840" y="2448"/>
              <a:ext cx="288" cy="1571"/>
              <a:chOff x="3024" y="1056"/>
              <a:chExt cx="288" cy="1571"/>
            </a:xfrm>
          </p:grpSpPr>
          <p:sp>
            <p:nvSpPr>
              <p:cNvPr id="148537" name="Line 47"/>
              <p:cNvSpPr>
                <a:spLocks noChangeShapeType="1"/>
              </p:cNvSpPr>
              <p:nvPr/>
            </p:nvSpPr>
            <p:spPr bwMode="auto">
              <a:xfrm>
                <a:off x="3312" y="1254"/>
                <a:ext cx="0" cy="432"/>
              </a:xfrm>
              <a:prstGeom prst="line">
                <a:avLst/>
              </a:prstGeom>
              <a:noFill/>
              <a:ln w="38100">
                <a:solidFill>
                  <a:srgbClr val="CC00CC"/>
                </a:solidFill>
                <a:round/>
                <a:headEnd/>
                <a:tailEnd/>
              </a:ln>
            </p:spPr>
            <p:txBody>
              <a:bodyPr wrap="none" anchor="ctr"/>
              <a:lstStyle/>
              <a:p>
                <a:endParaRPr lang="zh-CN" altLang="en-US"/>
              </a:p>
            </p:txBody>
          </p:sp>
          <p:sp>
            <p:nvSpPr>
              <p:cNvPr id="148538" name="Line 48"/>
              <p:cNvSpPr>
                <a:spLocks noChangeShapeType="1"/>
              </p:cNvSpPr>
              <p:nvPr/>
            </p:nvSpPr>
            <p:spPr bwMode="auto">
              <a:xfrm>
                <a:off x="3312" y="2070"/>
                <a:ext cx="0" cy="432"/>
              </a:xfrm>
              <a:prstGeom prst="line">
                <a:avLst/>
              </a:prstGeom>
              <a:noFill/>
              <a:ln w="38100">
                <a:solidFill>
                  <a:srgbClr val="CC00CC"/>
                </a:solidFill>
                <a:round/>
                <a:headEnd/>
                <a:tailEnd/>
              </a:ln>
            </p:spPr>
            <p:txBody>
              <a:bodyPr wrap="none" anchor="ctr"/>
              <a:lstStyle/>
              <a:p>
                <a:endParaRPr lang="zh-CN" altLang="en-US"/>
              </a:p>
            </p:txBody>
          </p:sp>
          <p:graphicFrame>
            <p:nvGraphicFramePr>
              <p:cNvPr id="148496" name="Object 49"/>
              <p:cNvGraphicFramePr>
                <a:graphicFrameLocks noChangeAspect="1"/>
              </p:cNvGraphicFramePr>
              <p:nvPr/>
            </p:nvGraphicFramePr>
            <p:xfrm>
              <a:off x="3024" y="1056"/>
              <a:ext cx="255" cy="323"/>
            </p:xfrm>
            <a:graphic>
              <a:graphicData uri="http://schemas.openxmlformats.org/presentationml/2006/ole">
                <p:oleObj spid="_x0000_s163856" name="Equation" r:id="rId12" imgW="304560" imgH="368280" progId="">
                  <p:embed/>
                </p:oleObj>
              </a:graphicData>
            </a:graphic>
          </p:graphicFrame>
          <p:graphicFrame>
            <p:nvGraphicFramePr>
              <p:cNvPr id="148497" name="Object 50"/>
              <p:cNvGraphicFramePr>
                <a:graphicFrameLocks noChangeAspect="1"/>
              </p:cNvGraphicFramePr>
              <p:nvPr/>
            </p:nvGraphicFramePr>
            <p:xfrm>
              <a:off x="3024" y="2304"/>
              <a:ext cx="254" cy="323"/>
            </p:xfrm>
            <a:graphic>
              <a:graphicData uri="http://schemas.openxmlformats.org/presentationml/2006/ole">
                <p:oleObj spid="_x0000_s163857" name="Equation" r:id="rId13" imgW="266400" imgH="368280" progId="">
                  <p:embed/>
                </p:oleObj>
              </a:graphicData>
            </a:graphic>
          </p:graphicFrame>
        </p:grpSp>
        <p:graphicFrame>
          <p:nvGraphicFramePr>
            <p:cNvPr id="148495" name="Object 51"/>
            <p:cNvGraphicFramePr>
              <a:graphicFrameLocks noChangeAspect="1"/>
            </p:cNvGraphicFramePr>
            <p:nvPr/>
          </p:nvGraphicFramePr>
          <p:xfrm>
            <a:off x="3360" y="3600"/>
            <a:ext cx="178" cy="240"/>
          </p:xfrm>
          <a:graphic>
            <a:graphicData uri="http://schemas.openxmlformats.org/presentationml/2006/ole">
              <p:oleObj spid="_x0000_s163855" name="Equation" r:id="rId14" imgW="190440" imgH="279360" progId="">
                <p:embed/>
              </p:oleObj>
            </a:graphicData>
          </a:graphic>
        </p:graphicFrame>
      </p:grpSp>
      <p:grpSp>
        <p:nvGrpSpPr>
          <p:cNvPr id="8" name="Group 52"/>
          <p:cNvGrpSpPr>
            <a:grpSpLocks/>
          </p:cNvGrpSpPr>
          <p:nvPr/>
        </p:nvGrpSpPr>
        <p:grpSpPr bwMode="auto">
          <a:xfrm>
            <a:off x="1955800" y="3125788"/>
            <a:ext cx="449263" cy="2563812"/>
            <a:chOff x="3024" y="1056"/>
            <a:chExt cx="288" cy="1571"/>
          </a:xfrm>
        </p:grpSpPr>
        <p:sp>
          <p:nvSpPr>
            <p:cNvPr id="148533" name="Line 53"/>
            <p:cNvSpPr>
              <a:spLocks noChangeShapeType="1"/>
            </p:cNvSpPr>
            <p:nvPr/>
          </p:nvSpPr>
          <p:spPr bwMode="auto">
            <a:xfrm>
              <a:off x="3312" y="1254"/>
              <a:ext cx="0" cy="432"/>
            </a:xfrm>
            <a:prstGeom prst="line">
              <a:avLst/>
            </a:prstGeom>
            <a:noFill/>
            <a:ln w="38100">
              <a:solidFill>
                <a:srgbClr val="CC00CC"/>
              </a:solidFill>
              <a:round/>
              <a:headEnd/>
              <a:tailEnd/>
            </a:ln>
          </p:spPr>
          <p:txBody>
            <a:bodyPr wrap="none" anchor="ctr"/>
            <a:lstStyle/>
            <a:p>
              <a:endParaRPr lang="zh-CN" altLang="en-US"/>
            </a:p>
          </p:txBody>
        </p:sp>
        <p:sp>
          <p:nvSpPr>
            <p:cNvPr id="148534" name="Line 54"/>
            <p:cNvSpPr>
              <a:spLocks noChangeShapeType="1"/>
            </p:cNvSpPr>
            <p:nvPr/>
          </p:nvSpPr>
          <p:spPr bwMode="auto">
            <a:xfrm>
              <a:off x="3312" y="2070"/>
              <a:ext cx="0" cy="432"/>
            </a:xfrm>
            <a:prstGeom prst="line">
              <a:avLst/>
            </a:prstGeom>
            <a:noFill/>
            <a:ln w="38100">
              <a:solidFill>
                <a:srgbClr val="CC00CC"/>
              </a:solidFill>
              <a:round/>
              <a:headEnd/>
              <a:tailEnd/>
            </a:ln>
          </p:spPr>
          <p:txBody>
            <a:bodyPr wrap="none" anchor="ctr"/>
            <a:lstStyle/>
            <a:p>
              <a:endParaRPr lang="zh-CN" altLang="en-US"/>
            </a:p>
          </p:txBody>
        </p:sp>
        <p:graphicFrame>
          <p:nvGraphicFramePr>
            <p:cNvPr id="148493" name="Object 55"/>
            <p:cNvGraphicFramePr>
              <a:graphicFrameLocks noChangeAspect="1"/>
            </p:cNvGraphicFramePr>
            <p:nvPr/>
          </p:nvGraphicFramePr>
          <p:xfrm>
            <a:off x="3024" y="1056"/>
            <a:ext cx="255" cy="323"/>
          </p:xfrm>
          <a:graphic>
            <a:graphicData uri="http://schemas.openxmlformats.org/presentationml/2006/ole">
              <p:oleObj spid="_x0000_s163853" name="Equation" r:id="rId15" imgW="304560" imgH="368280" progId="">
                <p:embed/>
              </p:oleObj>
            </a:graphicData>
          </a:graphic>
        </p:graphicFrame>
        <p:graphicFrame>
          <p:nvGraphicFramePr>
            <p:cNvPr id="148494" name="Object 56"/>
            <p:cNvGraphicFramePr>
              <a:graphicFrameLocks noChangeAspect="1"/>
            </p:cNvGraphicFramePr>
            <p:nvPr/>
          </p:nvGraphicFramePr>
          <p:xfrm>
            <a:off x="3024" y="2304"/>
            <a:ext cx="254" cy="323"/>
          </p:xfrm>
          <a:graphic>
            <a:graphicData uri="http://schemas.openxmlformats.org/presentationml/2006/ole">
              <p:oleObj spid="_x0000_s163854" name="Equation" r:id="rId16" imgW="266400" imgH="368280" progId="">
                <p:embed/>
              </p:oleObj>
            </a:graphicData>
          </a:graphic>
        </p:graphicFrame>
      </p:grpSp>
      <p:grpSp>
        <p:nvGrpSpPr>
          <p:cNvPr id="9" name="Group 57"/>
          <p:cNvGrpSpPr>
            <a:grpSpLocks/>
          </p:cNvGrpSpPr>
          <p:nvPr/>
        </p:nvGrpSpPr>
        <p:grpSpPr bwMode="auto">
          <a:xfrm>
            <a:off x="1209675" y="3125788"/>
            <a:ext cx="2052638" cy="2563812"/>
            <a:chOff x="2400" y="1056"/>
            <a:chExt cx="1319" cy="1571"/>
          </a:xfrm>
        </p:grpSpPr>
        <p:sp>
          <p:nvSpPr>
            <p:cNvPr id="148528" name="Line 58"/>
            <p:cNvSpPr>
              <a:spLocks noChangeShapeType="1"/>
            </p:cNvSpPr>
            <p:nvPr/>
          </p:nvSpPr>
          <p:spPr bwMode="auto">
            <a:xfrm>
              <a:off x="2604" y="1542"/>
              <a:ext cx="0" cy="672"/>
            </a:xfrm>
            <a:prstGeom prst="line">
              <a:avLst/>
            </a:prstGeom>
            <a:noFill/>
            <a:ln w="38100">
              <a:solidFill>
                <a:srgbClr val="FF0066"/>
              </a:solidFill>
              <a:round/>
              <a:headEnd/>
              <a:tailEnd/>
            </a:ln>
          </p:spPr>
          <p:txBody>
            <a:bodyPr wrap="none" anchor="ctr"/>
            <a:lstStyle/>
            <a:p>
              <a:endParaRPr lang="zh-CN" altLang="en-US"/>
            </a:p>
          </p:txBody>
        </p:sp>
        <p:sp>
          <p:nvSpPr>
            <p:cNvPr id="148529" name="Line 59"/>
            <p:cNvSpPr>
              <a:spLocks noChangeShapeType="1"/>
            </p:cNvSpPr>
            <p:nvPr/>
          </p:nvSpPr>
          <p:spPr bwMode="auto">
            <a:xfrm>
              <a:off x="3468" y="1302"/>
              <a:ext cx="0" cy="1248"/>
            </a:xfrm>
            <a:prstGeom prst="line">
              <a:avLst/>
            </a:prstGeom>
            <a:noFill/>
            <a:ln w="38100">
              <a:solidFill>
                <a:srgbClr val="009900"/>
              </a:solidFill>
              <a:round/>
              <a:headEnd/>
              <a:tailEnd/>
            </a:ln>
          </p:spPr>
          <p:txBody>
            <a:bodyPr wrap="none" anchor="ctr"/>
            <a:lstStyle/>
            <a:p>
              <a:endParaRPr lang="zh-CN" altLang="en-US"/>
            </a:p>
          </p:txBody>
        </p:sp>
        <p:grpSp>
          <p:nvGrpSpPr>
            <p:cNvPr id="10" name="Group 60"/>
            <p:cNvGrpSpPr>
              <a:grpSpLocks/>
            </p:cNvGrpSpPr>
            <p:nvPr/>
          </p:nvGrpSpPr>
          <p:grpSpPr bwMode="auto">
            <a:xfrm>
              <a:off x="2880" y="1056"/>
              <a:ext cx="288" cy="1571"/>
              <a:chOff x="3024" y="1056"/>
              <a:chExt cx="288" cy="1571"/>
            </a:xfrm>
          </p:grpSpPr>
          <p:sp>
            <p:nvSpPr>
              <p:cNvPr id="148531" name="Line 61"/>
              <p:cNvSpPr>
                <a:spLocks noChangeShapeType="1"/>
              </p:cNvSpPr>
              <p:nvPr/>
            </p:nvSpPr>
            <p:spPr bwMode="auto">
              <a:xfrm>
                <a:off x="3312" y="1254"/>
                <a:ext cx="0" cy="432"/>
              </a:xfrm>
              <a:prstGeom prst="line">
                <a:avLst/>
              </a:prstGeom>
              <a:noFill/>
              <a:ln w="38100">
                <a:solidFill>
                  <a:srgbClr val="CC00CC"/>
                </a:solidFill>
                <a:round/>
                <a:headEnd/>
                <a:tailEnd/>
              </a:ln>
            </p:spPr>
            <p:txBody>
              <a:bodyPr wrap="none" anchor="ctr"/>
              <a:lstStyle/>
              <a:p>
                <a:endParaRPr lang="zh-CN" altLang="en-US"/>
              </a:p>
            </p:txBody>
          </p:sp>
          <p:sp>
            <p:nvSpPr>
              <p:cNvPr id="148532" name="Line 62"/>
              <p:cNvSpPr>
                <a:spLocks noChangeShapeType="1"/>
              </p:cNvSpPr>
              <p:nvPr/>
            </p:nvSpPr>
            <p:spPr bwMode="auto">
              <a:xfrm>
                <a:off x="3312" y="2070"/>
                <a:ext cx="0" cy="432"/>
              </a:xfrm>
              <a:prstGeom prst="line">
                <a:avLst/>
              </a:prstGeom>
              <a:noFill/>
              <a:ln w="38100">
                <a:solidFill>
                  <a:srgbClr val="CC00CC"/>
                </a:solidFill>
                <a:round/>
                <a:headEnd/>
                <a:tailEnd/>
              </a:ln>
            </p:spPr>
            <p:txBody>
              <a:bodyPr wrap="none" anchor="ctr"/>
              <a:lstStyle/>
              <a:p>
                <a:endParaRPr lang="zh-CN" altLang="en-US"/>
              </a:p>
            </p:txBody>
          </p:sp>
          <p:graphicFrame>
            <p:nvGraphicFramePr>
              <p:cNvPr id="148491" name="Object 63"/>
              <p:cNvGraphicFramePr>
                <a:graphicFrameLocks noChangeAspect="1"/>
              </p:cNvGraphicFramePr>
              <p:nvPr/>
            </p:nvGraphicFramePr>
            <p:xfrm>
              <a:off x="3024" y="1056"/>
              <a:ext cx="255" cy="323"/>
            </p:xfrm>
            <a:graphic>
              <a:graphicData uri="http://schemas.openxmlformats.org/presentationml/2006/ole">
                <p:oleObj spid="_x0000_s163851" name="Equation" r:id="rId17" imgW="304560" imgH="368280" progId="">
                  <p:embed/>
                </p:oleObj>
              </a:graphicData>
            </a:graphic>
          </p:graphicFrame>
          <p:graphicFrame>
            <p:nvGraphicFramePr>
              <p:cNvPr id="148492" name="Object 64"/>
              <p:cNvGraphicFramePr>
                <a:graphicFrameLocks noChangeAspect="1"/>
              </p:cNvGraphicFramePr>
              <p:nvPr/>
            </p:nvGraphicFramePr>
            <p:xfrm>
              <a:off x="3024" y="2304"/>
              <a:ext cx="254" cy="323"/>
            </p:xfrm>
            <a:graphic>
              <a:graphicData uri="http://schemas.openxmlformats.org/presentationml/2006/ole">
                <p:oleObj spid="_x0000_s163852" name="Equation" r:id="rId18" imgW="266400" imgH="368280" progId="">
                  <p:embed/>
                </p:oleObj>
              </a:graphicData>
            </a:graphic>
          </p:graphicFrame>
        </p:grpSp>
        <p:graphicFrame>
          <p:nvGraphicFramePr>
            <p:cNvPr id="148489" name="Object 65"/>
            <p:cNvGraphicFramePr>
              <a:graphicFrameLocks noChangeAspect="1"/>
            </p:cNvGraphicFramePr>
            <p:nvPr/>
          </p:nvGraphicFramePr>
          <p:xfrm>
            <a:off x="2400" y="2208"/>
            <a:ext cx="178" cy="240"/>
          </p:xfrm>
          <a:graphic>
            <a:graphicData uri="http://schemas.openxmlformats.org/presentationml/2006/ole">
              <p:oleObj spid="_x0000_s163849" name="Equation" r:id="rId19" imgW="190440" imgH="279360" progId="">
                <p:embed/>
              </p:oleObj>
            </a:graphicData>
          </a:graphic>
        </p:graphicFrame>
        <p:graphicFrame>
          <p:nvGraphicFramePr>
            <p:cNvPr id="148490" name="Object 66"/>
            <p:cNvGraphicFramePr>
              <a:graphicFrameLocks noChangeAspect="1"/>
            </p:cNvGraphicFramePr>
            <p:nvPr/>
          </p:nvGraphicFramePr>
          <p:xfrm>
            <a:off x="3500" y="1152"/>
            <a:ext cx="219" cy="288"/>
          </p:xfrm>
          <a:graphic>
            <a:graphicData uri="http://schemas.openxmlformats.org/presentationml/2006/ole">
              <p:oleObj spid="_x0000_s163850" name="Equation" r:id="rId20" imgW="241200" imgH="342720" progId="">
                <p:embed/>
              </p:oleObj>
            </a:graphicData>
          </a:graphic>
        </p:graphicFrame>
      </p:grpSp>
      <p:grpSp>
        <p:nvGrpSpPr>
          <p:cNvPr id="11" name="Group 67"/>
          <p:cNvGrpSpPr>
            <a:grpSpLocks/>
          </p:cNvGrpSpPr>
          <p:nvPr/>
        </p:nvGrpSpPr>
        <p:grpSpPr bwMode="auto">
          <a:xfrm>
            <a:off x="1955800" y="3125788"/>
            <a:ext cx="1306513" cy="2563812"/>
            <a:chOff x="4921" y="2352"/>
            <a:chExt cx="839" cy="1571"/>
          </a:xfrm>
        </p:grpSpPr>
        <p:sp>
          <p:nvSpPr>
            <p:cNvPr id="148524" name="Line 68"/>
            <p:cNvSpPr>
              <a:spLocks noChangeShapeType="1"/>
            </p:cNvSpPr>
            <p:nvPr/>
          </p:nvSpPr>
          <p:spPr bwMode="auto">
            <a:xfrm>
              <a:off x="5509" y="2598"/>
              <a:ext cx="0" cy="1248"/>
            </a:xfrm>
            <a:prstGeom prst="line">
              <a:avLst/>
            </a:prstGeom>
            <a:noFill/>
            <a:ln w="38100">
              <a:solidFill>
                <a:srgbClr val="009900"/>
              </a:solidFill>
              <a:round/>
              <a:headEnd/>
              <a:tailEnd/>
            </a:ln>
          </p:spPr>
          <p:txBody>
            <a:bodyPr wrap="none" anchor="ctr"/>
            <a:lstStyle/>
            <a:p>
              <a:endParaRPr lang="zh-CN" altLang="en-US"/>
            </a:p>
          </p:txBody>
        </p:sp>
        <p:grpSp>
          <p:nvGrpSpPr>
            <p:cNvPr id="12" name="Group 69"/>
            <p:cNvGrpSpPr>
              <a:grpSpLocks/>
            </p:cNvGrpSpPr>
            <p:nvPr/>
          </p:nvGrpSpPr>
          <p:grpSpPr bwMode="auto">
            <a:xfrm>
              <a:off x="4921" y="2352"/>
              <a:ext cx="288" cy="1571"/>
              <a:chOff x="3024" y="1056"/>
              <a:chExt cx="288" cy="1571"/>
            </a:xfrm>
          </p:grpSpPr>
          <p:sp>
            <p:nvSpPr>
              <p:cNvPr id="148526" name="Line 70"/>
              <p:cNvSpPr>
                <a:spLocks noChangeShapeType="1"/>
              </p:cNvSpPr>
              <p:nvPr/>
            </p:nvSpPr>
            <p:spPr bwMode="auto">
              <a:xfrm>
                <a:off x="3312" y="1254"/>
                <a:ext cx="0" cy="432"/>
              </a:xfrm>
              <a:prstGeom prst="line">
                <a:avLst/>
              </a:prstGeom>
              <a:noFill/>
              <a:ln w="38100">
                <a:solidFill>
                  <a:srgbClr val="CC00CC"/>
                </a:solidFill>
                <a:round/>
                <a:headEnd/>
                <a:tailEnd/>
              </a:ln>
            </p:spPr>
            <p:txBody>
              <a:bodyPr wrap="none" anchor="ctr"/>
              <a:lstStyle/>
              <a:p>
                <a:endParaRPr lang="zh-CN" altLang="en-US"/>
              </a:p>
            </p:txBody>
          </p:sp>
          <p:sp>
            <p:nvSpPr>
              <p:cNvPr id="148527" name="Line 71"/>
              <p:cNvSpPr>
                <a:spLocks noChangeShapeType="1"/>
              </p:cNvSpPr>
              <p:nvPr/>
            </p:nvSpPr>
            <p:spPr bwMode="auto">
              <a:xfrm>
                <a:off x="3312" y="2070"/>
                <a:ext cx="0" cy="432"/>
              </a:xfrm>
              <a:prstGeom prst="line">
                <a:avLst/>
              </a:prstGeom>
              <a:noFill/>
              <a:ln w="38100">
                <a:solidFill>
                  <a:srgbClr val="CC00CC"/>
                </a:solidFill>
                <a:round/>
                <a:headEnd/>
                <a:tailEnd/>
              </a:ln>
            </p:spPr>
            <p:txBody>
              <a:bodyPr wrap="none" anchor="ctr"/>
              <a:lstStyle/>
              <a:p>
                <a:endParaRPr lang="zh-CN" altLang="en-US"/>
              </a:p>
            </p:txBody>
          </p:sp>
          <p:graphicFrame>
            <p:nvGraphicFramePr>
              <p:cNvPr id="148487" name="Object 72"/>
              <p:cNvGraphicFramePr>
                <a:graphicFrameLocks noChangeAspect="1"/>
              </p:cNvGraphicFramePr>
              <p:nvPr/>
            </p:nvGraphicFramePr>
            <p:xfrm>
              <a:off x="3024" y="1056"/>
              <a:ext cx="255" cy="323"/>
            </p:xfrm>
            <a:graphic>
              <a:graphicData uri="http://schemas.openxmlformats.org/presentationml/2006/ole">
                <p:oleObj spid="_x0000_s163847" name="Equation" r:id="rId21" imgW="304560" imgH="368280" progId="">
                  <p:embed/>
                </p:oleObj>
              </a:graphicData>
            </a:graphic>
          </p:graphicFrame>
          <p:graphicFrame>
            <p:nvGraphicFramePr>
              <p:cNvPr id="148488" name="Object 73"/>
              <p:cNvGraphicFramePr>
                <a:graphicFrameLocks noChangeAspect="1"/>
              </p:cNvGraphicFramePr>
              <p:nvPr/>
            </p:nvGraphicFramePr>
            <p:xfrm>
              <a:off x="3024" y="2304"/>
              <a:ext cx="254" cy="323"/>
            </p:xfrm>
            <a:graphic>
              <a:graphicData uri="http://schemas.openxmlformats.org/presentationml/2006/ole">
                <p:oleObj spid="_x0000_s163848" name="Equation" r:id="rId22" imgW="266400" imgH="368280" progId="">
                  <p:embed/>
                </p:oleObj>
              </a:graphicData>
            </a:graphic>
          </p:graphicFrame>
        </p:grpSp>
        <p:graphicFrame>
          <p:nvGraphicFramePr>
            <p:cNvPr id="148486" name="Object 74"/>
            <p:cNvGraphicFramePr>
              <a:graphicFrameLocks noChangeAspect="1"/>
            </p:cNvGraphicFramePr>
            <p:nvPr/>
          </p:nvGraphicFramePr>
          <p:xfrm>
            <a:off x="5541" y="2448"/>
            <a:ext cx="219" cy="288"/>
          </p:xfrm>
          <a:graphic>
            <a:graphicData uri="http://schemas.openxmlformats.org/presentationml/2006/ole">
              <p:oleObj spid="_x0000_s163846" name="Equation" r:id="rId23" imgW="241200" imgH="342720" progId="">
                <p:embed/>
              </p:oleObj>
            </a:graphicData>
          </a:graphic>
        </p:graphicFrame>
      </p:grpSp>
      <p:grpSp>
        <p:nvGrpSpPr>
          <p:cNvPr id="13" name="Group 75"/>
          <p:cNvGrpSpPr>
            <a:grpSpLocks/>
          </p:cNvGrpSpPr>
          <p:nvPr/>
        </p:nvGrpSpPr>
        <p:grpSpPr bwMode="auto">
          <a:xfrm>
            <a:off x="1209675" y="3125788"/>
            <a:ext cx="2052638" cy="2563812"/>
            <a:chOff x="2400" y="1056"/>
            <a:chExt cx="1319" cy="1571"/>
          </a:xfrm>
        </p:grpSpPr>
        <p:sp>
          <p:nvSpPr>
            <p:cNvPr id="148519" name="Line 76"/>
            <p:cNvSpPr>
              <a:spLocks noChangeShapeType="1"/>
            </p:cNvSpPr>
            <p:nvPr/>
          </p:nvSpPr>
          <p:spPr bwMode="auto">
            <a:xfrm>
              <a:off x="2604" y="1542"/>
              <a:ext cx="0" cy="672"/>
            </a:xfrm>
            <a:prstGeom prst="line">
              <a:avLst/>
            </a:prstGeom>
            <a:noFill/>
            <a:ln w="38100">
              <a:solidFill>
                <a:srgbClr val="FF0066"/>
              </a:solidFill>
              <a:round/>
              <a:headEnd/>
              <a:tailEnd/>
            </a:ln>
          </p:spPr>
          <p:txBody>
            <a:bodyPr wrap="none" anchor="ctr"/>
            <a:lstStyle/>
            <a:p>
              <a:endParaRPr lang="zh-CN" altLang="en-US"/>
            </a:p>
          </p:txBody>
        </p:sp>
        <p:sp>
          <p:nvSpPr>
            <p:cNvPr id="148520" name="Line 77"/>
            <p:cNvSpPr>
              <a:spLocks noChangeShapeType="1"/>
            </p:cNvSpPr>
            <p:nvPr/>
          </p:nvSpPr>
          <p:spPr bwMode="auto">
            <a:xfrm>
              <a:off x="3468" y="1302"/>
              <a:ext cx="0" cy="1248"/>
            </a:xfrm>
            <a:prstGeom prst="line">
              <a:avLst/>
            </a:prstGeom>
            <a:noFill/>
            <a:ln w="38100">
              <a:solidFill>
                <a:srgbClr val="009900"/>
              </a:solidFill>
              <a:round/>
              <a:headEnd/>
              <a:tailEnd/>
            </a:ln>
          </p:spPr>
          <p:txBody>
            <a:bodyPr wrap="none" anchor="ctr"/>
            <a:lstStyle/>
            <a:p>
              <a:endParaRPr lang="zh-CN" altLang="en-US"/>
            </a:p>
          </p:txBody>
        </p:sp>
        <p:grpSp>
          <p:nvGrpSpPr>
            <p:cNvPr id="14" name="Group 78"/>
            <p:cNvGrpSpPr>
              <a:grpSpLocks/>
            </p:cNvGrpSpPr>
            <p:nvPr/>
          </p:nvGrpSpPr>
          <p:grpSpPr bwMode="auto">
            <a:xfrm>
              <a:off x="2880" y="1056"/>
              <a:ext cx="288" cy="1571"/>
              <a:chOff x="3024" y="1056"/>
              <a:chExt cx="288" cy="1571"/>
            </a:xfrm>
          </p:grpSpPr>
          <p:sp>
            <p:nvSpPr>
              <p:cNvPr id="148522" name="Line 79"/>
              <p:cNvSpPr>
                <a:spLocks noChangeShapeType="1"/>
              </p:cNvSpPr>
              <p:nvPr/>
            </p:nvSpPr>
            <p:spPr bwMode="auto">
              <a:xfrm>
                <a:off x="3312" y="1254"/>
                <a:ext cx="0" cy="432"/>
              </a:xfrm>
              <a:prstGeom prst="line">
                <a:avLst/>
              </a:prstGeom>
              <a:noFill/>
              <a:ln w="38100">
                <a:solidFill>
                  <a:srgbClr val="CC00CC"/>
                </a:solidFill>
                <a:round/>
                <a:headEnd/>
                <a:tailEnd/>
              </a:ln>
            </p:spPr>
            <p:txBody>
              <a:bodyPr wrap="none" anchor="ctr"/>
              <a:lstStyle/>
              <a:p>
                <a:endParaRPr lang="zh-CN" altLang="en-US"/>
              </a:p>
            </p:txBody>
          </p:sp>
          <p:sp>
            <p:nvSpPr>
              <p:cNvPr id="148523" name="Line 80"/>
              <p:cNvSpPr>
                <a:spLocks noChangeShapeType="1"/>
              </p:cNvSpPr>
              <p:nvPr/>
            </p:nvSpPr>
            <p:spPr bwMode="auto">
              <a:xfrm>
                <a:off x="3312" y="2070"/>
                <a:ext cx="0" cy="432"/>
              </a:xfrm>
              <a:prstGeom prst="line">
                <a:avLst/>
              </a:prstGeom>
              <a:noFill/>
              <a:ln w="38100">
                <a:solidFill>
                  <a:srgbClr val="CC00CC"/>
                </a:solidFill>
                <a:round/>
                <a:headEnd/>
                <a:tailEnd/>
              </a:ln>
            </p:spPr>
            <p:txBody>
              <a:bodyPr wrap="none" anchor="ctr"/>
              <a:lstStyle/>
              <a:p>
                <a:endParaRPr lang="zh-CN" altLang="en-US"/>
              </a:p>
            </p:txBody>
          </p:sp>
          <p:graphicFrame>
            <p:nvGraphicFramePr>
              <p:cNvPr id="148484" name="Object 81"/>
              <p:cNvGraphicFramePr>
                <a:graphicFrameLocks noChangeAspect="1"/>
              </p:cNvGraphicFramePr>
              <p:nvPr/>
            </p:nvGraphicFramePr>
            <p:xfrm>
              <a:off x="3024" y="1056"/>
              <a:ext cx="255" cy="323"/>
            </p:xfrm>
            <a:graphic>
              <a:graphicData uri="http://schemas.openxmlformats.org/presentationml/2006/ole">
                <p:oleObj spid="_x0000_s163844" name="Equation" r:id="rId24" imgW="304560" imgH="368280" progId="">
                  <p:embed/>
                </p:oleObj>
              </a:graphicData>
            </a:graphic>
          </p:graphicFrame>
          <p:graphicFrame>
            <p:nvGraphicFramePr>
              <p:cNvPr id="148485" name="Object 82"/>
              <p:cNvGraphicFramePr>
                <a:graphicFrameLocks noChangeAspect="1"/>
              </p:cNvGraphicFramePr>
              <p:nvPr/>
            </p:nvGraphicFramePr>
            <p:xfrm>
              <a:off x="3024" y="2304"/>
              <a:ext cx="254" cy="323"/>
            </p:xfrm>
            <a:graphic>
              <a:graphicData uri="http://schemas.openxmlformats.org/presentationml/2006/ole">
                <p:oleObj spid="_x0000_s163845" name="Equation" r:id="rId25" imgW="266400" imgH="368280" progId="">
                  <p:embed/>
                </p:oleObj>
              </a:graphicData>
            </a:graphic>
          </p:graphicFrame>
        </p:grpSp>
        <p:graphicFrame>
          <p:nvGraphicFramePr>
            <p:cNvPr id="148482" name="Object 83"/>
            <p:cNvGraphicFramePr>
              <a:graphicFrameLocks noChangeAspect="1"/>
            </p:cNvGraphicFramePr>
            <p:nvPr/>
          </p:nvGraphicFramePr>
          <p:xfrm>
            <a:off x="2400" y="2208"/>
            <a:ext cx="178" cy="240"/>
          </p:xfrm>
          <a:graphic>
            <a:graphicData uri="http://schemas.openxmlformats.org/presentationml/2006/ole">
              <p:oleObj spid="_x0000_s163842" name="Equation" r:id="rId26" imgW="190440" imgH="279360" progId="">
                <p:embed/>
              </p:oleObj>
            </a:graphicData>
          </a:graphic>
        </p:graphicFrame>
        <p:graphicFrame>
          <p:nvGraphicFramePr>
            <p:cNvPr id="148483" name="Object 84"/>
            <p:cNvGraphicFramePr>
              <a:graphicFrameLocks noChangeAspect="1"/>
            </p:cNvGraphicFramePr>
            <p:nvPr/>
          </p:nvGraphicFramePr>
          <p:xfrm>
            <a:off x="3500" y="1152"/>
            <a:ext cx="219" cy="288"/>
          </p:xfrm>
          <a:graphic>
            <a:graphicData uri="http://schemas.openxmlformats.org/presentationml/2006/ole">
              <p:oleObj spid="_x0000_s163843" name="Equation" r:id="rId27" imgW="241200" imgH="342720" progId="">
                <p:embed/>
              </p:oleObj>
            </a:graphicData>
          </a:graphic>
        </p:graphicFrame>
      </p:grpSp>
      <p:sp>
        <p:nvSpPr>
          <p:cNvPr id="148516" name="Text Box 87"/>
          <p:cNvSpPr txBox="1">
            <a:spLocks noChangeArrowheads="1"/>
          </p:cNvSpPr>
          <p:nvPr/>
        </p:nvSpPr>
        <p:spPr bwMode="auto">
          <a:xfrm>
            <a:off x="6156325" y="5300663"/>
            <a:ext cx="2232025" cy="579437"/>
          </a:xfrm>
          <a:prstGeom prst="rect">
            <a:avLst/>
          </a:prstGeom>
          <a:noFill/>
          <a:ln w="9525">
            <a:noFill/>
            <a:miter lim="800000"/>
            <a:headEnd/>
            <a:tailEnd/>
          </a:ln>
        </p:spPr>
        <p:txBody>
          <a:bodyPr>
            <a:spAutoFit/>
          </a:bodyPr>
          <a:lstStyle/>
          <a:p>
            <a:pPr>
              <a:spcBef>
                <a:spcPct val="50000"/>
              </a:spcBef>
            </a:pPr>
            <a:r>
              <a:rPr lang="zh-CN" altLang="en-US" sz="3200" b="1">
                <a:solidFill>
                  <a:srgbClr val="1C1C1C"/>
                </a:solidFill>
                <a:latin typeface="Times New Roman" pitchFamily="18" charset="0"/>
              </a:rPr>
              <a:t>偏振化方向</a:t>
            </a:r>
            <a:endParaRPr lang="zh-CN" altLang="en-US" sz="3200" b="1">
              <a:solidFill>
                <a:srgbClr val="000000"/>
              </a:solidFill>
            </a:endParaRPr>
          </a:p>
        </p:txBody>
      </p:sp>
      <p:sp>
        <p:nvSpPr>
          <p:cNvPr id="77" name="Oval 20"/>
          <p:cNvSpPr>
            <a:spLocks noChangeArrowheads="1"/>
          </p:cNvSpPr>
          <p:nvPr/>
        </p:nvSpPr>
        <p:spPr bwMode="auto">
          <a:xfrm>
            <a:off x="3200400" y="609600"/>
            <a:ext cx="56197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48518" name="Rectangle 23"/>
          <p:cNvSpPr>
            <a:spLocks noChangeArrowheads="1"/>
          </p:cNvSpPr>
          <p:nvPr/>
        </p:nvSpPr>
        <p:spPr bwMode="auto">
          <a:xfrm>
            <a:off x="3581400" y="65088"/>
            <a:ext cx="51816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11-11  </a:t>
            </a:r>
            <a:r>
              <a:rPr kumimoji="1" lang="zh-CN" altLang="en-US" sz="2800" b="1">
                <a:solidFill>
                  <a:srgbClr val="000066"/>
                </a:solidFill>
                <a:latin typeface="楷体_GB2312" pitchFamily="49" charset="-122"/>
                <a:ea typeface="楷体_GB2312" pitchFamily="49" charset="-122"/>
              </a:rPr>
              <a:t>反射光和折射光的偏振</a:t>
            </a: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37" name="灯片编号占位符 1"/>
          <p:cNvSpPr>
            <a:spLocks noGrp="1"/>
          </p:cNvSpPr>
          <p:nvPr>
            <p:ph type="sldNum" sz="quarter" idx="10"/>
          </p:nvPr>
        </p:nvSpPr>
        <p:spPr>
          <a:noFill/>
        </p:spPr>
        <p:txBody>
          <a:bodyPr/>
          <a:lstStyle/>
          <a:p>
            <a:fld id="{32E78A2F-6329-457F-B42B-0CF9284EB7F4}" type="slidenum">
              <a:rPr lang="en-US" altLang="zh-CN" smtClean="0"/>
              <a:pPr/>
              <a:t>212</a:t>
            </a:fld>
            <a:endParaRPr lang="en-US" altLang="zh-CN" smtClean="0"/>
          </a:p>
        </p:txBody>
      </p:sp>
      <p:grpSp>
        <p:nvGrpSpPr>
          <p:cNvPr id="2" name="Group 2"/>
          <p:cNvGrpSpPr>
            <a:grpSpLocks/>
          </p:cNvGrpSpPr>
          <p:nvPr/>
        </p:nvGrpSpPr>
        <p:grpSpPr bwMode="auto">
          <a:xfrm>
            <a:off x="838200" y="990600"/>
            <a:ext cx="7315200" cy="2133600"/>
            <a:chOff x="384" y="1008"/>
            <a:chExt cx="5040" cy="1728"/>
          </a:xfrm>
        </p:grpSpPr>
        <p:grpSp>
          <p:nvGrpSpPr>
            <p:cNvPr id="3" name="Group 3"/>
            <p:cNvGrpSpPr>
              <a:grpSpLocks/>
            </p:cNvGrpSpPr>
            <p:nvPr/>
          </p:nvGrpSpPr>
          <p:grpSpPr bwMode="auto">
            <a:xfrm>
              <a:off x="384" y="1008"/>
              <a:ext cx="5040" cy="1728"/>
              <a:chOff x="384" y="1008"/>
              <a:chExt cx="5040" cy="1728"/>
            </a:xfrm>
          </p:grpSpPr>
          <p:sp>
            <p:nvSpPr>
              <p:cNvPr id="149589" name="Rectangle 4"/>
              <p:cNvSpPr>
                <a:spLocks noChangeArrowheads="1"/>
              </p:cNvSpPr>
              <p:nvPr/>
            </p:nvSpPr>
            <p:spPr bwMode="auto">
              <a:xfrm>
                <a:off x="384" y="1008"/>
                <a:ext cx="5040" cy="1728"/>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149590" name="Rectangle 5"/>
              <p:cNvSpPr>
                <a:spLocks noChangeArrowheads="1"/>
              </p:cNvSpPr>
              <p:nvPr/>
            </p:nvSpPr>
            <p:spPr bwMode="auto">
              <a:xfrm>
                <a:off x="960" y="1446"/>
                <a:ext cx="48" cy="384"/>
              </a:xfrm>
              <a:prstGeom prst="rect">
                <a:avLst/>
              </a:prstGeom>
              <a:solidFill>
                <a:srgbClr val="CC9900"/>
              </a:solidFill>
              <a:ln w="9525">
                <a:solidFill>
                  <a:schemeClr val="tx1"/>
                </a:solidFill>
                <a:miter lim="800000"/>
                <a:headEnd/>
                <a:tailEnd/>
              </a:ln>
            </p:spPr>
            <p:txBody>
              <a:bodyPr wrap="none" anchor="ctr"/>
              <a:lstStyle/>
              <a:p>
                <a:endParaRPr lang="zh-CN" altLang="en-US"/>
              </a:p>
            </p:txBody>
          </p:sp>
          <p:sp>
            <p:nvSpPr>
              <p:cNvPr id="149591" name="Rectangle 6"/>
              <p:cNvSpPr>
                <a:spLocks noChangeArrowheads="1"/>
              </p:cNvSpPr>
              <p:nvPr/>
            </p:nvSpPr>
            <p:spPr bwMode="auto">
              <a:xfrm>
                <a:off x="960" y="1926"/>
                <a:ext cx="48" cy="384"/>
              </a:xfrm>
              <a:prstGeom prst="rect">
                <a:avLst/>
              </a:prstGeom>
              <a:solidFill>
                <a:srgbClr val="CC9900"/>
              </a:solidFill>
              <a:ln w="9525">
                <a:solidFill>
                  <a:schemeClr val="tx1"/>
                </a:solidFill>
                <a:miter lim="800000"/>
                <a:headEnd/>
                <a:tailEnd/>
              </a:ln>
            </p:spPr>
            <p:txBody>
              <a:bodyPr wrap="none" anchor="ctr"/>
              <a:lstStyle/>
              <a:p>
                <a:endParaRPr lang="zh-CN" altLang="en-US"/>
              </a:p>
            </p:txBody>
          </p:sp>
          <p:sp>
            <p:nvSpPr>
              <p:cNvPr id="149592" name="Line 7"/>
              <p:cNvSpPr>
                <a:spLocks noChangeShapeType="1"/>
              </p:cNvSpPr>
              <p:nvPr/>
            </p:nvSpPr>
            <p:spPr bwMode="auto">
              <a:xfrm>
                <a:off x="480" y="1878"/>
                <a:ext cx="3264" cy="0"/>
              </a:xfrm>
              <a:prstGeom prst="line">
                <a:avLst/>
              </a:prstGeom>
              <a:noFill/>
              <a:ln w="12700">
                <a:solidFill>
                  <a:schemeClr val="tx1"/>
                </a:solidFill>
                <a:prstDash val="dash"/>
                <a:round/>
                <a:headEnd/>
                <a:tailEnd/>
              </a:ln>
            </p:spPr>
            <p:txBody>
              <a:bodyPr wrap="none" anchor="ctr"/>
              <a:lstStyle/>
              <a:p>
                <a:endParaRPr lang="zh-CN" altLang="en-US"/>
              </a:p>
            </p:txBody>
          </p:sp>
          <p:sp>
            <p:nvSpPr>
              <p:cNvPr id="149593" name="Rectangle 8"/>
              <p:cNvSpPr>
                <a:spLocks noChangeArrowheads="1"/>
              </p:cNvSpPr>
              <p:nvPr/>
            </p:nvSpPr>
            <p:spPr bwMode="auto">
              <a:xfrm>
                <a:off x="1536" y="1542"/>
                <a:ext cx="48" cy="672"/>
              </a:xfrm>
              <a:prstGeom prst="rect">
                <a:avLst/>
              </a:prstGeom>
              <a:solidFill>
                <a:srgbClr val="0066FF"/>
              </a:solidFill>
              <a:ln w="9525">
                <a:solidFill>
                  <a:schemeClr val="tx1"/>
                </a:solidFill>
                <a:miter lim="800000"/>
                <a:headEnd/>
                <a:tailEnd/>
              </a:ln>
            </p:spPr>
            <p:txBody>
              <a:bodyPr wrap="none" anchor="ctr"/>
              <a:lstStyle/>
              <a:p>
                <a:endParaRPr lang="zh-CN" altLang="en-US"/>
              </a:p>
            </p:txBody>
          </p:sp>
          <p:sp>
            <p:nvSpPr>
              <p:cNvPr id="149594" name="Rectangle 9"/>
              <p:cNvSpPr>
                <a:spLocks noChangeArrowheads="1"/>
              </p:cNvSpPr>
              <p:nvPr/>
            </p:nvSpPr>
            <p:spPr bwMode="auto">
              <a:xfrm>
                <a:off x="1536" y="2310"/>
                <a:ext cx="48" cy="336"/>
              </a:xfrm>
              <a:prstGeom prst="rect">
                <a:avLst/>
              </a:prstGeom>
              <a:solidFill>
                <a:srgbClr val="0066FF"/>
              </a:solidFill>
              <a:ln w="9525">
                <a:solidFill>
                  <a:schemeClr val="tx1"/>
                </a:solidFill>
                <a:miter lim="800000"/>
                <a:headEnd/>
                <a:tailEnd/>
              </a:ln>
            </p:spPr>
            <p:txBody>
              <a:bodyPr wrap="none" anchor="ctr"/>
              <a:lstStyle/>
              <a:p>
                <a:endParaRPr lang="zh-CN" altLang="en-US"/>
              </a:p>
            </p:txBody>
          </p:sp>
          <p:sp>
            <p:nvSpPr>
              <p:cNvPr id="149595" name="Line 10"/>
              <p:cNvSpPr>
                <a:spLocks noChangeShapeType="1"/>
              </p:cNvSpPr>
              <p:nvPr/>
            </p:nvSpPr>
            <p:spPr bwMode="auto">
              <a:xfrm>
                <a:off x="528" y="1686"/>
                <a:ext cx="384" cy="0"/>
              </a:xfrm>
              <a:prstGeom prst="line">
                <a:avLst/>
              </a:prstGeom>
              <a:noFill/>
              <a:ln w="9525">
                <a:solidFill>
                  <a:srgbClr val="0000FF"/>
                </a:solidFill>
                <a:round/>
                <a:headEnd/>
                <a:tailEnd type="triangle" w="sm" len="lg"/>
              </a:ln>
            </p:spPr>
            <p:txBody>
              <a:bodyPr wrap="none" anchor="ctr"/>
              <a:lstStyle/>
              <a:p>
                <a:endParaRPr lang="zh-CN" altLang="en-US"/>
              </a:p>
            </p:txBody>
          </p:sp>
          <p:sp>
            <p:nvSpPr>
              <p:cNvPr id="149596" name="Line 11"/>
              <p:cNvSpPr>
                <a:spLocks noChangeShapeType="1"/>
              </p:cNvSpPr>
              <p:nvPr/>
            </p:nvSpPr>
            <p:spPr bwMode="auto">
              <a:xfrm>
                <a:off x="528" y="1782"/>
                <a:ext cx="384" cy="0"/>
              </a:xfrm>
              <a:prstGeom prst="line">
                <a:avLst/>
              </a:prstGeom>
              <a:noFill/>
              <a:ln w="9525">
                <a:solidFill>
                  <a:srgbClr val="0000FF"/>
                </a:solidFill>
                <a:round/>
                <a:headEnd/>
                <a:tailEnd type="triangle" w="sm" len="lg"/>
              </a:ln>
            </p:spPr>
            <p:txBody>
              <a:bodyPr wrap="none" anchor="ctr"/>
              <a:lstStyle/>
              <a:p>
                <a:endParaRPr lang="zh-CN" altLang="en-US"/>
              </a:p>
            </p:txBody>
          </p:sp>
          <p:sp>
            <p:nvSpPr>
              <p:cNvPr id="149597" name="Line 12"/>
              <p:cNvSpPr>
                <a:spLocks noChangeShapeType="1"/>
              </p:cNvSpPr>
              <p:nvPr/>
            </p:nvSpPr>
            <p:spPr bwMode="auto">
              <a:xfrm>
                <a:off x="528" y="1878"/>
                <a:ext cx="384" cy="0"/>
              </a:xfrm>
              <a:prstGeom prst="line">
                <a:avLst/>
              </a:prstGeom>
              <a:noFill/>
              <a:ln w="9525">
                <a:solidFill>
                  <a:srgbClr val="0000FF"/>
                </a:solidFill>
                <a:round/>
                <a:headEnd/>
                <a:tailEnd type="triangle" w="sm" len="lg"/>
              </a:ln>
            </p:spPr>
            <p:txBody>
              <a:bodyPr wrap="none" anchor="ctr"/>
              <a:lstStyle/>
              <a:p>
                <a:endParaRPr lang="zh-CN" altLang="en-US"/>
              </a:p>
            </p:txBody>
          </p:sp>
          <p:sp>
            <p:nvSpPr>
              <p:cNvPr id="149598" name="Line 13"/>
              <p:cNvSpPr>
                <a:spLocks noChangeShapeType="1"/>
              </p:cNvSpPr>
              <p:nvPr/>
            </p:nvSpPr>
            <p:spPr bwMode="auto">
              <a:xfrm>
                <a:off x="528" y="1974"/>
                <a:ext cx="384" cy="0"/>
              </a:xfrm>
              <a:prstGeom prst="line">
                <a:avLst/>
              </a:prstGeom>
              <a:noFill/>
              <a:ln w="9525">
                <a:solidFill>
                  <a:srgbClr val="0000FF"/>
                </a:solidFill>
                <a:round/>
                <a:headEnd/>
                <a:tailEnd type="triangle" w="sm" len="lg"/>
              </a:ln>
            </p:spPr>
            <p:txBody>
              <a:bodyPr wrap="none" anchor="ctr"/>
              <a:lstStyle/>
              <a:p>
                <a:endParaRPr lang="zh-CN" altLang="en-US"/>
              </a:p>
            </p:txBody>
          </p:sp>
          <p:sp>
            <p:nvSpPr>
              <p:cNvPr id="149599" name="Line 14"/>
              <p:cNvSpPr>
                <a:spLocks noChangeShapeType="1"/>
              </p:cNvSpPr>
              <p:nvPr/>
            </p:nvSpPr>
            <p:spPr bwMode="auto">
              <a:xfrm>
                <a:off x="528" y="2070"/>
                <a:ext cx="384" cy="0"/>
              </a:xfrm>
              <a:prstGeom prst="line">
                <a:avLst/>
              </a:prstGeom>
              <a:noFill/>
              <a:ln w="9525">
                <a:solidFill>
                  <a:srgbClr val="0000FF"/>
                </a:solidFill>
                <a:round/>
                <a:headEnd/>
                <a:tailEnd type="triangle" w="sm" len="lg"/>
              </a:ln>
            </p:spPr>
            <p:txBody>
              <a:bodyPr wrap="none" anchor="ctr"/>
              <a:lstStyle/>
              <a:p>
                <a:endParaRPr lang="zh-CN" altLang="en-US"/>
              </a:p>
            </p:txBody>
          </p:sp>
          <p:sp>
            <p:nvSpPr>
              <p:cNvPr id="149600" name="Rectangle 15" descr="浅色上对角线"/>
              <p:cNvSpPr>
                <a:spLocks noChangeArrowheads="1"/>
              </p:cNvSpPr>
              <p:nvPr/>
            </p:nvSpPr>
            <p:spPr bwMode="auto">
              <a:xfrm>
                <a:off x="3552" y="1158"/>
                <a:ext cx="48" cy="1536"/>
              </a:xfrm>
              <a:prstGeom prst="rect">
                <a:avLst/>
              </a:prstGeom>
              <a:pattFill prst="ltUpDiag">
                <a:fgClr>
                  <a:schemeClr val="tx1"/>
                </a:fgClr>
                <a:bgClr>
                  <a:schemeClr val="accent1"/>
                </a:bgClr>
              </a:pattFill>
              <a:ln w="9525">
                <a:solidFill>
                  <a:schemeClr val="tx1"/>
                </a:solidFill>
                <a:miter lim="800000"/>
                <a:headEnd/>
                <a:tailEnd/>
              </a:ln>
            </p:spPr>
            <p:txBody>
              <a:bodyPr wrap="none" anchor="ctr"/>
              <a:lstStyle/>
              <a:p>
                <a:endParaRPr lang="zh-CN" altLang="en-US"/>
              </a:p>
            </p:txBody>
          </p:sp>
          <p:graphicFrame>
            <p:nvGraphicFramePr>
              <p:cNvPr id="149534" name="Object 28"/>
              <p:cNvGraphicFramePr>
                <a:graphicFrameLocks noChangeAspect="1"/>
              </p:cNvGraphicFramePr>
              <p:nvPr/>
            </p:nvGraphicFramePr>
            <p:xfrm>
              <a:off x="1536" y="1110"/>
              <a:ext cx="237" cy="361"/>
            </p:xfrm>
            <a:graphic>
              <a:graphicData uri="http://schemas.openxmlformats.org/presentationml/2006/ole">
                <p:oleObj spid="_x0000_s164894" name="公式" r:id="rId3" imgW="190440" imgH="317160" progId="">
                  <p:embed/>
                </p:oleObj>
              </a:graphicData>
            </a:graphic>
          </p:graphicFrame>
          <p:graphicFrame>
            <p:nvGraphicFramePr>
              <p:cNvPr id="149535" name="Object 29"/>
              <p:cNvGraphicFramePr>
                <a:graphicFrameLocks noChangeAspect="1"/>
              </p:cNvGraphicFramePr>
              <p:nvPr/>
            </p:nvGraphicFramePr>
            <p:xfrm>
              <a:off x="1536" y="2262"/>
              <a:ext cx="267" cy="361"/>
            </p:xfrm>
            <a:graphic>
              <a:graphicData uri="http://schemas.openxmlformats.org/presentationml/2006/ole">
                <p:oleObj spid="_x0000_s164895" name="公式" r:id="rId4" imgW="215640" imgH="317160" progId="">
                  <p:embed/>
                </p:oleObj>
              </a:graphicData>
            </a:graphic>
          </p:graphicFrame>
          <p:graphicFrame>
            <p:nvGraphicFramePr>
              <p:cNvPr id="149536" name="Object 30"/>
              <p:cNvGraphicFramePr>
                <a:graphicFrameLocks noChangeAspect="1"/>
              </p:cNvGraphicFramePr>
              <p:nvPr/>
            </p:nvGraphicFramePr>
            <p:xfrm>
              <a:off x="1008" y="1590"/>
              <a:ext cx="188" cy="217"/>
            </p:xfrm>
            <a:graphic>
              <a:graphicData uri="http://schemas.openxmlformats.org/presentationml/2006/ole">
                <p:oleObj spid="_x0000_s164896" name="公式" r:id="rId5" imgW="152280" imgH="190440" progId="">
                  <p:embed/>
                </p:oleObj>
              </a:graphicData>
            </a:graphic>
          </p:graphicFrame>
        </p:grpSp>
        <p:sp>
          <p:nvSpPr>
            <p:cNvPr id="149588" name="Rectangle 19"/>
            <p:cNvSpPr>
              <a:spLocks noChangeArrowheads="1"/>
            </p:cNvSpPr>
            <p:nvPr/>
          </p:nvSpPr>
          <p:spPr bwMode="auto">
            <a:xfrm>
              <a:off x="1536" y="1110"/>
              <a:ext cx="48" cy="336"/>
            </a:xfrm>
            <a:prstGeom prst="rect">
              <a:avLst/>
            </a:prstGeom>
            <a:solidFill>
              <a:srgbClr val="0066FF"/>
            </a:solidFill>
            <a:ln w="9525">
              <a:solidFill>
                <a:schemeClr val="tx1"/>
              </a:solidFill>
              <a:miter lim="800000"/>
              <a:headEnd/>
              <a:tailEnd/>
            </a:ln>
          </p:spPr>
          <p:txBody>
            <a:bodyPr wrap="none" anchor="ctr"/>
            <a:lstStyle/>
            <a:p>
              <a:endParaRPr lang="zh-CN" altLang="en-US"/>
            </a:p>
          </p:txBody>
        </p:sp>
      </p:grpSp>
      <p:grpSp>
        <p:nvGrpSpPr>
          <p:cNvPr id="4" name="Group 23"/>
          <p:cNvGrpSpPr>
            <a:grpSpLocks/>
          </p:cNvGrpSpPr>
          <p:nvPr/>
        </p:nvGrpSpPr>
        <p:grpSpPr bwMode="auto">
          <a:xfrm>
            <a:off x="5854700" y="1049338"/>
            <a:ext cx="2239963" cy="1727200"/>
            <a:chOff x="3840" y="1056"/>
            <a:chExt cx="1544" cy="1398"/>
          </a:xfrm>
        </p:grpSpPr>
        <p:sp>
          <p:nvSpPr>
            <p:cNvPr id="149582" name="Line 24"/>
            <p:cNvSpPr>
              <a:spLocks noChangeShapeType="1"/>
            </p:cNvSpPr>
            <p:nvPr/>
          </p:nvSpPr>
          <p:spPr bwMode="auto">
            <a:xfrm>
              <a:off x="4390" y="1273"/>
              <a:ext cx="0" cy="1181"/>
            </a:xfrm>
            <a:prstGeom prst="line">
              <a:avLst/>
            </a:prstGeom>
            <a:noFill/>
            <a:ln w="38100">
              <a:solidFill>
                <a:srgbClr val="CC00CC"/>
              </a:solidFill>
              <a:round/>
              <a:headEnd/>
              <a:tailEnd/>
            </a:ln>
          </p:spPr>
          <p:txBody>
            <a:bodyPr wrap="none" anchor="ctr"/>
            <a:lstStyle/>
            <a:p>
              <a:endParaRPr lang="zh-CN" altLang="en-US"/>
            </a:p>
          </p:txBody>
        </p:sp>
        <p:sp>
          <p:nvSpPr>
            <p:cNvPr id="149583" name="Line 25"/>
            <p:cNvSpPr>
              <a:spLocks noChangeShapeType="1"/>
            </p:cNvSpPr>
            <p:nvPr/>
          </p:nvSpPr>
          <p:spPr bwMode="auto">
            <a:xfrm flipV="1">
              <a:off x="3886" y="1357"/>
              <a:ext cx="1053" cy="886"/>
            </a:xfrm>
            <a:prstGeom prst="line">
              <a:avLst/>
            </a:prstGeom>
            <a:noFill/>
            <a:ln w="38100">
              <a:solidFill>
                <a:srgbClr val="FF0066"/>
              </a:solidFill>
              <a:round/>
              <a:headEnd/>
              <a:tailEnd/>
            </a:ln>
          </p:spPr>
          <p:txBody>
            <a:bodyPr wrap="none" anchor="ctr"/>
            <a:lstStyle/>
            <a:p>
              <a:endParaRPr lang="zh-CN" altLang="en-US"/>
            </a:p>
          </p:txBody>
        </p:sp>
        <p:sp>
          <p:nvSpPr>
            <p:cNvPr id="149584" name="Line 26"/>
            <p:cNvSpPr>
              <a:spLocks noChangeShapeType="1"/>
            </p:cNvSpPr>
            <p:nvPr/>
          </p:nvSpPr>
          <p:spPr bwMode="auto">
            <a:xfrm flipV="1">
              <a:off x="3840" y="1863"/>
              <a:ext cx="1236" cy="0"/>
            </a:xfrm>
            <a:prstGeom prst="line">
              <a:avLst/>
            </a:prstGeom>
            <a:noFill/>
            <a:ln w="38100">
              <a:solidFill>
                <a:srgbClr val="CC00CC"/>
              </a:solidFill>
              <a:round/>
              <a:headEnd/>
              <a:tailEnd/>
            </a:ln>
          </p:spPr>
          <p:txBody>
            <a:bodyPr wrap="none" anchor="ctr"/>
            <a:lstStyle/>
            <a:p>
              <a:endParaRPr lang="zh-CN" altLang="en-US"/>
            </a:p>
          </p:txBody>
        </p:sp>
        <p:sp>
          <p:nvSpPr>
            <p:cNvPr id="149585" name="Line 27"/>
            <p:cNvSpPr>
              <a:spLocks noChangeShapeType="1"/>
            </p:cNvSpPr>
            <p:nvPr/>
          </p:nvSpPr>
          <p:spPr bwMode="auto">
            <a:xfrm flipV="1">
              <a:off x="3932" y="1399"/>
              <a:ext cx="1053" cy="886"/>
            </a:xfrm>
            <a:prstGeom prst="line">
              <a:avLst/>
            </a:prstGeom>
            <a:noFill/>
            <a:ln w="38100">
              <a:solidFill>
                <a:srgbClr val="009900"/>
              </a:solidFill>
              <a:round/>
              <a:headEnd/>
              <a:tailEnd/>
            </a:ln>
          </p:spPr>
          <p:txBody>
            <a:bodyPr wrap="none" anchor="ctr"/>
            <a:lstStyle/>
            <a:p>
              <a:endParaRPr lang="zh-CN" altLang="en-US"/>
            </a:p>
          </p:txBody>
        </p:sp>
        <p:graphicFrame>
          <p:nvGraphicFramePr>
            <p:cNvPr id="149529" name="Object 23"/>
            <p:cNvGraphicFramePr>
              <a:graphicFrameLocks noChangeAspect="1"/>
            </p:cNvGraphicFramePr>
            <p:nvPr/>
          </p:nvGraphicFramePr>
          <p:xfrm>
            <a:off x="5119" y="1728"/>
            <a:ext cx="265" cy="310"/>
          </p:xfrm>
          <a:graphic>
            <a:graphicData uri="http://schemas.openxmlformats.org/presentationml/2006/ole">
              <p:oleObj spid="_x0000_s164889" name="Equation" r:id="rId6" imgW="266400" imgH="368280" progId="">
                <p:embed/>
              </p:oleObj>
            </a:graphicData>
          </a:graphic>
        </p:graphicFrame>
        <p:graphicFrame>
          <p:nvGraphicFramePr>
            <p:cNvPr id="149530" name="Object 24"/>
            <p:cNvGraphicFramePr>
              <a:graphicFrameLocks noChangeAspect="1"/>
            </p:cNvGraphicFramePr>
            <p:nvPr/>
          </p:nvGraphicFramePr>
          <p:xfrm>
            <a:off x="4066" y="1056"/>
            <a:ext cx="302" cy="349"/>
          </p:xfrm>
          <a:graphic>
            <a:graphicData uri="http://schemas.openxmlformats.org/presentationml/2006/ole">
              <p:oleObj spid="_x0000_s164890" name="Equation" r:id="rId7" imgW="304560" imgH="368280" progId="">
                <p:embed/>
              </p:oleObj>
            </a:graphicData>
          </a:graphic>
        </p:graphicFrame>
        <p:graphicFrame>
          <p:nvGraphicFramePr>
            <p:cNvPr id="149531" name="Object 25"/>
            <p:cNvGraphicFramePr>
              <a:graphicFrameLocks noChangeAspect="1"/>
            </p:cNvGraphicFramePr>
            <p:nvPr/>
          </p:nvGraphicFramePr>
          <p:xfrm>
            <a:off x="4704" y="1104"/>
            <a:ext cx="212" cy="263"/>
          </p:xfrm>
          <a:graphic>
            <a:graphicData uri="http://schemas.openxmlformats.org/presentationml/2006/ole">
              <p:oleObj spid="_x0000_s164891" name="Equation" r:id="rId8" imgW="190440" imgH="279360" progId="">
                <p:embed/>
              </p:oleObj>
            </a:graphicData>
          </a:graphic>
        </p:graphicFrame>
        <p:graphicFrame>
          <p:nvGraphicFramePr>
            <p:cNvPr id="149532" name="Object 26"/>
            <p:cNvGraphicFramePr>
              <a:graphicFrameLocks noChangeAspect="1"/>
            </p:cNvGraphicFramePr>
            <p:nvPr/>
          </p:nvGraphicFramePr>
          <p:xfrm>
            <a:off x="5040" y="1296"/>
            <a:ext cx="240" cy="296"/>
          </p:xfrm>
          <a:graphic>
            <a:graphicData uri="http://schemas.openxmlformats.org/presentationml/2006/ole">
              <p:oleObj spid="_x0000_s164892" name="Equation" r:id="rId9" imgW="241200" imgH="342720" progId="">
                <p:embed/>
              </p:oleObj>
            </a:graphicData>
          </a:graphic>
        </p:graphicFrame>
        <p:graphicFrame>
          <p:nvGraphicFramePr>
            <p:cNvPr id="149533" name="Object 27"/>
            <p:cNvGraphicFramePr>
              <a:graphicFrameLocks noChangeAspect="1"/>
            </p:cNvGraphicFramePr>
            <p:nvPr/>
          </p:nvGraphicFramePr>
          <p:xfrm>
            <a:off x="4752" y="1611"/>
            <a:ext cx="288" cy="209"/>
          </p:xfrm>
          <a:graphic>
            <a:graphicData uri="http://schemas.openxmlformats.org/presentationml/2006/ole">
              <p:oleObj spid="_x0000_s164893" name="Equation" r:id="rId10" imgW="419040" imgH="304560" progId="">
                <p:embed/>
              </p:oleObj>
            </a:graphicData>
          </a:graphic>
        </p:graphicFrame>
        <p:sp>
          <p:nvSpPr>
            <p:cNvPr id="149586" name="Arc 33"/>
            <p:cNvSpPr>
              <a:spLocks/>
            </p:cNvSpPr>
            <p:nvPr/>
          </p:nvSpPr>
          <p:spPr bwMode="auto">
            <a:xfrm>
              <a:off x="4656" y="1686"/>
              <a:ext cx="48"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00FF"/>
              </a:solidFill>
              <a:round/>
              <a:headEnd/>
              <a:tailEnd/>
            </a:ln>
          </p:spPr>
          <p:txBody>
            <a:bodyPr wrap="none" anchor="ctr"/>
            <a:lstStyle/>
            <a:p>
              <a:endParaRPr lang="zh-CN" altLang="en-US"/>
            </a:p>
          </p:txBody>
        </p:sp>
      </p:grpSp>
      <p:grpSp>
        <p:nvGrpSpPr>
          <p:cNvPr id="5" name="Group 44"/>
          <p:cNvGrpSpPr>
            <a:grpSpLocks/>
          </p:cNvGrpSpPr>
          <p:nvPr/>
        </p:nvGrpSpPr>
        <p:grpSpPr bwMode="auto">
          <a:xfrm>
            <a:off x="1325563" y="1049338"/>
            <a:ext cx="1114425" cy="1939925"/>
            <a:chOff x="3360" y="2448"/>
            <a:chExt cx="768" cy="1571"/>
          </a:xfrm>
        </p:grpSpPr>
        <p:sp>
          <p:nvSpPr>
            <p:cNvPr id="149578" name="Line 45"/>
            <p:cNvSpPr>
              <a:spLocks noChangeShapeType="1"/>
            </p:cNvSpPr>
            <p:nvPr/>
          </p:nvSpPr>
          <p:spPr bwMode="auto">
            <a:xfrm>
              <a:off x="3564" y="2934"/>
              <a:ext cx="0" cy="672"/>
            </a:xfrm>
            <a:prstGeom prst="line">
              <a:avLst/>
            </a:prstGeom>
            <a:noFill/>
            <a:ln w="38100">
              <a:solidFill>
                <a:srgbClr val="FF0066"/>
              </a:solidFill>
              <a:round/>
              <a:headEnd/>
              <a:tailEnd/>
            </a:ln>
          </p:spPr>
          <p:txBody>
            <a:bodyPr wrap="none" anchor="ctr"/>
            <a:lstStyle/>
            <a:p>
              <a:endParaRPr lang="zh-CN" altLang="en-US"/>
            </a:p>
          </p:txBody>
        </p:sp>
        <p:grpSp>
          <p:nvGrpSpPr>
            <p:cNvPr id="6" name="Group 46"/>
            <p:cNvGrpSpPr>
              <a:grpSpLocks/>
            </p:cNvGrpSpPr>
            <p:nvPr/>
          </p:nvGrpSpPr>
          <p:grpSpPr bwMode="auto">
            <a:xfrm>
              <a:off x="3840" y="2448"/>
              <a:ext cx="288" cy="1571"/>
              <a:chOff x="3024" y="1056"/>
              <a:chExt cx="288" cy="1571"/>
            </a:xfrm>
          </p:grpSpPr>
          <p:sp>
            <p:nvSpPr>
              <p:cNvPr id="149580" name="Line 47"/>
              <p:cNvSpPr>
                <a:spLocks noChangeShapeType="1"/>
              </p:cNvSpPr>
              <p:nvPr/>
            </p:nvSpPr>
            <p:spPr bwMode="auto">
              <a:xfrm>
                <a:off x="3312" y="1254"/>
                <a:ext cx="0" cy="432"/>
              </a:xfrm>
              <a:prstGeom prst="line">
                <a:avLst/>
              </a:prstGeom>
              <a:noFill/>
              <a:ln w="38100">
                <a:solidFill>
                  <a:srgbClr val="CC00CC"/>
                </a:solidFill>
                <a:round/>
                <a:headEnd/>
                <a:tailEnd/>
              </a:ln>
            </p:spPr>
            <p:txBody>
              <a:bodyPr wrap="none" anchor="ctr"/>
              <a:lstStyle/>
              <a:p>
                <a:endParaRPr lang="zh-CN" altLang="en-US"/>
              </a:p>
            </p:txBody>
          </p:sp>
          <p:sp>
            <p:nvSpPr>
              <p:cNvPr id="149581" name="Line 48"/>
              <p:cNvSpPr>
                <a:spLocks noChangeShapeType="1"/>
              </p:cNvSpPr>
              <p:nvPr/>
            </p:nvSpPr>
            <p:spPr bwMode="auto">
              <a:xfrm>
                <a:off x="3312" y="2070"/>
                <a:ext cx="0" cy="432"/>
              </a:xfrm>
              <a:prstGeom prst="line">
                <a:avLst/>
              </a:prstGeom>
              <a:noFill/>
              <a:ln w="38100">
                <a:solidFill>
                  <a:srgbClr val="CC00CC"/>
                </a:solidFill>
                <a:round/>
                <a:headEnd/>
                <a:tailEnd/>
              </a:ln>
            </p:spPr>
            <p:txBody>
              <a:bodyPr wrap="none" anchor="ctr"/>
              <a:lstStyle/>
              <a:p>
                <a:endParaRPr lang="zh-CN" altLang="en-US"/>
              </a:p>
            </p:txBody>
          </p:sp>
          <p:graphicFrame>
            <p:nvGraphicFramePr>
              <p:cNvPr id="149527" name="Object 21"/>
              <p:cNvGraphicFramePr>
                <a:graphicFrameLocks noChangeAspect="1"/>
              </p:cNvGraphicFramePr>
              <p:nvPr/>
            </p:nvGraphicFramePr>
            <p:xfrm>
              <a:off x="3024" y="1056"/>
              <a:ext cx="255" cy="323"/>
            </p:xfrm>
            <a:graphic>
              <a:graphicData uri="http://schemas.openxmlformats.org/presentationml/2006/ole">
                <p:oleObj spid="_x0000_s164887" name="Equation" r:id="rId11" imgW="304560" imgH="368280" progId="">
                  <p:embed/>
                </p:oleObj>
              </a:graphicData>
            </a:graphic>
          </p:graphicFrame>
          <p:graphicFrame>
            <p:nvGraphicFramePr>
              <p:cNvPr id="149528" name="Object 22"/>
              <p:cNvGraphicFramePr>
                <a:graphicFrameLocks noChangeAspect="1"/>
              </p:cNvGraphicFramePr>
              <p:nvPr/>
            </p:nvGraphicFramePr>
            <p:xfrm>
              <a:off x="3024" y="2304"/>
              <a:ext cx="254" cy="323"/>
            </p:xfrm>
            <a:graphic>
              <a:graphicData uri="http://schemas.openxmlformats.org/presentationml/2006/ole">
                <p:oleObj spid="_x0000_s164888" name="Equation" r:id="rId12" imgW="266400" imgH="368280" progId="">
                  <p:embed/>
                </p:oleObj>
              </a:graphicData>
            </a:graphic>
          </p:graphicFrame>
        </p:grpSp>
        <p:graphicFrame>
          <p:nvGraphicFramePr>
            <p:cNvPr id="149526" name="Object 20"/>
            <p:cNvGraphicFramePr>
              <a:graphicFrameLocks noChangeAspect="1"/>
            </p:cNvGraphicFramePr>
            <p:nvPr/>
          </p:nvGraphicFramePr>
          <p:xfrm>
            <a:off x="3360" y="3600"/>
            <a:ext cx="178" cy="240"/>
          </p:xfrm>
          <a:graphic>
            <a:graphicData uri="http://schemas.openxmlformats.org/presentationml/2006/ole">
              <p:oleObj spid="_x0000_s164886" name="Equation" r:id="rId13" imgW="190440" imgH="279360" progId="">
                <p:embed/>
              </p:oleObj>
            </a:graphicData>
          </a:graphic>
        </p:graphicFrame>
      </p:grpSp>
      <p:grpSp>
        <p:nvGrpSpPr>
          <p:cNvPr id="7" name="Group 52"/>
          <p:cNvGrpSpPr>
            <a:grpSpLocks/>
          </p:cNvGrpSpPr>
          <p:nvPr/>
        </p:nvGrpSpPr>
        <p:grpSpPr bwMode="auto">
          <a:xfrm>
            <a:off x="2022475" y="1049338"/>
            <a:ext cx="417513" cy="1939925"/>
            <a:chOff x="3024" y="1056"/>
            <a:chExt cx="288" cy="1571"/>
          </a:xfrm>
        </p:grpSpPr>
        <p:sp>
          <p:nvSpPr>
            <p:cNvPr id="149576" name="Line 53"/>
            <p:cNvSpPr>
              <a:spLocks noChangeShapeType="1"/>
            </p:cNvSpPr>
            <p:nvPr/>
          </p:nvSpPr>
          <p:spPr bwMode="auto">
            <a:xfrm>
              <a:off x="3312" y="1254"/>
              <a:ext cx="0" cy="432"/>
            </a:xfrm>
            <a:prstGeom prst="line">
              <a:avLst/>
            </a:prstGeom>
            <a:noFill/>
            <a:ln w="38100">
              <a:solidFill>
                <a:srgbClr val="CC00CC"/>
              </a:solidFill>
              <a:round/>
              <a:headEnd/>
              <a:tailEnd/>
            </a:ln>
          </p:spPr>
          <p:txBody>
            <a:bodyPr wrap="none" anchor="ctr"/>
            <a:lstStyle/>
            <a:p>
              <a:endParaRPr lang="zh-CN" altLang="en-US"/>
            </a:p>
          </p:txBody>
        </p:sp>
        <p:sp>
          <p:nvSpPr>
            <p:cNvPr id="149577" name="Line 54"/>
            <p:cNvSpPr>
              <a:spLocks noChangeShapeType="1"/>
            </p:cNvSpPr>
            <p:nvPr/>
          </p:nvSpPr>
          <p:spPr bwMode="auto">
            <a:xfrm>
              <a:off x="3312" y="2070"/>
              <a:ext cx="0" cy="432"/>
            </a:xfrm>
            <a:prstGeom prst="line">
              <a:avLst/>
            </a:prstGeom>
            <a:noFill/>
            <a:ln w="38100">
              <a:solidFill>
                <a:srgbClr val="CC00CC"/>
              </a:solidFill>
              <a:round/>
              <a:headEnd/>
              <a:tailEnd/>
            </a:ln>
          </p:spPr>
          <p:txBody>
            <a:bodyPr wrap="none" anchor="ctr"/>
            <a:lstStyle/>
            <a:p>
              <a:endParaRPr lang="zh-CN" altLang="en-US"/>
            </a:p>
          </p:txBody>
        </p:sp>
        <p:graphicFrame>
          <p:nvGraphicFramePr>
            <p:cNvPr id="149524" name="Object 18"/>
            <p:cNvGraphicFramePr>
              <a:graphicFrameLocks noChangeAspect="1"/>
            </p:cNvGraphicFramePr>
            <p:nvPr/>
          </p:nvGraphicFramePr>
          <p:xfrm>
            <a:off x="3024" y="1056"/>
            <a:ext cx="255" cy="323"/>
          </p:xfrm>
          <a:graphic>
            <a:graphicData uri="http://schemas.openxmlformats.org/presentationml/2006/ole">
              <p:oleObj spid="_x0000_s164884" name="Equation" r:id="rId14" imgW="304560" imgH="368280" progId="">
                <p:embed/>
              </p:oleObj>
            </a:graphicData>
          </a:graphic>
        </p:graphicFrame>
        <p:graphicFrame>
          <p:nvGraphicFramePr>
            <p:cNvPr id="149525" name="Object 19"/>
            <p:cNvGraphicFramePr>
              <a:graphicFrameLocks noChangeAspect="1"/>
            </p:cNvGraphicFramePr>
            <p:nvPr/>
          </p:nvGraphicFramePr>
          <p:xfrm>
            <a:off x="3024" y="2304"/>
            <a:ext cx="254" cy="323"/>
          </p:xfrm>
          <a:graphic>
            <a:graphicData uri="http://schemas.openxmlformats.org/presentationml/2006/ole">
              <p:oleObj spid="_x0000_s164885" name="Equation" r:id="rId15" imgW="266400" imgH="368280" progId="">
                <p:embed/>
              </p:oleObj>
            </a:graphicData>
          </a:graphic>
        </p:graphicFrame>
      </p:grpSp>
      <p:grpSp>
        <p:nvGrpSpPr>
          <p:cNvPr id="8" name="Group 57"/>
          <p:cNvGrpSpPr>
            <a:grpSpLocks/>
          </p:cNvGrpSpPr>
          <p:nvPr/>
        </p:nvGrpSpPr>
        <p:grpSpPr bwMode="auto">
          <a:xfrm>
            <a:off x="1325563" y="1049338"/>
            <a:ext cx="1914525" cy="1939925"/>
            <a:chOff x="2400" y="1056"/>
            <a:chExt cx="1319" cy="1571"/>
          </a:xfrm>
        </p:grpSpPr>
        <p:sp>
          <p:nvSpPr>
            <p:cNvPr id="149571" name="Line 58"/>
            <p:cNvSpPr>
              <a:spLocks noChangeShapeType="1"/>
            </p:cNvSpPr>
            <p:nvPr/>
          </p:nvSpPr>
          <p:spPr bwMode="auto">
            <a:xfrm>
              <a:off x="2604" y="1542"/>
              <a:ext cx="0" cy="672"/>
            </a:xfrm>
            <a:prstGeom prst="line">
              <a:avLst/>
            </a:prstGeom>
            <a:noFill/>
            <a:ln w="38100">
              <a:solidFill>
                <a:srgbClr val="FF0066"/>
              </a:solidFill>
              <a:round/>
              <a:headEnd/>
              <a:tailEnd/>
            </a:ln>
          </p:spPr>
          <p:txBody>
            <a:bodyPr wrap="none" anchor="ctr"/>
            <a:lstStyle/>
            <a:p>
              <a:endParaRPr lang="zh-CN" altLang="en-US"/>
            </a:p>
          </p:txBody>
        </p:sp>
        <p:sp>
          <p:nvSpPr>
            <p:cNvPr id="149572" name="Line 59"/>
            <p:cNvSpPr>
              <a:spLocks noChangeShapeType="1"/>
            </p:cNvSpPr>
            <p:nvPr/>
          </p:nvSpPr>
          <p:spPr bwMode="auto">
            <a:xfrm>
              <a:off x="3468" y="1302"/>
              <a:ext cx="0" cy="1248"/>
            </a:xfrm>
            <a:prstGeom prst="line">
              <a:avLst/>
            </a:prstGeom>
            <a:noFill/>
            <a:ln w="38100">
              <a:solidFill>
                <a:srgbClr val="009900"/>
              </a:solidFill>
              <a:round/>
              <a:headEnd/>
              <a:tailEnd/>
            </a:ln>
          </p:spPr>
          <p:txBody>
            <a:bodyPr wrap="none" anchor="ctr"/>
            <a:lstStyle/>
            <a:p>
              <a:endParaRPr lang="zh-CN" altLang="en-US"/>
            </a:p>
          </p:txBody>
        </p:sp>
        <p:grpSp>
          <p:nvGrpSpPr>
            <p:cNvPr id="9" name="Group 60"/>
            <p:cNvGrpSpPr>
              <a:grpSpLocks/>
            </p:cNvGrpSpPr>
            <p:nvPr/>
          </p:nvGrpSpPr>
          <p:grpSpPr bwMode="auto">
            <a:xfrm>
              <a:off x="2880" y="1056"/>
              <a:ext cx="288" cy="1571"/>
              <a:chOff x="3024" y="1056"/>
              <a:chExt cx="288" cy="1571"/>
            </a:xfrm>
          </p:grpSpPr>
          <p:sp>
            <p:nvSpPr>
              <p:cNvPr id="149574" name="Line 61"/>
              <p:cNvSpPr>
                <a:spLocks noChangeShapeType="1"/>
              </p:cNvSpPr>
              <p:nvPr/>
            </p:nvSpPr>
            <p:spPr bwMode="auto">
              <a:xfrm>
                <a:off x="3312" y="1254"/>
                <a:ext cx="0" cy="432"/>
              </a:xfrm>
              <a:prstGeom prst="line">
                <a:avLst/>
              </a:prstGeom>
              <a:noFill/>
              <a:ln w="38100">
                <a:solidFill>
                  <a:srgbClr val="CC00CC"/>
                </a:solidFill>
                <a:round/>
                <a:headEnd/>
                <a:tailEnd/>
              </a:ln>
            </p:spPr>
            <p:txBody>
              <a:bodyPr wrap="none" anchor="ctr"/>
              <a:lstStyle/>
              <a:p>
                <a:endParaRPr lang="zh-CN" altLang="en-US"/>
              </a:p>
            </p:txBody>
          </p:sp>
          <p:sp>
            <p:nvSpPr>
              <p:cNvPr id="149575" name="Line 62"/>
              <p:cNvSpPr>
                <a:spLocks noChangeShapeType="1"/>
              </p:cNvSpPr>
              <p:nvPr/>
            </p:nvSpPr>
            <p:spPr bwMode="auto">
              <a:xfrm>
                <a:off x="3312" y="2070"/>
                <a:ext cx="0" cy="432"/>
              </a:xfrm>
              <a:prstGeom prst="line">
                <a:avLst/>
              </a:prstGeom>
              <a:noFill/>
              <a:ln w="38100">
                <a:solidFill>
                  <a:srgbClr val="CC00CC"/>
                </a:solidFill>
                <a:round/>
                <a:headEnd/>
                <a:tailEnd/>
              </a:ln>
            </p:spPr>
            <p:txBody>
              <a:bodyPr wrap="none" anchor="ctr"/>
              <a:lstStyle/>
              <a:p>
                <a:endParaRPr lang="zh-CN" altLang="en-US"/>
              </a:p>
            </p:txBody>
          </p:sp>
          <p:graphicFrame>
            <p:nvGraphicFramePr>
              <p:cNvPr id="149522" name="Object 16"/>
              <p:cNvGraphicFramePr>
                <a:graphicFrameLocks noChangeAspect="1"/>
              </p:cNvGraphicFramePr>
              <p:nvPr/>
            </p:nvGraphicFramePr>
            <p:xfrm>
              <a:off x="3024" y="1056"/>
              <a:ext cx="255" cy="323"/>
            </p:xfrm>
            <a:graphic>
              <a:graphicData uri="http://schemas.openxmlformats.org/presentationml/2006/ole">
                <p:oleObj spid="_x0000_s164882" name="Equation" r:id="rId16" imgW="304560" imgH="368280" progId="">
                  <p:embed/>
                </p:oleObj>
              </a:graphicData>
            </a:graphic>
          </p:graphicFrame>
          <p:graphicFrame>
            <p:nvGraphicFramePr>
              <p:cNvPr id="149523" name="Object 17"/>
              <p:cNvGraphicFramePr>
                <a:graphicFrameLocks noChangeAspect="1"/>
              </p:cNvGraphicFramePr>
              <p:nvPr/>
            </p:nvGraphicFramePr>
            <p:xfrm>
              <a:off x="3024" y="2304"/>
              <a:ext cx="254" cy="323"/>
            </p:xfrm>
            <a:graphic>
              <a:graphicData uri="http://schemas.openxmlformats.org/presentationml/2006/ole">
                <p:oleObj spid="_x0000_s164883" name="Equation" r:id="rId17" imgW="266400" imgH="368280" progId="">
                  <p:embed/>
                </p:oleObj>
              </a:graphicData>
            </a:graphic>
          </p:graphicFrame>
        </p:grpSp>
        <p:graphicFrame>
          <p:nvGraphicFramePr>
            <p:cNvPr id="149520" name="Object 14"/>
            <p:cNvGraphicFramePr>
              <a:graphicFrameLocks noChangeAspect="1"/>
            </p:cNvGraphicFramePr>
            <p:nvPr/>
          </p:nvGraphicFramePr>
          <p:xfrm>
            <a:off x="2400" y="2208"/>
            <a:ext cx="178" cy="240"/>
          </p:xfrm>
          <a:graphic>
            <a:graphicData uri="http://schemas.openxmlformats.org/presentationml/2006/ole">
              <p:oleObj spid="_x0000_s164880" name="Equation" r:id="rId18" imgW="190440" imgH="279360" progId="">
                <p:embed/>
              </p:oleObj>
            </a:graphicData>
          </a:graphic>
        </p:graphicFrame>
        <p:graphicFrame>
          <p:nvGraphicFramePr>
            <p:cNvPr id="149521" name="Object 15"/>
            <p:cNvGraphicFramePr>
              <a:graphicFrameLocks noChangeAspect="1"/>
            </p:cNvGraphicFramePr>
            <p:nvPr/>
          </p:nvGraphicFramePr>
          <p:xfrm>
            <a:off x="3500" y="1152"/>
            <a:ext cx="219" cy="288"/>
          </p:xfrm>
          <a:graphic>
            <a:graphicData uri="http://schemas.openxmlformats.org/presentationml/2006/ole">
              <p:oleObj spid="_x0000_s164881" name="Equation" r:id="rId19" imgW="241200" imgH="342720" progId="">
                <p:embed/>
              </p:oleObj>
            </a:graphicData>
          </a:graphic>
        </p:graphicFrame>
      </p:grpSp>
      <p:grpSp>
        <p:nvGrpSpPr>
          <p:cNvPr id="10" name="Group 67"/>
          <p:cNvGrpSpPr>
            <a:grpSpLocks/>
          </p:cNvGrpSpPr>
          <p:nvPr/>
        </p:nvGrpSpPr>
        <p:grpSpPr bwMode="auto">
          <a:xfrm>
            <a:off x="2022475" y="1049338"/>
            <a:ext cx="1217613" cy="1939925"/>
            <a:chOff x="4921" y="2352"/>
            <a:chExt cx="839" cy="1571"/>
          </a:xfrm>
        </p:grpSpPr>
        <p:sp>
          <p:nvSpPr>
            <p:cNvPr id="149567" name="Line 68"/>
            <p:cNvSpPr>
              <a:spLocks noChangeShapeType="1"/>
            </p:cNvSpPr>
            <p:nvPr/>
          </p:nvSpPr>
          <p:spPr bwMode="auto">
            <a:xfrm>
              <a:off x="5509" y="2598"/>
              <a:ext cx="0" cy="1248"/>
            </a:xfrm>
            <a:prstGeom prst="line">
              <a:avLst/>
            </a:prstGeom>
            <a:noFill/>
            <a:ln w="38100">
              <a:solidFill>
                <a:srgbClr val="009900"/>
              </a:solidFill>
              <a:round/>
              <a:headEnd/>
              <a:tailEnd/>
            </a:ln>
          </p:spPr>
          <p:txBody>
            <a:bodyPr wrap="none" anchor="ctr"/>
            <a:lstStyle/>
            <a:p>
              <a:endParaRPr lang="zh-CN" altLang="en-US"/>
            </a:p>
          </p:txBody>
        </p:sp>
        <p:grpSp>
          <p:nvGrpSpPr>
            <p:cNvPr id="11" name="Group 69"/>
            <p:cNvGrpSpPr>
              <a:grpSpLocks/>
            </p:cNvGrpSpPr>
            <p:nvPr/>
          </p:nvGrpSpPr>
          <p:grpSpPr bwMode="auto">
            <a:xfrm>
              <a:off x="4921" y="2352"/>
              <a:ext cx="288" cy="1571"/>
              <a:chOff x="3024" y="1056"/>
              <a:chExt cx="288" cy="1571"/>
            </a:xfrm>
          </p:grpSpPr>
          <p:sp>
            <p:nvSpPr>
              <p:cNvPr id="149569" name="Line 70"/>
              <p:cNvSpPr>
                <a:spLocks noChangeShapeType="1"/>
              </p:cNvSpPr>
              <p:nvPr/>
            </p:nvSpPr>
            <p:spPr bwMode="auto">
              <a:xfrm>
                <a:off x="3312" y="1254"/>
                <a:ext cx="0" cy="432"/>
              </a:xfrm>
              <a:prstGeom prst="line">
                <a:avLst/>
              </a:prstGeom>
              <a:noFill/>
              <a:ln w="38100">
                <a:solidFill>
                  <a:srgbClr val="CC00CC"/>
                </a:solidFill>
                <a:round/>
                <a:headEnd/>
                <a:tailEnd/>
              </a:ln>
            </p:spPr>
            <p:txBody>
              <a:bodyPr wrap="none" anchor="ctr"/>
              <a:lstStyle/>
              <a:p>
                <a:endParaRPr lang="zh-CN" altLang="en-US"/>
              </a:p>
            </p:txBody>
          </p:sp>
          <p:sp>
            <p:nvSpPr>
              <p:cNvPr id="149570" name="Line 71"/>
              <p:cNvSpPr>
                <a:spLocks noChangeShapeType="1"/>
              </p:cNvSpPr>
              <p:nvPr/>
            </p:nvSpPr>
            <p:spPr bwMode="auto">
              <a:xfrm>
                <a:off x="3312" y="2070"/>
                <a:ext cx="0" cy="432"/>
              </a:xfrm>
              <a:prstGeom prst="line">
                <a:avLst/>
              </a:prstGeom>
              <a:noFill/>
              <a:ln w="38100">
                <a:solidFill>
                  <a:srgbClr val="CC00CC"/>
                </a:solidFill>
                <a:round/>
                <a:headEnd/>
                <a:tailEnd/>
              </a:ln>
            </p:spPr>
            <p:txBody>
              <a:bodyPr wrap="none" anchor="ctr"/>
              <a:lstStyle/>
              <a:p>
                <a:endParaRPr lang="zh-CN" altLang="en-US"/>
              </a:p>
            </p:txBody>
          </p:sp>
          <p:graphicFrame>
            <p:nvGraphicFramePr>
              <p:cNvPr id="149518" name="Object 12"/>
              <p:cNvGraphicFramePr>
                <a:graphicFrameLocks noChangeAspect="1"/>
              </p:cNvGraphicFramePr>
              <p:nvPr/>
            </p:nvGraphicFramePr>
            <p:xfrm>
              <a:off x="3024" y="1056"/>
              <a:ext cx="255" cy="323"/>
            </p:xfrm>
            <a:graphic>
              <a:graphicData uri="http://schemas.openxmlformats.org/presentationml/2006/ole">
                <p:oleObj spid="_x0000_s164878" name="Equation" r:id="rId20" imgW="304560" imgH="368280" progId="">
                  <p:embed/>
                </p:oleObj>
              </a:graphicData>
            </a:graphic>
          </p:graphicFrame>
          <p:graphicFrame>
            <p:nvGraphicFramePr>
              <p:cNvPr id="149519" name="Object 13"/>
              <p:cNvGraphicFramePr>
                <a:graphicFrameLocks noChangeAspect="1"/>
              </p:cNvGraphicFramePr>
              <p:nvPr/>
            </p:nvGraphicFramePr>
            <p:xfrm>
              <a:off x="3024" y="2304"/>
              <a:ext cx="254" cy="323"/>
            </p:xfrm>
            <a:graphic>
              <a:graphicData uri="http://schemas.openxmlformats.org/presentationml/2006/ole">
                <p:oleObj spid="_x0000_s164879" name="Equation" r:id="rId21" imgW="266400" imgH="368280" progId="">
                  <p:embed/>
                </p:oleObj>
              </a:graphicData>
            </a:graphic>
          </p:graphicFrame>
        </p:grpSp>
        <p:graphicFrame>
          <p:nvGraphicFramePr>
            <p:cNvPr id="149517" name="Object 11"/>
            <p:cNvGraphicFramePr>
              <a:graphicFrameLocks noChangeAspect="1"/>
            </p:cNvGraphicFramePr>
            <p:nvPr/>
          </p:nvGraphicFramePr>
          <p:xfrm>
            <a:off x="5541" y="2448"/>
            <a:ext cx="219" cy="288"/>
          </p:xfrm>
          <a:graphic>
            <a:graphicData uri="http://schemas.openxmlformats.org/presentationml/2006/ole">
              <p:oleObj spid="_x0000_s164877" name="Equation" r:id="rId22" imgW="241200" imgH="342720" progId="">
                <p:embed/>
              </p:oleObj>
            </a:graphicData>
          </a:graphic>
        </p:graphicFrame>
      </p:grpSp>
      <p:grpSp>
        <p:nvGrpSpPr>
          <p:cNvPr id="12" name="Group 75"/>
          <p:cNvGrpSpPr>
            <a:grpSpLocks/>
          </p:cNvGrpSpPr>
          <p:nvPr/>
        </p:nvGrpSpPr>
        <p:grpSpPr bwMode="auto">
          <a:xfrm>
            <a:off x="1325563" y="1049338"/>
            <a:ext cx="1914525" cy="1939925"/>
            <a:chOff x="2400" y="1056"/>
            <a:chExt cx="1319" cy="1571"/>
          </a:xfrm>
        </p:grpSpPr>
        <p:sp>
          <p:nvSpPr>
            <p:cNvPr id="149562" name="Line 76"/>
            <p:cNvSpPr>
              <a:spLocks noChangeShapeType="1"/>
            </p:cNvSpPr>
            <p:nvPr/>
          </p:nvSpPr>
          <p:spPr bwMode="auto">
            <a:xfrm>
              <a:off x="2604" y="1542"/>
              <a:ext cx="0" cy="672"/>
            </a:xfrm>
            <a:prstGeom prst="line">
              <a:avLst/>
            </a:prstGeom>
            <a:noFill/>
            <a:ln w="38100">
              <a:solidFill>
                <a:srgbClr val="FF0066"/>
              </a:solidFill>
              <a:round/>
              <a:headEnd/>
              <a:tailEnd/>
            </a:ln>
          </p:spPr>
          <p:txBody>
            <a:bodyPr wrap="none" anchor="ctr"/>
            <a:lstStyle/>
            <a:p>
              <a:endParaRPr lang="zh-CN" altLang="en-US"/>
            </a:p>
          </p:txBody>
        </p:sp>
        <p:sp>
          <p:nvSpPr>
            <p:cNvPr id="149563" name="Line 77"/>
            <p:cNvSpPr>
              <a:spLocks noChangeShapeType="1"/>
            </p:cNvSpPr>
            <p:nvPr/>
          </p:nvSpPr>
          <p:spPr bwMode="auto">
            <a:xfrm>
              <a:off x="3468" y="1302"/>
              <a:ext cx="0" cy="1248"/>
            </a:xfrm>
            <a:prstGeom prst="line">
              <a:avLst/>
            </a:prstGeom>
            <a:noFill/>
            <a:ln w="38100">
              <a:solidFill>
                <a:srgbClr val="009900"/>
              </a:solidFill>
              <a:round/>
              <a:headEnd/>
              <a:tailEnd/>
            </a:ln>
          </p:spPr>
          <p:txBody>
            <a:bodyPr wrap="none" anchor="ctr"/>
            <a:lstStyle/>
            <a:p>
              <a:endParaRPr lang="zh-CN" altLang="en-US"/>
            </a:p>
          </p:txBody>
        </p:sp>
        <p:grpSp>
          <p:nvGrpSpPr>
            <p:cNvPr id="13" name="Group 78"/>
            <p:cNvGrpSpPr>
              <a:grpSpLocks/>
            </p:cNvGrpSpPr>
            <p:nvPr/>
          </p:nvGrpSpPr>
          <p:grpSpPr bwMode="auto">
            <a:xfrm>
              <a:off x="2880" y="1056"/>
              <a:ext cx="288" cy="1571"/>
              <a:chOff x="3024" y="1056"/>
              <a:chExt cx="288" cy="1571"/>
            </a:xfrm>
          </p:grpSpPr>
          <p:sp>
            <p:nvSpPr>
              <p:cNvPr id="149565" name="Line 79"/>
              <p:cNvSpPr>
                <a:spLocks noChangeShapeType="1"/>
              </p:cNvSpPr>
              <p:nvPr/>
            </p:nvSpPr>
            <p:spPr bwMode="auto">
              <a:xfrm>
                <a:off x="3312" y="1254"/>
                <a:ext cx="0" cy="432"/>
              </a:xfrm>
              <a:prstGeom prst="line">
                <a:avLst/>
              </a:prstGeom>
              <a:noFill/>
              <a:ln w="38100">
                <a:solidFill>
                  <a:srgbClr val="CC00CC"/>
                </a:solidFill>
                <a:round/>
                <a:headEnd/>
                <a:tailEnd/>
              </a:ln>
            </p:spPr>
            <p:txBody>
              <a:bodyPr wrap="none" anchor="ctr"/>
              <a:lstStyle/>
              <a:p>
                <a:endParaRPr lang="zh-CN" altLang="en-US"/>
              </a:p>
            </p:txBody>
          </p:sp>
          <p:sp>
            <p:nvSpPr>
              <p:cNvPr id="149566" name="Line 80"/>
              <p:cNvSpPr>
                <a:spLocks noChangeShapeType="1"/>
              </p:cNvSpPr>
              <p:nvPr/>
            </p:nvSpPr>
            <p:spPr bwMode="auto">
              <a:xfrm>
                <a:off x="3312" y="2070"/>
                <a:ext cx="0" cy="432"/>
              </a:xfrm>
              <a:prstGeom prst="line">
                <a:avLst/>
              </a:prstGeom>
              <a:noFill/>
              <a:ln w="38100">
                <a:solidFill>
                  <a:srgbClr val="CC00CC"/>
                </a:solidFill>
                <a:round/>
                <a:headEnd/>
                <a:tailEnd/>
              </a:ln>
            </p:spPr>
            <p:txBody>
              <a:bodyPr wrap="none" anchor="ctr"/>
              <a:lstStyle/>
              <a:p>
                <a:endParaRPr lang="zh-CN" altLang="en-US"/>
              </a:p>
            </p:txBody>
          </p:sp>
          <p:graphicFrame>
            <p:nvGraphicFramePr>
              <p:cNvPr id="149515" name="Object 9"/>
              <p:cNvGraphicFramePr>
                <a:graphicFrameLocks noChangeAspect="1"/>
              </p:cNvGraphicFramePr>
              <p:nvPr/>
            </p:nvGraphicFramePr>
            <p:xfrm>
              <a:off x="3024" y="1056"/>
              <a:ext cx="255" cy="323"/>
            </p:xfrm>
            <a:graphic>
              <a:graphicData uri="http://schemas.openxmlformats.org/presentationml/2006/ole">
                <p:oleObj spid="_x0000_s164875" name="Equation" r:id="rId23" imgW="304560" imgH="368280" progId="">
                  <p:embed/>
                </p:oleObj>
              </a:graphicData>
            </a:graphic>
          </p:graphicFrame>
          <p:graphicFrame>
            <p:nvGraphicFramePr>
              <p:cNvPr id="149516" name="Object 10"/>
              <p:cNvGraphicFramePr>
                <a:graphicFrameLocks noChangeAspect="1"/>
              </p:cNvGraphicFramePr>
              <p:nvPr/>
            </p:nvGraphicFramePr>
            <p:xfrm>
              <a:off x="3024" y="2304"/>
              <a:ext cx="254" cy="323"/>
            </p:xfrm>
            <a:graphic>
              <a:graphicData uri="http://schemas.openxmlformats.org/presentationml/2006/ole">
                <p:oleObj spid="_x0000_s164876" name="Equation" r:id="rId24" imgW="266400" imgH="368280" progId="">
                  <p:embed/>
                </p:oleObj>
              </a:graphicData>
            </a:graphic>
          </p:graphicFrame>
        </p:grpSp>
        <p:graphicFrame>
          <p:nvGraphicFramePr>
            <p:cNvPr id="149513" name="Object 7"/>
            <p:cNvGraphicFramePr>
              <a:graphicFrameLocks noChangeAspect="1"/>
            </p:cNvGraphicFramePr>
            <p:nvPr/>
          </p:nvGraphicFramePr>
          <p:xfrm>
            <a:off x="2400" y="2208"/>
            <a:ext cx="178" cy="240"/>
          </p:xfrm>
          <a:graphic>
            <a:graphicData uri="http://schemas.openxmlformats.org/presentationml/2006/ole">
              <p:oleObj spid="_x0000_s164873" name="Equation" r:id="rId25" imgW="190440" imgH="279360" progId="">
                <p:embed/>
              </p:oleObj>
            </a:graphicData>
          </a:graphic>
        </p:graphicFrame>
        <p:graphicFrame>
          <p:nvGraphicFramePr>
            <p:cNvPr id="149514" name="Object 8"/>
            <p:cNvGraphicFramePr>
              <a:graphicFrameLocks noChangeAspect="1"/>
            </p:cNvGraphicFramePr>
            <p:nvPr/>
          </p:nvGraphicFramePr>
          <p:xfrm>
            <a:off x="3500" y="1152"/>
            <a:ext cx="219" cy="288"/>
          </p:xfrm>
          <a:graphic>
            <a:graphicData uri="http://schemas.openxmlformats.org/presentationml/2006/ole">
              <p:oleObj spid="_x0000_s164874" name="Equation" r:id="rId26" imgW="241200" imgH="342720" progId="">
                <p:embed/>
              </p:oleObj>
            </a:graphicData>
          </a:graphic>
        </p:graphicFrame>
      </p:grpSp>
      <p:sp>
        <p:nvSpPr>
          <p:cNvPr id="40022" name="Rectangle 86"/>
          <p:cNvSpPr>
            <a:spLocks noChangeArrowheads="1"/>
          </p:cNvSpPr>
          <p:nvPr/>
        </p:nvSpPr>
        <p:spPr bwMode="auto">
          <a:xfrm>
            <a:off x="5105400" y="3276600"/>
            <a:ext cx="3810000" cy="528638"/>
          </a:xfrm>
          <a:prstGeom prst="rect">
            <a:avLst/>
          </a:prstGeom>
          <a:gradFill rotWithShape="0">
            <a:gsLst>
              <a:gs pos="0">
                <a:srgbClr val="BFEDED"/>
              </a:gs>
              <a:gs pos="50000">
                <a:srgbClr val="FFFFFF"/>
              </a:gs>
              <a:gs pos="100000">
                <a:srgbClr val="BFEDED"/>
              </a:gs>
            </a:gsLst>
            <a:lin ang="5400000" scaled="1"/>
          </a:gradFill>
          <a:ln w="9525">
            <a:solidFill>
              <a:schemeClr val="tx1"/>
            </a:solidFill>
            <a:miter lim="800000"/>
            <a:headEnd/>
            <a:tailEnd/>
          </a:ln>
        </p:spPr>
        <p:txBody>
          <a:bodyPr>
            <a:spAutoFit/>
          </a:bodyPr>
          <a:lstStyle/>
          <a:p>
            <a:r>
              <a:rPr lang="zh-CN" altLang="en-US" sz="2800" b="1">
                <a:solidFill>
                  <a:srgbClr val="000000"/>
                </a:solidFill>
                <a:latin typeface="Times New Roman" pitchFamily="18" charset="0"/>
              </a:rPr>
              <a:t>无（两振动互相垂直）</a:t>
            </a:r>
          </a:p>
        </p:txBody>
      </p:sp>
      <p:grpSp>
        <p:nvGrpSpPr>
          <p:cNvPr id="14" name="Group 89"/>
          <p:cNvGrpSpPr>
            <a:grpSpLocks/>
          </p:cNvGrpSpPr>
          <p:nvPr/>
        </p:nvGrpSpPr>
        <p:grpSpPr bwMode="auto">
          <a:xfrm>
            <a:off x="614363" y="3200400"/>
            <a:ext cx="4338637" cy="588963"/>
            <a:chOff x="1827" y="2154"/>
            <a:chExt cx="2733" cy="371"/>
          </a:xfrm>
        </p:grpSpPr>
        <p:graphicFrame>
          <p:nvGraphicFramePr>
            <p:cNvPr id="149511" name="Object 5"/>
            <p:cNvGraphicFramePr>
              <a:graphicFrameLocks noChangeAspect="1"/>
            </p:cNvGraphicFramePr>
            <p:nvPr/>
          </p:nvGraphicFramePr>
          <p:xfrm>
            <a:off x="3840" y="2154"/>
            <a:ext cx="720" cy="342"/>
          </p:xfrm>
          <a:graphic>
            <a:graphicData uri="http://schemas.openxmlformats.org/presentationml/2006/ole">
              <p:oleObj spid="_x0000_s164871" name="Equation" r:id="rId27" imgW="660240" imgH="368280" progId="">
                <p:embed/>
              </p:oleObj>
            </a:graphicData>
          </a:graphic>
        </p:graphicFrame>
        <p:grpSp>
          <p:nvGrpSpPr>
            <p:cNvPr id="15" name="Group 88"/>
            <p:cNvGrpSpPr>
              <a:grpSpLocks/>
            </p:cNvGrpSpPr>
            <p:nvPr/>
          </p:nvGrpSpPr>
          <p:grpSpPr bwMode="auto">
            <a:xfrm>
              <a:off x="1827" y="2160"/>
              <a:ext cx="2106" cy="365"/>
              <a:chOff x="1827" y="2160"/>
              <a:chExt cx="2106" cy="365"/>
            </a:xfrm>
          </p:grpSpPr>
          <p:graphicFrame>
            <p:nvGraphicFramePr>
              <p:cNvPr id="149512" name="Object 6"/>
              <p:cNvGraphicFramePr>
                <a:graphicFrameLocks noChangeAspect="1"/>
              </p:cNvGraphicFramePr>
              <p:nvPr/>
            </p:nvGraphicFramePr>
            <p:xfrm>
              <a:off x="2811" y="2160"/>
              <a:ext cx="549" cy="317"/>
            </p:xfrm>
            <a:graphic>
              <a:graphicData uri="http://schemas.openxmlformats.org/presentationml/2006/ole">
                <p:oleObj spid="_x0000_s164872" name="Equation" r:id="rId28" imgW="507960" imgH="342720" progId="">
                  <p:embed/>
                </p:oleObj>
              </a:graphicData>
            </a:graphic>
          </p:graphicFrame>
          <p:sp>
            <p:nvSpPr>
              <p:cNvPr id="149561" name="Rectangle 87"/>
              <p:cNvSpPr>
                <a:spLocks noChangeArrowheads="1"/>
              </p:cNvSpPr>
              <p:nvPr/>
            </p:nvSpPr>
            <p:spPr bwMode="auto">
              <a:xfrm>
                <a:off x="1827" y="2160"/>
                <a:ext cx="2106" cy="365"/>
              </a:xfrm>
              <a:prstGeom prst="rect">
                <a:avLst/>
              </a:prstGeom>
              <a:noFill/>
              <a:ln w="9525">
                <a:noFill/>
                <a:miter lim="800000"/>
                <a:headEnd/>
                <a:tailEnd/>
              </a:ln>
            </p:spPr>
            <p:txBody>
              <a:bodyPr wrap="none">
                <a:spAutoFit/>
              </a:bodyPr>
              <a:lstStyle/>
              <a:p>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1</a:t>
                </a:r>
                <a:r>
                  <a:rPr lang="en-US" altLang="zh-CN" sz="3200" b="1">
                    <a:solidFill>
                      <a:srgbClr val="CC0000"/>
                    </a:solidFill>
                    <a:latin typeface="宋体" pitchFamily="2" charset="-122"/>
                  </a:rPr>
                  <a:t>)</a:t>
                </a:r>
                <a:r>
                  <a:rPr lang="zh-CN" altLang="en-US" sz="3200" b="1">
                    <a:solidFill>
                      <a:srgbClr val="000000"/>
                    </a:solidFill>
                    <a:latin typeface="Times New Roman" pitchFamily="18" charset="0"/>
                  </a:rPr>
                  <a:t>去掉         保留</a:t>
                </a:r>
              </a:p>
            </p:txBody>
          </p:sp>
        </p:grpSp>
      </p:grpSp>
      <p:grpSp>
        <p:nvGrpSpPr>
          <p:cNvPr id="16" name="Group 104"/>
          <p:cNvGrpSpPr>
            <a:grpSpLocks/>
          </p:cNvGrpSpPr>
          <p:nvPr/>
        </p:nvGrpSpPr>
        <p:grpSpPr bwMode="auto">
          <a:xfrm>
            <a:off x="609600" y="3886200"/>
            <a:ext cx="4419600" cy="649288"/>
            <a:chOff x="2832" y="2711"/>
            <a:chExt cx="2784" cy="409"/>
          </a:xfrm>
        </p:grpSpPr>
        <p:graphicFrame>
          <p:nvGraphicFramePr>
            <p:cNvPr id="149509" name="Object 3"/>
            <p:cNvGraphicFramePr>
              <a:graphicFrameLocks noChangeAspect="1"/>
            </p:cNvGraphicFramePr>
            <p:nvPr/>
          </p:nvGraphicFramePr>
          <p:xfrm>
            <a:off x="3840" y="2736"/>
            <a:ext cx="282" cy="344"/>
          </p:xfrm>
          <a:graphic>
            <a:graphicData uri="http://schemas.openxmlformats.org/presentationml/2006/ole">
              <p:oleObj spid="_x0000_s164869" name="Equation" r:id="rId29" imgW="241200" imgH="342720" progId="">
                <p:embed/>
              </p:oleObj>
            </a:graphicData>
          </a:graphic>
        </p:graphicFrame>
        <p:grpSp>
          <p:nvGrpSpPr>
            <p:cNvPr id="17" name="Group 103"/>
            <p:cNvGrpSpPr>
              <a:grpSpLocks/>
            </p:cNvGrpSpPr>
            <p:nvPr/>
          </p:nvGrpSpPr>
          <p:grpSpPr bwMode="auto">
            <a:xfrm>
              <a:off x="2832" y="2711"/>
              <a:ext cx="2784" cy="409"/>
              <a:chOff x="2832" y="2327"/>
              <a:chExt cx="2784" cy="409"/>
            </a:xfrm>
          </p:grpSpPr>
          <p:graphicFrame>
            <p:nvGraphicFramePr>
              <p:cNvPr id="149510" name="Object 4"/>
              <p:cNvGraphicFramePr>
                <a:graphicFrameLocks noChangeAspect="1"/>
              </p:cNvGraphicFramePr>
              <p:nvPr/>
            </p:nvGraphicFramePr>
            <p:xfrm>
              <a:off x="4656" y="2327"/>
              <a:ext cx="960" cy="361"/>
            </p:xfrm>
            <a:graphic>
              <a:graphicData uri="http://schemas.openxmlformats.org/presentationml/2006/ole">
                <p:oleObj spid="_x0000_s164870" name="Equation" r:id="rId30" imgW="927000" imgH="368280" progId="">
                  <p:embed/>
                </p:oleObj>
              </a:graphicData>
            </a:graphic>
          </p:graphicFrame>
          <p:sp>
            <p:nvSpPr>
              <p:cNvPr id="149559" name="Rectangle 96"/>
              <p:cNvSpPr>
                <a:spLocks noChangeArrowheads="1"/>
              </p:cNvSpPr>
              <p:nvPr/>
            </p:nvSpPr>
            <p:spPr bwMode="auto">
              <a:xfrm>
                <a:off x="2832" y="2371"/>
                <a:ext cx="1849" cy="365"/>
              </a:xfrm>
              <a:prstGeom prst="rect">
                <a:avLst/>
              </a:prstGeom>
              <a:noFill/>
              <a:ln w="9525">
                <a:noFill/>
                <a:miter lim="800000"/>
                <a:headEnd/>
                <a:tailEnd/>
              </a:ln>
            </p:spPr>
            <p:txBody>
              <a:bodyPr wrap="none">
                <a:spAutoFit/>
              </a:bodyPr>
              <a:lstStyle/>
              <a:p>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2</a:t>
                </a:r>
                <a:r>
                  <a:rPr lang="en-US" altLang="zh-CN" sz="3200" b="1">
                    <a:solidFill>
                      <a:srgbClr val="CC0000"/>
                    </a:solidFill>
                    <a:latin typeface="宋体" pitchFamily="2" charset="-122"/>
                  </a:rPr>
                  <a:t>)</a:t>
                </a:r>
                <a:r>
                  <a:rPr lang="zh-CN" altLang="en-US" sz="3200" b="1">
                    <a:solidFill>
                      <a:srgbClr val="000000"/>
                    </a:solidFill>
                    <a:latin typeface="Times New Roman" pitchFamily="18" charset="0"/>
                  </a:rPr>
                  <a:t>去掉     保留</a:t>
                </a:r>
              </a:p>
            </p:txBody>
          </p:sp>
        </p:grpSp>
      </p:grpSp>
      <p:grpSp>
        <p:nvGrpSpPr>
          <p:cNvPr id="18" name="Group 100"/>
          <p:cNvGrpSpPr>
            <a:grpSpLocks/>
          </p:cNvGrpSpPr>
          <p:nvPr/>
        </p:nvGrpSpPr>
        <p:grpSpPr bwMode="auto">
          <a:xfrm>
            <a:off x="609600" y="4602163"/>
            <a:ext cx="4497388" cy="579437"/>
            <a:chOff x="672" y="3264"/>
            <a:chExt cx="2833" cy="365"/>
          </a:xfrm>
        </p:grpSpPr>
        <p:graphicFrame>
          <p:nvGraphicFramePr>
            <p:cNvPr id="149507" name="Object 1"/>
            <p:cNvGraphicFramePr>
              <a:graphicFrameLocks noChangeAspect="1"/>
            </p:cNvGraphicFramePr>
            <p:nvPr/>
          </p:nvGraphicFramePr>
          <p:xfrm>
            <a:off x="1670" y="3348"/>
            <a:ext cx="202" cy="252"/>
          </p:xfrm>
          <a:graphic>
            <a:graphicData uri="http://schemas.openxmlformats.org/presentationml/2006/ole">
              <p:oleObj spid="_x0000_s164867" name="Equation" r:id="rId31" imgW="190440" imgH="279360" progId="">
                <p:embed/>
              </p:oleObj>
            </a:graphicData>
          </a:graphic>
        </p:graphicFrame>
        <p:grpSp>
          <p:nvGrpSpPr>
            <p:cNvPr id="19" name="Group 99"/>
            <p:cNvGrpSpPr>
              <a:grpSpLocks/>
            </p:cNvGrpSpPr>
            <p:nvPr/>
          </p:nvGrpSpPr>
          <p:grpSpPr bwMode="auto">
            <a:xfrm>
              <a:off x="672" y="3264"/>
              <a:ext cx="2833" cy="365"/>
              <a:chOff x="432" y="3024"/>
              <a:chExt cx="2833" cy="365"/>
            </a:xfrm>
          </p:grpSpPr>
          <p:graphicFrame>
            <p:nvGraphicFramePr>
              <p:cNvPr id="149508" name="Object 2"/>
              <p:cNvGraphicFramePr>
                <a:graphicFrameLocks noChangeAspect="1"/>
              </p:cNvGraphicFramePr>
              <p:nvPr/>
            </p:nvGraphicFramePr>
            <p:xfrm>
              <a:off x="2208" y="3024"/>
              <a:ext cx="1057" cy="331"/>
            </p:xfrm>
            <a:graphic>
              <a:graphicData uri="http://schemas.openxmlformats.org/presentationml/2006/ole">
                <p:oleObj spid="_x0000_s164868" name="Equation" r:id="rId32" imgW="1002960" imgH="368280" progId="">
                  <p:embed/>
                </p:oleObj>
              </a:graphicData>
            </a:graphic>
          </p:graphicFrame>
          <p:sp>
            <p:nvSpPr>
              <p:cNvPr id="149557" name="Rectangle 98"/>
              <p:cNvSpPr>
                <a:spLocks noChangeArrowheads="1"/>
              </p:cNvSpPr>
              <p:nvPr/>
            </p:nvSpPr>
            <p:spPr bwMode="auto">
              <a:xfrm>
                <a:off x="432" y="3024"/>
                <a:ext cx="1786" cy="365"/>
              </a:xfrm>
              <a:prstGeom prst="rect">
                <a:avLst/>
              </a:prstGeom>
              <a:noFill/>
              <a:ln w="9525">
                <a:noFill/>
                <a:miter lim="800000"/>
                <a:headEnd/>
                <a:tailEnd/>
              </a:ln>
            </p:spPr>
            <p:txBody>
              <a:bodyPr wrap="none">
                <a:spAutoFit/>
              </a:bodyPr>
              <a:lstStyle/>
              <a:p>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3</a:t>
                </a:r>
                <a:r>
                  <a:rPr lang="en-US" altLang="zh-CN" sz="3200" b="1">
                    <a:solidFill>
                      <a:srgbClr val="CC0000"/>
                    </a:solidFill>
                    <a:latin typeface="宋体" pitchFamily="2" charset="-122"/>
                  </a:rPr>
                  <a:t>)</a:t>
                </a:r>
                <a:r>
                  <a:rPr lang="zh-CN" altLang="en-US" sz="3200" b="1">
                    <a:solidFill>
                      <a:srgbClr val="000000"/>
                    </a:solidFill>
                    <a:latin typeface="Times New Roman" pitchFamily="18" charset="0"/>
                  </a:rPr>
                  <a:t>去掉    保留</a:t>
                </a:r>
              </a:p>
            </p:txBody>
          </p:sp>
        </p:grpSp>
      </p:grpSp>
      <p:grpSp>
        <p:nvGrpSpPr>
          <p:cNvPr id="20" name="Group 102"/>
          <p:cNvGrpSpPr>
            <a:grpSpLocks/>
          </p:cNvGrpSpPr>
          <p:nvPr/>
        </p:nvGrpSpPr>
        <p:grpSpPr bwMode="auto">
          <a:xfrm>
            <a:off x="609600" y="5257800"/>
            <a:ext cx="4375150" cy="609600"/>
            <a:chOff x="432" y="3696"/>
            <a:chExt cx="2756" cy="384"/>
          </a:xfrm>
        </p:grpSpPr>
        <p:graphicFrame>
          <p:nvGraphicFramePr>
            <p:cNvPr id="149506" name="Object 0"/>
            <p:cNvGraphicFramePr>
              <a:graphicFrameLocks noChangeAspect="1"/>
            </p:cNvGraphicFramePr>
            <p:nvPr/>
          </p:nvGraphicFramePr>
          <p:xfrm>
            <a:off x="816" y="3696"/>
            <a:ext cx="1440" cy="337"/>
          </p:xfrm>
          <a:graphic>
            <a:graphicData uri="http://schemas.openxmlformats.org/presentationml/2006/ole">
              <p:oleObj spid="_x0000_s164866" name="Equation" r:id="rId33" imgW="1269720" imgH="368280" progId="">
                <p:embed/>
              </p:oleObj>
            </a:graphicData>
          </a:graphic>
        </p:graphicFrame>
        <p:sp>
          <p:nvSpPr>
            <p:cNvPr id="149555" name="Rectangle 101"/>
            <p:cNvSpPr>
              <a:spLocks noChangeArrowheads="1"/>
            </p:cNvSpPr>
            <p:nvPr/>
          </p:nvSpPr>
          <p:spPr bwMode="auto">
            <a:xfrm>
              <a:off x="432" y="3776"/>
              <a:ext cx="2756" cy="304"/>
            </a:xfrm>
            <a:prstGeom prst="rect">
              <a:avLst/>
            </a:prstGeom>
            <a:noFill/>
            <a:ln w="9525">
              <a:noFill/>
              <a:miter lim="800000"/>
              <a:headEnd/>
              <a:tailEnd/>
            </a:ln>
          </p:spPr>
          <p:txBody>
            <a:bodyPr wrap="none">
              <a:spAutoFit/>
            </a:bodyPr>
            <a:lstStyle/>
            <a:p>
              <a:pPr>
                <a:lnSpc>
                  <a:spcPct val="80000"/>
                </a:lnSpc>
                <a:spcBef>
                  <a:spcPct val="50000"/>
                </a:spcBef>
              </a:pP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4</a:t>
              </a:r>
              <a:r>
                <a:rPr lang="en-US" altLang="zh-CN" sz="3200" b="1">
                  <a:solidFill>
                    <a:srgbClr val="CC0000"/>
                  </a:solidFill>
                  <a:latin typeface="宋体" pitchFamily="2" charset="-122"/>
                </a:rPr>
                <a:t>)           </a:t>
              </a:r>
              <a:r>
                <a:rPr lang="en-US" altLang="zh-CN" sz="3200" b="1">
                  <a:solidFill>
                    <a:srgbClr val="000000"/>
                  </a:solidFill>
                  <a:latin typeface="Times New Roman" pitchFamily="18" charset="0"/>
                </a:rPr>
                <a:t> </a:t>
              </a:r>
              <a:r>
                <a:rPr lang="zh-CN" altLang="en-US" sz="3200" b="1">
                  <a:solidFill>
                    <a:srgbClr val="000000"/>
                  </a:solidFill>
                  <a:latin typeface="Times New Roman" pitchFamily="18" charset="0"/>
                </a:rPr>
                <a:t>都保留</a:t>
              </a:r>
            </a:p>
          </p:txBody>
        </p:sp>
      </p:grpSp>
      <p:sp>
        <p:nvSpPr>
          <p:cNvPr id="40041" name="Rectangle 105"/>
          <p:cNvSpPr>
            <a:spLocks noChangeArrowheads="1"/>
          </p:cNvSpPr>
          <p:nvPr/>
        </p:nvSpPr>
        <p:spPr bwMode="auto">
          <a:xfrm>
            <a:off x="5105400" y="3948113"/>
            <a:ext cx="3810000" cy="528637"/>
          </a:xfrm>
          <a:prstGeom prst="rect">
            <a:avLst/>
          </a:prstGeom>
          <a:gradFill rotWithShape="0">
            <a:gsLst>
              <a:gs pos="0">
                <a:srgbClr val="BFEDED"/>
              </a:gs>
              <a:gs pos="50000">
                <a:srgbClr val="FFFFFF"/>
              </a:gs>
              <a:gs pos="100000">
                <a:srgbClr val="BFEDED"/>
              </a:gs>
            </a:gsLst>
            <a:lin ang="5400000" scaled="1"/>
          </a:gradFill>
          <a:ln w="9525">
            <a:solidFill>
              <a:schemeClr val="tx1"/>
            </a:solidFill>
            <a:miter lim="800000"/>
            <a:headEnd/>
            <a:tailEnd/>
          </a:ln>
        </p:spPr>
        <p:txBody>
          <a:bodyPr>
            <a:spAutoFit/>
          </a:bodyPr>
          <a:lstStyle/>
          <a:p>
            <a:r>
              <a:rPr lang="zh-CN" altLang="en-US" sz="2800" b="1">
                <a:solidFill>
                  <a:srgbClr val="000000"/>
                </a:solidFill>
                <a:latin typeface="Times New Roman" pitchFamily="18" charset="0"/>
              </a:rPr>
              <a:t>无（两振动互相垂直）</a:t>
            </a:r>
          </a:p>
        </p:txBody>
      </p:sp>
      <p:sp>
        <p:nvSpPr>
          <p:cNvPr id="40042" name="Rectangle 106"/>
          <p:cNvSpPr>
            <a:spLocks noChangeArrowheads="1"/>
          </p:cNvSpPr>
          <p:nvPr/>
        </p:nvSpPr>
        <p:spPr bwMode="auto">
          <a:xfrm>
            <a:off x="5105400" y="4710113"/>
            <a:ext cx="3657600" cy="528637"/>
          </a:xfrm>
          <a:prstGeom prst="rect">
            <a:avLst/>
          </a:prstGeom>
          <a:gradFill rotWithShape="0">
            <a:gsLst>
              <a:gs pos="0">
                <a:srgbClr val="BFEDED"/>
              </a:gs>
              <a:gs pos="50000">
                <a:srgbClr val="FFFFFF"/>
              </a:gs>
              <a:gs pos="100000">
                <a:srgbClr val="BFEDED"/>
              </a:gs>
            </a:gsLst>
            <a:lin ang="5400000" scaled="1"/>
          </a:gradFill>
          <a:ln w="9525">
            <a:solidFill>
              <a:schemeClr val="tx1"/>
            </a:solidFill>
            <a:miter lim="800000"/>
            <a:headEnd/>
            <a:tailEnd/>
          </a:ln>
        </p:spPr>
        <p:txBody>
          <a:bodyPr>
            <a:spAutoFit/>
          </a:bodyPr>
          <a:lstStyle/>
          <a:p>
            <a:r>
              <a:rPr lang="zh-CN" altLang="en-US" sz="2800" b="1">
                <a:solidFill>
                  <a:srgbClr val="000000"/>
                </a:solidFill>
                <a:latin typeface="Times New Roman" pitchFamily="18" charset="0"/>
              </a:rPr>
              <a:t>无（无恒定相位差）</a:t>
            </a:r>
          </a:p>
        </p:txBody>
      </p:sp>
      <p:sp>
        <p:nvSpPr>
          <p:cNvPr id="40043" name="Rectangle 107"/>
          <p:cNvSpPr>
            <a:spLocks noChangeArrowheads="1"/>
          </p:cNvSpPr>
          <p:nvPr/>
        </p:nvSpPr>
        <p:spPr bwMode="auto">
          <a:xfrm>
            <a:off x="5105400" y="5319713"/>
            <a:ext cx="914400" cy="528637"/>
          </a:xfrm>
          <a:prstGeom prst="rect">
            <a:avLst/>
          </a:prstGeom>
          <a:gradFill rotWithShape="0">
            <a:gsLst>
              <a:gs pos="0">
                <a:srgbClr val="BFEDED"/>
              </a:gs>
              <a:gs pos="50000">
                <a:srgbClr val="FFFFFF"/>
              </a:gs>
              <a:gs pos="100000">
                <a:srgbClr val="BFEDED"/>
              </a:gs>
            </a:gsLst>
            <a:lin ang="5400000" scaled="1"/>
          </a:gradFill>
          <a:ln w="9525">
            <a:solidFill>
              <a:schemeClr val="tx1"/>
            </a:solidFill>
            <a:miter lim="800000"/>
            <a:headEnd/>
            <a:tailEnd/>
          </a:ln>
        </p:spPr>
        <p:txBody>
          <a:bodyPr>
            <a:spAutoFit/>
          </a:bodyPr>
          <a:lstStyle/>
          <a:p>
            <a:r>
              <a:rPr lang="zh-CN" altLang="en-US" sz="2800" b="1">
                <a:solidFill>
                  <a:srgbClr val="000000"/>
                </a:solidFill>
                <a:latin typeface="Times New Roman" pitchFamily="18" charset="0"/>
              </a:rPr>
              <a:t>有</a:t>
            </a:r>
          </a:p>
        </p:txBody>
      </p:sp>
      <p:sp>
        <p:nvSpPr>
          <p:cNvPr id="95" name="Oval 20"/>
          <p:cNvSpPr>
            <a:spLocks noChangeArrowheads="1"/>
          </p:cNvSpPr>
          <p:nvPr/>
        </p:nvSpPr>
        <p:spPr bwMode="auto">
          <a:xfrm>
            <a:off x="3200400" y="609600"/>
            <a:ext cx="56197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49554" name="Rectangle 23"/>
          <p:cNvSpPr>
            <a:spLocks noChangeArrowheads="1"/>
          </p:cNvSpPr>
          <p:nvPr/>
        </p:nvSpPr>
        <p:spPr bwMode="auto">
          <a:xfrm>
            <a:off x="3581400" y="65088"/>
            <a:ext cx="51816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11-11  </a:t>
            </a:r>
            <a:r>
              <a:rPr kumimoji="1" lang="zh-CN" altLang="en-US" sz="2800" b="1">
                <a:solidFill>
                  <a:srgbClr val="000066"/>
                </a:solidFill>
                <a:latin typeface="楷体_GB2312" pitchFamily="49" charset="-122"/>
                <a:ea typeface="楷体_GB2312" pitchFamily="49" charset="-122"/>
              </a:rPr>
              <a:t>反射光和折射光的偏振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out)">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in)">
                                      <p:cBhvr>
                                        <p:cTn id="1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0022"/>
                                        </p:tgtEl>
                                        <p:attrNameLst>
                                          <p:attrName>style.visibility</p:attrName>
                                        </p:attrNameLst>
                                      </p:cBhvr>
                                      <p:to>
                                        <p:strVal val="visible"/>
                                      </p:to>
                                    </p:set>
                                    <p:animEffect transition="in" filter="blinds(horizontal)">
                                      <p:cBhvr>
                                        <p:cTn id="22" dur="500"/>
                                        <p:tgtEl>
                                          <p:spTgt spid="4002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ox(in)">
                                      <p:cBhvr>
                                        <p:cTn id="3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0041"/>
                                        </p:tgtEl>
                                        <p:attrNameLst>
                                          <p:attrName>style.visibility</p:attrName>
                                        </p:attrNameLst>
                                      </p:cBhvr>
                                      <p:to>
                                        <p:strVal val="visible"/>
                                      </p:to>
                                    </p:set>
                                    <p:animEffect transition="in" filter="blinds(horizontal)">
                                      <p:cBhvr>
                                        <p:cTn id="37" dur="500"/>
                                        <p:tgtEl>
                                          <p:spTgt spid="4004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linds(horizontal)">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ox(out)">
                                      <p:cBhvr>
                                        <p:cTn id="4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0042"/>
                                        </p:tgtEl>
                                        <p:attrNameLst>
                                          <p:attrName>style.visibility</p:attrName>
                                        </p:attrNameLst>
                                      </p:cBhvr>
                                      <p:to>
                                        <p:strVal val="visible"/>
                                      </p:to>
                                    </p:set>
                                    <p:animEffect transition="in" filter="blinds(horizontal)">
                                      <p:cBhvr>
                                        <p:cTn id="52" dur="500"/>
                                        <p:tgtEl>
                                          <p:spTgt spid="4004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blinds(horizontal)">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box(in)">
                                      <p:cBhvr>
                                        <p:cTn id="62"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0043"/>
                                        </p:tgtEl>
                                        <p:attrNameLst>
                                          <p:attrName>style.visibility</p:attrName>
                                        </p:attrNameLst>
                                      </p:cBhvr>
                                      <p:to>
                                        <p:strVal val="visible"/>
                                      </p:to>
                                    </p:set>
                                    <p:animEffect transition="in" filter="blinds(horizontal)">
                                      <p:cBhvr>
                                        <p:cTn id="67" dur="500"/>
                                        <p:tgtEl>
                                          <p:spTgt spid="40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22" grpId="0" animBg="1" autoUpdateAnimBg="0"/>
      <p:bldP spid="40041" grpId="0" animBg="1" autoUpdateAnimBg="0"/>
      <p:bldP spid="40042" grpId="0" animBg="1" autoUpdateAnimBg="0"/>
      <p:bldP spid="40043" grpId="0" animBg="1" autoUpdateAnimBg="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6" name="灯片编号占位符 1"/>
          <p:cNvSpPr>
            <a:spLocks noGrp="1"/>
          </p:cNvSpPr>
          <p:nvPr>
            <p:ph type="sldNum" sz="quarter" idx="10"/>
          </p:nvPr>
        </p:nvSpPr>
        <p:spPr>
          <a:noFill/>
        </p:spPr>
        <p:txBody>
          <a:bodyPr/>
          <a:lstStyle/>
          <a:p>
            <a:fld id="{5246DBCC-1C18-447C-9C07-859F53AB0BB3}" type="slidenum">
              <a:rPr lang="en-US" altLang="zh-CN" smtClean="0"/>
              <a:pPr/>
              <a:t>213</a:t>
            </a:fld>
            <a:endParaRPr lang="en-US" altLang="zh-CN" smtClean="0"/>
          </a:p>
        </p:txBody>
      </p:sp>
      <p:grpSp>
        <p:nvGrpSpPr>
          <p:cNvPr id="2" name="Group 92"/>
          <p:cNvGrpSpPr>
            <a:grpSpLocks/>
          </p:cNvGrpSpPr>
          <p:nvPr/>
        </p:nvGrpSpPr>
        <p:grpSpPr bwMode="auto">
          <a:xfrm>
            <a:off x="533400" y="838200"/>
            <a:ext cx="8153400" cy="1844675"/>
            <a:chOff x="336" y="528"/>
            <a:chExt cx="5136" cy="1162"/>
          </a:xfrm>
        </p:grpSpPr>
        <p:sp>
          <p:nvSpPr>
            <p:cNvPr id="150616" name="Text Box 76"/>
            <p:cNvSpPr txBox="1">
              <a:spLocks noChangeArrowheads="1"/>
            </p:cNvSpPr>
            <p:nvPr/>
          </p:nvSpPr>
          <p:spPr bwMode="auto">
            <a:xfrm>
              <a:off x="336" y="528"/>
              <a:ext cx="5136" cy="1162"/>
            </a:xfrm>
            <a:prstGeom prst="rect">
              <a:avLst/>
            </a:prstGeom>
            <a:noFill/>
            <a:ln w="9525">
              <a:noFill/>
              <a:miter lim="800000"/>
              <a:headEnd/>
              <a:tailEnd/>
            </a:ln>
          </p:spPr>
          <p:txBody>
            <a:bodyPr>
              <a:spAutoFit/>
            </a:bodyPr>
            <a:lstStyle/>
            <a:p>
              <a:pPr>
                <a:lnSpc>
                  <a:spcPct val="120000"/>
                </a:lnSpc>
                <a:spcBef>
                  <a:spcPct val="50000"/>
                </a:spcBef>
              </a:pPr>
              <a:r>
                <a:rPr lang="en-US" altLang="zh-CN" sz="2800" b="1">
                  <a:solidFill>
                    <a:srgbClr val="CC0000"/>
                  </a:solidFill>
                  <a:latin typeface="Times New Roman" pitchFamily="18" charset="0"/>
                </a:rPr>
                <a:t>         </a:t>
              </a:r>
              <a:r>
                <a:rPr lang="zh-CN" altLang="en-US" sz="3200" b="1">
                  <a:solidFill>
                    <a:srgbClr val="CC0000"/>
                  </a:solidFill>
                  <a:latin typeface="Times New Roman" pitchFamily="18" charset="0"/>
                </a:rPr>
                <a:t>例   </a:t>
              </a:r>
              <a:r>
                <a:rPr lang="zh-CN" altLang="en-US" sz="3200" b="1">
                  <a:solidFill>
                    <a:srgbClr val="000000"/>
                  </a:solidFill>
                  <a:latin typeface="Times New Roman" pitchFamily="18" charset="0"/>
                </a:rPr>
                <a:t>一自然光自空气射向一块平板玻璃，入射角为布儒斯特角     </a:t>
              </a:r>
              <a:r>
                <a:rPr lang="en-US" altLang="zh-CN" sz="3200" b="1">
                  <a:solidFill>
                    <a:srgbClr val="000000"/>
                  </a:solidFill>
                  <a:latin typeface="宋体" pitchFamily="2" charset="-122"/>
                </a:rPr>
                <a:t>,</a:t>
              </a:r>
              <a:r>
                <a:rPr lang="zh-CN" altLang="en-US" sz="3200" b="1">
                  <a:solidFill>
                    <a:srgbClr val="000000"/>
                  </a:solidFill>
                  <a:latin typeface="Times New Roman" pitchFamily="18" charset="0"/>
                </a:rPr>
                <a:t>问在界面</a:t>
              </a:r>
              <a:r>
                <a:rPr lang="zh-CN" altLang="en-US" sz="3200">
                  <a:solidFill>
                    <a:srgbClr val="000000"/>
                  </a:solidFill>
                  <a:latin typeface="Times New Roman" pitchFamily="18" charset="0"/>
                </a:rPr>
                <a:t> </a:t>
              </a:r>
              <a:r>
                <a:rPr lang="en-US" altLang="zh-CN" sz="3200">
                  <a:solidFill>
                    <a:srgbClr val="000000"/>
                  </a:solidFill>
                  <a:latin typeface="Times New Roman" pitchFamily="18" charset="0"/>
                </a:rPr>
                <a:t>2 </a:t>
              </a:r>
              <a:r>
                <a:rPr lang="zh-CN" altLang="en-US" sz="3200" b="1">
                  <a:solidFill>
                    <a:srgbClr val="000000"/>
                  </a:solidFill>
                  <a:latin typeface="Times New Roman" pitchFamily="18" charset="0"/>
                </a:rPr>
                <a:t>的反射光是什么光？</a:t>
              </a:r>
            </a:p>
          </p:txBody>
        </p:sp>
        <p:graphicFrame>
          <p:nvGraphicFramePr>
            <p:cNvPr id="150535" name="Object 77"/>
            <p:cNvGraphicFramePr>
              <a:graphicFrameLocks noChangeAspect="1"/>
            </p:cNvGraphicFramePr>
            <p:nvPr/>
          </p:nvGraphicFramePr>
          <p:xfrm>
            <a:off x="2759" y="960"/>
            <a:ext cx="184" cy="384"/>
          </p:xfrm>
          <a:graphic>
            <a:graphicData uri="http://schemas.openxmlformats.org/presentationml/2006/ole">
              <p:oleObj spid="_x0000_s165895" name="公式" r:id="rId3" imgW="164880" imgH="330120" progId="">
                <p:embed/>
              </p:oleObj>
            </a:graphicData>
          </a:graphic>
        </p:graphicFrame>
      </p:grpSp>
      <p:grpSp>
        <p:nvGrpSpPr>
          <p:cNvPr id="3" name="Group 2"/>
          <p:cNvGrpSpPr>
            <a:grpSpLocks/>
          </p:cNvGrpSpPr>
          <p:nvPr/>
        </p:nvGrpSpPr>
        <p:grpSpPr bwMode="auto">
          <a:xfrm>
            <a:off x="3505200" y="2362200"/>
            <a:ext cx="5105400" cy="3810000"/>
            <a:chOff x="240" y="1248"/>
            <a:chExt cx="3600" cy="2736"/>
          </a:xfrm>
        </p:grpSpPr>
        <p:grpSp>
          <p:nvGrpSpPr>
            <p:cNvPr id="4" name="Group 3"/>
            <p:cNvGrpSpPr>
              <a:grpSpLocks/>
            </p:cNvGrpSpPr>
            <p:nvPr/>
          </p:nvGrpSpPr>
          <p:grpSpPr bwMode="auto">
            <a:xfrm>
              <a:off x="240" y="1248"/>
              <a:ext cx="3408" cy="2736"/>
              <a:chOff x="144" y="1200"/>
              <a:chExt cx="3408" cy="2736"/>
            </a:xfrm>
          </p:grpSpPr>
          <p:grpSp>
            <p:nvGrpSpPr>
              <p:cNvPr id="5" name="Group 4"/>
              <p:cNvGrpSpPr>
                <a:grpSpLocks/>
              </p:cNvGrpSpPr>
              <p:nvPr/>
            </p:nvGrpSpPr>
            <p:grpSpPr bwMode="auto">
              <a:xfrm>
                <a:off x="144" y="1200"/>
                <a:ext cx="3408" cy="2736"/>
                <a:chOff x="144" y="1200"/>
                <a:chExt cx="3408" cy="2736"/>
              </a:xfrm>
            </p:grpSpPr>
            <p:sp>
              <p:nvSpPr>
                <p:cNvPr id="150584" name="Rectangle 5"/>
                <p:cNvSpPr>
                  <a:spLocks noChangeArrowheads="1"/>
                </p:cNvSpPr>
                <p:nvPr/>
              </p:nvSpPr>
              <p:spPr bwMode="auto">
                <a:xfrm>
                  <a:off x="144" y="1200"/>
                  <a:ext cx="3408" cy="2736"/>
                </a:xfrm>
                <a:prstGeom prst="rect">
                  <a:avLst/>
                </a:prstGeom>
                <a:solidFill>
                  <a:schemeClr val="bg1"/>
                </a:solidFill>
                <a:ln w="9525">
                  <a:solidFill>
                    <a:schemeClr val="tx1"/>
                  </a:solidFill>
                  <a:miter lim="800000"/>
                  <a:headEnd/>
                  <a:tailEnd/>
                </a:ln>
              </p:spPr>
              <p:txBody>
                <a:bodyPr wrap="none" anchor="ctr"/>
                <a:lstStyle/>
                <a:p>
                  <a:endParaRPr lang="zh-CN" altLang="en-US"/>
                </a:p>
              </p:txBody>
            </p:sp>
            <p:grpSp>
              <p:nvGrpSpPr>
                <p:cNvPr id="6" name="Group 6"/>
                <p:cNvGrpSpPr>
                  <a:grpSpLocks/>
                </p:cNvGrpSpPr>
                <p:nvPr/>
              </p:nvGrpSpPr>
              <p:grpSpPr bwMode="auto">
                <a:xfrm>
                  <a:off x="144" y="1512"/>
                  <a:ext cx="2400" cy="1774"/>
                  <a:chOff x="144" y="1512"/>
                  <a:chExt cx="2400" cy="1774"/>
                </a:xfrm>
              </p:grpSpPr>
              <p:grpSp>
                <p:nvGrpSpPr>
                  <p:cNvPr id="7" name="Group 7"/>
                  <p:cNvGrpSpPr>
                    <a:grpSpLocks/>
                  </p:cNvGrpSpPr>
                  <p:nvPr/>
                </p:nvGrpSpPr>
                <p:grpSpPr bwMode="auto">
                  <a:xfrm>
                    <a:off x="144" y="1694"/>
                    <a:ext cx="1243" cy="574"/>
                    <a:chOff x="144" y="1694"/>
                    <a:chExt cx="1243" cy="574"/>
                  </a:xfrm>
                </p:grpSpPr>
                <p:sp>
                  <p:nvSpPr>
                    <p:cNvPr id="150605" name="Line 8"/>
                    <p:cNvSpPr>
                      <a:spLocks noChangeShapeType="1"/>
                    </p:cNvSpPr>
                    <p:nvPr/>
                  </p:nvSpPr>
                  <p:spPr bwMode="auto">
                    <a:xfrm rot="1541964">
                      <a:off x="144" y="1960"/>
                      <a:ext cx="1243"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150606" name="Line 9"/>
                    <p:cNvSpPr>
                      <a:spLocks noChangeShapeType="1"/>
                    </p:cNvSpPr>
                    <p:nvPr/>
                  </p:nvSpPr>
                  <p:spPr bwMode="auto">
                    <a:xfrm rot="1541964">
                      <a:off x="447" y="1694"/>
                      <a:ext cx="0" cy="224"/>
                    </a:xfrm>
                    <a:prstGeom prst="line">
                      <a:avLst/>
                    </a:prstGeom>
                    <a:noFill/>
                    <a:ln w="28575">
                      <a:solidFill>
                        <a:srgbClr val="0000FF"/>
                      </a:solidFill>
                      <a:round/>
                      <a:headEnd/>
                      <a:tailEnd type="none" w="sm" len="lg"/>
                    </a:ln>
                  </p:spPr>
                  <p:txBody>
                    <a:bodyPr wrap="none" anchor="ctr"/>
                    <a:lstStyle/>
                    <a:p>
                      <a:endParaRPr lang="zh-CN" altLang="en-US"/>
                    </a:p>
                  </p:txBody>
                </p:sp>
                <p:sp>
                  <p:nvSpPr>
                    <p:cNvPr id="150607" name="Line 10"/>
                    <p:cNvSpPr>
                      <a:spLocks noChangeShapeType="1"/>
                    </p:cNvSpPr>
                    <p:nvPr/>
                  </p:nvSpPr>
                  <p:spPr bwMode="auto">
                    <a:xfrm rot="1541964">
                      <a:off x="629" y="1782"/>
                      <a:ext cx="0" cy="224"/>
                    </a:xfrm>
                    <a:prstGeom prst="line">
                      <a:avLst/>
                    </a:prstGeom>
                    <a:noFill/>
                    <a:ln w="28575">
                      <a:solidFill>
                        <a:srgbClr val="0000FF"/>
                      </a:solidFill>
                      <a:round/>
                      <a:headEnd/>
                      <a:tailEnd type="none" w="sm" len="lg"/>
                    </a:ln>
                  </p:spPr>
                  <p:txBody>
                    <a:bodyPr wrap="none" anchor="ctr"/>
                    <a:lstStyle/>
                    <a:p>
                      <a:endParaRPr lang="zh-CN" altLang="en-US"/>
                    </a:p>
                  </p:txBody>
                </p:sp>
                <p:sp>
                  <p:nvSpPr>
                    <p:cNvPr id="150608" name="Line 11"/>
                    <p:cNvSpPr>
                      <a:spLocks noChangeShapeType="1"/>
                    </p:cNvSpPr>
                    <p:nvPr/>
                  </p:nvSpPr>
                  <p:spPr bwMode="auto">
                    <a:xfrm rot="1541964">
                      <a:off x="811" y="1869"/>
                      <a:ext cx="0" cy="224"/>
                    </a:xfrm>
                    <a:prstGeom prst="line">
                      <a:avLst/>
                    </a:prstGeom>
                    <a:noFill/>
                    <a:ln w="28575">
                      <a:solidFill>
                        <a:srgbClr val="0000FF"/>
                      </a:solidFill>
                      <a:round/>
                      <a:headEnd/>
                      <a:tailEnd type="none" w="sm" len="lg"/>
                    </a:ln>
                  </p:spPr>
                  <p:txBody>
                    <a:bodyPr wrap="none" anchor="ctr"/>
                    <a:lstStyle/>
                    <a:p>
                      <a:endParaRPr lang="zh-CN" altLang="en-US"/>
                    </a:p>
                  </p:txBody>
                </p:sp>
                <p:sp>
                  <p:nvSpPr>
                    <p:cNvPr id="150609" name="Line 12"/>
                    <p:cNvSpPr>
                      <a:spLocks noChangeShapeType="1"/>
                    </p:cNvSpPr>
                    <p:nvPr/>
                  </p:nvSpPr>
                  <p:spPr bwMode="auto">
                    <a:xfrm rot="1541964">
                      <a:off x="992" y="1956"/>
                      <a:ext cx="0" cy="224"/>
                    </a:xfrm>
                    <a:prstGeom prst="line">
                      <a:avLst/>
                    </a:prstGeom>
                    <a:noFill/>
                    <a:ln w="28575">
                      <a:solidFill>
                        <a:srgbClr val="0000FF"/>
                      </a:solidFill>
                      <a:round/>
                      <a:headEnd/>
                      <a:tailEnd type="none" w="sm" len="lg"/>
                    </a:ln>
                  </p:spPr>
                  <p:txBody>
                    <a:bodyPr wrap="none" anchor="ctr"/>
                    <a:lstStyle/>
                    <a:p>
                      <a:endParaRPr lang="zh-CN" altLang="en-US"/>
                    </a:p>
                  </p:txBody>
                </p:sp>
                <p:sp>
                  <p:nvSpPr>
                    <p:cNvPr id="150610" name="Line 13"/>
                    <p:cNvSpPr>
                      <a:spLocks noChangeShapeType="1"/>
                    </p:cNvSpPr>
                    <p:nvPr/>
                  </p:nvSpPr>
                  <p:spPr bwMode="auto">
                    <a:xfrm rot="1541964">
                      <a:off x="1174" y="2044"/>
                      <a:ext cx="0" cy="224"/>
                    </a:xfrm>
                    <a:prstGeom prst="line">
                      <a:avLst/>
                    </a:prstGeom>
                    <a:noFill/>
                    <a:ln w="28575">
                      <a:solidFill>
                        <a:srgbClr val="0000FF"/>
                      </a:solidFill>
                      <a:round/>
                      <a:headEnd/>
                      <a:tailEnd type="none" w="sm" len="lg"/>
                    </a:ln>
                  </p:spPr>
                  <p:txBody>
                    <a:bodyPr wrap="none" anchor="ctr"/>
                    <a:lstStyle/>
                    <a:p>
                      <a:endParaRPr lang="zh-CN" altLang="en-US"/>
                    </a:p>
                  </p:txBody>
                </p:sp>
                <p:sp>
                  <p:nvSpPr>
                    <p:cNvPr id="150611" name="Oval 14"/>
                    <p:cNvSpPr>
                      <a:spLocks noChangeArrowheads="1"/>
                    </p:cNvSpPr>
                    <p:nvPr/>
                  </p:nvSpPr>
                  <p:spPr bwMode="auto">
                    <a:xfrm rot="1541964">
                      <a:off x="322" y="1735"/>
                      <a:ext cx="68" cy="5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0612" name="Oval 15"/>
                    <p:cNvSpPr>
                      <a:spLocks noChangeArrowheads="1"/>
                    </p:cNvSpPr>
                    <p:nvPr/>
                  </p:nvSpPr>
                  <p:spPr bwMode="auto">
                    <a:xfrm rot="1541964">
                      <a:off x="504" y="1822"/>
                      <a:ext cx="67" cy="5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0613" name="Oval 16"/>
                    <p:cNvSpPr>
                      <a:spLocks noChangeArrowheads="1"/>
                    </p:cNvSpPr>
                    <p:nvPr/>
                  </p:nvSpPr>
                  <p:spPr bwMode="auto">
                    <a:xfrm rot="1541964">
                      <a:off x="686" y="1910"/>
                      <a:ext cx="67" cy="5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0614" name="Oval 17"/>
                    <p:cNvSpPr>
                      <a:spLocks noChangeArrowheads="1"/>
                    </p:cNvSpPr>
                    <p:nvPr/>
                  </p:nvSpPr>
                  <p:spPr bwMode="auto">
                    <a:xfrm rot="1541964">
                      <a:off x="868" y="1997"/>
                      <a:ext cx="67" cy="5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0615" name="Oval 18"/>
                    <p:cNvSpPr>
                      <a:spLocks noChangeArrowheads="1"/>
                    </p:cNvSpPr>
                    <p:nvPr/>
                  </p:nvSpPr>
                  <p:spPr bwMode="auto">
                    <a:xfrm rot="1541964">
                      <a:off x="1050" y="2085"/>
                      <a:ext cx="67" cy="56"/>
                    </a:xfrm>
                    <a:prstGeom prst="ellipse">
                      <a:avLst/>
                    </a:prstGeom>
                    <a:solidFill>
                      <a:srgbClr val="0000FF"/>
                    </a:solidFill>
                    <a:ln w="9525">
                      <a:solidFill>
                        <a:srgbClr val="0000FF"/>
                      </a:solidFill>
                      <a:round/>
                      <a:headEnd/>
                      <a:tailEnd/>
                    </a:ln>
                  </p:spPr>
                  <p:txBody>
                    <a:bodyPr wrap="none" anchor="ctr"/>
                    <a:lstStyle/>
                    <a:p>
                      <a:endParaRPr lang="zh-CN" altLang="en-US"/>
                    </a:p>
                  </p:txBody>
                </p:sp>
              </p:grpSp>
              <p:grpSp>
                <p:nvGrpSpPr>
                  <p:cNvPr id="8" name="Group 19"/>
                  <p:cNvGrpSpPr>
                    <a:grpSpLocks/>
                  </p:cNvGrpSpPr>
                  <p:nvPr/>
                </p:nvGrpSpPr>
                <p:grpSpPr bwMode="auto">
                  <a:xfrm>
                    <a:off x="1392" y="2134"/>
                    <a:ext cx="445" cy="1152"/>
                    <a:chOff x="1392" y="2134"/>
                    <a:chExt cx="445" cy="1152"/>
                  </a:xfrm>
                </p:grpSpPr>
                <p:sp>
                  <p:nvSpPr>
                    <p:cNvPr id="150598" name="Line 20"/>
                    <p:cNvSpPr>
                      <a:spLocks noChangeShapeType="1"/>
                    </p:cNvSpPr>
                    <p:nvPr/>
                  </p:nvSpPr>
                  <p:spPr bwMode="auto">
                    <a:xfrm rot="3581093">
                      <a:off x="1028" y="2710"/>
                      <a:ext cx="1152"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150599" name="Line 21"/>
                    <p:cNvSpPr>
                      <a:spLocks noChangeShapeType="1"/>
                    </p:cNvSpPr>
                    <p:nvPr/>
                  </p:nvSpPr>
                  <p:spPr bwMode="auto">
                    <a:xfrm rot="3581093" flipV="1">
                      <a:off x="1492" y="2451"/>
                      <a:ext cx="0" cy="185"/>
                    </a:xfrm>
                    <a:prstGeom prst="line">
                      <a:avLst/>
                    </a:prstGeom>
                    <a:noFill/>
                    <a:ln w="28575">
                      <a:solidFill>
                        <a:srgbClr val="0000FF"/>
                      </a:solidFill>
                      <a:round/>
                      <a:headEnd/>
                      <a:tailEnd type="none" w="sm" len="lg"/>
                    </a:ln>
                  </p:spPr>
                  <p:txBody>
                    <a:bodyPr wrap="none" anchor="ctr"/>
                    <a:lstStyle/>
                    <a:p>
                      <a:endParaRPr lang="zh-CN" altLang="en-US"/>
                    </a:p>
                  </p:txBody>
                </p:sp>
                <p:sp>
                  <p:nvSpPr>
                    <p:cNvPr id="150600" name="Line 22"/>
                    <p:cNvSpPr>
                      <a:spLocks noChangeShapeType="1"/>
                    </p:cNvSpPr>
                    <p:nvPr/>
                  </p:nvSpPr>
                  <p:spPr bwMode="auto">
                    <a:xfrm rot="3581093">
                      <a:off x="1545" y="2520"/>
                      <a:ext cx="0" cy="185"/>
                    </a:xfrm>
                    <a:prstGeom prst="line">
                      <a:avLst/>
                    </a:prstGeom>
                    <a:noFill/>
                    <a:ln w="28575">
                      <a:solidFill>
                        <a:srgbClr val="0000FF"/>
                      </a:solidFill>
                      <a:round/>
                      <a:headEnd/>
                      <a:tailEnd type="none" w="sm" len="lg"/>
                    </a:ln>
                  </p:spPr>
                  <p:txBody>
                    <a:bodyPr wrap="none" anchor="ctr"/>
                    <a:lstStyle/>
                    <a:p>
                      <a:endParaRPr lang="zh-CN" altLang="en-US"/>
                    </a:p>
                  </p:txBody>
                </p:sp>
                <p:sp>
                  <p:nvSpPr>
                    <p:cNvPr id="150601" name="Line 23"/>
                    <p:cNvSpPr>
                      <a:spLocks noChangeShapeType="1"/>
                    </p:cNvSpPr>
                    <p:nvPr/>
                  </p:nvSpPr>
                  <p:spPr bwMode="auto">
                    <a:xfrm rot="3581093">
                      <a:off x="1685" y="2776"/>
                      <a:ext cx="3" cy="198"/>
                    </a:xfrm>
                    <a:prstGeom prst="line">
                      <a:avLst/>
                    </a:prstGeom>
                    <a:noFill/>
                    <a:ln w="28575">
                      <a:solidFill>
                        <a:srgbClr val="0000FF"/>
                      </a:solidFill>
                      <a:round/>
                      <a:headEnd/>
                      <a:tailEnd type="none" w="sm" len="lg"/>
                    </a:ln>
                  </p:spPr>
                  <p:txBody>
                    <a:bodyPr wrap="none" anchor="ctr"/>
                    <a:lstStyle/>
                    <a:p>
                      <a:endParaRPr lang="zh-CN" altLang="en-US"/>
                    </a:p>
                  </p:txBody>
                </p:sp>
                <p:sp>
                  <p:nvSpPr>
                    <p:cNvPr id="150602" name="Line 24"/>
                    <p:cNvSpPr>
                      <a:spLocks noChangeShapeType="1"/>
                    </p:cNvSpPr>
                    <p:nvPr/>
                  </p:nvSpPr>
                  <p:spPr bwMode="auto">
                    <a:xfrm rot="3581093">
                      <a:off x="1737" y="2869"/>
                      <a:ext cx="19" cy="180"/>
                    </a:xfrm>
                    <a:prstGeom prst="line">
                      <a:avLst/>
                    </a:prstGeom>
                    <a:noFill/>
                    <a:ln w="28575">
                      <a:solidFill>
                        <a:srgbClr val="0000FF"/>
                      </a:solidFill>
                      <a:round/>
                      <a:headEnd/>
                      <a:tailEnd type="none" w="sm" len="lg"/>
                    </a:ln>
                  </p:spPr>
                  <p:txBody>
                    <a:bodyPr wrap="none" anchor="ctr"/>
                    <a:lstStyle/>
                    <a:p>
                      <a:endParaRPr lang="zh-CN" altLang="en-US"/>
                    </a:p>
                  </p:txBody>
                </p:sp>
                <p:sp>
                  <p:nvSpPr>
                    <p:cNvPr id="150603" name="Oval 25"/>
                    <p:cNvSpPr>
                      <a:spLocks noChangeArrowheads="1"/>
                    </p:cNvSpPr>
                    <p:nvPr/>
                  </p:nvSpPr>
                  <p:spPr bwMode="auto">
                    <a:xfrm rot="3581093">
                      <a:off x="1388" y="2385"/>
                      <a:ext cx="67" cy="60"/>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0604" name="Oval 26"/>
                    <p:cNvSpPr>
                      <a:spLocks noChangeArrowheads="1"/>
                    </p:cNvSpPr>
                    <p:nvPr/>
                  </p:nvSpPr>
                  <p:spPr bwMode="auto">
                    <a:xfrm rot="3581093">
                      <a:off x="1581" y="2719"/>
                      <a:ext cx="68" cy="61"/>
                    </a:xfrm>
                    <a:prstGeom prst="ellipse">
                      <a:avLst/>
                    </a:prstGeom>
                    <a:solidFill>
                      <a:srgbClr val="0000FF"/>
                    </a:solidFill>
                    <a:ln w="9525">
                      <a:solidFill>
                        <a:srgbClr val="0000FF"/>
                      </a:solidFill>
                      <a:round/>
                      <a:headEnd/>
                      <a:tailEnd/>
                    </a:ln>
                  </p:spPr>
                  <p:txBody>
                    <a:bodyPr wrap="none" anchor="ctr"/>
                    <a:lstStyle/>
                    <a:p>
                      <a:endParaRPr lang="zh-CN" altLang="en-US"/>
                    </a:p>
                  </p:txBody>
                </p:sp>
              </p:grpSp>
              <p:sp>
                <p:nvSpPr>
                  <p:cNvPr id="150588" name="Line 27"/>
                  <p:cNvSpPr>
                    <a:spLocks noChangeShapeType="1"/>
                  </p:cNvSpPr>
                  <p:nvPr/>
                </p:nvSpPr>
                <p:spPr bwMode="auto">
                  <a:xfrm rot="-1745951">
                    <a:off x="1248" y="1940"/>
                    <a:ext cx="1296" cy="18"/>
                  </a:xfrm>
                  <a:prstGeom prst="line">
                    <a:avLst/>
                  </a:prstGeom>
                  <a:noFill/>
                  <a:ln w="28575">
                    <a:solidFill>
                      <a:srgbClr val="0000FF"/>
                    </a:solidFill>
                    <a:round/>
                    <a:headEnd/>
                    <a:tailEnd type="triangle" w="sm" len="lg"/>
                  </a:ln>
                </p:spPr>
                <p:txBody>
                  <a:bodyPr wrap="none" anchor="ctr"/>
                  <a:lstStyle/>
                  <a:p>
                    <a:endParaRPr lang="zh-CN" altLang="en-US"/>
                  </a:p>
                </p:txBody>
              </p:sp>
              <p:sp>
                <p:nvSpPr>
                  <p:cNvPr id="150589" name="Oval 28"/>
                  <p:cNvSpPr>
                    <a:spLocks noChangeArrowheads="1"/>
                  </p:cNvSpPr>
                  <p:nvPr/>
                </p:nvSpPr>
                <p:spPr bwMode="auto">
                  <a:xfrm rot="-1745951">
                    <a:off x="1434" y="2145"/>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grpSp>
                <p:nvGrpSpPr>
                  <p:cNvPr id="9" name="Group 29"/>
                  <p:cNvGrpSpPr>
                    <a:grpSpLocks/>
                  </p:cNvGrpSpPr>
                  <p:nvPr/>
                </p:nvGrpSpPr>
                <p:grpSpPr bwMode="auto">
                  <a:xfrm>
                    <a:off x="1600" y="1696"/>
                    <a:ext cx="704" cy="416"/>
                    <a:chOff x="1600" y="1696"/>
                    <a:chExt cx="704" cy="416"/>
                  </a:xfrm>
                </p:grpSpPr>
                <p:sp>
                  <p:nvSpPr>
                    <p:cNvPr id="150593" name="Oval 30"/>
                    <p:cNvSpPr>
                      <a:spLocks noChangeArrowheads="1"/>
                    </p:cNvSpPr>
                    <p:nvPr/>
                  </p:nvSpPr>
                  <p:spPr bwMode="auto">
                    <a:xfrm rot="-1745951">
                      <a:off x="1600" y="2049"/>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0594" name="Oval 31"/>
                    <p:cNvSpPr>
                      <a:spLocks noChangeArrowheads="1"/>
                    </p:cNvSpPr>
                    <p:nvPr/>
                  </p:nvSpPr>
                  <p:spPr bwMode="auto">
                    <a:xfrm rot="-1745951">
                      <a:off x="1768" y="1956"/>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0595" name="Oval 32"/>
                    <p:cNvSpPr>
                      <a:spLocks noChangeArrowheads="1"/>
                    </p:cNvSpPr>
                    <p:nvPr/>
                  </p:nvSpPr>
                  <p:spPr bwMode="auto">
                    <a:xfrm rot="-1745951">
                      <a:off x="1935" y="1862"/>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0596" name="Oval 33"/>
                    <p:cNvSpPr>
                      <a:spLocks noChangeArrowheads="1"/>
                    </p:cNvSpPr>
                    <p:nvPr/>
                  </p:nvSpPr>
                  <p:spPr bwMode="auto">
                    <a:xfrm rot="-1745951">
                      <a:off x="2104" y="1768"/>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0597" name="Oval 34"/>
                    <p:cNvSpPr>
                      <a:spLocks noChangeArrowheads="1"/>
                    </p:cNvSpPr>
                    <p:nvPr/>
                  </p:nvSpPr>
                  <p:spPr bwMode="auto">
                    <a:xfrm rot="-1745951">
                      <a:off x="2240" y="1696"/>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grpSp>
              <p:graphicFrame>
                <p:nvGraphicFramePr>
                  <p:cNvPr id="150532" name="Object 35"/>
                  <p:cNvGraphicFramePr>
                    <a:graphicFrameLocks noChangeAspect="1"/>
                  </p:cNvGraphicFramePr>
                  <p:nvPr/>
                </p:nvGraphicFramePr>
                <p:xfrm>
                  <a:off x="1029" y="1648"/>
                  <a:ext cx="174" cy="364"/>
                </p:xfrm>
                <a:graphic>
                  <a:graphicData uri="http://schemas.openxmlformats.org/presentationml/2006/ole">
                    <p:oleObj spid="_x0000_s165892" name="公式" r:id="rId4" imgW="164880" imgH="330120" progId="">
                      <p:embed/>
                    </p:oleObj>
                  </a:graphicData>
                </a:graphic>
              </p:graphicFrame>
              <p:graphicFrame>
                <p:nvGraphicFramePr>
                  <p:cNvPr id="150533" name="Object 36"/>
                  <p:cNvGraphicFramePr>
                    <a:graphicFrameLocks noChangeAspect="1"/>
                  </p:cNvGraphicFramePr>
                  <p:nvPr/>
                </p:nvGraphicFramePr>
                <p:xfrm>
                  <a:off x="1440" y="1656"/>
                  <a:ext cx="174" cy="364"/>
                </p:xfrm>
                <a:graphic>
                  <a:graphicData uri="http://schemas.openxmlformats.org/presentationml/2006/ole">
                    <p:oleObj spid="_x0000_s165893" name="公式" r:id="rId5" imgW="164880" imgH="330120" progId="">
                      <p:embed/>
                    </p:oleObj>
                  </a:graphicData>
                </a:graphic>
              </p:graphicFrame>
              <p:sp>
                <p:nvSpPr>
                  <p:cNvPr id="150591" name="Arc 37"/>
                  <p:cNvSpPr>
                    <a:spLocks/>
                  </p:cNvSpPr>
                  <p:nvPr/>
                </p:nvSpPr>
                <p:spPr bwMode="auto">
                  <a:xfrm rot="9220608" flipH="1" flipV="1">
                    <a:off x="1104" y="1944"/>
                    <a:ext cx="500" cy="288"/>
                  </a:xfrm>
                  <a:custGeom>
                    <a:avLst/>
                    <a:gdLst>
                      <a:gd name="T0" fmla="*/ 0 w 24985"/>
                      <a:gd name="T1" fmla="*/ 0 h 21600"/>
                      <a:gd name="T2" fmla="*/ 0 w 24985"/>
                      <a:gd name="T3" fmla="*/ 0 h 21600"/>
                      <a:gd name="T4" fmla="*/ 0 w 24985"/>
                      <a:gd name="T5" fmla="*/ 0 h 21600"/>
                      <a:gd name="T6" fmla="*/ 0 60000 65536"/>
                      <a:gd name="T7" fmla="*/ 0 60000 65536"/>
                      <a:gd name="T8" fmla="*/ 0 60000 65536"/>
                      <a:gd name="T9" fmla="*/ 0 w 24985"/>
                      <a:gd name="T10" fmla="*/ 0 h 21600"/>
                      <a:gd name="T11" fmla="*/ 24985 w 24985"/>
                      <a:gd name="T12" fmla="*/ 21600 h 21600"/>
                    </a:gdLst>
                    <a:ahLst/>
                    <a:cxnLst>
                      <a:cxn ang="T6">
                        <a:pos x="T0" y="T1"/>
                      </a:cxn>
                      <a:cxn ang="T7">
                        <a:pos x="T2" y="T3"/>
                      </a:cxn>
                      <a:cxn ang="T8">
                        <a:pos x="T4" y="T5"/>
                      </a:cxn>
                    </a:cxnLst>
                    <a:rect l="T9" t="T10" r="T11" b="T12"/>
                    <a:pathLst>
                      <a:path w="24985" h="21600" fill="none" extrusionOk="0">
                        <a:moveTo>
                          <a:pt x="-1" y="266"/>
                        </a:moveTo>
                        <a:cubicBezTo>
                          <a:pt x="1119" y="89"/>
                          <a:pt x="2251" y="-1"/>
                          <a:pt x="3385" y="0"/>
                        </a:cubicBezTo>
                        <a:cubicBezTo>
                          <a:pt x="15314" y="0"/>
                          <a:pt x="24985" y="9670"/>
                          <a:pt x="24985" y="21600"/>
                        </a:cubicBezTo>
                      </a:path>
                      <a:path w="24985" h="21600" stroke="0" extrusionOk="0">
                        <a:moveTo>
                          <a:pt x="-1" y="266"/>
                        </a:moveTo>
                        <a:cubicBezTo>
                          <a:pt x="1119" y="89"/>
                          <a:pt x="2251" y="-1"/>
                          <a:pt x="3385" y="0"/>
                        </a:cubicBezTo>
                        <a:cubicBezTo>
                          <a:pt x="15314" y="0"/>
                          <a:pt x="24985" y="9670"/>
                          <a:pt x="24985" y="21600"/>
                        </a:cubicBezTo>
                        <a:lnTo>
                          <a:pt x="3385" y="21600"/>
                        </a:lnTo>
                        <a:close/>
                      </a:path>
                    </a:pathLst>
                  </a:custGeom>
                  <a:noFill/>
                  <a:ln w="19050">
                    <a:solidFill>
                      <a:srgbClr val="FFCC00"/>
                    </a:solidFill>
                    <a:round/>
                    <a:headEnd/>
                    <a:tailEnd type="none" w="sm" len="lg"/>
                  </a:ln>
                </p:spPr>
                <p:txBody>
                  <a:bodyPr wrap="none" anchor="ctr"/>
                  <a:lstStyle/>
                  <a:p>
                    <a:endParaRPr lang="zh-CN" altLang="en-US"/>
                  </a:p>
                </p:txBody>
              </p:sp>
              <p:sp>
                <p:nvSpPr>
                  <p:cNvPr id="150592" name="Line 38"/>
                  <p:cNvSpPr>
                    <a:spLocks noChangeShapeType="1"/>
                  </p:cNvSpPr>
                  <p:nvPr/>
                </p:nvSpPr>
                <p:spPr bwMode="auto">
                  <a:xfrm>
                    <a:off x="1344" y="1512"/>
                    <a:ext cx="0" cy="1392"/>
                  </a:xfrm>
                  <a:prstGeom prst="line">
                    <a:avLst/>
                  </a:prstGeom>
                  <a:noFill/>
                  <a:ln w="19050">
                    <a:solidFill>
                      <a:schemeClr val="tx1"/>
                    </a:solidFill>
                    <a:prstDash val="dash"/>
                    <a:round/>
                    <a:headEnd/>
                    <a:tailEnd type="none" w="sm" len="lg"/>
                  </a:ln>
                </p:spPr>
                <p:txBody>
                  <a:bodyPr wrap="none" anchor="ctr"/>
                  <a:lstStyle/>
                  <a:p>
                    <a:endParaRPr lang="zh-CN" altLang="en-US"/>
                  </a:p>
                </p:txBody>
              </p:sp>
              <p:graphicFrame>
                <p:nvGraphicFramePr>
                  <p:cNvPr id="150534" name="Object 39"/>
                  <p:cNvGraphicFramePr>
                    <a:graphicFrameLocks noChangeAspect="1"/>
                  </p:cNvGraphicFramePr>
                  <p:nvPr/>
                </p:nvGraphicFramePr>
                <p:xfrm>
                  <a:off x="528" y="1872"/>
                  <a:ext cx="262" cy="387"/>
                </p:xfrm>
                <a:graphic>
                  <a:graphicData uri="http://schemas.openxmlformats.org/presentationml/2006/ole">
                    <p:oleObj spid="_x0000_s165894" name="公式" r:id="rId6" imgW="215640" imgH="317160" progId="">
                      <p:embed/>
                    </p:oleObj>
                  </a:graphicData>
                </a:graphic>
              </p:graphicFrame>
            </p:grpSp>
          </p:grpSp>
          <p:sp>
            <p:nvSpPr>
              <p:cNvPr id="150583" name="Text Box 40"/>
              <p:cNvSpPr txBox="1">
                <a:spLocks noChangeArrowheads="1"/>
              </p:cNvSpPr>
              <p:nvPr/>
            </p:nvSpPr>
            <p:spPr bwMode="auto">
              <a:xfrm>
                <a:off x="3070" y="1968"/>
                <a:ext cx="237" cy="329"/>
              </a:xfrm>
              <a:prstGeom prst="rect">
                <a:avLst/>
              </a:prstGeom>
              <a:noFill/>
              <a:ln w="9525">
                <a:noFill/>
                <a:miter lim="800000"/>
                <a:headEnd/>
                <a:tailEnd/>
              </a:ln>
            </p:spPr>
            <p:txBody>
              <a:bodyPr wrap="none">
                <a:spAutoFit/>
              </a:bodyPr>
              <a:lstStyle/>
              <a:p>
                <a:pPr>
                  <a:spcBef>
                    <a:spcPct val="50000"/>
                  </a:spcBef>
                </a:pPr>
                <a:r>
                  <a:rPr lang="en-US" altLang="zh-CN" sz="2400" b="1">
                    <a:solidFill>
                      <a:srgbClr val="000000"/>
                    </a:solidFill>
                    <a:latin typeface="Times New Roman" pitchFamily="18" charset="0"/>
                  </a:rPr>
                  <a:t>1</a:t>
                </a:r>
              </a:p>
            </p:txBody>
          </p:sp>
        </p:grpSp>
        <p:sp>
          <p:nvSpPr>
            <p:cNvPr id="150581" name="Text Box 41"/>
            <p:cNvSpPr txBox="1">
              <a:spLocks noChangeArrowheads="1"/>
            </p:cNvSpPr>
            <p:nvPr/>
          </p:nvSpPr>
          <p:spPr bwMode="auto">
            <a:xfrm>
              <a:off x="3024" y="1296"/>
              <a:ext cx="816" cy="373"/>
            </a:xfrm>
            <a:prstGeom prst="rect">
              <a:avLst/>
            </a:prstGeom>
            <a:noFill/>
            <a:ln w="9525">
              <a:noFill/>
              <a:miter lim="800000"/>
              <a:headEnd/>
              <a:tailEnd/>
            </a:ln>
          </p:spPr>
          <p:txBody>
            <a:bodyPr>
              <a:spAutoFit/>
            </a:bodyPr>
            <a:lstStyle/>
            <a:p>
              <a:pPr>
                <a:spcBef>
                  <a:spcPct val="50000"/>
                </a:spcBef>
              </a:pPr>
              <a:r>
                <a:rPr lang="zh-CN" altLang="en-US" sz="2800" b="1">
                  <a:solidFill>
                    <a:srgbClr val="1C1C1C"/>
                  </a:solidFill>
                  <a:latin typeface="Times New Roman" pitchFamily="18" charset="0"/>
                </a:rPr>
                <a:t>空气</a:t>
              </a:r>
            </a:p>
          </p:txBody>
        </p:sp>
      </p:grpSp>
      <p:grpSp>
        <p:nvGrpSpPr>
          <p:cNvPr id="10" name="Group 42"/>
          <p:cNvGrpSpPr>
            <a:grpSpLocks/>
          </p:cNvGrpSpPr>
          <p:nvPr/>
        </p:nvGrpSpPr>
        <p:grpSpPr bwMode="auto">
          <a:xfrm>
            <a:off x="5853113" y="3698875"/>
            <a:ext cx="1939925" cy="2184400"/>
            <a:chOff x="1800" y="2178"/>
            <a:chExt cx="1368" cy="1568"/>
          </a:xfrm>
        </p:grpSpPr>
        <p:sp>
          <p:nvSpPr>
            <p:cNvPr id="150562" name="Line 43"/>
            <p:cNvSpPr>
              <a:spLocks noChangeShapeType="1"/>
            </p:cNvSpPr>
            <p:nvPr/>
          </p:nvSpPr>
          <p:spPr bwMode="auto">
            <a:xfrm>
              <a:off x="1872" y="2592"/>
              <a:ext cx="0" cy="1154"/>
            </a:xfrm>
            <a:prstGeom prst="line">
              <a:avLst/>
            </a:prstGeom>
            <a:noFill/>
            <a:ln w="19050">
              <a:solidFill>
                <a:srgbClr val="0000FF"/>
              </a:solidFill>
              <a:prstDash val="dash"/>
              <a:round/>
              <a:headEnd/>
              <a:tailEnd type="none" w="sm" len="lg"/>
            </a:ln>
          </p:spPr>
          <p:txBody>
            <a:bodyPr wrap="none" anchor="ctr"/>
            <a:lstStyle/>
            <a:p>
              <a:endParaRPr lang="zh-CN" altLang="en-US"/>
            </a:p>
          </p:txBody>
        </p:sp>
        <p:grpSp>
          <p:nvGrpSpPr>
            <p:cNvPr id="11" name="Group 44"/>
            <p:cNvGrpSpPr>
              <a:grpSpLocks/>
            </p:cNvGrpSpPr>
            <p:nvPr/>
          </p:nvGrpSpPr>
          <p:grpSpPr bwMode="auto">
            <a:xfrm>
              <a:off x="1922" y="2178"/>
              <a:ext cx="296" cy="1093"/>
              <a:chOff x="1922" y="2178"/>
              <a:chExt cx="296" cy="1093"/>
            </a:xfrm>
          </p:grpSpPr>
          <p:sp>
            <p:nvSpPr>
              <p:cNvPr id="150574" name="Line 45"/>
              <p:cNvSpPr>
                <a:spLocks noChangeShapeType="1"/>
              </p:cNvSpPr>
              <p:nvPr/>
            </p:nvSpPr>
            <p:spPr bwMode="auto">
              <a:xfrm rot="17714410" flipH="1">
                <a:off x="1558" y="2716"/>
                <a:ext cx="1093" cy="17"/>
              </a:xfrm>
              <a:prstGeom prst="line">
                <a:avLst/>
              </a:prstGeom>
              <a:noFill/>
              <a:ln w="28575">
                <a:solidFill>
                  <a:srgbClr val="0000FF"/>
                </a:solidFill>
                <a:round/>
                <a:headEnd type="triangle" w="sm" len="lg"/>
                <a:tailEnd/>
              </a:ln>
            </p:spPr>
            <p:txBody>
              <a:bodyPr wrap="none" anchor="ctr"/>
              <a:lstStyle/>
              <a:p>
                <a:endParaRPr lang="zh-CN" altLang="en-US"/>
              </a:p>
            </p:txBody>
          </p:sp>
          <p:sp>
            <p:nvSpPr>
              <p:cNvPr id="150575" name="Oval 46"/>
              <p:cNvSpPr>
                <a:spLocks noChangeArrowheads="1"/>
              </p:cNvSpPr>
              <p:nvPr/>
            </p:nvSpPr>
            <p:spPr bwMode="auto">
              <a:xfrm rot="-3885590">
                <a:off x="1917" y="3022"/>
                <a:ext cx="55" cy="4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0576" name="Oval 47"/>
              <p:cNvSpPr>
                <a:spLocks noChangeArrowheads="1"/>
              </p:cNvSpPr>
              <p:nvPr/>
            </p:nvSpPr>
            <p:spPr bwMode="auto">
              <a:xfrm rot="-3885590">
                <a:off x="1990" y="2878"/>
                <a:ext cx="55" cy="4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0577" name="Oval 48"/>
              <p:cNvSpPr>
                <a:spLocks noChangeArrowheads="1"/>
              </p:cNvSpPr>
              <p:nvPr/>
            </p:nvSpPr>
            <p:spPr bwMode="auto">
              <a:xfrm rot="-3885590">
                <a:off x="2062" y="2734"/>
                <a:ext cx="54" cy="4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0578" name="Oval 49"/>
              <p:cNvSpPr>
                <a:spLocks noChangeArrowheads="1"/>
              </p:cNvSpPr>
              <p:nvPr/>
            </p:nvSpPr>
            <p:spPr bwMode="auto">
              <a:xfrm rot="-3885590">
                <a:off x="2109" y="2597"/>
                <a:ext cx="55" cy="4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0579" name="Oval 50"/>
              <p:cNvSpPr>
                <a:spLocks noChangeArrowheads="1"/>
              </p:cNvSpPr>
              <p:nvPr/>
            </p:nvSpPr>
            <p:spPr bwMode="auto">
              <a:xfrm rot="-3885590">
                <a:off x="2167" y="2453"/>
                <a:ext cx="55" cy="46"/>
              </a:xfrm>
              <a:prstGeom prst="ellipse">
                <a:avLst/>
              </a:prstGeom>
              <a:solidFill>
                <a:srgbClr val="0000FF"/>
              </a:solidFill>
              <a:ln w="9525">
                <a:solidFill>
                  <a:srgbClr val="0000FF"/>
                </a:solidFill>
                <a:round/>
                <a:headEnd/>
                <a:tailEnd/>
              </a:ln>
            </p:spPr>
            <p:txBody>
              <a:bodyPr wrap="none" anchor="ctr"/>
              <a:lstStyle/>
              <a:p>
                <a:endParaRPr lang="zh-CN" altLang="en-US"/>
              </a:p>
            </p:txBody>
          </p:sp>
        </p:grpSp>
        <p:sp>
          <p:nvSpPr>
            <p:cNvPr id="150564" name="Line 51"/>
            <p:cNvSpPr>
              <a:spLocks noChangeShapeType="1"/>
            </p:cNvSpPr>
            <p:nvPr/>
          </p:nvSpPr>
          <p:spPr bwMode="auto">
            <a:xfrm rot="1541964">
              <a:off x="1800" y="3504"/>
              <a:ext cx="1368"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150565" name="Line 52"/>
            <p:cNvSpPr>
              <a:spLocks noChangeShapeType="1"/>
            </p:cNvSpPr>
            <p:nvPr/>
          </p:nvSpPr>
          <p:spPr bwMode="auto">
            <a:xfrm rot="1541964">
              <a:off x="2134" y="3227"/>
              <a:ext cx="0" cy="215"/>
            </a:xfrm>
            <a:prstGeom prst="line">
              <a:avLst/>
            </a:prstGeom>
            <a:noFill/>
            <a:ln w="28575">
              <a:solidFill>
                <a:srgbClr val="0000FF"/>
              </a:solidFill>
              <a:round/>
              <a:headEnd/>
              <a:tailEnd type="none" w="sm" len="lg"/>
            </a:ln>
          </p:spPr>
          <p:txBody>
            <a:bodyPr wrap="none" anchor="ctr"/>
            <a:lstStyle/>
            <a:p>
              <a:endParaRPr lang="zh-CN" altLang="en-US"/>
            </a:p>
          </p:txBody>
        </p:sp>
        <p:sp>
          <p:nvSpPr>
            <p:cNvPr id="150566" name="Line 53"/>
            <p:cNvSpPr>
              <a:spLocks noChangeShapeType="1"/>
            </p:cNvSpPr>
            <p:nvPr/>
          </p:nvSpPr>
          <p:spPr bwMode="auto">
            <a:xfrm rot="1541964">
              <a:off x="2334" y="3311"/>
              <a:ext cx="0" cy="216"/>
            </a:xfrm>
            <a:prstGeom prst="line">
              <a:avLst/>
            </a:prstGeom>
            <a:noFill/>
            <a:ln w="28575">
              <a:solidFill>
                <a:srgbClr val="0000FF"/>
              </a:solidFill>
              <a:round/>
              <a:headEnd/>
              <a:tailEnd type="none" w="sm" len="lg"/>
            </a:ln>
          </p:spPr>
          <p:txBody>
            <a:bodyPr wrap="none" anchor="ctr"/>
            <a:lstStyle/>
            <a:p>
              <a:endParaRPr lang="zh-CN" altLang="en-US"/>
            </a:p>
          </p:txBody>
        </p:sp>
        <p:sp>
          <p:nvSpPr>
            <p:cNvPr id="150567" name="Line 54"/>
            <p:cNvSpPr>
              <a:spLocks noChangeShapeType="1"/>
            </p:cNvSpPr>
            <p:nvPr/>
          </p:nvSpPr>
          <p:spPr bwMode="auto">
            <a:xfrm rot="1541964">
              <a:off x="2534" y="3395"/>
              <a:ext cx="0" cy="215"/>
            </a:xfrm>
            <a:prstGeom prst="line">
              <a:avLst/>
            </a:prstGeom>
            <a:noFill/>
            <a:ln w="28575">
              <a:solidFill>
                <a:srgbClr val="0000FF"/>
              </a:solidFill>
              <a:round/>
              <a:headEnd/>
              <a:tailEnd type="none" w="sm" len="lg"/>
            </a:ln>
          </p:spPr>
          <p:txBody>
            <a:bodyPr wrap="none" anchor="ctr"/>
            <a:lstStyle/>
            <a:p>
              <a:endParaRPr lang="zh-CN" altLang="en-US"/>
            </a:p>
          </p:txBody>
        </p:sp>
        <p:sp>
          <p:nvSpPr>
            <p:cNvPr id="150568" name="Line 55"/>
            <p:cNvSpPr>
              <a:spLocks noChangeShapeType="1"/>
            </p:cNvSpPr>
            <p:nvPr/>
          </p:nvSpPr>
          <p:spPr bwMode="auto">
            <a:xfrm rot="1541964">
              <a:off x="2733" y="3479"/>
              <a:ext cx="0" cy="215"/>
            </a:xfrm>
            <a:prstGeom prst="line">
              <a:avLst/>
            </a:prstGeom>
            <a:noFill/>
            <a:ln w="28575">
              <a:solidFill>
                <a:srgbClr val="0000FF"/>
              </a:solidFill>
              <a:round/>
              <a:headEnd/>
              <a:tailEnd type="none" w="sm" len="lg"/>
            </a:ln>
          </p:spPr>
          <p:txBody>
            <a:bodyPr wrap="none" anchor="ctr"/>
            <a:lstStyle/>
            <a:p>
              <a:endParaRPr lang="zh-CN" altLang="en-US"/>
            </a:p>
          </p:txBody>
        </p:sp>
        <p:sp>
          <p:nvSpPr>
            <p:cNvPr id="150569" name="Oval 56"/>
            <p:cNvSpPr>
              <a:spLocks noChangeArrowheads="1"/>
            </p:cNvSpPr>
            <p:nvPr/>
          </p:nvSpPr>
          <p:spPr bwMode="auto">
            <a:xfrm rot="1541964">
              <a:off x="1996" y="3266"/>
              <a:ext cx="75" cy="54"/>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0570" name="Oval 57"/>
            <p:cNvSpPr>
              <a:spLocks noChangeArrowheads="1"/>
            </p:cNvSpPr>
            <p:nvPr/>
          </p:nvSpPr>
          <p:spPr bwMode="auto">
            <a:xfrm rot="1541964">
              <a:off x="2397" y="3450"/>
              <a:ext cx="73" cy="54"/>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0571" name="Oval 58"/>
            <p:cNvSpPr>
              <a:spLocks noChangeArrowheads="1"/>
            </p:cNvSpPr>
            <p:nvPr/>
          </p:nvSpPr>
          <p:spPr bwMode="auto">
            <a:xfrm rot="1541964">
              <a:off x="2797" y="3642"/>
              <a:ext cx="74" cy="54"/>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0572" name="Line 59"/>
            <p:cNvSpPr>
              <a:spLocks noChangeShapeType="1"/>
            </p:cNvSpPr>
            <p:nvPr/>
          </p:nvSpPr>
          <p:spPr bwMode="auto">
            <a:xfrm rot="1541964">
              <a:off x="2223" y="3282"/>
              <a:ext cx="0" cy="216"/>
            </a:xfrm>
            <a:prstGeom prst="line">
              <a:avLst/>
            </a:prstGeom>
            <a:noFill/>
            <a:ln w="28575">
              <a:solidFill>
                <a:srgbClr val="0000FF"/>
              </a:solidFill>
              <a:round/>
              <a:headEnd/>
              <a:tailEnd type="none" w="sm" len="lg"/>
            </a:ln>
          </p:spPr>
          <p:txBody>
            <a:bodyPr wrap="none" anchor="ctr"/>
            <a:lstStyle/>
            <a:p>
              <a:endParaRPr lang="zh-CN" altLang="en-US"/>
            </a:p>
          </p:txBody>
        </p:sp>
        <p:sp>
          <p:nvSpPr>
            <p:cNvPr id="150573" name="Line 60"/>
            <p:cNvSpPr>
              <a:spLocks noChangeShapeType="1"/>
            </p:cNvSpPr>
            <p:nvPr/>
          </p:nvSpPr>
          <p:spPr bwMode="auto">
            <a:xfrm rot="1541964">
              <a:off x="2633" y="3464"/>
              <a:ext cx="0" cy="169"/>
            </a:xfrm>
            <a:prstGeom prst="line">
              <a:avLst/>
            </a:prstGeom>
            <a:noFill/>
            <a:ln w="28575">
              <a:solidFill>
                <a:srgbClr val="0000FF"/>
              </a:solidFill>
              <a:round/>
              <a:headEnd/>
              <a:tailEnd type="none" w="sm" len="lg"/>
            </a:ln>
          </p:spPr>
          <p:txBody>
            <a:bodyPr wrap="none" anchor="ctr"/>
            <a:lstStyle/>
            <a:p>
              <a:endParaRPr lang="zh-CN" altLang="en-US"/>
            </a:p>
          </p:txBody>
        </p:sp>
      </p:grpSp>
      <p:grpSp>
        <p:nvGrpSpPr>
          <p:cNvPr id="12" name="Group 61"/>
          <p:cNvGrpSpPr>
            <a:grpSpLocks/>
          </p:cNvGrpSpPr>
          <p:nvPr/>
        </p:nvGrpSpPr>
        <p:grpSpPr bwMode="auto">
          <a:xfrm>
            <a:off x="6500813" y="3030538"/>
            <a:ext cx="1836737" cy="1684337"/>
            <a:chOff x="2592" y="1152"/>
            <a:chExt cx="1296" cy="1210"/>
          </a:xfrm>
        </p:grpSpPr>
        <p:grpSp>
          <p:nvGrpSpPr>
            <p:cNvPr id="13" name="Group 62"/>
            <p:cNvGrpSpPr>
              <a:grpSpLocks/>
            </p:cNvGrpSpPr>
            <p:nvPr/>
          </p:nvGrpSpPr>
          <p:grpSpPr bwMode="auto">
            <a:xfrm>
              <a:off x="2592" y="1152"/>
              <a:ext cx="1296" cy="509"/>
              <a:chOff x="2880" y="1055"/>
              <a:chExt cx="1296" cy="509"/>
            </a:xfrm>
          </p:grpSpPr>
          <p:sp>
            <p:nvSpPr>
              <p:cNvPr id="150555" name="Line 63"/>
              <p:cNvSpPr>
                <a:spLocks noChangeShapeType="1"/>
              </p:cNvSpPr>
              <p:nvPr/>
            </p:nvSpPr>
            <p:spPr bwMode="auto">
              <a:xfrm rot="-1745951">
                <a:off x="2880" y="1296"/>
                <a:ext cx="1296" cy="18"/>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150556" name="Oval 64"/>
              <p:cNvSpPr>
                <a:spLocks noChangeArrowheads="1"/>
              </p:cNvSpPr>
              <p:nvPr/>
            </p:nvSpPr>
            <p:spPr bwMode="auto">
              <a:xfrm rot="-1745951">
                <a:off x="3066" y="1501"/>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0557" name="Oval 65"/>
              <p:cNvSpPr>
                <a:spLocks noChangeArrowheads="1"/>
              </p:cNvSpPr>
              <p:nvPr/>
            </p:nvSpPr>
            <p:spPr bwMode="auto">
              <a:xfrm rot="-1745951">
                <a:off x="3235" y="1408"/>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0558" name="Oval 66"/>
              <p:cNvSpPr>
                <a:spLocks noChangeArrowheads="1"/>
              </p:cNvSpPr>
              <p:nvPr/>
            </p:nvSpPr>
            <p:spPr bwMode="auto">
              <a:xfrm rot="-1745951">
                <a:off x="3403" y="1315"/>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0559" name="Oval 67"/>
              <p:cNvSpPr>
                <a:spLocks noChangeArrowheads="1"/>
              </p:cNvSpPr>
              <p:nvPr/>
            </p:nvSpPr>
            <p:spPr bwMode="auto">
              <a:xfrm rot="-1745951">
                <a:off x="3570" y="1221"/>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0560" name="Oval 68"/>
              <p:cNvSpPr>
                <a:spLocks noChangeArrowheads="1"/>
              </p:cNvSpPr>
              <p:nvPr/>
            </p:nvSpPr>
            <p:spPr bwMode="auto">
              <a:xfrm rot="-1745951">
                <a:off x="3739" y="1127"/>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0561" name="Oval 69"/>
              <p:cNvSpPr>
                <a:spLocks noChangeArrowheads="1"/>
              </p:cNvSpPr>
              <p:nvPr/>
            </p:nvSpPr>
            <p:spPr bwMode="auto">
              <a:xfrm rot="-1745951">
                <a:off x="3875" y="1055"/>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grpSp>
        <p:grpSp>
          <p:nvGrpSpPr>
            <p:cNvPr id="14" name="Group 70"/>
            <p:cNvGrpSpPr>
              <a:grpSpLocks/>
            </p:cNvGrpSpPr>
            <p:nvPr/>
          </p:nvGrpSpPr>
          <p:grpSpPr bwMode="auto">
            <a:xfrm rot="83576">
              <a:off x="2736" y="1632"/>
              <a:ext cx="277" cy="730"/>
              <a:chOff x="4149" y="1421"/>
              <a:chExt cx="277" cy="730"/>
            </a:xfrm>
          </p:grpSpPr>
          <p:sp>
            <p:nvSpPr>
              <p:cNvPr id="150551" name="Line 71"/>
              <p:cNvSpPr>
                <a:spLocks noChangeShapeType="1"/>
              </p:cNvSpPr>
              <p:nvPr/>
            </p:nvSpPr>
            <p:spPr bwMode="auto">
              <a:xfrm rot="3361829" flipH="1">
                <a:off x="3933" y="1780"/>
                <a:ext cx="730" cy="11"/>
              </a:xfrm>
              <a:prstGeom prst="line">
                <a:avLst/>
              </a:prstGeom>
              <a:noFill/>
              <a:ln w="28575">
                <a:solidFill>
                  <a:srgbClr val="0000FF"/>
                </a:solidFill>
                <a:round/>
                <a:headEnd type="triangle" w="sm" len="lg"/>
                <a:tailEnd type="none" w="sm" len="lg"/>
              </a:ln>
            </p:spPr>
            <p:txBody>
              <a:bodyPr wrap="none" anchor="ctr"/>
              <a:lstStyle/>
              <a:p>
                <a:endParaRPr lang="zh-CN" altLang="en-US"/>
              </a:p>
            </p:txBody>
          </p:sp>
          <p:sp>
            <p:nvSpPr>
              <p:cNvPr id="150552" name="Oval 72"/>
              <p:cNvSpPr>
                <a:spLocks noChangeArrowheads="1"/>
              </p:cNvSpPr>
              <p:nvPr/>
            </p:nvSpPr>
            <p:spPr bwMode="auto">
              <a:xfrm rot="3361829">
                <a:off x="4149" y="1589"/>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0553" name="Oval 73"/>
              <p:cNvSpPr>
                <a:spLocks noChangeArrowheads="1"/>
              </p:cNvSpPr>
              <p:nvPr/>
            </p:nvSpPr>
            <p:spPr bwMode="auto">
              <a:xfrm rot="3361829">
                <a:off x="4256" y="1749"/>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0554" name="Oval 74"/>
              <p:cNvSpPr>
                <a:spLocks noChangeArrowheads="1"/>
              </p:cNvSpPr>
              <p:nvPr/>
            </p:nvSpPr>
            <p:spPr bwMode="auto">
              <a:xfrm rot="3361829">
                <a:off x="4363" y="1909"/>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grpSp>
      </p:grpSp>
      <p:grpSp>
        <p:nvGrpSpPr>
          <p:cNvPr id="15" name="Group 78"/>
          <p:cNvGrpSpPr>
            <a:grpSpLocks/>
          </p:cNvGrpSpPr>
          <p:nvPr/>
        </p:nvGrpSpPr>
        <p:grpSpPr bwMode="auto">
          <a:xfrm>
            <a:off x="4117975" y="3798888"/>
            <a:ext cx="3879850" cy="1490662"/>
            <a:chOff x="576" y="2232"/>
            <a:chExt cx="2736" cy="1070"/>
          </a:xfrm>
        </p:grpSpPr>
        <p:sp>
          <p:nvSpPr>
            <p:cNvPr id="150546" name="Rectangle 79"/>
            <p:cNvSpPr>
              <a:spLocks noChangeArrowheads="1"/>
            </p:cNvSpPr>
            <p:nvPr/>
          </p:nvSpPr>
          <p:spPr bwMode="auto">
            <a:xfrm>
              <a:off x="576" y="2232"/>
              <a:ext cx="2736" cy="963"/>
            </a:xfrm>
            <a:prstGeom prst="rect">
              <a:avLst/>
            </a:prstGeom>
            <a:solidFill>
              <a:srgbClr val="D5F7FF">
                <a:alpha val="50195"/>
              </a:srgbClr>
            </a:solidFill>
            <a:ln w="9525">
              <a:solidFill>
                <a:schemeClr val="tx1"/>
              </a:solidFill>
              <a:miter lim="800000"/>
              <a:headEnd/>
              <a:tailEnd/>
            </a:ln>
          </p:spPr>
          <p:txBody>
            <a:bodyPr wrap="none" anchor="ctr"/>
            <a:lstStyle/>
            <a:p>
              <a:endParaRPr lang="zh-CN" altLang="en-US"/>
            </a:p>
          </p:txBody>
        </p:sp>
        <p:sp>
          <p:nvSpPr>
            <p:cNvPr id="150547" name="Rectangle 80"/>
            <p:cNvSpPr>
              <a:spLocks noChangeArrowheads="1"/>
            </p:cNvSpPr>
            <p:nvPr/>
          </p:nvSpPr>
          <p:spPr bwMode="auto">
            <a:xfrm>
              <a:off x="671" y="2840"/>
              <a:ext cx="721" cy="373"/>
            </a:xfrm>
            <a:prstGeom prst="rect">
              <a:avLst/>
            </a:prstGeom>
            <a:noFill/>
            <a:ln w="9525">
              <a:noFill/>
              <a:miter lim="800000"/>
              <a:headEnd/>
              <a:tailEnd/>
            </a:ln>
          </p:spPr>
          <p:txBody>
            <a:bodyPr>
              <a:spAutoFit/>
            </a:bodyPr>
            <a:lstStyle/>
            <a:p>
              <a:r>
                <a:rPr lang="zh-CN" altLang="en-US" sz="2800" b="1">
                  <a:solidFill>
                    <a:srgbClr val="000000"/>
                  </a:solidFill>
                  <a:latin typeface="Times New Roman" pitchFamily="18" charset="0"/>
                </a:rPr>
                <a:t>玻璃</a:t>
              </a:r>
            </a:p>
          </p:txBody>
        </p:sp>
        <p:graphicFrame>
          <p:nvGraphicFramePr>
            <p:cNvPr id="150531" name="Object 81"/>
            <p:cNvGraphicFramePr>
              <a:graphicFrameLocks noChangeAspect="1"/>
            </p:cNvGraphicFramePr>
            <p:nvPr/>
          </p:nvGraphicFramePr>
          <p:xfrm>
            <a:off x="624" y="2331"/>
            <a:ext cx="294" cy="398"/>
          </p:xfrm>
          <a:graphic>
            <a:graphicData uri="http://schemas.openxmlformats.org/presentationml/2006/ole">
              <p:oleObj spid="_x0000_s165891" name="公式" r:id="rId7" imgW="241200" imgH="317160" progId="">
                <p:embed/>
              </p:oleObj>
            </a:graphicData>
          </a:graphic>
        </p:graphicFrame>
        <p:sp>
          <p:nvSpPr>
            <p:cNvPr id="150548" name="Text Box 82"/>
            <p:cNvSpPr txBox="1">
              <a:spLocks noChangeArrowheads="1"/>
            </p:cNvSpPr>
            <p:nvPr/>
          </p:nvSpPr>
          <p:spPr bwMode="auto">
            <a:xfrm>
              <a:off x="3072" y="2974"/>
              <a:ext cx="238" cy="328"/>
            </a:xfrm>
            <a:prstGeom prst="rect">
              <a:avLst/>
            </a:prstGeom>
            <a:noFill/>
            <a:ln w="9525">
              <a:noFill/>
              <a:miter lim="800000"/>
              <a:headEnd/>
              <a:tailEnd/>
            </a:ln>
          </p:spPr>
          <p:txBody>
            <a:bodyPr wrap="none">
              <a:spAutoFit/>
            </a:bodyPr>
            <a:lstStyle/>
            <a:p>
              <a:pPr>
                <a:spcBef>
                  <a:spcPct val="50000"/>
                </a:spcBef>
              </a:pPr>
              <a:r>
                <a:rPr lang="en-US" altLang="zh-CN" sz="2400" b="1">
                  <a:solidFill>
                    <a:srgbClr val="000000"/>
                  </a:solidFill>
                  <a:latin typeface="Times New Roman" pitchFamily="18" charset="0"/>
                </a:rPr>
                <a:t>2</a:t>
              </a:r>
            </a:p>
          </p:txBody>
        </p:sp>
      </p:grpSp>
      <p:grpSp>
        <p:nvGrpSpPr>
          <p:cNvPr id="16" name="Group 84"/>
          <p:cNvGrpSpPr>
            <a:grpSpLocks/>
          </p:cNvGrpSpPr>
          <p:nvPr/>
        </p:nvGrpSpPr>
        <p:grpSpPr bwMode="auto">
          <a:xfrm>
            <a:off x="5207000" y="4033838"/>
            <a:ext cx="339725" cy="701675"/>
            <a:chOff x="1344" y="2400"/>
            <a:chExt cx="240" cy="504"/>
          </a:xfrm>
        </p:grpSpPr>
        <p:sp>
          <p:nvSpPr>
            <p:cNvPr id="150545" name="Arc 85"/>
            <p:cNvSpPr>
              <a:spLocks/>
            </p:cNvSpPr>
            <p:nvPr/>
          </p:nvSpPr>
          <p:spPr bwMode="auto">
            <a:xfrm rot="13267117" flipH="1">
              <a:off x="1375" y="2400"/>
              <a:ext cx="61" cy="191"/>
            </a:xfrm>
            <a:custGeom>
              <a:avLst/>
              <a:gdLst>
                <a:gd name="T0" fmla="*/ 0 w 21399"/>
                <a:gd name="T1" fmla="*/ 0 h 21600"/>
                <a:gd name="T2" fmla="*/ 0 w 21399"/>
                <a:gd name="T3" fmla="*/ 0 h 21600"/>
                <a:gd name="T4" fmla="*/ 0 w 21399"/>
                <a:gd name="T5" fmla="*/ 0 h 21600"/>
                <a:gd name="T6" fmla="*/ 0 60000 65536"/>
                <a:gd name="T7" fmla="*/ 0 60000 65536"/>
                <a:gd name="T8" fmla="*/ 0 60000 65536"/>
                <a:gd name="T9" fmla="*/ 0 w 21399"/>
                <a:gd name="T10" fmla="*/ 0 h 21600"/>
                <a:gd name="T11" fmla="*/ 21399 w 21399"/>
                <a:gd name="T12" fmla="*/ 21600 h 21600"/>
              </a:gdLst>
              <a:ahLst/>
              <a:cxnLst>
                <a:cxn ang="T6">
                  <a:pos x="T0" y="T1"/>
                </a:cxn>
                <a:cxn ang="T7">
                  <a:pos x="T2" y="T3"/>
                </a:cxn>
                <a:cxn ang="T8">
                  <a:pos x="T4" y="T5"/>
                </a:cxn>
              </a:cxnLst>
              <a:rect l="T9" t="T10" r="T11" b="T12"/>
              <a:pathLst>
                <a:path w="21399" h="21600" fill="none" extrusionOk="0">
                  <a:moveTo>
                    <a:pt x="-1" y="0"/>
                  </a:moveTo>
                  <a:cubicBezTo>
                    <a:pt x="10792" y="0"/>
                    <a:pt x="19928" y="7966"/>
                    <a:pt x="21398" y="18658"/>
                  </a:cubicBezTo>
                </a:path>
                <a:path w="21399" h="21600" stroke="0" extrusionOk="0">
                  <a:moveTo>
                    <a:pt x="-1" y="0"/>
                  </a:moveTo>
                  <a:cubicBezTo>
                    <a:pt x="10792" y="0"/>
                    <a:pt x="19928" y="7966"/>
                    <a:pt x="21398" y="18658"/>
                  </a:cubicBezTo>
                  <a:lnTo>
                    <a:pt x="0" y="21600"/>
                  </a:lnTo>
                  <a:close/>
                </a:path>
              </a:pathLst>
            </a:custGeom>
            <a:noFill/>
            <a:ln w="28575">
              <a:solidFill>
                <a:srgbClr val="FF3399"/>
              </a:solidFill>
              <a:round/>
              <a:headEnd/>
              <a:tailEnd type="none" w="sm" len="lg"/>
            </a:ln>
          </p:spPr>
          <p:txBody>
            <a:bodyPr wrap="none" anchor="ctr"/>
            <a:lstStyle/>
            <a:p>
              <a:endParaRPr lang="zh-CN" altLang="en-US"/>
            </a:p>
          </p:txBody>
        </p:sp>
        <p:graphicFrame>
          <p:nvGraphicFramePr>
            <p:cNvPr id="150530" name="Object 86"/>
            <p:cNvGraphicFramePr>
              <a:graphicFrameLocks noChangeAspect="1"/>
            </p:cNvGraphicFramePr>
            <p:nvPr/>
          </p:nvGraphicFramePr>
          <p:xfrm>
            <a:off x="1344" y="2593"/>
            <a:ext cx="240" cy="311"/>
          </p:xfrm>
          <a:graphic>
            <a:graphicData uri="http://schemas.openxmlformats.org/presentationml/2006/ole">
              <p:oleObj spid="_x0000_s165890" name="公式" r:id="rId8" imgW="177480" imgH="241200" progId="">
                <p:embed/>
              </p:oleObj>
            </a:graphicData>
          </a:graphic>
        </p:graphicFrame>
      </p:grpSp>
      <p:sp>
        <p:nvSpPr>
          <p:cNvPr id="87" name="Oval 20"/>
          <p:cNvSpPr>
            <a:spLocks noChangeArrowheads="1"/>
          </p:cNvSpPr>
          <p:nvPr/>
        </p:nvSpPr>
        <p:spPr bwMode="auto">
          <a:xfrm>
            <a:off x="3200400" y="609600"/>
            <a:ext cx="56197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50544" name="Rectangle 23"/>
          <p:cNvSpPr>
            <a:spLocks noChangeArrowheads="1"/>
          </p:cNvSpPr>
          <p:nvPr/>
        </p:nvSpPr>
        <p:spPr bwMode="auto">
          <a:xfrm>
            <a:off x="3581400" y="65088"/>
            <a:ext cx="51816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11-11  </a:t>
            </a:r>
            <a:r>
              <a:rPr kumimoji="1" lang="zh-CN" altLang="en-US" sz="2800" b="1">
                <a:solidFill>
                  <a:srgbClr val="000066"/>
                </a:solidFill>
                <a:latin typeface="楷体_GB2312" pitchFamily="49" charset="-122"/>
                <a:ea typeface="楷体_GB2312" pitchFamily="49" charset="-122"/>
              </a:rPr>
              <a:t>反射光和折射光的偏振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ou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ox(ou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9" name="灯片编号占位符 1"/>
          <p:cNvSpPr>
            <a:spLocks noGrp="1"/>
          </p:cNvSpPr>
          <p:nvPr>
            <p:ph type="sldNum" sz="quarter" idx="10"/>
          </p:nvPr>
        </p:nvSpPr>
        <p:spPr>
          <a:noFill/>
        </p:spPr>
        <p:txBody>
          <a:bodyPr/>
          <a:lstStyle/>
          <a:p>
            <a:fld id="{7536D5D4-1642-4C3A-B508-F71313D4477D}" type="slidenum">
              <a:rPr lang="en-US" altLang="zh-CN" smtClean="0"/>
              <a:pPr/>
              <a:t>214</a:t>
            </a:fld>
            <a:endParaRPr lang="en-US" altLang="zh-CN" smtClean="0"/>
          </a:p>
        </p:txBody>
      </p:sp>
      <p:grpSp>
        <p:nvGrpSpPr>
          <p:cNvPr id="2" name="Group 2"/>
          <p:cNvGrpSpPr>
            <a:grpSpLocks/>
          </p:cNvGrpSpPr>
          <p:nvPr/>
        </p:nvGrpSpPr>
        <p:grpSpPr bwMode="auto">
          <a:xfrm>
            <a:off x="3505200" y="2362200"/>
            <a:ext cx="5105400" cy="3810000"/>
            <a:chOff x="240" y="1248"/>
            <a:chExt cx="3600" cy="2736"/>
          </a:xfrm>
        </p:grpSpPr>
        <p:grpSp>
          <p:nvGrpSpPr>
            <p:cNvPr id="3" name="Group 3"/>
            <p:cNvGrpSpPr>
              <a:grpSpLocks/>
            </p:cNvGrpSpPr>
            <p:nvPr/>
          </p:nvGrpSpPr>
          <p:grpSpPr bwMode="auto">
            <a:xfrm>
              <a:off x="240" y="1248"/>
              <a:ext cx="3408" cy="2736"/>
              <a:chOff x="144" y="1200"/>
              <a:chExt cx="3408" cy="2736"/>
            </a:xfrm>
          </p:grpSpPr>
          <p:grpSp>
            <p:nvGrpSpPr>
              <p:cNvPr id="4" name="Group 4"/>
              <p:cNvGrpSpPr>
                <a:grpSpLocks/>
              </p:cNvGrpSpPr>
              <p:nvPr/>
            </p:nvGrpSpPr>
            <p:grpSpPr bwMode="auto">
              <a:xfrm>
                <a:off x="144" y="1200"/>
                <a:ext cx="3408" cy="2736"/>
                <a:chOff x="144" y="1200"/>
                <a:chExt cx="3408" cy="2736"/>
              </a:xfrm>
            </p:grpSpPr>
            <p:sp>
              <p:nvSpPr>
                <p:cNvPr id="151608" name="Rectangle 5"/>
                <p:cNvSpPr>
                  <a:spLocks noChangeArrowheads="1"/>
                </p:cNvSpPr>
                <p:nvPr/>
              </p:nvSpPr>
              <p:spPr bwMode="auto">
                <a:xfrm>
                  <a:off x="144" y="1200"/>
                  <a:ext cx="3408" cy="2736"/>
                </a:xfrm>
                <a:prstGeom prst="rect">
                  <a:avLst/>
                </a:prstGeom>
                <a:solidFill>
                  <a:schemeClr val="bg1"/>
                </a:solidFill>
                <a:ln w="9525">
                  <a:solidFill>
                    <a:schemeClr val="tx1"/>
                  </a:solidFill>
                  <a:miter lim="800000"/>
                  <a:headEnd/>
                  <a:tailEnd/>
                </a:ln>
              </p:spPr>
              <p:txBody>
                <a:bodyPr wrap="none" anchor="ctr"/>
                <a:lstStyle/>
                <a:p>
                  <a:endParaRPr lang="zh-CN" altLang="en-US"/>
                </a:p>
              </p:txBody>
            </p:sp>
            <p:grpSp>
              <p:nvGrpSpPr>
                <p:cNvPr id="5" name="Group 6"/>
                <p:cNvGrpSpPr>
                  <a:grpSpLocks/>
                </p:cNvGrpSpPr>
                <p:nvPr/>
              </p:nvGrpSpPr>
              <p:grpSpPr bwMode="auto">
                <a:xfrm>
                  <a:off x="144" y="1512"/>
                  <a:ext cx="2400" cy="1774"/>
                  <a:chOff x="144" y="1512"/>
                  <a:chExt cx="2400" cy="1774"/>
                </a:xfrm>
              </p:grpSpPr>
              <p:grpSp>
                <p:nvGrpSpPr>
                  <p:cNvPr id="6" name="Group 7"/>
                  <p:cNvGrpSpPr>
                    <a:grpSpLocks/>
                  </p:cNvGrpSpPr>
                  <p:nvPr/>
                </p:nvGrpSpPr>
                <p:grpSpPr bwMode="auto">
                  <a:xfrm>
                    <a:off x="144" y="1694"/>
                    <a:ext cx="1243" cy="574"/>
                    <a:chOff x="144" y="1694"/>
                    <a:chExt cx="1243" cy="574"/>
                  </a:xfrm>
                </p:grpSpPr>
                <p:sp>
                  <p:nvSpPr>
                    <p:cNvPr id="151629" name="Line 8"/>
                    <p:cNvSpPr>
                      <a:spLocks noChangeShapeType="1"/>
                    </p:cNvSpPr>
                    <p:nvPr/>
                  </p:nvSpPr>
                  <p:spPr bwMode="auto">
                    <a:xfrm rot="1541964">
                      <a:off x="144" y="1960"/>
                      <a:ext cx="1243"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151630" name="Line 9"/>
                    <p:cNvSpPr>
                      <a:spLocks noChangeShapeType="1"/>
                    </p:cNvSpPr>
                    <p:nvPr/>
                  </p:nvSpPr>
                  <p:spPr bwMode="auto">
                    <a:xfrm rot="1541964">
                      <a:off x="447" y="1694"/>
                      <a:ext cx="0" cy="224"/>
                    </a:xfrm>
                    <a:prstGeom prst="line">
                      <a:avLst/>
                    </a:prstGeom>
                    <a:noFill/>
                    <a:ln w="28575">
                      <a:solidFill>
                        <a:srgbClr val="0000FF"/>
                      </a:solidFill>
                      <a:round/>
                      <a:headEnd/>
                      <a:tailEnd type="none" w="sm" len="lg"/>
                    </a:ln>
                  </p:spPr>
                  <p:txBody>
                    <a:bodyPr wrap="none" anchor="ctr"/>
                    <a:lstStyle/>
                    <a:p>
                      <a:endParaRPr lang="zh-CN" altLang="en-US"/>
                    </a:p>
                  </p:txBody>
                </p:sp>
                <p:sp>
                  <p:nvSpPr>
                    <p:cNvPr id="151631" name="Line 10"/>
                    <p:cNvSpPr>
                      <a:spLocks noChangeShapeType="1"/>
                    </p:cNvSpPr>
                    <p:nvPr/>
                  </p:nvSpPr>
                  <p:spPr bwMode="auto">
                    <a:xfrm rot="1541964">
                      <a:off x="629" y="1782"/>
                      <a:ext cx="0" cy="224"/>
                    </a:xfrm>
                    <a:prstGeom prst="line">
                      <a:avLst/>
                    </a:prstGeom>
                    <a:noFill/>
                    <a:ln w="28575">
                      <a:solidFill>
                        <a:srgbClr val="0000FF"/>
                      </a:solidFill>
                      <a:round/>
                      <a:headEnd/>
                      <a:tailEnd type="none" w="sm" len="lg"/>
                    </a:ln>
                  </p:spPr>
                  <p:txBody>
                    <a:bodyPr wrap="none" anchor="ctr"/>
                    <a:lstStyle/>
                    <a:p>
                      <a:endParaRPr lang="zh-CN" altLang="en-US"/>
                    </a:p>
                  </p:txBody>
                </p:sp>
                <p:sp>
                  <p:nvSpPr>
                    <p:cNvPr id="151632" name="Line 11"/>
                    <p:cNvSpPr>
                      <a:spLocks noChangeShapeType="1"/>
                    </p:cNvSpPr>
                    <p:nvPr/>
                  </p:nvSpPr>
                  <p:spPr bwMode="auto">
                    <a:xfrm rot="1541964">
                      <a:off x="811" y="1869"/>
                      <a:ext cx="0" cy="224"/>
                    </a:xfrm>
                    <a:prstGeom prst="line">
                      <a:avLst/>
                    </a:prstGeom>
                    <a:noFill/>
                    <a:ln w="28575">
                      <a:solidFill>
                        <a:srgbClr val="0000FF"/>
                      </a:solidFill>
                      <a:round/>
                      <a:headEnd/>
                      <a:tailEnd type="none" w="sm" len="lg"/>
                    </a:ln>
                  </p:spPr>
                  <p:txBody>
                    <a:bodyPr wrap="none" anchor="ctr"/>
                    <a:lstStyle/>
                    <a:p>
                      <a:endParaRPr lang="zh-CN" altLang="en-US"/>
                    </a:p>
                  </p:txBody>
                </p:sp>
                <p:sp>
                  <p:nvSpPr>
                    <p:cNvPr id="151633" name="Line 12"/>
                    <p:cNvSpPr>
                      <a:spLocks noChangeShapeType="1"/>
                    </p:cNvSpPr>
                    <p:nvPr/>
                  </p:nvSpPr>
                  <p:spPr bwMode="auto">
                    <a:xfrm rot="1541964">
                      <a:off x="992" y="1956"/>
                      <a:ext cx="0" cy="224"/>
                    </a:xfrm>
                    <a:prstGeom prst="line">
                      <a:avLst/>
                    </a:prstGeom>
                    <a:noFill/>
                    <a:ln w="28575">
                      <a:solidFill>
                        <a:srgbClr val="0000FF"/>
                      </a:solidFill>
                      <a:round/>
                      <a:headEnd/>
                      <a:tailEnd type="none" w="sm" len="lg"/>
                    </a:ln>
                  </p:spPr>
                  <p:txBody>
                    <a:bodyPr wrap="none" anchor="ctr"/>
                    <a:lstStyle/>
                    <a:p>
                      <a:endParaRPr lang="zh-CN" altLang="en-US"/>
                    </a:p>
                  </p:txBody>
                </p:sp>
                <p:sp>
                  <p:nvSpPr>
                    <p:cNvPr id="151634" name="Line 13"/>
                    <p:cNvSpPr>
                      <a:spLocks noChangeShapeType="1"/>
                    </p:cNvSpPr>
                    <p:nvPr/>
                  </p:nvSpPr>
                  <p:spPr bwMode="auto">
                    <a:xfrm rot="1541964">
                      <a:off x="1174" y="2044"/>
                      <a:ext cx="0" cy="224"/>
                    </a:xfrm>
                    <a:prstGeom prst="line">
                      <a:avLst/>
                    </a:prstGeom>
                    <a:noFill/>
                    <a:ln w="28575">
                      <a:solidFill>
                        <a:srgbClr val="0000FF"/>
                      </a:solidFill>
                      <a:round/>
                      <a:headEnd/>
                      <a:tailEnd type="none" w="sm" len="lg"/>
                    </a:ln>
                  </p:spPr>
                  <p:txBody>
                    <a:bodyPr wrap="none" anchor="ctr"/>
                    <a:lstStyle/>
                    <a:p>
                      <a:endParaRPr lang="zh-CN" altLang="en-US"/>
                    </a:p>
                  </p:txBody>
                </p:sp>
                <p:sp>
                  <p:nvSpPr>
                    <p:cNvPr id="151635" name="Oval 14"/>
                    <p:cNvSpPr>
                      <a:spLocks noChangeArrowheads="1"/>
                    </p:cNvSpPr>
                    <p:nvPr/>
                  </p:nvSpPr>
                  <p:spPr bwMode="auto">
                    <a:xfrm rot="1541964">
                      <a:off x="322" y="1735"/>
                      <a:ext cx="68" cy="5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1636" name="Oval 15"/>
                    <p:cNvSpPr>
                      <a:spLocks noChangeArrowheads="1"/>
                    </p:cNvSpPr>
                    <p:nvPr/>
                  </p:nvSpPr>
                  <p:spPr bwMode="auto">
                    <a:xfrm rot="1541964">
                      <a:off x="504" y="1822"/>
                      <a:ext cx="67" cy="5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1637" name="Oval 16"/>
                    <p:cNvSpPr>
                      <a:spLocks noChangeArrowheads="1"/>
                    </p:cNvSpPr>
                    <p:nvPr/>
                  </p:nvSpPr>
                  <p:spPr bwMode="auto">
                    <a:xfrm rot="1541964">
                      <a:off x="686" y="1910"/>
                      <a:ext cx="67" cy="5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1638" name="Oval 17"/>
                    <p:cNvSpPr>
                      <a:spLocks noChangeArrowheads="1"/>
                    </p:cNvSpPr>
                    <p:nvPr/>
                  </p:nvSpPr>
                  <p:spPr bwMode="auto">
                    <a:xfrm rot="1541964">
                      <a:off x="868" y="1997"/>
                      <a:ext cx="67" cy="5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1639" name="Oval 18"/>
                    <p:cNvSpPr>
                      <a:spLocks noChangeArrowheads="1"/>
                    </p:cNvSpPr>
                    <p:nvPr/>
                  </p:nvSpPr>
                  <p:spPr bwMode="auto">
                    <a:xfrm rot="1541964">
                      <a:off x="1050" y="2085"/>
                      <a:ext cx="67" cy="56"/>
                    </a:xfrm>
                    <a:prstGeom prst="ellipse">
                      <a:avLst/>
                    </a:prstGeom>
                    <a:solidFill>
                      <a:srgbClr val="0000FF"/>
                    </a:solidFill>
                    <a:ln w="9525">
                      <a:solidFill>
                        <a:srgbClr val="0000FF"/>
                      </a:solidFill>
                      <a:round/>
                      <a:headEnd/>
                      <a:tailEnd/>
                    </a:ln>
                  </p:spPr>
                  <p:txBody>
                    <a:bodyPr wrap="none" anchor="ctr"/>
                    <a:lstStyle/>
                    <a:p>
                      <a:endParaRPr lang="zh-CN" altLang="en-US"/>
                    </a:p>
                  </p:txBody>
                </p:sp>
              </p:grpSp>
              <p:grpSp>
                <p:nvGrpSpPr>
                  <p:cNvPr id="7" name="Group 19"/>
                  <p:cNvGrpSpPr>
                    <a:grpSpLocks/>
                  </p:cNvGrpSpPr>
                  <p:nvPr/>
                </p:nvGrpSpPr>
                <p:grpSpPr bwMode="auto">
                  <a:xfrm>
                    <a:off x="1392" y="2134"/>
                    <a:ext cx="445" cy="1152"/>
                    <a:chOff x="1392" y="2134"/>
                    <a:chExt cx="445" cy="1152"/>
                  </a:xfrm>
                </p:grpSpPr>
                <p:sp>
                  <p:nvSpPr>
                    <p:cNvPr id="151622" name="Line 20"/>
                    <p:cNvSpPr>
                      <a:spLocks noChangeShapeType="1"/>
                    </p:cNvSpPr>
                    <p:nvPr/>
                  </p:nvSpPr>
                  <p:spPr bwMode="auto">
                    <a:xfrm rot="3581093">
                      <a:off x="1028" y="2710"/>
                      <a:ext cx="1152"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151623" name="Line 21"/>
                    <p:cNvSpPr>
                      <a:spLocks noChangeShapeType="1"/>
                    </p:cNvSpPr>
                    <p:nvPr/>
                  </p:nvSpPr>
                  <p:spPr bwMode="auto">
                    <a:xfrm rot="3581093" flipV="1">
                      <a:off x="1492" y="2451"/>
                      <a:ext cx="0" cy="185"/>
                    </a:xfrm>
                    <a:prstGeom prst="line">
                      <a:avLst/>
                    </a:prstGeom>
                    <a:noFill/>
                    <a:ln w="28575">
                      <a:solidFill>
                        <a:srgbClr val="0000FF"/>
                      </a:solidFill>
                      <a:round/>
                      <a:headEnd/>
                      <a:tailEnd type="none" w="sm" len="lg"/>
                    </a:ln>
                  </p:spPr>
                  <p:txBody>
                    <a:bodyPr wrap="none" anchor="ctr"/>
                    <a:lstStyle/>
                    <a:p>
                      <a:endParaRPr lang="zh-CN" altLang="en-US"/>
                    </a:p>
                  </p:txBody>
                </p:sp>
                <p:sp>
                  <p:nvSpPr>
                    <p:cNvPr id="151624" name="Line 22"/>
                    <p:cNvSpPr>
                      <a:spLocks noChangeShapeType="1"/>
                    </p:cNvSpPr>
                    <p:nvPr/>
                  </p:nvSpPr>
                  <p:spPr bwMode="auto">
                    <a:xfrm rot="3581093">
                      <a:off x="1545" y="2520"/>
                      <a:ext cx="0" cy="185"/>
                    </a:xfrm>
                    <a:prstGeom prst="line">
                      <a:avLst/>
                    </a:prstGeom>
                    <a:noFill/>
                    <a:ln w="28575">
                      <a:solidFill>
                        <a:srgbClr val="0000FF"/>
                      </a:solidFill>
                      <a:round/>
                      <a:headEnd/>
                      <a:tailEnd type="none" w="sm" len="lg"/>
                    </a:ln>
                  </p:spPr>
                  <p:txBody>
                    <a:bodyPr wrap="none" anchor="ctr"/>
                    <a:lstStyle/>
                    <a:p>
                      <a:endParaRPr lang="zh-CN" altLang="en-US"/>
                    </a:p>
                  </p:txBody>
                </p:sp>
                <p:sp>
                  <p:nvSpPr>
                    <p:cNvPr id="151625" name="Line 23"/>
                    <p:cNvSpPr>
                      <a:spLocks noChangeShapeType="1"/>
                    </p:cNvSpPr>
                    <p:nvPr/>
                  </p:nvSpPr>
                  <p:spPr bwMode="auto">
                    <a:xfrm rot="3581093">
                      <a:off x="1685" y="2776"/>
                      <a:ext cx="3" cy="198"/>
                    </a:xfrm>
                    <a:prstGeom prst="line">
                      <a:avLst/>
                    </a:prstGeom>
                    <a:noFill/>
                    <a:ln w="28575">
                      <a:solidFill>
                        <a:srgbClr val="0000FF"/>
                      </a:solidFill>
                      <a:round/>
                      <a:headEnd/>
                      <a:tailEnd type="none" w="sm" len="lg"/>
                    </a:ln>
                  </p:spPr>
                  <p:txBody>
                    <a:bodyPr wrap="none" anchor="ctr"/>
                    <a:lstStyle/>
                    <a:p>
                      <a:endParaRPr lang="zh-CN" altLang="en-US"/>
                    </a:p>
                  </p:txBody>
                </p:sp>
                <p:sp>
                  <p:nvSpPr>
                    <p:cNvPr id="151626" name="Line 24"/>
                    <p:cNvSpPr>
                      <a:spLocks noChangeShapeType="1"/>
                    </p:cNvSpPr>
                    <p:nvPr/>
                  </p:nvSpPr>
                  <p:spPr bwMode="auto">
                    <a:xfrm rot="3581093">
                      <a:off x="1737" y="2869"/>
                      <a:ext cx="19" cy="180"/>
                    </a:xfrm>
                    <a:prstGeom prst="line">
                      <a:avLst/>
                    </a:prstGeom>
                    <a:noFill/>
                    <a:ln w="28575">
                      <a:solidFill>
                        <a:srgbClr val="0000FF"/>
                      </a:solidFill>
                      <a:round/>
                      <a:headEnd/>
                      <a:tailEnd type="none" w="sm" len="lg"/>
                    </a:ln>
                  </p:spPr>
                  <p:txBody>
                    <a:bodyPr wrap="none" anchor="ctr"/>
                    <a:lstStyle/>
                    <a:p>
                      <a:endParaRPr lang="zh-CN" altLang="en-US"/>
                    </a:p>
                  </p:txBody>
                </p:sp>
                <p:sp>
                  <p:nvSpPr>
                    <p:cNvPr id="151627" name="Oval 25"/>
                    <p:cNvSpPr>
                      <a:spLocks noChangeArrowheads="1"/>
                    </p:cNvSpPr>
                    <p:nvPr/>
                  </p:nvSpPr>
                  <p:spPr bwMode="auto">
                    <a:xfrm rot="3581093">
                      <a:off x="1388" y="2385"/>
                      <a:ext cx="67" cy="60"/>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1628" name="Oval 26"/>
                    <p:cNvSpPr>
                      <a:spLocks noChangeArrowheads="1"/>
                    </p:cNvSpPr>
                    <p:nvPr/>
                  </p:nvSpPr>
                  <p:spPr bwMode="auto">
                    <a:xfrm rot="3581093">
                      <a:off x="1581" y="2719"/>
                      <a:ext cx="68" cy="61"/>
                    </a:xfrm>
                    <a:prstGeom prst="ellipse">
                      <a:avLst/>
                    </a:prstGeom>
                    <a:solidFill>
                      <a:srgbClr val="0000FF"/>
                    </a:solidFill>
                    <a:ln w="9525">
                      <a:solidFill>
                        <a:srgbClr val="0000FF"/>
                      </a:solidFill>
                      <a:round/>
                      <a:headEnd/>
                      <a:tailEnd/>
                    </a:ln>
                  </p:spPr>
                  <p:txBody>
                    <a:bodyPr wrap="none" anchor="ctr"/>
                    <a:lstStyle/>
                    <a:p>
                      <a:endParaRPr lang="zh-CN" altLang="en-US"/>
                    </a:p>
                  </p:txBody>
                </p:sp>
              </p:grpSp>
              <p:sp>
                <p:nvSpPr>
                  <p:cNvPr id="151612" name="Line 27"/>
                  <p:cNvSpPr>
                    <a:spLocks noChangeShapeType="1"/>
                  </p:cNvSpPr>
                  <p:nvPr/>
                </p:nvSpPr>
                <p:spPr bwMode="auto">
                  <a:xfrm rot="-1745951">
                    <a:off x="1248" y="1940"/>
                    <a:ext cx="1296" cy="18"/>
                  </a:xfrm>
                  <a:prstGeom prst="line">
                    <a:avLst/>
                  </a:prstGeom>
                  <a:noFill/>
                  <a:ln w="28575">
                    <a:solidFill>
                      <a:srgbClr val="0000FF"/>
                    </a:solidFill>
                    <a:round/>
                    <a:headEnd/>
                    <a:tailEnd type="triangle" w="sm" len="lg"/>
                  </a:ln>
                </p:spPr>
                <p:txBody>
                  <a:bodyPr wrap="none" anchor="ctr"/>
                  <a:lstStyle/>
                  <a:p>
                    <a:endParaRPr lang="zh-CN" altLang="en-US"/>
                  </a:p>
                </p:txBody>
              </p:sp>
              <p:sp>
                <p:nvSpPr>
                  <p:cNvPr id="151613" name="Oval 28"/>
                  <p:cNvSpPr>
                    <a:spLocks noChangeArrowheads="1"/>
                  </p:cNvSpPr>
                  <p:nvPr/>
                </p:nvSpPr>
                <p:spPr bwMode="auto">
                  <a:xfrm rot="-1745951">
                    <a:off x="1434" y="2145"/>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grpSp>
                <p:nvGrpSpPr>
                  <p:cNvPr id="8" name="Group 29"/>
                  <p:cNvGrpSpPr>
                    <a:grpSpLocks/>
                  </p:cNvGrpSpPr>
                  <p:nvPr/>
                </p:nvGrpSpPr>
                <p:grpSpPr bwMode="auto">
                  <a:xfrm>
                    <a:off x="1600" y="1696"/>
                    <a:ext cx="704" cy="416"/>
                    <a:chOff x="1600" y="1696"/>
                    <a:chExt cx="704" cy="416"/>
                  </a:xfrm>
                </p:grpSpPr>
                <p:sp>
                  <p:nvSpPr>
                    <p:cNvPr id="151617" name="Oval 30"/>
                    <p:cNvSpPr>
                      <a:spLocks noChangeArrowheads="1"/>
                    </p:cNvSpPr>
                    <p:nvPr/>
                  </p:nvSpPr>
                  <p:spPr bwMode="auto">
                    <a:xfrm rot="-1745951">
                      <a:off x="1600" y="2049"/>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1618" name="Oval 31"/>
                    <p:cNvSpPr>
                      <a:spLocks noChangeArrowheads="1"/>
                    </p:cNvSpPr>
                    <p:nvPr/>
                  </p:nvSpPr>
                  <p:spPr bwMode="auto">
                    <a:xfrm rot="-1745951">
                      <a:off x="1768" y="1956"/>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1619" name="Oval 32"/>
                    <p:cNvSpPr>
                      <a:spLocks noChangeArrowheads="1"/>
                    </p:cNvSpPr>
                    <p:nvPr/>
                  </p:nvSpPr>
                  <p:spPr bwMode="auto">
                    <a:xfrm rot="-1745951">
                      <a:off x="1935" y="1862"/>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1620" name="Oval 33"/>
                    <p:cNvSpPr>
                      <a:spLocks noChangeArrowheads="1"/>
                    </p:cNvSpPr>
                    <p:nvPr/>
                  </p:nvSpPr>
                  <p:spPr bwMode="auto">
                    <a:xfrm rot="-1745951">
                      <a:off x="2104" y="1768"/>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1621" name="Oval 34"/>
                    <p:cNvSpPr>
                      <a:spLocks noChangeArrowheads="1"/>
                    </p:cNvSpPr>
                    <p:nvPr/>
                  </p:nvSpPr>
                  <p:spPr bwMode="auto">
                    <a:xfrm rot="-1745951">
                      <a:off x="2240" y="1696"/>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grpSp>
              <p:graphicFrame>
                <p:nvGraphicFramePr>
                  <p:cNvPr id="151556" name="Object 35"/>
                  <p:cNvGraphicFramePr>
                    <a:graphicFrameLocks noChangeAspect="1"/>
                  </p:cNvGraphicFramePr>
                  <p:nvPr/>
                </p:nvGraphicFramePr>
                <p:xfrm>
                  <a:off x="1029" y="1648"/>
                  <a:ext cx="174" cy="364"/>
                </p:xfrm>
                <a:graphic>
                  <a:graphicData uri="http://schemas.openxmlformats.org/presentationml/2006/ole">
                    <p:oleObj spid="_x0000_s166916" name="公式" r:id="rId3" imgW="164880" imgH="330120" progId="">
                      <p:embed/>
                    </p:oleObj>
                  </a:graphicData>
                </a:graphic>
              </p:graphicFrame>
              <p:graphicFrame>
                <p:nvGraphicFramePr>
                  <p:cNvPr id="151557" name="Object 36"/>
                  <p:cNvGraphicFramePr>
                    <a:graphicFrameLocks noChangeAspect="1"/>
                  </p:cNvGraphicFramePr>
                  <p:nvPr/>
                </p:nvGraphicFramePr>
                <p:xfrm>
                  <a:off x="1440" y="1656"/>
                  <a:ext cx="174" cy="364"/>
                </p:xfrm>
                <a:graphic>
                  <a:graphicData uri="http://schemas.openxmlformats.org/presentationml/2006/ole">
                    <p:oleObj spid="_x0000_s166917" name="公式" r:id="rId4" imgW="164880" imgH="330120" progId="">
                      <p:embed/>
                    </p:oleObj>
                  </a:graphicData>
                </a:graphic>
              </p:graphicFrame>
              <p:sp>
                <p:nvSpPr>
                  <p:cNvPr id="151615" name="Arc 37"/>
                  <p:cNvSpPr>
                    <a:spLocks/>
                  </p:cNvSpPr>
                  <p:nvPr/>
                </p:nvSpPr>
                <p:spPr bwMode="auto">
                  <a:xfrm rot="9220608" flipH="1" flipV="1">
                    <a:off x="1104" y="1944"/>
                    <a:ext cx="500" cy="288"/>
                  </a:xfrm>
                  <a:custGeom>
                    <a:avLst/>
                    <a:gdLst>
                      <a:gd name="T0" fmla="*/ 0 w 24985"/>
                      <a:gd name="T1" fmla="*/ 0 h 21600"/>
                      <a:gd name="T2" fmla="*/ 0 w 24985"/>
                      <a:gd name="T3" fmla="*/ 0 h 21600"/>
                      <a:gd name="T4" fmla="*/ 0 w 24985"/>
                      <a:gd name="T5" fmla="*/ 0 h 21600"/>
                      <a:gd name="T6" fmla="*/ 0 60000 65536"/>
                      <a:gd name="T7" fmla="*/ 0 60000 65536"/>
                      <a:gd name="T8" fmla="*/ 0 60000 65536"/>
                      <a:gd name="T9" fmla="*/ 0 w 24985"/>
                      <a:gd name="T10" fmla="*/ 0 h 21600"/>
                      <a:gd name="T11" fmla="*/ 24985 w 24985"/>
                      <a:gd name="T12" fmla="*/ 21600 h 21600"/>
                    </a:gdLst>
                    <a:ahLst/>
                    <a:cxnLst>
                      <a:cxn ang="T6">
                        <a:pos x="T0" y="T1"/>
                      </a:cxn>
                      <a:cxn ang="T7">
                        <a:pos x="T2" y="T3"/>
                      </a:cxn>
                      <a:cxn ang="T8">
                        <a:pos x="T4" y="T5"/>
                      </a:cxn>
                    </a:cxnLst>
                    <a:rect l="T9" t="T10" r="T11" b="T12"/>
                    <a:pathLst>
                      <a:path w="24985" h="21600" fill="none" extrusionOk="0">
                        <a:moveTo>
                          <a:pt x="-1" y="266"/>
                        </a:moveTo>
                        <a:cubicBezTo>
                          <a:pt x="1119" y="89"/>
                          <a:pt x="2251" y="-1"/>
                          <a:pt x="3385" y="0"/>
                        </a:cubicBezTo>
                        <a:cubicBezTo>
                          <a:pt x="15314" y="0"/>
                          <a:pt x="24985" y="9670"/>
                          <a:pt x="24985" y="21600"/>
                        </a:cubicBezTo>
                      </a:path>
                      <a:path w="24985" h="21600" stroke="0" extrusionOk="0">
                        <a:moveTo>
                          <a:pt x="-1" y="266"/>
                        </a:moveTo>
                        <a:cubicBezTo>
                          <a:pt x="1119" y="89"/>
                          <a:pt x="2251" y="-1"/>
                          <a:pt x="3385" y="0"/>
                        </a:cubicBezTo>
                        <a:cubicBezTo>
                          <a:pt x="15314" y="0"/>
                          <a:pt x="24985" y="9670"/>
                          <a:pt x="24985" y="21600"/>
                        </a:cubicBezTo>
                        <a:lnTo>
                          <a:pt x="3385" y="21600"/>
                        </a:lnTo>
                        <a:close/>
                      </a:path>
                    </a:pathLst>
                  </a:custGeom>
                  <a:noFill/>
                  <a:ln w="19050">
                    <a:solidFill>
                      <a:srgbClr val="FFCC00"/>
                    </a:solidFill>
                    <a:round/>
                    <a:headEnd/>
                    <a:tailEnd type="none" w="sm" len="lg"/>
                  </a:ln>
                </p:spPr>
                <p:txBody>
                  <a:bodyPr wrap="none" anchor="ctr"/>
                  <a:lstStyle/>
                  <a:p>
                    <a:endParaRPr lang="zh-CN" altLang="en-US"/>
                  </a:p>
                </p:txBody>
              </p:sp>
              <p:sp>
                <p:nvSpPr>
                  <p:cNvPr id="151616" name="Line 38"/>
                  <p:cNvSpPr>
                    <a:spLocks noChangeShapeType="1"/>
                  </p:cNvSpPr>
                  <p:nvPr/>
                </p:nvSpPr>
                <p:spPr bwMode="auto">
                  <a:xfrm>
                    <a:off x="1344" y="1512"/>
                    <a:ext cx="0" cy="1392"/>
                  </a:xfrm>
                  <a:prstGeom prst="line">
                    <a:avLst/>
                  </a:prstGeom>
                  <a:noFill/>
                  <a:ln w="19050">
                    <a:solidFill>
                      <a:schemeClr val="tx1"/>
                    </a:solidFill>
                    <a:prstDash val="dash"/>
                    <a:round/>
                    <a:headEnd/>
                    <a:tailEnd type="none" w="sm" len="lg"/>
                  </a:ln>
                </p:spPr>
                <p:txBody>
                  <a:bodyPr wrap="none" anchor="ctr"/>
                  <a:lstStyle/>
                  <a:p>
                    <a:endParaRPr lang="zh-CN" altLang="en-US"/>
                  </a:p>
                </p:txBody>
              </p:sp>
              <p:graphicFrame>
                <p:nvGraphicFramePr>
                  <p:cNvPr id="151558" name="Object 39"/>
                  <p:cNvGraphicFramePr>
                    <a:graphicFrameLocks noChangeAspect="1"/>
                  </p:cNvGraphicFramePr>
                  <p:nvPr/>
                </p:nvGraphicFramePr>
                <p:xfrm>
                  <a:off x="528" y="1872"/>
                  <a:ext cx="262" cy="387"/>
                </p:xfrm>
                <a:graphic>
                  <a:graphicData uri="http://schemas.openxmlformats.org/presentationml/2006/ole">
                    <p:oleObj spid="_x0000_s166918" name="公式" r:id="rId5" imgW="215640" imgH="317160" progId="">
                      <p:embed/>
                    </p:oleObj>
                  </a:graphicData>
                </a:graphic>
              </p:graphicFrame>
            </p:grpSp>
          </p:grpSp>
          <p:sp>
            <p:nvSpPr>
              <p:cNvPr id="151607" name="Text Box 40"/>
              <p:cNvSpPr txBox="1">
                <a:spLocks noChangeArrowheads="1"/>
              </p:cNvSpPr>
              <p:nvPr/>
            </p:nvSpPr>
            <p:spPr bwMode="auto">
              <a:xfrm>
                <a:off x="3070" y="1968"/>
                <a:ext cx="237" cy="329"/>
              </a:xfrm>
              <a:prstGeom prst="rect">
                <a:avLst/>
              </a:prstGeom>
              <a:noFill/>
              <a:ln w="9525">
                <a:noFill/>
                <a:miter lim="800000"/>
                <a:headEnd/>
                <a:tailEnd/>
              </a:ln>
            </p:spPr>
            <p:txBody>
              <a:bodyPr wrap="none">
                <a:spAutoFit/>
              </a:bodyPr>
              <a:lstStyle/>
              <a:p>
                <a:pPr>
                  <a:spcBef>
                    <a:spcPct val="50000"/>
                  </a:spcBef>
                </a:pPr>
                <a:r>
                  <a:rPr lang="en-US" altLang="zh-CN" sz="2400" b="1">
                    <a:solidFill>
                      <a:srgbClr val="000000"/>
                    </a:solidFill>
                    <a:latin typeface="Times New Roman" pitchFamily="18" charset="0"/>
                  </a:rPr>
                  <a:t>1</a:t>
                </a:r>
              </a:p>
            </p:txBody>
          </p:sp>
        </p:grpSp>
        <p:sp>
          <p:nvSpPr>
            <p:cNvPr id="151605" name="Text Box 41"/>
            <p:cNvSpPr txBox="1">
              <a:spLocks noChangeArrowheads="1"/>
            </p:cNvSpPr>
            <p:nvPr/>
          </p:nvSpPr>
          <p:spPr bwMode="auto">
            <a:xfrm>
              <a:off x="3024" y="1296"/>
              <a:ext cx="816" cy="373"/>
            </a:xfrm>
            <a:prstGeom prst="rect">
              <a:avLst/>
            </a:prstGeom>
            <a:noFill/>
            <a:ln w="9525">
              <a:noFill/>
              <a:miter lim="800000"/>
              <a:headEnd/>
              <a:tailEnd/>
            </a:ln>
          </p:spPr>
          <p:txBody>
            <a:bodyPr>
              <a:spAutoFit/>
            </a:bodyPr>
            <a:lstStyle/>
            <a:p>
              <a:pPr>
                <a:spcBef>
                  <a:spcPct val="50000"/>
                </a:spcBef>
              </a:pPr>
              <a:r>
                <a:rPr lang="zh-CN" altLang="en-US" sz="2800" b="1">
                  <a:solidFill>
                    <a:srgbClr val="1C1C1C"/>
                  </a:solidFill>
                  <a:latin typeface="Times New Roman" pitchFamily="18" charset="0"/>
                </a:rPr>
                <a:t>空气</a:t>
              </a:r>
            </a:p>
          </p:txBody>
        </p:sp>
      </p:grpSp>
      <p:grpSp>
        <p:nvGrpSpPr>
          <p:cNvPr id="9" name="Group 42"/>
          <p:cNvGrpSpPr>
            <a:grpSpLocks/>
          </p:cNvGrpSpPr>
          <p:nvPr/>
        </p:nvGrpSpPr>
        <p:grpSpPr bwMode="auto">
          <a:xfrm>
            <a:off x="5853113" y="3698875"/>
            <a:ext cx="1939925" cy="2184400"/>
            <a:chOff x="1800" y="2178"/>
            <a:chExt cx="1368" cy="1568"/>
          </a:xfrm>
        </p:grpSpPr>
        <p:sp>
          <p:nvSpPr>
            <p:cNvPr id="151586" name="Line 43"/>
            <p:cNvSpPr>
              <a:spLocks noChangeShapeType="1"/>
            </p:cNvSpPr>
            <p:nvPr/>
          </p:nvSpPr>
          <p:spPr bwMode="auto">
            <a:xfrm>
              <a:off x="1872" y="2592"/>
              <a:ext cx="0" cy="1154"/>
            </a:xfrm>
            <a:prstGeom prst="line">
              <a:avLst/>
            </a:prstGeom>
            <a:noFill/>
            <a:ln w="19050">
              <a:solidFill>
                <a:srgbClr val="0000FF"/>
              </a:solidFill>
              <a:prstDash val="dash"/>
              <a:round/>
              <a:headEnd/>
              <a:tailEnd type="none" w="sm" len="lg"/>
            </a:ln>
          </p:spPr>
          <p:txBody>
            <a:bodyPr wrap="none" anchor="ctr"/>
            <a:lstStyle/>
            <a:p>
              <a:endParaRPr lang="zh-CN" altLang="en-US"/>
            </a:p>
          </p:txBody>
        </p:sp>
        <p:grpSp>
          <p:nvGrpSpPr>
            <p:cNvPr id="10" name="Group 44"/>
            <p:cNvGrpSpPr>
              <a:grpSpLocks/>
            </p:cNvGrpSpPr>
            <p:nvPr/>
          </p:nvGrpSpPr>
          <p:grpSpPr bwMode="auto">
            <a:xfrm>
              <a:off x="1922" y="2178"/>
              <a:ext cx="296" cy="1093"/>
              <a:chOff x="1922" y="2178"/>
              <a:chExt cx="296" cy="1093"/>
            </a:xfrm>
          </p:grpSpPr>
          <p:sp>
            <p:nvSpPr>
              <p:cNvPr id="151598" name="Line 45"/>
              <p:cNvSpPr>
                <a:spLocks noChangeShapeType="1"/>
              </p:cNvSpPr>
              <p:nvPr/>
            </p:nvSpPr>
            <p:spPr bwMode="auto">
              <a:xfrm rot="17714410" flipH="1">
                <a:off x="1558" y="2716"/>
                <a:ext cx="1093" cy="17"/>
              </a:xfrm>
              <a:prstGeom prst="line">
                <a:avLst/>
              </a:prstGeom>
              <a:noFill/>
              <a:ln w="28575">
                <a:solidFill>
                  <a:srgbClr val="0000FF"/>
                </a:solidFill>
                <a:round/>
                <a:headEnd type="triangle" w="sm" len="lg"/>
                <a:tailEnd/>
              </a:ln>
            </p:spPr>
            <p:txBody>
              <a:bodyPr wrap="none" anchor="ctr"/>
              <a:lstStyle/>
              <a:p>
                <a:endParaRPr lang="zh-CN" altLang="en-US"/>
              </a:p>
            </p:txBody>
          </p:sp>
          <p:sp>
            <p:nvSpPr>
              <p:cNvPr id="151599" name="Oval 46"/>
              <p:cNvSpPr>
                <a:spLocks noChangeArrowheads="1"/>
              </p:cNvSpPr>
              <p:nvPr/>
            </p:nvSpPr>
            <p:spPr bwMode="auto">
              <a:xfrm rot="-3885590">
                <a:off x="1917" y="3022"/>
                <a:ext cx="55" cy="4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1600" name="Oval 47"/>
              <p:cNvSpPr>
                <a:spLocks noChangeArrowheads="1"/>
              </p:cNvSpPr>
              <p:nvPr/>
            </p:nvSpPr>
            <p:spPr bwMode="auto">
              <a:xfrm rot="-3885590">
                <a:off x="1990" y="2878"/>
                <a:ext cx="55" cy="4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1601" name="Oval 48"/>
              <p:cNvSpPr>
                <a:spLocks noChangeArrowheads="1"/>
              </p:cNvSpPr>
              <p:nvPr/>
            </p:nvSpPr>
            <p:spPr bwMode="auto">
              <a:xfrm rot="-3885590">
                <a:off x="2062" y="2734"/>
                <a:ext cx="54" cy="4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1602" name="Oval 49"/>
              <p:cNvSpPr>
                <a:spLocks noChangeArrowheads="1"/>
              </p:cNvSpPr>
              <p:nvPr/>
            </p:nvSpPr>
            <p:spPr bwMode="auto">
              <a:xfrm rot="-3885590">
                <a:off x="2109" y="2597"/>
                <a:ext cx="55" cy="46"/>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1603" name="Oval 50"/>
              <p:cNvSpPr>
                <a:spLocks noChangeArrowheads="1"/>
              </p:cNvSpPr>
              <p:nvPr/>
            </p:nvSpPr>
            <p:spPr bwMode="auto">
              <a:xfrm rot="-3885590">
                <a:off x="2167" y="2453"/>
                <a:ext cx="55" cy="46"/>
              </a:xfrm>
              <a:prstGeom prst="ellipse">
                <a:avLst/>
              </a:prstGeom>
              <a:solidFill>
                <a:srgbClr val="0000FF"/>
              </a:solidFill>
              <a:ln w="9525">
                <a:solidFill>
                  <a:srgbClr val="0000FF"/>
                </a:solidFill>
                <a:round/>
                <a:headEnd/>
                <a:tailEnd/>
              </a:ln>
            </p:spPr>
            <p:txBody>
              <a:bodyPr wrap="none" anchor="ctr"/>
              <a:lstStyle/>
              <a:p>
                <a:endParaRPr lang="zh-CN" altLang="en-US"/>
              </a:p>
            </p:txBody>
          </p:sp>
        </p:grpSp>
        <p:sp>
          <p:nvSpPr>
            <p:cNvPr id="151588" name="Line 51"/>
            <p:cNvSpPr>
              <a:spLocks noChangeShapeType="1"/>
            </p:cNvSpPr>
            <p:nvPr/>
          </p:nvSpPr>
          <p:spPr bwMode="auto">
            <a:xfrm rot="1541964">
              <a:off x="1800" y="3504"/>
              <a:ext cx="1368"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151589" name="Line 52"/>
            <p:cNvSpPr>
              <a:spLocks noChangeShapeType="1"/>
            </p:cNvSpPr>
            <p:nvPr/>
          </p:nvSpPr>
          <p:spPr bwMode="auto">
            <a:xfrm rot="1541964">
              <a:off x="2134" y="3227"/>
              <a:ext cx="0" cy="215"/>
            </a:xfrm>
            <a:prstGeom prst="line">
              <a:avLst/>
            </a:prstGeom>
            <a:noFill/>
            <a:ln w="28575">
              <a:solidFill>
                <a:srgbClr val="0000FF"/>
              </a:solidFill>
              <a:round/>
              <a:headEnd/>
              <a:tailEnd type="none" w="sm" len="lg"/>
            </a:ln>
          </p:spPr>
          <p:txBody>
            <a:bodyPr wrap="none" anchor="ctr"/>
            <a:lstStyle/>
            <a:p>
              <a:endParaRPr lang="zh-CN" altLang="en-US"/>
            </a:p>
          </p:txBody>
        </p:sp>
        <p:sp>
          <p:nvSpPr>
            <p:cNvPr id="151590" name="Line 53"/>
            <p:cNvSpPr>
              <a:spLocks noChangeShapeType="1"/>
            </p:cNvSpPr>
            <p:nvPr/>
          </p:nvSpPr>
          <p:spPr bwMode="auto">
            <a:xfrm rot="1541964">
              <a:off x="2334" y="3311"/>
              <a:ext cx="0" cy="216"/>
            </a:xfrm>
            <a:prstGeom prst="line">
              <a:avLst/>
            </a:prstGeom>
            <a:noFill/>
            <a:ln w="28575">
              <a:solidFill>
                <a:srgbClr val="0000FF"/>
              </a:solidFill>
              <a:round/>
              <a:headEnd/>
              <a:tailEnd type="none" w="sm" len="lg"/>
            </a:ln>
          </p:spPr>
          <p:txBody>
            <a:bodyPr wrap="none" anchor="ctr"/>
            <a:lstStyle/>
            <a:p>
              <a:endParaRPr lang="zh-CN" altLang="en-US"/>
            </a:p>
          </p:txBody>
        </p:sp>
        <p:sp>
          <p:nvSpPr>
            <p:cNvPr id="151591" name="Line 54"/>
            <p:cNvSpPr>
              <a:spLocks noChangeShapeType="1"/>
            </p:cNvSpPr>
            <p:nvPr/>
          </p:nvSpPr>
          <p:spPr bwMode="auto">
            <a:xfrm rot="1541964">
              <a:off x="2534" y="3395"/>
              <a:ext cx="0" cy="215"/>
            </a:xfrm>
            <a:prstGeom prst="line">
              <a:avLst/>
            </a:prstGeom>
            <a:noFill/>
            <a:ln w="28575">
              <a:solidFill>
                <a:srgbClr val="0000FF"/>
              </a:solidFill>
              <a:round/>
              <a:headEnd/>
              <a:tailEnd type="none" w="sm" len="lg"/>
            </a:ln>
          </p:spPr>
          <p:txBody>
            <a:bodyPr wrap="none" anchor="ctr"/>
            <a:lstStyle/>
            <a:p>
              <a:endParaRPr lang="zh-CN" altLang="en-US"/>
            </a:p>
          </p:txBody>
        </p:sp>
        <p:sp>
          <p:nvSpPr>
            <p:cNvPr id="151592" name="Line 55"/>
            <p:cNvSpPr>
              <a:spLocks noChangeShapeType="1"/>
            </p:cNvSpPr>
            <p:nvPr/>
          </p:nvSpPr>
          <p:spPr bwMode="auto">
            <a:xfrm rot="1541964">
              <a:off x="2733" y="3479"/>
              <a:ext cx="0" cy="215"/>
            </a:xfrm>
            <a:prstGeom prst="line">
              <a:avLst/>
            </a:prstGeom>
            <a:noFill/>
            <a:ln w="28575">
              <a:solidFill>
                <a:srgbClr val="0000FF"/>
              </a:solidFill>
              <a:round/>
              <a:headEnd/>
              <a:tailEnd type="none" w="sm" len="lg"/>
            </a:ln>
          </p:spPr>
          <p:txBody>
            <a:bodyPr wrap="none" anchor="ctr"/>
            <a:lstStyle/>
            <a:p>
              <a:endParaRPr lang="zh-CN" altLang="en-US"/>
            </a:p>
          </p:txBody>
        </p:sp>
        <p:sp>
          <p:nvSpPr>
            <p:cNvPr id="151593" name="Oval 56"/>
            <p:cNvSpPr>
              <a:spLocks noChangeArrowheads="1"/>
            </p:cNvSpPr>
            <p:nvPr/>
          </p:nvSpPr>
          <p:spPr bwMode="auto">
            <a:xfrm rot="1541964">
              <a:off x="1996" y="3266"/>
              <a:ext cx="75" cy="54"/>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1594" name="Oval 57"/>
            <p:cNvSpPr>
              <a:spLocks noChangeArrowheads="1"/>
            </p:cNvSpPr>
            <p:nvPr/>
          </p:nvSpPr>
          <p:spPr bwMode="auto">
            <a:xfrm rot="1541964">
              <a:off x="2397" y="3450"/>
              <a:ext cx="73" cy="54"/>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1595" name="Oval 58"/>
            <p:cNvSpPr>
              <a:spLocks noChangeArrowheads="1"/>
            </p:cNvSpPr>
            <p:nvPr/>
          </p:nvSpPr>
          <p:spPr bwMode="auto">
            <a:xfrm rot="1541964">
              <a:off x="2797" y="3642"/>
              <a:ext cx="74" cy="54"/>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1596" name="Line 59"/>
            <p:cNvSpPr>
              <a:spLocks noChangeShapeType="1"/>
            </p:cNvSpPr>
            <p:nvPr/>
          </p:nvSpPr>
          <p:spPr bwMode="auto">
            <a:xfrm rot="1541964">
              <a:off x="2223" y="3282"/>
              <a:ext cx="0" cy="216"/>
            </a:xfrm>
            <a:prstGeom prst="line">
              <a:avLst/>
            </a:prstGeom>
            <a:noFill/>
            <a:ln w="28575">
              <a:solidFill>
                <a:srgbClr val="0000FF"/>
              </a:solidFill>
              <a:round/>
              <a:headEnd/>
              <a:tailEnd type="none" w="sm" len="lg"/>
            </a:ln>
          </p:spPr>
          <p:txBody>
            <a:bodyPr wrap="none" anchor="ctr"/>
            <a:lstStyle/>
            <a:p>
              <a:endParaRPr lang="zh-CN" altLang="en-US"/>
            </a:p>
          </p:txBody>
        </p:sp>
        <p:sp>
          <p:nvSpPr>
            <p:cNvPr id="151597" name="Line 60"/>
            <p:cNvSpPr>
              <a:spLocks noChangeShapeType="1"/>
            </p:cNvSpPr>
            <p:nvPr/>
          </p:nvSpPr>
          <p:spPr bwMode="auto">
            <a:xfrm rot="1541964">
              <a:off x="2633" y="3464"/>
              <a:ext cx="0" cy="169"/>
            </a:xfrm>
            <a:prstGeom prst="line">
              <a:avLst/>
            </a:prstGeom>
            <a:noFill/>
            <a:ln w="28575">
              <a:solidFill>
                <a:srgbClr val="0000FF"/>
              </a:solidFill>
              <a:round/>
              <a:headEnd/>
              <a:tailEnd type="none" w="sm" len="lg"/>
            </a:ln>
          </p:spPr>
          <p:txBody>
            <a:bodyPr wrap="none" anchor="ctr"/>
            <a:lstStyle/>
            <a:p>
              <a:endParaRPr lang="zh-CN" altLang="en-US"/>
            </a:p>
          </p:txBody>
        </p:sp>
      </p:grpSp>
      <p:grpSp>
        <p:nvGrpSpPr>
          <p:cNvPr id="11" name="Group 61"/>
          <p:cNvGrpSpPr>
            <a:grpSpLocks/>
          </p:cNvGrpSpPr>
          <p:nvPr/>
        </p:nvGrpSpPr>
        <p:grpSpPr bwMode="auto">
          <a:xfrm>
            <a:off x="6500813" y="3030538"/>
            <a:ext cx="1836737" cy="1684337"/>
            <a:chOff x="2592" y="1152"/>
            <a:chExt cx="1296" cy="1210"/>
          </a:xfrm>
        </p:grpSpPr>
        <p:grpSp>
          <p:nvGrpSpPr>
            <p:cNvPr id="12" name="Group 62"/>
            <p:cNvGrpSpPr>
              <a:grpSpLocks/>
            </p:cNvGrpSpPr>
            <p:nvPr/>
          </p:nvGrpSpPr>
          <p:grpSpPr bwMode="auto">
            <a:xfrm>
              <a:off x="2592" y="1152"/>
              <a:ext cx="1296" cy="509"/>
              <a:chOff x="2880" y="1055"/>
              <a:chExt cx="1296" cy="509"/>
            </a:xfrm>
          </p:grpSpPr>
          <p:sp>
            <p:nvSpPr>
              <p:cNvPr id="151579" name="Line 63"/>
              <p:cNvSpPr>
                <a:spLocks noChangeShapeType="1"/>
              </p:cNvSpPr>
              <p:nvPr/>
            </p:nvSpPr>
            <p:spPr bwMode="auto">
              <a:xfrm rot="-1745951">
                <a:off x="2880" y="1296"/>
                <a:ext cx="1296" cy="18"/>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151580" name="Oval 64"/>
              <p:cNvSpPr>
                <a:spLocks noChangeArrowheads="1"/>
              </p:cNvSpPr>
              <p:nvPr/>
            </p:nvSpPr>
            <p:spPr bwMode="auto">
              <a:xfrm rot="-1745951">
                <a:off x="3066" y="1501"/>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1581" name="Oval 65"/>
              <p:cNvSpPr>
                <a:spLocks noChangeArrowheads="1"/>
              </p:cNvSpPr>
              <p:nvPr/>
            </p:nvSpPr>
            <p:spPr bwMode="auto">
              <a:xfrm rot="-1745951">
                <a:off x="3235" y="1408"/>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1582" name="Oval 66"/>
              <p:cNvSpPr>
                <a:spLocks noChangeArrowheads="1"/>
              </p:cNvSpPr>
              <p:nvPr/>
            </p:nvSpPr>
            <p:spPr bwMode="auto">
              <a:xfrm rot="-1745951">
                <a:off x="3403" y="1315"/>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1583" name="Oval 67"/>
              <p:cNvSpPr>
                <a:spLocks noChangeArrowheads="1"/>
              </p:cNvSpPr>
              <p:nvPr/>
            </p:nvSpPr>
            <p:spPr bwMode="auto">
              <a:xfrm rot="-1745951">
                <a:off x="3570" y="1221"/>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1584" name="Oval 68"/>
              <p:cNvSpPr>
                <a:spLocks noChangeArrowheads="1"/>
              </p:cNvSpPr>
              <p:nvPr/>
            </p:nvSpPr>
            <p:spPr bwMode="auto">
              <a:xfrm rot="-1745951">
                <a:off x="3739" y="1127"/>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1585" name="Oval 69"/>
              <p:cNvSpPr>
                <a:spLocks noChangeArrowheads="1"/>
              </p:cNvSpPr>
              <p:nvPr/>
            </p:nvSpPr>
            <p:spPr bwMode="auto">
              <a:xfrm rot="-1745951">
                <a:off x="3875" y="1055"/>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grpSp>
        <p:grpSp>
          <p:nvGrpSpPr>
            <p:cNvPr id="13" name="Group 70"/>
            <p:cNvGrpSpPr>
              <a:grpSpLocks/>
            </p:cNvGrpSpPr>
            <p:nvPr/>
          </p:nvGrpSpPr>
          <p:grpSpPr bwMode="auto">
            <a:xfrm rot="83576">
              <a:off x="2736" y="1632"/>
              <a:ext cx="277" cy="730"/>
              <a:chOff x="4149" y="1421"/>
              <a:chExt cx="277" cy="730"/>
            </a:xfrm>
          </p:grpSpPr>
          <p:sp>
            <p:nvSpPr>
              <p:cNvPr id="151575" name="Line 71"/>
              <p:cNvSpPr>
                <a:spLocks noChangeShapeType="1"/>
              </p:cNvSpPr>
              <p:nvPr/>
            </p:nvSpPr>
            <p:spPr bwMode="auto">
              <a:xfrm rot="3361829" flipH="1">
                <a:off x="3933" y="1780"/>
                <a:ext cx="730" cy="11"/>
              </a:xfrm>
              <a:prstGeom prst="line">
                <a:avLst/>
              </a:prstGeom>
              <a:noFill/>
              <a:ln w="28575">
                <a:solidFill>
                  <a:srgbClr val="0000FF"/>
                </a:solidFill>
                <a:round/>
                <a:headEnd type="triangle" w="sm" len="lg"/>
                <a:tailEnd type="none" w="sm" len="lg"/>
              </a:ln>
            </p:spPr>
            <p:txBody>
              <a:bodyPr wrap="none" anchor="ctr"/>
              <a:lstStyle/>
              <a:p>
                <a:endParaRPr lang="zh-CN" altLang="en-US"/>
              </a:p>
            </p:txBody>
          </p:sp>
          <p:sp>
            <p:nvSpPr>
              <p:cNvPr id="151576" name="Oval 72"/>
              <p:cNvSpPr>
                <a:spLocks noChangeArrowheads="1"/>
              </p:cNvSpPr>
              <p:nvPr/>
            </p:nvSpPr>
            <p:spPr bwMode="auto">
              <a:xfrm rot="3361829">
                <a:off x="4149" y="1589"/>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1577" name="Oval 73"/>
              <p:cNvSpPr>
                <a:spLocks noChangeArrowheads="1"/>
              </p:cNvSpPr>
              <p:nvPr/>
            </p:nvSpPr>
            <p:spPr bwMode="auto">
              <a:xfrm rot="3361829">
                <a:off x="4256" y="1749"/>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1578" name="Oval 74"/>
              <p:cNvSpPr>
                <a:spLocks noChangeArrowheads="1"/>
              </p:cNvSpPr>
              <p:nvPr/>
            </p:nvSpPr>
            <p:spPr bwMode="auto">
              <a:xfrm rot="3361829">
                <a:off x="4363" y="1909"/>
                <a:ext cx="64" cy="63"/>
              </a:xfrm>
              <a:prstGeom prst="ellipse">
                <a:avLst/>
              </a:prstGeom>
              <a:solidFill>
                <a:srgbClr val="0000FF"/>
              </a:solidFill>
              <a:ln w="9525">
                <a:solidFill>
                  <a:srgbClr val="0000FF"/>
                </a:solidFill>
                <a:round/>
                <a:headEnd/>
                <a:tailEnd/>
              </a:ln>
            </p:spPr>
            <p:txBody>
              <a:bodyPr wrap="none" anchor="ctr"/>
              <a:lstStyle/>
              <a:p>
                <a:endParaRPr lang="zh-CN" altLang="en-US"/>
              </a:p>
            </p:txBody>
          </p:sp>
        </p:grpSp>
      </p:grpSp>
      <p:grpSp>
        <p:nvGrpSpPr>
          <p:cNvPr id="14" name="Group 75"/>
          <p:cNvGrpSpPr>
            <a:grpSpLocks/>
          </p:cNvGrpSpPr>
          <p:nvPr/>
        </p:nvGrpSpPr>
        <p:grpSpPr bwMode="auto">
          <a:xfrm>
            <a:off x="4117975" y="3798888"/>
            <a:ext cx="3879850" cy="1490662"/>
            <a:chOff x="576" y="2232"/>
            <a:chExt cx="2736" cy="1070"/>
          </a:xfrm>
        </p:grpSpPr>
        <p:sp>
          <p:nvSpPr>
            <p:cNvPr id="151570" name="Rectangle 76"/>
            <p:cNvSpPr>
              <a:spLocks noChangeArrowheads="1"/>
            </p:cNvSpPr>
            <p:nvPr/>
          </p:nvSpPr>
          <p:spPr bwMode="auto">
            <a:xfrm>
              <a:off x="576" y="2232"/>
              <a:ext cx="2736" cy="963"/>
            </a:xfrm>
            <a:prstGeom prst="rect">
              <a:avLst/>
            </a:prstGeom>
            <a:solidFill>
              <a:srgbClr val="D5F7FF">
                <a:alpha val="50195"/>
              </a:srgbClr>
            </a:solidFill>
            <a:ln w="9525">
              <a:solidFill>
                <a:schemeClr val="tx1"/>
              </a:solidFill>
              <a:miter lim="800000"/>
              <a:headEnd/>
              <a:tailEnd/>
            </a:ln>
          </p:spPr>
          <p:txBody>
            <a:bodyPr wrap="none" anchor="ctr"/>
            <a:lstStyle/>
            <a:p>
              <a:endParaRPr lang="zh-CN" altLang="en-US"/>
            </a:p>
          </p:txBody>
        </p:sp>
        <p:sp>
          <p:nvSpPr>
            <p:cNvPr id="151571" name="Rectangle 77"/>
            <p:cNvSpPr>
              <a:spLocks noChangeArrowheads="1"/>
            </p:cNvSpPr>
            <p:nvPr/>
          </p:nvSpPr>
          <p:spPr bwMode="auto">
            <a:xfrm>
              <a:off x="671" y="2840"/>
              <a:ext cx="721" cy="373"/>
            </a:xfrm>
            <a:prstGeom prst="rect">
              <a:avLst/>
            </a:prstGeom>
            <a:noFill/>
            <a:ln w="9525">
              <a:noFill/>
              <a:miter lim="800000"/>
              <a:headEnd/>
              <a:tailEnd/>
            </a:ln>
          </p:spPr>
          <p:txBody>
            <a:bodyPr>
              <a:spAutoFit/>
            </a:bodyPr>
            <a:lstStyle/>
            <a:p>
              <a:r>
                <a:rPr lang="zh-CN" altLang="en-US" sz="2800" b="1">
                  <a:solidFill>
                    <a:srgbClr val="000000"/>
                  </a:solidFill>
                  <a:latin typeface="Times New Roman" pitchFamily="18" charset="0"/>
                </a:rPr>
                <a:t>玻璃</a:t>
              </a:r>
            </a:p>
          </p:txBody>
        </p:sp>
        <p:graphicFrame>
          <p:nvGraphicFramePr>
            <p:cNvPr id="151555" name="Object 78"/>
            <p:cNvGraphicFramePr>
              <a:graphicFrameLocks noChangeAspect="1"/>
            </p:cNvGraphicFramePr>
            <p:nvPr/>
          </p:nvGraphicFramePr>
          <p:xfrm>
            <a:off x="624" y="2331"/>
            <a:ext cx="294" cy="398"/>
          </p:xfrm>
          <a:graphic>
            <a:graphicData uri="http://schemas.openxmlformats.org/presentationml/2006/ole">
              <p:oleObj spid="_x0000_s166915" name="公式" r:id="rId6" imgW="241200" imgH="317160" progId="">
                <p:embed/>
              </p:oleObj>
            </a:graphicData>
          </a:graphic>
        </p:graphicFrame>
        <p:sp>
          <p:nvSpPr>
            <p:cNvPr id="151572" name="Text Box 79"/>
            <p:cNvSpPr txBox="1">
              <a:spLocks noChangeArrowheads="1"/>
            </p:cNvSpPr>
            <p:nvPr/>
          </p:nvSpPr>
          <p:spPr bwMode="auto">
            <a:xfrm>
              <a:off x="3072" y="2974"/>
              <a:ext cx="238" cy="328"/>
            </a:xfrm>
            <a:prstGeom prst="rect">
              <a:avLst/>
            </a:prstGeom>
            <a:noFill/>
            <a:ln w="9525">
              <a:noFill/>
              <a:miter lim="800000"/>
              <a:headEnd/>
              <a:tailEnd/>
            </a:ln>
          </p:spPr>
          <p:txBody>
            <a:bodyPr wrap="none">
              <a:spAutoFit/>
            </a:bodyPr>
            <a:lstStyle/>
            <a:p>
              <a:pPr>
                <a:spcBef>
                  <a:spcPct val="50000"/>
                </a:spcBef>
              </a:pPr>
              <a:r>
                <a:rPr lang="en-US" altLang="zh-CN" sz="2400" b="1">
                  <a:solidFill>
                    <a:srgbClr val="000000"/>
                  </a:solidFill>
                  <a:latin typeface="Times New Roman" pitchFamily="18" charset="0"/>
                </a:rPr>
                <a:t>2</a:t>
              </a:r>
            </a:p>
          </p:txBody>
        </p:sp>
      </p:grpSp>
      <p:grpSp>
        <p:nvGrpSpPr>
          <p:cNvPr id="15" name="Group 80"/>
          <p:cNvGrpSpPr>
            <a:grpSpLocks/>
          </p:cNvGrpSpPr>
          <p:nvPr/>
        </p:nvGrpSpPr>
        <p:grpSpPr bwMode="auto">
          <a:xfrm>
            <a:off x="5207000" y="4033838"/>
            <a:ext cx="339725" cy="701675"/>
            <a:chOff x="1344" y="2400"/>
            <a:chExt cx="240" cy="504"/>
          </a:xfrm>
        </p:grpSpPr>
        <p:sp>
          <p:nvSpPr>
            <p:cNvPr id="151569" name="Arc 81"/>
            <p:cNvSpPr>
              <a:spLocks/>
            </p:cNvSpPr>
            <p:nvPr/>
          </p:nvSpPr>
          <p:spPr bwMode="auto">
            <a:xfrm rot="13267117" flipH="1">
              <a:off x="1375" y="2400"/>
              <a:ext cx="61" cy="191"/>
            </a:xfrm>
            <a:custGeom>
              <a:avLst/>
              <a:gdLst>
                <a:gd name="T0" fmla="*/ 0 w 21399"/>
                <a:gd name="T1" fmla="*/ 0 h 21600"/>
                <a:gd name="T2" fmla="*/ 0 w 21399"/>
                <a:gd name="T3" fmla="*/ 0 h 21600"/>
                <a:gd name="T4" fmla="*/ 0 w 21399"/>
                <a:gd name="T5" fmla="*/ 0 h 21600"/>
                <a:gd name="T6" fmla="*/ 0 60000 65536"/>
                <a:gd name="T7" fmla="*/ 0 60000 65536"/>
                <a:gd name="T8" fmla="*/ 0 60000 65536"/>
                <a:gd name="T9" fmla="*/ 0 w 21399"/>
                <a:gd name="T10" fmla="*/ 0 h 21600"/>
                <a:gd name="T11" fmla="*/ 21399 w 21399"/>
                <a:gd name="T12" fmla="*/ 21600 h 21600"/>
              </a:gdLst>
              <a:ahLst/>
              <a:cxnLst>
                <a:cxn ang="T6">
                  <a:pos x="T0" y="T1"/>
                </a:cxn>
                <a:cxn ang="T7">
                  <a:pos x="T2" y="T3"/>
                </a:cxn>
                <a:cxn ang="T8">
                  <a:pos x="T4" y="T5"/>
                </a:cxn>
              </a:cxnLst>
              <a:rect l="T9" t="T10" r="T11" b="T12"/>
              <a:pathLst>
                <a:path w="21399" h="21600" fill="none" extrusionOk="0">
                  <a:moveTo>
                    <a:pt x="-1" y="0"/>
                  </a:moveTo>
                  <a:cubicBezTo>
                    <a:pt x="10792" y="0"/>
                    <a:pt x="19928" y="7966"/>
                    <a:pt x="21398" y="18658"/>
                  </a:cubicBezTo>
                </a:path>
                <a:path w="21399" h="21600" stroke="0" extrusionOk="0">
                  <a:moveTo>
                    <a:pt x="-1" y="0"/>
                  </a:moveTo>
                  <a:cubicBezTo>
                    <a:pt x="10792" y="0"/>
                    <a:pt x="19928" y="7966"/>
                    <a:pt x="21398" y="18658"/>
                  </a:cubicBezTo>
                  <a:lnTo>
                    <a:pt x="0" y="21600"/>
                  </a:lnTo>
                  <a:close/>
                </a:path>
              </a:pathLst>
            </a:custGeom>
            <a:noFill/>
            <a:ln w="28575">
              <a:solidFill>
                <a:srgbClr val="FF3399"/>
              </a:solidFill>
              <a:round/>
              <a:headEnd/>
              <a:tailEnd type="none" w="sm" len="lg"/>
            </a:ln>
          </p:spPr>
          <p:txBody>
            <a:bodyPr wrap="none" anchor="ctr"/>
            <a:lstStyle/>
            <a:p>
              <a:endParaRPr lang="zh-CN" altLang="en-US"/>
            </a:p>
          </p:txBody>
        </p:sp>
        <p:graphicFrame>
          <p:nvGraphicFramePr>
            <p:cNvPr id="151554" name="Object 82"/>
            <p:cNvGraphicFramePr>
              <a:graphicFrameLocks noChangeAspect="1"/>
            </p:cNvGraphicFramePr>
            <p:nvPr/>
          </p:nvGraphicFramePr>
          <p:xfrm>
            <a:off x="1344" y="2593"/>
            <a:ext cx="240" cy="311"/>
          </p:xfrm>
          <a:graphic>
            <a:graphicData uri="http://schemas.openxmlformats.org/presentationml/2006/ole">
              <p:oleObj spid="_x0000_s166914" name="公式" r:id="rId7" imgW="177480" imgH="241200" progId="">
                <p:embed/>
              </p:oleObj>
            </a:graphicData>
          </a:graphic>
        </p:graphicFrame>
      </p:grpSp>
      <p:sp>
        <p:nvSpPr>
          <p:cNvPr id="53331" name="Text Box 83"/>
          <p:cNvSpPr txBox="1">
            <a:spLocks noChangeArrowheads="1"/>
          </p:cNvSpPr>
          <p:nvPr/>
        </p:nvSpPr>
        <p:spPr bwMode="auto">
          <a:xfrm>
            <a:off x="457200" y="990600"/>
            <a:ext cx="7924800" cy="1260475"/>
          </a:xfrm>
          <a:prstGeom prst="rect">
            <a:avLst/>
          </a:prstGeom>
          <a:noFill/>
          <a:ln w="9525">
            <a:noFill/>
            <a:miter lim="800000"/>
            <a:headEnd/>
            <a:tailEnd/>
          </a:ln>
        </p:spPr>
        <p:txBody>
          <a:bodyPr>
            <a:spAutoFit/>
          </a:bodyPr>
          <a:lstStyle/>
          <a:p>
            <a:pPr>
              <a:lnSpc>
                <a:spcPct val="120000"/>
              </a:lnSpc>
              <a:spcBef>
                <a:spcPct val="50000"/>
              </a:spcBef>
            </a:pPr>
            <a:r>
              <a:rPr lang="en-US" altLang="zh-CN" sz="3200" b="1">
                <a:solidFill>
                  <a:srgbClr val="CC0000"/>
                </a:solidFill>
                <a:latin typeface="Times New Roman" pitchFamily="18" charset="0"/>
              </a:rPr>
              <a:t>        </a:t>
            </a:r>
            <a:r>
              <a:rPr lang="zh-CN" altLang="en-US" sz="3200" b="1">
                <a:solidFill>
                  <a:srgbClr val="CC0000"/>
                </a:solidFill>
                <a:latin typeface="Times New Roman" pitchFamily="18" charset="0"/>
              </a:rPr>
              <a:t>注意：</a:t>
            </a:r>
            <a:r>
              <a:rPr lang="zh-CN" altLang="en-US" sz="3200" b="1">
                <a:solidFill>
                  <a:srgbClr val="000000"/>
                </a:solidFill>
                <a:latin typeface="Times New Roman" pitchFamily="18" charset="0"/>
              </a:rPr>
              <a:t>一次起偏垂直入射面的振动仅很小部分被反射，所以</a:t>
            </a:r>
            <a:r>
              <a:rPr lang="zh-CN" altLang="en-US" sz="3200" b="1">
                <a:solidFill>
                  <a:srgbClr val="CC0000"/>
                </a:solidFill>
                <a:latin typeface="Times New Roman" pitchFamily="18" charset="0"/>
              </a:rPr>
              <a:t>反射偏振光</a:t>
            </a:r>
            <a:r>
              <a:rPr lang="zh-CN" altLang="en-US" sz="3200" b="1">
                <a:solidFill>
                  <a:srgbClr val="CC0000"/>
                </a:solidFill>
                <a:latin typeface="宋体" pitchFamily="2" charset="-122"/>
              </a:rPr>
              <a:t>很弱 </a:t>
            </a:r>
            <a:r>
              <a:rPr lang="en-US" altLang="zh-CN" sz="3200" b="1">
                <a:solidFill>
                  <a:srgbClr val="CC0000"/>
                </a:solidFill>
                <a:latin typeface="宋体" pitchFamily="2" charset="-122"/>
              </a:rPr>
              <a:t>.</a:t>
            </a:r>
            <a:endParaRPr lang="en-US" altLang="zh-CN" sz="3200" b="1">
              <a:solidFill>
                <a:srgbClr val="000000"/>
              </a:solidFill>
              <a:latin typeface="宋体" pitchFamily="2" charset="-122"/>
            </a:endParaRPr>
          </a:p>
        </p:txBody>
      </p:sp>
      <p:sp>
        <p:nvSpPr>
          <p:cNvPr id="151566" name="Rectangle 84"/>
          <p:cNvSpPr>
            <a:spLocks noChangeArrowheads="1"/>
          </p:cNvSpPr>
          <p:nvPr/>
        </p:nvSpPr>
        <p:spPr bwMode="auto">
          <a:xfrm>
            <a:off x="457200" y="2286000"/>
            <a:ext cx="2667000" cy="1844675"/>
          </a:xfrm>
          <a:prstGeom prst="rect">
            <a:avLst/>
          </a:prstGeom>
          <a:noFill/>
          <a:ln w="9525">
            <a:noFill/>
            <a:miter lim="800000"/>
            <a:headEnd/>
            <a:tailEnd/>
          </a:ln>
        </p:spPr>
        <p:txBody>
          <a:bodyPr>
            <a:spAutoFit/>
          </a:bodyPr>
          <a:lstStyle/>
          <a:p>
            <a:pPr>
              <a:lnSpc>
                <a:spcPct val="120000"/>
              </a:lnSpc>
              <a:spcBef>
                <a:spcPct val="50000"/>
              </a:spcBef>
            </a:pPr>
            <a:r>
              <a:rPr lang="zh-CN" altLang="en-US" sz="3200" b="1">
                <a:solidFill>
                  <a:srgbClr val="000000"/>
                </a:solidFill>
              </a:rPr>
              <a:t>一般应用</a:t>
            </a:r>
            <a:r>
              <a:rPr lang="zh-CN" altLang="en-US" sz="3200" b="1">
                <a:solidFill>
                  <a:srgbClr val="CC0000"/>
                </a:solidFill>
                <a:latin typeface="Times New Roman" pitchFamily="18" charset="0"/>
              </a:rPr>
              <a:t>玻璃片堆</a:t>
            </a:r>
            <a:r>
              <a:rPr lang="zh-CN" altLang="en-US" sz="3200" b="1">
                <a:solidFill>
                  <a:srgbClr val="000000"/>
                </a:solidFill>
                <a:latin typeface="Times New Roman" pitchFamily="18" charset="0"/>
              </a:rPr>
              <a:t>产生偏振光</a:t>
            </a:r>
            <a:r>
              <a:rPr lang="en-US" altLang="zh-CN" sz="3200" b="1">
                <a:solidFill>
                  <a:srgbClr val="000000"/>
                </a:solidFill>
                <a:latin typeface="Times New Roman" pitchFamily="18" charset="0"/>
              </a:rPr>
              <a:t>.</a:t>
            </a:r>
          </a:p>
        </p:txBody>
      </p:sp>
      <p:sp>
        <p:nvSpPr>
          <p:cNvPr id="86" name="Oval 20"/>
          <p:cNvSpPr>
            <a:spLocks noChangeArrowheads="1"/>
          </p:cNvSpPr>
          <p:nvPr/>
        </p:nvSpPr>
        <p:spPr bwMode="auto">
          <a:xfrm>
            <a:off x="3200400" y="609600"/>
            <a:ext cx="56197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51568" name="Rectangle 23"/>
          <p:cNvSpPr>
            <a:spLocks noChangeArrowheads="1"/>
          </p:cNvSpPr>
          <p:nvPr/>
        </p:nvSpPr>
        <p:spPr bwMode="auto">
          <a:xfrm>
            <a:off x="3581400" y="65088"/>
            <a:ext cx="51816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11-11  </a:t>
            </a:r>
            <a:r>
              <a:rPr kumimoji="1" lang="zh-CN" altLang="en-US" sz="2800" b="1">
                <a:solidFill>
                  <a:srgbClr val="000066"/>
                </a:solidFill>
                <a:latin typeface="楷体_GB2312" pitchFamily="49" charset="-122"/>
                <a:ea typeface="楷体_GB2312" pitchFamily="49" charset="-122"/>
              </a:rPr>
              <a:t>反射光和折射光的偏振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ou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ou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3331"/>
                                        </p:tgtEl>
                                        <p:attrNameLst>
                                          <p:attrName>style.visibility</p:attrName>
                                        </p:attrNameLst>
                                      </p:cBhvr>
                                      <p:to>
                                        <p:strVal val="visible"/>
                                      </p:to>
                                    </p:set>
                                    <p:animEffect transition="in" filter="blinds(horizontal)">
                                      <p:cBhvr>
                                        <p:cTn id="17" dur="500"/>
                                        <p:tgtEl>
                                          <p:spTgt spid="53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31" grpId="0" autoUpdateAnimBg="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灯片编号占位符 1"/>
          <p:cNvSpPr>
            <a:spLocks noGrp="1"/>
          </p:cNvSpPr>
          <p:nvPr>
            <p:ph type="sldNum" sz="quarter" idx="10"/>
          </p:nvPr>
        </p:nvSpPr>
        <p:spPr>
          <a:noFill/>
        </p:spPr>
        <p:txBody>
          <a:bodyPr/>
          <a:lstStyle/>
          <a:p>
            <a:fld id="{5CC6EC7F-E443-4EBD-B48B-4E6AEF56068A}" type="slidenum">
              <a:rPr lang="en-US" altLang="zh-CN" smtClean="0"/>
              <a:pPr/>
              <a:t>215</a:t>
            </a:fld>
            <a:endParaRPr lang="en-US" altLang="zh-CN" smtClean="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灯片编号占位符 1"/>
          <p:cNvSpPr>
            <a:spLocks noGrp="1"/>
          </p:cNvSpPr>
          <p:nvPr>
            <p:ph type="sldNum" sz="quarter" idx="10"/>
          </p:nvPr>
        </p:nvSpPr>
        <p:spPr>
          <a:noFill/>
        </p:spPr>
        <p:txBody>
          <a:bodyPr/>
          <a:lstStyle/>
          <a:p>
            <a:fld id="{C7152B5D-297B-4F98-8DCD-8917554B4801}" type="slidenum">
              <a:rPr lang="en-US" altLang="zh-CN" smtClean="0"/>
              <a:pPr/>
              <a:t>216</a:t>
            </a:fld>
            <a:endParaRPr lang="en-US" altLang="zh-CN" smtClean="0"/>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灯片编号占位符 1"/>
          <p:cNvSpPr>
            <a:spLocks noGrp="1"/>
          </p:cNvSpPr>
          <p:nvPr>
            <p:ph type="sldNum" sz="quarter" idx="10"/>
          </p:nvPr>
        </p:nvSpPr>
        <p:spPr>
          <a:noFill/>
        </p:spPr>
        <p:txBody>
          <a:bodyPr/>
          <a:lstStyle/>
          <a:p>
            <a:fld id="{06BED51F-E992-49FA-A26B-524BF40E898F}" type="slidenum">
              <a:rPr lang="en-US" altLang="zh-CN" smtClean="0"/>
              <a:pPr/>
              <a:t>217</a:t>
            </a:fld>
            <a:endParaRPr lang="en-US" altLang="zh-CN" smtClean="0"/>
          </a:p>
        </p:txBody>
      </p:sp>
      <p:sp>
        <p:nvSpPr>
          <p:cNvPr id="251907" name="Text Box 2"/>
          <p:cNvSpPr txBox="1">
            <a:spLocks noChangeArrowheads="1"/>
          </p:cNvSpPr>
          <p:nvPr/>
        </p:nvSpPr>
        <p:spPr bwMode="auto">
          <a:xfrm>
            <a:off x="609600" y="852488"/>
            <a:ext cx="7086600" cy="641350"/>
          </a:xfrm>
          <a:prstGeom prst="rect">
            <a:avLst/>
          </a:prstGeom>
          <a:noFill/>
          <a:ln w="9525">
            <a:noFill/>
            <a:miter lim="800000"/>
            <a:headEnd/>
            <a:tailEnd/>
          </a:ln>
        </p:spPr>
        <p:txBody>
          <a:bodyPr>
            <a:spAutoFit/>
          </a:bodyPr>
          <a:lstStyle/>
          <a:p>
            <a:pPr>
              <a:spcBef>
                <a:spcPct val="50000"/>
              </a:spcBef>
            </a:pPr>
            <a:r>
              <a:rPr lang="zh-CN" altLang="en-US" sz="3600" b="1">
                <a:solidFill>
                  <a:srgbClr val="CC0000"/>
                </a:solidFill>
                <a:latin typeface="宋体" pitchFamily="2" charset="-122"/>
              </a:rPr>
              <a:t>一  双折射现象</a:t>
            </a:r>
          </a:p>
        </p:txBody>
      </p:sp>
      <p:sp>
        <p:nvSpPr>
          <p:cNvPr id="67616" name="Rectangle 32"/>
          <p:cNvSpPr>
            <a:spLocks noChangeArrowheads="1"/>
          </p:cNvSpPr>
          <p:nvPr/>
        </p:nvSpPr>
        <p:spPr bwMode="auto">
          <a:xfrm>
            <a:off x="684213" y="1628775"/>
            <a:ext cx="7993062" cy="1066800"/>
          </a:xfrm>
          <a:prstGeom prst="rect">
            <a:avLst/>
          </a:prstGeom>
          <a:noFill/>
          <a:ln w="9525">
            <a:noFill/>
            <a:miter lim="800000"/>
            <a:headEnd/>
            <a:tailEnd/>
          </a:ln>
        </p:spPr>
        <p:txBody>
          <a:bodyPr anchor="ctr">
            <a:spAutoFit/>
          </a:bodyPr>
          <a:lstStyle/>
          <a:p>
            <a:r>
              <a:rPr lang="en-US" altLang="zh-CN" sz="3200" b="1"/>
              <a:t>       </a:t>
            </a:r>
            <a:r>
              <a:rPr lang="zh-CN" altLang="en-US" sz="3200" b="1"/>
              <a:t>一束入射到介质中的光经折射后变为两束光，称为双折射。 </a:t>
            </a:r>
          </a:p>
        </p:txBody>
      </p:sp>
      <p:sp>
        <p:nvSpPr>
          <p:cNvPr id="67617" name="Rectangle 33"/>
          <p:cNvSpPr>
            <a:spLocks noChangeArrowheads="1"/>
          </p:cNvSpPr>
          <p:nvPr/>
        </p:nvSpPr>
        <p:spPr bwMode="auto">
          <a:xfrm>
            <a:off x="4932363" y="2879725"/>
            <a:ext cx="3889375" cy="3016250"/>
          </a:xfrm>
          <a:prstGeom prst="rect">
            <a:avLst/>
          </a:prstGeom>
          <a:noFill/>
          <a:ln w="9525">
            <a:noFill/>
            <a:miter lim="800000"/>
            <a:headEnd/>
            <a:tailEnd/>
          </a:ln>
        </p:spPr>
        <p:txBody>
          <a:bodyPr anchor="ctr">
            <a:spAutoFit/>
          </a:bodyPr>
          <a:lstStyle/>
          <a:p>
            <a:r>
              <a:rPr lang="zh-CN" altLang="en-US" sz="3200" b="1"/>
              <a:t>折射后的两束光都是线偏振光，一束遵循折射定律，称为</a:t>
            </a:r>
            <a:r>
              <a:rPr lang="zh-CN" altLang="en-US" sz="3200" b="1">
                <a:solidFill>
                  <a:srgbClr val="0000FF"/>
                </a:solidFill>
              </a:rPr>
              <a:t>寻常光（</a:t>
            </a:r>
            <a:r>
              <a:rPr lang="en-US" altLang="zh-CN" sz="3200" b="1">
                <a:solidFill>
                  <a:srgbClr val="0000FF"/>
                </a:solidFill>
              </a:rPr>
              <a:t>O</a:t>
            </a:r>
            <a:r>
              <a:rPr lang="zh-CN" altLang="en-US" sz="3200" b="1">
                <a:solidFill>
                  <a:srgbClr val="0000FF"/>
                </a:solidFill>
              </a:rPr>
              <a:t>光）</a:t>
            </a:r>
            <a:r>
              <a:rPr lang="en-US" altLang="zh-CN" sz="3200" b="1"/>
              <a:t>,</a:t>
            </a:r>
            <a:r>
              <a:rPr lang="zh-CN" altLang="en-US" sz="3200" b="1"/>
              <a:t>另一束不遵循折射定律， 称为</a:t>
            </a:r>
            <a:r>
              <a:rPr lang="zh-CN" altLang="en-US" sz="3200" b="1">
                <a:solidFill>
                  <a:srgbClr val="0000FF"/>
                </a:solidFill>
              </a:rPr>
              <a:t>非常光（</a:t>
            </a:r>
            <a:r>
              <a:rPr lang="en-US" altLang="zh-CN" sz="3200" b="1">
                <a:solidFill>
                  <a:srgbClr val="0000FF"/>
                </a:solidFill>
              </a:rPr>
              <a:t>e</a:t>
            </a:r>
            <a:r>
              <a:rPr lang="zh-CN" altLang="en-US" sz="3200" b="1">
                <a:solidFill>
                  <a:srgbClr val="0000FF"/>
                </a:solidFill>
              </a:rPr>
              <a:t>光）</a:t>
            </a:r>
            <a:r>
              <a:rPr lang="zh-CN" altLang="en-US" sz="3200" b="1"/>
              <a:t>。 </a:t>
            </a:r>
          </a:p>
        </p:txBody>
      </p:sp>
      <p:pic>
        <p:nvPicPr>
          <p:cNvPr id="67619" name="Picture 35" descr="12"/>
          <p:cNvPicPr>
            <a:picLocks noChangeAspect="1" noChangeArrowheads="1"/>
          </p:cNvPicPr>
          <p:nvPr/>
        </p:nvPicPr>
        <p:blipFill>
          <a:blip r:embed="rId2" cstate="print"/>
          <a:srcRect/>
          <a:stretch>
            <a:fillRect/>
          </a:stretch>
        </p:blipFill>
        <p:spPr bwMode="auto">
          <a:xfrm>
            <a:off x="611188" y="2852738"/>
            <a:ext cx="4032250" cy="3040062"/>
          </a:xfrm>
          <a:prstGeom prst="rect">
            <a:avLst/>
          </a:prstGeom>
          <a:noFill/>
          <a:ln w="9525">
            <a:noFill/>
            <a:miter lim="800000"/>
            <a:headEnd/>
            <a:tailEnd/>
          </a:ln>
        </p:spPr>
      </p:pic>
      <p:sp>
        <p:nvSpPr>
          <p:cNvPr id="7"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51912" name="Rectangle 23"/>
          <p:cNvSpPr>
            <a:spLocks noChangeArrowheads="1"/>
          </p:cNvSpPr>
          <p:nvPr/>
        </p:nvSpPr>
        <p:spPr bwMode="auto">
          <a:xfrm>
            <a:off x="5435600" y="65088"/>
            <a:ext cx="3124200" cy="584200"/>
          </a:xfrm>
          <a:prstGeom prst="rect">
            <a:avLst/>
          </a:prstGeom>
          <a:noFill/>
          <a:ln w="9525">
            <a:noFill/>
            <a:miter lim="800000"/>
            <a:headEnd/>
            <a:tailEnd/>
          </a:ln>
        </p:spPr>
        <p:txBody>
          <a:bodyPr>
            <a:spAutoFit/>
          </a:bodyPr>
          <a:lstStyle/>
          <a:p>
            <a:pPr eaLnBrk="0" hangingPunct="0">
              <a:spcBef>
                <a:spcPct val="50000"/>
              </a:spcBef>
            </a:pPr>
            <a:r>
              <a:rPr kumimoji="1" lang="en-US" altLang="zh-CN" sz="3200" b="1">
                <a:solidFill>
                  <a:srgbClr val="000066"/>
                </a:solidFill>
                <a:latin typeface="楷体_GB2312" pitchFamily="49" charset="-122"/>
                <a:ea typeface="楷体_GB2312" pitchFamily="49" charset="-122"/>
              </a:rPr>
              <a:t>11-12  </a:t>
            </a:r>
            <a:r>
              <a:rPr kumimoji="1" lang="zh-CN" altLang="en-US" sz="3200" b="1">
                <a:solidFill>
                  <a:srgbClr val="000066"/>
                </a:solidFill>
                <a:latin typeface="楷体_GB2312" pitchFamily="49" charset="-122"/>
                <a:ea typeface="楷体_GB2312" pitchFamily="49" charset="-122"/>
              </a:rPr>
              <a:t>双折射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7616"/>
                                        </p:tgtEl>
                                        <p:attrNameLst>
                                          <p:attrName>style.visibility</p:attrName>
                                        </p:attrNameLst>
                                      </p:cBhvr>
                                      <p:to>
                                        <p:strVal val="visible"/>
                                      </p:to>
                                    </p:set>
                                    <p:animEffect transition="in" filter="blinds(horizontal)">
                                      <p:cBhvr>
                                        <p:cTn id="7" dur="500"/>
                                        <p:tgtEl>
                                          <p:spTgt spid="676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7619"/>
                                        </p:tgtEl>
                                        <p:attrNameLst>
                                          <p:attrName>style.visibility</p:attrName>
                                        </p:attrNameLst>
                                      </p:cBhvr>
                                      <p:to>
                                        <p:strVal val="visible"/>
                                      </p:to>
                                    </p:set>
                                    <p:animEffect transition="in" filter="blinds(horizontal)">
                                      <p:cBhvr>
                                        <p:cTn id="12" dur="500"/>
                                        <p:tgtEl>
                                          <p:spTgt spid="676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7617"/>
                                        </p:tgtEl>
                                        <p:attrNameLst>
                                          <p:attrName>style.visibility</p:attrName>
                                        </p:attrNameLst>
                                      </p:cBhvr>
                                      <p:to>
                                        <p:strVal val="visible"/>
                                      </p:to>
                                    </p:set>
                                    <p:animEffect transition="in" filter="blinds(horizontal)">
                                      <p:cBhvr>
                                        <p:cTn id="17" dur="500"/>
                                        <p:tgtEl>
                                          <p:spTgt spid="67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16" grpId="0"/>
      <p:bldP spid="67617"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2" name="灯片编号占位符 1"/>
          <p:cNvSpPr>
            <a:spLocks noGrp="1"/>
          </p:cNvSpPr>
          <p:nvPr>
            <p:ph type="sldNum" sz="quarter" idx="10"/>
          </p:nvPr>
        </p:nvSpPr>
        <p:spPr>
          <a:noFill/>
        </p:spPr>
        <p:txBody>
          <a:bodyPr/>
          <a:lstStyle/>
          <a:p>
            <a:fld id="{E1B7DC42-3FF1-4321-A130-466C6E617F3E}" type="slidenum">
              <a:rPr lang="en-US" altLang="zh-CN" smtClean="0"/>
              <a:pPr/>
              <a:t>218</a:t>
            </a:fld>
            <a:endParaRPr lang="en-US" altLang="zh-CN" smtClean="0"/>
          </a:p>
        </p:txBody>
      </p:sp>
      <p:sp>
        <p:nvSpPr>
          <p:cNvPr id="152583" name="Text Box 12"/>
          <p:cNvSpPr txBox="1">
            <a:spLocks noChangeArrowheads="1"/>
          </p:cNvSpPr>
          <p:nvPr/>
        </p:nvSpPr>
        <p:spPr bwMode="auto">
          <a:xfrm>
            <a:off x="609600" y="852488"/>
            <a:ext cx="7086600" cy="641350"/>
          </a:xfrm>
          <a:prstGeom prst="rect">
            <a:avLst/>
          </a:prstGeom>
          <a:noFill/>
          <a:ln w="9525">
            <a:noFill/>
            <a:miter lim="800000"/>
            <a:headEnd/>
            <a:tailEnd/>
          </a:ln>
        </p:spPr>
        <p:txBody>
          <a:bodyPr>
            <a:spAutoFit/>
          </a:bodyPr>
          <a:lstStyle/>
          <a:p>
            <a:pPr>
              <a:spcBef>
                <a:spcPct val="50000"/>
              </a:spcBef>
            </a:pPr>
            <a:r>
              <a:rPr lang="zh-CN" altLang="en-US" sz="3600" b="1">
                <a:solidFill>
                  <a:srgbClr val="CC0000"/>
                </a:solidFill>
                <a:latin typeface="宋体" pitchFamily="2" charset="-122"/>
              </a:rPr>
              <a:t>双折射的寻常光和非寻常光</a:t>
            </a:r>
          </a:p>
        </p:txBody>
      </p:sp>
      <p:grpSp>
        <p:nvGrpSpPr>
          <p:cNvPr id="2" name="Group 2"/>
          <p:cNvGrpSpPr>
            <a:grpSpLocks/>
          </p:cNvGrpSpPr>
          <p:nvPr/>
        </p:nvGrpSpPr>
        <p:grpSpPr bwMode="auto">
          <a:xfrm>
            <a:off x="4349750" y="1709738"/>
            <a:ext cx="4260850" cy="4314825"/>
            <a:chOff x="2688" y="1078"/>
            <a:chExt cx="2736" cy="2810"/>
          </a:xfrm>
        </p:grpSpPr>
        <p:sp>
          <p:nvSpPr>
            <p:cNvPr id="152602" name="AutoShape 3"/>
            <p:cNvSpPr>
              <a:spLocks noChangeArrowheads="1"/>
            </p:cNvSpPr>
            <p:nvPr/>
          </p:nvSpPr>
          <p:spPr bwMode="auto">
            <a:xfrm>
              <a:off x="2688" y="1488"/>
              <a:ext cx="2736" cy="2400"/>
            </a:xfrm>
            <a:prstGeom prst="foldedCorner">
              <a:avLst>
                <a:gd name="adj" fmla="val 15856"/>
              </a:avLst>
            </a:prstGeom>
            <a:solidFill>
              <a:srgbClr val="F8D9FF"/>
            </a:solidFill>
            <a:ln w="9525">
              <a:solidFill>
                <a:srgbClr val="CC00CC"/>
              </a:solidFill>
              <a:round/>
              <a:headEnd/>
              <a:tailEnd/>
            </a:ln>
          </p:spPr>
          <p:txBody>
            <a:bodyPr wrap="none" anchor="ctr"/>
            <a:lstStyle/>
            <a:p>
              <a:endParaRPr lang="zh-CN" altLang="en-US"/>
            </a:p>
          </p:txBody>
        </p:sp>
        <p:sp>
          <p:nvSpPr>
            <p:cNvPr id="152603" name="Rectangle 4"/>
            <p:cNvSpPr>
              <a:spLocks noChangeArrowheads="1"/>
            </p:cNvSpPr>
            <p:nvPr/>
          </p:nvSpPr>
          <p:spPr bwMode="auto">
            <a:xfrm>
              <a:off x="3456" y="2457"/>
              <a:ext cx="1824" cy="537"/>
            </a:xfrm>
            <a:prstGeom prst="rect">
              <a:avLst/>
            </a:prstGeom>
            <a:noFill/>
            <a:ln w="9525">
              <a:noFill/>
              <a:miter lim="800000"/>
              <a:headEnd/>
              <a:tailEnd/>
            </a:ln>
          </p:spPr>
          <p:txBody>
            <a:bodyPr>
              <a:spAutoFit/>
            </a:bodyPr>
            <a:lstStyle/>
            <a:p>
              <a:r>
                <a:rPr lang="zh-CN" altLang="en-US" sz="4800" b="1">
                  <a:solidFill>
                    <a:srgbClr val="B2B2B2"/>
                  </a:solidFill>
                  <a:latin typeface="Times New Roman" pitchFamily="18" charset="0"/>
                  <a:ea typeface="楷体_GB2312" pitchFamily="49" charset="-122"/>
                </a:rPr>
                <a:t>动 光 学</a:t>
              </a:r>
            </a:p>
          </p:txBody>
        </p:sp>
        <p:sp>
          <p:nvSpPr>
            <p:cNvPr id="152604" name="Text Box 5"/>
            <p:cNvSpPr txBox="1">
              <a:spLocks noChangeArrowheads="1"/>
            </p:cNvSpPr>
            <p:nvPr/>
          </p:nvSpPr>
          <p:spPr bwMode="auto">
            <a:xfrm>
              <a:off x="2688" y="1078"/>
              <a:ext cx="2736" cy="424"/>
            </a:xfrm>
            <a:prstGeom prst="rect">
              <a:avLst/>
            </a:prstGeom>
            <a:gradFill rotWithShape="0">
              <a:gsLst>
                <a:gs pos="0">
                  <a:srgbClr val="FAE7FF"/>
                </a:gs>
                <a:gs pos="50000">
                  <a:srgbClr val="FFFFFF"/>
                </a:gs>
                <a:gs pos="100000">
                  <a:srgbClr val="FAE7FF"/>
                </a:gs>
              </a:gsLst>
              <a:lin ang="5400000" scaled="1"/>
            </a:gradFill>
            <a:ln w="9525">
              <a:solidFill>
                <a:srgbClr val="CC00CC"/>
              </a:solidFill>
              <a:miter lim="800000"/>
              <a:headEnd/>
              <a:tailEnd/>
            </a:ln>
          </p:spPr>
          <p:txBody>
            <a:bodyPr>
              <a:spAutoFit/>
            </a:bodyPr>
            <a:lstStyle/>
            <a:p>
              <a:pPr algn="ctr">
                <a:spcBef>
                  <a:spcPct val="50000"/>
                </a:spcBef>
              </a:pPr>
              <a:r>
                <a:rPr lang="zh-CN" altLang="en-US" sz="3600" b="1">
                  <a:latin typeface="宋体" pitchFamily="2" charset="-122"/>
                </a:rPr>
                <a:t>双折射现象</a:t>
              </a:r>
            </a:p>
          </p:txBody>
        </p:sp>
        <p:grpSp>
          <p:nvGrpSpPr>
            <p:cNvPr id="3" name="Group 6"/>
            <p:cNvGrpSpPr>
              <a:grpSpLocks/>
            </p:cNvGrpSpPr>
            <p:nvPr/>
          </p:nvGrpSpPr>
          <p:grpSpPr bwMode="auto">
            <a:xfrm>
              <a:off x="3252" y="2064"/>
              <a:ext cx="1980" cy="1296"/>
              <a:chOff x="3312" y="1440"/>
              <a:chExt cx="1980" cy="1296"/>
            </a:xfrm>
          </p:grpSpPr>
          <p:sp>
            <p:nvSpPr>
              <p:cNvPr id="152608" name="AutoShape 7"/>
              <p:cNvSpPr>
                <a:spLocks noChangeArrowheads="1"/>
              </p:cNvSpPr>
              <p:nvPr/>
            </p:nvSpPr>
            <p:spPr bwMode="auto">
              <a:xfrm>
                <a:off x="3312" y="1440"/>
                <a:ext cx="1968" cy="1296"/>
              </a:xfrm>
              <a:prstGeom prst="cube">
                <a:avLst>
                  <a:gd name="adj" fmla="val 17190"/>
                </a:avLst>
              </a:prstGeom>
              <a:noFill/>
              <a:ln w="19050">
                <a:solidFill>
                  <a:srgbClr val="0099FF"/>
                </a:solidFill>
                <a:miter lim="800000"/>
                <a:headEnd/>
                <a:tailEnd/>
              </a:ln>
            </p:spPr>
            <p:txBody>
              <a:bodyPr wrap="none" anchor="ctr"/>
              <a:lstStyle/>
              <a:p>
                <a:endParaRPr lang="zh-CN" altLang="en-US"/>
              </a:p>
            </p:txBody>
          </p:sp>
          <p:sp>
            <p:nvSpPr>
              <p:cNvPr id="152609" name="AutoShape 8"/>
              <p:cNvSpPr>
                <a:spLocks noChangeArrowheads="1"/>
              </p:cNvSpPr>
              <p:nvPr/>
            </p:nvSpPr>
            <p:spPr bwMode="auto">
              <a:xfrm>
                <a:off x="3312" y="1440"/>
                <a:ext cx="1968" cy="215"/>
              </a:xfrm>
              <a:prstGeom prst="parallelogram">
                <a:avLst>
                  <a:gd name="adj" fmla="val 96324"/>
                </a:avLst>
              </a:prstGeom>
              <a:solidFill>
                <a:srgbClr val="CDFFFF">
                  <a:alpha val="50195"/>
                </a:srgbClr>
              </a:solidFill>
              <a:ln w="9525">
                <a:solidFill>
                  <a:srgbClr val="0099FF"/>
                </a:solidFill>
                <a:miter lim="800000"/>
                <a:headEnd/>
                <a:tailEnd/>
              </a:ln>
            </p:spPr>
            <p:txBody>
              <a:bodyPr wrap="none" anchor="ctr"/>
              <a:lstStyle/>
              <a:p>
                <a:endParaRPr lang="zh-CN" altLang="en-US"/>
              </a:p>
            </p:txBody>
          </p:sp>
          <p:sp>
            <p:nvSpPr>
              <p:cNvPr id="152610" name="AutoShape 9"/>
              <p:cNvSpPr>
                <a:spLocks noChangeArrowheads="1"/>
              </p:cNvSpPr>
              <p:nvPr/>
            </p:nvSpPr>
            <p:spPr bwMode="auto">
              <a:xfrm rot="5400000" flipH="1">
                <a:off x="4518" y="1962"/>
                <a:ext cx="1296" cy="252"/>
              </a:xfrm>
              <a:prstGeom prst="parallelogram">
                <a:avLst>
                  <a:gd name="adj" fmla="val 89262"/>
                </a:avLst>
              </a:prstGeom>
              <a:solidFill>
                <a:srgbClr val="CDFFFF">
                  <a:alpha val="50195"/>
                </a:srgbClr>
              </a:solidFill>
              <a:ln w="9525">
                <a:solidFill>
                  <a:srgbClr val="0099FF"/>
                </a:solidFill>
                <a:miter lim="800000"/>
                <a:headEnd/>
                <a:tailEnd/>
              </a:ln>
            </p:spPr>
            <p:txBody>
              <a:bodyPr wrap="none" anchor="ctr"/>
              <a:lstStyle/>
              <a:p>
                <a:endParaRPr lang="zh-CN" altLang="en-US"/>
              </a:p>
            </p:txBody>
          </p:sp>
        </p:grpSp>
        <p:sp>
          <p:nvSpPr>
            <p:cNvPr id="152606" name="Rectangle 10"/>
            <p:cNvSpPr>
              <a:spLocks noChangeArrowheads="1"/>
            </p:cNvSpPr>
            <p:nvPr/>
          </p:nvSpPr>
          <p:spPr bwMode="auto">
            <a:xfrm>
              <a:off x="2811" y="2649"/>
              <a:ext cx="512" cy="537"/>
            </a:xfrm>
            <a:prstGeom prst="rect">
              <a:avLst/>
            </a:prstGeom>
            <a:noFill/>
            <a:ln w="9525">
              <a:noFill/>
              <a:miter lim="800000"/>
              <a:headEnd/>
              <a:tailEnd/>
            </a:ln>
          </p:spPr>
          <p:txBody>
            <a:bodyPr wrap="none">
              <a:spAutoFit/>
            </a:bodyPr>
            <a:lstStyle/>
            <a:p>
              <a:r>
                <a:rPr lang="zh-CN" altLang="en-US" sz="4800" b="1">
                  <a:solidFill>
                    <a:srgbClr val="1C1C1C"/>
                  </a:solidFill>
                  <a:latin typeface="Times New Roman" pitchFamily="18" charset="0"/>
                  <a:ea typeface="楷体_GB2312" pitchFamily="49" charset="-122"/>
                </a:rPr>
                <a:t>波</a:t>
              </a:r>
            </a:p>
          </p:txBody>
        </p:sp>
        <p:sp>
          <p:nvSpPr>
            <p:cNvPr id="152607" name="Text Box 11"/>
            <p:cNvSpPr txBox="1">
              <a:spLocks noChangeArrowheads="1"/>
            </p:cNvSpPr>
            <p:nvPr/>
          </p:nvSpPr>
          <p:spPr bwMode="auto">
            <a:xfrm>
              <a:off x="2688" y="2601"/>
              <a:ext cx="2448" cy="536"/>
            </a:xfrm>
            <a:prstGeom prst="rect">
              <a:avLst/>
            </a:prstGeom>
            <a:noFill/>
            <a:ln w="9525">
              <a:noFill/>
              <a:miter lim="800000"/>
              <a:headEnd/>
              <a:tailEnd/>
            </a:ln>
          </p:spPr>
          <p:txBody>
            <a:bodyPr>
              <a:spAutoFit/>
            </a:bodyPr>
            <a:lstStyle/>
            <a:p>
              <a:pPr algn="ctr">
                <a:spcBef>
                  <a:spcPct val="50000"/>
                </a:spcBef>
              </a:pPr>
              <a:r>
                <a:rPr lang="en-US" altLang="zh-CN" sz="4800" b="1">
                  <a:solidFill>
                    <a:srgbClr val="777777"/>
                  </a:solidFill>
                  <a:latin typeface="Times New Roman" pitchFamily="18" charset="0"/>
                  <a:ea typeface="楷体_GB2312" pitchFamily="49" charset="-122"/>
                </a:rPr>
                <a:t>   </a:t>
              </a:r>
              <a:r>
                <a:rPr lang="zh-CN" altLang="en-US" sz="4800" b="1">
                  <a:solidFill>
                    <a:srgbClr val="808080"/>
                  </a:solidFill>
                  <a:latin typeface="Times New Roman" pitchFamily="18" charset="0"/>
                  <a:ea typeface="楷体_GB2312" pitchFamily="49" charset="-122"/>
                </a:rPr>
                <a:t>动 光 学</a:t>
              </a:r>
            </a:p>
          </p:txBody>
        </p:sp>
      </p:grpSp>
      <p:sp>
        <p:nvSpPr>
          <p:cNvPr id="152585" name="Rectangle 14"/>
          <p:cNvSpPr>
            <a:spLocks noChangeArrowheads="1"/>
          </p:cNvSpPr>
          <p:nvPr/>
        </p:nvSpPr>
        <p:spPr bwMode="auto">
          <a:xfrm>
            <a:off x="685800" y="1676400"/>
            <a:ext cx="3214688" cy="4495800"/>
          </a:xfrm>
          <a:prstGeom prst="rect">
            <a:avLst/>
          </a:prstGeom>
          <a:solidFill>
            <a:schemeClr val="bg1"/>
          </a:solidFill>
          <a:ln w="9525">
            <a:solidFill>
              <a:schemeClr val="tx2"/>
            </a:solidFill>
            <a:miter lim="800000"/>
            <a:headEnd/>
            <a:tailEnd/>
          </a:ln>
        </p:spPr>
        <p:txBody>
          <a:bodyPr wrap="none" anchor="ctr"/>
          <a:lstStyle/>
          <a:p>
            <a:endParaRPr lang="zh-CN" altLang="en-US"/>
          </a:p>
        </p:txBody>
      </p:sp>
      <p:grpSp>
        <p:nvGrpSpPr>
          <p:cNvPr id="4" name="Group 15"/>
          <p:cNvGrpSpPr>
            <a:grpSpLocks/>
          </p:cNvGrpSpPr>
          <p:nvPr/>
        </p:nvGrpSpPr>
        <p:grpSpPr bwMode="auto">
          <a:xfrm>
            <a:off x="984250" y="4919663"/>
            <a:ext cx="2755900" cy="1100137"/>
            <a:chOff x="3072" y="1200"/>
            <a:chExt cx="1783" cy="728"/>
          </a:xfrm>
        </p:grpSpPr>
        <p:graphicFrame>
          <p:nvGraphicFramePr>
            <p:cNvPr id="152581" name="Object 16"/>
            <p:cNvGraphicFramePr>
              <a:graphicFrameLocks noChangeAspect="1"/>
            </p:cNvGraphicFramePr>
            <p:nvPr/>
          </p:nvGraphicFramePr>
          <p:xfrm>
            <a:off x="3072" y="1200"/>
            <a:ext cx="1190" cy="728"/>
          </p:xfrm>
          <a:graphic>
            <a:graphicData uri="http://schemas.openxmlformats.org/presentationml/2006/ole">
              <p:oleObj spid="_x0000_s167941" name="公式" r:id="rId3" imgW="1117440" imgH="660240" progId="">
                <p:embed/>
              </p:oleObj>
            </a:graphicData>
          </a:graphic>
        </p:graphicFrame>
        <p:sp>
          <p:nvSpPr>
            <p:cNvPr id="152601" name="Text Box 17"/>
            <p:cNvSpPr txBox="1">
              <a:spLocks noChangeArrowheads="1"/>
            </p:cNvSpPr>
            <p:nvPr/>
          </p:nvSpPr>
          <p:spPr bwMode="auto">
            <a:xfrm>
              <a:off x="4272" y="1344"/>
              <a:ext cx="583" cy="343"/>
            </a:xfrm>
            <a:prstGeom prst="rect">
              <a:avLst/>
            </a:prstGeom>
            <a:noFill/>
            <a:ln w="9525">
              <a:noFill/>
              <a:miter lim="800000"/>
              <a:headEnd/>
              <a:tailEnd/>
            </a:ln>
          </p:spPr>
          <p:txBody>
            <a:bodyPr wrap="none">
              <a:spAutoFit/>
            </a:bodyPr>
            <a:lstStyle/>
            <a:p>
              <a:pPr>
                <a:spcBef>
                  <a:spcPct val="50000"/>
                </a:spcBef>
              </a:pPr>
              <a:r>
                <a:rPr lang="zh-CN" altLang="en-US" sz="2800" b="1">
                  <a:solidFill>
                    <a:srgbClr val="CC0000"/>
                  </a:solidFill>
                  <a:latin typeface="Times New Roman" pitchFamily="18" charset="0"/>
                </a:rPr>
                <a:t>恒量</a:t>
              </a:r>
            </a:p>
          </p:txBody>
        </p:sp>
      </p:grpSp>
      <p:graphicFrame>
        <p:nvGraphicFramePr>
          <p:cNvPr id="152578" name="Object 19"/>
          <p:cNvGraphicFramePr>
            <a:graphicFrameLocks noChangeAspect="1"/>
          </p:cNvGraphicFramePr>
          <p:nvPr/>
        </p:nvGraphicFramePr>
        <p:xfrm>
          <a:off x="2363788" y="3887788"/>
          <a:ext cx="347662" cy="477837"/>
        </p:xfrm>
        <a:graphic>
          <a:graphicData uri="http://schemas.openxmlformats.org/presentationml/2006/ole">
            <p:oleObj spid="_x0000_s167938" name="公式" r:id="rId4" imgW="177480" imgH="241200" progId="">
              <p:embed/>
            </p:oleObj>
          </a:graphicData>
        </a:graphic>
      </p:graphicFrame>
      <p:sp>
        <p:nvSpPr>
          <p:cNvPr id="152587" name="Line 20"/>
          <p:cNvSpPr>
            <a:spLocks noChangeShapeType="1"/>
          </p:cNvSpPr>
          <p:nvPr/>
        </p:nvSpPr>
        <p:spPr bwMode="auto">
          <a:xfrm rot="2031746" flipV="1">
            <a:off x="882650" y="2954338"/>
            <a:ext cx="1573213" cy="3175"/>
          </a:xfrm>
          <a:prstGeom prst="line">
            <a:avLst/>
          </a:prstGeom>
          <a:noFill/>
          <a:ln w="28575">
            <a:solidFill>
              <a:srgbClr val="0000FF"/>
            </a:solidFill>
            <a:round/>
            <a:headEnd/>
            <a:tailEnd type="triangle" w="sm" len="lg"/>
          </a:ln>
        </p:spPr>
        <p:txBody>
          <a:bodyPr wrap="none" anchor="ctr"/>
          <a:lstStyle/>
          <a:p>
            <a:endParaRPr lang="zh-CN" altLang="en-US"/>
          </a:p>
        </p:txBody>
      </p:sp>
      <p:graphicFrame>
        <p:nvGraphicFramePr>
          <p:cNvPr id="152579" name="Object 21"/>
          <p:cNvGraphicFramePr>
            <a:graphicFrameLocks noChangeAspect="1"/>
          </p:cNvGraphicFramePr>
          <p:nvPr/>
        </p:nvGraphicFramePr>
        <p:xfrm>
          <a:off x="1839913" y="2560638"/>
          <a:ext cx="187325" cy="387350"/>
        </p:xfrm>
        <a:graphic>
          <a:graphicData uri="http://schemas.openxmlformats.org/presentationml/2006/ole">
            <p:oleObj spid="_x0000_s167939" name="公式" r:id="rId5" imgW="114120" imgH="228600" progId="">
              <p:embed/>
            </p:oleObj>
          </a:graphicData>
        </a:graphic>
      </p:graphicFrame>
      <p:sp>
        <p:nvSpPr>
          <p:cNvPr id="152588" name="Line 22"/>
          <p:cNvSpPr>
            <a:spLocks noChangeShapeType="1"/>
          </p:cNvSpPr>
          <p:nvPr/>
        </p:nvSpPr>
        <p:spPr bwMode="auto">
          <a:xfrm rot="-2153489">
            <a:off x="2155825" y="2935288"/>
            <a:ext cx="1495425"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152589" name="Line 23"/>
          <p:cNvSpPr>
            <a:spLocks noChangeShapeType="1"/>
          </p:cNvSpPr>
          <p:nvPr/>
        </p:nvSpPr>
        <p:spPr bwMode="auto">
          <a:xfrm rot="2782562">
            <a:off x="1978820" y="3907631"/>
            <a:ext cx="1547812" cy="212725"/>
          </a:xfrm>
          <a:prstGeom prst="line">
            <a:avLst/>
          </a:prstGeom>
          <a:noFill/>
          <a:ln w="38100">
            <a:solidFill>
              <a:srgbClr val="FF0000"/>
            </a:solidFill>
            <a:round/>
            <a:headEnd/>
            <a:tailEnd type="triangle" w="sm" len="lg"/>
          </a:ln>
        </p:spPr>
        <p:txBody>
          <a:bodyPr wrap="none" anchor="ctr"/>
          <a:lstStyle/>
          <a:p>
            <a:endParaRPr lang="zh-CN" altLang="en-US"/>
          </a:p>
        </p:txBody>
      </p:sp>
      <p:sp>
        <p:nvSpPr>
          <p:cNvPr id="152590" name="Arc 24"/>
          <p:cNvSpPr>
            <a:spLocks/>
          </p:cNvSpPr>
          <p:nvPr/>
        </p:nvSpPr>
        <p:spPr bwMode="auto">
          <a:xfrm rot="9220608" flipH="1" flipV="1">
            <a:off x="1838325" y="2922588"/>
            <a:ext cx="530225" cy="441325"/>
          </a:xfrm>
          <a:custGeom>
            <a:avLst/>
            <a:gdLst>
              <a:gd name="T0" fmla="*/ 0 w 17013"/>
              <a:gd name="T1" fmla="*/ 2147483647 h 21600"/>
              <a:gd name="T2" fmla="*/ 2147483647 w 17013"/>
              <a:gd name="T3" fmla="*/ 2147483647 h 21600"/>
              <a:gd name="T4" fmla="*/ 2147483647 w 17013"/>
              <a:gd name="T5" fmla="*/ 2147483647 h 21600"/>
              <a:gd name="T6" fmla="*/ 0 60000 65536"/>
              <a:gd name="T7" fmla="*/ 0 60000 65536"/>
              <a:gd name="T8" fmla="*/ 0 60000 65536"/>
              <a:gd name="T9" fmla="*/ 0 w 17013"/>
              <a:gd name="T10" fmla="*/ 0 h 21600"/>
              <a:gd name="T11" fmla="*/ 17013 w 17013"/>
              <a:gd name="T12" fmla="*/ 21600 h 21600"/>
            </a:gdLst>
            <a:ahLst/>
            <a:cxnLst>
              <a:cxn ang="T6">
                <a:pos x="T0" y="T1"/>
              </a:cxn>
              <a:cxn ang="T7">
                <a:pos x="T2" y="T3"/>
              </a:cxn>
              <a:cxn ang="T8">
                <a:pos x="T4" y="T5"/>
              </a:cxn>
            </a:cxnLst>
            <a:rect l="T9" t="T10" r="T11" b="T12"/>
            <a:pathLst>
              <a:path w="17013" h="21600" fill="none" extrusionOk="0">
                <a:moveTo>
                  <a:pt x="-1" y="266"/>
                </a:moveTo>
                <a:cubicBezTo>
                  <a:pt x="1119" y="89"/>
                  <a:pt x="2251" y="-1"/>
                  <a:pt x="3385" y="0"/>
                </a:cubicBezTo>
                <a:cubicBezTo>
                  <a:pt x="8348" y="0"/>
                  <a:pt x="13161" y="1709"/>
                  <a:pt x="17012" y="4841"/>
                </a:cubicBezTo>
              </a:path>
              <a:path w="17013" h="21600" stroke="0" extrusionOk="0">
                <a:moveTo>
                  <a:pt x="-1" y="266"/>
                </a:moveTo>
                <a:cubicBezTo>
                  <a:pt x="1119" y="89"/>
                  <a:pt x="2251" y="-1"/>
                  <a:pt x="3385" y="0"/>
                </a:cubicBezTo>
                <a:cubicBezTo>
                  <a:pt x="8348" y="0"/>
                  <a:pt x="13161" y="1709"/>
                  <a:pt x="17012" y="4841"/>
                </a:cubicBezTo>
                <a:lnTo>
                  <a:pt x="3385" y="21600"/>
                </a:lnTo>
                <a:close/>
              </a:path>
            </a:pathLst>
          </a:custGeom>
          <a:noFill/>
          <a:ln w="19050">
            <a:solidFill>
              <a:srgbClr val="FF3399"/>
            </a:solidFill>
            <a:round/>
            <a:headEnd/>
            <a:tailEnd type="none" w="sm" len="lg"/>
          </a:ln>
        </p:spPr>
        <p:txBody>
          <a:bodyPr wrap="none" anchor="ctr"/>
          <a:lstStyle/>
          <a:p>
            <a:endParaRPr lang="zh-CN" altLang="en-US"/>
          </a:p>
        </p:txBody>
      </p:sp>
      <p:sp>
        <p:nvSpPr>
          <p:cNvPr id="152591" name="Line 25"/>
          <p:cNvSpPr>
            <a:spLocks noChangeShapeType="1"/>
          </p:cNvSpPr>
          <p:nvPr/>
        </p:nvSpPr>
        <p:spPr bwMode="auto">
          <a:xfrm>
            <a:off x="2289175" y="2487613"/>
            <a:ext cx="0" cy="2136775"/>
          </a:xfrm>
          <a:prstGeom prst="line">
            <a:avLst/>
          </a:prstGeom>
          <a:noFill/>
          <a:ln w="19050">
            <a:solidFill>
              <a:schemeClr val="tx1"/>
            </a:solidFill>
            <a:prstDash val="dash"/>
            <a:round/>
            <a:headEnd/>
            <a:tailEnd type="none" w="sm" len="lg"/>
          </a:ln>
        </p:spPr>
        <p:txBody>
          <a:bodyPr wrap="none" anchor="ctr"/>
          <a:lstStyle/>
          <a:p>
            <a:endParaRPr lang="zh-CN" altLang="en-US"/>
          </a:p>
        </p:txBody>
      </p:sp>
      <p:sp>
        <p:nvSpPr>
          <p:cNvPr id="152592" name="Arc 26"/>
          <p:cNvSpPr>
            <a:spLocks/>
          </p:cNvSpPr>
          <p:nvPr/>
        </p:nvSpPr>
        <p:spPr bwMode="auto">
          <a:xfrm rot="11209688" flipH="1">
            <a:off x="2289175" y="3740150"/>
            <a:ext cx="223838" cy="14763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00"/>
            </a:solidFill>
            <a:round/>
            <a:headEnd/>
            <a:tailEnd type="none" w="sm" len="lg"/>
          </a:ln>
        </p:spPr>
        <p:txBody>
          <a:bodyPr wrap="none" anchor="ctr"/>
          <a:lstStyle/>
          <a:p>
            <a:endParaRPr lang="zh-CN" altLang="en-US"/>
          </a:p>
        </p:txBody>
      </p:sp>
      <p:sp>
        <p:nvSpPr>
          <p:cNvPr id="152593" name="Rectangle 27"/>
          <p:cNvSpPr>
            <a:spLocks noChangeArrowheads="1"/>
          </p:cNvSpPr>
          <p:nvPr/>
        </p:nvSpPr>
        <p:spPr bwMode="auto">
          <a:xfrm>
            <a:off x="1058863" y="3371850"/>
            <a:ext cx="2468562" cy="1400175"/>
          </a:xfrm>
          <a:prstGeom prst="rect">
            <a:avLst/>
          </a:prstGeom>
          <a:solidFill>
            <a:srgbClr val="66FFFF">
              <a:alpha val="50195"/>
            </a:srgbClr>
          </a:solidFill>
          <a:ln w="9525">
            <a:solidFill>
              <a:srgbClr val="088E68"/>
            </a:solidFill>
            <a:miter lim="800000"/>
            <a:headEnd/>
            <a:tailEnd/>
          </a:ln>
        </p:spPr>
        <p:txBody>
          <a:bodyPr wrap="none" anchor="ctr"/>
          <a:lstStyle/>
          <a:p>
            <a:endParaRPr lang="zh-CN" altLang="en-US"/>
          </a:p>
        </p:txBody>
      </p:sp>
      <p:sp>
        <p:nvSpPr>
          <p:cNvPr id="152594" name="Text Box 28"/>
          <p:cNvSpPr txBox="1">
            <a:spLocks noChangeArrowheads="1"/>
          </p:cNvSpPr>
          <p:nvPr/>
        </p:nvSpPr>
        <p:spPr bwMode="auto">
          <a:xfrm>
            <a:off x="1131888" y="4270375"/>
            <a:ext cx="1379537" cy="519113"/>
          </a:xfrm>
          <a:prstGeom prst="rect">
            <a:avLst/>
          </a:prstGeom>
          <a:noFill/>
          <a:ln w="9525">
            <a:noFill/>
            <a:miter lim="800000"/>
            <a:headEnd/>
            <a:tailEnd/>
          </a:ln>
        </p:spPr>
        <p:txBody>
          <a:bodyPr>
            <a:spAutoFit/>
          </a:bodyPr>
          <a:lstStyle/>
          <a:p>
            <a:pPr>
              <a:spcBef>
                <a:spcPct val="50000"/>
              </a:spcBef>
            </a:pPr>
            <a:r>
              <a:rPr lang="zh-CN" altLang="en-US" sz="2800" b="1">
                <a:solidFill>
                  <a:srgbClr val="000066"/>
                </a:solidFill>
                <a:latin typeface="Times New Roman" pitchFamily="18" charset="0"/>
              </a:rPr>
              <a:t>玻璃</a:t>
            </a:r>
          </a:p>
        </p:txBody>
      </p:sp>
      <p:graphicFrame>
        <p:nvGraphicFramePr>
          <p:cNvPr id="152580" name="Object 29"/>
          <p:cNvGraphicFramePr>
            <a:graphicFrameLocks noChangeAspect="1"/>
          </p:cNvGraphicFramePr>
          <p:nvPr/>
        </p:nvGraphicFramePr>
        <p:xfrm>
          <a:off x="1316038" y="3667125"/>
          <a:ext cx="292100" cy="322263"/>
        </p:xfrm>
        <a:graphic>
          <a:graphicData uri="http://schemas.openxmlformats.org/presentationml/2006/ole">
            <p:oleObj spid="_x0000_s167940" name="公式" r:id="rId6" imgW="177480" imgH="190440" progId="">
              <p:embed/>
            </p:oleObj>
          </a:graphicData>
        </a:graphic>
      </p:graphicFrame>
      <p:sp>
        <p:nvSpPr>
          <p:cNvPr id="34846" name="Text Box 30"/>
          <p:cNvSpPr txBox="1">
            <a:spLocks noChangeArrowheads="1"/>
          </p:cNvSpPr>
          <p:nvPr/>
        </p:nvSpPr>
        <p:spPr bwMode="auto">
          <a:xfrm>
            <a:off x="685800" y="1676400"/>
            <a:ext cx="3214688" cy="58896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defRPr/>
            </a:pPr>
            <a:r>
              <a:rPr lang="zh-CN" altLang="en-US" sz="3200" b="1">
                <a:solidFill>
                  <a:srgbClr val="1C1C1C"/>
                </a:solidFill>
                <a:latin typeface="Times New Roman" pitchFamily="18" charset="0"/>
              </a:rPr>
              <a:t>折 射 定 律</a:t>
            </a:r>
          </a:p>
        </p:txBody>
      </p:sp>
      <p:grpSp>
        <p:nvGrpSpPr>
          <p:cNvPr id="5" name="Group 31"/>
          <p:cNvGrpSpPr>
            <a:grpSpLocks/>
          </p:cNvGrpSpPr>
          <p:nvPr/>
        </p:nvGrpSpPr>
        <p:grpSpPr bwMode="auto">
          <a:xfrm>
            <a:off x="4424363" y="2413000"/>
            <a:ext cx="2317750" cy="590550"/>
            <a:chOff x="2880" y="1584"/>
            <a:chExt cx="1488" cy="384"/>
          </a:xfrm>
        </p:grpSpPr>
        <p:sp>
          <p:nvSpPr>
            <p:cNvPr id="152599" name="AutoShape 32"/>
            <p:cNvSpPr>
              <a:spLocks noChangeArrowheads="1"/>
            </p:cNvSpPr>
            <p:nvPr/>
          </p:nvSpPr>
          <p:spPr bwMode="auto">
            <a:xfrm>
              <a:off x="2880" y="1584"/>
              <a:ext cx="1248" cy="384"/>
            </a:xfrm>
            <a:prstGeom prst="wedgeRoundRectCallout">
              <a:avLst>
                <a:gd name="adj1" fmla="val 49759"/>
                <a:gd name="adj2" fmla="val 96093"/>
                <a:gd name="adj3" fmla="val 16667"/>
              </a:avLst>
            </a:prstGeom>
            <a:gradFill rotWithShape="0">
              <a:gsLst>
                <a:gs pos="0">
                  <a:srgbClr val="DFFCFD"/>
                </a:gs>
                <a:gs pos="100000">
                  <a:srgbClr val="FFFFFF"/>
                </a:gs>
              </a:gsLst>
              <a:lin ang="5400000" scaled="1"/>
            </a:gradFill>
            <a:ln w="9525">
              <a:solidFill>
                <a:srgbClr val="0000FF"/>
              </a:solidFill>
              <a:miter lim="800000"/>
              <a:headEnd/>
              <a:tailEnd/>
            </a:ln>
          </p:spPr>
          <p:txBody>
            <a:bodyPr/>
            <a:lstStyle/>
            <a:p>
              <a:pPr algn="ctr"/>
              <a:endParaRPr lang="zh-CN" altLang="zh-CN" sz="2400" b="1">
                <a:solidFill>
                  <a:srgbClr val="1C1C1C"/>
                </a:solidFill>
                <a:latin typeface="Times New Roman" pitchFamily="18" charset="0"/>
              </a:endParaRPr>
            </a:p>
          </p:txBody>
        </p:sp>
        <p:sp>
          <p:nvSpPr>
            <p:cNvPr id="152600" name="Text Box 33"/>
            <p:cNvSpPr txBox="1">
              <a:spLocks noChangeArrowheads="1"/>
            </p:cNvSpPr>
            <p:nvPr/>
          </p:nvSpPr>
          <p:spPr bwMode="auto">
            <a:xfrm>
              <a:off x="2880" y="1584"/>
              <a:ext cx="1488" cy="338"/>
            </a:xfrm>
            <a:prstGeom prst="rect">
              <a:avLst/>
            </a:prstGeom>
            <a:noFill/>
            <a:ln w="9525">
              <a:noFill/>
              <a:miter lim="800000"/>
              <a:headEnd/>
              <a:tailEnd/>
            </a:ln>
          </p:spPr>
          <p:txBody>
            <a:bodyPr>
              <a:spAutoFit/>
            </a:bodyPr>
            <a:lstStyle/>
            <a:p>
              <a:pPr>
                <a:spcBef>
                  <a:spcPct val="50000"/>
                </a:spcBef>
              </a:pPr>
              <a:r>
                <a:rPr lang="zh-CN" altLang="en-US" sz="2800" b="1">
                  <a:solidFill>
                    <a:srgbClr val="1C1C1C"/>
                  </a:solidFill>
                  <a:latin typeface="Times New Roman" pitchFamily="18" charset="0"/>
                </a:rPr>
                <a:t>方解石晶体</a:t>
              </a:r>
            </a:p>
          </p:txBody>
        </p:sp>
      </p:grpSp>
      <p:sp>
        <p:nvSpPr>
          <p:cNvPr id="33"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52598" name="Rectangle 23"/>
          <p:cNvSpPr>
            <a:spLocks noChangeArrowheads="1"/>
          </p:cNvSpPr>
          <p:nvPr/>
        </p:nvSpPr>
        <p:spPr bwMode="auto">
          <a:xfrm>
            <a:off x="5435600" y="65088"/>
            <a:ext cx="3124200" cy="584200"/>
          </a:xfrm>
          <a:prstGeom prst="rect">
            <a:avLst/>
          </a:prstGeom>
          <a:noFill/>
          <a:ln w="9525">
            <a:noFill/>
            <a:miter lim="800000"/>
            <a:headEnd/>
            <a:tailEnd/>
          </a:ln>
        </p:spPr>
        <p:txBody>
          <a:bodyPr>
            <a:spAutoFit/>
          </a:bodyPr>
          <a:lstStyle/>
          <a:p>
            <a:pPr eaLnBrk="0" hangingPunct="0">
              <a:spcBef>
                <a:spcPct val="50000"/>
              </a:spcBef>
            </a:pPr>
            <a:r>
              <a:rPr kumimoji="1" lang="en-US" altLang="zh-CN" sz="3200" b="1">
                <a:solidFill>
                  <a:srgbClr val="000066"/>
                </a:solidFill>
                <a:latin typeface="楷体_GB2312" pitchFamily="49" charset="-122"/>
                <a:ea typeface="楷体_GB2312" pitchFamily="49" charset="-122"/>
              </a:rPr>
              <a:t>11-12  </a:t>
            </a:r>
            <a:r>
              <a:rPr kumimoji="1" lang="zh-CN" altLang="en-US" sz="3200" b="1">
                <a:solidFill>
                  <a:srgbClr val="000066"/>
                </a:solidFill>
                <a:latin typeface="楷体_GB2312" pitchFamily="49" charset="-122"/>
                <a:ea typeface="楷体_GB2312" pitchFamily="49" charset="-122"/>
              </a:rPr>
              <a:t>双折射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Righ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灯片编号占位符 1"/>
          <p:cNvSpPr>
            <a:spLocks noGrp="1"/>
          </p:cNvSpPr>
          <p:nvPr>
            <p:ph type="sldNum" sz="quarter" idx="10"/>
          </p:nvPr>
        </p:nvSpPr>
        <p:spPr>
          <a:noFill/>
        </p:spPr>
        <p:txBody>
          <a:bodyPr/>
          <a:lstStyle/>
          <a:p>
            <a:fld id="{FB294CB2-55DD-4AC6-A75B-8B7E1E6F2987}" type="slidenum">
              <a:rPr lang="en-US" altLang="zh-CN" smtClean="0"/>
              <a:pPr/>
              <a:t>219</a:t>
            </a:fld>
            <a:endParaRPr lang="en-US" altLang="zh-CN" smtClean="0"/>
          </a:p>
        </p:txBody>
      </p:sp>
      <p:sp>
        <p:nvSpPr>
          <p:cNvPr id="35842" name="Text Box 2"/>
          <p:cNvSpPr txBox="1">
            <a:spLocks noChangeArrowheads="1"/>
          </p:cNvSpPr>
          <p:nvPr/>
        </p:nvSpPr>
        <p:spPr bwMode="auto">
          <a:xfrm>
            <a:off x="1905000" y="990600"/>
            <a:ext cx="5257800" cy="650875"/>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defRPr/>
            </a:pPr>
            <a:r>
              <a:rPr lang="zh-CN" altLang="en-US" sz="3600" b="1">
                <a:solidFill>
                  <a:srgbClr val="1C1C1C"/>
                </a:solidFill>
                <a:latin typeface="Times New Roman" pitchFamily="18" charset="0"/>
              </a:rPr>
              <a:t>光通过</a:t>
            </a:r>
            <a:r>
              <a:rPr lang="zh-CN" altLang="en-US" sz="3600" b="1">
                <a:solidFill>
                  <a:srgbClr val="CC0000"/>
                </a:solidFill>
                <a:latin typeface="宋体" pitchFamily="2" charset="-122"/>
              </a:rPr>
              <a:t>双折射晶体</a:t>
            </a:r>
          </a:p>
        </p:txBody>
      </p:sp>
      <p:sp>
        <p:nvSpPr>
          <p:cNvPr id="4"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53606" name="Rectangle 23"/>
          <p:cNvSpPr>
            <a:spLocks noChangeArrowheads="1"/>
          </p:cNvSpPr>
          <p:nvPr/>
        </p:nvSpPr>
        <p:spPr bwMode="auto">
          <a:xfrm>
            <a:off x="5435600" y="65088"/>
            <a:ext cx="3124200" cy="584200"/>
          </a:xfrm>
          <a:prstGeom prst="rect">
            <a:avLst/>
          </a:prstGeom>
          <a:noFill/>
          <a:ln w="9525">
            <a:noFill/>
            <a:miter lim="800000"/>
            <a:headEnd/>
            <a:tailEnd/>
          </a:ln>
        </p:spPr>
        <p:txBody>
          <a:bodyPr>
            <a:spAutoFit/>
          </a:bodyPr>
          <a:lstStyle/>
          <a:p>
            <a:pPr eaLnBrk="0" hangingPunct="0">
              <a:spcBef>
                <a:spcPct val="50000"/>
              </a:spcBef>
            </a:pPr>
            <a:r>
              <a:rPr kumimoji="1" lang="en-US" altLang="zh-CN" sz="3200" b="1">
                <a:solidFill>
                  <a:srgbClr val="000066"/>
                </a:solidFill>
                <a:latin typeface="楷体_GB2312" pitchFamily="49" charset="-122"/>
                <a:ea typeface="楷体_GB2312" pitchFamily="49" charset="-122"/>
              </a:rPr>
              <a:t>11-12  </a:t>
            </a:r>
            <a:r>
              <a:rPr kumimoji="1" lang="zh-CN" altLang="en-US" sz="3200" b="1">
                <a:solidFill>
                  <a:srgbClr val="000066"/>
                </a:solidFill>
                <a:latin typeface="楷体_GB2312" pitchFamily="49" charset="-122"/>
                <a:ea typeface="楷体_GB2312" pitchFamily="49" charset="-122"/>
              </a:rPr>
              <a:t>双折射</a:t>
            </a:r>
          </a:p>
        </p:txBody>
      </p:sp>
    </p:spTree>
    <p:controls>
      <p:control spid="168962" name="ShockwaveFlash2" r:id="rId2" imgW="6477904" imgH="4420217"/>
    </p:controls>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灯片编号占位符 1"/>
          <p:cNvSpPr>
            <a:spLocks noGrp="1"/>
          </p:cNvSpPr>
          <p:nvPr>
            <p:ph type="sldNum" sz="quarter" idx="10"/>
          </p:nvPr>
        </p:nvSpPr>
        <p:spPr>
          <a:noFill/>
        </p:spPr>
        <p:txBody>
          <a:bodyPr/>
          <a:lstStyle/>
          <a:p>
            <a:fld id="{63F95708-A4A2-42D3-B694-D507C7EF2127}" type="slidenum">
              <a:rPr lang="zh-CN" altLang="zh-CN" smtClean="0"/>
              <a:pPr/>
              <a:t>22</a:t>
            </a:fld>
            <a:endParaRPr lang="zh-CN" altLang="zh-CN" smtClean="0"/>
          </a:p>
        </p:txBody>
      </p:sp>
      <p:grpSp>
        <p:nvGrpSpPr>
          <p:cNvPr id="2" name="Group 2"/>
          <p:cNvGrpSpPr>
            <a:grpSpLocks/>
          </p:cNvGrpSpPr>
          <p:nvPr/>
        </p:nvGrpSpPr>
        <p:grpSpPr bwMode="auto">
          <a:xfrm>
            <a:off x="250825" y="2001838"/>
            <a:ext cx="9144000" cy="1066800"/>
            <a:chOff x="0" y="0"/>
            <a:chExt cx="5760" cy="672"/>
          </a:xfrm>
        </p:grpSpPr>
        <p:sp>
          <p:nvSpPr>
            <p:cNvPr id="11276" name="Text Box 3"/>
            <p:cNvSpPr txBox="1">
              <a:spLocks noChangeArrowheads="1"/>
            </p:cNvSpPr>
            <p:nvPr/>
          </p:nvSpPr>
          <p:spPr bwMode="auto">
            <a:xfrm>
              <a:off x="0" y="0"/>
              <a:ext cx="5760" cy="672"/>
            </a:xfrm>
            <a:prstGeom prst="rect">
              <a:avLst/>
            </a:prstGeom>
            <a:noFill/>
            <a:ln w="9525">
              <a:noFill/>
              <a:miter lim="800000"/>
              <a:headEnd/>
              <a:tailEnd/>
            </a:ln>
          </p:spPr>
          <p:txBody>
            <a:bodyPr>
              <a:spAutoFit/>
            </a:bodyPr>
            <a:lstStyle/>
            <a:p>
              <a:pPr>
                <a:spcBef>
                  <a:spcPct val="50000"/>
                </a:spcBef>
              </a:pPr>
              <a:r>
                <a:rPr lang="zh-CN" altLang="zh-CN" sz="3200" b="1">
                  <a:solidFill>
                    <a:srgbClr val="3333FF"/>
                  </a:solidFill>
                  <a:latin typeface="Times New Roman" pitchFamily="18" charset="0"/>
                </a:rPr>
                <a:t>2</a:t>
              </a:r>
              <a:r>
                <a:rPr lang="zh-CN" altLang="zh-CN" sz="3200" b="1" baseline="30000">
                  <a:solidFill>
                    <a:srgbClr val="3333FF"/>
                  </a:solidFill>
                  <a:latin typeface="Times New Roman" pitchFamily="18" charset="0"/>
                </a:rPr>
                <a:t>0</a:t>
              </a:r>
              <a:r>
                <a:rPr lang="zh-CN" altLang="zh-CN" sz="3200" b="1" baseline="30000">
                  <a:solidFill>
                    <a:srgbClr val="FF3300"/>
                  </a:solidFill>
                  <a:latin typeface="Times New Roman" pitchFamily="18" charset="0"/>
                </a:rPr>
                <a:t>  ‘     ’</a:t>
              </a:r>
              <a:r>
                <a:rPr lang="zh-CN" sz="3200" b="1">
                  <a:latin typeface="Times New Roman" pitchFamily="18" charset="0"/>
                </a:rPr>
                <a:t>号表示中央明纹两侧对称地出现明</a:t>
              </a:r>
              <a:r>
                <a:rPr lang="zh-CN" altLang="zh-CN" sz="3200" b="1">
                  <a:latin typeface="Times New Roman" pitchFamily="18" charset="0"/>
                </a:rPr>
                <a:t>(</a:t>
              </a:r>
              <a:r>
                <a:rPr lang="zh-CN" sz="3200" b="1">
                  <a:latin typeface="Times New Roman" pitchFamily="18" charset="0"/>
                </a:rPr>
                <a:t>暗</a:t>
              </a:r>
              <a:r>
                <a:rPr lang="zh-CN" altLang="zh-CN" sz="3200" b="1">
                  <a:latin typeface="Times New Roman" pitchFamily="18" charset="0"/>
                </a:rPr>
                <a:t>)</a:t>
              </a:r>
              <a:r>
                <a:rPr lang="zh-CN" sz="3200" b="1">
                  <a:latin typeface="Times New Roman" pitchFamily="18" charset="0"/>
                </a:rPr>
                <a:t>纹</a:t>
              </a:r>
              <a:r>
                <a:rPr lang="zh-CN" altLang="zh-CN" sz="3200" b="1">
                  <a:latin typeface="Times New Roman" pitchFamily="18" charset="0"/>
                </a:rPr>
                <a:t>.</a:t>
              </a:r>
              <a:r>
                <a:rPr lang="zh-CN" sz="3200" b="1">
                  <a:latin typeface="Times New Roman" pitchFamily="18" charset="0"/>
                </a:rPr>
                <a:t>当</a:t>
              </a:r>
              <a:r>
                <a:rPr lang="zh-CN" altLang="zh-CN" sz="3200" b="1">
                  <a:latin typeface="Times New Roman" pitchFamily="18" charset="0"/>
                </a:rPr>
                <a:t>k=1, k=2 …</a:t>
              </a:r>
              <a:r>
                <a:rPr lang="zh-CN" sz="3200" b="1">
                  <a:latin typeface="Times New Roman" pitchFamily="18" charset="0"/>
                </a:rPr>
                <a:t>时</a:t>
              </a:r>
              <a:r>
                <a:rPr lang="zh-CN" altLang="zh-CN" sz="3200" b="1">
                  <a:latin typeface="Times New Roman" pitchFamily="18" charset="0"/>
                </a:rPr>
                <a:t>,</a:t>
              </a:r>
              <a:r>
                <a:rPr lang="zh-CN" sz="3200" b="1">
                  <a:latin typeface="Times New Roman" pitchFamily="18" charset="0"/>
                </a:rPr>
                <a:t>分别称第一级明纹</a:t>
              </a:r>
              <a:r>
                <a:rPr lang="zh-CN" altLang="zh-CN" sz="3200" b="1">
                  <a:latin typeface="Times New Roman" pitchFamily="18" charset="0"/>
                </a:rPr>
                <a:t>,</a:t>
              </a:r>
              <a:r>
                <a:rPr lang="zh-CN" sz="3200" b="1">
                  <a:latin typeface="Times New Roman" pitchFamily="18" charset="0"/>
                </a:rPr>
                <a:t>第二级明纹</a:t>
              </a:r>
              <a:r>
                <a:rPr lang="zh-CN" altLang="zh-CN" sz="3200" b="1">
                  <a:latin typeface="Times New Roman" pitchFamily="18" charset="0"/>
                </a:rPr>
                <a:t>…</a:t>
              </a:r>
            </a:p>
          </p:txBody>
        </p:sp>
        <p:graphicFrame>
          <p:nvGraphicFramePr>
            <p:cNvPr id="11266" name="Object 2"/>
            <p:cNvGraphicFramePr>
              <a:graphicFrameLocks noChangeAspect="1"/>
            </p:cNvGraphicFramePr>
            <p:nvPr/>
          </p:nvGraphicFramePr>
          <p:xfrm>
            <a:off x="522" y="44"/>
            <a:ext cx="220" cy="240"/>
          </p:xfrm>
          <a:graphic>
            <a:graphicData uri="http://schemas.openxmlformats.org/presentationml/2006/ole">
              <p:oleObj spid="_x0000_s26626" r:id="rId3" imgW="139896" imgH="152585" progId="">
                <p:embed/>
              </p:oleObj>
            </a:graphicData>
          </a:graphic>
        </p:graphicFrame>
      </p:grpSp>
      <p:sp>
        <p:nvSpPr>
          <p:cNvPr id="8197" name="Text Box 5"/>
          <p:cNvSpPr txBox="1">
            <a:spLocks noChangeArrowheads="1"/>
          </p:cNvSpPr>
          <p:nvPr/>
        </p:nvSpPr>
        <p:spPr bwMode="auto">
          <a:xfrm>
            <a:off x="250825" y="3170238"/>
            <a:ext cx="8893175" cy="1554162"/>
          </a:xfrm>
          <a:prstGeom prst="rect">
            <a:avLst/>
          </a:prstGeom>
          <a:noFill/>
          <a:ln w="9525">
            <a:noFill/>
            <a:miter lim="800000"/>
            <a:headEnd/>
            <a:tailEnd/>
          </a:ln>
        </p:spPr>
        <p:txBody>
          <a:bodyPr>
            <a:spAutoFit/>
          </a:bodyPr>
          <a:lstStyle/>
          <a:p>
            <a:pPr>
              <a:spcBef>
                <a:spcPct val="50000"/>
              </a:spcBef>
            </a:pPr>
            <a:r>
              <a:rPr lang="zh-CN" altLang="zh-CN" sz="3200" b="1">
                <a:solidFill>
                  <a:srgbClr val="3333FF"/>
                </a:solidFill>
                <a:latin typeface="Times New Roman" pitchFamily="18" charset="0"/>
              </a:rPr>
              <a:t>3</a:t>
            </a:r>
            <a:r>
              <a:rPr lang="zh-CN" altLang="zh-CN" sz="3200" b="1" baseline="30000">
                <a:solidFill>
                  <a:srgbClr val="3333FF"/>
                </a:solidFill>
                <a:latin typeface="Times New Roman" pitchFamily="18" charset="0"/>
              </a:rPr>
              <a:t>0</a:t>
            </a:r>
            <a:r>
              <a:rPr lang="zh-CN" altLang="zh-CN" sz="3200" b="1" baseline="30000">
                <a:solidFill>
                  <a:srgbClr val="FF3300"/>
                </a:solidFill>
                <a:latin typeface="Times New Roman" pitchFamily="18" charset="0"/>
              </a:rPr>
              <a:t> </a:t>
            </a:r>
            <a:r>
              <a:rPr lang="zh-CN" sz="3200" b="1">
                <a:latin typeface="Times New Roman" pitchFamily="18" charset="0"/>
              </a:rPr>
              <a:t>相邻两条明（暗）纹的间距  </a:t>
            </a:r>
            <a:r>
              <a:rPr lang="zh-CN" sz="3200" b="1">
                <a:solidFill>
                  <a:srgbClr val="3333FF"/>
                </a:solidFill>
                <a:latin typeface="Times New Roman" pitchFamily="18" charset="0"/>
                <a:sym typeface="Symbol" pitchFamily="18" charset="2"/>
              </a:rPr>
              <a:t></a:t>
            </a:r>
            <a:r>
              <a:rPr lang="zh-CN" altLang="zh-CN" sz="3200" b="1">
                <a:solidFill>
                  <a:srgbClr val="3333FF"/>
                </a:solidFill>
                <a:latin typeface="Times New Roman" pitchFamily="18" charset="0"/>
                <a:sym typeface="Symbol" pitchFamily="18" charset="2"/>
              </a:rPr>
              <a:t>X=</a:t>
            </a:r>
            <a:r>
              <a:rPr lang="zh-CN" sz="3200" b="1">
                <a:solidFill>
                  <a:srgbClr val="3333FF"/>
                </a:solidFill>
                <a:latin typeface="Times New Roman" pitchFamily="18" charset="0"/>
                <a:sym typeface="Symbol" pitchFamily="18" charset="2"/>
              </a:rPr>
              <a:t>（</a:t>
            </a:r>
            <a:r>
              <a:rPr lang="zh-CN" altLang="zh-CN" sz="3200" b="1">
                <a:solidFill>
                  <a:srgbClr val="3333FF"/>
                </a:solidFill>
                <a:latin typeface="Times New Roman" pitchFamily="18" charset="0"/>
                <a:sym typeface="Symbol" pitchFamily="18" charset="2"/>
              </a:rPr>
              <a:t>D   d</a:t>
            </a:r>
            <a:r>
              <a:rPr lang="zh-CN" sz="3200" b="1">
                <a:solidFill>
                  <a:srgbClr val="3333FF"/>
                </a:solidFill>
                <a:latin typeface="Times New Roman" pitchFamily="18" charset="0"/>
                <a:sym typeface="Symbol" pitchFamily="18" charset="2"/>
              </a:rPr>
              <a:t>）</a:t>
            </a:r>
            <a:r>
              <a:rPr lang="zh-CN" sz="3200" b="1">
                <a:latin typeface="Times New Roman" pitchFamily="18" charset="0"/>
              </a:rPr>
              <a:t> 条纹间距相等与级数无关，干涉图样是</a:t>
            </a:r>
            <a:r>
              <a:rPr lang="zh-CN" sz="3200" b="1">
                <a:solidFill>
                  <a:srgbClr val="FF3300"/>
                </a:solidFill>
                <a:latin typeface="Times New Roman" pitchFamily="18" charset="0"/>
              </a:rPr>
              <a:t>等间距明暗相间条纹</a:t>
            </a:r>
            <a:r>
              <a:rPr lang="zh-CN" sz="3200" b="1">
                <a:latin typeface="Times New Roman" pitchFamily="18" charset="0"/>
              </a:rPr>
              <a:t>。</a:t>
            </a:r>
          </a:p>
        </p:txBody>
      </p:sp>
      <p:sp>
        <p:nvSpPr>
          <p:cNvPr id="8198" name="Text Box 6"/>
          <p:cNvSpPr txBox="1">
            <a:spLocks noChangeArrowheads="1"/>
          </p:cNvSpPr>
          <p:nvPr/>
        </p:nvSpPr>
        <p:spPr bwMode="auto">
          <a:xfrm>
            <a:off x="250825" y="4865688"/>
            <a:ext cx="9144000" cy="579437"/>
          </a:xfrm>
          <a:prstGeom prst="rect">
            <a:avLst/>
          </a:prstGeom>
          <a:noFill/>
          <a:ln w="9525">
            <a:noFill/>
            <a:miter lim="800000"/>
            <a:headEnd/>
            <a:tailEnd/>
          </a:ln>
        </p:spPr>
        <p:txBody>
          <a:bodyPr>
            <a:spAutoFit/>
          </a:bodyPr>
          <a:lstStyle/>
          <a:p>
            <a:pPr>
              <a:spcBef>
                <a:spcPct val="50000"/>
              </a:spcBef>
            </a:pPr>
            <a:r>
              <a:rPr lang="zh-CN" altLang="zh-CN" sz="3200" b="1">
                <a:solidFill>
                  <a:srgbClr val="3333FF"/>
                </a:solidFill>
                <a:latin typeface="Times New Roman" pitchFamily="18" charset="0"/>
              </a:rPr>
              <a:t>4</a:t>
            </a:r>
            <a:r>
              <a:rPr lang="zh-CN" altLang="zh-CN" sz="3200" b="1" baseline="30000">
                <a:solidFill>
                  <a:srgbClr val="3333FF"/>
                </a:solidFill>
                <a:latin typeface="Times New Roman" pitchFamily="18" charset="0"/>
              </a:rPr>
              <a:t>0</a:t>
            </a:r>
            <a:r>
              <a:rPr lang="zh-CN" altLang="zh-CN" sz="3200" b="1" baseline="30000">
                <a:latin typeface="Times New Roman" pitchFamily="18" charset="0"/>
              </a:rPr>
              <a:t>    </a:t>
            </a:r>
            <a:r>
              <a:rPr lang="zh-CN" altLang="zh-CN" sz="3200" b="1">
                <a:solidFill>
                  <a:srgbClr val="3333FF"/>
                </a:solidFill>
                <a:latin typeface="Times New Roman" pitchFamily="18" charset="0"/>
                <a:sym typeface="Symbol" pitchFamily="18" charset="2"/>
              </a:rPr>
              <a:t>X</a:t>
            </a:r>
            <a:r>
              <a:rPr lang="zh-CN" altLang="zh-CN" sz="3200" b="1">
                <a:solidFill>
                  <a:srgbClr val="3333FF"/>
                </a:solidFill>
                <a:latin typeface="Times New Roman" pitchFamily="18" charset="0"/>
              </a:rPr>
              <a:t> </a:t>
            </a:r>
            <a:r>
              <a:rPr lang="zh-CN" altLang="zh-CN" sz="3200" b="1">
                <a:solidFill>
                  <a:srgbClr val="3333FF"/>
                </a:solidFill>
                <a:latin typeface="Times New Roman" pitchFamily="18" charset="0"/>
                <a:sym typeface="Symbol" pitchFamily="18" charset="2"/>
              </a:rPr>
              <a:t>  </a:t>
            </a:r>
            <a:r>
              <a:rPr lang="zh-CN" altLang="zh-CN" sz="3200">
                <a:solidFill>
                  <a:srgbClr val="3333FF"/>
                </a:solidFill>
                <a:latin typeface="Times New Roman" pitchFamily="18" charset="0"/>
              </a:rPr>
              <a:t> </a:t>
            </a:r>
            <a:r>
              <a:rPr lang="zh-CN" altLang="zh-CN" sz="3200" b="1">
                <a:solidFill>
                  <a:srgbClr val="3333FF"/>
                </a:solidFill>
                <a:latin typeface="Times New Roman" pitchFamily="18" charset="0"/>
                <a:sym typeface="Symbol" pitchFamily="18" charset="2"/>
              </a:rPr>
              <a:t> d    </a:t>
            </a:r>
            <a:r>
              <a:rPr lang="zh-CN" altLang="zh-CN" sz="3200" b="1">
                <a:latin typeface="Times New Roman" pitchFamily="18" charset="0"/>
                <a:sym typeface="Symbol" pitchFamily="18" charset="2"/>
              </a:rPr>
              <a:t>d </a:t>
            </a:r>
            <a:r>
              <a:rPr lang="zh-CN" sz="3200" b="1">
                <a:latin typeface="Times New Roman" pitchFamily="18" charset="0"/>
                <a:sym typeface="Symbol" pitchFamily="18" charset="2"/>
              </a:rPr>
              <a:t>，  ， </a:t>
            </a:r>
            <a:r>
              <a:rPr lang="zh-CN" altLang="zh-CN" sz="3200" b="1">
                <a:latin typeface="Times New Roman" pitchFamily="18" charset="0"/>
                <a:sym typeface="Symbol" pitchFamily="18" charset="2"/>
              </a:rPr>
              <a:t>x</a:t>
            </a:r>
            <a:r>
              <a:rPr lang="zh-CN" altLang="zh-CN" sz="3200" b="1">
                <a:solidFill>
                  <a:srgbClr val="FF3300"/>
                </a:solidFill>
                <a:latin typeface="Times New Roman" pitchFamily="18" charset="0"/>
                <a:sym typeface="Symbol" pitchFamily="18" charset="2"/>
              </a:rPr>
              <a:t></a:t>
            </a:r>
            <a:r>
              <a:rPr lang="zh-CN" altLang="zh-CN" sz="3200" b="1">
                <a:latin typeface="Times New Roman" pitchFamily="18" charset="0"/>
                <a:sym typeface="Symbol" pitchFamily="18" charset="2"/>
              </a:rPr>
              <a:t>  </a:t>
            </a:r>
            <a:r>
              <a:rPr lang="zh-CN" sz="3200" b="1">
                <a:latin typeface="Times New Roman" pitchFamily="18" charset="0"/>
              </a:rPr>
              <a:t>条纹越</a:t>
            </a:r>
            <a:r>
              <a:rPr lang="zh-CN" sz="3200" b="1">
                <a:solidFill>
                  <a:srgbClr val="FF3300"/>
                </a:solidFill>
                <a:latin typeface="Times New Roman" pitchFamily="18" charset="0"/>
              </a:rPr>
              <a:t>清晰。</a:t>
            </a:r>
          </a:p>
        </p:txBody>
      </p:sp>
      <p:sp>
        <p:nvSpPr>
          <p:cNvPr id="8199" name="Text Box 7"/>
          <p:cNvSpPr txBox="1">
            <a:spLocks noChangeArrowheads="1"/>
          </p:cNvSpPr>
          <p:nvPr/>
        </p:nvSpPr>
        <p:spPr bwMode="auto">
          <a:xfrm>
            <a:off x="323850" y="5586413"/>
            <a:ext cx="9144000" cy="579437"/>
          </a:xfrm>
          <a:prstGeom prst="rect">
            <a:avLst/>
          </a:prstGeom>
          <a:noFill/>
          <a:ln w="9525">
            <a:noFill/>
            <a:miter lim="800000"/>
            <a:headEnd/>
            <a:tailEnd/>
          </a:ln>
        </p:spPr>
        <p:txBody>
          <a:bodyPr>
            <a:spAutoFit/>
          </a:bodyPr>
          <a:lstStyle/>
          <a:p>
            <a:pPr>
              <a:spcBef>
                <a:spcPct val="50000"/>
              </a:spcBef>
            </a:pPr>
            <a:r>
              <a:rPr lang="zh-CN" altLang="zh-CN" sz="3200" b="1">
                <a:solidFill>
                  <a:srgbClr val="3333FF"/>
                </a:solidFill>
                <a:latin typeface="Times New Roman" pitchFamily="18" charset="0"/>
              </a:rPr>
              <a:t>5</a:t>
            </a:r>
            <a:r>
              <a:rPr lang="zh-CN" altLang="zh-CN" sz="3200" b="1" baseline="30000">
                <a:solidFill>
                  <a:srgbClr val="3333FF"/>
                </a:solidFill>
                <a:latin typeface="Times New Roman" pitchFamily="18" charset="0"/>
              </a:rPr>
              <a:t>0 </a:t>
            </a:r>
            <a:r>
              <a:rPr lang="zh-CN" altLang="zh-CN" sz="3200" b="1" baseline="30000">
                <a:solidFill>
                  <a:srgbClr val="FF3300"/>
                </a:solidFill>
                <a:latin typeface="Times New Roman" pitchFamily="18" charset="0"/>
              </a:rPr>
              <a:t>   </a:t>
            </a:r>
            <a:r>
              <a:rPr lang="zh-CN" altLang="zh-CN" sz="3200" b="1">
                <a:solidFill>
                  <a:srgbClr val="3333FF"/>
                </a:solidFill>
                <a:latin typeface="Times New Roman" pitchFamily="18" charset="0"/>
              </a:rPr>
              <a:t>X </a:t>
            </a:r>
            <a:r>
              <a:rPr lang="zh-CN" altLang="zh-CN" sz="3200" b="1" baseline="-25000">
                <a:solidFill>
                  <a:srgbClr val="3333FF"/>
                </a:solidFill>
                <a:latin typeface="Times New Roman" pitchFamily="18" charset="0"/>
              </a:rPr>
              <a:t>k</a:t>
            </a:r>
            <a:r>
              <a:rPr lang="zh-CN" altLang="zh-CN" sz="3200" b="1">
                <a:solidFill>
                  <a:srgbClr val="3333FF"/>
                </a:solidFill>
                <a:latin typeface="Times New Roman" pitchFamily="18" charset="0"/>
              </a:rPr>
              <a:t> </a:t>
            </a:r>
            <a:r>
              <a:rPr lang="zh-CN" altLang="zh-CN" sz="3200" b="1">
                <a:solidFill>
                  <a:srgbClr val="3333FF"/>
                </a:solidFill>
                <a:latin typeface="Times New Roman" pitchFamily="18" charset="0"/>
                <a:sym typeface="Symbol" pitchFamily="18" charset="2"/>
              </a:rPr>
              <a:t></a:t>
            </a:r>
            <a:r>
              <a:rPr lang="zh-CN" altLang="zh-CN" sz="3200" b="1">
                <a:latin typeface="Times New Roman" pitchFamily="18" charset="0"/>
              </a:rPr>
              <a:t> </a:t>
            </a:r>
            <a:r>
              <a:rPr lang="zh-CN" altLang="zh-CN" sz="3200" b="1">
                <a:solidFill>
                  <a:srgbClr val="3333FF"/>
                </a:solidFill>
                <a:latin typeface="Times New Roman" pitchFamily="18" charset="0"/>
                <a:sym typeface="Symbol" pitchFamily="18" charset="2"/>
              </a:rPr>
              <a:t>    </a:t>
            </a:r>
            <a:r>
              <a:rPr lang="zh-CN" sz="3200" b="1">
                <a:latin typeface="Times New Roman" pitchFamily="18" charset="0"/>
              </a:rPr>
              <a:t>若白光入射，得</a:t>
            </a:r>
            <a:r>
              <a:rPr lang="zh-CN" sz="3200" b="1">
                <a:solidFill>
                  <a:srgbClr val="FF3300"/>
                </a:solidFill>
                <a:latin typeface="Times New Roman" pitchFamily="18" charset="0"/>
              </a:rPr>
              <a:t>彩色条纹</a:t>
            </a:r>
            <a:r>
              <a:rPr lang="zh-CN" sz="3200" b="1">
                <a:latin typeface="Times New Roman" pitchFamily="18" charset="0"/>
              </a:rPr>
              <a:t>分布。</a:t>
            </a:r>
          </a:p>
        </p:txBody>
      </p:sp>
      <p:sp>
        <p:nvSpPr>
          <p:cNvPr id="8200" name="Text Box 8"/>
          <p:cNvSpPr txBox="1">
            <a:spLocks noChangeArrowheads="1"/>
          </p:cNvSpPr>
          <p:nvPr/>
        </p:nvSpPr>
        <p:spPr bwMode="auto">
          <a:xfrm>
            <a:off x="252413" y="1336675"/>
            <a:ext cx="9144000" cy="579438"/>
          </a:xfrm>
          <a:prstGeom prst="rect">
            <a:avLst/>
          </a:prstGeom>
          <a:noFill/>
          <a:ln w="9525">
            <a:noFill/>
            <a:miter lim="800000"/>
            <a:headEnd/>
            <a:tailEnd/>
          </a:ln>
        </p:spPr>
        <p:txBody>
          <a:bodyPr>
            <a:spAutoFit/>
          </a:bodyPr>
          <a:lstStyle/>
          <a:p>
            <a:pPr>
              <a:spcBef>
                <a:spcPct val="50000"/>
              </a:spcBef>
            </a:pPr>
            <a:r>
              <a:rPr lang="zh-CN" altLang="zh-CN" sz="3200" b="1">
                <a:solidFill>
                  <a:srgbClr val="3333FF"/>
                </a:solidFill>
                <a:latin typeface="Times New Roman" pitchFamily="18" charset="0"/>
              </a:rPr>
              <a:t>1</a:t>
            </a:r>
            <a:r>
              <a:rPr lang="zh-CN" altLang="zh-CN" sz="3200" b="1" baseline="30000">
                <a:solidFill>
                  <a:srgbClr val="3333FF"/>
                </a:solidFill>
                <a:latin typeface="Times New Roman" pitchFamily="18" charset="0"/>
              </a:rPr>
              <a:t>0</a:t>
            </a:r>
            <a:r>
              <a:rPr lang="zh-CN" altLang="zh-CN" sz="3200" b="1">
                <a:latin typeface="Times New Roman" pitchFamily="18" charset="0"/>
              </a:rPr>
              <a:t> </a:t>
            </a:r>
            <a:r>
              <a:rPr lang="zh-CN" altLang="zh-CN" sz="3200" b="1">
                <a:solidFill>
                  <a:srgbClr val="FF3300"/>
                </a:solidFill>
                <a:latin typeface="Times New Roman" pitchFamily="18" charset="0"/>
              </a:rPr>
              <a:t> </a:t>
            </a:r>
            <a:r>
              <a:rPr lang="zh-CN" altLang="zh-CN" sz="3200" b="1">
                <a:latin typeface="Times New Roman" pitchFamily="18" charset="0"/>
              </a:rPr>
              <a:t>O </a:t>
            </a:r>
            <a:r>
              <a:rPr lang="zh-CN" sz="3200" b="1">
                <a:latin typeface="Times New Roman" pitchFamily="18" charset="0"/>
              </a:rPr>
              <a:t>点处 </a:t>
            </a:r>
            <a:r>
              <a:rPr lang="zh-CN" altLang="zh-CN" sz="3200" b="1">
                <a:latin typeface="Times New Roman" pitchFamily="18" charset="0"/>
                <a:sym typeface="Symbol" pitchFamily="18" charset="2"/>
              </a:rPr>
              <a:t>x</a:t>
            </a:r>
            <a:r>
              <a:rPr lang="zh-CN" altLang="zh-CN" sz="3200" b="1">
                <a:latin typeface="Times New Roman" pitchFamily="18" charset="0"/>
              </a:rPr>
              <a:t> = 0</a:t>
            </a:r>
            <a:r>
              <a:rPr lang="zh-CN" sz="3200" b="1">
                <a:latin typeface="Times New Roman" pitchFamily="18" charset="0"/>
              </a:rPr>
              <a:t>（</a:t>
            </a:r>
            <a:r>
              <a:rPr lang="zh-CN" altLang="zh-CN" sz="3200" b="1">
                <a:latin typeface="Times New Roman" pitchFamily="18" charset="0"/>
              </a:rPr>
              <a:t>k=0</a:t>
            </a:r>
            <a:r>
              <a:rPr lang="zh-CN" sz="3200" b="1">
                <a:latin typeface="Times New Roman" pitchFamily="18" charset="0"/>
              </a:rPr>
              <a:t>）是中央明纹（零级明纹）</a:t>
            </a:r>
          </a:p>
        </p:txBody>
      </p:sp>
      <p:sp>
        <p:nvSpPr>
          <p:cNvPr id="8201" name="Text Box 9"/>
          <p:cNvSpPr txBox="1">
            <a:spLocks noChangeArrowheads="1"/>
          </p:cNvSpPr>
          <p:nvPr/>
        </p:nvSpPr>
        <p:spPr bwMode="auto">
          <a:xfrm>
            <a:off x="971550" y="692150"/>
            <a:ext cx="1752600" cy="579438"/>
          </a:xfrm>
          <a:prstGeom prst="rect">
            <a:avLst/>
          </a:prstGeom>
          <a:noFill/>
          <a:ln w="9525">
            <a:noFill/>
            <a:miter lim="800000"/>
            <a:headEnd/>
            <a:tailEnd/>
          </a:ln>
        </p:spPr>
        <p:txBody>
          <a:bodyPr>
            <a:spAutoFit/>
          </a:bodyPr>
          <a:lstStyle/>
          <a:p>
            <a:r>
              <a:rPr lang="zh-CN" sz="3200" b="1">
                <a:solidFill>
                  <a:srgbClr val="FF3300"/>
                </a:solidFill>
                <a:latin typeface="Times New Roman" pitchFamily="18" charset="0"/>
              </a:rPr>
              <a:t>讨论</a:t>
            </a:r>
            <a:r>
              <a:rPr lang="zh-CN" altLang="zh-CN" sz="3200" b="1">
                <a:solidFill>
                  <a:srgbClr val="FF3300"/>
                </a:solidFill>
                <a:latin typeface="Times New Roman" pitchFamily="18" charset="0"/>
              </a:rPr>
              <a:t>:</a:t>
            </a:r>
            <a:endParaRPr lang="zh-CN" altLang="zh-CN" sz="3200" b="1">
              <a:latin typeface="Times New Roman" pitchFamily="18" charset="0"/>
            </a:endParaRPr>
          </a:p>
        </p:txBody>
      </p:sp>
      <p:sp>
        <p:nvSpPr>
          <p:cNvPr id="11" name="Oval 20"/>
          <p:cNvSpPr>
            <a:spLocks noChangeArrowheads="1"/>
          </p:cNvSpPr>
          <p:nvPr/>
        </p:nvSpPr>
        <p:spPr bwMode="auto">
          <a:xfrm>
            <a:off x="2914650" y="609600"/>
            <a:ext cx="6153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1275" name="Rectangle 23"/>
          <p:cNvSpPr>
            <a:spLocks noChangeArrowheads="1"/>
          </p:cNvSpPr>
          <p:nvPr/>
        </p:nvSpPr>
        <p:spPr bwMode="auto">
          <a:xfrm>
            <a:off x="3200400" y="65088"/>
            <a:ext cx="579755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11-2 </a:t>
            </a:r>
            <a:r>
              <a:rPr kumimoji="1" lang="zh-CN" altLang="en-US" sz="2800" b="1">
                <a:solidFill>
                  <a:srgbClr val="000066"/>
                </a:solidFill>
                <a:latin typeface="楷体_GB2312" pitchFamily="49" charset="-122"/>
                <a:ea typeface="楷体_GB2312" pitchFamily="49" charset="-122"/>
              </a:rPr>
              <a:t>杨氏双缝干涉实验 劳埃德镜</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201">
                                            <p:txEl>
                                              <p:pRg st="0" end="0"/>
                                            </p:txEl>
                                          </p:spTgt>
                                        </p:tgtEl>
                                        <p:attrNameLst>
                                          <p:attrName>style.visibility</p:attrName>
                                        </p:attrNameLst>
                                      </p:cBhvr>
                                      <p:to>
                                        <p:strVal val="visible"/>
                                      </p:to>
                                    </p:set>
                                    <p:animEffect transition="in" filter="blinds(horizontal)">
                                      <p:cBhvr>
                                        <p:cTn id="7" dur="500"/>
                                        <p:tgtEl>
                                          <p:spTgt spid="82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200"/>
                                        </p:tgtEl>
                                        <p:attrNameLst>
                                          <p:attrName>style.visibility</p:attrName>
                                        </p:attrNameLst>
                                      </p:cBhvr>
                                      <p:to>
                                        <p:strVal val="visible"/>
                                      </p:to>
                                    </p:set>
                                    <p:animEffect transition="in" filter="blinds(horizontal)">
                                      <p:cBhvr>
                                        <p:cTn id="12" dur="500"/>
                                        <p:tgtEl>
                                          <p:spTgt spid="820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197"/>
                                        </p:tgtEl>
                                        <p:attrNameLst>
                                          <p:attrName>style.visibility</p:attrName>
                                        </p:attrNameLst>
                                      </p:cBhvr>
                                      <p:to>
                                        <p:strVal val="visible"/>
                                      </p:to>
                                    </p:set>
                                    <p:animEffect transition="in" filter="blinds(horizontal)">
                                      <p:cBhvr>
                                        <p:cTn id="22" dur="500"/>
                                        <p:tgtEl>
                                          <p:spTgt spid="819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198"/>
                                        </p:tgtEl>
                                        <p:attrNameLst>
                                          <p:attrName>style.visibility</p:attrName>
                                        </p:attrNameLst>
                                      </p:cBhvr>
                                      <p:to>
                                        <p:strVal val="visible"/>
                                      </p:to>
                                    </p:set>
                                    <p:animEffect transition="in" filter="blinds(horizontal)">
                                      <p:cBhvr>
                                        <p:cTn id="27" dur="500"/>
                                        <p:tgtEl>
                                          <p:spTgt spid="819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199"/>
                                        </p:tgtEl>
                                        <p:attrNameLst>
                                          <p:attrName>style.visibility</p:attrName>
                                        </p:attrNameLst>
                                      </p:cBhvr>
                                      <p:to>
                                        <p:strVal val="visible"/>
                                      </p:to>
                                    </p:set>
                                    <p:animEffect transition="in" filter="blinds(horizontal)">
                                      <p:cBhvr>
                                        <p:cTn id="32" dur="500"/>
                                        <p:tgtEl>
                                          <p:spTgt spid="8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autoUpdateAnimBg="0"/>
      <p:bldP spid="8198" grpId="0" autoUpdateAnimBg="0"/>
      <p:bldP spid="8199" grpId="0" autoUpdateAnimBg="0"/>
      <p:bldP spid="8200" grpId="0" autoUpdateAnimBg="0"/>
      <p:bldP spid="8201" grpId="0" build="p" autoUpdateAnimBg="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灯片编号占位符 1"/>
          <p:cNvSpPr>
            <a:spLocks noGrp="1"/>
          </p:cNvSpPr>
          <p:nvPr>
            <p:ph type="sldNum" sz="quarter" idx="10"/>
          </p:nvPr>
        </p:nvSpPr>
        <p:spPr>
          <a:noFill/>
        </p:spPr>
        <p:txBody>
          <a:bodyPr/>
          <a:lstStyle/>
          <a:p>
            <a:fld id="{BD4E4CE7-C24E-457D-B4CE-86787B8862C5}" type="slidenum">
              <a:rPr lang="en-US" altLang="zh-CN" smtClean="0"/>
              <a:pPr/>
              <a:t>220</a:t>
            </a:fld>
            <a:endParaRPr lang="en-US" altLang="zh-CN" smtClean="0"/>
          </a:p>
        </p:txBody>
      </p:sp>
      <p:grpSp>
        <p:nvGrpSpPr>
          <p:cNvPr id="2" name="Group 2"/>
          <p:cNvGrpSpPr>
            <a:grpSpLocks/>
          </p:cNvGrpSpPr>
          <p:nvPr/>
        </p:nvGrpSpPr>
        <p:grpSpPr bwMode="auto">
          <a:xfrm>
            <a:off x="679450" y="1081088"/>
            <a:ext cx="2598738" cy="581025"/>
            <a:chOff x="230" y="432"/>
            <a:chExt cx="2076" cy="239"/>
          </a:xfrm>
        </p:grpSpPr>
        <p:sp>
          <p:nvSpPr>
            <p:cNvPr id="252940" name="Rectangle 3"/>
            <p:cNvSpPr>
              <a:spLocks noChangeArrowheads="1"/>
            </p:cNvSpPr>
            <p:nvPr/>
          </p:nvSpPr>
          <p:spPr bwMode="auto">
            <a:xfrm>
              <a:off x="230" y="432"/>
              <a:ext cx="1844" cy="238"/>
            </a:xfrm>
            <a:prstGeom prst="rect">
              <a:avLst/>
            </a:prstGeom>
            <a:noFill/>
            <a:ln w="9525">
              <a:noFill/>
              <a:miter lim="800000"/>
              <a:headEnd/>
              <a:tailEnd/>
            </a:ln>
          </p:spPr>
          <p:txBody>
            <a:bodyPr wrap="none" lIns="92075" tIns="46038" rIns="92075" bIns="46038">
              <a:spAutoFit/>
            </a:bodyPr>
            <a:lstStyle/>
            <a:p>
              <a:pPr eaLnBrk="0" hangingPunct="0">
                <a:buFontTx/>
                <a:buBlip>
                  <a:blip r:embed="rId2"/>
                </a:buBlip>
              </a:pPr>
              <a:r>
                <a:rPr kumimoji="1" lang="en-US" altLang="zh-CN" sz="3200" b="1">
                  <a:latin typeface="宋体" pitchFamily="2" charset="-122"/>
                </a:rPr>
                <a:t> </a:t>
              </a:r>
              <a:r>
                <a:rPr kumimoji="1" lang="zh-CN" altLang="en-US" sz="3200" b="1">
                  <a:latin typeface="宋体" pitchFamily="2" charset="-122"/>
                </a:rPr>
                <a:t>寻常光线</a:t>
              </a:r>
            </a:p>
          </p:txBody>
        </p:sp>
        <p:sp>
          <p:nvSpPr>
            <p:cNvPr id="252941" name="Rectangle 4"/>
            <p:cNvSpPr>
              <a:spLocks noChangeArrowheads="1"/>
            </p:cNvSpPr>
            <p:nvPr/>
          </p:nvSpPr>
          <p:spPr bwMode="auto">
            <a:xfrm>
              <a:off x="2159" y="432"/>
              <a:ext cx="147" cy="239"/>
            </a:xfrm>
            <a:prstGeom prst="rect">
              <a:avLst/>
            </a:prstGeom>
            <a:noFill/>
            <a:ln w="9525">
              <a:noFill/>
              <a:miter lim="800000"/>
              <a:headEnd/>
              <a:tailEnd/>
            </a:ln>
          </p:spPr>
          <p:txBody>
            <a:bodyPr wrap="none" lIns="92075" tIns="46038" rIns="92075" bIns="46038">
              <a:spAutoFit/>
            </a:bodyPr>
            <a:lstStyle/>
            <a:p>
              <a:pPr eaLnBrk="0" hangingPunct="0"/>
              <a:endParaRPr kumimoji="1" lang="zh-CN" altLang="zh-CN" sz="3200" b="1">
                <a:latin typeface="宋体" pitchFamily="2" charset="-122"/>
              </a:endParaRPr>
            </a:p>
          </p:txBody>
        </p:sp>
      </p:grpSp>
      <p:sp>
        <p:nvSpPr>
          <p:cNvPr id="252932" name="Rectangle 6"/>
          <p:cNvSpPr>
            <a:spLocks noChangeArrowheads="1"/>
          </p:cNvSpPr>
          <p:nvPr/>
        </p:nvSpPr>
        <p:spPr bwMode="auto">
          <a:xfrm>
            <a:off x="1447800" y="1905000"/>
            <a:ext cx="3856038" cy="579438"/>
          </a:xfrm>
          <a:prstGeom prst="rect">
            <a:avLst/>
          </a:prstGeom>
          <a:noFill/>
          <a:ln w="9525">
            <a:noFill/>
            <a:miter lim="800000"/>
            <a:headEnd/>
            <a:tailEnd/>
          </a:ln>
        </p:spPr>
        <p:txBody>
          <a:bodyPr wrap="none" lIns="92075" tIns="46038" rIns="92075" bIns="46038">
            <a:spAutoFit/>
          </a:bodyPr>
          <a:lstStyle/>
          <a:p>
            <a:pPr eaLnBrk="0" hangingPunct="0"/>
            <a:r>
              <a:rPr kumimoji="1" lang="zh-CN" altLang="en-US" sz="3200" b="1">
                <a:latin typeface="宋体" pitchFamily="2" charset="-122"/>
              </a:rPr>
              <a:t>服从折射定律的光线</a:t>
            </a:r>
          </a:p>
        </p:txBody>
      </p:sp>
      <p:grpSp>
        <p:nvGrpSpPr>
          <p:cNvPr id="3" name="Group 8"/>
          <p:cNvGrpSpPr>
            <a:grpSpLocks/>
          </p:cNvGrpSpPr>
          <p:nvPr/>
        </p:nvGrpSpPr>
        <p:grpSpPr bwMode="auto">
          <a:xfrm>
            <a:off x="666750" y="2597150"/>
            <a:ext cx="2613025" cy="579438"/>
            <a:chOff x="182" y="1104"/>
            <a:chExt cx="2086" cy="238"/>
          </a:xfrm>
        </p:grpSpPr>
        <p:sp>
          <p:nvSpPr>
            <p:cNvPr id="252938" name="Rectangle 9"/>
            <p:cNvSpPr>
              <a:spLocks noChangeArrowheads="1"/>
            </p:cNvSpPr>
            <p:nvPr/>
          </p:nvSpPr>
          <p:spPr bwMode="auto">
            <a:xfrm>
              <a:off x="2121" y="1104"/>
              <a:ext cx="147" cy="238"/>
            </a:xfrm>
            <a:prstGeom prst="rect">
              <a:avLst/>
            </a:prstGeom>
            <a:noFill/>
            <a:ln w="9525">
              <a:noFill/>
              <a:miter lim="800000"/>
              <a:headEnd/>
              <a:tailEnd/>
            </a:ln>
          </p:spPr>
          <p:txBody>
            <a:bodyPr wrap="none" lIns="92075" tIns="46038" rIns="92075" bIns="46038">
              <a:spAutoFit/>
            </a:bodyPr>
            <a:lstStyle/>
            <a:p>
              <a:pPr eaLnBrk="0" hangingPunct="0"/>
              <a:endParaRPr kumimoji="1" lang="zh-CN" altLang="zh-CN" sz="3200">
                <a:latin typeface="Bookman Old Style" pitchFamily="18" charset="0"/>
              </a:endParaRPr>
            </a:p>
          </p:txBody>
        </p:sp>
        <p:sp>
          <p:nvSpPr>
            <p:cNvPr id="252939" name="Rectangle 10"/>
            <p:cNvSpPr>
              <a:spLocks noChangeArrowheads="1"/>
            </p:cNvSpPr>
            <p:nvPr/>
          </p:nvSpPr>
          <p:spPr bwMode="auto">
            <a:xfrm>
              <a:off x="182" y="1104"/>
              <a:ext cx="1843" cy="238"/>
            </a:xfrm>
            <a:prstGeom prst="rect">
              <a:avLst/>
            </a:prstGeom>
            <a:noFill/>
            <a:ln w="9525">
              <a:noFill/>
              <a:miter lim="800000"/>
              <a:headEnd/>
              <a:tailEnd/>
            </a:ln>
          </p:spPr>
          <p:txBody>
            <a:bodyPr wrap="none" lIns="92075" tIns="46038" rIns="92075" bIns="46038">
              <a:spAutoFit/>
            </a:bodyPr>
            <a:lstStyle/>
            <a:p>
              <a:pPr eaLnBrk="0" hangingPunct="0">
                <a:buFontTx/>
                <a:buBlip>
                  <a:blip r:embed="rId2"/>
                </a:buBlip>
              </a:pPr>
              <a:r>
                <a:rPr kumimoji="1" lang="en-US" altLang="zh-CN" sz="3200" b="1">
                  <a:latin typeface="宋体" pitchFamily="2" charset="-122"/>
                </a:rPr>
                <a:t> </a:t>
              </a:r>
              <a:r>
                <a:rPr kumimoji="1" lang="zh-CN" altLang="en-US" sz="3200" b="1">
                  <a:latin typeface="宋体" pitchFamily="2" charset="-122"/>
                </a:rPr>
                <a:t>非常光线</a:t>
              </a:r>
            </a:p>
          </p:txBody>
        </p:sp>
      </p:grpSp>
      <p:sp>
        <p:nvSpPr>
          <p:cNvPr id="36876" name="Rectangle 12"/>
          <p:cNvSpPr>
            <a:spLocks noChangeArrowheads="1"/>
          </p:cNvSpPr>
          <p:nvPr/>
        </p:nvSpPr>
        <p:spPr bwMode="auto">
          <a:xfrm>
            <a:off x="1371600" y="3429000"/>
            <a:ext cx="4264025" cy="581025"/>
          </a:xfrm>
          <a:prstGeom prst="rect">
            <a:avLst/>
          </a:prstGeom>
          <a:noFill/>
          <a:ln w="9525">
            <a:noFill/>
            <a:miter lim="800000"/>
            <a:headEnd/>
            <a:tailEnd/>
          </a:ln>
        </p:spPr>
        <p:txBody>
          <a:bodyPr wrap="none" lIns="92075" tIns="46038" rIns="92075" bIns="46038">
            <a:spAutoFit/>
          </a:bodyPr>
          <a:lstStyle/>
          <a:p>
            <a:pPr eaLnBrk="0" hangingPunct="0"/>
            <a:r>
              <a:rPr kumimoji="1" lang="zh-CN" altLang="en-US" sz="3200" b="1">
                <a:latin typeface="宋体" pitchFamily="2" charset="-122"/>
              </a:rPr>
              <a:t>不服从折射定律的光线</a:t>
            </a:r>
          </a:p>
        </p:txBody>
      </p:sp>
      <p:sp>
        <p:nvSpPr>
          <p:cNvPr id="36878" name="Rectangle 14"/>
          <p:cNvSpPr>
            <a:spLocks noChangeArrowheads="1"/>
          </p:cNvSpPr>
          <p:nvPr/>
        </p:nvSpPr>
        <p:spPr bwMode="auto">
          <a:xfrm>
            <a:off x="981075" y="4373563"/>
            <a:ext cx="6867525" cy="579437"/>
          </a:xfrm>
          <a:prstGeom prst="rect">
            <a:avLst/>
          </a:prstGeom>
          <a:noFill/>
          <a:ln w="9525">
            <a:noFill/>
            <a:miter lim="800000"/>
            <a:headEnd/>
            <a:tailEnd/>
          </a:ln>
        </p:spPr>
        <p:txBody>
          <a:bodyPr>
            <a:spAutoFit/>
          </a:bodyPr>
          <a:lstStyle/>
          <a:p>
            <a:pPr>
              <a:spcBef>
                <a:spcPct val="50000"/>
              </a:spcBef>
            </a:pPr>
            <a:r>
              <a:rPr lang="zh-CN" altLang="en-US" sz="3200" b="1">
                <a:latin typeface="Times New Roman" pitchFamily="18" charset="0"/>
              </a:rPr>
              <a:t>（一般情况，非常光不在入射面内）</a:t>
            </a:r>
          </a:p>
        </p:txBody>
      </p:sp>
      <p:sp>
        <p:nvSpPr>
          <p:cNvPr id="12"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52937" name="Rectangle 23"/>
          <p:cNvSpPr>
            <a:spLocks noChangeArrowheads="1"/>
          </p:cNvSpPr>
          <p:nvPr/>
        </p:nvSpPr>
        <p:spPr bwMode="auto">
          <a:xfrm>
            <a:off x="5435600" y="65088"/>
            <a:ext cx="3124200" cy="584200"/>
          </a:xfrm>
          <a:prstGeom prst="rect">
            <a:avLst/>
          </a:prstGeom>
          <a:noFill/>
          <a:ln w="9525">
            <a:noFill/>
            <a:miter lim="800000"/>
            <a:headEnd/>
            <a:tailEnd/>
          </a:ln>
        </p:spPr>
        <p:txBody>
          <a:bodyPr>
            <a:spAutoFit/>
          </a:bodyPr>
          <a:lstStyle/>
          <a:p>
            <a:pPr eaLnBrk="0" hangingPunct="0">
              <a:spcBef>
                <a:spcPct val="50000"/>
              </a:spcBef>
            </a:pPr>
            <a:r>
              <a:rPr kumimoji="1" lang="en-US" altLang="zh-CN" sz="3200" b="1">
                <a:solidFill>
                  <a:srgbClr val="000066"/>
                </a:solidFill>
                <a:latin typeface="楷体_GB2312" pitchFamily="49" charset="-122"/>
                <a:ea typeface="楷体_GB2312" pitchFamily="49" charset="-122"/>
              </a:rPr>
              <a:t>11-12  </a:t>
            </a:r>
            <a:r>
              <a:rPr kumimoji="1" lang="zh-CN" altLang="en-US" sz="3200" b="1">
                <a:solidFill>
                  <a:srgbClr val="000066"/>
                </a:solidFill>
                <a:latin typeface="楷体_GB2312" pitchFamily="49" charset="-122"/>
                <a:ea typeface="楷体_GB2312" pitchFamily="49" charset="-122"/>
              </a:rPr>
              <a:t>双折射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876"/>
                                        </p:tgtEl>
                                        <p:attrNameLst>
                                          <p:attrName>style.visibility</p:attrName>
                                        </p:attrNameLst>
                                      </p:cBhvr>
                                      <p:to>
                                        <p:strVal val="visible"/>
                                      </p:to>
                                    </p:set>
                                    <p:animEffect transition="in" filter="blinds(horizontal)">
                                      <p:cBhvr>
                                        <p:cTn id="12" dur="500"/>
                                        <p:tgtEl>
                                          <p:spTgt spid="3687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6878"/>
                                        </p:tgtEl>
                                        <p:attrNameLst>
                                          <p:attrName>style.visibility</p:attrName>
                                        </p:attrNameLst>
                                      </p:cBhvr>
                                      <p:to>
                                        <p:strVal val="visible"/>
                                      </p:to>
                                    </p:set>
                                    <p:animEffect transition="in" filter="blinds(horizontal)">
                                      <p:cBhvr>
                                        <p:cTn id="17" dur="500"/>
                                        <p:tgtEl>
                                          <p:spTgt spid="36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6" grpId="0" autoUpdateAnimBg="0"/>
      <p:bldP spid="36878" grpId="0" autoUpdateAnimBg="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灯片编号占位符 1"/>
          <p:cNvSpPr>
            <a:spLocks noGrp="1"/>
          </p:cNvSpPr>
          <p:nvPr>
            <p:ph type="sldNum" sz="quarter" idx="10"/>
          </p:nvPr>
        </p:nvSpPr>
        <p:spPr>
          <a:noFill/>
        </p:spPr>
        <p:txBody>
          <a:bodyPr/>
          <a:lstStyle/>
          <a:p>
            <a:fld id="{8FEA1F30-2CEE-44B9-A52A-6A1C0EFC0EA7}" type="slidenum">
              <a:rPr lang="en-US" altLang="zh-CN" smtClean="0"/>
              <a:pPr/>
              <a:t>221</a:t>
            </a:fld>
            <a:endParaRPr lang="en-US" altLang="zh-CN" smtClean="0"/>
          </a:p>
        </p:txBody>
      </p:sp>
      <p:sp>
        <p:nvSpPr>
          <p:cNvPr id="154628" name="Text Box 16"/>
          <p:cNvSpPr txBox="1">
            <a:spLocks noChangeArrowheads="1"/>
          </p:cNvSpPr>
          <p:nvPr/>
        </p:nvSpPr>
        <p:spPr bwMode="auto">
          <a:xfrm>
            <a:off x="1152525" y="990600"/>
            <a:ext cx="6696075" cy="579438"/>
          </a:xfrm>
          <a:prstGeom prst="rect">
            <a:avLst/>
          </a:prstGeom>
          <a:noFill/>
          <a:ln w="9525">
            <a:noFill/>
            <a:miter lim="800000"/>
            <a:headEnd/>
            <a:tailEnd/>
          </a:ln>
        </p:spPr>
        <p:txBody>
          <a:bodyPr wrap="none">
            <a:spAutoFit/>
          </a:bodyPr>
          <a:lstStyle/>
          <a:p>
            <a:pPr>
              <a:spcBef>
                <a:spcPct val="50000"/>
              </a:spcBef>
            </a:pPr>
            <a:r>
              <a:rPr lang="zh-CN" altLang="en-US" sz="3200" b="1">
                <a:solidFill>
                  <a:srgbClr val="CC0000"/>
                </a:solidFill>
                <a:latin typeface="Times New Roman" pitchFamily="18" charset="0"/>
              </a:rPr>
              <a:t>实验证明： </a:t>
            </a:r>
            <a:r>
              <a:rPr lang="en-US" altLang="zh-CN" sz="3200">
                <a:latin typeface="Times New Roman" pitchFamily="18" charset="0"/>
              </a:rPr>
              <a:t>O</a:t>
            </a:r>
            <a:r>
              <a:rPr lang="en-US" altLang="zh-CN" sz="3200" b="1">
                <a:latin typeface="Times New Roman" pitchFamily="18" charset="0"/>
              </a:rPr>
              <a:t> </a:t>
            </a:r>
            <a:r>
              <a:rPr lang="zh-CN" altLang="en-US" sz="3200" b="1">
                <a:latin typeface="Times New Roman" pitchFamily="18" charset="0"/>
              </a:rPr>
              <a:t>光和      光均为偏振光</a:t>
            </a:r>
            <a:r>
              <a:rPr lang="en-US" altLang="zh-CN" sz="3200" b="1">
                <a:latin typeface="Times New Roman" pitchFamily="18" charset="0"/>
              </a:rPr>
              <a:t>.</a:t>
            </a:r>
            <a:endParaRPr lang="en-US" altLang="zh-CN" sz="3200" b="1">
              <a:solidFill>
                <a:srgbClr val="CC0000"/>
              </a:solidFill>
              <a:latin typeface="Times New Roman" pitchFamily="18" charset="0"/>
            </a:endParaRPr>
          </a:p>
        </p:txBody>
      </p:sp>
      <p:graphicFrame>
        <p:nvGraphicFramePr>
          <p:cNvPr id="154626" name="Object 17"/>
          <p:cNvGraphicFramePr>
            <a:graphicFrameLocks noChangeAspect="1"/>
          </p:cNvGraphicFramePr>
          <p:nvPr/>
        </p:nvGraphicFramePr>
        <p:xfrm>
          <a:off x="4675188" y="1028700"/>
          <a:ext cx="430212" cy="533400"/>
        </p:xfrm>
        <a:graphic>
          <a:graphicData uri="http://schemas.openxmlformats.org/presentationml/2006/ole">
            <p:oleObj spid="_x0000_s169986" name="Equation" r:id="rId3" imgW="114120" imgH="139680" progId="">
              <p:embed/>
            </p:oleObj>
          </a:graphicData>
        </a:graphic>
      </p:graphicFrame>
      <p:grpSp>
        <p:nvGrpSpPr>
          <p:cNvPr id="2" name="Group 18"/>
          <p:cNvGrpSpPr>
            <a:grpSpLocks/>
          </p:cNvGrpSpPr>
          <p:nvPr/>
        </p:nvGrpSpPr>
        <p:grpSpPr bwMode="auto">
          <a:xfrm>
            <a:off x="838200" y="1752600"/>
            <a:ext cx="7467600" cy="2667000"/>
            <a:chOff x="528" y="2400"/>
            <a:chExt cx="4704" cy="1680"/>
          </a:xfrm>
        </p:grpSpPr>
        <p:sp>
          <p:nvSpPr>
            <p:cNvPr id="154653" name="Rectangle 19"/>
            <p:cNvSpPr>
              <a:spLocks noChangeArrowheads="1"/>
            </p:cNvSpPr>
            <p:nvPr/>
          </p:nvSpPr>
          <p:spPr bwMode="auto">
            <a:xfrm>
              <a:off x="528" y="2400"/>
              <a:ext cx="4704" cy="1680"/>
            </a:xfrm>
            <a:prstGeom prst="rect">
              <a:avLst/>
            </a:prstGeom>
            <a:solidFill>
              <a:schemeClr val="bg1"/>
            </a:solidFill>
            <a:ln w="9525">
              <a:solidFill>
                <a:schemeClr val="tx1"/>
              </a:solidFill>
              <a:miter lim="800000"/>
              <a:headEnd/>
              <a:tailEnd/>
            </a:ln>
          </p:spPr>
          <p:txBody>
            <a:bodyPr wrap="none" anchor="ctr"/>
            <a:lstStyle/>
            <a:p>
              <a:endParaRPr lang="zh-CN" altLang="en-US"/>
            </a:p>
          </p:txBody>
        </p:sp>
        <p:grpSp>
          <p:nvGrpSpPr>
            <p:cNvPr id="3" name="Group 20"/>
            <p:cNvGrpSpPr>
              <a:grpSpLocks/>
            </p:cNvGrpSpPr>
            <p:nvPr/>
          </p:nvGrpSpPr>
          <p:grpSpPr bwMode="auto">
            <a:xfrm>
              <a:off x="754" y="2496"/>
              <a:ext cx="1886" cy="1489"/>
              <a:chOff x="562" y="2448"/>
              <a:chExt cx="1886" cy="1489"/>
            </a:xfrm>
          </p:grpSpPr>
          <p:sp>
            <p:nvSpPr>
              <p:cNvPr id="154655" name="Line 21"/>
              <p:cNvSpPr>
                <a:spLocks noChangeShapeType="1"/>
              </p:cNvSpPr>
              <p:nvPr/>
            </p:nvSpPr>
            <p:spPr bwMode="auto">
              <a:xfrm>
                <a:off x="1313" y="2895"/>
                <a:ext cx="274" cy="670"/>
              </a:xfrm>
              <a:prstGeom prst="line">
                <a:avLst/>
              </a:prstGeom>
              <a:noFill/>
              <a:ln w="38100">
                <a:solidFill>
                  <a:srgbClr val="0000FF"/>
                </a:solidFill>
                <a:round/>
                <a:headEnd type="none" w="sm" len="sm"/>
                <a:tailEnd type="none" w="sm" len="sm"/>
              </a:ln>
            </p:spPr>
            <p:txBody>
              <a:bodyPr wrap="none" anchor="ctr"/>
              <a:lstStyle/>
              <a:p>
                <a:endParaRPr lang="zh-CN" altLang="en-US"/>
              </a:p>
            </p:txBody>
          </p:sp>
          <p:sp>
            <p:nvSpPr>
              <p:cNvPr id="154656" name="Line 22"/>
              <p:cNvSpPr>
                <a:spLocks noChangeShapeType="1"/>
              </p:cNvSpPr>
              <p:nvPr/>
            </p:nvSpPr>
            <p:spPr bwMode="auto">
              <a:xfrm>
                <a:off x="1313" y="2895"/>
                <a:ext cx="626" cy="670"/>
              </a:xfrm>
              <a:prstGeom prst="line">
                <a:avLst/>
              </a:prstGeom>
              <a:noFill/>
              <a:ln w="38100">
                <a:solidFill>
                  <a:srgbClr val="0000FF"/>
                </a:solidFill>
                <a:round/>
                <a:headEnd type="none" w="sm" len="sm"/>
                <a:tailEnd type="none" w="sm" len="sm"/>
              </a:ln>
            </p:spPr>
            <p:txBody>
              <a:bodyPr wrap="none" anchor="ctr"/>
              <a:lstStyle/>
              <a:p>
                <a:endParaRPr lang="zh-CN" altLang="en-US"/>
              </a:p>
            </p:txBody>
          </p:sp>
          <p:sp>
            <p:nvSpPr>
              <p:cNvPr id="154657" name="Line 23"/>
              <p:cNvSpPr>
                <a:spLocks noChangeShapeType="1"/>
              </p:cNvSpPr>
              <p:nvPr/>
            </p:nvSpPr>
            <p:spPr bwMode="auto">
              <a:xfrm>
                <a:off x="1587" y="3565"/>
                <a:ext cx="548" cy="372"/>
              </a:xfrm>
              <a:prstGeom prst="line">
                <a:avLst/>
              </a:prstGeom>
              <a:noFill/>
              <a:ln w="38100">
                <a:solidFill>
                  <a:srgbClr val="0000FF"/>
                </a:solidFill>
                <a:round/>
                <a:headEnd type="none" w="sm" len="sm"/>
                <a:tailEnd type="triangle" w="sm" len="lg"/>
              </a:ln>
            </p:spPr>
            <p:txBody>
              <a:bodyPr wrap="none" anchor="ctr"/>
              <a:lstStyle/>
              <a:p>
                <a:endParaRPr lang="zh-CN" altLang="en-US"/>
              </a:p>
            </p:txBody>
          </p:sp>
          <p:sp>
            <p:nvSpPr>
              <p:cNvPr id="154658" name="Line 24"/>
              <p:cNvSpPr>
                <a:spLocks noChangeShapeType="1"/>
              </p:cNvSpPr>
              <p:nvPr/>
            </p:nvSpPr>
            <p:spPr bwMode="auto">
              <a:xfrm>
                <a:off x="1939" y="3565"/>
                <a:ext cx="509" cy="335"/>
              </a:xfrm>
              <a:prstGeom prst="line">
                <a:avLst/>
              </a:prstGeom>
              <a:noFill/>
              <a:ln w="38100">
                <a:solidFill>
                  <a:srgbClr val="0000FF"/>
                </a:solidFill>
                <a:round/>
                <a:headEnd type="none" w="sm" len="sm"/>
                <a:tailEnd type="triangle" w="sm" len="lg"/>
              </a:ln>
            </p:spPr>
            <p:txBody>
              <a:bodyPr wrap="none" anchor="ctr"/>
              <a:lstStyle/>
              <a:p>
                <a:endParaRPr lang="zh-CN" altLang="en-US"/>
              </a:p>
            </p:txBody>
          </p:sp>
          <p:sp>
            <p:nvSpPr>
              <p:cNvPr id="154659" name="Line 25"/>
              <p:cNvSpPr>
                <a:spLocks noChangeShapeType="1"/>
              </p:cNvSpPr>
              <p:nvPr/>
            </p:nvSpPr>
            <p:spPr bwMode="auto">
              <a:xfrm>
                <a:off x="805" y="2560"/>
                <a:ext cx="508" cy="335"/>
              </a:xfrm>
              <a:prstGeom prst="line">
                <a:avLst/>
              </a:prstGeom>
              <a:noFill/>
              <a:ln w="38100">
                <a:solidFill>
                  <a:srgbClr val="0000FF"/>
                </a:solidFill>
                <a:round/>
                <a:headEnd type="none" w="sm" len="sm"/>
                <a:tailEnd type="triangle" w="sm" len="lg"/>
              </a:ln>
            </p:spPr>
            <p:txBody>
              <a:bodyPr wrap="none" anchor="ctr"/>
              <a:lstStyle/>
              <a:p>
                <a:endParaRPr lang="zh-CN" altLang="en-US"/>
              </a:p>
            </p:txBody>
          </p:sp>
          <p:sp>
            <p:nvSpPr>
              <p:cNvPr id="154660" name="Line 26"/>
              <p:cNvSpPr>
                <a:spLocks noChangeShapeType="1"/>
              </p:cNvSpPr>
              <p:nvPr/>
            </p:nvSpPr>
            <p:spPr bwMode="auto">
              <a:xfrm>
                <a:off x="1296" y="2496"/>
                <a:ext cx="9" cy="720"/>
              </a:xfrm>
              <a:prstGeom prst="line">
                <a:avLst/>
              </a:prstGeom>
              <a:noFill/>
              <a:ln w="19050">
                <a:solidFill>
                  <a:schemeClr val="tx1"/>
                </a:solidFill>
                <a:prstDash val="dash"/>
                <a:round/>
                <a:headEnd type="none" w="sm" len="sm"/>
                <a:tailEnd type="none" w="sm" len="sm"/>
              </a:ln>
            </p:spPr>
            <p:txBody>
              <a:bodyPr wrap="none" anchor="ctr"/>
              <a:lstStyle/>
              <a:p>
                <a:endParaRPr lang="zh-CN" altLang="en-US"/>
              </a:p>
            </p:txBody>
          </p:sp>
          <p:sp>
            <p:nvSpPr>
              <p:cNvPr id="154661" name="Line 27"/>
              <p:cNvSpPr>
                <a:spLocks noChangeShapeType="1"/>
              </p:cNvSpPr>
              <p:nvPr/>
            </p:nvSpPr>
            <p:spPr bwMode="auto">
              <a:xfrm flipV="1">
                <a:off x="1488" y="3072"/>
                <a:ext cx="96" cy="92"/>
              </a:xfrm>
              <a:prstGeom prst="line">
                <a:avLst/>
              </a:prstGeom>
              <a:noFill/>
              <a:ln w="25400">
                <a:solidFill>
                  <a:srgbClr val="0000FF"/>
                </a:solidFill>
                <a:round/>
                <a:headEnd type="none" w="sm" len="sm"/>
                <a:tailEnd type="none" w="sm" len="sm"/>
              </a:ln>
            </p:spPr>
            <p:txBody>
              <a:bodyPr wrap="none" anchor="ctr"/>
              <a:lstStyle/>
              <a:p>
                <a:endParaRPr lang="zh-CN" altLang="en-US"/>
              </a:p>
            </p:txBody>
          </p:sp>
          <p:sp>
            <p:nvSpPr>
              <p:cNvPr id="154662" name="Line 28"/>
              <p:cNvSpPr>
                <a:spLocks noChangeShapeType="1"/>
              </p:cNvSpPr>
              <p:nvPr/>
            </p:nvSpPr>
            <p:spPr bwMode="auto">
              <a:xfrm flipV="1">
                <a:off x="1607" y="3216"/>
                <a:ext cx="95" cy="94"/>
              </a:xfrm>
              <a:prstGeom prst="line">
                <a:avLst/>
              </a:prstGeom>
              <a:noFill/>
              <a:ln w="25400">
                <a:solidFill>
                  <a:srgbClr val="0000FF"/>
                </a:solidFill>
                <a:round/>
                <a:headEnd type="none" w="sm" len="sm"/>
                <a:tailEnd type="none" w="sm" len="sm"/>
              </a:ln>
            </p:spPr>
            <p:txBody>
              <a:bodyPr wrap="none" anchor="ctr"/>
              <a:lstStyle/>
              <a:p>
                <a:endParaRPr lang="zh-CN" altLang="en-US"/>
              </a:p>
            </p:txBody>
          </p:sp>
          <p:sp>
            <p:nvSpPr>
              <p:cNvPr id="154663" name="Line 29"/>
              <p:cNvSpPr>
                <a:spLocks noChangeShapeType="1"/>
              </p:cNvSpPr>
              <p:nvPr/>
            </p:nvSpPr>
            <p:spPr bwMode="auto">
              <a:xfrm flipV="1">
                <a:off x="1702" y="3312"/>
                <a:ext cx="95" cy="92"/>
              </a:xfrm>
              <a:prstGeom prst="line">
                <a:avLst/>
              </a:prstGeom>
              <a:noFill/>
              <a:ln w="25400">
                <a:solidFill>
                  <a:srgbClr val="0000FF"/>
                </a:solidFill>
                <a:round/>
                <a:headEnd type="none" w="sm" len="sm"/>
                <a:tailEnd type="none" w="sm" len="sm"/>
              </a:ln>
            </p:spPr>
            <p:txBody>
              <a:bodyPr wrap="none" anchor="ctr"/>
              <a:lstStyle/>
              <a:p>
                <a:endParaRPr lang="zh-CN" altLang="en-US"/>
              </a:p>
            </p:txBody>
          </p:sp>
          <p:sp>
            <p:nvSpPr>
              <p:cNvPr id="154664" name="Line 30"/>
              <p:cNvSpPr>
                <a:spLocks noChangeShapeType="1"/>
              </p:cNvSpPr>
              <p:nvPr/>
            </p:nvSpPr>
            <p:spPr bwMode="auto">
              <a:xfrm flipV="1">
                <a:off x="1777" y="3411"/>
                <a:ext cx="95" cy="93"/>
              </a:xfrm>
              <a:prstGeom prst="line">
                <a:avLst/>
              </a:prstGeom>
              <a:noFill/>
              <a:ln w="25400">
                <a:solidFill>
                  <a:srgbClr val="0000FF"/>
                </a:solidFill>
                <a:round/>
                <a:headEnd type="none" w="sm" len="sm"/>
                <a:tailEnd type="none" w="sm" len="sm"/>
              </a:ln>
            </p:spPr>
            <p:txBody>
              <a:bodyPr wrap="none" anchor="ctr"/>
              <a:lstStyle/>
              <a:p>
                <a:endParaRPr lang="zh-CN" altLang="en-US"/>
              </a:p>
            </p:txBody>
          </p:sp>
          <p:sp>
            <p:nvSpPr>
              <p:cNvPr id="154665" name="Line 31"/>
              <p:cNvSpPr>
                <a:spLocks noChangeShapeType="1"/>
              </p:cNvSpPr>
              <p:nvPr/>
            </p:nvSpPr>
            <p:spPr bwMode="auto">
              <a:xfrm flipV="1">
                <a:off x="2002" y="3600"/>
                <a:ext cx="110" cy="96"/>
              </a:xfrm>
              <a:prstGeom prst="line">
                <a:avLst/>
              </a:prstGeom>
              <a:noFill/>
              <a:ln w="19050">
                <a:solidFill>
                  <a:srgbClr val="0000FF"/>
                </a:solidFill>
                <a:round/>
                <a:headEnd type="none" w="sm" len="sm"/>
                <a:tailEnd type="none" w="sm" len="sm"/>
              </a:ln>
            </p:spPr>
            <p:txBody>
              <a:bodyPr wrap="none" anchor="ctr"/>
              <a:lstStyle/>
              <a:p>
                <a:endParaRPr lang="zh-CN" altLang="en-US"/>
              </a:p>
            </p:txBody>
          </p:sp>
          <p:sp>
            <p:nvSpPr>
              <p:cNvPr id="154666" name="Line 32"/>
              <p:cNvSpPr>
                <a:spLocks noChangeShapeType="1"/>
              </p:cNvSpPr>
              <p:nvPr/>
            </p:nvSpPr>
            <p:spPr bwMode="auto">
              <a:xfrm flipV="1">
                <a:off x="2092" y="3648"/>
                <a:ext cx="116" cy="96"/>
              </a:xfrm>
              <a:prstGeom prst="line">
                <a:avLst/>
              </a:prstGeom>
              <a:noFill/>
              <a:ln w="25400">
                <a:solidFill>
                  <a:srgbClr val="0000FF"/>
                </a:solidFill>
                <a:round/>
                <a:headEnd type="none" w="sm" len="sm"/>
                <a:tailEnd type="none" w="sm" len="sm"/>
              </a:ln>
            </p:spPr>
            <p:txBody>
              <a:bodyPr wrap="none" anchor="ctr"/>
              <a:lstStyle/>
              <a:p>
                <a:endParaRPr lang="zh-CN" altLang="en-US"/>
              </a:p>
            </p:txBody>
          </p:sp>
          <p:sp>
            <p:nvSpPr>
              <p:cNvPr id="154667" name="Line 33"/>
              <p:cNvSpPr>
                <a:spLocks noChangeShapeType="1"/>
              </p:cNvSpPr>
              <p:nvPr/>
            </p:nvSpPr>
            <p:spPr bwMode="auto">
              <a:xfrm flipV="1">
                <a:off x="2160" y="3696"/>
                <a:ext cx="110" cy="96"/>
              </a:xfrm>
              <a:prstGeom prst="line">
                <a:avLst/>
              </a:prstGeom>
              <a:noFill/>
              <a:ln w="25400">
                <a:solidFill>
                  <a:srgbClr val="0000FF"/>
                </a:solidFill>
                <a:round/>
                <a:headEnd type="none" w="sm" len="sm"/>
                <a:tailEnd type="none" w="sm" len="sm"/>
              </a:ln>
            </p:spPr>
            <p:txBody>
              <a:bodyPr wrap="none" anchor="ctr"/>
              <a:lstStyle/>
              <a:p>
                <a:endParaRPr lang="zh-CN" altLang="en-US"/>
              </a:p>
            </p:txBody>
          </p:sp>
          <p:sp>
            <p:nvSpPr>
              <p:cNvPr id="154668" name="Rectangle 34"/>
              <p:cNvSpPr>
                <a:spLocks noChangeArrowheads="1"/>
              </p:cNvSpPr>
              <p:nvPr/>
            </p:nvSpPr>
            <p:spPr bwMode="auto">
              <a:xfrm>
                <a:off x="562" y="2448"/>
                <a:ext cx="301" cy="365"/>
              </a:xfrm>
              <a:prstGeom prst="rect">
                <a:avLst/>
              </a:prstGeom>
              <a:noFill/>
              <a:ln w="9525">
                <a:noFill/>
                <a:miter lim="800000"/>
                <a:headEnd/>
                <a:tailEnd/>
              </a:ln>
            </p:spPr>
            <p:txBody>
              <a:bodyPr wrap="none" lIns="92075" tIns="46038" rIns="92075" bIns="46038">
                <a:spAutoFit/>
              </a:bodyPr>
              <a:lstStyle/>
              <a:p>
                <a:pPr eaLnBrk="0" hangingPunct="0"/>
                <a:r>
                  <a:rPr kumimoji="1" lang="en-US" altLang="zh-CN" sz="3200">
                    <a:latin typeface="Times New Roman" pitchFamily="18" charset="0"/>
                  </a:rPr>
                  <a:t>A</a:t>
                </a:r>
              </a:p>
            </p:txBody>
          </p:sp>
          <p:sp>
            <p:nvSpPr>
              <p:cNvPr id="154669" name="Rectangle 35"/>
              <p:cNvSpPr>
                <a:spLocks noChangeArrowheads="1"/>
              </p:cNvSpPr>
              <p:nvPr/>
            </p:nvSpPr>
            <p:spPr bwMode="auto">
              <a:xfrm>
                <a:off x="1344" y="3456"/>
                <a:ext cx="305" cy="365"/>
              </a:xfrm>
              <a:prstGeom prst="rect">
                <a:avLst/>
              </a:prstGeom>
              <a:noFill/>
              <a:ln w="9525">
                <a:noFill/>
                <a:miter lim="800000"/>
                <a:headEnd/>
                <a:tailEnd/>
              </a:ln>
            </p:spPr>
            <p:txBody>
              <a:bodyPr wrap="none" lIns="92075" tIns="46038" rIns="92075" bIns="46038">
                <a:spAutoFit/>
              </a:bodyPr>
              <a:lstStyle/>
              <a:p>
                <a:pPr eaLnBrk="0" hangingPunct="0"/>
                <a:r>
                  <a:rPr kumimoji="1" lang="en-US" altLang="zh-CN" sz="3200">
                    <a:solidFill>
                      <a:srgbClr val="006600"/>
                    </a:solidFill>
                    <a:latin typeface="Bookman Old Style" pitchFamily="18" charset="0"/>
                  </a:rPr>
                  <a:t>C</a:t>
                </a:r>
              </a:p>
            </p:txBody>
          </p:sp>
          <p:sp>
            <p:nvSpPr>
              <p:cNvPr id="154670" name="Rectangle 36"/>
              <p:cNvSpPr>
                <a:spLocks noChangeArrowheads="1"/>
              </p:cNvSpPr>
              <p:nvPr/>
            </p:nvSpPr>
            <p:spPr bwMode="auto">
              <a:xfrm>
                <a:off x="1305" y="2597"/>
                <a:ext cx="287" cy="365"/>
              </a:xfrm>
              <a:prstGeom prst="rect">
                <a:avLst/>
              </a:prstGeom>
              <a:noFill/>
              <a:ln w="9525">
                <a:noFill/>
                <a:miter lim="800000"/>
                <a:headEnd/>
                <a:tailEnd/>
              </a:ln>
            </p:spPr>
            <p:txBody>
              <a:bodyPr wrap="none" lIns="92075" tIns="46038" rIns="92075" bIns="46038">
                <a:spAutoFit/>
              </a:bodyPr>
              <a:lstStyle/>
              <a:p>
                <a:pPr eaLnBrk="0" hangingPunct="0"/>
                <a:r>
                  <a:rPr kumimoji="1" lang="en-US" altLang="zh-CN" sz="3200">
                    <a:latin typeface="Times New Roman" pitchFamily="18" charset="0"/>
                  </a:rPr>
                  <a:t>B</a:t>
                </a:r>
              </a:p>
            </p:txBody>
          </p:sp>
          <p:sp>
            <p:nvSpPr>
              <p:cNvPr id="154671" name="Oval 37"/>
              <p:cNvSpPr>
                <a:spLocks noChangeArrowheads="1"/>
              </p:cNvSpPr>
              <p:nvPr/>
            </p:nvSpPr>
            <p:spPr bwMode="auto">
              <a:xfrm>
                <a:off x="1488" y="3408"/>
                <a:ext cx="96" cy="96"/>
              </a:xfrm>
              <a:prstGeom prst="ellipse">
                <a:avLst/>
              </a:prstGeom>
              <a:solidFill>
                <a:srgbClr val="0000FF"/>
              </a:solidFill>
              <a:ln w="9525">
                <a:noFill/>
                <a:round/>
                <a:headEnd/>
                <a:tailEnd/>
              </a:ln>
            </p:spPr>
            <p:txBody>
              <a:bodyPr wrap="none" anchor="ctr"/>
              <a:lstStyle/>
              <a:p>
                <a:endParaRPr lang="zh-CN" altLang="en-US"/>
              </a:p>
            </p:txBody>
          </p:sp>
          <p:sp>
            <p:nvSpPr>
              <p:cNvPr id="154672" name="Oval 38"/>
              <p:cNvSpPr>
                <a:spLocks noChangeArrowheads="1"/>
              </p:cNvSpPr>
              <p:nvPr/>
            </p:nvSpPr>
            <p:spPr bwMode="auto">
              <a:xfrm>
                <a:off x="1344" y="3024"/>
                <a:ext cx="96" cy="96"/>
              </a:xfrm>
              <a:prstGeom prst="ellipse">
                <a:avLst/>
              </a:prstGeom>
              <a:solidFill>
                <a:srgbClr val="0000FF"/>
              </a:solidFill>
              <a:ln w="9525">
                <a:noFill/>
                <a:round/>
                <a:headEnd/>
                <a:tailEnd/>
              </a:ln>
            </p:spPr>
            <p:txBody>
              <a:bodyPr wrap="none" anchor="ctr"/>
              <a:lstStyle/>
              <a:p>
                <a:endParaRPr lang="zh-CN" altLang="en-US"/>
              </a:p>
            </p:txBody>
          </p:sp>
          <p:sp>
            <p:nvSpPr>
              <p:cNvPr id="154673" name="Oval 39"/>
              <p:cNvSpPr>
                <a:spLocks noChangeArrowheads="1"/>
              </p:cNvSpPr>
              <p:nvPr/>
            </p:nvSpPr>
            <p:spPr bwMode="auto">
              <a:xfrm>
                <a:off x="1416" y="3216"/>
                <a:ext cx="96" cy="96"/>
              </a:xfrm>
              <a:prstGeom prst="ellipse">
                <a:avLst/>
              </a:prstGeom>
              <a:solidFill>
                <a:srgbClr val="0000FF"/>
              </a:solidFill>
              <a:ln w="9525">
                <a:noFill/>
                <a:round/>
                <a:headEnd/>
                <a:tailEnd/>
              </a:ln>
            </p:spPr>
            <p:txBody>
              <a:bodyPr wrap="none" anchor="ctr"/>
              <a:lstStyle/>
              <a:p>
                <a:endParaRPr lang="zh-CN" altLang="en-US"/>
              </a:p>
            </p:txBody>
          </p:sp>
          <p:sp>
            <p:nvSpPr>
              <p:cNvPr id="154674" name="Oval 40"/>
              <p:cNvSpPr>
                <a:spLocks noChangeArrowheads="1"/>
              </p:cNvSpPr>
              <p:nvPr/>
            </p:nvSpPr>
            <p:spPr bwMode="auto">
              <a:xfrm>
                <a:off x="1677" y="3622"/>
                <a:ext cx="96" cy="96"/>
              </a:xfrm>
              <a:prstGeom prst="ellipse">
                <a:avLst/>
              </a:prstGeom>
              <a:solidFill>
                <a:srgbClr val="0000FF"/>
              </a:solidFill>
              <a:ln w="9525">
                <a:noFill/>
                <a:round/>
                <a:headEnd/>
                <a:tailEnd/>
              </a:ln>
            </p:spPr>
            <p:txBody>
              <a:bodyPr wrap="none" anchor="ctr"/>
              <a:lstStyle/>
              <a:p>
                <a:endParaRPr lang="zh-CN" altLang="en-US"/>
              </a:p>
            </p:txBody>
          </p:sp>
          <p:sp>
            <p:nvSpPr>
              <p:cNvPr id="154675" name="Oval 41"/>
              <p:cNvSpPr>
                <a:spLocks noChangeArrowheads="1"/>
              </p:cNvSpPr>
              <p:nvPr/>
            </p:nvSpPr>
            <p:spPr bwMode="auto">
              <a:xfrm>
                <a:off x="1824" y="3722"/>
                <a:ext cx="96" cy="96"/>
              </a:xfrm>
              <a:prstGeom prst="ellipse">
                <a:avLst/>
              </a:prstGeom>
              <a:solidFill>
                <a:srgbClr val="0000FF"/>
              </a:solidFill>
              <a:ln w="9525">
                <a:noFill/>
                <a:round/>
                <a:headEnd/>
                <a:tailEnd/>
              </a:ln>
            </p:spPr>
            <p:txBody>
              <a:bodyPr wrap="none" anchor="ctr"/>
              <a:lstStyle/>
              <a:p>
                <a:endParaRPr lang="zh-CN" altLang="en-US"/>
              </a:p>
            </p:txBody>
          </p:sp>
          <p:sp>
            <p:nvSpPr>
              <p:cNvPr id="154676" name="AutoShape 42"/>
              <p:cNvSpPr>
                <a:spLocks noChangeArrowheads="1"/>
              </p:cNvSpPr>
              <p:nvPr/>
            </p:nvSpPr>
            <p:spPr bwMode="auto">
              <a:xfrm flipH="1">
                <a:off x="672" y="2880"/>
                <a:ext cx="1680" cy="672"/>
              </a:xfrm>
              <a:prstGeom prst="parallelogram">
                <a:avLst>
                  <a:gd name="adj" fmla="val 62488"/>
                </a:avLst>
              </a:prstGeom>
              <a:solidFill>
                <a:srgbClr val="BDFFFF">
                  <a:alpha val="50195"/>
                </a:srgbClr>
              </a:solidFill>
              <a:ln w="12700">
                <a:solidFill>
                  <a:schemeClr val="tx1"/>
                </a:solidFill>
                <a:miter lim="800000"/>
                <a:headEnd/>
                <a:tailEnd/>
              </a:ln>
            </p:spPr>
            <p:txBody>
              <a:bodyPr wrap="none" anchor="ctr"/>
              <a:lstStyle/>
              <a:p>
                <a:endParaRPr lang="zh-CN" altLang="en-US"/>
              </a:p>
            </p:txBody>
          </p:sp>
          <p:sp>
            <p:nvSpPr>
              <p:cNvPr id="154677" name="Rectangle 43"/>
              <p:cNvSpPr>
                <a:spLocks noChangeArrowheads="1"/>
              </p:cNvSpPr>
              <p:nvPr/>
            </p:nvSpPr>
            <p:spPr bwMode="auto">
              <a:xfrm>
                <a:off x="1200" y="3120"/>
                <a:ext cx="432" cy="365"/>
              </a:xfrm>
              <a:prstGeom prst="rect">
                <a:avLst/>
              </a:prstGeom>
              <a:noFill/>
              <a:ln w="9525">
                <a:noFill/>
                <a:miter lim="800000"/>
                <a:headEnd/>
                <a:tailEnd/>
              </a:ln>
            </p:spPr>
            <p:txBody>
              <a:bodyPr lIns="92075" tIns="46038" rIns="92075" bIns="46038">
                <a:spAutoFit/>
              </a:bodyPr>
              <a:lstStyle/>
              <a:p>
                <a:pPr eaLnBrk="0" hangingPunct="0"/>
                <a:r>
                  <a:rPr kumimoji="1" lang="en-US" altLang="zh-CN" sz="3200">
                    <a:latin typeface="Times New Roman" pitchFamily="18" charset="0"/>
                  </a:rPr>
                  <a:t>o</a:t>
                </a:r>
              </a:p>
            </p:txBody>
          </p:sp>
          <p:sp>
            <p:nvSpPr>
              <p:cNvPr id="154678" name="Rectangle 44"/>
              <p:cNvSpPr>
                <a:spLocks noChangeArrowheads="1"/>
              </p:cNvSpPr>
              <p:nvPr/>
            </p:nvSpPr>
            <p:spPr bwMode="auto">
              <a:xfrm>
                <a:off x="1680" y="3024"/>
                <a:ext cx="230" cy="365"/>
              </a:xfrm>
              <a:prstGeom prst="rect">
                <a:avLst/>
              </a:prstGeom>
              <a:noFill/>
              <a:ln w="9525">
                <a:noFill/>
                <a:miter lim="800000"/>
                <a:headEnd/>
                <a:tailEnd/>
              </a:ln>
            </p:spPr>
            <p:txBody>
              <a:bodyPr wrap="none" lIns="92075" tIns="46038" rIns="92075" bIns="46038">
                <a:spAutoFit/>
              </a:bodyPr>
              <a:lstStyle/>
              <a:p>
                <a:pPr eaLnBrk="0" hangingPunct="0"/>
                <a:r>
                  <a:rPr kumimoji="1" lang="en-US" altLang="zh-CN" sz="3200">
                    <a:latin typeface="Times New Roman" pitchFamily="18" charset="0"/>
                  </a:rPr>
                  <a:t>e</a:t>
                </a:r>
              </a:p>
            </p:txBody>
          </p:sp>
          <p:sp>
            <p:nvSpPr>
              <p:cNvPr id="154679" name="Rectangle 45"/>
              <p:cNvSpPr>
                <a:spLocks noChangeArrowheads="1"/>
              </p:cNvSpPr>
              <p:nvPr/>
            </p:nvSpPr>
            <p:spPr bwMode="auto">
              <a:xfrm>
                <a:off x="1920" y="3264"/>
                <a:ext cx="432" cy="365"/>
              </a:xfrm>
              <a:prstGeom prst="rect">
                <a:avLst/>
              </a:prstGeom>
              <a:noFill/>
              <a:ln w="9525">
                <a:noFill/>
                <a:miter lim="800000"/>
                <a:headEnd/>
                <a:tailEnd/>
              </a:ln>
            </p:spPr>
            <p:txBody>
              <a:bodyPr lIns="92075" tIns="46038" rIns="92075" bIns="46038">
                <a:spAutoFit/>
              </a:bodyPr>
              <a:lstStyle/>
              <a:p>
                <a:pPr eaLnBrk="0" hangingPunct="0"/>
                <a:r>
                  <a:rPr kumimoji="1" lang="en-US" altLang="zh-CN" sz="3200">
                    <a:solidFill>
                      <a:srgbClr val="006600"/>
                    </a:solidFill>
                    <a:latin typeface="Bookman Old Style" pitchFamily="18" charset="0"/>
                  </a:rPr>
                  <a:t>D</a:t>
                </a:r>
              </a:p>
            </p:txBody>
          </p:sp>
        </p:grpSp>
      </p:grpSp>
      <p:grpSp>
        <p:nvGrpSpPr>
          <p:cNvPr id="4" name="Group 46"/>
          <p:cNvGrpSpPr>
            <a:grpSpLocks/>
          </p:cNvGrpSpPr>
          <p:nvPr/>
        </p:nvGrpSpPr>
        <p:grpSpPr bwMode="auto">
          <a:xfrm>
            <a:off x="4953000" y="1828800"/>
            <a:ext cx="2743200" cy="2590800"/>
            <a:chOff x="3360" y="2448"/>
            <a:chExt cx="1728" cy="1632"/>
          </a:xfrm>
        </p:grpSpPr>
        <p:sp>
          <p:nvSpPr>
            <p:cNvPr id="154633" name="Line 47"/>
            <p:cNvSpPr>
              <a:spLocks noChangeShapeType="1"/>
            </p:cNvSpPr>
            <p:nvPr/>
          </p:nvSpPr>
          <p:spPr bwMode="auto">
            <a:xfrm>
              <a:off x="4080" y="2545"/>
              <a:ext cx="0" cy="1535"/>
            </a:xfrm>
            <a:prstGeom prst="line">
              <a:avLst/>
            </a:prstGeom>
            <a:noFill/>
            <a:ln w="38100">
              <a:solidFill>
                <a:srgbClr val="0000FF"/>
              </a:solidFill>
              <a:round/>
              <a:headEnd type="none" w="sm" len="sm"/>
              <a:tailEnd type="triangle" w="sm" len="lg"/>
            </a:ln>
          </p:spPr>
          <p:txBody>
            <a:bodyPr wrap="none" anchor="ctr"/>
            <a:lstStyle/>
            <a:p>
              <a:endParaRPr lang="zh-CN" altLang="en-US"/>
            </a:p>
          </p:txBody>
        </p:sp>
        <p:sp>
          <p:nvSpPr>
            <p:cNvPr id="154634" name="Line 48"/>
            <p:cNvSpPr>
              <a:spLocks noChangeShapeType="1"/>
            </p:cNvSpPr>
            <p:nvPr/>
          </p:nvSpPr>
          <p:spPr bwMode="auto">
            <a:xfrm>
              <a:off x="4080" y="2880"/>
              <a:ext cx="288" cy="675"/>
            </a:xfrm>
            <a:prstGeom prst="line">
              <a:avLst/>
            </a:prstGeom>
            <a:noFill/>
            <a:ln w="38100">
              <a:solidFill>
                <a:srgbClr val="0000FF"/>
              </a:solidFill>
              <a:round/>
              <a:headEnd type="none" w="sm" len="sm"/>
              <a:tailEnd type="none" w="sm" len="lg"/>
            </a:ln>
          </p:spPr>
          <p:txBody>
            <a:bodyPr wrap="none" anchor="ctr"/>
            <a:lstStyle/>
            <a:p>
              <a:endParaRPr lang="zh-CN" altLang="en-US"/>
            </a:p>
          </p:txBody>
        </p:sp>
        <p:sp>
          <p:nvSpPr>
            <p:cNvPr id="154635" name="Line 49"/>
            <p:cNvSpPr>
              <a:spLocks noChangeShapeType="1"/>
            </p:cNvSpPr>
            <p:nvPr/>
          </p:nvSpPr>
          <p:spPr bwMode="auto">
            <a:xfrm>
              <a:off x="4080" y="2448"/>
              <a:ext cx="0" cy="304"/>
            </a:xfrm>
            <a:prstGeom prst="line">
              <a:avLst/>
            </a:prstGeom>
            <a:noFill/>
            <a:ln w="38100">
              <a:solidFill>
                <a:srgbClr val="0000FF"/>
              </a:solidFill>
              <a:round/>
              <a:headEnd type="none" w="sm" len="sm"/>
              <a:tailEnd type="triangle" w="sm" len="lg"/>
            </a:ln>
          </p:spPr>
          <p:txBody>
            <a:bodyPr wrap="none" anchor="ctr"/>
            <a:lstStyle/>
            <a:p>
              <a:endParaRPr lang="zh-CN" altLang="en-US"/>
            </a:p>
          </p:txBody>
        </p:sp>
        <p:sp>
          <p:nvSpPr>
            <p:cNvPr id="154636" name="Line 50"/>
            <p:cNvSpPr>
              <a:spLocks noChangeShapeType="1"/>
            </p:cNvSpPr>
            <p:nvPr/>
          </p:nvSpPr>
          <p:spPr bwMode="auto">
            <a:xfrm flipV="1">
              <a:off x="4080" y="3022"/>
              <a:ext cx="118" cy="48"/>
            </a:xfrm>
            <a:prstGeom prst="line">
              <a:avLst/>
            </a:prstGeom>
            <a:noFill/>
            <a:ln w="25400">
              <a:solidFill>
                <a:srgbClr val="0000FF"/>
              </a:solidFill>
              <a:round/>
              <a:headEnd type="none" w="sm" len="sm"/>
              <a:tailEnd type="none" w="sm" len="lg"/>
            </a:ln>
          </p:spPr>
          <p:txBody>
            <a:bodyPr wrap="none" anchor="ctr"/>
            <a:lstStyle/>
            <a:p>
              <a:endParaRPr lang="zh-CN" altLang="en-US"/>
            </a:p>
          </p:txBody>
        </p:sp>
        <p:sp>
          <p:nvSpPr>
            <p:cNvPr id="154637" name="Line 51"/>
            <p:cNvSpPr>
              <a:spLocks noChangeShapeType="1"/>
            </p:cNvSpPr>
            <p:nvPr/>
          </p:nvSpPr>
          <p:spPr bwMode="auto">
            <a:xfrm flipV="1">
              <a:off x="4128" y="3117"/>
              <a:ext cx="116" cy="49"/>
            </a:xfrm>
            <a:prstGeom prst="line">
              <a:avLst/>
            </a:prstGeom>
            <a:noFill/>
            <a:ln w="25400">
              <a:solidFill>
                <a:srgbClr val="0000FF"/>
              </a:solidFill>
              <a:round/>
              <a:headEnd type="none" w="sm" len="sm"/>
              <a:tailEnd type="none" w="sm" len="lg"/>
            </a:ln>
          </p:spPr>
          <p:txBody>
            <a:bodyPr wrap="none" anchor="ctr"/>
            <a:lstStyle/>
            <a:p>
              <a:endParaRPr lang="zh-CN" altLang="en-US"/>
            </a:p>
          </p:txBody>
        </p:sp>
        <p:sp>
          <p:nvSpPr>
            <p:cNvPr id="154638" name="Line 52"/>
            <p:cNvSpPr>
              <a:spLocks noChangeShapeType="1"/>
            </p:cNvSpPr>
            <p:nvPr/>
          </p:nvSpPr>
          <p:spPr bwMode="auto">
            <a:xfrm flipV="1">
              <a:off x="4176" y="3214"/>
              <a:ext cx="118" cy="48"/>
            </a:xfrm>
            <a:prstGeom prst="line">
              <a:avLst/>
            </a:prstGeom>
            <a:noFill/>
            <a:ln w="25400">
              <a:solidFill>
                <a:srgbClr val="0000FF"/>
              </a:solidFill>
              <a:round/>
              <a:headEnd type="none" w="sm" len="sm"/>
              <a:tailEnd type="none" w="sm" len="lg"/>
            </a:ln>
          </p:spPr>
          <p:txBody>
            <a:bodyPr wrap="none" anchor="ctr"/>
            <a:lstStyle/>
            <a:p>
              <a:endParaRPr lang="zh-CN" altLang="en-US"/>
            </a:p>
          </p:txBody>
        </p:sp>
        <p:sp>
          <p:nvSpPr>
            <p:cNvPr id="154639" name="Line 53"/>
            <p:cNvSpPr>
              <a:spLocks noChangeShapeType="1"/>
            </p:cNvSpPr>
            <p:nvPr/>
          </p:nvSpPr>
          <p:spPr bwMode="auto">
            <a:xfrm flipV="1">
              <a:off x="4224" y="3312"/>
              <a:ext cx="118" cy="47"/>
            </a:xfrm>
            <a:prstGeom prst="line">
              <a:avLst/>
            </a:prstGeom>
            <a:noFill/>
            <a:ln w="25400">
              <a:solidFill>
                <a:srgbClr val="0000FF"/>
              </a:solidFill>
              <a:round/>
              <a:headEnd type="none" w="sm" len="sm"/>
              <a:tailEnd type="none" w="sm" len="lg"/>
            </a:ln>
          </p:spPr>
          <p:txBody>
            <a:bodyPr wrap="none" anchor="ctr"/>
            <a:lstStyle/>
            <a:p>
              <a:endParaRPr lang="zh-CN" altLang="en-US"/>
            </a:p>
          </p:txBody>
        </p:sp>
        <p:grpSp>
          <p:nvGrpSpPr>
            <p:cNvPr id="5" name="Group 54"/>
            <p:cNvGrpSpPr>
              <a:grpSpLocks/>
            </p:cNvGrpSpPr>
            <p:nvPr/>
          </p:nvGrpSpPr>
          <p:grpSpPr bwMode="auto">
            <a:xfrm>
              <a:off x="4303" y="3552"/>
              <a:ext cx="161" cy="480"/>
              <a:chOff x="4293" y="3552"/>
              <a:chExt cx="161" cy="463"/>
            </a:xfrm>
          </p:grpSpPr>
          <p:sp>
            <p:nvSpPr>
              <p:cNvPr id="154649" name="Line 55"/>
              <p:cNvSpPr>
                <a:spLocks noChangeShapeType="1"/>
              </p:cNvSpPr>
              <p:nvPr/>
            </p:nvSpPr>
            <p:spPr bwMode="auto">
              <a:xfrm>
                <a:off x="4368" y="3552"/>
                <a:ext cx="0" cy="463"/>
              </a:xfrm>
              <a:prstGeom prst="line">
                <a:avLst/>
              </a:prstGeom>
              <a:noFill/>
              <a:ln w="38100">
                <a:solidFill>
                  <a:srgbClr val="0000FF"/>
                </a:solidFill>
                <a:round/>
                <a:headEnd type="none" w="sm" len="sm"/>
                <a:tailEnd type="triangle" w="sm" len="lg"/>
              </a:ln>
            </p:spPr>
            <p:txBody>
              <a:bodyPr wrap="none" anchor="ctr"/>
              <a:lstStyle/>
              <a:p>
                <a:endParaRPr lang="zh-CN" altLang="en-US"/>
              </a:p>
            </p:txBody>
          </p:sp>
          <p:sp>
            <p:nvSpPr>
              <p:cNvPr id="154650" name="Line 56"/>
              <p:cNvSpPr>
                <a:spLocks noChangeShapeType="1"/>
              </p:cNvSpPr>
              <p:nvPr/>
            </p:nvSpPr>
            <p:spPr bwMode="auto">
              <a:xfrm>
                <a:off x="4293" y="3625"/>
                <a:ext cx="161" cy="0"/>
              </a:xfrm>
              <a:prstGeom prst="line">
                <a:avLst/>
              </a:prstGeom>
              <a:noFill/>
              <a:ln w="25400">
                <a:solidFill>
                  <a:srgbClr val="0000FF"/>
                </a:solidFill>
                <a:round/>
                <a:headEnd type="none" w="sm" len="sm"/>
                <a:tailEnd type="none" w="sm" len="lg"/>
              </a:ln>
            </p:spPr>
            <p:txBody>
              <a:bodyPr wrap="none" anchor="ctr"/>
              <a:lstStyle/>
              <a:p>
                <a:endParaRPr lang="zh-CN" altLang="en-US"/>
              </a:p>
            </p:txBody>
          </p:sp>
          <p:sp>
            <p:nvSpPr>
              <p:cNvPr id="154651" name="Line 57"/>
              <p:cNvSpPr>
                <a:spLocks noChangeShapeType="1"/>
              </p:cNvSpPr>
              <p:nvPr/>
            </p:nvSpPr>
            <p:spPr bwMode="auto">
              <a:xfrm>
                <a:off x="4293" y="3709"/>
                <a:ext cx="161" cy="0"/>
              </a:xfrm>
              <a:prstGeom prst="line">
                <a:avLst/>
              </a:prstGeom>
              <a:noFill/>
              <a:ln w="25400">
                <a:solidFill>
                  <a:srgbClr val="0000FF"/>
                </a:solidFill>
                <a:round/>
                <a:headEnd type="none" w="sm" len="sm"/>
                <a:tailEnd type="none" w="sm" len="lg"/>
              </a:ln>
            </p:spPr>
            <p:txBody>
              <a:bodyPr wrap="none" anchor="ctr"/>
              <a:lstStyle/>
              <a:p>
                <a:endParaRPr lang="zh-CN" altLang="en-US"/>
              </a:p>
            </p:txBody>
          </p:sp>
          <p:sp>
            <p:nvSpPr>
              <p:cNvPr id="154652" name="Line 58"/>
              <p:cNvSpPr>
                <a:spLocks noChangeShapeType="1"/>
              </p:cNvSpPr>
              <p:nvPr/>
            </p:nvSpPr>
            <p:spPr bwMode="auto">
              <a:xfrm>
                <a:off x="4293" y="3792"/>
                <a:ext cx="161" cy="0"/>
              </a:xfrm>
              <a:prstGeom prst="line">
                <a:avLst/>
              </a:prstGeom>
              <a:noFill/>
              <a:ln w="25400">
                <a:solidFill>
                  <a:srgbClr val="0000FF"/>
                </a:solidFill>
                <a:round/>
                <a:headEnd type="none" w="sm" len="sm"/>
                <a:tailEnd type="none" w="sm" len="lg"/>
              </a:ln>
            </p:spPr>
            <p:txBody>
              <a:bodyPr wrap="none" anchor="ctr"/>
              <a:lstStyle/>
              <a:p>
                <a:endParaRPr lang="zh-CN" altLang="en-US"/>
              </a:p>
            </p:txBody>
          </p:sp>
        </p:grpSp>
        <p:sp>
          <p:nvSpPr>
            <p:cNvPr id="154641" name="Oval 59"/>
            <p:cNvSpPr>
              <a:spLocks noChangeArrowheads="1"/>
            </p:cNvSpPr>
            <p:nvPr/>
          </p:nvSpPr>
          <p:spPr bwMode="auto">
            <a:xfrm>
              <a:off x="4032" y="3120"/>
              <a:ext cx="96" cy="96"/>
            </a:xfrm>
            <a:prstGeom prst="ellipse">
              <a:avLst/>
            </a:prstGeom>
            <a:solidFill>
              <a:srgbClr val="0000FF"/>
            </a:solidFill>
            <a:ln w="9525">
              <a:noFill/>
              <a:round/>
              <a:headEnd/>
              <a:tailEnd/>
            </a:ln>
          </p:spPr>
          <p:txBody>
            <a:bodyPr wrap="none" anchor="ctr"/>
            <a:lstStyle/>
            <a:p>
              <a:endParaRPr lang="zh-CN" altLang="en-US"/>
            </a:p>
          </p:txBody>
        </p:sp>
        <p:sp>
          <p:nvSpPr>
            <p:cNvPr id="154642" name="Oval 60"/>
            <p:cNvSpPr>
              <a:spLocks noChangeArrowheads="1"/>
            </p:cNvSpPr>
            <p:nvPr/>
          </p:nvSpPr>
          <p:spPr bwMode="auto">
            <a:xfrm>
              <a:off x="4032" y="3264"/>
              <a:ext cx="96" cy="96"/>
            </a:xfrm>
            <a:prstGeom prst="ellipse">
              <a:avLst/>
            </a:prstGeom>
            <a:solidFill>
              <a:srgbClr val="0000FF"/>
            </a:solidFill>
            <a:ln w="9525">
              <a:noFill/>
              <a:round/>
              <a:headEnd/>
              <a:tailEnd/>
            </a:ln>
          </p:spPr>
          <p:txBody>
            <a:bodyPr wrap="none" anchor="ctr"/>
            <a:lstStyle/>
            <a:p>
              <a:endParaRPr lang="zh-CN" altLang="en-US"/>
            </a:p>
          </p:txBody>
        </p:sp>
        <p:sp>
          <p:nvSpPr>
            <p:cNvPr id="154643" name="Oval 61"/>
            <p:cNvSpPr>
              <a:spLocks noChangeArrowheads="1"/>
            </p:cNvSpPr>
            <p:nvPr/>
          </p:nvSpPr>
          <p:spPr bwMode="auto">
            <a:xfrm>
              <a:off x="4032" y="3408"/>
              <a:ext cx="96" cy="96"/>
            </a:xfrm>
            <a:prstGeom prst="ellipse">
              <a:avLst/>
            </a:prstGeom>
            <a:solidFill>
              <a:srgbClr val="0000FF"/>
            </a:solidFill>
            <a:ln w="9525">
              <a:noFill/>
              <a:round/>
              <a:headEnd/>
              <a:tailEnd/>
            </a:ln>
          </p:spPr>
          <p:txBody>
            <a:bodyPr wrap="none" anchor="ctr"/>
            <a:lstStyle/>
            <a:p>
              <a:endParaRPr lang="zh-CN" altLang="en-US"/>
            </a:p>
          </p:txBody>
        </p:sp>
        <p:sp>
          <p:nvSpPr>
            <p:cNvPr id="154644" name="Oval 62"/>
            <p:cNvSpPr>
              <a:spLocks noChangeArrowheads="1"/>
            </p:cNvSpPr>
            <p:nvPr/>
          </p:nvSpPr>
          <p:spPr bwMode="auto">
            <a:xfrm>
              <a:off x="4032" y="3600"/>
              <a:ext cx="96" cy="96"/>
            </a:xfrm>
            <a:prstGeom prst="ellipse">
              <a:avLst/>
            </a:prstGeom>
            <a:solidFill>
              <a:srgbClr val="0000FF"/>
            </a:solidFill>
            <a:ln w="9525">
              <a:noFill/>
              <a:round/>
              <a:headEnd/>
              <a:tailEnd/>
            </a:ln>
          </p:spPr>
          <p:txBody>
            <a:bodyPr wrap="none" anchor="ctr"/>
            <a:lstStyle/>
            <a:p>
              <a:endParaRPr lang="zh-CN" altLang="en-US"/>
            </a:p>
          </p:txBody>
        </p:sp>
        <p:sp>
          <p:nvSpPr>
            <p:cNvPr id="154645" name="Oval 63"/>
            <p:cNvSpPr>
              <a:spLocks noChangeArrowheads="1"/>
            </p:cNvSpPr>
            <p:nvPr/>
          </p:nvSpPr>
          <p:spPr bwMode="auto">
            <a:xfrm>
              <a:off x="4032" y="3744"/>
              <a:ext cx="96" cy="96"/>
            </a:xfrm>
            <a:prstGeom prst="ellipse">
              <a:avLst/>
            </a:prstGeom>
            <a:solidFill>
              <a:srgbClr val="0000FF"/>
            </a:solidFill>
            <a:ln w="9525">
              <a:noFill/>
              <a:round/>
              <a:headEnd/>
              <a:tailEnd/>
            </a:ln>
          </p:spPr>
          <p:txBody>
            <a:bodyPr wrap="none" anchor="ctr"/>
            <a:lstStyle/>
            <a:p>
              <a:endParaRPr lang="zh-CN" altLang="en-US"/>
            </a:p>
          </p:txBody>
        </p:sp>
        <p:sp>
          <p:nvSpPr>
            <p:cNvPr id="154646" name="AutoShape 64"/>
            <p:cNvSpPr>
              <a:spLocks noChangeArrowheads="1"/>
            </p:cNvSpPr>
            <p:nvPr/>
          </p:nvSpPr>
          <p:spPr bwMode="auto">
            <a:xfrm flipH="1">
              <a:off x="3360" y="2880"/>
              <a:ext cx="1728" cy="672"/>
            </a:xfrm>
            <a:prstGeom prst="parallelogram">
              <a:avLst>
                <a:gd name="adj" fmla="val 64274"/>
              </a:avLst>
            </a:prstGeom>
            <a:solidFill>
              <a:srgbClr val="CDFFFF">
                <a:alpha val="50195"/>
              </a:srgbClr>
            </a:solidFill>
            <a:ln w="12700">
              <a:solidFill>
                <a:schemeClr val="tx1"/>
              </a:solidFill>
              <a:miter lim="800000"/>
              <a:headEnd/>
              <a:tailEnd/>
            </a:ln>
          </p:spPr>
          <p:txBody>
            <a:bodyPr wrap="none" anchor="ctr"/>
            <a:lstStyle/>
            <a:p>
              <a:endParaRPr lang="zh-CN" altLang="en-US"/>
            </a:p>
          </p:txBody>
        </p:sp>
        <p:sp>
          <p:nvSpPr>
            <p:cNvPr id="154647" name="Rectangle 65"/>
            <p:cNvSpPr>
              <a:spLocks noChangeArrowheads="1"/>
            </p:cNvSpPr>
            <p:nvPr/>
          </p:nvSpPr>
          <p:spPr bwMode="auto">
            <a:xfrm>
              <a:off x="4320" y="3187"/>
              <a:ext cx="230" cy="365"/>
            </a:xfrm>
            <a:prstGeom prst="rect">
              <a:avLst/>
            </a:prstGeom>
            <a:noFill/>
            <a:ln w="9525">
              <a:noFill/>
              <a:miter lim="800000"/>
              <a:headEnd/>
              <a:tailEnd/>
            </a:ln>
          </p:spPr>
          <p:txBody>
            <a:bodyPr wrap="none" lIns="92075" tIns="46038" rIns="92075" bIns="46038">
              <a:spAutoFit/>
            </a:bodyPr>
            <a:lstStyle/>
            <a:p>
              <a:pPr eaLnBrk="0" hangingPunct="0"/>
              <a:r>
                <a:rPr kumimoji="1" lang="en-US" altLang="zh-CN" sz="3200">
                  <a:latin typeface="Times New Roman" pitchFamily="18" charset="0"/>
                </a:rPr>
                <a:t>e</a:t>
              </a:r>
            </a:p>
          </p:txBody>
        </p:sp>
        <p:sp>
          <p:nvSpPr>
            <p:cNvPr id="154648" name="Rectangle 66"/>
            <p:cNvSpPr>
              <a:spLocks noChangeArrowheads="1"/>
            </p:cNvSpPr>
            <p:nvPr/>
          </p:nvSpPr>
          <p:spPr bwMode="auto">
            <a:xfrm>
              <a:off x="3792" y="3216"/>
              <a:ext cx="244" cy="365"/>
            </a:xfrm>
            <a:prstGeom prst="rect">
              <a:avLst/>
            </a:prstGeom>
            <a:noFill/>
            <a:ln w="9525">
              <a:noFill/>
              <a:miter lim="800000"/>
              <a:headEnd/>
              <a:tailEnd/>
            </a:ln>
          </p:spPr>
          <p:txBody>
            <a:bodyPr wrap="none" lIns="92075" tIns="46038" rIns="92075" bIns="46038">
              <a:spAutoFit/>
            </a:bodyPr>
            <a:lstStyle/>
            <a:p>
              <a:pPr eaLnBrk="0" hangingPunct="0"/>
              <a:r>
                <a:rPr kumimoji="1" lang="en-US" altLang="zh-CN" sz="3200">
                  <a:latin typeface="Times New Roman" pitchFamily="18" charset="0"/>
                </a:rPr>
                <a:t>o</a:t>
              </a:r>
            </a:p>
          </p:txBody>
        </p:sp>
      </p:grpSp>
      <p:sp>
        <p:nvSpPr>
          <p:cNvPr id="54"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54632" name="Rectangle 23"/>
          <p:cNvSpPr>
            <a:spLocks noChangeArrowheads="1"/>
          </p:cNvSpPr>
          <p:nvPr/>
        </p:nvSpPr>
        <p:spPr bwMode="auto">
          <a:xfrm>
            <a:off x="5435600" y="65088"/>
            <a:ext cx="3124200" cy="584200"/>
          </a:xfrm>
          <a:prstGeom prst="rect">
            <a:avLst/>
          </a:prstGeom>
          <a:noFill/>
          <a:ln w="9525">
            <a:noFill/>
            <a:miter lim="800000"/>
            <a:headEnd/>
            <a:tailEnd/>
          </a:ln>
        </p:spPr>
        <p:txBody>
          <a:bodyPr>
            <a:spAutoFit/>
          </a:bodyPr>
          <a:lstStyle/>
          <a:p>
            <a:pPr eaLnBrk="0" hangingPunct="0">
              <a:spcBef>
                <a:spcPct val="50000"/>
              </a:spcBef>
            </a:pPr>
            <a:r>
              <a:rPr kumimoji="1" lang="en-US" altLang="zh-CN" sz="3200" b="1">
                <a:solidFill>
                  <a:srgbClr val="000066"/>
                </a:solidFill>
                <a:latin typeface="楷体_GB2312" pitchFamily="49" charset="-122"/>
                <a:ea typeface="楷体_GB2312" pitchFamily="49" charset="-122"/>
              </a:rPr>
              <a:t>11-12  </a:t>
            </a:r>
            <a:r>
              <a:rPr kumimoji="1" lang="zh-CN" altLang="en-US" sz="3200" b="1">
                <a:solidFill>
                  <a:srgbClr val="000066"/>
                </a:solidFill>
                <a:latin typeface="楷体_GB2312" pitchFamily="49" charset="-122"/>
                <a:ea typeface="楷体_GB2312" pitchFamily="49" charset="-122"/>
              </a:rPr>
              <a:t>双折射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ou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4" name="灯片编号占位符 1"/>
          <p:cNvSpPr>
            <a:spLocks noGrp="1"/>
          </p:cNvSpPr>
          <p:nvPr>
            <p:ph type="sldNum" sz="quarter" idx="10"/>
          </p:nvPr>
        </p:nvSpPr>
        <p:spPr>
          <a:noFill/>
        </p:spPr>
        <p:txBody>
          <a:bodyPr/>
          <a:lstStyle/>
          <a:p>
            <a:fld id="{26D5D23A-30DB-4248-AB4F-2ADD006D0C19}" type="slidenum">
              <a:rPr lang="en-US" altLang="zh-CN" smtClean="0"/>
              <a:pPr/>
              <a:t>222</a:t>
            </a:fld>
            <a:endParaRPr lang="en-US" altLang="zh-CN" smtClean="0"/>
          </a:p>
        </p:txBody>
      </p:sp>
      <p:grpSp>
        <p:nvGrpSpPr>
          <p:cNvPr id="2" name="Group 2"/>
          <p:cNvGrpSpPr>
            <a:grpSpLocks/>
          </p:cNvGrpSpPr>
          <p:nvPr/>
        </p:nvGrpSpPr>
        <p:grpSpPr bwMode="auto">
          <a:xfrm>
            <a:off x="2057400" y="914400"/>
            <a:ext cx="5943600" cy="838200"/>
            <a:chOff x="1296" y="480"/>
            <a:chExt cx="3744" cy="528"/>
          </a:xfrm>
        </p:grpSpPr>
        <p:sp>
          <p:nvSpPr>
            <p:cNvPr id="37891" name="AutoShape 3"/>
            <p:cNvSpPr>
              <a:spLocks noChangeArrowheads="1"/>
            </p:cNvSpPr>
            <p:nvPr/>
          </p:nvSpPr>
          <p:spPr bwMode="auto">
            <a:xfrm>
              <a:off x="1296" y="480"/>
              <a:ext cx="3168" cy="528"/>
            </a:xfrm>
            <a:prstGeom prst="horizontalScroll">
              <a:avLst>
                <a:gd name="adj" fmla="val 12500"/>
              </a:avLst>
            </a:prstGeom>
            <a:gradFill rotWithShape="0">
              <a:gsLst>
                <a:gs pos="0">
                  <a:schemeClr val="accent1"/>
                </a:gs>
                <a:gs pos="100000">
                  <a:schemeClr val="bg1"/>
                </a:gs>
              </a:gsLst>
              <a:lin ang="0" scaled="1"/>
            </a:gradFill>
            <a:ln w="9525">
              <a:solidFill>
                <a:schemeClr val="tx1"/>
              </a:solidFill>
              <a:round/>
              <a:headEnd/>
              <a:tailEnd/>
            </a:ln>
            <a:effectLst>
              <a:outerShdw dist="89803" dir="18900000" algn="ctr" rotWithShape="0">
                <a:schemeClr val="tx2"/>
              </a:outerShdw>
            </a:effectLst>
          </p:spPr>
          <p:txBody>
            <a:bodyPr wrap="none" anchor="ctr"/>
            <a:lstStyle/>
            <a:p>
              <a:pPr>
                <a:defRPr/>
              </a:pPr>
              <a:endParaRPr lang="zh-CN" altLang="en-US"/>
            </a:p>
          </p:txBody>
        </p:sp>
        <p:sp>
          <p:nvSpPr>
            <p:cNvPr id="155679" name="Text Box 4"/>
            <p:cNvSpPr txBox="1">
              <a:spLocks noChangeArrowheads="1"/>
            </p:cNvSpPr>
            <p:nvPr/>
          </p:nvSpPr>
          <p:spPr bwMode="auto">
            <a:xfrm>
              <a:off x="1500" y="576"/>
              <a:ext cx="3540" cy="365"/>
            </a:xfrm>
            <a:prstGeom prst="rect">
              <a:avLst/>
            </a:prstGeom>
            <a:noFill/>
            <a:ln w="9525">
              <a:noFill/>
              <a:miter lim="800000"/>
              <a:headEnd/>
              <a:tailEnd/>
            </a:ln>
          </p:spPr>
          <p:txBody>
            <a:bodyPr>
              <a:spAutoFit/>
            </a:bodyPr>
            <a:lstStyle/>
            <a:p>
              <a:pPr>
                <a:spcBef>
                  <a:spcPct val="50000"/>
                </a:spcBef>
              </a:pPr>
              <a:r>
                <a:rPr lang="en-US" altLang="zh-CN" sz="3200" b="1">
                  <a:latin typeface="Times New Roman" pitchFamily="18" charset="0"/>
                </a:rPr>
                <a:t>  </a:t>
              </a:r>
              <a:r>
                <a:rPr lang="zh-CN" altLang="en-US" sz="3200" b="1">
                  <a:latin typeface="Times New Roman" pitchFamily="18" charset="0"/>
                </a:rPr>
                <a:t>产 生 双 折 射 的 </a:t>
              </a:r>
              <a:r>
                <a:rPr lang="zh-CN" altLang="en-US" sz="3200" b="1">
                  <a:solidFill>
                    <a:srgbClr val="CC0000"/>
                  </a:solidFill>
                  <a:latin typeface="Times New Roman" pitchFamily="18" charset="0"/>
                </a:rPr>
                <a:t>原 因</a:t>
              </a:r>
            </a:p>
          </p:txBody>
        </p:sp>
      </p:grpSp>
      <p:grpSp>
        <p:nvGrpSpPr>
          <p:cNvPr id="3" name="Group 5"/>
          <p:cNvGrpSpPr>
            <a:grpSpLocks/>
          </p:cNvGrpSpPr>
          <p:nvPr/>
        </p:nvGrpSpPr>
        <p:grpSpPr bwMode="auto">
          <a:xfrm>
            <a:off x="6477000" y="2514600"/>
            <a:ext cx="1860550" cy="1143000"/>
            <a:chOff x="4032" y="1920"/>
            <a:chExt cx="1172" cy="720"/>
          </a:xfrm>
        </p:grpSpPr>
        <p:sp>
          <p:nvSpPr>
            <p:cNvPr id="155676" name="Text Box 6"/>
            <p:cNvSpPr txBox="1">
              <a:spLocks noChangeArrowheads="1"/>
            </p:cNvSpPr>
            <p:nvPr/>
          </p:nvSpPr>
          <p:spPr bwMode="auto">
            <a:xfrm>
              <a:off x="4032" y="1920"/>
              <a:ext cx="1172" cy="416"/>
            </a:xfrm>
            <a:prstGeom prst="rect">
              <a:avLst/>
            </a:prstGeom>
            <a:gradFill rotWithShape="0">
              <a:gsLst>
                <a:gs pos="0">
                  <a:srgbClr val="CFF8FD"/>
                </a:gs>
                <a:gs pos="50000">
                  <a:srgbClr val="FFFFFF"/>
                </a:gs>
                <a:gs pos="100000">
                  <a:srgbClr val="CFF8FD"/>
                </a:gs>
              </a:gsLst>
              <a:lin ang="5400000" scaled="1"/>
            </a:gradFill>
            <a:ln w="19050">
              <a:solidFill>
                <a:srgbClr val="0072E4"/>
              </a:solidFill>
              <a:prstDash val="dash"/>
              <a:miter lim="800000"/>
              <a:headEnd/>
              <a:tailEnd/>
            </a:ln>
          </p:spPr>
          <p:txBody>
            <a:bodyPr wrap="none">
              <a:spAutoFit/>
            </a:bodyPr>
            <a:lstStyle/>
            <a:p>
              <a:pPr>
                <a:spcBef>
                  <a:spcPct val="50000"/>
                </a:spcBef>
              </a:pPr>
              <a:r>
                <a:rPr lang="en-US" altLang="zh-CN" sz="3600">
                  <a:latin typeface="Times New Roman" pitchFamily="18" charset="0"/>
                </a:rPr>
                <a:t>o</a:t>
              </a:r>
              <a:r>
                <a:rPr lang="zh-CN" altLang="en-US" sz="2800" b="1">
                  <a:latin typeface="Times New Roman" pitchFamily="18" charset="0"/>
                </a:rPr>
                <a:t>光波阵面</a:t>
              </a:r>
            </a:p>
          </p:txBody>
        </p:sp>
        <p:sp>
          <p:nvSpPr>
            <p:cNvPr id="155677" name="Line 7"/>
            <p:cNvSpPr>
              <a:spLocks noChangeShapeType="1"/>
            </p:cNvSpPr>
            <p:nvPr/>
          </p:nvSpPr>
          <p:spPr bwMode="auto">
            <a:xfrm flipH="1">
              <a:off x="4472" y="2256"/>
              <a:ext cx="136" cy="384"/>
            </a:xfrm>
            <a:prstGeom prst="line">
              <a:avLst/>
            </a:prstGeom>
            <a:noFill/>
            <a:ln w="19050">
              <a:solidFill>
                <a:srgbClr val="0000FF"/>
              </a:solidFill>
              <a:prstDash val="dash"/>
              <a:round/>
              <a:headEnd/>
              <a:tailEnd type="triangle" w="sm" len="lg"/>
            </a:ln>
          </p:spPr>
          <p:txBody>
            <a:bodyPr wrap="none" anchor="ctr"/>
            <a:lstStyle/>
            <a:p>
              <a:endParaRPr lang="zh-CN" altLang="en-US"/>
            </a:p>
          </p:txBody>
        </p:sp>
      </p:grpSp>
      <p:grpSp>
        <p:nvGrpSpPr>
          <p:cNvPr id="4" name="Group 34"/>
          <p:cNvGrpSpPr>
            <a:grpSpLocks/>
          </p:cNvGrpSpPr>
          <p:nvPr/>
        </p:nvGrpSpPr>
        <p:grpSpPr bwMode="auto">
          <a:xfrm>
            <a:off x="6400800" y="4495800"/>
            <a:ext cx="1981200" cy="1281113"/>
            <a:chOff x="4032" y="2832"/>
            <a:chExt cx="1248" cy="807"/>
          </a:xfrm>
        </p:grpSpPr>
        <p:grpSp>
          <p:nvGrpSpPr>
            <p:cNvPr id="5" name="Group 33"/>
            <p:cNvGrpSpPr>
              <a:grpSpLocks/>
            </p:cNvGrpSpPr>
            <p:nvPr/>
          </p:nvGrpSpPr>
          <p:grpSpPr bwMode="auto">
            <a:xfrm>
              <a:off x="4032" y="2832"/>
              <a:ext cx="1248" cy="807"/>
              <a:chOff x="4032" y="2832"/>
              <a:chExt cx="1248" cy="807"/>
            </a:xfrm>
          </p:grpSpPr>
          <p:sp>
            <p:nvSpPr>
              <p:cNvPr id="37897" name="Text Box 9"/>
              <p:cNvSpPr txBox="1">
                <a:spLocks noChangeArrowheads="1"/>
              </p:cNvSpPr>
              <p:nvPr/>
            </p:nvSpPr>
            <p:spPr bwMode="auto">
              <a:xfrm>
                <a:off x="4032" y="3300"/>
                <a:ext cx="1248" cy="339"/>
              </a:xfrm>
              <a:prstGeom prst="rect">
                <a:avLst/>
              </a:prstGeom>
              <a:gradFill rotWithShape="0">
                <a:gsLst>
                  <a:gs pos="0">
                    <a:schemeClr val="folHlink"/>
                  </a:gs>
                  <a:gs pos="50000">
                    <a:srgbClr val="FFFFFF"/>
                  </a:gs>
                  <a:gs pos="100000">
                    <a:schemeClr val="folHlink"/>
                  </a:gs>
                </a:gsLst>
                <a:lin ang="5400000" scaled="1"/>
              </a:gradFill>
              <a:ln w="19050">
                <a:solidFill>
                  <a:srgbClr val="CC00CC"/>
                </a:solidFill>
                <a:prstDash val="dash"/>
                <a:miter lim="800000"/>
                <a:headEnd/>
                <a:tailEnd/>
              </a:ln>
              <a:effectLst/>
            </p:spPr>
            <p:txBody>
              <a:bodyPr wrap="none">
                <a:spAutoFit/>
              </a:bodyPr>
              <a:lstStyle/>
              <a:p>
                <a:pPr>
                  <a:spcBef>
                    <a:spcPct val="50000"/>
                  </a:spcBef>
                  <a:defRPr/>
                </a:pPr>
                <a:r>
                  <a:rPr lang="zh-CN" altLang="zh-CN" sz="2800" b="1">
                    <a:latin typeface="Times New Roman" pitchFamily="18" charset="0"/>
                  </a:rPr>
                  <a:t>    </a:t>
                </a:r>
                <a:r>
                  <a:rPr lang="zh-CN" altLang="en-US" sz="2800" b="1">
                    <a:latin typeface="Times New Roman" pitchFamily="18" charset="0"/>
                  </a:rPr>
                  <a:t>光波阵面</a:t>
                </a:r>
              </a:p>
            </p:txBody>
          </p:sp>
          <p:sp>
            <p:nvSpPr>
              <p:cNvPr id="155675" name="Line 10"/>
              <p:cNvSpPr>
                <a:spLocks noChangeShapeType="1"/>
              </p:cNvSpPr>
              <p:nvPr/>
            </p:nvSpPr>
            <p:spPr bwMode="auto">
              <a:xfrm flipH="1" flipV="1">
                <a:off x="4848" y="2832"/>
                <a:ext cx="0" cy="432"/>
              </a:xfrm>
              <a:prstGeom prst="line">
                <a:avLst/>
              </a:prstGeom>
              <a:noFill/>
              <a:ln w="19050">
                <a:solidFill>
                  <a:srgbClr val="CC00CC"/>
                </a:solidFill>
                <a:prstDash val="dash"/>
                <a:round/>
                <a:headEnd/>
                <a:tailEnd type="triangle" w="sm" len="lg"/>
              </a:ln>
            </p:spPr>
            <p:txBody>
              <a:bodyPr wrap="none" anchor="ctr"/>
              <a:lstStyle/>
              <a:p>
                <a:endParaRPr lang="zh-CN" altLang="en-US"/>
              </a:p>
            </p:txBody>
          </p:sp>
        </p:grpSp>
        <p:graphicFrame>
          <p:nvGraphicFramePr>
            <p:cNvPr id="155653" name="Object 11"/>
            <p:cNvGraphicFramePr>
              <a:graphicFrameLocks noChangeAspect="1"/>
            </p:cNvGraphicFramePr>
            <p:nvPr/>
          </p:nvGraphicFramePr>
          <p:xfrm>
            <a:off x="4108" y="3350"/>
            <a:ext cx="212" cy="262"/>
          </p:xfrm>
          <a:graphic>
            <a:graphicData uri="http://schemas.openxmlformats.org/presentationml/2006/ole">
              <p:oleObj spid="_x0000_s171013" name="公式" r:id="rId3" imgW="114120" imgH="139680" progId="">
                <p:embed/>
              </p:oleObj>
            </a:graphicData>
          </a:graphic>
        </p:graphicFrame>
      </p:grpSp>
      <p:sp>
        <p:nvSpPr>
          <p:cNvPr id="155658" name="Rectangle 13"/>
          <p:cNvSpPr>
            <a:spLocks noChangeArrowheads="1"/>
          </p:cNvSpPr>
          <p:nvPr/>
        </p:nvSpPr>
        <p:spPr bwMode="auto">
          <a:xfrm>
            <a:off x="4419600" y="1981200"/>
            <a:ext cx="4191000" cy="3886200"/>
          </a:xfrm>
          <a:prstGeom prst="rect">
            <a:avLst/>
          </a:prstGeom>
          <a:noFill/>
          <a:ln w="9525">
            <a:solidFill>
              <a:schemeClr val="tx1"/>
            </a:solidFill>
            <a:miter lim="800000"/>
            <a:headEnd/>
            <a:tailEnd/>
          </a:ln>
        </p:spPr>
        <p:txBody>
          <a:bodyPr wrap="none" anchor="ctr"/>
          <a:lstStyle/>
          <a:p>
            <a:endParaRPr lang="zh-CN" altLang="en-US"/>
          </a:p>
        </p:txBody>
      </p:sp>
      <p:grpSp>
        <p:nvGrpSpPr>
          <p:cNvPr id="6" name="Group 14"/>
          <p:cNvGrpSpPr>
            <a:grpSpLocks/>
          </p:cNvGrpSpPr>
          <p:nvPr/>
        </p:nvGrpSpPr>
        <p:grpSpPr bwMode="auto">
          <a:xfrm>
            <a:off x="4724400" y="2362200"/>
            <a:ext cx="3200400" cy="3276600"/>
            <a:chOff x="3024" y="1488"/>
            <a:chExt cx="2016" cy="2064"/>
          </a:xfrm>
        </p:grpSpPr>
        <p:grpSp>
          <p:nvGrpSpPr>
            <p:cNvPr id="7" name="Group 15"/>
            <p:cNvGrpSpPr>
              <a:grpSpLocks/>
            </p:cNvGrpSpPr>
            <p:nvPr/>
          </p:nvGrpSpPr>
          <p:grpSpPr bwMode="auto">
            <a:xfrm>
              <a:off x="3024" y="1488"/>
              <a:ext cx="2016" cy="2064"/>
              <a:chOff x="3024" y="1488"/>
              <a:chExt cx="2016" cy="2064"/>
            </a:xfrm>
          </p:grpSpPr>
          <p:sp>
            <p:nvSpPr>
              <p:cNvPr id="155667" name="Line 16"/>
              <p:cNvSpPr>
                <a:spLocks noChangeShapeType="1"/>
              </p:cNvSpPr>
              <p:nvPr/>
            </p:nvSpPr>
            <p:spPr bwMode="auto">
              <a:xfrm>
                <a:off x="4032" y="1488"/>
                <a:ext cx="0" cy="2064"/>
              </a:xfrm>
              <a:prstGeom prst="line">
                <a:avLst/>
              </a:prstGeom>
              <a:noFill/>
              <a:ln w="28575">
                <a:solidFill>
                  <a:srgbClr val="FF0000"/>
                </a:solidFill>
                <a:prstDash val="lgDashDot"/>
                <a:round/>
                <a:headEnd/>
                <a:tailEnd/>
              </a:ln>
            </p:spPr>
            <p:txBody>
              <a:bodyPr wrap="none" anchor="ctr"/>
              <a:lstStyle/>
              <a:p>
                <a:endParaRPr lang="zh-CN" altLang="en-US"/>
              </a:p>
            </p:txBody>
          </p:sp>
          <p:sp>
            <p:nvSpPr>
              <p:cNvPr id="155668" name="Oval 17"/>
              <p:cNvSpPr>
                <a:spLocks noChangeArrowheads="1"/>
              </p:cNvSpPr>
              <p:nvPr/>
            </p:nvSpPr>
            <p:spPr bwMode="auto">
              <a:xfrm>
                <a:off x="3456" y="1968"/>
                <a:ext cx="1152" cy="1104"/>
              </a:xfrm>
              <a:prstGeom prst="ellipse">
                <a:avLst/>
              </a:prstGeom>
              <a:noFill/>
              <a:ln w="28575">
                <a:solidFill>
                  <a:srgbClr val="0000FF"/>
                </a:solidFill>
                <a:prstDash val="dash"/>
                <a:round/>
                <a:headEnd/>
                <a:tailEnd/>
              </a:ln>
            </p:spPr>
            <p:txBody>
              <a:bodyPr wrap="none" anchor="ctr"/>
              <a:lstStyle/>
              <a:p>
                <a:endParaRPr lang="zh-CN" altLang="en-US"/>
              </a:p>
            </p:txBody>
          </p:sp>
          <p:sp>
            <p:nvSpPr>
              <p:cNvPr id="155669" name="Oval 18"/>
              <p:cNvSpPr>
                <a:spLocks noChangeArrowheads="1"/>
              </p:cNvSpPr>
              <p:nvPr/>
            </p:nvSpPr>
            <p:spPr bwMode="auto">
              <a:xfrm>
                <a:off x="3024" y="1968"/>
                <a:ext cx="2016" cy="1104"/>
              </a:xfrm>
              <a:prstGeom prst="ellipse">
                <a:avLst/>
              </a:prstGeom>
              <a:noFill/>
              <a:ln w="28575">
                <a:solidFill>
                  <a:srgbClr val="CC00CC"/>
                </a:solidFill>
                <a:prstDash val="dash"/>
                <a:round/>
                <a:headEnd/>
                <a:tailEnd/>
              </a:ln>
            </p:spPr>
            <p:txBody>
              <a:bodyPr wrap="none" anchor="ctr"/>
              <a:lstStyle/>
              <a:p>
                <a:endParaRPr lang="zh-CN" altLang="en-US"/>
              </a:p>
            </p:txBody>
          </p:sp>
          <p:sp>
            <p:nvSpPr>
              <p:cNvPr id="155670" name="Text Box 19"/>
              <p:cNvSpPr txBox="1">
                <a:spLocks noChangeArrowheads="1"/>
              </p:cNvSpPr>
              <p:nvPr/>
            </p:nvSpPr>
            <p:spPr bwMode="auto">
              <a:xfrm>
                <a:off x="3496" y="1488"/>
                <a:ext cx="504" cy="288"/>
              </a:xfrm>
              <a:prstGeom prst="rect">
                <a:avLst/>
              </a:prstGeom>
              <a:noFill/>
              <a:ln w="9525">
                <a:noFill/>
                <a:miter lim="800000"/>
                <a:headEnd/>
                <a:tailEnd/>
              </a:ln>
            </p:spPr>
            <p:txBody>
              <a:bodyPr wrap="none">
                <a:spAutoFit/>
              </a:bodyPr>
              <a:lstStyle/>
              <a:p>
                <a:pPr>
                  <a:spcBef>
                    <a:spcPct val="50000"/>
                  </a:spcBef>
                </a:pPr>
                <a:r>
                  <a:rPr lang="zh-CN" altLang="en-US" sz="2400" b="1">
                    <a:solidFill>
                      <a:srgbClr val="CC0000"/>
                    </a:solidFill>
                    <a:latin typeface="Times New Roman" pitchFamily="18" charset="0"/>
                  </a:rPr>
                  <a:t>光轴</a:t>
                </a:r>
                <a:endParaRPr lang="zh-CN" altLang="en-US" sz="2400" b="1">
                  <a:latin typeface="Times New Roman" pitchFamily="18" charset="0"/>
                </a:endParaRPr>
              </a:p>
            </p:txBody>
          </p:sp>
          <p:sp>
            <p:nvSpPr>
              <p:cNvPr id="155671" name="Line 20"/>
              <p:cNvSpPr>
                <a:spLocks noChangeShapeType="1"/>
              </p:cNvSpPr>
              <p:nvPr/>
            </p:nvSpPr>
            <p:spPr bwMode="auto">
              <a:xfrm>
                <a:off x="4032" y="2544"/>
                <a:ext cx="576"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155672" name="Line 21"/>
              <p:cNvSpPr>
                <a:spLocks noChangeShapeType="1"/>
              </p:cNvSpPr>
              <p:nvPr/>
            </p:nvSpPr>
            <p:spPr bwMode="auto">
              <a:xfrm flipH="1">
                <a:off x="3024" y="2544"/>
                <a:ext cx="1008" cy="0"/>
              </a:xfrm>
              <a:prstGeom prst="line">
                <a:avLst/>
              </a:prstGeom>
              <a:noFill/>
              <a:ln w="28575">
                <a:solidFill>
                  <a:srgbClr val="FF6600"/>
                </a:solidFill>
                <a:round/>
                <a:headEnd/>
                <a:tailEnd type="triangle" w="sm" len="lg"/>
              </a:ln>
            </p:spPr>
            <p:txBody>
              <a:bodyPr wrap="none" anchor="ctr"/>
              <a:lstStyle/>
              <a:p>
                <a:endParaRPr lang="zh-CN" altLang="en-US"/>
              </a:p>
            </p:txBody>
          </p:sp>
          <p:graphicFrame>
            <p:nvGraphicFramePr>
              <p:cNvPr id="155651" name="Object 22"/>
              <p:cNvGraphicFramePr>
                <a:graphicFrameLocks noChangeAspect="1"/>
              </p:cNvGraphicFramePr>
              <p:nvPr/>
            </p:nvGraphicFramePr>
            <p:xfrm>
              <a:off x="4154" y="2448"/>
              <a:ext cx="334" cy="432"/>
            </p:xfrm>
            <a:graphic>
              <a:graphicData uri="http://schemas.openxmlformats.org/presentationml/2006/ole">
                <p:oleObj spid="_x0000_s171011" name="公式" r:id="rId4" imgW="177480" imgH="228600" progId="">
                  <p:embed/>
                </p:oleObj>
              </a:graphicData>
            </a:graphic>
          </p:graphicFrame>
          <p:graphicFrame>
            <p:nvGraphicFramePr>
              <p:cNvPr id="155652" name="Object 23"/>
              <p:cNvGraphicFramePr>
                <a:graphicFrameLocks noChangeAspect="1"/>
              </p:cNvGraphicFramePr>
              <p:nvPr/>
            </p:nvGraphicFramePr>
            <p:xfrm>
              <a:off x="3168" y="2448"/>
              <a:ext cx="296" cy="414"/>
            </p:xfrm>
            <a:graphic>
              <a:graphicData uri="http://schemas.openxmlformats.org/presentationml/2006/ole">
                <p:oleObj spid="_x0000_s171012" name="Equation" r:id="rId5" imgW="164880" imgH="228600" progId="">
                  <p:embed/>
                </p:oleObj>
              </a:graphicData>
            </a:graphic>
          </p:graphicFrame>
        </p:grpSp>
        <p:sp>
          <p:nvSpPr>
            <p:cNvPr id="155666" name="Line 24"/>
            <p:cNvSpPr>
              <a:spLocks noChangeShapeType="1"/>
            </p:cNvSpPr>
            <p:nvPr/>
          </p:nvSpPr>
          <p:spPr bwMode="auto">
            <a:xfrm flipH="1" flipV="1">
              <a:off x="3360" y="2112"/>
              <a:ext cx="672" cy="432"/>
            </a:xfrm>
            <a:prstGeom prst="line">
              <a:avLst/>
            </a:prstGeom>
            <a:noFill/>
            <a:ln w="28575">
              <a:solidFill>
                <a:srgbClr val="FF6600"/>
              </a:solidFill>
              <a:round/>
              <a:headEnd/>
              <a:tailEnd type="triangle" w="sm" len="lg"/>
            </a:ln>
          </p:spPr>
          <p:txBody>
            <a:bodyPr wrap="none" anchor="ctr"/>
            <a:lstStyle/>
            <a:p>
              <a:endParaRPr lang="zh-CN" altLang="en-US"/>
            </a:p>
          </p:txBody>
        </p:sp>
      </p:grpSp>
      <p:sp>
        <p:nvSpPr>
          <p:cNvPr id="37913" name="Text Box 25"/>
          <p:cNvSpPr txBox="1">
            <a:spLocks noChangeArrowheads="1"/>
          </p:cNvSpPr>
          <p:nvPr/>
        </p:nvSpPr>
        <p:spPr bwMode="auto">
          <a:xfrm>
            <a:off x="609600" y="1981200"/>
            <a:ext cx="3810000" cy="1844675"/>
          </a:xfrm>
          <a:prstGeom prst="rect">
            <a:avLst/>
          </a:prstGeom>
          <a:noFill/>
          <a:ln w="9525">
            <a:noFill/>
            <a:miter lim="800000"/>
            <a:headEnd/>
            <a:tailEnd/>
          </a:ln>
        </p:spPr>
        <p:txBody>
          <a:bodyPr>
            <a:spAutoFit/>
          </a:bodyPr>
          <a:lstStyle/>
          <a:p>
            <a:pPr>
              <a:lnSpc>
                <a:spcPct val="120000"/>
              </a:lnSpc>
              <a:spcBef>
                <a:spcPct val="50000"/>
              </a:spcBef>
            </a:pPr>
            <a:r>
              <a:rPr kumimoji="1" lang="en-US" altLang="zh-CN" sz="3200" b="1">
                <a:latin typeface="宋体" pitchFamily="2" charset="-122"/>
              </a:rPr>
              <a:t>    </a:t>
            </a:r>
            <a:r>
              <a:rPr kumimoji="1" lang="zh-CN" altLang="en-US" sz="3200" b="1">
                <a:solidFill>
                  <a:srgbClr val="CC0000"/>
                </a:solidFill>
                <a:latin typeface="宋体" pitchFamily="2" charset="-122"/>
              </a:rPr>
              <a:t>寻常光线 </a:t>
            </a:r>
            <a:r>
              <a:rPr kumimoji="1" lang="zh-CN" altLang="en-US" sz="3200" b="1">
                <a:latin typeface="宋体" pitchFamily="2" charset="-122"/>
              </a:rPr>
              <a:t>在晶体中各方向上传播速度相同</a:t>
            </a:r>
            <a:r>
              <a:rPr kumimoji="1" lang="en-US" altLang="zh-CN" sz="3200" b="1">
                <a:latin typeface="Times New Roman" pitchFamily="18" charset="0"/>
              </a:rPr>
              <a:t>.</a:t>
            </a:r>
            <a:r>
              <a:rPr kumimoji="1" lang="en-US" altLang="zh-CN" sz="3200" b="1">
                <a:solidFill>
                  <a:srgbClr val="CC0000"/>
                </a:solidFill>
                <a:latin typeface="Times New Roman" pitchFamily="18" charset="0"/>
              </a:rPr>
              <a:t> </a:t>
            </a:r>
            <a:r>
              <a:rPr kumimoji="1" lang="en-US" altLang="zh-CN" sz="3200" b="1">
                <a:solidFill>
                  <a:srgbClr val="CC0000"/>
                </a:solidFill>
                <a:latin typeface="宋体" pitchFamily="2" charset="-122"/>
              </a:rPr>
              <a:t>   </a:t>
            </a:r>
            <a:endParaRPr kumimoji="1" lang="en-US" altLang="zh-CN" sz="3200" b="1">
              <a:latin typeface="宋体" pitchFamily="2" charset="-122"/>
            </a:endParaRPr>
          </a:p>
        </p:txBody>
      </p:sp>
      <p:grpSp>
        <p:nvGrpSpPr>
          <p:cNvPr id="8" name="Group 26"/>
          <p:cNvGrpSpPr>
            <a:grpSpLocks/>
          </p:cNvGrpSpPr>
          <p:nvPr/>
        </p:nvGrpSpPr>
        <p:grpSpPr bwMode="auto">
          <a:xfrm>
            <a:off x="1009650" y="4019550"/>
            <a:ext cx="2952750" cy="1162050"/>
            <a:chOff x="588" y="1728"/>
            <a:chExt cx="1908" cy="780"/>
          </a:xfrm>
        </p:grpSpPr>
        <p:graphicFrame>
          <p:nvGraphicFramePr>
            <p:cNvPr id="155650" name="Object 27"/>
            <p:cNvGraphicFramePr>
              <a:graphicFrameLocks noChangeAspect="1"/>
            </p:cNvGraphicFramePr>
            <p:nvPr/>
          </p:nvGraphicFramePr>
          <p:xfrm>
            <a:off x="588" y="1728"/>
            <a:ext cx="1176" cy="780"/>
          </p:xfrm>
          <a:graphic>
            <a:graphicData uri="http://schemas.openxmlformats.org/presentationml/2006/ole">
              <p:oleObj spid="_x0000_s171010" name="公式" r:id="rId6" imgW="622080" imgH="431640" progId="">
                <p:embed/>
              </p:oleObj>
            </a:graphicData>
          </a:graphic>
        </p:graphicFrame>
        <p:sp>
          <p:nvSpPr>
            <p:cNvPr id="155664" name="Text Box 28"/>
            <p:cNvSpPr txBox="1">
              <a:spLocks noChangeArrowheads="1"/>
            </p:cNvSpPr>
            <p:nvPr/>
          </p:nvSpPr>
          <p:spPr bwMode="auto">
            <a:xfrm>
              <a:off x="1728" y="1920"/>
              <a:ext cx="768" cy="389"/>
            </a:xfrm>
            <a:prstGeom prst="rect">
              <a:avLst/>
            </a:prstGeom>
            <a:noFill/>
            <a:ln w="9525">
              <a:noFill/>
              <a:miter lim="800000"/>
              <a:headEnd/>
              <a:tailEnd/>
            </a:ln>
          </p:spPr>
          <p:txBody>
            <a:bodyPr>
              <a:spAutoFit/>
            </a:bodyPr>
            <a:lstStyle/>
            <a:p>
              <a:pPr>
                <a:spcBef>
                  <a:spcPct val="50000"/>
                </a:spcBef>
              </a:pPr>
              <a:r>
                <a:rPr lang="zh-CN" altLang="en-US" sz="3200" b="1">
                  <a:solidFill>
                    <a:srgbClr val="1C1C1C"/>
                  </a:solidFill>
                  <a:latin typeface="Times New Roman" pitchFamily="18" charset="0"/>
                </a:rPr>
                <a:t>常量</a:t>
              </a:r>
            </a:p>
          </p:txBody>
        </p:sp>
      </p:grpSp>
      <p:sp>
        <p:nvSpPr>
          <p:cNvPr id="30"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55663" name="Rectangle 23"/>
          <p:cNvSpPr>
            <a:spLocks noChangeArrowheads="1"/>
          </p:cNvSpPr>
          <p:nvPr/>
        </p:nvSpPr>
        <p:spPr bwMode="auto">
          <a:xfrm>
            <a:off x="5435600" y="65088"/>
            <a:ext cx="3124200" cy="584200"/>
          </a:xfrm>
          <a:prstGeom prst="rect">
            <a:avLst/>
          </a:prstGeom>
          <a:noFill/>
          <a:ln w="9525">
            <a:noFill/>
            <a:miter lim="800000"/>
            <a:headEnd/>
            <a:tailEnd/>
          </a:ln>
        </p:spPr>
        <p:txBody>
          <a:bodyPr>
            <a:spAutoFit/>
          </a:bodyPr>
          <a:lstStyle/>
          <a:p>
            <a:pPr eaLnBrk="0" hangingPunct="0">
              <a:spcBef>
                <a:spcPct val="50000"/>
              </a:spcBef>
            </a:pPr>
            <a:r>
              <a:rPr kumimoji="1" lang="en-US" altLang="zh-CN" sz="3200" b="1">
                <a:solidFill>
                  <a:srgbClr val="000066"/>
                </a:solidFill>
                <a:latin typeface="楷体_GB2312" pitchFamily="49" charset="-122"/>
                <a:ea typeface="楷体_GB2312" pitchFamily="49" charset="-122"/>
              </a:rPr>
              <a:t>11-12  </a:t>
            </a:r>
            <a:r>
              <a:rPr kumimoji="1" lang="zh-CN" altLang="en-US" sz="3200" b="1">
                <a:solidFill>
                  <a:srgbClr val="000066"/>
                </a:solidFill>
                <a:latin typeface="楷体_GB2312" pitchFamily="49" charset="-122"/>
                <a:ea typeface="楷体_GB2312" pitchFamily="49" charset="-122"/>
              </a:rPr>
              <a:t>双折射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7913"/>
                                        </p:tgtEl>
                                        <p:attrNameLst>
                                          <p:attrName>style.visibility</p:attrName>
                                        </p:attrNameLst>
                                      </p:cBhvr>
                                      <p:to>
                                        <p:strVal val="visible"/>
                                      </p:to>
                                    </p:set>
                                    <p:animEffect transition="in" filter="blinds(horizontal)">
                                      <p:cBhvr>
                                        <p:cTn id="16" dur="500"/>
                                        <p:tgtEl>
                                          <p:spTgt spid="3791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13" grpId="0" autoUpdateAnimBg="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9" name="灯片编号占位符 1"/>
          <p:cNvSpPr>
            <a:spLocks noGrp="1"/>
          </p:cNvSpPr>
          <p:nvPr>
            <p:ph type="sldNum" sz="quarter" idx="10"/>
          </p:nvPr>
        </p:nvSpPr>
        <p:spPr>
          <a:noFill/>
        </p:spPr>
        <p:txBody>
          <a:bodyPr/>
          <a:lstStyle/>
          <a:p>
            <a:fld id="{BB8758A6-5185-4415-B416-F5DAEA3E5036}" type="slidenum">
              <a:rPr lang="en-US" altLang="zh-CN" smtClean="0"/>
              <a:pPr/>
              <a:t>223</a:t>
            </a:fld>
            <a:endParaRPr lang="en-US" altLang="zh-CN" smtClean="0"/>
          </a:p>
        </p:txBody>
      </p:sp>
      <p:graphicFrame>
        <p:nvGraphicFramePr>
          <p:cNvPr id="58368" name="Object 1024"/>
          <p:cNvGraphicFramePr>
            <a:graphicFrameLocks noChangeAspect="1"/>
          </p:cNvGraphicFramePr>
          <p:nvPr/>
        </p:nvGraphicFramePr>
        <p:xfrm>
          <a:off x="1295400" y="3657600"/>
          <a:ext cx="1371600" cy="1143000"/>
        </p:xfrm>
        <a:graphic>
          <a:graphicData uri="http://schemas.openxmlformats.org/presentationml/2006/ole">
            <p:oleObj spid="_x0000_s172034" name="Equation" r:id="rId3" imgW="495000" imgH="431640" progId="">
              <p:embed/>
            </p:oleObj>
          </a:graphicData>
        </a:graphic>
      </p:graphicFrame>
      <p:sp>
        <p:nvSpPr>
          <p:cNvPr id="44061" name="Rectangle 1053"/>
          <p:cNvSpPr>
            <a:spLocks noChangeArrowheads="1"/>
          </p:cNvSpPr>
          <p:nvPr/>
        </p:nvSpPr>
        <p:spPr bwMode="auto">
          <a:xfrm>
            <a:off x="762000" y="990600"/>
            <a:ext cx="3505200" cy="2428875"/>
          </a:xfrm>
          <a:prstGeom prst="rect">
            <a:avLst/>
          </a:prstGeom>
          <a:noFill/>
          <a:ln w="9525">
            <a:noFill/>
            <a:miter lim="800000"/>
            <a:headEnd/>
            <a:tailEnd/>
          </a:ln>
        </p:spPr>
        <p:txBody>
          <a:bodyPr>
            <a:spAutoFit/>
          </a:bodyPr>
          <a:lstStyle/>
          <a:p>
            <a:pPr eaLnBrk="0" hangingPunct="0">
              <a:lnSpc>
                <a:spcPct val="120000"/>
              </a:lnSpc>
            </a:pPr>
            <a:r>
              <a:rPr kumimoji="1" lang="en-US" altLang="zh-CN" sz="3200" b="1">
                <a:solidFill>
                  <a:srgbClr val="CC0000"/>
                </a:solidFill>
                <a:latin typeface="宋体" pitchFamily="2" charset="-122"/>
              </a:rPr>
              <a:t>    </a:t>
            </a:r>
            <a:r>
              <a:rPr kumimoji="1" lang="zh-CN" altLang="en-US" sz="3200" b="1">
                <a:solidFill>
                  <a:srgbClr val="CC0000"/>
                </a:solidFill>
                <a:latin typeface="宋体" pitchFamily="2" charset="-122"/>
              </a:rPr>
              <a:t>非常光线 </a:t>
            </a:r>
            <a:r>
              <a:rPr kumimoji="1" lang="zh-CN" altLang="en-US" sz="3200" b="1">
                <a:latin typeface="宋体" pitchFamily="2" charset="-122"/>
              </a:rPr>
              <a:t>晶体中各方向上传播速度不同</a:t>
            </a:r>
            <a:r>
              <a:rPr kumimoji="1" lang="en-US" altLang="zh-CN" sz="3200" b="1">
                <a:latin typeface="宋体" pitchFamily="2" charset="-122"/>
              </a:rPr>
              <a:t>,</a:t>
            </a:r>
            <a:r>
              <a:rPr kumimoji="1" lang="zh-CN" altLang="en-US" sz="3200" b="1">
                <a:latin typeface="宋体" pitchFamily="2" charset="-122"/>
              </a:rPr>
              <a:t>随方向改变而改变</a:t>
            </a:r>
            <a:r>
              <a:rPr kumimoji="1" lang="en-US" altLang="zh-CN" sz="3200" b="1">
                <a:latin typeface="Times New Roman" pitchFamily="18" charset="0"/>
              </a:rPr>
              <a:t>.</a:t>
            </a:r>
          </a:p>
        </p:txBody>
      </p:sp>
      <p:grpSp>
        <p:nvGrpSpPr>
          <p:cNvPr id="2" name="Group 1057"/>
          <p:cNvGrpSpPr>
            <a:grpSpLocks/>
          </p:cNvGrpSpPr>
          <p:nvPr/>
        </p:nvGrpSpPr>
        <p:grpSpPr bwMode="auto">
          <a:xfrm>
            <a:off x="1143000" y="4962525"/>
            <a:ext cx="2743200" cy="752475"/>
            <a:chOff x="768" y="3126"/>
            <a:chExt cx="1728" cy="474"/>
          </a:xfrm>
        </p:grpSpPr>
        <p:sp>
          <p:nvSpPr>
            <p:cNvPr id="156701" name="Text Box 1055"/>
            <p:cNvSpPr txBox="1">
              <a:spLocks noChangeArrowheads="1"/>
            </p:cNvSpPr>
            <p:nvPr/>
          </p:nvSpPr>
          <p:spPr bwMode="auto">
            <a:xfrm>
              <a:off x="1044" y="3126"/>
              <a:ext cx="1452" cy="426"/>
            </a:xfrm>
            <a:prstGeom prst="rect">
              <a:avLst/>
            </a:prstGeom>
            <a:noFill/>
            <a:ln w="9525">
              <a:noFill/>
              <a:miter lim="800000"/>
              <a:headEnd/>
              <a:tailEnd/>
            </a:ln>
          </p:spPr>
          <p:txBody>
            <a:bodyPr>
              <a:spAutoFit/>
            </a:bodyPr>
            <a:lstStyle/>
            <a:p>
              <a:pPr>
                <a:lnSpc>
                  <a:spcPct val="120000"/>
                </a:lnSpc>
                <a:spcBef>
                  <a:spcPct val="50000"/>
                </a:spcBef>
              </a:pPr>
              <a:r>
                <a:rPr lang="zh-CN" altLang="en-US" sz="3200" b="1">
                  <a:latin typeface="Times New Roman" pitchFamily="18" charset="0"/>
                </a:rPr>
                <a:t>为主折射率</a:t>
              </a:r>
            </a:p>
          </p:txBody>
        </p:sp>
        <p:graphicFrame>
          <p:nvGraphicFramePr>
            <p:cNvPr id="156678" name="Object 1028"/>
            <p:cNvGraphicFramePr>
              <a:graphicFrameLocks noChangeAspect="1"/>
            </p:cNvGraphicFramePr>
            <p:nvPr/>
          </p:nvGraphicFramePr>
          <p:xfrm>
            <a:off x="768" y="3142"/>
            <a:ext cx="320" cy="458"/>
          </p:xfrm>
          <a:graphic>
            <a:graphicData uri="http://schemas.openxmlformats.org/presentationml/2006/ole">
              <p:oleObj spid="_x0000_s172038" name="Equation" r:id="rId4" imgW="164880" imgH="228600" progId="">
                <p:embed/>
              </p:oleObj>
            </a:graphicData>
          </a:graphic>
        </p:graphicFrame>
      </p:grpSp>
      <p:grpSp>
        <p:nvGrpSpPr>
          <p:cNvPr id="3" name="Group 1058"/>
          <p:cNvGrpSpPr>
            <a:grpSpLocks/>
          </p:cNvGrpSpPr>
          <p:nvPr/>
        </p:nvGrpSpPr>
        <p:grpSpPr bwMode="auto">
          <a:xfrm>
            <a:off x="6477000" y="2514600"/>
            <a:ext cx="1860550" cy="1143000"/>
            <a:chOff x="4032" y="1920"/>
            <a:chExt cx="1172" cy="720"/>
          </a:xfrm>
        </p:grpSpPr>
        <p:sp>
          <p:nvSpPr>
            <p:cNvPr id="156699" name="Text Box 1059"/>
            <p:cNvSpPr txBox="1">
              <a:spLocks noChangeArrowheads="1"/>
            </p:cNvSpPr>
            <p:nvPr/>
          </p:nvSpPr>
          <p:spPr bwMode="auto">
            <a:xfrm>
              <a:off x="4032" y="1920"/>
              <a:ext cx="1172" cy="416"/>
            </a:xfrm>
            <a:prstGeom prst="rect">
              <a:avLst/>
            </a:prstGeom>
            <a:gradFill rotWithShape="0">
              <a:gsLst>
                <a:gs pos="0">
                  <a:srgbClr val="CFF8FD"/>
                </a:gs>
                <a:gs pos="50000">
                  <a:srgbClr val="FFFFFF"/>
                </a:gs>
                <a:gs pos="100000">
                  <a:srgbClr val="CFF8FD"/>
                </a:gs>
              </a:gsLst>
              <a:lin ang="5400000" scaled="1"/>
            </a:gradFill>
            <a:ln w="19050">
              <a:solidFill>
                <a:srgbClr val="0072E4"/>
              </a:solidFill>
              <a:prstDash val="dash"/>
              <a:miter lim="800000"/>
              <a:headEnd/>
              <a:tailEnd/>
            </a:ln>
          </p:spPr>
          <p:txBody>
            <a:bodyPr wrap="none">
              <a:spAutoFit/>
            </a:bodyPr>
            <a:lstStyle/>
            <a:p>
              <a:pPr>
                <a:spcBef>
                  <a:spcPct val="50000"/>
                </a:spcBef>
              </a:pPr>
              <a:r>
                <a:rPr lang="en-US" altLang="zh-CN" sz="3600">
                  <a:latin typeface="Times New Roman" pitchFamily="18" charset="0"/>
                </a:rPr>
                <a:t>o</a:t>
              </a:r>
              <a:r>
                <a:rPr lang="zh-CN" altLang="en-US" sz="2800" b="1">
                  <a:latin typeface="Times New Roman" pitchFamily="18" charset="0"/>
                </a:rPr>
                <a:t>光波阵面</a:t>
              </a:r>
            </a:p>
          </p:txBody>
        </p:sp>
        <p:sp>
          <p:nvSpPr>
            <p:cNvPr id="156700" name="Line 1060"/>
            <p:cNvSpPr>
              <a:spLocks noChangeShapeType="1"/>
            </p:cNvSpPr>
            <p:nvPr/>
          </p:nvSpPr>
          <p:spPr bwMode="auto">
            <a:xfrm flipH="1">
              <a:off x="4472" y="2256"/>
              <a:ext cx="136" cy="384"/>
            </a:xfrm>
            <a:prstGeom prst="line">
              <a:avLst/>
            </a:prstGeom>
            <a:noFill/>
            <a:ln w="19050">
              <a:solidFill>
                <a:srgbClr val="0000FF"/>
              </a:solidFill>
              <a:prstDash val="dash"/>
              <a:round/>
              <a:headEnd/>
              <a:tailEnd type="triangle" w="sm" len="lg"/>
            </a:ln>
          </p:spPr>
          <p:txBody>
            <a:bodyPr wrap="none" anchor="ctr"/>
            <a:lstStyle/>
            <a:p>
              <a:endParaRPr lang="zh-CN" altLang="en-US"/>
            </a:p>
          </p:txBody>
        </p:sp>
      </p:grpSp>
      <p:grpSp>
        <p:nvGrpSpPr>
          <p:cNvPr id="4" name="Group 1061"/>
          <p:cNvGrpSpPr>
            <a:grpSpLocks/>
          </p:cNvGrpSpPr>
          <p:nvPr/>
        </p:nvGrpSpPr>
        <p:grpSpPr bwMode="auto">
          <a:xfrm>
            <a:off x="6400800" y="4495800"/>
            <a:ext cx="1981200" cy="1281113"/>
            <a:chOff x="4032" y="2832"/>
            <a:chExt cx="1248" cy="807"/>
          </a:xfrm>
        </p:grpSpPr>
        <p:grpSp>
          <p:nvGrpSpPr>
            <p:cNvPr id="5" name="Group 1062"/>
            <p:cNvGrpSpPr>
              <a:grpSpLocks/>
            </p:cNvGrpSpPr>
            <p:nvPr/>
          </p:nvGrpSpPr>
          <p:grpSpPr bwMode="auto">
            <a:xfrm>
              <a:off x="4032" y="2832"/>
              <a:ext cx="1248" cy="807"/>
              <a:chOff x="4032" y="2832"/>
              <a:chExt cx="1248" cy="807"/>
            </a:xfrm>
          </p:grpSpPr>
          <p:sp>
            <p:nvSpPr>
              <p:cNvPr id="44071" name="Text Box 1063"/>
              <p:cNvSpPr txBox="1">
                <a:spLocks noChangeArrowheads="1"/>
              </p:cNvSpPr>
              <p:nvPr/>
            </p:nvSpPr>
            <p:spPr bwMode="auto">
              <a:xfrm>
                <a:off x="4032" y="3300"/>
                <a:ext cx="1248" cy="339"/>
              </a:xfrm>
              <a:prstGeom prst="rect">
                <a:avLst/>
              </a:prstGeom>
              <a:gradFill rotWithShape="0">
                <a:gsLst>
                  <a:gs pos="0">
                    <a:schemeClr val="folHlink"/>
                  </a:gs>
                  <a:gs pos="50000">
                    <a:srgbClr val="FFFFFF"/>
                  </a:gs>
                  <a:gs pos="100000">
                    <a:schemeClr val="folHlink"/>
                  </a:gs>
                </a:gsLst>
                <a:lin ang="5400000" scaled="1"/>
              </a:gradFill>
              <a:ln w="19050">
                <a:solidFill>
                  <a:srgbClr val="CC00CC"/>
                </a:solidFill>
                <a:prstDash val="dash"/>
                <a:miter lim="800000"/>
                <a:headEnd/>
                <a:tailEnd/>
              </a:ln>
              <a:effectLst/>
            </p:spPr>
            <p:txBody>
              <a:bodyPr wrap="none">
                <a:spAutoFit/>
              </a:bodyPr>
              <a:lstStyle/>
              <a:p>
                <a:pPr>
                  <a:spcBef>
                    <a:spcPct val="50000"/>
                  </a:spcBef>
                  <a:defRPr/>
                </a:pPr>
                <a:r>
                  <a:rPr lang="zh-CN" altLang="zh-CN" sz="2800" b="1">
                    <a:latin typeface="Times New Roman" pitchFamily="18" charset="0"/>
                  </a:rPr>
                  <a:t>    </a:t>
                </a:r>
                <a:r>
                  <a:rPr lang="zh-CN" altLang="en-US" sz="2800" b="1">
                    <a:latin typeface="Times New Roman" pitchFamily="18" charset="0"/>
                  </a:rPr>
                  <a:t>光波阵面</a:t>
                </a:r>
              </a:p>
            </p:txBody>
          </p:sp>
          <p:sp>
            <p:nvSpPr>
              <p:cNvPr id="156698" name="Line 1064"/>
              <p:cNvSpPr>
                <a:spLocks noChangeShapeType="1"/>
              </p:cNvSpPr>
              <p:nvPr/>
            </p:nvSpPr>
            <p:spPr bwMode="auto">
              <a:xfrm flipH="1" flipV="1">
                <a:off x="4848" y="2832"/>
                <a:ext cx="0" cy="432"/>
              </a:xfrm>
              <a:prstGeom prst="line">
                <a:avLst/>
              </a:prstGeom>
              <a:noFill/>
              <a:ln w="19050">
                <a:solidFill>
                  <a:srgbClr val="CC00CC"/>
                </a:solidFill>
                <a:prstDash val="dash"/>
                <a:round/>
                <a:headEnd/>
                <a:tailEnd type="triangle" w="sm" len="lg"/>
              </a:ln>
            </p:spPr>
            <p:txBody>
              <a:bodyPr wrap="none" anchor="ctr"/>
              <a:lstStyle/>
              <a:p>
                <a:endParaRPr lang="zh-CN" altLang="en-US"/>
              </a:p>
            </p:txBody>
          </p:sp>
        </p:grpSp>
        <p:graphicFrame>
          <p:nvGraphicFramePr>
            <p:cNvPr id="156677" name="Object 1027"/>
            <p:cNvGraphicFramePr>
              <a:graphicFrameLocks noChangeAspect="1"/>
            </p:cNvGraphicFramePr>
            <p:nvPr/>
          </p:nvGraphicFramePr>
          <p:xfrm>
            <a:off x="4108" y="3350"/>
            <a:ext cx="212" cy="262"/>
          </p:xfrm>
          <a:graphic>
            <a:graphicData uri="http://schemas.openxmlformats.org/presentationml/2006/ole">
              <p:oleObj spid="_x0000_s172037" name="公式" r:id="rId5" imgW="114120" imgH="139680" progId="">
                <p:embed/>
              </p:oleObj>
            </a:graphicData>
          </a:graphic>
        </p:graphicFrame>
      </p:grpSp>
      <p:sp>
        <p:nvSpPr>
          <p:cNvPr id="156684" name="Rectangle 1066"/>
          <p:cNvSpPr>
            <a:spLocks noChangeArrowheads="1"/>
          </p:cNvSpPr>
          <p:nvPr/>
        </p:nvSpPr>
        <p:spPr bwMode="auto">
          <a:xfrm>
            <a:off x="4419600" y="1981200"/>
            <a:ext cx="4191000" cy="3886200"/>
          </a:xfrm>
          <a:prstGeom prst="rect">
            <a:avLst/>
          </a:prstGeom>
          <a:noFill/>
          <a:ln w="9525">
            <a:solidFill>
              <a:schemeClr val="tx1"/>
            </a:solidFill>
            <a:miter lim="800000"/>
            <a:headEnd/>
            <a:tailEnd/>
          </a:ln>
        </p:spPr>
        <p:txBody>
          <a:bodyPr wrap="none" anchor="ctr"/>
          <a:lstStyle/>
          <a:p>
            <a:endParaRPr lang="zh-CN" altLang="en-US"/>
          </a:p>
        </p:txBody>
      </p:sp>
      <p:grpSp>
        <p:nvGrpSpPr>
          <p:cNvPr id="6" name="Group 1067"/>
          <p:cNvGrpSpPr>
            <a:grpSpLocks/>
          </p:cNvGrpSpPr>
          <p:nvPr/>
        </p:nvGrpSpPr>
        <p:grpSpPr bwMode="auto">
          <a:xfrm>
            <a:off x="4724400" y="2362200"/>
            <a:ext cx="3200400" cy="3276600"/>
            <a:chOff x="3024" y="1488"/>
            <a:chExt cx="2016" cy="2064"/>
          </a:xfrm>
        </p:grpSpPr>
        <p:grpSp>
          <p:nvGrpSpPr>
            <p:cNvPr id="7" name="Group 1068"/>
            <p:cNvGrpSpPr>
              <a:grpSpLocks/>
            </p:cNvGrpSpPr>
            <p:nvPr/>
          </p:nvGrpSpPr>
          <p:grpSpPr bwMode="auto">
            <a:xfrm>
              <a:off x="3024" y="1488"/>
              <a:ext cx="2016" cy="2064"/>
              <a:chOff x="3024" y="1488"/>
              <a:chExt cx="2016" cy="2064"/>
            </a:xfrm>
          </p:grpSpPr>
          <p:sp>
            <p:nvSpPr>
              <p:cNvPr id="156690" name="Line 1069"/>
              <p:cNvSpPr>
                <a:spLocks noChangeShapeType="1"/>
              </p:cNvSpPr>
              <p:nvPr/>
            </p:nvSpPr>
            <p:spPr bwMode="auto">
              <a:xfrm>
                <a:off x="4032" y="1488"/>
                <a:ext cx="0" cy="2064"/>
              </a:xfrm>
              <a:prstGeom prst="line">
                <a:avLst/>
              </a:prstGeom>
              <a:noFill/>
              <a:ln w="28575">
                <a:solidFill>
                  <a:srgbClr val="FF0000"/>
                </a:solidFill>
                <a:prstDash val="lgDashDot"/>
                <a:round/>
                <a:headEnd/>
                <a:tailEnd/>
              </a:ln>
            </p:spPr>
            <p:txBody>
              <a:bodyPr wrap="none" anchor="ctr"/>
              <a:lstStyle/>
              <a:p>
                <a:endParaRPr lang="zh-CN" altLang="en-US"/>
              </a:p>
            </p:txBody>
          </p:sp>
          <p:sp>
            <p:nvSpPr>
              <p:cNvPr id="156691" name="Oval 1070"/>
              <p:cNvSpPr>
                <a:spLocks noChangeArrowheads="1"/>
              </p:cNvSpPr>
              <p:nvPr/>
            </p:nvSpPr>
            <p:spPr bwMode="auto">
              <a:xfrm>
                <a:off x="3456" y="1968"/>
                <a:ext cx="1152" cy="1104"/>
              </a:xfrm>
              <a:prstGeom prst="ellipse">
                <a:avLst/>
              </a:prstGeom>
              <a:noFill/>
              <a:ln w="28575">
                <a:solidFill>
                  <a:srgbClr val="0000FF"/>
                </a:solidFill>
                <a:prstDash val="dash"/>
                <a:round/>
                <a:headEnd/>
                <a:tailEnd/>
              </a:ln>
            </p:spPr>
            <p:txBody>
              <a:bodyPr wrap="none" anchor="ctr"/>
              <a:lstStyle/>
              <a:p>
                <a:endParaRPr lang="zh-CN" altLang="en-US"/>
              </a:p>
            </p:txBody>
          </p:sp>
          <p:sp>
            <p:nvSpPr>
              <p:cNvPr id="156692" name="Oval 1071"/>
              <p:cNvSpPr>
                <a:spLocks noChangeArrowheads="1"/>
              </p:cNvSpPr>
              <p:nvPr/>
            </p:nvSpPr>
            <p:spPr bwMode="auto">
              <a:xfrm>
                <a:off x="3024" y="1968"/>
                <a:ext cx="2016" cy="1104"/>
              </a:xfrm>
              <a:prstGeom prst="ellipse">
                <a:avLst/>
              </a:prstGeom>
              <a:noFill/>
              <a:ln w="28575">
                <a:solidFill>
                  <a:srgbClr val="CC00CC"/>
                </a:solidFill>
                <a:prstDash val="dash"/>
                <a:round/>
                <a:headEnd/>
                <a:tailEnd/>
              </a:ln>
            </p:spPr>
            <p:txBody>
              <a:bodyPr wrap="none" anchor="ctr"/>
              <a:lstStyle/>
              <a:p>
                <a:endParaRPr lang="zh-CN" altLang="en-US"/>
              </a:p>
            </p:txBody>
          </p:sp>
          <p:sp>
            <p:nvSpPr>
              <p:cNvPr id="156693" name="Text Box 1072"/>
              <p:cNvSpPr txBox="1">
                <a:spLocks noChangeArrowheads="1"/>
              </p:cNvSpPr>
              <p:nvPr/>
            </p:nvSpPr>
            <p:spPr bwMode="auto">
              <a:xfrm>
                <a:off x="3496" y="1488"/>
                <a:ext cx="504" cy="288"/>
              </a:xfrm>
              <a:prstGeom prst="rect">
                <a:avLst/>
              </a:prstGeom>
              <a:noFill/>
              <a:ln w="9525">
                <a:noFill/>
                <a:miter lim="800000"/>
                <a:headEnd/>
                <a:tailEnd/>
              </a:ln>
            </p:spPr>
            <p:txBody>
              <a:bodyPr wrap="none">
                <a:spAutoFit/>
              </a:bodyPr>
              <a:lstStyle/>
              <a:p>
                <a:pPr>
                  <a:spcBef>
                    <a:spcPct val="50000"/>
                  </a:spcBef>
                </a:pPr>
                <a:r>
                  <a:rPr lang="zh-CN" altLang="en-US" sz="2400" b="1">
                    <a:solidFill>
                      <a:srgbClr val="CC0000"/>
                    </a:solidFill>
                    <a:latin typeface="Times New Roman" pitchFamily="18" charset="0"/>
                  </a:rPr>
                  <a:t>光轴</a:t>
                </a:r>
                <a:endParaRPr lang="zh-CN" altLang="en-US" sz="2400" b="1">
                  <a:latin typeface="Times New Roman" pitchFamily="18" charset="0"/>
                </a:endParaRPr>
              </a:p>
            </p:txBody>
          </p:sp>
          <p:sp>
            <p:nvSpPr>
              <p:cNvPr id="156694" name="Line 1073"/>
              <p:cNvSpPr>
                <a:spLocks noChangeShapeType="1"/>
              </p:cNvSpPr>
              <p:nvPr/>
            </p:nvSpPr>
            <p:spPr bwMode="auto">
              <a:xfrm>
                <a:off x="4032" y="2544"/>
                <a:ext cx="576"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156695" name="Line 1074"/>
              <p:cNvSpPr>
                <a:spLocks noChangeShapeType="1"/>
              </p:cNvSpPr>
              <p:nvPr/>
            </p:nvSpPr>
            <p:spPr bwMode="auto">
              <a:xfrm flipH="1">
                <a:off x="3024" y="2544"/>
                <a:ext cx="1008" cy="0"/>
              </a:xfrm>
              <a:prstGeom prst="line">
                <a:avLst/>
              </a:prstGeom>
              <a:noFill/>
              <a:ln w="28575">
                <a:solidFill>
                  <a:srgbClr val="FF6600"/>
                </a:solidFill>
                <a:round/>
                <a:headEnd/>
                <a:tailEnd type="triangle" w="sm" len="lg"/>
              </a:ln>
            </p:spPr>
            <p:txBody>
              <a:bodyPr wrap="none" anchor="ctr"/>
              <a:lstStyle/>
              <a:p>
                <a:endParaRPr lang="zh-CN" altLang="en-US"/>
              </a:p>
            </p:txBody>
          </p:sp>
          <p:graphicFrame>
            <p:nvGraphicFramePr>
              <p:cNvPr id="156675" name="Object 1025"/>
              <p:cNvGraphicFramePr>
                <a:graphicFrameLocks noChangeAspect="1"/>
              </p:cNvGraphicFramePr>
              <p:nvPr/>
            </p:nvGraphicFramePr>
            <p:xfrm>
              <a:off x="4154" y="2448"/>
              <a:ext cx="334" cy="432"/>
            </p:xfrm>
            <a:graphic>
              <a:graphicData uri="http://schemas.openxmlformats.org/presentationml/2006/ole">
                <p:oleObj spid="_x0000_s172035" name="公式" r:id="rId6" imgW="177480" imgH="228600" progId="">
                  <p:embed/>
                </p:oleObj>
              </a:graphicData>
            </a:graphic>
          </p:graphicFrame>
          <p:graphicFrame>
            <p:nvGraphicFramePr>
              <p:cNvPr id="156676" name="Object 1026"/>
              <p:cNvGraphicFramePr>
                <a:graphicFrameLocks noChangeAspect="1"/>
              </p:cNvGraphicFramePr>
              <p:nvPr/>
            </p:nvGraphicFramePr>
            <p:xfrm>
              <a:off x="3168" y="2448"/>
              <a:ext cx="296" cy="414"/>
            </p:xfrm>
            <a:graphic>
              <a:graphicData uri="http://schemas.openxmlformats.org/presentationml/2006/ole">
                <p:oleObj spid="_x0000_s172036" name="Equation" r:id="rId7" imgW="164880" imgH="228600" progId="">
                  <p:embed/>
                </p:oleObj>
              </a:graphicData>
            </a:graphic>
          </p:graphicFrame>
        </p:grpSp>
        <p:sp>
          <p:nvSpPr>
            <p:cNvPr id="156689" name="Line 1077"/>
            <p:cNvSpPr>
              <a:spLocks noChangeShapeType="1"/>
            </p:cNvSpPr>
            <p:nvPr/>
          </p:nvSpPr>
          <p:spPr bwMode="auto">
            <a:xfrm flipH="1" flipV="1">
              <a:off x="3360" y="2112"/>
              <a:ext cx="672" cy="432"/>
            </a:xfrm>
            <a:prstGeom prst="line">
              <a:avLst/>
            </a:prstGeom>
            <a:noFill/>
            <a:ln w="28575">
              <a:solidFill>
                <a:srgbClr val="FF6600"/>
              </a:solidFill>
              <a:round/>
              <a:headEnd/>
              <a:tailEnd type="triangle" w="sm" len="lg"/>
            </a:ln>
          </p:spPr>
          <p:txBody>
            <a:bodyPr wrap="none" anchor="ctr"/>
            <a:lstStyle/>
            <a:p>
              <a:endParaRPr lang="zh-CN" altLang="en-US"/>
            </a:p>
          </p:txBody>
        </p:sp>
      </p:grpSp>
      <p:sp>
        <p:nvSpPr>
          <p:cNvPr id="28"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56687" name="Rectangle 23"/>
          <p:cNvSpPr>
            <a:spLocks noChangeArrowheads="1"/>
          </p:cNvSpPr>
          <p:nvPr/>
        </p:nvSpPr>
        <p:spPr bwMode="auto">
          <a:xfrm>
            <a:off x="5435600" y="65088"/>
            <a:ext cx="3124200" cy="584200"/>
          </a:xfrm>
          <a:prstGeom prst="rect">
            <a:avLst/>
          </a:prstGeom>
          <a:noFill/>
          <a:ln w="9525">
            <a:noFill/>
            <a:miter lim="800000"/>
            <a:headEnd/>
            <a:tailEnd/>
          </a:ln>
        </p:spPr>
        <p:txBody>
          <a:bodyPr>
            <a:spAutoFit/>
          </a:bodyPr>
          <a:lstStyle/>
          <a:p>
            <a:pPr eaLnBrk="0" hangingPunct="0">
              <a:spcBef>
                <a:spcPct val="50000"/>
              </a:spcBef>
            </a:pPr>
            <a:r>
              <a:rPr kumimoji="1" lang="en-US" altLang="zh-CN" sz="3200" b="1">
                <a:solidFill>
                  <a:srgbClr val="000066"/>
                </a:solidFill>
                <a:latin typeface="楷体_GB2312" pitchFamily="49" charset="-122"/>
                <a:ea typeface="楷体_GB2312" pitchFamily="49" charset="-122"/>
              </a:rPr>
              <a:t>11-12  </a:t>
            </a:r>
            <a:r>
              <a:rPr kumimoji="1" lang="zh-CN" altLang="en-US" sz="3200" b="1">
                <a:solidFill>
                  <a:srgbClr val="000066"/>
                </a:solidFill>
                <a:latin typeface="楷体_GB2312" pitchFamily="49" charset="-122"/>
                <a:ea typeface="楷体_GB2312" pitchFamily="49" charset="-122"/>
              </a:rPr>
              <a:t>双折射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061"/>
                                        </p:tgtEl>
                                        <p:attrNameLst>
                                          <p:attrName>style.visibility</p:attrName>
                                        </p:attrNameLst>
                                      </p:cBhvr>
                                      <p:to>
                                        <p:strVal val="visible"/>
                                      </p:to>
                                    </p:set>
                                    <p:animEffect transition="in" filter="blinds(horizontal)">
                                      <p:cBhvr>
                                        <p:cTn id="7" dur="500"/>
                                        <p:tgtEl>
                                          <p:spTgt spid="4406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8368"/>
                                        </p:tgtEl>
                                        <p:attrNameLst>
                                          <p:attrName>style.visibility</p:attrName>
                                        </p:attrNameLst>
                                      </p:cBhvr>
                                      <p:to>
                                        <p:strVal val="visible"/>
                                      </p:to>
                                    </p:set>
                                    <p:animEffect transition="in" filter="blinds(horizontal)">
                                      <p:cBhvr>
                                        <p:cTn id="12" dur="500"/>
                                        <p:tgtEl>
                                          <p:spTgt spid="5836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61" grpId="0" autoUpdateAnimBg="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灯片编号占位符 1"/>
          <p:cNvSpPr>
            <a:spLocks noGrp="1"/>
          </p:cNvSpPr>
          <p:nvPr>
            <p:ph type="sldNum" sz="quarter" idx="10"/>
          </p:nvPr>
        </p:nvSpPr>
        <p:spPr>
          <a:noFill/>
        </p:spPr>
        <p:txBody>
          <a:bodyPr/>
          <a:lstStyle/>
          <a:p>
            <a:fld id="{47616D17-9D7B-4DBE-B165-C25C4B7D4020}" type="slidenum">
              <a:rPr lang="en-US" altLang="zh-CN" smtClean="0"/>
              <a:pPr/>
              <a:t>224</a:t>
            </a:fld>
            <a:endParaRPr lang="en-US" altLang="zh-CN" smtClean="0"/>
          </a:p>
        </p:txBody>
      </p:sp>
      <p:sp>
        <p:nvSpPr>
          <p:cNvPr id="79875" name="Rectangle 3"/>
          <p:cNvSpPr>
            <a:spLocks noChangeArrowheads="1"/>
          </p:cNvSpPr>
          <p:nvPr/>
        </p:nvSpPr>
        <p:spPr bwMode="auto">
          <a:xfrm>
            <a:off x="539750" y="3636963"/>
            <a:ext cx="7777163" cy="1570037"/>
          </a:xfrm>
          <a:prstGeom prst="rect">
            <a:avLst/>
          </a:prstGeom>
          <a:noFill/>
          <a:ln w="9525">
            <a:noFill/>
            <a:miter lim="800000"/>
            <a:headEnd/>
            <a:tailEnd/>
          </a:ln>
        </p:spPr>
        <p:txBody>
          <a:bodyPr anchor="ctr">
            <a:spAutoFit/>
          </a:bodyPr>
          <a:lstStyle/>
          <a:p>
            <a:r>
              <a:rPr lang="en-US" altLang="zh-CN" sz="3200" b="1">
                <a:latin typeface="Times New Roman" pitchFamily="18" charset="0"/>
                <a:cs typeface="Times New Roman" pitchFamily="18" charset="0"/>
              </a:rPr>
              <a:t>       </a:t>
            </a:r>
            <a:r>
              <a:rPr lang="zh-CN" altLang="en-US" sz="3200" b="1">
                <a:latin typeface="Times New Roman" pitchFamily="18" charset="0"/>
                <a:cs typeface="Times New Roman" pitchFamily="18" charset="0"/>
              </a:rPr>
              <a:t>方解石晶体，亦称冰洲石晶体，即</a:t>
            </a:r>
            <a:r>
              <a:rPr lang="en-US" altLang="zh-CN" sz="3200" b="1">
                <a:latin typeface="Times New Roman" pitchFamily="18" charset="0"/>
                <a:cs typeface="Times New Roman" pitchFamily="18" charset="0"/>
              </a:rPr>
              <a:t>CaCO</a:t>
            </a:r>
            <a:r>
              <a:rPr lang="en-US" altLang="zh-CN" sz="3200" b="1" baseline="-25000">
                <a:latin typeface="Times New Roman" pitchFamily="18" charset="0"/>
                <a:cs typeface="Times New Roman" pitchFamily="18" charset="0"/>
              </a:rPr>
              <a:t>3</a:t>
            </a:r>
            <a:r>
              <a:rPr lang="zh-CN" altLang="en-US" sz="3200" b="1">
                <a:latin typeface="Times New Roman" pitchFamily="18" charset="0"/>
                <a:cs typeface="Times New Roman" pitchFamily="18" charset="0"/>
              </a:rPr>
              <a:t>，碳酸钙的六角晶系，就是一种典型的双折射晶体。 </a:t>
            </a:r>
          </a:p>
        </p:txBody>
      </p:sp>
      <p:sp>
        <p:nvSpPr>
          <p:cNvPr id="79876" name="Text Box 4"/>
          <p:cNvSpPr txBox="1">
            <a:spLocks noChangeArrowheads="1"/>
          </p:cNvSpPr>
          <p:nvPr/>
        </p:nvSpPr>
        <p:spPr bwMode="auto">
          <a:xfrm>
            <a:off x="611188" y="1484313"/>
            <a:ext cx="7777162" cy="1554162"/>
          </a:xfrm>
          <a:prstGeom prst="rect">
            <a:avLst/>
          </a:prstGeom>
          <a:noFill/>
          <a:ln w="9525">
            <a:noFill/>
            <a:miter lim="800000"/>
            <a:headEnd/>
            <a:tailEnd/>
          </a:ln>
        </p:spPr>
        <p:txBody>
          <a:bodyPr>
            <a:spAutoFit/>
          </a:bodyPr>
          <a:lstStyle/>
          <a:p>
            <a:r>
              <a:rPr kumimoji="1" lang="en-US" altLang="zh-CN" sz="3200" b="1">
                <a:latin typeface="Times New Roman" pitchFamily="18" charset="0"/>
              </a:rPr>
              <a:t>        </a:t>
            </a:r>
            <a:r>
              <a:rPr kumimoji="1" lang="zh-CN" altLang="en-US" sz="3200" b="1">
                <a:latin typeface="Times New Roman" pitchFamily="18" charset="0"/>
              </a:rPr>
              <a:t>各向同性的介质各方向上光的传播速度相同，不产生双折射。</a:t>
            </a:r>
            <a:r>
              <a:rPr lang="zh-CN" altLang="en-US" sz="3200" b="1"/>
              <a:t>能够产生双折射的晶体，都具有各向异性结构。</a:t>
            </a:r>
            <a:r>
              <a:rPr lang="zh-CN" altLang="en-US" sz="3200"/>
              <a:t> </a:t>
            </a:r>
          </a:p>
        </p:txBody>
      </p:sp>
      <p:sp>
        <p:nvSpPr>
          <p:cNvPr id="5"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53958" name="Rectangle 23"/>
          <p:cNvSpPr>
            <a:spLocks noChangeArrowheads="1"/>
          </p:cNvSpPr>
          <p:nvPr/>
        </p:nvSpPr>
        <p:spPr bwMode="auto">
          <a:xfrm>
            <a:off x="5435600" y="65088"/>
            <a:ext cx="3124200" cy="584200"/>
          </a:xfrm>
          <a:prstGeom prst="rect">
            <a:avLst/>
          </a:prstGeom>
          <a:noFill/>
          <a:ln w="9525">
            <a:noFill/>
            <a:miter lim="800000"/>
            <a:headEnd/>
            <a:tailEnd/>
          </a:ln>
        </p:spPr>
        <p:txBody>
          <a:bodyPr>
            <a:spAutoFit/>
          </a:bodyPr>
          <a:lstStyle/>
          <a:p>
            <a:pPr eaLnBrk="0" hangingPunct="0">
              <a:spcBef>
                <a:spcPct val="50000"/>
              </a:spcBef>
            </a:pPr>
            <a:r>
              <a:rPr kumimoji="1" lang="en-US" altLang="zh-CN" sz="3200" b="1">
                <a:solidFill>
                  <a:srgbClr val="000066"/>
                </a:solidFill>
                <a:latin typeface="楷体_GB2312" pitchFamily="49" charset="-122"/>
                <a:ea typeface="楷体_GB2312" pitchFamily="49" charset="-122"/>
              </a:rPr>
              <a:t>11-12  </a:t>
            </a:r>
            <a:r>
              <a:rPr kumimoji="1" lang="zh-CN" altLang="en-US" sz="3200" b="1">
                <a:solidFill>
                  <a:srgbClr val="000066"/>
                </a:solidFill>
                <a:latin typeface="楷体_GB2312" pitchFamily="49" charset="-122"/>
                <a:ea typeface="楷体_GB2312" pitchFamily="49" charset="-122"/>
              </a:rPr>
              <a:t>双折射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876"/>
                                        </p:tgtEl>
                                        <p:attrNameLst>
                                          <p:attrName>style.visibility</p:attrName>
                                        </p:attrNameLst>
                                      </p:cBhvr>
                                      <p:to>
                                        <p:strVal val="visible"/>
                                      </p:to>
                                    </p:set>
                                    <p:animEffect transition="in" filter="blinds(horizontal)">
                                      <p:cBhvr>
                                        <p:cTn id="7" dur="500"/>
                                        <p:tgtEl>
                                          <p:spTgt spid="7987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9875"/>
                                        </p:tgtEl>
                                        <p:attrNameLst>
                                          <p:attrName>style.visibility</p:attrName>
                                        </p:attrNameLst>
                                      </p:cBhvr>
                                      <p:to>
                                        <p:strVal val="visible"/>
                                      </p:to>
                                    </p:set>
                                    <p:animEffect transition="in" filter="blinds(horizontal)">
                                      <p:cBhvr>
                                        <p:cTn id="12" dur="500"/>
                                        <p:tgtEl>
                                          <p:spTgt spid="79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p:bldP spid="79876" grpId="0" autoUpdateAnimBg="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4" name="灯片编号占位符 1"/>
          <p:cNvSpPr>
            <a:spLocks noGrp="1"/>
          </p:cNvSpPr>
          <p:nvPr>
            <p:ph type="sldNum" sz="quarter" idx="10"/>
          </p:nvPr>
        </p:nvSpPr>
        <p:spPr>
          <a:noFill/>
        </p:spPr>
        <p:txBody>
          <a:bodyPr/>
          <a:lstStyle/>
          <a:p>
            <a:fld id="{759FCCF8-2EAF-4A48-A1D9-C730B10D809F}" type="slidenum">
              <a:rPr lang="en-US" altLang="zh-CN" smtClean="0"/>
              <a:pPr/>
              <a:t>225</a:t>
            </a:fld>
            <a:endParaRPr lang="en-US" altLang="zh-CN" smtClean="0"/>
          </a:p>
        </p:txBody>
      </p:sp>
      <p:sp>
        <p:nvSpPr>
          <p:cNvPr id="38914" name="Text Box 2"/>
          <p:cNvSpPr txBox="1">
            <a:spLocks noChangeArrowheads="1"/>
          </p:cNvSpPr>
          <p:nvPr/>
        </p:nvSpPr>
        <p:spPr bwMode="auto">
          <a:xfrm>
            <a:off x="838200" y="1066800"/>
            <a:ext cx="3200400" cy="58896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defRPr/>
            </a:pPr>
            <a:r>
              <a:rPr lang="zh-CN" altLang="en-US" sz="3200" b="1" dirty="0">
                <a:solidFill>
                  <a:srgbClr val="CC0000"/>
                </a:solidFill>
                <a:effectLst>
                  <a:outerShdw blurRad="38100" dist="38100" dir="2700000" algn="tl">
                    <a:srgbClr val="000000"/>
                  </a:outerShdw>
                </a:effectLst>
                <a:latin typeface="Times New Roman" pitchFamily="18" charset="0"/>
              </a:rPr>
              <a:t>方解石晶体</a:t>
            </a:r>
          </a:p>
        </p:txBody>
      </p:sp>
      <p:sp>
        <p:nvSpPr>
          <p:cNvPr id="38915" name="Rectangle 3"/>
          <p:cNvSpPr>
            <a:spLocks noChangeArrowheads="1"/>
          </p:cNvSpPr>
          <p:nvPr/>
        </p:nvSpPr>
        <p:spPr bwMode="auto">
          <a:xfrm>
            <a:off x="838200" y="1889125"/>
            <a:ext cx="3657600" cy="3597275"/>
          </a:xfrm>
          <a:prstGeom prst="rect">
            <a:avLst/>
          </a:prstGeom>
          <a:noFill/>
          <a:ln w="9525">
            <a:noFill/>
            <a:miter lim="800000"/>
            <a:headEnd/>
            <a:tailEnd/>
          </a:ln>
        </p:spPr>
        <p:txBody>
          <a:bodyPr>
            <a:spAutoFit/>
          </a:bodyPr>
          <a:lstStyle/>
          <a:p>
            <a:pPr eaLnBrk="0" hangingPunct="0">
              <a:lnSpc>
                <a:spcPct val="120000"/>
              </a:lnSpc>
            </a:pPr>
            <a:r>
              <a:rPr kumimoji="1" lang="zh-CN" altLang="en-US" sz="3200" b="1">
                <a:solidFill>
                  <a:srgbClr val="CC0000"/>
                </a:solidFill>
                <a:latin typeface="Bookman Old Style" pitchFamily="18" charset="0"/>
              </a:rPr>
              <a:t>光轴   </a:t>
            </a:r>
            <a:r>
              <a:rPr kumimoji="1" lang="zh-CN" altLang="en-US" sz="3200" b="1">
                <a:latin typeface="Bookman Old Style" pitchFamily="18" charset="0"/>
              </a:rPr>
              <a:t>在方解石这类晶体中存在一个特殊的方向，当光线沿这一方向传播时不发生双折射现象 </a:t>
            </a:r>
            <a:r>
              <a:rPr kumimoji="1" lang="en-US" altLang="zh-CN" sz="3200" b="1">
                <a:latin typeface="Bookman Old Style" pitchFamily="18" charset="0"/>
              </a:rPr>
              <a:t>.</a:t>
            </a:r>
          </a:p>
        </p:txBody>
      </p:sp>
      <p:sp>
        <p:nvSpPr>
          <p:cNvPr id="157707" name="Rectangle 4"/>
          <p:cNvSpPr>
            <a:spLocks noChangeArrowheads="1"/>
          </p:cNvSpPr>
          <p:nvPr/>
        </p:nvSpPr>
        <p:spPr bwMode="auto">
          <a:xfrm>
            <a:off x="4572000" y="990600"/>
            <a:ext cx="3906838" cy="5181600"/>
          </a:xfrm>
          <a:prstGeom prst="rect">
            <a:avLst/>
          </a:prstGeom>
          <a:noFill/>
          <a:ln w="9525">
            <a:solidFill>
              <a:schemeClr val="tx1"/>
            </a:solidFill>
            <a:miter lim="800000"/>
            <a:headEnd/>
            <a:tailEnd/>
          </a:ln>
        </p:spPr>
        <p:txBody>
          <a:bodyPr wrap="none" anchor="ctr"/>
          <a:lstStyle/>
          <a:p>
            <a:endParaRPr lang="zh-CN" altLang="en-US"/>
          </a:p>
        </p:txBody>
      </p:sp>
      <p:grpSp>
        <p:nvGrpSpPr>
          <p:cNvPr id="2" name="Group 5"/>
          <p:cNvGrpSpPr>
            <a:grpSpLocks/>
          </p:cNvGrpSpPr>
          <p:nvPr/>
        </p:nvGrpSpPr>
        <p:grpSpPr bwMode="auto">
          <a:xfrm>
            <a:off x="5491163" y="4168775"/>
            <a:ext cx="2052637" cy="1920875"/>
            <a:chOff x="3648" y="2649"/>
            <a:chExt cx="1392" cy="1335"/>
          </a:xfrm>
        </p:grpSpPr>
        <p:grpSp>
          <p:nvGrpSpPr>
            <p:cNvPr id="3" name="Group 6"/>
            <p:cNvGrpSpPr>
              <a:grpSpLocks/>
            </p:cNvGrpSpPr>
            <p:nvPr/>
          </p:nvGrpSpPr>
          <p:grpSpPr bwMode="auto">
            <a:xfrm>
              <a:off x="3648" y="2958"/>
              <a:ext cx="1392" cy="798"/>
              <a:chOff x="2688" y="1200"/>
              <a:chExt cx="1536" cy="912"/>
            </a:xfrm>
          </p:grpSpPr>
          <p:sp>
            <p:nvSpPr>
              <p:cNvPr id="157740" name="AutoShape 7"/>
              <p:cNvSpPr>
                <a:spLocks noChangeArrowheads="1"/>
              </p:cNvSpPr>
              <p:nvPr/>
            </p:nvSpPr>
            <p:spPr bwMode="auto">
              <a:xfrm rot="1772699">
                <a:off x="2688" y="1200"/>
                <a:ext cx="1536" cy="912"/>
              </a:xfrm>
              <a:prstGeom prst="parallelogram">
                <a:avLst>
                  <a:gd name="adj" fmla="val 57076"/>
                </a:avLst>
              </a:prstGeom>
              <a:solidFill>
                <a:schemeClr val="accent1"/>
              </a:solidFill>
              <a:ln w="19050">
                <a:solidFill>
                  <a:schemeClr val="tx2"/>
                </a:solidFill>
                <a:miter lim="800000"/>
                <a:headEnd/>
                <a:tailEnd/>
              </a:ln>
            </p:spPr>
            <p:txBody>
              <a:bodyPr wrap="none" anchor="ctr"/>
              <a:lstStyle/>
              <a:p>
                <a:endParaRPr lang="zh-CN" altLang="en-US"/>
              </a:p>
            </p:txBody>
          </p:sp>
          <p:sp>
            <p:nvSpPr>
              <p:cNvPr id="157741" name="Line 8"/>
              <p:cNvSpPr>
                <a:spLocks noChangeShapeType="1"/>
              </p:cNvSpPr>
              <p:nvPr/>
            </p:nvSpPr>
            <p:spPr bwMode="auto">
              <a:xfrm>
                <a:off x="3264" y="1248"/>
                <a:ext cx="432" cy="0"/>
              </a:xfrm>
              <a:prstGeom prst="line">
                <a:avLst/>
              </a:prstGeom>
              <a:noFill/>
              <a:ln w="19050">
                <a:solidFill>
                  <a:schemeClr val="tx2"/>
                </a:solidFill>
                <a:prstDash val="dash"/>
                <a:round/>
                <a:headEnd/>
                <a:tailEnd type="none" w="sm" len="lg"/>
              </a:ln>
            </p:spPr>
            <p:txBody>
              <a:bodyPr wrap="none" anchor="ctr"/>
              <a:lstStyle/>
              <a:p>
                <a:endParaRPr lang="zh-CN" altLang="en-US"/>
              </a:p>
            </p:txBody>
          </p:sp>
          <p:sp>
            <p:nvSpPr>
              <p:cNvPr id="157742" name="Line 9"/>
              <p:cNvSpPr>
                <a:spLocks noChangeShapeType="1"/>
              </p:cNvSpPr>
              <p:nvPr/>
            </p:nvSpPr>
            <p:spPr bwMode="auto">
              <a:xfrm>
                <a:off x="3264" y="2064"/>
                <a:ext cx="432" cy="0"/>
              </a:xfrm>
              <a:prstGeom prst="line">
                <a:avLst/>
              </a:prstGeom>
              <a:noFill/>
              <a:ln w="19050">
                <a:solidFill>
                  <a:schemeClr val="tx2"/>
                </a:solidFill>
                <a:prstDash val="dash"/>
                <a:round/>
                <a:headEnd/>
                <a:tailEnd type="none" w="sm" len="lg"/>
              </a:ln>
            </p:spPr>
            <p:txBody>
              <a:bodyPr wrap="none" anchor="ctr"/>
              <a:lstStyle/>
              <a:p>
                <a:endParaRPr lang="zh-CN" altLang="en-US"/>
              </a:p>
            </p:txBody>
          </p:sp>
        </p:grpSp>
        <p:grpSp>
          <p:nvGrpSpPr>
            <p:cNvPr id="4" name="Group 10"/>
            <p:cNvGrpSpPr>
              <a:grpSpLocks/>
            </p:cNvGrpSpPr>
            <p:nvPr/>
          </p:nvGrpSpPr>
          <p:grpSpPr bwMode="auto">
            <a:xfrm flipH="1">
              <a:off x="4476" y="2784"/>
              <a:ext cx="47" cy="1200"/>
              <a:chOff x="3600" y="816"/>
              <a:chExt cx="0" cy="1584"/>
            </a:xfrm>
          </p:grpSpPr>
          <p:sp>
            <p:nvSpPr>
              <p:cNvPr id="157737" name="Line 11"/>
              <p:cNvSpPr>
                <a:spLocks noChangeShapeType="1"/>
              </p:cNvSpPr>
              <p:nvPr/>
            </p:nvSpPr>
            <p:spPr bwMode="auto">
              <a:xfrm>
                <a:off x="3600" y="816"/>
                <a:ext cx="0" cy="576"/>
              </a:xfrm>
              <a:prstGeom prst="line">
                <a:avLst/>
              </a:prstGeom>
              <a:noFill/>
              <a:ln w="28575">
                <a:solidFill>
                  <a:srgbClr val="0000FF"/>
                </a:solidFill>
                <a:round/>
                <a:headEnd/>
                <a:tailEnd type="triangle" w="sm" len="lg"/>
              </a:ln>
            </p:spPr>
            <p:txBody>
              <a:bodyPr wrap="none" anchor="ctr"/>
              <a:lstStyle/>
              <a:p>
                <a:endParaRPr lang="zh-CN" altLang="en-US"/>
              </a:p>
            </p:txBody>
          </p:sp>
          <p:sp>
            <p:nvSpPr>
              <p:cNvPr id="157738" name="Line 12"/>
              <p:cNvSpPr>
                <a:spLocks noChangeShapeType="1"/>
              </p:cNvSpPr>
              <p:nvPr/>
            </p:nvSpPr>
            <p:spPr bwMode="auto">
              <a:xfrm>
                <a:off x="3600" y="1248"/>
                <a:ext cx="0" cy="576"/>
              </a:xfrm>
              <a:prstGeom prst="line">
                <a:avLst/>
              </a:prstGeom>
              <a:noFill/>
              <a:ln w="28575">
                <a:solidFill>
                  <a:srgbClr val="0000FF"/>
                </a:solidFill>
                <a:round/>
                <a:headEnd/>
                <a:tailEnd type="triangle" w="sm" len="lg"/>
              </a:ln>
            </p:spPr>
            <p:txBody>
              <a:bodyPr wrap="none" anchor="ctr"/>
              <a:lstStyle/>
              <a:p>
                <a:endParaRPr lang="zh-CN" altLang="en-US"/>
              </a:p>
            </p:txBody>
          </p:sp>
          <p:sp>
            <p:nvSpPr>
              <p:cNvPr id="157739" name="Line 13"/>
              <p:cNvSpPr>
                <a:spLocks noChangeShapeType="1"/>
              </p:cNvSpPr>
              <p:nvPr/>
            </p:nvSpPr>
            <p:spPr bwMode="auto">
              <a:xfrm>
                <a:off x="3600" y="1728"/>
                <a:ext cx="0" cy="672"/>
              </a:xfrm>
              <a:prstGeom prst="line">
                <a:avLst/>
              </a:prstGeom>
              <a:noFill/>
              <a:ln w="28575">
                <a:solidFill>
                  <a:srgbClr val="0000FF"/>
                </a:solidFill>
                <a:round/>
                <a:headEnd/>
                <a:tailEnd type="triangle" w="sm" len="lg"/>
              </a:ln>
            </p:spPr>
            <p:txBody>
              <a:bodyPr wrap="none" anchor="ctr"/>
              <a:lstStyle/>
              <a:p>
                <a:endParaRPr lang="zh-CN" altLang="en-US"/>
              </a:p>
            </p:txBody>
          </p:sp>
        </p:grpSp>
        <p:sp>
          <p:nvSpPr>
            <p:cNvPr id="157735" name="Line 14"/>
            <p:cNvSpPr>
              <a:spLocks noChangeShapeType="1"/>
            </p:cNvSpPr>
            <p:nvPr/>
          </p:nvSpPr>
          <p:spPr bwMode="auto">
            <a:xfrm>
              <a:off x="4320" y="2736"/>
              <a:ext cx="0" cy="1248"/>
            </a:xfrm>
            <a:prstGeom prst="line">
              <a:avLst/>
            </a:prstGeom>
            <a:noFill/>
            <a:ln w="28575">
              <a:solidFill>
                <a:srgbClr val="FF0000"/>
              </a:solidFill>
              <a:prstDash val="lgDashDot"/>
              <a:round/>
              <a:headEnd/>
              <a:tailEnd type="none" w="sm" len="lg"/>
            </a:ln>
          </p:spPr>
          <p:txBody>
            <a:bodyPr wrap="none" anchor="ctr"/>
            <a:lstStyle/>
            <a:p>
              <a:endParaRPr lang="zh-CN" altLang="en-US"/>
            </a:p>
          </p:txBody>
        </p:sp>
        <p:sp>
          <p:nvSpPr>
            <p:cNvPr id="157736" name="Rectangle 15"/>
            <p:cNvSpPr>
              <a:spLocks noChangeArrowheads="1"/>
            </p:cNvSpPr>
            <p:nvPr/>
          </p:nvSpPr>
          <p:spPr bwMode="auto">
            <a:xfrm>
              <a:off x="3743" y="2649"/>
              <a:ext cx="961" cy="361"/>
            </a:xfrm>
            <a:prstGeom prst="rect">
              <a:avLst/>
            </a:prstGeom>
            <a:noFill/>
            <a:ln w="9525">
              <a:noFill/>
              <a:miter lim="800000"/>
              <a:headEnd/>
              <a:tailEnd/>
            </a:ln>
          </p:spPr>
          <p:txBody>
            <a:bodyPr>
              <a:spAutoFit/>
            </a:bodyPr>
            <a:lstStyle/>
            <a:p>
              <a:pPr>
                <a:spcBef>
                  <a:spcPct val="50000"/>
                </a:spcBef>
              </a:pPr>
              <a:r>
                <a:rPr lang="zh-CN" altLang="en-US" sz="2800" b="1">
                  <a:solidFill>
                    <a:srgbClr val="CC0000"/>
                  </a:solidFill>
                  <a:latin typeface="Times New Roman" pitchFamily="18" charset="0"/>
                </a:rPr>
                <a:t>光轴</a:t>
              </a:r>
            </a:p>
          </p:txBody>
        </p:sp>
      </p:grpSp>
      <p:grpSp>
        <p:nvGrpSpPr>
          <p:cNvPr id="5" name="Group 16"/>
          <p:cNvGrpSpPr>
            <a:grpSpLocks/>
          </p:cNvGrpSpPr>
          <p:nvPr/>
        </p:nvGrpSpPr>
        <p:grpSpPr bwMode="auto">
          <a:xfrm>
            <a:off x="4643438" y="1060450"/>
            <a:ext cx="3890962" cy="3095625"/>
            <a:chOff x="2832" y="529"/>
            <a:chExt cx="2640" cy="2150"/>
          </a:xfrm>
        </p:grpSpPr>
        <p:grpSp>
          <p:nvGrpSpPr>
            <p:cNvPr id="6" name="Group 17"/>
            <p:cNvGrpSpPr>
              <a:grpSpLocks/>
            </p:cNvGrpSpPr>
            <p:nvPr/>
          </p:nvGrpSpPr>
          <p:grpSpPr bwMode="auto">
            <a:xfrm>
              <a:off x="2832" y="952"/>
              <a:ext cx="2544" cy="1423"/>
              <a:chOff x="1152" y="1680"/>
              <a:chExt cx="3100" cy="1680"/>
            </a:xfrm>
          </p:grpSpPr>
          <p:sp>
            <p:nvSpPr>
              <p:cNvPr id="157725" name="AutoShape 18"/>
              <p:cNvSpPr>
                <a:spLocks noChangeArrowheads="1"/>
              </p:cNvSpPr>
              <p:nvPr/>
            </p:nvSpPr>
            <p:spPr bwMode="auto">
              <a:xfrm rot="-1049722">
                <a:off x="1152" y="1920"/>
                <a:ext cx="1756" cy="767"/>
              </a:xfrm>
              <a:prstGeom prst="parallelogram">
                <a:avLst>
                  <a:gd name="adj" fmla="val 104625"/>
                </a:avLst>
              </a:prstGeom>
              <a:noFill/>
              <a:ln w="28575">
                <a:solidFill>
                  <a:srgbClr val="0000FF"/>
                </a:solidFill>
                <a:prstDash val="dash"/>
                <a:miter lim="800000"/>
                <a:headEnd/>
                <a:tailEnd/>
              </a:ln>
            </p:spPr>
            <p:txBody>
              <a:bodyPr wrap="none" anchor="ctr"/>
              <a:lstStyle/>
              <a:p>
                <a:endParaRPr lang="zh-CN" altLang="en-US"/>
              </a:p>
            </p:txBody>
          </p:sp>
          <p:sp>
            <p:nvSpPr>
              <p:cNvPr id="157726" name="Line 19"/>
              <p:cNvSpPr>
                <a:spLocks noChangeShapeType="1"/>
              </p:cNvSpPr>
              <p:nvPr/>
            </p:nvSpPr>
            <p:spPr bwMode="auto">
              <a:xfrm flipV="1">
                <a:off x="1824" y="1680"/>
                <a:ext cx="912" cy="288"/>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57727" name="AutoShape 20"/>
              <p:cNvSpPr>
                <a:spLocks noChangeArrowheads="1"/>
              </p:cNvSpPr>
              <p:nvPr/>
            </p:nvSpPr>
            <p:spPr bwMode="auto">
              <a:xfrm rot="-1049722">
                <a:off x="2496" y="2352"/>
                <a:ext cx="1756" cy="767"/>
              </a:xfrm>
              <a:prstGeom prst="parallelogram">
                <a:avLst>
                  <a:gd name="adj" fmla="val 104625"/>
                </a:avLst>
              </a:prstGeom>
              <a:noFill/>
              <a:ln w="28575">
                <a:solidFill>
                  <a:srgbClr val="0000FF"/>
                </a:solidFill>
                <a:miter lim="800000"/>
                <a:headEnd/>
                <a:tailEnd/>
              </a:ln>
            </p:spPr>
            <p:txBody>
              <a:bodyPr wrap="none" anchor="ctr"/>
              <a:lstStyle/>
              <a:p>
                <a:endParaRPr lang="zh-CN" altLang="en-US"/>
              </a:p>
            </p:txBody>
          </p:sp>
          <p:sp>
            <p:nvSpPr>
              <p:cNvPr id="157728" name="Line 21"/>
              <p:cNvSpPr>
                <a:spLocks noChangeShapeType="1"/>
              </p:cNvSpPr>
              <p:nvPr/>
            </p:nvSpPr>
            <p:spPr bwMode="auto">
              <a:xfrm>
                <a:off x="1824" y="1968"/>
                <a:ext cx="1344" cy="432"/>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57729" name="Line 22"/>
              <p:cNvSpPr>
                <a:spLocks noChangeShapeType="1"/>
              </p:cNvSpPr>
              <p:nvPr/>
            </p:nvSpPr>
            <p:spPr bwMode="auto">
              <a:xfrm>
                <a:off x="1296" y="2928"/>
                <a:ext cx="1344" cy="432"/>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57730" name="Line 23"/>
              <p:cNvSpPr>
                <a:spLocks noChangeShapeType="1"/>
              </p:cNvSpPr>
              <p:nvPr/>
            </p:nvSpPr>
            <p:spPr bwMode="auto">
              <a:xfrm>
                <a:off x="2736" y="1680"/>
                <a:ext cx="1344" cy="432"/>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57731" name="Line 24"/>
              <p:cNvSpPr>
                <a:spLocks noChangeShapeType="1"/>
              </p:cNvSpPr>
              <p:nvPr/>
            </p:nvSpPr>
            <p:spPr bwMode="auto">
              <a:xfrm>
                <a:off x="2208" y="2640"/>
                <a:ext cx="1392" cy="432"/>
              </a:xfrm>
              <a:prstGeom prst="line">
                <a:avLst/>
              </a:prstGeom>
              <a:noFill/>
              <a:ln w="28575">
                <a:solidFill>
                  <a:srgbClr val="0000FF"/>
                </a:solidFill>
                <a:prstDash val="dash"/>
                <a:round/>
                <a:headEnd type="none" w="sm" len="lg"/>
                <a:tailEnd type="none" w="sm" len="lg"/>
              </a:ln>
            </p:spPr>
            <p:txBody>
              <a:bodyPr wrap="none" anchor="ctr"/>
              <a:lstStyle/>
              <a:p>
                <a:endParaRPr lang="zh-CN" altLang="en-US"/>
              </a:p>
            </p:txBody>
          </p:sp>
          <p:sp>
            <p:nvSpPr>
              <p:cNvPr id="157732" name="Line 25"/>
              <p:cNvSpPr>
                <a:spLocks noChangeShapeType="1"/>
              </p:cNvSpPr>
              <p:nvPr/>
            </p:nvSpPr>
            <p:spPr bwMode="auto">
              <a:xfrm flipH="1">
                <a:off x="1296" y="1968"/>
                <a:ext cx="528" cy="960"/>
              </a:xfrm>
              <a:prstGeom prst="line">
                <a:avLst/>
              </a:prstGeom>
              <a:noFill/>
              <a:ln w="28575">
                <a:solidFill>
                  <a:srgbClr val="0000FF"/>
                </a:solidFill>
                <a:round/>
                <a:headEnd type="none" w="sm" len="lg"/>
                <a:tailEnd type="none" w="sm" len="lg"/>
              </a:ln>
            </p:spPr>
            <p:txBody>
              <a:bodyPr wrap="none" anchor="ctr"/>
              <a:lstStyle/>
              <a:p>
                <a:endParaRPr lang="zh-CN" altLang="en-US"/>
              </a:p>
            </p:txBody>
          </p:sp>
        </p:grpSp>
        <p:sp>
          <p:nvSpPr>
            <p:cNvPr id="157713" name="Arc 26"/>
            <p:cNvSpPr>
              <a:spLocks/>
            </p:cNvSpPr>
            <p:nvPr/>
          </p:nvSpPr>
          <p:spPr bwMode="auto">
            <a:xfrm rot="7699427">
              <a:off x="3521" y="1569"/>
              <a:ext cx="330" cy="493"/>
            </a:xfrm>
            <a:custGeom>
              <a:avLst/>
              <a:gdLst>
                <a:gd name="T0" fmla="*/ 0 w 21072"/>
                <a:gd name="T1" fmla="*/ 0 h 21583"/>
                <a:gd name="T2" fmla="*/ 0 w 21072"/>
                <a:gd name="T3" fmla="*/ 0 h 21583"/>
                <a:gd name="T4" fmla="*/ 0 w 21072"/>
                <a:gd name="T5" fmla="*/ 0 h 21583"/>
                <a:gd name="T6" fmla="*/ 0 60000 65536"/>
                <a:gd name="T7" fmla="*/ 0 60000 65536"/>
                <a:gd name="T8" fmla="*/ 0 60000 65536"/>
                <a:gd name="T9" fmla="*/ 0 w 21072"/>
                <a:gd name="T10" fmla="*/ 0 h 21583"/>
                <a:gd name="T11" fmla="*/ 21072 w 21072"/>
                <a:gd name="T12" fmla="*/ 21583 h 21583"/>
              </a:gdLst>
              <a:ahLst/>
              <a:cxnLst>
                <a:cxn ang="T6">
                  <a:pos x="T0" y="T1"/>
                </a:cxn>
                <a:cxn ang="T7">
                  <a:pos x="T2" y="T3"/>
                </a:cxn>
                <a:cxn ang="T8">
                  <a:pos x="T4" y="T5"/>
                </a:cxn>
              </a:cxnLst>
              <a:rect l="T9" t="T10" r="T11" b="T12"/>
              <a:pathLst>
                <a:path w="21072" h="21583" fill="none" extrusionOk="0">
                  <a:moveTo>
                    <a:pt x="844" y="-1"/>
                  </a:moveTo>
                  <a:cubicBezTo>
                    <a:pt x="10621" y="381"/>
                    <a:pt x="18921" y="7289"/>
                    <a:pt x="21071" y="16836"/>
                  </a:cubicBezTo>
                </a:path>
                <a:path w="21072" h="21583" stroke="0" extrusionOk="0">
                  <a:moveTo>
                    <a:pt x="844" y="-1"/>
                  </a:moveTo>
                  <a:cubicBezTo>
                    <a:pt x="10621" y="381"/>
                    <a:pt x="18921" y="7289"/>
                    <a:pt x="21071" y="16836"/>
                  </a:cubicBezTo>
                  <a:lnTo>
                    <a:pt x="0" y="21583"/>
                  </a:lnTo>
                  <a:close/>
                </a:path>
              </a:pathLst>
            </a:custGeom>
            <a:noFill/>
            <a:ln w="28575">
              <a:solidFill>
                <a:srgbClr val="33CC33"/>
              </a:solidFill>
              <a:round/>
              <a:headEnd type="triangle" w="sm" len="lg"/>
              <a:tailEnd type="triangle" w="sm" len="lg"/>
            </a:ln>
          </p:spPr>
          <p:txBody>
            <a:bodyPr wrap="none" anchor="ctr"/>
            <a:lstStyle/>
            <a:p>
              <a:endParaRPr lang="zh-CN" altLang="en-US"/>
            </a:p>
          </p:txBody>
        </p:sp>
        <p:sp>
          <p:nvSpPr>
            <p:cNvPr id="157714" name="Arc 27"/>
            <p:cNvSpPr>
              <a:spLocks/>
            </p:cNvSpPr>
            <p:nvPr/>
          </p:nvSpPr>
          <p:spPr bwMode="auto">
            <a:xfrm rot="6731764">
              <a:off x="4110" y="927"/>
              <a:ext cx="304" cy="4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FF00FF"/>
              </a:solidFill>
              <a:round/>
              <a:headEnd type="triangle" w="sm" len="lg"/>
              <a:tailEnd type="triangle" w="sm" len="lg"/>
            </a:ln>
          </p:spPr>
          <p:txBody>
            <a:bodyPr wrap="none" anchor="ctr"/>
            <a:lstStyle/>
            <a:p>
              <a:endParaRPr lang="zh-CN" altLang="en-US"/>
            </a:p>
          </p:txBody>
        </p:sp>
        <p:sp>
          <p:nvSpPr>
            <p:cNvPr id="157715" name="Arc 28"/>
            <p:cNvSpPr>
              <a:spLocks/>
            </p:cNvSpPr>
            <p:nvPr/>
          </p:nvSpPr>
          <p:spPr bwMode="auto">
            <a:xfrm rot="7550526">
              <a:off x="4011" y="831"/>
              <a:ext cx="269" cy="380"/>
            </a:xfrm>
            <a:custGeom>
              <a:avLst/>
              <a:gdLst>
                <a:gd name="T0" fmla="*/ 0 w 21600"/>
                <a:gd name="T1" fmla="*/ 0 h 22427"/>
                <a:gd name="T2" fmla="*/ 0 w 21600"/>
                <a:gd name="T3" fmla="*/ 0 h 22427"/>
                <a:gd name="T4" fmla="*/ 0 w 21600"/>
                <a:gd name="T5" fmla="*/ 0 h 22427"/>
                <a:gd name="T6" fmla="*/ 0 60000 65536"/>
                <a:gd name="T7" fmla="*/ 0 60000 65536"/>
                <a:gd name="T8" fmla="*/ 0 60000 65536"/>
                <a:gd name="T9" fmla="*/ 0 w 21600"/>
                <a:gd name="T10" fmla="*/ 0 h 22427"/>
                <a:gd name="T11" fmla="*/ 21600 w 21600"/>
                <a:gd name="T12" fmla="*/ 22427 h 22427"/>
              </a:gdLst>
              <a:ahLst/>
              <a:cxnLst>
                <a:cxn ang="T6">
                  <a:pos x="T0" y="T1"/>
                </a:cxn>
                <a:cxn ang="T7">
                  <a:pos x="T2" y="T3"/>
                </a:cxn>
                <a:cxn ang="T8">
                  <a:pos x="T4" y="T5"/>
                </a:cxn>
              </a:cxnLst>
              <a:rect l="T9" t="T10" r="T11" b="T12"/>
              <a:pathLst>
                <a:path w="21600" h="22427" fill="none" extrusionOk="0">
                  <a:moveTo>
                    <a:pt x="-1" y="0"/>
                  </a:moveTo>
                  <a:cubicBezTo>
                    <a:pt x="11929" y="0"/>
                    <a:pt x="21600" y="9670"/>
                    <a:pt x="21600" y="21600"/>
                  </a:cubicBezTo>
                  <a:cubicBezTo>
                    <a:pt x="21600" y="21875"/>
                    <a:pt x="21594" y="22151"/>
                    <a:pt x="21584" y="22427"/>
                  </a:cubicBezTo>
                </a:path>
                <a:path w="21600" h="22427" stroke="0" extrusionOk="0">
                  <a:moveTo>
                    <a:pt x="-1" y="0"/>
                  </a:moveTo>
                  <a:cubicBezTo>
                    <a:pt x="11929" y="0"/>
                    <a:pt x="21600" y="9670"/>
                    <a:pt x="21600" y="21600"/>
                  </a:cubicBezTo>
                  <a:cubicBezTo>
                    <a:pt x="21600" y="21875"/>
                    <a:pt x="21594" y="22151"/>
                    <a:pt x="21584" y="22427"/>
                  </a:cubicBezTo>
                  <a:lnTo>
                    <a:pt x="0" y="21600"/>
                  </a:lnTo>
                  <a:close/>
                </a:path>
              </a:pathLst>
            </a:custGeom>
            <a:noFill/>
            <a:ln w="19050">
              <a:solidFill>
                <a:srgbClr val="FF00FF"/>
              </a:solidFill>
              <a:round/>
              <a:headEnd type="triangle" w="sm" len="lg"/>
              <a:tailEnd type="triangle" w="sm" len="lg"/>
            </a:ln>
          </p:spPr>
          <p:txBody>
            <a:bodyPr wrap="none" anchor="ctr"/>
            <a:lstStyle/>
            <a:p>
              <a:endParaRPr lang="zh-CN" altLang="en-US"/>
            </a:p>
          </p:txBody>
        </p:sp>
        <p:sp>
          <p:nvSpPr>
            <p:cNvPr id="157716" name="Arc 29"/>
            <p:cNvSpPr>
              <a:spLocks/>
            </p:cNvSpPr>
            <p:nvPr/>
          </p:nvSpPr>
          <p:spPr bwMode="auto">
            <a:xfrm rot="9245294">
              <a:off x="3848" y="987"/>
              <a:ext cx="132" cy="23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FF00FF"/>
              </a:solidFill>
              <a:round/>
              <a:headEnd type="triangle" w="sm" len="lg"/>
              <a:tailEnd type="triangle" w="sm" len="lg"/>
            </a:ln>
          </p:spPr>
          <p:txBody>
            <a:bodyPr wrap="none" anchor="ctr"/>
            <a:lstStyle/>
            <a:p>
              <a:endParaRPr lang="zh-CN" altLang="en-US"/>
            </a:p>
          </p:txBody>
        </p:sp>
        <p:sp>
          <p:nvSpPr>
            <p:cNvPr id="157717" name="Arc 30"/>
            <p:cNvSpPr>
              <a:spLocks/>
            </p:cNvSpPr>
            <p:nvPr/>
          </p:nvSpPr>
          <p:spPr bwMode="auto">
            <a:xfrm rot="830674">
              <a:off x="3791" y="1539"/>
              <a:ext cx="216" cy="29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CC33"/>
              </a:solidFill>
              <a:round/>
              <a:headEnd type="triangle" w="sm" len="lg"/>
              <a:tailEnd type="triangle" w="sm" len="lg"/>
            </a:ln>
          </p:spPr>
          <p:txBody>
            <a:bodyPr wrap="none" anchor="ctr"/>
            <a:lstStyle/>
            <a:p>
              <a:endParaRPr lang="zh-CN" altLang="en-US"/>
            </a:p>
          </p:txBody>
        </p:sp>
        <p:sp>
          <p:nvSpPr>
            <p:cNvPr id="157718" name="Arc 31"/>
            <p:cNvSpPr>
              <a:spLocks/>
            </p:cNvSpPr>
            <p:nvPr/>
          </p:nvSpPr>
          <p:spPr bwMode="auto">
            <a:xfrm rot="-4833688">
              <a:off x="3450" y="1526"/>
              <a:ext cx="382" cy="3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33CC33"/>
              </a:solidFill>
              <a:round/>
              <a:headEnd type="triangle" w="sm" len="lg"/>
              <a:tailEnd type="triangle" w="sm" len="lg"/>
            </a:ln>
          </p:spPr>
          <p:txBody>
            <a:bodyPr wrap="none" anchor="ctr"/>
            <a:lstStyle/>
            <a:p>
              <a:endParaRPr lang="zh-CN" altLang="en-US"/>
            </a:p>
          </p:txBody>
        </p:sp>
        <p:graphicFrame>
          <p:nvGraphicFramePr>
            <p:cNvPr id="157698" name="Object 0"/>
            <p:cNvGraphicFramePr>
              <a:graphicFrameLocks noChangeAspect="1"/>
            </p:cNvGraphicFramePr>
            <p:nvPr/>
          </p:nvGraphicFramePr>
          <p:xfrm>
            <a:off x="3792" y="720"/>
            <a:ext cx="452" cy="272"/>
          </p:xfrm>
          <a:graphic>
            <a:graphicData uri="http://schemas.openxmlformats.org/presentationml/2006/ole">
              <p:oleObj spid="_x0000_s173058" name="Equation" r:id="rId3" imgW="469800" imgH="317160" progId="">
                <p:embed/>
              </p:oleObj>
            </a:graphicData>
          </a:graphic>
        </p:graphicFrame>
        <p:sp>
          <p:nvSpPr>
            <p:cNvPr id="157719" name="Text Box 33"/>
            <p:cNvSpPr txBox="1">
              <a:spLocks noChangeArrowheads="1"/>
            </p:cNvSpPr>
            <p:nvPr/>
          </p:nvSpPr>
          <p:spPr bwMode="auto">
            <a:xfrm>
              <a:off x="4245" y="632"/>
              <a:ext cx="396" cy="361"/>
            </a:xfrm>
            <a:prstGeom prst="rect">
              <a:avLst/>
            </a:prstGeom>
            <a:noFill/>
            <a:ln w="9525">
              <a:noFill/>
              <a:miter lim="800000"/>
              <a:headEnd/>
              <a:tailEnd/>
            </a:ln>
          </p:spPr>
          <p:txBody>
            <a:bodyPr>
              <a:spAutoFit/>
            </a:bodyPr>
            <a:lstStyle/>
            <a:p>
              <a:pPr>
                <a:spcBef>
                  <a:spcPct val="50000"/>
                </a:spcBef>
              </a:pPr>
              <a:r>
                <a:rPr lang="en-US" altLang="zh-CN" sz="2800" b="1" i="1">
                  <a:latin typeface="Times New Roman" pitchFamily="18" charset="0"/>
                </a:rPr>
                <a:t>A</a:t>
              </a:r>
            </a:p>
          </p:txBody>
        </p:sp>
        <p:sp>
          <p:nvSpPr>
            <p:cNvPr id="157720" name="Text Box 34"/>
            <p:cNvSpPr txBox="1">
              <a:spLocks noChangeArrowheads="1"/>
            </p:cNvSpPr>
            <p:nvPr/>
          </p:nvSpPr>
          <p:spPr bwMode="auto">
            <a:xfrm>
              <a:off x="3963" y="2319"/>
              <a:ext cx="286" cy="360"/>
            </a:xfrm>
            <a:prstGeom prst="rect">
              <a:avLst/>
            </a:prstGeom>
            <a:noFill/>
            <a:ln w="9525">
              <a:noFill/>
              <a:miter lim="800000"/>
              <a:headEnd/>
              <a:tailEnd/>
            </a:ln>
          </p:spPr>
          <p:txBody>
            <a:bodyPr wrap="none">
              <a:spAutoFit/>
            </a:bodyPr>
            <a:lstStyle/>
            <a:p>
              <a:pPr>
                <a:spcBef>
                  <a:spcPct val="50000"/>
                </a:spcBef>
              </a:pPr>
              <a:r>
                <a:rPr lang="en-US" altLang="zh-CN" sz="2800" b="1" i="1">
                  <a:latin typeface="Times New Roman" pitchFamily="18" charset="0"/>
                </a:rPr>
                <a:t>B</a:t>
              </a:r>
            </a:p>
          </p:txBody>
        </p:sp>
        <p:sp>
          <p:nvSpPr>
            <p:cNvPr id="157721" name="Line 35"/>
            <p:cNvSpPr>
              <a:spLocks noChangeShapeType="1"/>
            </p:cNvSpPr>
            <p:nvPr/>
          </p:nvSpPr>
          <p:spPr bwMode="auto">
            <a:xfrm flipH="1">
              <a:off x="3840" y="624"/>
              <a:ext cx="384" cy="1963"/>
            </a:xfrm>
            <a:prstGeom prst="line">
              <a:avLst/>
            </a:prstGeom>
            <a:noFill/>
            <a:ln w="38100">
              <a:solidFill>
                <a:srgbClr val="FF0000"/>
              </a:solidFill>
              <a:prstDash val="lgDashDot"/>
              <a:round/>
              <a:headEnd type="none" w="sm" len="lg"/>
              <a:tailEnd type="none" w="sm" len="lg"/>
            </a:ln>
          </p:spPr>
          <p:txBody>
            <a:bodyPr wrap="none" anchor="ctr"/>
            <a:lstStyle/>
            <a:p>
              <a:endParaRPr lang="zh-CN" altLang="en-US"/>
            </a:p>
          </p:txBody>
        </p:sp>
        <p:sp>
          <p:nvSpPr>
            <p:cNvPr id="157722" name="Line 36"/>
            <p:cNvSpPr>
              <a:spLocks noChangeShapeType="1"/>
            </p:cNvSpPr>
            <p:nvPr/>
          </p:nvSpPr>
          <p:spPr bwMode="auto">
            <a:xfrm flipH="1">
              <a:off x="3042" y="672"/>
              <a:ext cx="366" cy="1891"/>
            </a:xfrm>
            <a:prstGeom prst="line">
              <a:avLst/>
            </a:prstGeom>
            <a:noFill/>
            <a:ln w="38100">
              <a:solidFill>
                <a:srgbClr val="FF0000"/>
              </a:solidFill>
              <a:prstDash val="lgDashDot"/>
              <a:round/>
              <a:headEnd type="none" w="sm" len="lg"/>
              <a:tailEnd type="none" w="sm" len="lg"/>
            </a:ln>
          </p:spPr>
          <p:txBody>
            <a:bodyPr wrap="none" anchor="ctr"/>
            <a:lstStyle/>
            <a:p>
              <a:endParaRPr lang="zh-CN" altLang="en-US"/>
            </a:p>
          </p:txBody>
        </p:sp>
        <p:sp>
          <p:nvSpPr>
            <p:cNvPr id="157723" name="Text Box 37"/>
            <p:cNvSpPr txBox="1">
              <a:spLocks noChangeArrowheads="1"/>
            </p:cNvSpPr>
            <p:nvPr/>
          </p:nvSpPr>
          <p:spPr bwMode="auto">
            <a:xfrm>
              <a:off x="4656" y="529"/>
              <a:ext cx="816" cy="360"/>
            </a:xfrm>
            <a:prstGeom prst="rect">
              <a:avLst/>
            </a:prstGeom>
            <a:noFill/>
            <a:ln w="9525">
              <a:noFill/>
              <a:miter lim="800000"/>
              <a:headEnd/>
              <a:tailEnd/>
            </a:ln>
          </p:spPr>
          <p:txBody>
            <a:bodyPr>
              <a:spAutoFit/>
            </a:bodyPr>
            <a:lstStyle/>
            <a:p>
              <a:pPr>
                <a:spcBef>
                  <a:spcPct val="50000"/>
                </a:spcBef>
              </a:pPr>
              <a:r>
                <a:rPr lang="zh-CN" altLang="zh-CN" sz="2800" b="1">
                  <a:solidFill>
                    <a:srgbClr val="CC0000"/>
                  </a:solidFill>
                  <a:latin typeface="Times New Roman" pitchFamily="18" charset="0"/>
                </a:rPr>
                <a:t>光轴</a:t>
              </a:r>
              <a:endParaRPr lang="zh-CN" altLang="en-US" sz="2800" b="1">
                <a:solidFill>
                  <a:srgbClr val="CC0000"/>
                </a:solidFill>
                <a:latin typeface="Times New Roman" pitchFamily="18" charset="0"/>
              </a:endParaRPr>
            </a:p>
          </p:txBody>
        </p:sp>
        <p:sp>
          <p:nvSpPr>
            <p:cNvPr id="157724" name="Line 38"/>
            <p:cNvSpPr>
              <a:spLocks noChangeShapeType="1"/>
            </p:cNvSpPr>
            <p:nvPr/>
          </p:nvSpPr>
          <p:spPr bwMode="auto">
            <a:xfrm flipH="1">
              <a:off x="4608" y="816"/>
              <a:ext cx="366" cy="1836"/>
            </a:xfrm>
            <a:prstGeom prst="line">
              <a:avLst/>
            </a:prstGeom>
            <a:noFill/>
            <a:ln w="38100">
              <a:solidFill>
                <a:srgbClr val="FF0000"/>
              </a:solidFill>
              <a:prstDash val="lgDashDot"/>
              <a:round/>
              <a:headEnd type="none" w="sm" len="lg"/>
              <a:tailEnd type="none" w="sm" len="lg"/>
            </a:ln>
          </p:spPr>
          <p:txBody>
            <a:bodyPr wrap="none" anchor="ctr"/>
            <a:lstStyle/>
            <a:p>
              <a:endParaRPr lang="zh-CN" altLang="en-US"/>
            </a:p>
          </p:txBody>
        </p:sp>
        <p:graphicFrame>
          <p:nvGraphicFramePr>
            <p:cNvPr id="157699" name="Object 1"/>
            <p:cNvGraphicFramePr>
              <a:graphicFrameLocks noChangeAspect="1"/>
            </p:cNvGraphicFramePr>
            <p:nvPr/>
          </p:nvGraphicFramePr>
          <p:xfrm>
            <a:off x="3567" y="1898"/>
            <a:ext cx="339" cy="290"/>
          </p:xfrm>
          <a:graphic>
            <a:graphicData uri="http://schemas.openxmlformats.org/presentationml/2006/ole">
              <p:oleObj spid="_x0000_s173059" name="Equation" r:id="rId4" imgW="368280" imgH="317160" progId="">
                <p:embed/>
              </p:oleObj>
            </a:graphicData>
          </a:graphic>
        </p:graphicFrame>
        <p:graphicFrame>
          <p:nvGraphicFramePr>
            <p:cNvPr id="157700" name="Object 2"/>
            <p:cNvGraphicFramePr>
              <a:graphicFrameLocks noChangeAspect="1"/>
            </p:cNvGraphicFramePr>
            <p:nvPr/>
          </p:nvGraphicFramePr>
          <p:xfrm>
            <a:off x="3228" y="1424"/>
            <a:ext cx="339" cy="289"/>
          </p:xfrm>
          <a:graphic>
            <a:graphicData uri="http://schemas.openxmlformats.org/presentationml/2006/ole">
              <p:oleObj spid="_x0000_s173060" name="Equation" r:id="rId5" imgW="368280" imgH="317160" progId="">
                <p:embed/>
              </p:oleObj>
            </a:graphicData>
          </a:graphic>
        </p:graphicFrame>
        <p:graphicFrame>
          <p:nvGraphicFramePr>
            <p:cNvPr id="157701" name="Object 3"/>
            <p:cNvGraphicFramePr>
              <a:graphicFrameLocks noChangeAspect="1"/>
            </p:cNvGraphicFramePr>
            <p:nvPr/>
          </p:nvGraphicFramePr>
          <p:xfrm>
            <a:off x="3963" y="1529"/>
            <a:ext cx="339" cy="290"/>
          </p:xfrm>
          <a:graphic>
            <a:graphicData uri="http://schemas.openxmlformats.org/presentationml/2006/ole">
              <p:oleObj spid="_x0000_s173061" name="Equation" r:id="rId6" imgW="368280" imgH="317160" progId="">
                <p:embed/>
              </p:oleObj>
            </a:graphicData>
          </a:graphic>
        </p:graphicFrame>
        <p:graphicFrame>
          <p:nvGraphicFramePr>
            <p:cNvPr id="157702" name="Object 4"/>
            <p:cNvGraphicFramePr>
              <a:graphicFrameLocks noChangeAspect="1"/>
            </p:cNvGraphicFramePr>
            <p:nvPr/>
          </p:nvGraphicFramePr>
          <p:xfrm>
            <a:off x="4272" y="1152"/>
            <a:ext cx="453" cy="272"/>
          </p:xfrm>
          <a:graphic>
            <a:graphicData uri="http://schemas.openxmlformats.org/presentationml/2006/ole">
              <p:oleObj spid="_x0000_s173062" name="Equation" r:id="rId7" imgW="469800" imgH="317160" progId="">
                <p:embed/>
              </p:oleObj>
            </a:graphicData>
          </a:graphic>
        </p:graphicFrame>
        <p:graphicFrame>
          <p:nvGraphicFramePr>
            <p:cNvPr id="157703" name="Object 5"/>
            <p:cNvGraphicFramePr>
              <a:graphicFrameLocks noChangeAspect="1"/>
            </p:cNvGraphicFramePr>
            <p:nvPr/>
          </p:nvGraphicFramePr>
          <p:xfrm>
            <a:off x="3504" y="1104"/>
            <a:ext cx="452" cy="272"/>
          </p:xfrm>
          <a:graphic>
            <a:graphicData uri="http://schemas.openxmlformats.org/presentationml/2006/ole">
              <p:oleObj spid="_x0000_s173063" name="Equation" r:id="rId8" imgW="469800" imgH="317160" progId="">
                <p:embed/>
              </p:oleObj>
            </a:graphicData>
          </a:graphic>
        </p:graphicFrame>
      </p:grpSp>
      <p:sp>
        <p:nvSpPr>
          <p:cNvPr id="45"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57711" name="Rectangle 23"/>
          <p:cNvSpPr>
            <a:spLocks noChangeArrowheads="1"/>
          </p:cNvSpPr>
          <p:nvPr/>
        </p:nvSpPr>
        <p:spPr bwMode="auto">
          <a:xfrm>
            <a:off x="5435600" y="65088"/>
            <a:ext cx="3124200" cy="584200"/>
          </a:xfrm>
          <a:prstGeom prst="rect">
            <a:avLst/>
          </a:prstGeom>
          <a:noFill/>
          <a:ln w="9525">
            <a:noFill/>
            <a:miter lim="800000"/>
            <a:headEnd/>
            <a:tailEnd/>
          </a:ln>
        </p:spPr>
        <p:txBody>
          <a:bodyPr>
            <a:spAutoFit/>
          </a:bodyPr>
          <a:lstStyle/>
          <a:p>
            <a:pPr eaLnBrk="0" hangingPunct="0">
              <a:spcBef>
                <a:spcPct val="50000"/>
              </a:spcBef>
            </a:pPr>
            <a:r>
              <a:rPr kumimoji="1" lang="en-US" altLang="zh-CN" sz="3200" b="1">
                <a:solidFill>
                  <a:srgbClr val="000066"/>
                </a:solidFill>
                <a:latin typeface="楷体_GB2312" pitchFamily="49" charset="-122"/>
                <a:ea typeface="楷体_GB2312" pitchFamily="49" charset="-122"/>
              </a:rPr>
              <a:t>11-12  </a:t>
            </a:r>
            <a:r>
              <a:rPr kumimoji="1" lang="zh-CN" altLang="en-US" sz="3200" b="1">
                <a:solidFill>
                  <a:srgbClr val="000066"/>
                </a:solidFill>
                <a:latin typeface="楷体_GB2312" pitchFamily="49" charset="-122"/>
                <a:ea typeface="楷体_GB2312" pitchFamily="49" charset="-122"/>
              </a:rPr>
              <a:t>双折射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8915"/>
                                        </p:tgtEl>
                                        <p:attrNameLst>
                                          <p:attrName>style.visibility</p:attrName>
                                        </p:attrNameLst>
                                      </p:cBhvr>
                                      <p:to>
                                        <p:strVal val="visible"/>
                                      </p:to>
                                    </p:set>
                                    <p:animEffect transition="in" filter="blinds(horizontal)">
                                      <p:cBhvr>
                                        <p:cTn id="12" dur="500"/>
                                        <p:tgtEl>
                                          <p:spTgt spid="38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8" name="灯片编号占位符 1"/>
          <p:cNvSpPr>
            <a:spLocks noGrp="1"/>
          </p:cNvSpPr>
          <p:nvPr>
            <p:ph type="sldNum" sz="quarter" idx="10"/>
          </p:nvPr>
        </p:nvSpPr>
        <p:spPr>
          <a:noFill/>
        </p:spPr>
        <p:txBody>
          <a:bodyPr/>
          <a:lstStyle/>
          <a:p>
            <a:fld id="{DD9631F1-5D39-42C1-A7E2-44B8CFA63C81}" type="slidenum">
              <a:rPr lang="en-US" altLang="zh-CN" smtClean="0"/>
              <a:pPr/>
              <a:t>226</a:t>
            </a:fld>
            <a:endParaRPr lang="en-US" altLang="zh-CN" smtClean="0"/>
          </a:p>
        </p:txBody>
      </p:sp>
      <p:sp>
        <p:nvSpPr>
          <p:cNvPr id="158729" name="Rectangle 2"/>
          <p:cNvSpPr>
            <a:spLocks noChangeArrowheads="1"/>
          </p:cNvSpPr>
          <p:nvPr/>
        </p:nvSpPr>
        <p:spPr bwMode="auto">
          <a:xfrm>
            <a:off x="762000" y="2357438"/>
            <a:ext cx="7696200" cy="2590800"/>
          </a:xfrm>
          <a:prstGeom prst="rect">
            <a:avLst/>
          </a:prstGeom>
          <a:solidFill>
            <a:schemeClr val="bg1"/>
          </a:solidFill>
          <a:ln w="9525">
            <a:solidFill>
              <a:schemeClr val="tx1"/>
            </a:solidFill>
            <a:miter lim="800000"/>
            <a:headEnd/>
            <a:tailEnd/>
          </a:ln>
        </p:spPr>
        <p:txBody>
          <a:bodyPr wrap="none" anchor="ctr"/>
          <a:lstStyle/>
          <a:p>
            <a:endParaRPr lang="zh-CN" altLang="en-US"/>
          </a:p>
        </p:txBody>
      </p:sp>
      <p:grpSp>
        <p:nvGrpSpPr>
          <p:cNvPr id="2" name="Group 3"/>
          <p:cNvGrpSpPr>
            <a:grpSpLocks/>
          </p:cNvGrpSpPr>
          <p:nvPr/>
        </p:nvGrpSpPr>
        <p:grpSpPr bwMode="auto">
          <a:xfrm>
            <a:off x="1219200" y="2509838"/>
            <a:ext cx="2743200" cy="2362200"/>
            <a:chOff x="672" y="2256"/>
            <a:chExt cx="1728" cy="1488"/>
          </a:xfrm>
        </p:grpSpPr>
        <p:sp>
          <p:nvSpPr>
            <p:cNvPr id="158785" name="AutoShape 4"/>
            <p:cNvSpPr>
              <a:spLocks noChangeArrowheads="1"/>
            </p:cNvSpPr>
            <p:nvPr/>
          </p:nvSpPr>
          <p:spPr bwMode="auto">
            <a:xfrm>
              <a:off x="672" y="2702"/>
              <a:ext cx="1728" cy="645"/>
            </a:xfrm>
            <a:prstGeom prst="parallelogram">
              <a:avLst>
                <a:gd name="adj" fmla="val 66977"/>
              </a:avLst>
            </a:prstGeom>
            <a:solidFill>
              <a:srgbClr val="D0FBFC">
                <a:alpha val="50195"/>
              </a:srgbClr>
            </a:solidFill>
            <a:ln w="12700">
              <a:solidFill>
                <a:schemeClr val="tx2"/>
              </a:solidFill>
              <a:miter lim="800000"/>
              <a:headEnd/>
              <a:tailEnd/>
            </a:ln>
          </p:spPr>
          <p:txBody>
            <a:bodyPr wrap="none" anchor="ctr"/>
            <a:lstStyle/>
            <a:p>
              <a:endParaRPr lang="zh-CN" altLang="en-US"/>
            </a:p>
          </p:txBody>
        </p:sp>
        <p:sp>
          <p:nvSpPr>
            <p:cNvPr id="158786" name="Arc 5"/>
            <p:cNvSpPr>
              <a:spLocks/>
            </p:cNvSpPr>
            <p:nvPr/>
          </p:nvSpPr>
          <p:spPr bwMode="auto">
            <a:xfrm rot="12471142" flipH="1">
              <a:off x="1075" y="2653"/>
              <a:ext cx="184" cy="2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66"/>
              </a:solidFill>
              <a:round/>
              <a:headEnd/>
              <a:tailEnd/>
            </a:ln>
          </p:spPr>
          <p:txBody>
            <a:bodyPr wrap="none" anchor="ctr"/>
            <a:lstStyle/>
            <a:p>
              <a:endParaRPr lang="zh-CN" altLang="en-US"/>
            </a:p>
          </p:txBody>
        </p:sp>
        <p:sp>
          <p:nvSpPr>
            <p:cNvPr id="158787" name="Arc 6"/>
            <p:cNvSpPr>
              <a:spLocks/>
            </p:cNvSpPr>
            <p:nvPr/>
          </p:nvSpPr>
          <p:spPr bwMode="auto">
            <a:xfrm rot="6903461" flipH="1">
              <a:off x="754" y="3209"/>
              <a:ext cx="143" cy="159"/>
            </a:xfrm>
            <a:custGeom>
              <a:avLst/>
              <a:gdLst>
                <a:gd name="T0" fmla="*/ 0 w 21600"/>
                <a:gd name="T1" fmla="*/ 0 h 20184"/>
                <a:gd name="T2" fmla="*/ 0 w 21600"/>
                <a:gd name="T3" fmla="*/ 0 h 20184"/>
                <a:gd name="T4" fmla="*/ 0 w 21600"/>
                <a:gd name="T5" fmla="*/ 0 h 20184"/>
                <a:gd name="T6" fmla="*/ 0 60000 65536"/>
                <a:gd name="T7" fmla="*/ 0 60000 65536"/>
                <a:gd name="T8" fmla="*/ 0 60000 65536"/>
                <a:gd name="T9" fmla="*/ 0 w 21600"/>
                <a:gd name="T10" fmla="*/ 0 h 20184"/>
                <a:gd name="T11" fmla="*/ 21600 w 21600"/>
                <a:gd name="T12" fmla="*/ 20184 h 20184"/>
              </a:gdLst>
              <a:ahLst/>
              <a:cxnLst>
                <a:cxn ang="T6">
                  <a:pos x="T0" y="T1"/>
                </a:cxn>
                <a:cxn ang="T7">
                  <a:pos x="T2" y="T3"/>
                </a:cxn>
                <a:cxn ang="T8">
                  <a:pos x="T4" y="T5"/>
                </a:cxn>
              </a:cxnLst>
              <a:rect l="T9" t="T10" r="T11" b="T12"/>
              <a:pathLst>
                <a:path w="21600" h="20184" fill="none" extrusionOk="0">
                  <a:moveTo>
                    <a:pt x="7691" y="-1"/>
                  </a:moveTo>
                  <a:cubicBezTo>
                    <a:pt x="16065" y="3190"/>
                    <a:pt x="21600" y="11221"/>
                    <a:pt x="21600" y="20184"/>
                  </a:cubicBezTo>
                </a:path>
                <a:path w="21600" h="20184" stroke="0" extrusionOk="0">
                  <a:moveTo>
                    <a:pt x="7691" y="-1"/>
                  </a:moveTo>
                  <a:cubicBezTo>
                    <a:pt x="16065" y="3190"/>
                    <a:pt x="21600" y="11221"/>
                    <a:pt x="21600" y="20184"/>
                  </a:cubicBezTo>
                  <a:lnTo>
                    <a:pt x="0" y="20184"/>
                  </a:lnTo>
                  <a:close/>
                </a:path>
              </a:pathLst>
            </a:custGeom>
            <a:noFill/>
            <a:ln w="28575">
              <a:solidFill>
                <a:srgbClr val="FF0066"/>
              </a:solidFill>
              <a:round/>
              <a:headEnd/>
              <a:tailEnd/>
            </a:ln>
          </p:spPr>
          <p:txBody>
            <a:bodyPr wrap="none" anchor="ctr"/>
            <a:lstStyle/>
            <a:p>
              <a:endParaRPr lang="zh-CN" altLang="en-US"/>
            </a:p>
          </p:txBody>
        </p:sp>
        <p:sp>
          <p:nvSpPr>
            <p:cNvPr id="158788" name="Line 7"/>
            <p:cNvSpPr>
              <a:spLocks noChangeShapeType="1"/>
            </p:cNvSpPr>
            <p:nvPr/>
          </p:nvSpPr>
          <p:spPr bwMode="auto">
            <a:xfrm>
              <a:off x="902" y="2355"/>
              <a:ext cx="749" cy="1389"/>
            </a:xfrm>
            <a:prstGeom prst="line">
              <a:avLst/>
            </a:prstGeom>
            <a:noFill/>
            <a:ln w="38100">
              <a:solidFill>
                <a:srgbClr val="FF0000"/>
              </a:solidFill>
              <a:prstDash val="lgDashDot"/>
              <a:round/>
              <a:headEnd/>
              <a:tailEnd/>
            </a:ln>
          </p:spPr>
          <p:txBody>
            <a:bodyPr wrap="none" anchor="ctr"/>
            <a:lstStyle/>
            <a:p>
              <a:endParaRPr lang="zh-CN" altLang="en-US"/>
            </a:p>
          </p:txBody>
        </p:sp>
        <p:graphicFrame>
          <p:nvGraphicFramePr>
            <p:cNvPr id="158726" name="Object 8"/>
            <p:cNvGraphicFramePr>
              <a:graphicFrameLocks noChangeAspect="1"/>
            </p:cNvGraphicFramePr>
            <p:nvPr/>
          </p:nvGraphicFramePr>
          <p:xfrm>
            <a:off x="910" y="3118"/>
            <a:ext cx="266" cy="161"/>
          </p:xfrm>
          <a:graphic>
            <a:graphicData uri="http://schemas.openxmlformats.org/presentationml/2006/ole">
              <p:oleObj spid="_x0000_s174086" name="公式" r:id="rId3" imgW="253800" imgH="177480" progId="">
                <p:embed/>
              </p:oleObj>
            </a:graphicData>
          </a:graphic>
        </p:graphicFrame>
        <p:graphicFrame>
          <p:nvGraphicFramePr>
            <p:cNvPr id="158727" name="Object 9"/>
            <p:cNvGraphicFramePr>
              <a:graphicFrameLocks noChangeAspect="1"/>
            </p:cNvGraphicFramePr>
            <p:nvPr/>
          </p:nvGraphicFramePr>
          <p:xfrm>
            <a:off x="1333" y="2751"/>
            <a:ext cx="353" cy="170"/>
          </p:xfrm>
          <a:graphic>
            <a:graphicData uri="http://schemas.openxmlformats.org/presentationml/2006/ole">
              <p:oleObj spid="_x0000_s174087" name="公式" r:id="rId4" imgW="317160" imgH="177480" progId="">
                <p:embed/>
              </p:oleObj>
            </a:graphicData>
          </a:graphic>
        </p:graphicFrame>
        <p:sp>
          <p:nvSpPr>
            <p:cNvPr id="158789" name="Text Box 10"/>
            <p:cNvSpPr txBox="1">
              <a:spLocks noChangeArrowheads="1"/>
            </p:cNvSpPr>
            <p:nvPr/>
          </p:nvSpPr>
          <p:spPr bwMode="auto">
            <a:xfrm>
              <a:off x="1018" y="2256"/>
              <a:ext cx="564" cy="327"/>
            </a:xfrm>
            <a:prstGeom prst="rect">
              <a:avLst/>
            </a:prstGeom>
            <a:noFill/>
            <a:ln w="9525">
              <a:noFill/>
              <a:miter lim="800000"/>
              <a:headEnd/>
              <a:tailEnd/>
            </a:ln>
          </p:spPr>
          <p:txBody>
            <a:bodyPr wrap="none">
              <a:spAutoFit/>
            </a:bodyPr>
            <a:lstStyle/>
            <a:p>
              <a:pPr>
                <a:spcBef>
                  <a:spcPct val="50000"/>
                </a:spcBef>
              </a:pPr>
              <a:r>
                <a:rPr lang="zh-CN" altLang="en-US" sz="2800" b="1">
                  <a:solidFill>
                    <a:srgbClr val="CC0000"/>
                  </a:solidFill>
                  <a:latin typeface="Times New Roman" pitchFamily="18" charset="0"/>
                </a:rPr>
                <a:t>光轴</a:t>
              </a:r>
            </a:p>
          </p:txBody>
        </p:sp>
      </p:grpSp>
      <p:sp>
        <p:nvSpPr>
          <p:cNvPr id="158731" name="Text Box 11"/>
          <p:cNvSpPr txBox="1">
            <a:spLocks noChangeArrowheads="1"/>
          </p:cNvSpPr>
          <p:nvPr/>
        </p:nvSpPr>
        <p:spPr bwMode="auto">
          <a:xfrm>
            <a:off x="838200" y="714375"/>
            <a:ext cx="7620000" cy="1593850"/>
          </a:xfrm>
          <a:prstGeom prst="rect">
            <a:avLst/>
          </a:prstGeom>
          <a:noFill/>
          <a:ln w="9525">
            <a:noFill/>
            <a:miter lim="800000"/>
            <a:headEnd/>
            <a:tailEnd/>
          </a:ln>
        </p:spPr>
        <p:txBody>
          <a:bodyPr>
            <a:spAutoFit/>
          </a:bodyPr>
          <a:lstStyle/>
          <a:p>
            <a:pPr>
              <a:lnSpc>
                <a:spcPct val="120000"/>
              </a:lnSpc>
            </a:pPr>
            <a:r>
              <a:rPr lang="zh-CN" altLang="en-US" sz="2800" b="1">
                <a:solidFill>
                  <a:srgbClr val="CC0000"/>
                </a:solidFill>
                <a:latin typeface="Times New Roman" pitchFamily="18" charset="0"/>
              </a:rPr>
              <a:t>主截面：</a:t>
            </a:r>
            <a:r>
              <a:rPr lang="zh-CN" altLang="en-US" sz="2800" b="1">
                <a:latin typeface="Times New Roman" pitchFamily="18" charset="0"/>
              </a:rPr>
              <a:t>当光在一晶体表面入射时，此表面的法线与光轴所成的平面</a:t>
            </a:r>
            <a:r>
              <a:rPr lang="en-US" altLang="zh-CN" sz="2800" b="1">
                <a:latin typeface="Times New Roman" pitchFamily="18" charset="0"/>
              </a:rPr>
              <a:t>.</a:t>
            </a:r>
          </a:p>
          <a:p>
            <a:pPr>
              <a:lnSpc>
                <a:spcPct val="120000"/>
              </a:lnSpc>
            </a:pPr>
            <a:r>
              <a:rPr kumimoji="1" lang="zh-CN" altLang="en-US" sz="2800" b="1">
                <a:solidFill>
                  <a:srgbClr val="FF0000"/>
                </a:solidFill>
                <a:latin typeface="Times New Roman" pitchFamily="18" charset="0"/>
              </a:rPr>
              <a:t>主平面</a:t>
            </a:r>
            <a:r>
              <a:rPr lang="en-US" altLang="zh-CN" sz="2800" b="1">
                <a:solidFill>
                  <a:srgbClr val="FF0000"/>
                </a:solidFill>
                <a:latin typeface="宋体" pitchFamily="2" charset="-122"/>
              </a:rPr>
              <a:t>:</a:t>
            </a:r>
            <a:r>
              <a:rPr lang="zh-CN" altLang="zh-CN" sz="2800" b="1"/>
              <a:t>晶体中的光线与光轴所形成的平面</a:t>
            </a:r>
            <a:endParaRPr lang="en-US" altLang="zh-CN" sz="2800" b="1">
              <a:latin typeface="Times New Roman" pitchFamily="18" charset="0"/>
            </a:endParaRPr>
          </a:p>
        </p:txBody>
      </p:sp>
      <p:grpSp>
        <p:nvGrpSpPr>
          <p:cNvPr id="3" name="Group 56"/>
          <p:cNvGrpSpPr>
            <a:grpSpLocks/>
          </p:cNvGrpSpPr>
          <p:nvPr/>
        </p:nvGrpSpPr>
        <p:grpSpPr bwMode="auto">
          <a:xfrm>
            <a:off x="4343400" y="2509838"/>
            <a:ext cx="4267200" cy="2286000"/>
            <a:chOff x="2736" y="2352"/>
            <a:chExt cx="2688" cy="1440"/>
          </a:xfrm>
        </p:grpSpPr>
        <p:grpSp>
          <p:nvGrpSpPr>
            <p:cNvPr id="4" name="Group 55"/>
            <p:cNvGrpSpPr>
              <a:grpSpLocks/>
            </p:cNvGrpSpPr>
            <p:nvPr/>
          </p:nvGrpSpPr>
          <p:grpSpPr bwMode="auto">
            <a:xfrm>
              <a:off x="3312" y="3129"/>
              <a:ext cx="1640" cy="48"/>
              <a:chOff x="3312" y="4070"/>
              <a:chExt cx="1640" cy="48"/>
            </a:xfrm>
          </p:grpSpPr>
          <p:sp>
            <p:nvSpPr>
              <p:cNvPr id="158775" name="Freeform 18"/>
              <p:cNvSpPr>
                <a:spLocks/>
              </p:cNvSpPr>
              <p:nvPr/>
            </p:nvSpPr>
            <p:spPr bwMode="auto">
              <a:xfrm>
                <a:off x="3312" y="4088"/>
                <a:ext cx="1640" cy="14"/>
              </a:xfrm>
              <a:custGeom>
                <a:avLst/>
                <a:gdLst>
                  <a:gd name="T0" fmla="*/ 0 w 1640"/>
                  <a:gd name="T1" fmla="*/ 14 h 14"/>
                  <a:gd name="T2" fmla="*/ 1640 w 1640"/>
                  <a:gd name="T3" fmla="*/ 0 h 14"/>
                  <a:gd name="T4" fmla="*/ 0 60000 65536"/>
                  <a:gd name="T5" fmla="*/ 0 60000 65536"/>
                  <a:gd name="T6" fmla="*/ 0 w 1640"/>
                  <a:gd name="T7" fmla="*/ 0 h 14"/>
                  <a:gd name="T8" fmla="*/ 1640 w 1640"/>
                  <a:gd name="T9" fmla="*/ 14 h 14"/>
                </a:gdLst>
                <a:ahLst/>
                <a:cxnLst>
                  <a:cxn ang="T4">
                    <a:pos x="T0" y="T1"/>
                  </a:cxn>
                  <a:cxn ang="T5">
                    <a:pos x="T2" y="T3"/>
                  </a:cxn>
                </a:cxnLst>
                <a:rect l="T6" t="T7" r="T8" b="T9"/>
                <a:pathLst>
                  <a:path w="1640" h="14">
                    <a:moveTo>
                      <a:pt x="0" y="14"/>
                    </a:moveTo>
                    <a:lnTo>
                      <a:pt x="1640" y="0"/>
                    </a:lnTo>
                  </a:path>
                </a:pathLst>
              </a:custGeom>
              <a:noFill/>
              <a:ln w="28575">
                <a:solidFill>
                  <a:srgbClr val="0000FF"/>
                </a:solidFill>
                <a:round/>
                <a:headEnd/>
                <a:tailEnd type="triangle" w="sm" len="lg"/>
              </a:ln>
            </p:spPr>
            <p:txBody>
              <a:bodyPr wrap="none" anchor="ctr"/>
              <a:lstStyle/>
              <a:p>
                <a:endParaRPr lang="zh-CN" altLang="en-US"/>
              </a:p>
            </p:txBody>
          </p:sp>
          <p:grpSp>
            <p:nvGrpSpPr>
              <p:cNvPr id="5" name="Group 54"/>
              <p:cNvGrpSpPr>
                <a:grpSpLocks/>
              </p:cNvGrpSpPr>
              <p:nvPr/>
            </p:nvGrpSpPr>
            <p:grpSpPr bwMode="auto">
              <a:xfrm>
                <a:off x="3466" y="4070"/>
                <a:ext cx="1314" cy="48"/>
                <a:chOff x="3466" y="4070"/>
                <a:chExt cx="1314" cy="48"/>
              </a:xfrm>
            </p:grpSpPr>
            <p:sp>
              <p:nvSpPr>
                <p:cNvPr id="158777" name="Oval 19"/>
                <p:cNvSpPr>
                  <a:spLocks noChangeArrowheads="1"/>
                </p:cNvSpPr>
                <p:nvPr/>
              </p:nvSpPr>
              <p:spPr bwMode="auto">
                <a:xfrm>
                  <a:off x="4175" y="4070"/>
                  <a:ext cx="61" cy="48"/>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8778" name="Oval 20"/>
                <p:cNvSpPr>
                  <a:spLocks noChangeArrowheads="1"/>
                </p:cNvSpPr>
                <p:nvPr/>
              </p:nvSpPr>
              <p:spPr bwMode="auto">
                <a:xfrm>
                  <a:off x="4357" y="4070"/>
                  <a:ext cx="60" cy="48"/>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8779" name="Oval 21"/>
                <p:cNvSpPr>
                  <a:spLocks noChangeArrowheads="1"/>
                </p:cNvSpPr>
                <p:nvPr/>
              </p:nvSpPr>
              <p:spPr bwMode="auto">
                <a:xfrm>
                  <a:off x="4538" y="4070"/>
                  <a:ext cx="60" cy="48"/>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8780" name="Oval 22"/>
                <p:cNvSpPr>
                  <a:spLocks noChangeArrowheads="1"/>
                </p:cNvSpPr>
                <p:nvPr/>
              </p:nvSpPr>
              <p:spPr bwMode="auto">
                <a:xfrm>
                  <a:off x="4719" y="4070"/>
                  <a:ext cx="61" cy="48"/>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8781" name="Oval 23"/>
                <p:cNvSpPr>
                  <a:spLocks noChangeArrowheads="1"/>
                </p:cNvSpPr>
                <p:nvPr/>
              </p:nvSpPr>
              <p:spPr bwMode="auto">
                <a:xfrm>
                  <a:off x="3466" y="4070"/>
                  <a:ext cx="61" cy="48"/>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8782" name="Oval 24"/>
                <p:cNvSpPr>
                  <a:spLocks noChangeArrowheads="1"/>
                </p:cNvSpPr>
                <p:nvPr/>
              </p:nvSpPr>
              <p:spPr bwMode="auto">
                <a:xfrm>
                  <a:off x="3648" y="4070"/>
                  <a:ext cx="60" cy="48"/>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8783" name="Oval 25"/>
                <p:cNvSpPr>
                  <a:spLocks noChangeArrowheads="1"/>
                </p:cNvSpPr>
                <p:nvPr/>
              </p:nvSpPr>
              <p:spPr bwMode="auto">
                <a:xfrm>
                  <a:off x="3829" y="4070"/>
                  <a:ext cx="60" cy="48"/>
                </a:xfrm>
                <a:prstGeom prst="ellipse">
                  <a:avLst/>
                </a:prstGeom>
                <a:solidFill>
                  <a:srgbClr val="0000FF"/>
                </a:solidFill>
                <a:ln w="9525">
                  <a:solidFill>
                    <a:srgbClr val="0000FF"/>
                  </a:solidFill>
                  <a:round/>
                  <a:headEnd/>
                  <a:tailEnd/>
                </a:ln>
              </p:spPr>
              <p:txBody>
                <a:bodyPr wrap="none" anchor="ctr"/>
                <a:lstStyle/>
                <a:p>
                  <a:endParaRPr lang="zh-CN" altLang="en-US"/>
                </a:p>
              </p:txBody>
            </p:sp>
            <p:sp>
              <p:nvSpPr>
                <p:cNvPr id="158784" name="Oval 26"/>
                <p:cNvSpPr>
                  <a:spLocks noChangeArrowheads="1"/>
                </p:cNvSpPr>
                <p:nvPr/>
              </p:nvSpPr>
              <p:spPr bwMode="auto">
                <a:xfrm>
                  <a:off x="4010" y="4070"/>
                  <a:ext cx="61" cy="48"/>
                </a:xfrm>
                <a:prstGeom prst="ellipse">
                  <a:avLst/>
                </a:prstGeom>
                <a:solidFill>
                  <a:srgbClr val="0000FF"/>
                </a:solidFill>
                <a:ln w="9525">
                  <a:solidFill>
                    <a:srgbClr val="0000FF"/>
                  </a:solidFill>
                  <a:round/>
                  <a:headEnd/>
                  <a:tailEnd/>
                </a:ln>
              </p:spPr>
              <p:txBody>
                <a:bodyPr wrap="none" anchor="ctr"/>
                <a:lstStyle/>
                <a:p>
                  <a:endParaRPr lang="zh-CN" altLang="en-US"/>
                </a:p>
              </p:txBody>
            </p:sp>
          </p:grpSp>
        </p:grpSp>
        <p:sp>
          <p:nvSpPr>
            <p:cNvPr id="158754" name="Line 29"/>
            <p:cNvSpPr>
              <a:spLocks noChangeShapeType="1"/>
            </p:cNvSpPr>
            <p:nvPr/>
          </p:nvSpPr>
          <p:spPr bwMode="auto">
            <a:xfrm>
              <a:off x="2736" y="3160"/>
              <a:ext cx="288"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158755" name="Line 30"/>
            <p:cNvSpPr>
              <a:spLocks noChangeShapeType="1"/>
            </p:cNvSpPr>
            <p:nvPr/>
          </p:nvSpPr>
          <p:spPr bwMode="auto">
            <a:xfrm>
              <a:off x="2880" y="3160"/>
              <a:ext cx="528" cy="0"/>
            </a:xfrm>
            <a:prstGeom prst="line">
              <a:avLst/>
            </a:prstGeom>
            <a:noFill/>
            <a:ln w="28575">
              <a:solidFill>
                <a:srgbClr val="0000FF"/>
              </a:solidFill>
              <a:round/>
              <a:headEnd/>
              <a:tailEnd type="none" w="sm" len="lg"/>
            </a:ln>
          </p:spPr>
          <p:txBody>
            <a:bodyPr wrap="none" anchor="ctr"/>
            <a:lstStyle/>
            <a:p>
              <a:endParaRPr lang="zh-CN" altLang="en-US"/>
            </a:p>
          </p:txBody>
        </p:sp>
        <p:grpSp>
          <p:nvGrpSpPr>
            <p:cNvPr id="6" name="Group 53"/>
            <p:cNvGrpSpPr>
              <a:grpSpLocks/>
            </p:cNvGrpSpPr>
            <p:nvPr/>
          </p:nvGrpSpPr>
          <p:grpSpPr bwMode="auto">
            <a:xfrm>
              <a:off x="3072" y="2352"/>
              <a:ext cx="2352" cy="1440"/>
              <a:chOff x="3072" y="2352"/>
              <a:chExt cx="2352" cy="1440"/>
            </a:xfrm>
          </p:grpSpPr>
          <p:sp>
            <p:nvSpPr>
              <p:cNvPr id="158757" name="AutoShape 16"/>
              <p:cNvSpPr>
                <a:spLocks noChangeArrowheads="1"/>
              </p:cNvSpPr>
              <p:nvPr/>
            </p:nvSpPr>
            <p:spPr bwMode="auto">
              <a:xfrm rot="-1366863">
                <a:off x="3072" y="2688"/>
                <a:ext cx="1623" cy="768"/>
              </a:xfrm>
              <a:prstGeom prst="parallelogram">
                <a:avLst>
                  <a:gd name="adj" fmla="val 45220"/>
                </a:avLst>
              </a:prstGeom>
              <a:solidFill>
                <a:srgbClr val="D0FBFC">
                  <a:alpha val="50195"/>
                </a:srgbClr>
              </a:solidFill>
              <a:ln w="9525">
                <a:solidFill>
                  <a:schemeClr val="tx1"/>
                </a:solidFill>
                <a:miter lim="800000"/>
                <a:headEnd/>
                <a:tailEnd/>
              </a:ln>
            </p:spPr>
            <p:txBody>
              <a:bodyPr wrap="none" anchor="ctr"/>
              <a:lstStyle/>
              <a:p>
                <a:endParaRPr lang="zh-CN" altLang="en-US"/>
              </a:p>
            </p:txBody>
          </p:sp>
          <p:sp>
            <p:nvSpPr>
              <p:cNvPr id="158758" name="Line 27"/>
              <p:cNvSpPr>
                <a:spLocks noChangeShapeType="1"/>
              </p:cNvSpPr>
              <p:nvPr/>
            </p:nvSpPr>
            <p:spPr bwMode="auto">
              <a:xfrm flipV="1">
                <a:off x="3312" y="2784"/>
                <a:ext cx="1152" cy="384"/>
              </a:xfrm>
              <a:prstGeom prst="line">
                <a:avLst/>
              </a:prstGeom>
              <a:noFill/>
              <a:ln w="28575">
                <a:solidFill>
                  <a:srgbClr val="0000FF"/>
                </a:solidFill>
                <a:round/>
                <a:headEnd/>
                <a:tailEnd type="none" w="sm" len="lg"/>
              </a:ln>
            </p:spPr>
            <p:txBody>
              <a:bodyPr wrap="none" anchor="ctr"/>
              <a:lstStyle/>
              <a:p>
                <a:endParaRPr lang="zh-CN" altLang="en-US"/>
              </a:p>
            </p:txBody>
          </p:sp>
          <p:sp>
            <p:nvSpPr>
              <p:cNvPr id="158759" name="Line 28"/>
              <p:cNvSpPr>
                <a:spLocks noChangeShapeType="1"/>
              </p:cNvSpPr>
              <p:nvPr/>
            </p:nvSpPr>
            <p:spPr bwMode="auto">
              <a:xfrm>
                <a:off x="4464" y="2784"/>
                <a:ext cx="576" cy="0"/>
              </a:xfrm>
              <a:prstGeom prst="line">
                <a:avLst/>
              </a:prstGeom>
              <a:noFill/>
              <a:ln w="28575">
                <a:solidFill>
                  <a:srgbClr val="0000FF"/>
                </a:solidFill>
                <a:round/>
                <a:headEnd/>
                <a:tailEnd type="triangle" w="sm" len="lg"/>
              </a:ln>
            </p:spPr>
            <p:txBody>
              <a:bodyPr wrap="none" anchor="ctr"/>
              <a:lstStyle/>
              <a:p>
                <a:endParaRPr lang="zh-CN" altLang="en-US"/>
              </a:p>
            </p:txBody>
          </p:sp>
          <p:sp>
            <p:nvSpPr>
              <p:cNvPr id="158760" name="Arc 31"/>
              <p:cNvSpPr>
                <a:spLocks/>
              </p:cNvSpPr>
              <p:nvPr/>
            </p:nvSpPr>
            <p:spPr bwMode="auto">
              <a:xfrm rot="5069619" flipH="1">
                <a:off x="3301" y="3546"/>
                <a:ext cx="149" cy="167"/>
              </a:xfrm>
              <a:custGeom>
                <a:avLst/>
                <a:gdLst>
                  <a:gd name="T0" fmla="*/ 0 w 21600"/>
                  <a:gd name="T1" fmla="*/ 0 h 24263"/>
                  <a:gd name="T2" fmla="*/ 0 w 21600"/>
                  <a:gd name="T3" fmla="*/ 0 h 24263"/>
                  <a:gd name="T4" fmla="*/ 0 w 21600"/>
                  <a:gd name="T5" fmla="*/ 0 h 24263"/>
                  <a:gd name="T6" fmla="*/ 0 60000 65536"/>
                  <a:gd name="T7" fmla="*/ 0 60000 65536"/>
                  <a:gd name="T8" fmla="*/ 0 60000 65536"/>
                  <a:gd name="T9" fmla="*/ 0 w 21600"/>
                  <a:gd name="T10" fmla="*/ 0 h 24263"/>
                  <a:gd name="T11" fmla="*/ 21600 w 21600"/>
                  <a:gd name="T12" fmla="*/ 24263 h 24263"/>
                </a:gdLst>
                <a:ahLst/>
                <a:cxnLst>
                  <a:cxn ang="T6">
                    <a:pos x="T0" y="T1"/>
                  </a:cxn>
                  <a:cxn ang="T7">
                    <a:pos x="T2" y="T3"/>
                  </a:cxn>
                  <a:cxn ang="T8">
                    <a:pos x="T4" y="T5"/>
                  </a:cxn>
                </a:cxnLst>
                <a:rect l="T9" t="T10" r="T11" b="T12"/>
                <a:pathLst>
                  <a:path w="21600" h="24263" fill="none" extrusionOk="0">
                    <a:moveTo>
                      <a:pt x="4711" y="0"/>
                    </a:moveTo>
                    <a:cubicBezTo>
                      <a:pt x="14582" y="2206"/>
                      <a:pt x="21600" y="10966"/>
                      <a:pt x="21600" y="21080"/>
                    </a:cubicBezTo>
                    <a:cubicBezTo>
                      <a:pt x="21600" y="22145"/>
                      <a:pt x="21521" y="23209"/>
                      <a:pt x="21364" y="24263"/>
                    </a:cubicBezTo>
                  </a:path>
                  <a:path w="21600" h="24263" stroke="0" extrusionOk="0">
                    <a:moveTo>
                      <a:pt x="4711" y="0"/>
                    </a:moveTo>
                    <a:cubicBezTo>
                      <a:pt x="14582" y="2206"/>
                      <a:pt x="21600" y="10966"/>
                      <a:pt x="21600" y="21080"/>
                    </a:cubicBezTo>
                    <a:cubicBezTo>
                      <a:pt x="21600" y="22145"/>
                      <a:pt x="21521" y="23209"/>
                      <a:pt x="21364" y="24263"/>
                    </a:cubicBezTo>
                    <a:lnTo>
                      <a:pt x="0" y="21080"/>
                    </a:lnTo>
                    <a:close/>
                  </a:path>
                </a:pathLst>
              </a:custGeom>
              <a:noFill/>
              <a:ln w="28575">
                <a:solidFill>
                  <a:srgbClr val="FF0066"/>
                </a:solidFill>
                <a:round/>
                <a:headEnd/>
                <a:tailEnd type="none" w="sm" len="lg"/>
              </a:ln>
            </p:spPr>
            <p:txBody>
              <a:bodyPr wrap="none" anchor="ctr"/>
              <a:lstStyle/>
              <a:p>
                <a:endParaRPr lang="zh-CN" altLang="en-US"/>
              </a:p>
            </p:txBody>
          </p:sp>
          <p:graphicFrame>
            <p:nvGraphicFramePr>
              <p:cNvPr id="158722" name="Object 32"/>
              <p:cNvGraphicFramePr>
                <a:graphicFrameLocks noChangeAspect="1"/>
              </p:cNvGraphicFramePr>
              <p:nvPr/>
            </p:nvGraphicFramePr>
            <p:xfrm>
              <a:off x="3399" y="3404"/>
              <a:ext cx="221" cy="156"/>
            </p:xfrm>
            <a:graphic>
              <a:graphicData uri="http://schemas.openxmlformats.org/presentationml/2006/ole">
                <p:oleObj spid="_x0000_s174082" name="公式" r:id="rId5" imgW="253800" imgH="177480" progId="">
                  <p:embed/>
                </p:oleObj>
              </a:graphicData>
            </a:graphic>
          </p:graphicFrame>
          <p:sp>
            <p:nvSpPr>
              <p:cNvPr id="158761" name="Arc 33"/>
              <p:cNvSpPr>
                <a:spLocks/>
              </p:cNvSpPr>
              <p:nvPr/>
            </p:nvSpPr>
            <p:spPr bwMode="auto">
              <a:xfrm rot="10679256" flipH="1">
                <a:off x="3301" y="2832"/>
                <a:ext cx="164" cy="240"/>
              </a:xfrm>
              <a:custGeom>
                <a:avLst/>
                <a:gdLst>
                  <a:gd name="T0" fmla="*/ 0 w 23103"/>
                  <a:gd name="T1" fmla="*/ 0 h 21600"/>
                  <a:gd name="T2" fmla="*/ 0 w 23103"/>
                  <a:gd name="T3" fmla="*/ 0 h 21600"/>
                  <a:gd name="T4" fmla="*/ 0 w 23103"/>
                  <a:gd name="T5" fmla="*/ 0 h 21600"/>
                  <a:gd name="T6" fmla="*/ 0 60000 65536"/>
                  <a:gd name="T7" fmla="*/ 0 60000 65536"/>
                  <a:gd name="T8" fmla="*/ 0 60000 65536"/>
                  <a:gd name="T9" fmla="*/ 0 w 23103"/>
                  <a:gd name="T10" fmla="*/ 0 h 21600"/>
                  <a:gd name="T11" fmla="*/ 23103 w 23103"/>
                  <a:gd name="T12" fmla="*/ 21600 h 21600"/>
                </a:gdLst>
                <a:ahLst/>
                <a:cxnLst>
                  <a:cxn ang="T6">
                    <a:pos x="T0" y="T1"/>
                  </a:cxn>
                  <a:cxn ang="T7">
                    <a:pos x="T2" y="T3"/>
                  </a:cxn>
                  <a:cxn ang="T8">
                    <a:pos x="T4" y="T5"/>
                  </a:cxn>
                </a:cxnLst>
                <a:rect l="T9" t="T10" r="T11" b="T12"/>
                <a:pathLst>
                  <a:path w="23103" h="21600" fill="none" extrusionOk="0">
                    <a:moveTo>
                      <a:pt x="0" y="52"/>
                    </a:moveTo>
                    <a:cubicBezTo>
                      <a:pt x="500" y="17"/>
                      <a:pt x="1001" y="-1"/>
                      <a:pt x="1503" y="0"/>
                    </a:cubicBezTo>
                    <a:cubicBezTo>
                      <a:pt x="13432" y="0"/>
                      <a:pt x="23103" y="9670"/>
                      <a:pt x="23103" y="21600"/>
                    </a:cubicBezTo>
                  </a:path>
                  <a:path w="23103" h="21600" stroke="0" extrusionOk="0">
                    <a:moveTo>
                      <a:pt x="0" y="52"/>
                    </a:moveTo>
                    <a:cubicBezTo>
                      <a:pt x="500" y="17"/>
                      <a:pt x="1001" y="-1"/>
                      <a:pt x="1503" y="0"/>
                    </a:cubicBezTo>
                    <a:cubicBezTo>
                      <a:pt x="13432" y="0"/>
                      <a:pt x="23103" y="9670"/>
                      <a:pt x="23103" y="21600"/>
                    </a:cubicBezTo>
                    <a:lnTo>
                      <a:pt x="1503" y="21600"/>
                    </a:lnTo>
                    <a:close/>
                  </a:path>
                </a:pathLst>
              </a:custGeom>
              <a:noFill/>
              <a:ln w="28575">
                <a:solidFill>
                  <a:srgbClr val="0000FF"/>
                </a:solidFill>
                <a:round/>
                <a:headEnd/>
                <a:tailEnd type="none" w="sm" len="lg"/>
              </a:ln>
            </p:spPr>
            <p:txBody>
              <a:bodyPr wrap="none" anchor="ctr"/>
              <a:lstStyle/>
              <a:p>
                <a:endParaRPr lang="zh-CN" altLang="en-US"/>
              </a:p>
            </p:txBody>
          </p:sp>
          <p:graphicFrame>
            <p:nvGraphicFramePr>
              <p:cNvPr id="158723" name="Object 34"/>
              <p:cNvGraphicFramePr>
                <a:graphicFrameLocks noChangeAspect="1"/>
              </p:cNvGraphicFramePr>
              <p:nvPr/>
            </p:nvGraphicFramePr>
            <p:xfrm>
              <a:off x="3510" y="2820"/>
              <a:ext cx="227" cy="127"/>
            </p:xfrm>
            <a:graphic>
              <a:graphicData uri="http://schemas.openxmlformats.org/presentationml/2006/ole">
                <p:oleObj spid="_x0000_s174083" name="公式" r:id="rId6" imgW="317160" imgH="177480" progId="">
                  <p:embed/>
                </p:oleObj>
              </a:graphicData>
            </a:graphic>
          </p:graphicFrame>
          <p:sp>
            <p:nvSpPr>
              <p:cNvPr id="158762" name="Line 35"/>
              <p:cNvSpPr>
                <a:spLocks noChangeShapeType="1"/>
              </p:cNvSpPr>
              <p:nvPr/>
            </p:nvSpPr>
            <p:spPr bwMode="auto">
              <a:xfrm>
                <a:off x="3120" y="2592"/>
                <a:ext cx="796" cy="1200"/>
              </a:xfrm>
              <a:prstGeom prst="line">
                <a:avLst/>
              </a:prstGeom>
              <a:noFill/>
              <a:ln w="38100">
                <a:solidFill>
                  <a:srgbClr val="FF0000"/>
                </a:solidFill>
                <a:prstDash val="lgDashDot"/>
                <a:round/>
                <a:headEnd/>
                <a:tailEnd type="none" w="sm" len="lg"/>
              </a:ln>
            </p:spPr>
            <p:txBody>
              <a:bodyPr wrap="none" anchor="ctr"/>
              <a:lstStyle/>
              <a:p>
                <a:endParaRPr lang="zh-CN" altLang="en-US"/>
              </a:p>
            </p:txBody>
          </p:sp>
          <p:sp>
            <p:nvSpPr>
              <p:cNvPr id="158763" name="Rectangle 36"/>
              <p:cNvSpPr>
                <a:spLocks noChangeArrowheads="1"/>
              </p:cNvSpPr>
              <p:nvPr/>
            </p:nvSpPr>
            <p:spPr bwMode="auto">
              <a:xfrm>
                <a:off x="3216" y="2415"/>
                <a:ext cx="564" cy="327"/>
              </a:xfrm>
              <a:prstGeom prst="rect">
                <a:avLst/>
              </a:prstGeom>
              <a:noFill/>
              <a:ln w="9525">
                <a:noFill/>
                <a:miter lim="800000"/>
                <a:headEnd/>
                <a:tailEnd/>
              </a:ln>
            </p:spPr>
            <p:txBody>
              <a:bodyPr wrap="none">
                <a:spAutoFit/>
              </a:bodyPr>
              <a:lstStyle/>
              <a:p>
                <a:r>
                  <a:rPr lang="zh-CN" altLang="en-US" sz="2800" b="1">
                    <a:solidFill>
                      <a:srgbClr val="CC0000"/>
                    </a:solidFill>
                    <a:latin typeface="Times New Roman" pitchFamily="18" charset="0"/>
                  </a:rPr>
                  <a:t>光轴</a:t>
                </a:r>
              </a:p>
            </p:txBody>
          </p:sp>
          <p:sp>
            <p:nvSpPr>
              <p:cNvPr id="158764" name="Line 37"/>
              <p:cNvSpPr>
                <a:spLocks noChangeShapeType="1"/>
              </p:cNvSpPr>
              <p:nvPr/>
            </p:nvSpPr>
            <p:spPr bwMode="auto">
              <a:xfrm>
                <a:off x="3648" y="2976"/>
                <a:ext cx="48" cy="144"/>
              </a:xfrm>
              <a:prstGeom prst="line">
                <a:avLst/>
              </a:prstGeom>
              <a:noFill/>
              <a:ln w="19050">
                <a:solidFill>
                  <a:srgbClr val="0000FF"/>
                </a:solidFill>
                <a:round/>
                <a:headEnd/>
                <a:tailEnd type="none" w="sm" len="lg"/>
              </a:ln>
            </p:spPr>
            <p:txBody>
              <a:bodyPr wrap="none" anchor="ctr"/>
              <a:lstStyle/>
              <a:p>
                <a:endParaRPr lang="zh-CN" altLang="en-US"/>
              </a:p>
            </p:txBody>
          </p:sp>
          <p:sp>
            <p:nvSpPr>
              <p:cNvPr id="158765" name="Line 38"/>
              <p:cNvSpPr>
                <a:spLocks noChangeShapeType="1"/>
              </p:cNvSpPr>
              <p:nvPr/>
            </p:nvSpPr>
            <p:spPr bwMode="auto">
              <a:xfrm>
                <a:off x="3792" y="2928"/>
                <a:ext cx="48" cy="144"/>
              </a:xfrm>
              <a:prstGeom prst="line">
                <a:avLst/>
              </a:prstGeom>
              <a:noFill/>
              <a:ln w="19050">
                <a:solidFill>
                  <a:srgbClr val="0000FF"/>
                </a:solidFill>
                <a:round/>
                <a:headEnd/>
                <a:tailEnd type="none" w="sm" len="lg"/>
              </a:ln>
            </p:spPr>
            <p:txBody>
              <a:bodyPr wrap="none" anchor="ctr"/>
              <a:lstStyle/>
              <a:p>
                <a:endParaRPr lang="zh-CN" altLang="en-US"/>
              </a:p>
            </p:txBody>
          </p:sp>
          <p:sp>
            <p:nvSpPr>
              <p:cNvPr id="158766" name="Line 39"/>
              <p:cNvSpPr>
                <a:spLocks noChangeShapeType="1"/>
              </p:cNvSpPr>
              <p:nvPr/>
            </p:nvSpPr>
            <p:spPr bwMode="auto">
              <a:xfrm>
                <a:off x="3936" y="2880"/>
                <a:ext cx="48" cy="144"/>
              </a:xfrm>
              <a:prstGeom prst="line">
                <a:avLst/>
              </a:prstGeom>
              <a:noFill/>
              <a:ln w="19050">
                <a:solidFill>
                  <a:srgbClr val="0000FF"/>
                </a:solidFill>
                <a:round/>
                <a:headEnd/>
                <a:tailEnd type="none" w="sm" len="lg"/>
              </a:ln>
            </p:spPr>
            <p:txBody>
              <a:bodyPr wrap="none" anchor="ctr"/>
              <a:lstStyle/>
              <a:p>
                <a:endParaRPr lang="zh-CN" altLang="en-US"/>
              </a:p>
            </p:txBody>
          </p:sp>
          <p:sp>
            <p:nvSpPr>
              <p:cNvPr id="158767" name="Line 40"/>
              <p:cNvSpPr>
                <a:spLocks noChangeShapeType="1"/>
              </p:cNvSpPr>
              <p:nvPr/>
            </p:nvSpPr>
            <p:spPr bwMode="auto">
              <a:xfrm>
                <a:off x="4080" y="2832"/>
                <a:ext cx="48" cy="144"/>
              </a:xfrm>
              <a:prstGeom prst="line">
                <a:avLst/>
              </a:prstGeom>
              <a:noFill/>
              <a:ln w="19050">
                <a:solidFill>
                  <a:srgbClr val="0000FF"/>
                </a:solidFill>
                <a:round/>
                <a:headEnd/>
                <a:tailEnd type="none" w="sm" len="lg"/>
              </a:ln>
            </p:spPr>
            <p:txBody>
              <a:bodyPr wrap="none" anchor="ctr"/>
              <a:lstStyle/>
              <a:p>
                <a:endParaRPr lang="zh-CN" altLang="en-US"/>
              </a:p>
            </p:txBody>
          </p:sp>
          <p:sp>
            <p:nvSpPr>
              <p:cNvPr id="158768" name="Line 41"/>
              <p:cNvSpPr>
                <a:spLocks noChangeShapeType="1"/>
              </p:cNvSpPr>
              <p:nvPr/>
            </p:nvSpPr>
            <p:spPr bwMode="auto">
              <a:xfrm>
                <a:off x="4224" y="2784"/>
                <a:ext cx="48" cy="144"/>
              </a:xfrm>
              <a:prstGeom prst="line">
                <a:avLst/>
              </a:prstGeom>
              <a:noFill/>
              <a:ln w="19050">
                <a:solidFill>
                  <a:srgbClr val="0000FF"/>
                </a:solidFill>
                <a:round/>
                <a:headEnd/>
                <a:tailEnd type="none" w="sm" len="lg"/>
              </a:ln>
            </p:spPr>
            <p:txBody>
              <a:bodyPr wrap="none" anchor="ctr"/>
              <a:lstStyle/>
              <a:p>
                <a:endParaRPr lang="zh-CN" altLang="en-US"/>
              </a:p>
            </p:txBody>
          </p:sp>
          <p:sp>
            <p:nvSpPr>
              <p:cNvPr id="158769" name="Line 42"/>
              <p:cNvSpPr>
                <a:spLocks noChangeShapeType="1"/>
              </p:cNvSpPr>
              <p:nvPr/>
            </p:nvSpPr>
            <p:spPr bwMode="auto">
              <a:xfrm>
                <a:off x="4368" y="2736"/>
                <a:ext cx="48" cy="144"/>
              </a:xfrm>
              <a:prstGeom prst="line">
                <a:avLst/>
              </a:prstGeom>
              <a:noFill/>
              <a:ln w="19050">
                <a:solidFill>
                  <a:srgbClr val="0000FF"/>
                </a:solidFill>
                <a:round/>
                <a:headEnd/>
                <a:tailEnd type="none" w="sm" len="lg"/>
              </a:ln>
            </p:spPr>
            <p:txBody>
              <a:bodyPr wrap="none" anchor="ctr"/>
              <a:lstStyle/>
              <a:p>
                <a:endParaRPr lang="zh-CN" altLang="en-US"/>
              </a:p>
            </p:txBody>
          </p:sp>
          <p:sp>
            <p:nvSpPr>
              <p:cNvPr id="158770" name="Line 43"/>
              <p:cNvSpPr>
                <a:spLocks noChangeShapeType="1"/>
              </p:cNvSpPr>
              <p:nvPr/>
            </p:nvSpPr>
            <p:spPr bwMode="auto">
              <a:xfrm>
                <a:off x="4560" y="2688"/>
                <a:ext cx="0" cy="192"/>
              </a:xfrm>
              <a:prstGeom prst="line">
                <a:avLst/>
              </a:prstGeom>
              <a:noFill/>
              <a:ln w="19050">
                <a:solidFill>
                  <a:srgbClr val="0000FF"/>
                </a:solidFill>
                <a:round/>
                <a:headEnd/>
                <a:tailEnd type="none" w="sm" len="lg"/>
              </a:ln>
            </p:spPr>
            <p:txBody>
              <a:bodyPr wrap="none" anchor="ctr"/>
              <a:lstStyle/>
              <a:p>
                <a:endParaRPr lang="zh-CN" altLang="en-US"/>
              </a:p>
            </p:txBody>
          </p:sp>
          <p:sp>
            <p:nvSpPr>
              <p:cNvPr id="158771" name="Line 44"/>
              <p:cNvSpPr>
                <a:spLocks noChangeShapeType="1"/>
              </p:cNvSpPr>
              <p:nvPr/>
            </p:nvSpPr>
            <p:spPr bwMode="auto">
              <a:xfrm>
                <a:off x="4704" y="2688"/>
                <a:ext cx="0" cy="192"/>
              </a:xfrm>
              <a:prstGeom prst="line">
                <a:avLst/>
              </a:prstGeom>
              <a:noFill/>
              <a:ln w="19050">
                <a:solidFill>
                  <a:srgbClr val="0000FF"/>
                </a:solidFill>
                <a:round/>
                <a:headEnd/>
                <a:tailEnd type="none" w="sm" len="lg"/>
              </a:ln>
            </p:spPr>
            <p:txBody>
              <a:bodyPr wrap="none" anchor="ctr"/>
              <a:lstStyle/>
              <a:p>
                <a:endParaRPr lang="zh-CN" altLang="en-US"/>
              </a:p>
            </p:txBody>
          </p:sp>
          <p:sp>
            <p:nvSpPr>
              <p:cNvPr id="158772" name="Line 45"/>
              <p:cNvSpPr>
                <a:spLocks noChangeShapeType="1"/>
              </p:cNvSpPr>
              <p:nvPr/>
            </p:nvSpPr>
            <p:spPr bwMode="auto">
              <a:xfrm>
                <a:off x="4848" y="2688"/>
                <a:ext cx="0" cy="192"/>
              </a:xfrm>
              <a:prstGeom prst="line">
                <a:avLst/>
              </a:prstGeom>
              <a:noFill/>
              <a:ln w="19050">
                <a:solidFill>
                  <a:srgbClr val="0000FF"/>
                </a:solidFill>
                <a:round/>
                <a:headEnd/>
                <a:tailEnd type="none" w="sm" len="lg"/>
              </a:ln>
            </p:spPr>
            <p:txBody>
              <a:bodyPr wrap="none" anchor="ctr"/>
              <a:lstStyle/>
              <a:p>
                <a:endParaRPr lang="zh-CN" altLang="en-US"/>
              </a:p>
            </p:txBody>
          </p:sp>
          <p:sp>
            <p:nvSpPr>
              <p:cNvPr id="158773" name="Text Box 46"/>
              <p:cNvSpPr txBox="1">
                <a:spLocks noChangeArrowheads="1"/>
              </p:cNvSpPr>
              <p:nvPr/>
            </p:nvSpPr>
            <p:spPr bwMode="auto">
              <a:xfrm>
                <a:off x="4747" y="3177"/>
                <a:ext cx="677" cy="327"/>
              </a:xfrm>
              <a:prstGeom prst="rect">
                <a:avLst/>
              </a:prstGeom>
              <a:noFill/>
              <a:ln w="9525">
                <a:noFill/>
                <a:miter lim="800000"/>
                <a:headEnd/>
                <a:tailEnd/>
              </a:ln>
            </p:spPr>
            <p:txBody>
              <a:bodyPr>
                <a:spAutoFit/>
              </a:bodyPr>
              <a:lstStyle/>
              <a:p>
                <a:pPr>
                  <a:spcBef>
                    <a:spcPct val="50000"/>
                  </a:spcBef>
                </a:pPr>
                <a:r>
                  <a:rPr lang="en-US" altLang="zh-CN" sz="2400" b="1">
                    <a:solidFill>
                      <a:srgbClr val="CC0000"/>
                    </a:solidFill>
                    <a:latin typeface="Times New Roman" pitchFamily="18" charset="0"/>
                  </a:rPr>
                  <a:t>   </a:t>
                </a:r>
                <a:r>
                  <a:rPr lang="zh-CN" altLang="en-US" sz="2800" b="1">
                    <a:latin typeface="Times New Roman" pitchFamily="18" charset="0"/>
                  </a:rPr>
                  <a:t>光</a:t>
                </a:r>
              </a:p>
            </p:txBody>
          </p:sp>
          <p:sp>
            <p:nvSpPr>
              <p:cNvPr id="158774" name="Text Box 47"/>
              <p:cNvSpPr txBox="1">
                <a:spLocks noChangeArrowheads="1"/>
              </p:cNvSpPr>
              <p:nvPr/>
            </p:nvSpPr>
            <p:spPr bwMode="auto">
              <a:xfrm>
                <a:off x="4608" y="2352"/>
                <a:ext cx="672" cy="327"/>
              </a:xfrm>
              <a:prstGeom prst="rect">
                <a:avLst/>
              </a:prstGeom>
              <a:noFill/>
              <a:ln w="9525">
                <a:noFill/>
                <a:miter lim="800000"/>
                <a:headEnd/>
                <a:tailEnd/>
              </a:ln>
            </p:spPr>
            <p:txBody>
              <a:bodyPr>
                <a:spAutoFit/>
              </a:bodyPr>
              <a:lstStyle/>
              <a:p>
                <a:pPr>
                  <a:spcBef>
                    <a:spcPct val="50000"/>
                  </a:spcBef>
                </a:pPr>
                <a:r>
                  <a:rPr lang="en-US" altLang="zh-CN" sz="2400" b="1">
                    <a:solidFill>
                      <a:srgbClr val="CC0000"/>
                    </a:solidFill>
                    <a:latin typeface="Times New Roman" pitchFamily="18" charset="0"/>
                  </a:rPr>
                  <a:t>    </a:t>
                </a:r>
                <a:r>
                  <a:rPr lang="zh-CN" altLang="en-US" sz="2800" b="1">
                    <a:latin typeface="Times New Roman" pitchFamily="18" charset="0"/>
                  </a:rPr>
                  <a:t>光</a:t>
                </a:r>
              </a:p>
            </p:txBody>
          </p:sp>
          <p:graphicFrame>
            <p:nvGraphicFramePr>
              <p:cNvPr id="158724" name="Object 48"/>
              <p:cNvGraphicFramePr>
                <a:graphicFrameLocks noChangeAspect="1"/>
              </p:cNvGraphicFramePr>
              <p:nvPr/>
            </p:nvGraphicFramePr>
            <p:xfrm>
              <a:off x="4608" y="2352"/>
              <a:ext cx="273" cy="336"/>
            </p:xfrm>
            <a:graphic>
              <a:graphicData uri="http://schemas.openxmlformats.org/presentationml/2006/ole">
                <p:oleObj spid="_x0000_s174084" name="Equation" r:id="rId7" imgW="114120" imgH="139680" progId="">
                  <p:embed/>
                </p:oleObj>
              </a:graphicData>
            </a:graphic>
          </p:graphicFrame>
          <p:graphicFrame>
            <p:nvGraphicFramePr>
              <p:cNvPr id="158725" name="Object 49"/>
              <p:cNvGraphicFramePr>
                <a:graphicFrameLocks noChangeAspect="1"/>
              </p:cNvGraphicFramePr>
              <p:nvPr/>
            </p:nvGraphicFramePr>
            <p:xfrm>
              <a:off x="4704" y="3216"/>
              <a:ext cx="278" cy="304"/>
            </p:xfrm>
            <a:graphic>
              <a:graphicData uri="http://schemas.openxmlformats.org/presentationml/2006/ole">
                <p:oleObj spid="_x0000_s174085" name="Equation" r:id="rId8" imgW="126720" imgH="139680" progId="">
                  <p:embed/>
                </p:oleObj>
              </a:graphicData>
            </a:graphic>
          </p:graphicFrame>
        </p:grpSp>
      </p:grpSp>
      <p:sp>
        <p:nvSpPr>
          <p:cNvPr id="50" name="Rectangle 8"/>
          <p:cNvSpPr>
            <a:spLocks noChangeArrowheads="1"/>
          </p:cNvSpPr>
          <p:nvPr/>
        </p:nvSpPr>
        <p:spPr bwMode="auto">
          <a:xfrm>
            <a:off x="500063" y="5000625"/>
            <a:ext cx="8243887" cy="579438"/>
          </a:xfrm>
          <a:prstGeom prst="rect">
            <a:avLst/>
          </a:prstGeom>
          <a:noFill/>
          <a:ln w="9525">
            <a:noFill/>
            <a:miter lim="800000"/>
            <a:headEnd/>
            <a:tailEnd/>
          </a:ln>
        </p:spPr>
        <p:txBody>
          <a:bodyPr anchor="ctr">
            <a:spAutoFit/>
          </a:bodyPr>
          <a:lstStyle/>
          <a:p>
            <a:r>
              <a:rPr lang="en-US" altLang="zh-CN" sz="3200" b="1" i="1"/>
              <a:t>o</a:t>
            </a:r>
            <a:r>
              <a:rPr lang="zh-CN" altLang="en-US" sz="3200" b="1"/>
              <a:t>光振动垂直于主平面。</a:t>
            </a:r>
            <a:endParaRPr lang="zh-CN" altLang="en-US" sz="3200"/>
          </a:p>
        </p:txBody>
      </p:sp>
      <p:sp>
        <p:nvSpPr>
          <p:cNvPr id="51" name="Rectangle 9"/>
          <p:cNvSpPr>
            <a:spLocks noChangeArrowheads="1"/>
          </p:cNvSpPr>
          <p:nvPr/>
        </p:nvSpPr>
        <p:spPr bwMode="auto">
          <a:xfrm>
            <a:off x="571500" y="5721350"/>
            <a:ext cx="8243888" cy="579438"/>
          </a:xfrm>
          <a:prstGeom prst="rect">
            <a:avLst/>
          </a:prstGeom>
          <a:noFill/>
          <a:ln w="9525">
            <a:noFill/>
            <a:miter lim="800000"/>
            <a:headEnd/>
            <a:tailEnd/>
          </a:ln>
        </p:spPr>
        <p:txBody>
          <a:bodyPr anchor="ctr">
            <a:spAutoFit/>
          </a:bodyPr>
          <a:lstStyle/>
          <a:p>
            <a:r>
              <a:rPr lang="en-US" altLang="zh-CN" sz="3200" b="1" i="1"/>
              <a:t>e</a:t>
            </a:r>
            <a:r>
              <a:rPr lang="zh-CN" altLang="en-US" sz="3200" b="1"/>
              <a:t>光振动平行于主平面。</a:t>
            </a:r>
            <a:endParaRPr lang="zh-CN" altLang="en-US" sz="3200"/>
          </a:p>
        </p:txBody>
      </p:sp>
      <p:grpSp>
        <p:nvGrpSpPr>
          <p:cNvPr id="7" name="Group 28"/>
          <p:cNvGrpSpPr>
            <a:grpSpLocks/>
          </p:cNvGrpSpPr>
          <p:nvPr/>
        </p:nvGrpSpPr>
        <p:grpSpPr bwMode="auto">
          <a:xfrm>
            <a:off x="4964113" y="5865813"/>
            <a:ext cx="3657600" cy="304800"/>
            <a:chOff x="3621" y="2568"/>
            <a:chExt cx="2304" cy="192"/>
          </a:xfrm>
        </p:grpSpPr>
        <p:sp>
          <p:nvSpPr>
            <p:cNvPr id="158746" name="Line 12"/>
            <p:cNvSpPr>
              <a:spLocks noChangeShapeType="1"/>
            </p:cNvSpPr>
            <p:nvPr/>
          </p:nvSpPr>
          <p:spPr bwMode="auto">
            <a:xfrm>
              <a:off x="3621" y="2664"/>
              <a:ext cx="2304" cy="0"/>
            </a:xfrm>
            <a:prstGeom prst="line">
              <a:avLst/>
            </a:prstGeom>
            <a:noFill/>
            <a:ln w="19050">
              <a:solidFill>
                <a:schemeClr val="tx1"/>
              </a:solidFill>
              <a:round/>
              <a:headEnd/>
              <a:tailEnd type="triangle" w="med" len="med"/>
            </a:ln>
          </p:spPr>
          <p:txBody>
            <a:bodyPr/>
            <a:lstStyle/>
            <a:p>
              <a:endParaRPr lang="zh-CN" altLang="en-US"/>
            </a:p>
          </p:txBody>
        </p:sp>
        <p:sp>
          <p:nvSpPr>
            <p:cNvPr id="158747" name="Line 13"/>
            <p:cNvSpPr>
              <a:spLocks noChangeShapeType="1"/>
            </p:cNvSpPr>
            <p:nvPr/>
          </p:nvSpPr>
          <p:spPr bwMode="auto">
            <a:xfrm flipH="1" flipV="1">
              <a:off x="3765" y="2568"/>
              <a:ext cx="0" cy="192"/>
            </a:xfrm>
            <a:prstGeom prst="line">
              <a:avLst/>
            </a:prstGeom>
            <a:noFill/>
            <a:ln w="28575">
              <a:solidFill>
                <a:schemeClr val="accent2"/>
              </a:solidFill>
              <a:round/>
              <a:headEnd/>
              <a:tailEnd/>
            </a:ln>
          </p:spPr>
          <p:txBody>
            <a:bodyPr/>
            <a:lstStyle/>
            <a:p>
              <a:endParaRPr lang="zh-CN" altLang="en-US"/>
            </a:p>
          </p:txBody>
        </p:sp>
        <p:sp>
          <p:nvSpPr>
            <p:cNvPr id="158748" name="Line 14"/>
            <p:cNvSpPr>
              <a:spLocks noChangeShapeType="1"/>
            </p:cNvSpPr>
            <p:nvPr/>
          </p:nvSpPr>
          <p:spPr bwMode="auto">
            <a:xfrm flipH="1" flipV="1">
              <a:off x="4341" y="2568"/>
              <a:ext cx="0" cy="192"/>
            </a:xfrm>
            <a:prstGeom prst="line">
              <a:avLst/>
            </a:prstGeom>
            <a:noFill/>
            <a:ln w="28575">
              <a:solidFill>
                <a:schemeClr val="accent2"/>
              </a:solidFill>
              <a:round/>
              <a:headEnd/>
              <a:tailEnd/>
            </a:ln>
          </p:spPr>
          <p:txBody>
            <a:bodyPr/>
            <a:lstStyle/>
            <a:p>
              <a:endParaRPr lang="zh-CN" altLang="en-US"/>
            </a:p>
          </p:txBody>
        </p:sp>
        <p:sp>
          <p:nvSpPr>
            <p:cNvPr id="158749" name="Line 15"/>
            <p:cNvSpPr>
              <a:spLocks noChangeShapeType="1"/>
            </p:cNvSpPr>
            <p:nvPr/>
          </p:nvSpPr>
          <p:spPr bwMode="auto">
            <a:xfrm flipH="1" flipV="1">
              <a:off x="4053" y="2568"/>
              <a:ext cx="0" cy="192"/>
            </a:xfrm>
            <a:prstGeom prst="line">
              <a:avLst/>
            </a:prstGeom>
            <a:noFill/>
            <a:ln w="28575">
              <a:solidFill>
                <a:schemeClr val="accent2"/>
              </a:solidFill>
              <a:round/>
              <a:headEnd/>
              <a:tailEnd/>
            </a:ln>
          </p:spPr>
          <p:txBody>
            <a:bodyPr/>
            <a:lstStyle/>
            <a:p>
              <a:endParaRPr lang="zh-CN" altLang="en-US"/>
            </a:p>
          </p:txBody>
        </p:sp>
        <p:sp>
          <p:nvSpPr>
            <p:cNvPr id="158750" name="Line 16"/>
            <p:cNvSpPr>
              <a:spLocks noChangeShapeType="1"/>
            </p:cNvSpPr>
            <p:nvPr/>
          </p:nvSpPr>
          <p:spPr bwMode="auto">
            <a:xfrm flipH="1" flipV="1">
              <a:off x="4629" y="2568"/>
              <a:ext cx="0" cy="192"/>
            </a:xfrm>
            <a:prstGeom prst="line">
              <a:avLst/>
            </a:prstGeom>
            <a:noFill/>
            <a:ln w="28575">
              <a:solidFill>
                <a:schemeClr val="accent2"/>
              </a:solidFill>
              <a:round/>
              <a:headEnd/>
              <a:tailEnd/>
            </a:ln>
          </p:spPr>
          <p:txBody>
            <a:bodyPr/>
            <a:lstStyle/>
            <a:p>
              <a:endParaRPr lang="zh-CN" altLang="en-US"/>
            </a:p>
          </p:txBody>
        </p:sp>
        <p:sp>
          <p:nvSpPr>
            <p:cNvPr id="158751" name="Line 17"/>
            <p:cNvSpPr>
              <a:spLocks noChangeShapeType="1"/>
            </p:cNvSpPr>
            <p:nvPr/>
          </p:nvSpPr>
          <p:spPr bwMode="auto">
            <a:xfrm flipH="1" flipV="1">
              <a:off x="4917" y="2568"/>
              <a:ext cx="0" cy="192"/>
            </a:xfrm>
            <a:prstGeom prst="line">
              <a:avLst/>
            </a:prstGeom>
            <a:noFill/>
            <a:ln w="28575">
              <a:solidFill>
                <a:schemeClr val="accent2"/>
              </a:solidFill>
              <a:round/>
              <a:headEnd/>
              <a:tailEnd/>
            </a:ln>
          </p:spPr>
          <p:txBody>
            <a:bodyPr/>
            <a:lstStyle/>
            <a:p>
              <a:endParaRPr lang="zh-CN" altLang="en-US"/>
            </a:p>
          </p:txBody>
        </p:sp>
        <p:sp>
          <p:nvSpPr>
            <p:cNvPr id="158752" name="Line 18"/>
            <p:cNvSpPr>
              <a:spLocks noChangeShapeType="1"/>
            </p:cNvSpPr>
            <p:nvPr/>
          </p:nvSpPr>
          <p:spPr bwMode="auto">
            <a:xfrm flipH="1" flipV="1">
              <a:off x="5205" y="2568"/>
              <a:ext cx="0" cy="192"/>
            </a:xfrm>
            <a:prstGeom prst="line">
              <a:avLst/>
            </a:prstGeom>
            <a:noFill/>
            <a:ln w="28575">
              <a:solidFill>
                <a:schemeClr val="accent2"/>
              </a:solidFill>
              <a:round/>
              <a:headEnd/>
              <a:tailEnd/>
            </a:ln>
          </p:spPr>
          <p:txBody>
            <a:bodyPr/>
            <a:lstStyle/>
            <a:p>
              <a:endParaRPr lang="zh-CN" altLang="en-US"/>
            </a:p>
          </p:txBody>
        </p:sp>
      </p:grpSp>
      <p:grpSp>
        <p:nvGrpSpPr>
          <p:cNvPr id="8" name="Group 29"/>
          <p:cNvGrpSpPr>
            <a:grpSpLocks/>
          </p:cNvGrpSpPr>
          <p:nvPr/>
        </p:nvGrpSpPr>
        <p:grpSpPr bwMode="auto">
          <a:xfrm>
            <a:off x="4964113" y="5216525"/>
            <a:ext cx="3657600" cy="152400"/>
            <a:chOff x="3621" y="3432"/>
            <a:chExt cx="2304" cy="96"/>
          </a:xfrm>
        </p:grpSpPr>
        <p:sp>
          <p:nvSpPr>
            <p:cNvPr id="158739" name="Line 20"/>
            <p:cNvSpPr>
              <a:spLocks noChangeShapeType="1"/>
            </p:cNvSpPr>
            <p:nvPr/>
          </p:nvSpPr>
          <p:spPr bwMode="auto">
            <a:xfrm>
              <a:off x="3621" y="3480"/>
              <a:ext cx="2304" cy="0"/>
            </a:xfrm>
            <a:prstGeom prst="line">
              <a:avLst/>
            </a:prstGeom>
            <a:noFill/>
            <a:ln w="19050">
              <a:solidFill>
                <a:schemeClr val="tx1"/>
              </a:solidFill>
              <a:round/>
              <a:headEnd/>
              <a:tailEnd type="triangle" w="med" len="med"/>
            </a:ln>
          </p:spPr>
          <p:txBody>
            <a:bodyPr/>
            <a:lstStyle/>
            <a:p>
              <a:endParaRPr lang="zh-CN" altLang="en-US"/>
            </a:p>
          </p:txBody>
        </p:sp>
        <p:sp>
          <p:nvSpPr>
            <p:cNvPr id="158740" name="Oval 21"/>
            <p:cNvSpPr>
              <a:spLocks noChangeArrowheads="1"/>
            </p:cNvSpPr>
            <p:nvPr/>
          </p:nvSpPr>
          <p:spPr bwMode="auto">
            <a:xfrm>
              <a:off x="3669" y="3432"/>
              <a:ext cx="96" cy="96"/>
            </a:xfrm>
            <a:prstGeom prst="ellipse">
              <a:avLst/>
            </a:prstGeom>
            <a:solidFill>
              <a:srgbClr val="FF66CC"/>
            </a:solidFill>
            <a:ln w="9525">
              <a:solidFill>
                <a:schemeClr val="tx1"/>
              </a:solidFill>
              <a:round/>
              <a:headEnd/>
              <a:tailEnd/>
            </a:ln>
          </p:spPr>
          <p:txBody>
            <a:bodyPr wrap="none" anchor="ctr"/>
            <a:lstStyle/>
            <a:p>
              <a:endParaRPr lang="zh-CN" altLang="en-US"/>
            </a:p>
          </p:txBody>
        </p:sp>
        <p:sp>
          <p:nvSpPr>
            <p:cNvPr id="158741" name="Oval 22"/>
            <p:cNvSpPr>
              <a:spLocks noChangeArrowheads="1"/>
            </p:cNvSpPr>
            <p:nvPr/>
          </p:nvSpPr>
          <p:spPr bwMode="auto">
            <a:xfrm>
              <a:off x="4005" y="3432"/>
              <a:ext cx="96" cy="96"/>
            </a:xfrm>
            <a:prstGeom prst="ellipse">
              <a:avLst/>
            </a:prstGeom>
            <a:solidFill>
              <a:srgbClr val="FF66CC"/>
            </a:solidFill>
            <a:ln w="9525">
              <a:solidFill>
                <a:schemeClr val="tx1"/>
              </a:solidFill>
              <a:round/>
              <a:headEnd/>
              <a:tailEnd/>
            </a:ln>
          </p:spPr>
          <p:txBody>
            <a:bodyPr wrap="none" anchor="ctr"/>
            <a:lstStyle/>
            <a:p>
              <a:endParaRPr lang="zh-CN" altLang="en-US"/>
            </a:p>
          </p:txBody>
        </p:sp>
        <p:sp>
          <p:nvSpPr>
            <p:cNvPr id="158742" name="Oval 23"/>
            <p:cNvSpPr>
              <a:spLocks noChangeArrowheads="1"/>
            </p:cNvSpPr>
            <p:nvPr/>
          </p:nvSpPr>
          <p:spPr bwMode="auto">
            <a:xfrm>
              <a:off x="4293" y="3432"/>
              <a:ext cx="96" cy="96"/>
            </a:xfrm>
            <a:prstGeom prst="ellipse">
              <a:avLst/>
            </a:prstGeom>
            <a:solidFill>
              <a:srgbClr val="FF66CC"/>
            </a:solidFill>
            <a:ln w="9525">
              <a:solidFill>
                <a:schemeClr val="tx1"/>
              </a:solidFill>
              <a:round/>
              <a:headEnd/>
              <a:tailEnd/>
            </a:ln>
          </p:spPr>
          <p:txBody>
            <a:bodyPr wrap="none" anchor="ctr"/>
            <a:lstStyle/>
            <a:p>
              <a:endParaRPr lang="zh-CN" altLang="en-US"/>
            </a:p>
          </p:txBody>
        </p:sp>
        <p:sp>
          <p:nvSpPr>
            <p:cNvPr id="158743" name="Oval 24"/>
            <p:cNvSpPr>
              <a:spLocks noChangeArrowheads="1"/>
            </p:cNvSpPr>
            <p:nvPr/>
          </p:nvSpPr>
          <p:spPr bwMode="auto">
            <a:xfrm>
              <a:off x="4581" y="3432"/>
              <a:ext cx="96" cy="96"/>
            </a:xfrm>
            <a:prstGeom prst="ellipse">
              <a:avLst/>
            </a:prstGeom>
            <a:solidFill>
              <a:srgbClr val="FF66CC"/>
            </a:solidFill>
            <a:ln w="9525">
              <a:solidFill>
                <a:schemeClr val="tx1"/>
              </a:solidFill>
              <a:round/>
              <a:headEnd/>
              <a:tailEnd/>
            </a:ln>
          </p:spPr>
          <p:txBody>
            <a:bodyPr wrap="none" anchor="ctr"/>
            <a:lstStyle/>
            <a:p>
              <a:endParaRPr lang="zh-CN" altLang="en-US"/>
            </a:p>
          </p:txBody>
        </p:sp>
        <p:sp>
          <p:nvSpPr>
            <p:cNvPr id="158744" name="Oval 25"/>
            <p:cNvSpPr>
              <a:spLocks noChangeArrowheads="1"/>
            </p:cNvSpPr>
            <p:nvPr/>
          </p:nvSpPr>
          <p:spPr bwMode="auto">
            <a:xfrm>
              <a:off x="4917" y="3432"/>
              <a:ext cx="96" cy="96"/>
            </a:xfrm>
            <a:prstGeom prst="ellipse">
              <a:avLst/>
            </a:prstGeom>
            <a:solidFill>
              <a:srgbClr val="FF66CC"/>
            </a:solidFill>
            <a:ln w="9525">
              <a:solidFill>
                <a:schemeClr val="tx1"/>
              </a:solidFill>
              <a:round/>
              <a:headEnd/>
              <a:tailEnd/>
            </a:ln>
          </p:spPr>
          <p:txBody>
            <a:bodyPr wrap="none" anchor="ctr"/>
            <a:lstStyle/>
            <a:p>
              <a:endParaRPr lang="zh-CN" altLang="en-US"/>
            </a:p>
          </p:txBody>
        </p:sp>
        <p:sp>
          <p:nvSpPr>
            <p:cNvPr id="158745" name="Oval 26"/>
            <p:cNvSpPr>
              <a:spLocks noChangeArrowheads="1"/>
            </p:cNvSpPr>
            <p:nvPr/>
          </p:nvSpPr>
          <p:spPr bwMode="auto">
            <a:xfrm>
              <a:off x="5205" y="3432"/>
              <a:ext cx="96" cy="96"/>
            </a:xfrm>
            <a:prstGeom prst="ellipse">
              <a:avLst/>
            </a:prstGeom>
            <a:solidFill>
              <a:srgbClr val="FF66CC"/>
            </a:solidFill>
            <a:ln w="9525">
              <a:solidFill>
                <a:schemeClr val="tx1"/>
              </a:solidFill>
              <a:round/>
              <a:headEnd/>
              <a:tailEnd/>
            </a:ln>
          </p:spPr>
          <p:txBody>
            <a:bodyPr wrap="none" anchor="ctr"/>
            <a:lstStyle/>
            <a:p>
              <a:endParaRPr lang="zh-CN" altLang="en-US"/>
            </a:p>
          </p:txBody>
        </p:sp>
      </p:grpSp>
      <p:sp>
        <p:nvSpPr>
          <p:cNvPr id="68"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58738" name="Rectangle 23"/>
          <p:cNvSpPr>
            <a:spLocks noChangeArrowheads="1"/>
          </p:cNvSpPr>
          <p:nvPr/>
        </p:nvSpPr>
        <p:spPr bwMode="auto">
          <a:xfrm>
            <a:off x="5435600" y="65088"/>
            <a:ext cx="3124200" cy="584200"/>
          </a:xfrm>
          <a:prstGeom prst="rect">
            <a:avLst/>
          </a:prstGeom>
          <a:noFill/>
          <a:ln w="9525">
            <a:noFill/>
            <a:miter lim="800000"/>
            <a:headEnd/>
            <a:tailEnd/>
          </a:ln>
        </p:spPr>
        <p:txBody>
          <a:bodyPr>
            <a:spAutoFit/>
          </a:bodyPr>
          <a:lstStyle/>
          <a:p>
            <a:pPr eaLnBrk="0" hangingPunct="0">
              <a:spcBef>
                <a:spcPct val="50000"/>
              </a:spcBef>
            </a:pPr>
            <a:r>
              <a:rPr kumimoji="1" lang="en-US" altLang="zh-CN" sz="3200" b="1">
                <a:solidFill>
                  <a:srgbClr val="000066"/>
                </a:solidFill>
                <a:latin typeface="楷体_GB2312" pitchFamily="49" charset="-122"/>
                <a:ea typeface="楷体_GB2312" pitchFamily="49" charset="-122"/>
              </a:rPr>
              <a:t>11-12  </a:t>
            </a:r>
            <a:r>
              <a:rPr kumimoji="1" lang="zh-CN" altLang="en-US" sz="3200" b="1">
                <a:solidFill>
                  <a:srgbClr val="000066"/>
                </a:solidFill>
                <a:latin typeface="楷体_GB2312" pitchFamily="49" charset="-122"/>
                <a:ea typeface="楷体_GB2312" pitchFamily="49" charset="-122"/>
              </a:rPr>
              <a:t>双折射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blinds(horizontal)">
                                      <p:cBhvr>
                                        <p:cTn id="11" dur="500"/>
                                        <p:tgtEl>
                                          <p:spTgt spid="50"/>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blinds(horizontal)">
                                      <p:cBhvr>
                                        <p:cTn id="21" dur="500"/>
                                        <p:tgtEl>
                                          <p:spTgt spid="5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灯片编号占位符 1"/>
          <p:cNvSpPr>
            <a:spLocks noGrp="1"/>
          </p:cNvSpPr>
          <p:nvPr>
            <p:ph type="sldNum" sz="quarter" idx="10"/>
          </p:nvPr>
        </p:nvSpPr>
        <p:spPr>
          <a:noFill/>
        </p:spPr>
        <p:txBody>
          <a:bodyPr/>
          <a:lstStyle/>
          <a:p>
            <a:fld id="{EE4CC446-EC01-48EB-A736-72A17B3F8291}" type="slidenum">
              <a:rPr lang="en-US" altLang="zh-CN" smtClean="0"/>
              <a:pPr/>
              <a:t>227</a:t>
            </a:fld>
            <a:endParaRPr lang="en-US" altLang="zh-CN" smtClean="0"/>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灯片编号占位符 1"/>
          <p:cNvSpPr>
            <a:spLocks noGrp="1"/>
          </p:cNvSpPr>
          <p:nvPr>
            <p:ph type="sldNum" sz="quarter" idx="10"/>
          </p:nvPr>
        </p:nvSpPr>
        <p:spPr>
          <a:noFill/>
        </p:spPr>
        <p:txBody>
          <a:bodyPr/>
          <a:lstStyle/>
          <a:p>
            <a:fld id="{4F43BE4B-5D76-422A-B9F8-A8023991EBA4}" type="slidenum">
              <a:rPr lang="en-US" altLang="zh-CN" smtClean="0"/>
              <a:pPr/>
              <a:t>228</a:t>
            </a:fld>
            <a:endParaRPr lang="en-US" altLang="zh-CN" smtClean="0"/>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51" name="灯片编号占位符 3"/>
          <p:cNvSpPr>
            <a:spLocks noGrp="1"/>
          </p:cNvSpPr>
          <p:nvPr>
            <p:ph type="sldNum" sz="quarter" idx="10"/>
          </p:nvPr>
        </p:nvSpPr>
        <p:spPr>
          <a:noFill/>
        </p:spPr>
        <p:txBody>
          <a:bodyPr/>
          <a:lstStyle/>
          <a:p>
            <a:fld id="{0D7ED14E-52B1-4CFE-A642-8CEF458F366B}" type="slidenum">
              <a:rPr lang="en-US" altLang="zh-CN" smtClean="0"/>
              <a:pPr/>
              <a:t>229</a:t>
            </a:fld>
            <a:endParaRPr lang="en-US" altLang="zh-CN" smtClean="0"/>
          </a:p>
        </p:txBody>
      </p:sp>
      <p:sp>
        <p:nvSpPr>
          <p:cNvPr id="159752" name="Text Box 7"/>
          <p:cNvSpPr txBox="1">
            <a:spLocks noChangeArrowheads="1"/>
          </p:cNvSpPr>
          <p:nvPr/>
        </p:nvSpPr>
        <p:spPr bwMode="auto">
          <a:xfrm>
            <a:off x="685800" y="1006475"/>
            <a:ext cx="5791200" cy="641350"/>
          </a:xfrm>
          <a:prstGeom prst="rect">
            <a:avLst/>
          </a:prstGeom>
          <a:noFill/>
          <a:ln w="9525">
            <a:noFill/>
            <a:miter lim="800000"/>
            <a:headEnd/>
            <a:tailEnd/>
          </a:ln>
        </p:spPr>
        <p:txBody>
          <a:bodyPr>
            <a:spAutoFit/>
          </a:bodyPr>
          <a:lstStyle/>
          <a:p>
            <a:r>
              <a:rPr lang="zh-CN" altLang="en-US" sz="3600">
                <a:solidFill>
                  <a:srgbClr val="CC0000"/>
                </a:solidFill>
                <a:latin typeface="宋体" pitchFamily="2" charset="-122"/>
              </a:rPr>
              <a:t>一 几何光学基本定律</a:t>
            </a:r>
          </a:p>
        </p:txBody>
      </p:sp>
      <p:sp>
        <p:nvSpPr>
          <p:cNvPr id="5128" name="Text Box 8"/>
          <p:cNvSpPr txBox="1">
            <a:spLocks noChangeArrowheads="1"/>
          </p:cNvSpPr>
          <p:nvPr/>
        </p:nvSpPr>
        <p:spPr bwMode="auto">
          <a:xfrm>
            <a:off x="898525" y="1693863"/>
            <a:ext cx="4740275" cy="523875"/>
          </a:xfrm>
          <a:prstGeom prst="rect">
            <a:avLst/>
          </a:prstGeom>
          <a:noFill/>
          <a:ln w="9525">
            <a:noFill/>
            <a:miter lim="800000"/>
            <a:headEnd/>
            <a:tailEnd/>
          </a:ln>
        </p:spPr>
        <p:txBody>
          <a:bodyPr>
            <a:spAutoFit/>
          </a:bodyPr>
          <a:lstStyle/>
          <a:p>
            <a:r>
              <a:rPr lang="en-US" altLang="zh-CN" sz="2800" b="1">
                <a:solidFill>
                  <a:srgbClr val="CC0000"/>
                </a:solidFill>
                <a:latin typeface="Times New Roman" pitchFamily="18" charset="0"/>
              </a:rPr>
              <a:t>1</a:t>
            </a:r>
            <a:r>
              <a:rPr lang="en-US" altLang="zh-CN" sz="2800" b="1">
                <a:solidFill>
                  <a:srgbClr val="CC0000"/>
                </a:solidFill>
              </a:rPr>
              <a:t>  </a:t>
            </a:r>
            <a:r>
              <a:rPr lang="zh-CN" altLang="en-US" sz="2800" b="1">
                <a:solidFill>
                  <a:srgbClr val="CC0000"/>
                </a:solidFill>
              </a:rPr>
              <a:t>反射和折射定律</a:t>
            </a:r>
          </a:p>
        </p:txBody>
      </p:sp>
      <p:sp>
        <p:nvSpPr>
          <p:cNvPr id="5129" name="Text Box 9"/>
          <p:cNvSpPr txBox="1">
            <a:spLocks noChangeArrowheads="1"/>
          </p:cNvSpPr>
          <p:nvPr/>
        </p:nvSpPr>
        <p:spPr bwMode="auto">
          <a:xfrm>
            <a:off x="842963" y="2354263"/>
            <a:ext cx="2362200" cy="523875"/>
          </a:xfrm>
          <a:prstGeom prst="rect">
            <a:avLst/>
          </a:prstGeom>
          <a:noFill/>
          <a:ln w="9525">
            <a:noFill/>
            <a:miter lim="800000"/>
            <a:headEnd/>
            <a:tailEnd/>
          </a:ln>
        </p:spPr>
        <p:txBody>
          <a:bodyPr>
            <a:spAutoFit/>
          </a:bodyPr>
          <a:lstStyle/>
          <a:p>
            <a:r>
              <a:rPr lang="zh-CN" altLang="en-US" sz="2800" b="1">
                <a:solidFill>
                  <a:srgbClr val="CC0000"/>
                </a:solidFill>
              </a:rPr>
              <a:t>反射定律</a:t>
            </a:r>
          </a:p>
        </p:txBody>
      </p:sp>
      <p:sp>
        <p:nvSpPr>
          <p:cNvPr id="5139" name="Text Box 19"/>
          <p:cNvSpPr txBox="1">
            <a:spLocks noChangeArrowheads="1"/>
          </p:cNvSpPr>
          <p:nvPr/>
        </p:nvSpPr>
        <p:spPr bwMode="auto">
          <a:xfrm>
            <a:off x="827088" y="3268663"/>
            <a:ext cx="2378075" cy="523875"/>
          </a:xfrm>
          <a:prstGeom prst="rect">
            <a:avLst/>
          </a:prstGeom>
          <a:noFill/>
          <a:ln w="9525">
            <a:noFill/>
            <a:miter lim="800000"/>
            <a:headEnd/>
            <a:tailEnd/>
          </a:ln>
        </p:spPr>
        <p:txBody>
          <a:bodyPr>
            <a:spAutoFit/>
          </a:bodyPr>
          <a:lstStyle/>
          <a:p>
            <a:r>
              <a:rPr lang="zh-CN" altLang="en-US" sz="2800" b="1">
                <a:solidFill>
                  <a:srgbClr val="CC0000"/>
                </a:solidFill>
              </a:rPr>
              <a:t>折射定律</a:t>
            </a:r>
          </a:p>
        </p:txBody>
      </p:sp>
      <p:sp>
        <p:nvSpPr>
          <p:cNvPr id="5141" name="Text Box 21"/>
          <p:cNvSpPr txBox="1">
            <a:spLocks noChangeArrowheads="1"/>
          </p:cNvSpPr>
          <p:nvPr/>
        </p:nvSpPr>
        <p:spPr bwMode="auto">
          <a:xfrm>
            <a:off x="842963" y="4210050"/>
            <a:ext cx="4876800" cy="523875"/>
          </a:xfrm>
          <a:prstGeom prst="rect">
            <a:avLst/>
          </a:prstGeom>
          <a:noFill/>
          <a:ln w="9525">
            <a:noFill/>
            <a:miter lim="800000"/>
            <a:headEnd/>
            <a:tailEnd/>
          </a:ln>
        </p:spPr>
        <p:txBody>
          <a:bodyPr>
            <a:spAutoFit/>
          </a:bodyPr>
          <a:lstStyle/>
          <a:p>
            <a:r>
              <a:rPr lang="en-US" altLang="zh-CN" sz="2800" b="1" i="1">
                <a:latin typeface="Times New Roman" pitchFamily="18" charset="0"/>
              </a:rPr>
              <a:t>n</a:t>
            </a:r>
            <a:r>
              <a:rPr lang="en-US" altLang="zh-CN" sz="2800" b="1" baseline="-25000">
                <a:latin typeface="Times New Roman" pitchFamily="18" charset="0"/>
              </a:rPr>
              <a:t>12   </a:t>
            </a:r>
            <a:r>
              <a:rPr lang="zh-CN" altLang="en-US" sz="2800" b="1">
                <a:latin typeface="Times New Roman" pitchFamily="18" charset="0"/>
              </a:rPr>
              <a:t>相对折射率</a:t>
            </a:r>
          </a:p>
        </p:txBody>
      </p:sp>
      <p:sp>
        <p:nvSpPr>
          <p:cNvPr id="5142" name="Text Box 22"/>
          <p:cNvSpPr txBox="1">
            <a:spLocks noChangeArrowheads="1"/>
          </p:cNvSpPr>
          <p:nvPr/>
        </p:nvSpPr>
        <p:spPr bwMode="auto">
          <a:xfrm>
            <a:off x="935038" y="5059363"/>
            <a:ext cx="7453312" cy="523875"/>
          </a:xfrm>
          <a:prstGeom prst="rect">
            <a:avLst/>
          </a:prstGeom>
          <a:noFill/>
          <a:ln w="9525">
            <a:noFill/>
            <a:miter lim="800000"/>
            <a:headEnd/>
            <a:tailEnd/>
          </a:ln>
        </p:spPr>
        <p:txBody>
          <a:bodyPr>
            <a:spAutoFit/>
          </a:bodyPr>
          <a:lstStyle/>
          <a:p>
            <a:r>
              <a:rPr lang="en-US" altLang="zh-CN" sz="2800" b="1" i="1">
                <a:latin typeface="Times New Roman" pitchFamily="18" charset="0"/>
              </a:rPr>
              <a:t>n</a:t>
            </a:r>
            <a:r>
              <a:rPr lang="en-US" altLang="zh-CN" sz="2800" b="1" baseline="-25000">
                <a:latin typeface="Times New Roman" pitchFamily="18" charset="0"/>
              </a:rPr>
              <a:t>1</a:t>
            </a:r>
            <a:r>
              <a:rPr lang="zh-CN" altLang="en-US" sz="2800" b="1"/>
              <a:t>绝对折射率</a:t>
            </a:r>
            <a:r>
              <a:rPr lang="zh-CN" altLang="en-US" sz="2800" b="1">
                <a:solidFill>
                  <a:srgbClr val="CC0000"/>
                </a:solidFill>
              </a:rPr>
              <a:t>（相对于真空）</a:t>
            </a:r>
          </a:p>
        </p:txBody>
      </p:sp>
      <p:grpSp>
        <p:nvGrpSpPr>
          <p:cNvPr id="2" name="Group 25"/>
          <p:cNvGrpSpPr>
            <a:grpSpLocks/>
          </p:cNvGrpSpPr>
          <p:nvPr/>
        </p:nvGrpSpPr>
        <p:grpSpPr bwMode="auto">
          <a:xfrm>
            <a:off x="6896100" y="2965450"/>
            <a:ext cx="379413" cy="771525"/>
            <a:chOff x="1296" y="1488"/>
            <a:chExt cx="304" cy="573"/>
          </a:xfrm>
        </p:grpSpPr>
        <p:sp>
          <p:nvSpPr>
            <p:cNvPr id="159781" name="Line 26"/>
            <p:cNvSpPr>
              <a:spLocks noChangeAspect="1" noChangeShapeType="1"/>
            </p:cNvSpPr>
            <p:nvPr/>
          </p:nvSpPr>
          <p:spPr bwMode="auto">
            <a:xfrm>
              <a:off x="1296" y="1488"/>
              <a:ext cx="304" cy="573"/>
            </a:xfrm>
            <a:prstGeom prst="line">
              <a:avLst/>
            </a:prstGeom>
            <a:noFill/>
            <a:ln w="38100">
              <a:solidFill>
                <a:srgbClr val="FF0000"/>
              </a:solidFill>
              <a:round/>
              <a:headEnd/>
              <a:tailEnd/>
            </a:ln>
          </p:spPr>
          <p:txBody>
            <a:bodyPr wrap="none" anchor="ctr"/>
            <a:lstStyle/>
            <a:p>
              <a:endParaRPr lang="zh-CN" altLang="en-US"/>
            </a:p>
          </p:txBody>
        </p:sp>
        <p:sp>
          <p:nvSpPr>
            <p:cNvPr id="159782" name="Line 27"/>
            <p:cNvSpPr>
              <a:spLocks noChangeShapeType="1"/>
            </p:cNvSpPr>
            <p:nvPr/>
          </p:nvSpPr>
          <p:spPr bwMode="auto">
            <a:xfrm>
              <a:off x="1296" y="1488"/>
              <a:ext cx="259" cy="466"/>
            </a:xfrm>
            <a:prstGeom prst="line">
              <a:avLst/>
            </a:prstGeom>
            <a:noFill/>
            <a:ln w="38100">
              <a:solidFill>
                <a:srgbClr val="FF0000"/>
              </a:solidFill>
              <a:round/>
              <a:headEnd/>
              <a:tailEnd type="triangle" w="sm" len="lg"/>
            </a:ln>
          </p:spPr>
          <p:txBody>
            <a:bodyPr wrap="none" anchor="ctr"/>
            <a:lstStyle/>
            <a:p>
              <a:endParaRPr lang="zh-CN" altLang="en-US"/>
            </a:p>
          </p:txBody>
        </p:sp>
      </p:grpSp>
      <p:sp>
        <p:nvSpPr>
          <p:cNvPr id="159759" name="Rectangle 28"/>
          <p:cNvSpPr>
            <a:spLocks noChangeArrowheads="1"/>
          </p:cNvSpPr>
          <p:nvPr/>
        </p:nvSpPr>
        <p:spPr bwMode="auto">
          <a:xfrm>
            <a:off x="5775325" y="2997200"/>
            <a:ext cx="2159000" cy="741363"/>
          </a:xfrm>
          <a:prstGeom prst="rect">
            <a:avLst/>
          </a:prstGeom>
          <a:solidFill>
            <a:srgbClr val="B1CFED">
              <a:alpha val="50195"/>
            </a:srgbClr>
          </a:solidFill>
          <a:ln w="9525">
            <a:noFill/>
            <a:miter lim="800000"/>
            <a:headEnd/>
            <a:tailEnd/>
          </a:ln>
        </p:spPr>
        <p:txBody>
          <a:bodyPr wrap="none" anchor="ctr"/>
          <a:lstStyle/>
          <a:p>
            <a:endParaRPr lang="zh-CN" altLang="en-US"/>
          </a:p>
        </p:txBody>
      </p:sp>
      <p:sp>
        <p:nvSpPr>
          <p:cNvPr id="159760" name="Line 29"/>
          <p:cNvSpPr>
            <a:spLocks noChangeShapeType="1"/>
          </p:cNvSpPr>
          <p:nvPr/>
        </p:nvSpPr>
        <p:spPr bwMode="auto">
          <a:xfrm flipH="1">
            <a:off x="6892925" y="1552575"/>
            <a:ext cx="3175" cy="3019425"/>
          </a:xfrm>
          <a:prstGeom prst="line">
            <a:avLst/>
          </a:prstGeom>
          <a:noFill/>
          <a:ln w="28575">
            <a:solidFill>
              <a:srgbClr val="0000FF"/>
            </a:solidFill>
            <a:prstDash val="dash"/>
            <a:round/>
            <a:headEnd/>
            <a:tailEnd/>
          </a:ln>
        </p:spPr>
        <p:txBody>
          <a:bodyPr wrap="none" anchor="ctr"/>
          <a:lstStyle/>
          <a:p>
            <a:endParaRPr lang="zh-CN" altLang="en-US"/>
          </a:p>
        </p:txBody>
      </p:sp>
      <p:sp>
        <p:nvSpPr>
          <p:cNvPr id="159761" name="Line 30"/>
          <p:cNvSpPr>
            <a:spLocks noChangeShapeType="1"/>
          </p:cNvSpPr>
          <p:nvPr/>
        </p:nvSpPr>
        <p:spPr bwMode="auto">
          <a:xfrm>
            <a:off x="5867400" y="3000375"/>
            <a:ext cx="2047875" cy="0"/>
          </a:xfrm>
          <a:prstGeom prst="line">
            <a:avLst/>
          </a:prstGeom>
          <a:noFill/>
          <a:ln w="28575">
            <a:solidFill>
              <a:srgbClr val="0000FF"/>
            </a:solidFill>
            <a:round/>
            <a:headEnd/>
            <a:tailEnd/>
          </a:ln>
        </p:spPr>
        <p:txBody>
          <a:bodyPr wrap="none" anchor="ctr"/>
          <a:lstStyle/>
          <a:p>
            <a:endParaRPr lang="zh-CN" altLang="en-US"/>
          </a:p>
        </p:txBody>
      </p:sp>
      <p:sp>
        <p:nvSpPr>
          <p:cNvPr id="159762" name="Text Box 31"/>
          <p:cNvSpPr txBox="1">
            <a:spLocks noChangeArrowheads="1"/>
          </p:cNvSpPr>
          <p:nvPr/>
        </p:nvSpPr>
        <p:spPr bwMode="auto">
          <a:xfrm>
            <a:off x="6610350" y="1063625"/>
            <a:ext cx="849313" cy="457200"/>
          </a:xfrm>
          <a:prstGeom prst="rect">
            <a:avLst/>
          </a:prstGeom>
          <a:noFill/>
          <a:ln w="9525">
            <a:noFill/>
            <a:miter lim="800000"/>
            <a:headEnd/>
            <a:tailEnd/>
          </a:ln>
        </p:spPr>
        <p:txBody>
          <a:bodyPr>
            <a:spAutoFit/>
          </a:bodyPr>
          <a:lstStyle/>
          <a:p>
            <a:r>
              <a:rPr lang="zh-CN" altLang="en-US" sz="2400">
                <a:solidFill>
                  <a:srgbClr val="000066"/>
                </a:solidFill>
                <a:latin typeface="Times New Roman" pitchFamily="18" charset="0"/>
              </a:rPr>
              <a:t>法线</a:t>
            </a:r>
            <a:endParaRPr lang="zh-CN" altLang="en-US">
              <a:solidFill>
                <a:srgbClr val="000066"/>
              </a:solidFill>
            </a:endParaRPr>
          </a:p>
        </p:txBody>
      </p:sp>
      <p:sp>
        <p:nvSpPr>
          <p:cNvPr id="159763" name="Text Box 32"/>
          <p:cNvSpPr txBox="1">
            <a:spLocks noChangeArrowheads="1"/>
          </p:cNvSpPr>
          <p:nvPr/>
        </p:nvSpPr>
        <p:spPr bwMode="auto">
          <a:xfrm>
            <a:off x="5383213" y="3081338"/>
            <a:ext cx="1112837" cy="457200"/>
          </a:xfrm>
          <a:prstGeom prst="rect">
            <a:avLst/>
          </a:prstGeom>
          <a:noFill/>
          <a:ln w="9525">
            <a:noFill/>
            <a:miter lim="800000"/>
            <a:headEnd/>
            <a:tailEnd/>
          </a:ln>
        </p:spPr>
        <p:txBody>
          <a:bodyPr>
            <a:spAutoFit/>
          </a:bodyPr>
          <a:lstStyle/>
          <a:p>
            <a:r>
              <a:rPr lang="zh-CN" altLang="en-US" sz="2400">
                <a:latin typeface="Times New Roman" pitchFamily="18" charset="0"/>
              </a:rPr>
              <a:t>分界面</a:t>
            </a:r>
            <a:endParaRPr lang="zh-CN" altLang="en-US" sz="2400"/>
          </a:p>
        </p:txBody>
      </p:sp>
      <p:grpSp>
        <p:nvGrpSpPr>
          <p:cNvPr id="3" name="Group 33"/>
          <p:cNvGrpSpPr>
            <a:grpSpLocks/>
          </p:cNvGrpSpPr>
          <p:nvPr/>
        </p:nvGrpSpPr>
        <p:grpSpPr bwMode="auto">
          <a:xfrm>
            <a:off x="5995988" y="2058988"/>
            <a:ext cx="900112" cy="906462"/>
            <a:chOff x="576" y="1056"/>
            <a:chExt cx="720" cy="672"/>
          </a:xfrm>
        </p:grpSpPr>
        <p:sp>
          <p:nvSpPr>
            <p:cNvPr id="159779" name="Line 34"/>
            <p:cNvSpPr>
              <a:spLocks noChangeShapeType="1"/>
            </p:cNvSpPr>
            <p:nvPr/>
          </p:nvSpPr>
          <p:spPr bwMode="auto">
            <a:xfrm rot="120000">
              <a:off x="576" y="1056"/>
              <a:ext cx="720" cy="672"/>
            </a:xfrm>
            <a:prstGeom prst="line">
              <a:avLst/>
            </a:prstGeom>
            <a:noFill/>
            <a:ln w="28575">
              <a:solidFill>
                <a:srgbClr val="FF0000"/>
              </a:solidFill>
              <a:round/>
              <a:headEnd/>
              <a:tailEnd/>
            </a:ln>
          </p:spPr>
          <p:txBody>
            <a:bodyPr wrap="none" anchor="ctr"/>
            <a:lstStyle/>
            <a:p>
              <a:endParaRPr lang="zh-CN" altLang="en-US"/>
            </a:p>
          </p:txBody>
        </p:sp>
        <p:sp>
          <p:nvSpPr>
            <p:cNvPr id="159780" name="Line 35"/>
            <p:cNvSpPr>
              <a:spLocks noChangeShapeType="1"/>
            </p:cNvSpPr>
            <p:nvPr/>
          </p:nvSpPr>
          <p:spPr bwMode="auto">
            <a:xfrm rot="60000">
              <a:off x="576" y="1056"/>
              <a:ext cx="432" cy="384"/>
            </a:xfrm>
            <a:prstGeom prst="line">
              <a:avLst/>
            </a:prstGeom>
            <a:noFill/>
            <a:ln w="28575">
              <a:solidFill>
                <a:srgbClr val="FF0000"/>
              </a:solidFill>
              <a:round/>
              <a:headEnd/>
              <a:tailEnd type="triangle" w="sm" len="lg"/>
            </a:ln>
          </p:spPr>
          <p:txBody>
            <a:bodyPr wrap="none" anchor="ctr"/>
            <a:lstStyle/>
            <a:p>
              <a:endParaRPr lang="zh-CN" altLang="en-US"/>
            </a:p>
          </p:txBody>
        </p:sp>
      </p:grpSp>
      <p:sp>
        <p:nvSpPr>
          <p:cNvPr id="159765" name="Text Box 36"/>
          <p:cNvSpPr txBox="1">
            <a:spLocks noChangeArrowheads="1"/>
          </p:cNvSpPr>
          <p:nvPr/>
        </p:nvSpPr>
        <p:spPr bwMode="auto">
          <a:xfrm>
            <a:off x="5532438" y="1714500"/>
            <a:ext cx="1190625" cy="457200"/>
          </a:xfrm>
          <a:prstGeom prst="rect">
            <a:avLst/>
          </a:prstGeom>
          <a:noFill/>
          <a:ln w="9525">
            <a:noFill/>
            <a:miter lim="800000"/>
            <a:headEnd/>
            <a:tailEnd/>
          </a:ln>
        </p:spPr>
        <p:txBody>
          <a:bodyPr>
            <a:spAutoFit/>
          </a:bodyPr>
          <a:lstStyle/>
          <a:p>
            <a:r>
              <a:rPr lang="zh-CN" altLang="en-US" sz="2400">
                <a:latin typeface="Times New Roman" pitchFamily="18" charset="0"/>
              </a:rPr>
              <a:t>入射光</a:t>
            </a:r>
            <a:endParaRPr lang="zh-CN" altLang="en-US"/>
          </a:p>
        </p:txBody>
      </p:sp>
      <p:grpSp>
        <p:nvGrpSpPr>
          <p:cNvPr id="4" name="Group 48"/>
          <p:cNvGrpSpPr>
            <a:grpSpLocks/>
          </p:cNvGrpSpPr>
          <p:nvPr/>
        </p:nvGrpSpPr>
        <p:grpSpPr bwMode="auto">
          <a:xfrm>
            <a:off x="6584950" y="1868488"/>
            <a:ext cx="784225" cy="874712"/>
            <a:chOff x="4148" y="1117"/>
            <a:chExt cx="494" cy="551"/>
          </a:xfrm>
        </p:grpSpPr>
        <p:sp>
          <p:nvSpPr>
            <p:cNvPr id="159777" name="Freeform 37"/>
            <p:cNvSpPr>
              <a:spLocks/>
            </p:cNvSpPr>
            <p:nvPr/>
          </p:nvSpPr>
          <p:spPr bwMode="auto">
            <a:xfrm>
              <a:off x="4165" y="1534"/>
              <a:ext cx="189" cy="134"/>
            </a:xfrm>
            <a:custGeom>
              <a:avLst/>
              <a:gdLst>
                <a:gd name="T0" fmla="*/ 0 w 240"/>
                <a:gd name="T1" fmla="*/ 469 h 112"/>
                <a:gd name="T2" fmla="*/ 14 w 240"/>
                <a:gd name="T3" fmla="*/ 71 h 112"/>
                <a:gd name="T4" fmla="*/ 35 w 240"/>
                <a:gd name="T5" fmla="*/ 71 h 112"/>
                <a:gd name="T6" fmla="*/ 0 60000 65536"/>
                <a:gd name="T7" fmla="*/ 0 60000 65536"/>
                <a:gd name="T8" fmla="*/ 0 60000 65536"/>
                <a:gd name="T9" fmla="*/ 0 w 240"/>
                <a:gd name="T10" fmla="*/ 0 h 112"/>
                <a:gd name="T11" fmla="*/ 240 w 240"/>
                <a:gd name="T12" fmla="*/ 112 h 112"/>
              </a:gdLst>
              <a:ahLst/>
              <a:cxnLst>
                <a:cxn ang="T6">
                  <a:pos x="T0" y="T1"/>
                </a:cxn>
                <a:cxn ang="T7">
                  <a:pos x="T2" y="T3"/>
                </a:cxn>
                <a:cxn ang="T8">
                  <a:pos x="T4" y="T5"/>
                </a:cxn>
              </a:cxnLst>
              <a:rect l="T9" t="T10" r="T11" b="T12"/>
              <a:pathLst>
                <a:path w="240" h="112">
                  <a:moveTo>
                    <a:pt x="0" y="112"/>
                  </a:moveTo>
                  <a:cubicBezTo>
                    <a:pt x="28" y="72"/>
                    <a:pt x="56" y="32"/>
                    <a:pt x="96" y="16"/>
                  </a:cubicBezTo>
                  <a:cubicBezTo>
                    <a:pt x="136" y="0"/>
                    <a:pt x="216" y="16"/>
                    <a:pt x="240" y="16"/>
                  </a:cubicBezTo>
                </a:path>
              </a:pathLst>
            </a:custGeom>
            <a:noFill/>
            <a:ln w="28575">
              <a:solidFill>
                <a:srgbClr val="CC0099"/>
              </a:solidFill>
              <a:round/>
              <a:headEnd/>
              <a:tailEnd/>
            </a:ln>
          </p:spPr>
          <p:txBody>
            <a:bodyPr wrap="none" anchor="ctr"/>
            <a:lstStyle/>
            <a:p>
              <a:endParaRPr lang="zh-CN" altLang="en-US"/>
            </a:p>
          </p:txBody>
        </p:sp>
        <p:sp>
          <p:nvSpPr>
            <p:cNvPr id="159778" name="Freeform 38"/>
            <p:cNvSpPr>
              <a:spLocks/>
            </p:cNvSpPr>
            <p:nvPr/>
          </p:nvSpPr>
          <p:spPr bwMode="auto">
            <a:xfrm>
              <a:off x="4354" y="1498"/>
              <a:ext cx="189" cy="113"/>
            </a:xfrm>
            <a:custGeom>
              <a:avLst/>
              <a:gdLst>
                <a:gd name="T0" fmla="*/ 0 w 240"/>
                <a:gd name="T1" fmla="*/ 207 h 95"/>
                <a:gd name="T2" fmla="*/ 19 w 240"/>
                <a:gd name="T3" fmla="*/ 29 h 95"/>
                <a:gd name="T4" fmla="*/ 35 w 240"/>
                <a:gd name="T5" fmla="*/ 379 h 95"/>
                <a:gd name="T6" fmla="*/ 0 60000 65536"/>
                <a:gd name="T7" fmla="*/ 0 60000 65536"/>
                <a:gd name="T8" fmla="*/ 0 60000 65536"/>
                <a:gd name="T9" fmla="*/ 0 w 240"/>
                <a:gd name="T10" fmla="*/ 0 h 95"/>
                <a:gd name="T11" fmla="*/ 240 w 240"/>
                <a:gd name="T12" fmla="*/ 95 h 95"/>
              </a:gdLst>
              <a:ahLst/>
              <a:cxnLst>
                <a:cxn ang="T6">
                  <a:pos x="T0" y="T1"/>
                </a:cxn>
                <a:cxn ang="T7">
                  <a:pos x="T2" y="T3"/>
                </a:cxn>
                <a:cxn ang="T8">
                  <a:pos x="T4" y="T5"/>
                </a:cxn>
              </a:cxnLst>
              <a:rect l="T9" t="T10" r="T11" b="T12"/>
              <a:pathLst>
                <a:path w="240" h="95">
                  <a:moveTo>
                    <a:pt x="0" y="51"/>
                  </a:moveTo>
                  <a:cubicBezTo>
                    <a:pt x="21" y="44"/>
                    <a:pt x="88" y="0"/>
                    <a:pt x="128" y="7"/>
                  </a:cubicBezTo>
                  <a:cubicBezTo>
                    <a:pt x="168" y="14"/>
                    <a:pt x="217" y="77"/>
                    <a:pt x="240" y="95"/>
                  </a:cubicBezTo>
                </a:path>
              </a:pathLst>
            </a:custGeom>
            <a:noFill/>
            <a:ln w="28575">
              <a:solidFill>
                <a:srgbClr val="FF3399"/>
              </a:solidFill>
              <a:round/>
              <a:headEnd/>
              <a:tailEnd/>
            </a:ln>
          </p:spPr>
          <p:txBody>
            <a:bodyPr wrap="none" anchor="ctr"/>
            <a:lstStyle/>
            <a:p>
              <a:endParaRPr lang="zh-CN" altLang="en-US"/>
            </a:p>
          </p:txBody>
        </p:sp>
        <p:graphicFrame>
          <p:nvGraphicFramePr>
            <p:cNvPr id="159749" name="Object 40"/>
            <p:cNvGraphicFramePr>
              <a:graphicFrameLocks noChangeAspect="1"/>
            </p:cNvGraphicFramePr>
            <p:nvPr/>
          </p:nvGraphicFramePr>
          <p:xfrm>
            <a:off x="4148" y="1213"/>
            <a:ext cx="145" cy="398"/>
          </p:xfrm>
          <a:graphic>
            <a:graphicData uri="http://schemas.openxmlformats.org/presentationml/2006/ole">
              <p:oleObj spid="_x0000_s175109" name="Equation" r:id="rId3" imgW="126720" imgH="228600" progId="Equation.DSMT4">
                <p:embed/>
              </p:oleObj>
            </a:graphicData>
          </a:graphic>
        </p:graphicFrame>
        <p:graphicFrame>
          <p:nvGraphicFramePr>
            <p:cNvPr id="159750" name="Object 41"/>
            <p:cNvGraphicFramePr>
              <a:graphicFrameLocks noChangeAspect="1"/>
            </p:cNvGraphicFramePr>
            <p:nvPr/>
          </p:nvGraphicFramePr>
          <p:xfrm>
            <a:off x="4468" y="1117"/>
            <a:ext cx="174" cy="420"/>
          </p:xfrm>
          <a:graphic>
            <a:graphicData uri="http://schemas.openxmlformats.org/presentationml/2006/ole">
              <p:oleObj spid="_x0000_s175110" name="Equation" r:id="rId4" imgW="152280" imgH="241200" progId="Equation.DSMT4">
                <p:embed/>
              </p:oleObj>
            </a:graphicData>
          </a:graphic>
        </p:graphicFrame>
      </p:grpSp>
      <p:grpSp>
        <p:nvGrpSpPr>
          <p:cNvPr id="5" name="Group 49"/>
          <p:cNvGrpSpPr>
            <a:grpSpLocks/>
          </p:cNvGrpSpPr>
          <p:nvPr/>
        </p:nvGrpSpPr>
        <p:grpSpPr bwMode="auto">
          <a:xfrm>
            <a:off x="6911975" y="3460750"/>
            <a:ext cx="263525" cy="604838"/>
            <a:chOff x="4354" y="2180"/>
            <a:chExt cx="166" cy="381"/>
          </a:xfrm>
        </p:grpSpPr>
        <p:sp>
          <p:nvSpPr>
            <p:cNvPr id="159776" name="Freeform 39"/>
            <p:cNvSpPr>
              <a:spLocks/>
            </p:cNvSpPr>
            <p:nvPr/>
          </p:nvSpPr>
          <p:spPr bwMode="auto">
            <a:xfrm>
              <a:off x="4354" y="2180"/>
              <a:ext cx="114" cy="66"/>
            </a:xfrm>
            <a:custGeom>
              <a:avLst/>
              <a:gdLst>
                <a:gd name="T0" fmla="*/ 0 w 96"/>
                <a:gd name="T1" fmla="*/ 180 h 56"/>
                <a:gd name="T2" fmla="*/ 220 w 96"/>
                <a:gd name="T3" fmla="*/ 180 h 56"/>
                <a:gd name="T4" fmla="*/ 378 w 96"/>
                <a:gd name="T5" fmla="*/ 0 h 56"/>
                <a:gd name="T6" fmla="*/ 0 60000 65536"/>
                <a:gd name="T7" fmla="*/ 0 60000 65536"/>
                <a:gd name="T8" fmla="*/ 0 60000 65536"/>
                <a:gd name="T9" fmla="*/ 0 w 96"/>
                <a:gd name="T10" fmla="*/ 0 h 56"/>
                <a:gd name="T11" fmla="*/ 96 w 96"/>
                <a:gd name="T12" fmla="*/ 56 h 56"/>
              </a:gdLst>
              <a:ahLst/>
              <a:cxnLst>
                <a:cxn ang="T6">
                  <a:pos x="T0" y="T1"/>
                </a:cxn>
                <a:cxn ang="T7">
                  <a:pos x="T2" y="T3"/>
                </a:cxn>
                <a:cxn ang="T8">
                  <a:pos x="T4" y="T5"/>
                </a:cxn>
              </a:cxnLst>
              <a:rect l="T9" t="T10" r="T11" b="T12"/>
              <a:pathLst>
                <a:path w="96" h="56">
                  <a:moveTo>
                    <a:pt x="0" y="48"/>
                  </a:moveTo>
                  <a:cubicBezTo>
                    <a:pt x="9" y="48"/>
                    <a:pt x="40" y="56"/>
                    <a:pt x="56" y="48"/>
                  </a:cubicBezTo>
                  <a:cubicBezTo>
                    <a:pt x="72" y="40"/>
                    <a:pt x="88" y="10"/>
                    <a:pt x="96" y="0"/>
                  </a:cubicBezTo>
                </a:path>
              </a:pathLst>
            </a:custGeom>
            <a:noFill/>
            <a:ln w="28575">
              <a:solidFill>
                <a:srgbClr val="0000FF"/>
              </a:solidFill>
              <a:round/>
              <a:headEnd/>
              <a:tailEnd/>
            </a:ln>
          </p:spPr>
          <p:txBody>
            <a:bodyPr wrap="none" anchor="ctr"/>
            <a:lstStyle/>
            <a:p>
              <a:endParaRPr lang="zh-CN" altLang="en-US"/>
            </a:p>
          </p:txBody>
        </p:sp>
        <p:graphicFrame>
          <p:nvGraphicFramePr>
            <p:cNvPr id="159748" name="Object 42"/>
            <p:cNvGraphicFramePr>
              <a:graphicFrameLocks noChangeAspect="1"/>
            </p:cNvGraphicFramePr>
            <p:nvPr/>
          </p:nvGraphicFramePr>
          <p:xfrm>
            <a:off x="4372" y="2196"/>
            <a:ext cx="148" cy="365"/>
          </p:xfrm>
          <a:graphic>
            <a:graphicData uri="http://schemas.openxmlformats.org/presentationml/2006/ole">
              <p:oleObj spid="_x0000_s175108" name="Equation" r:id="rId5" imgW="139680" imgH="228600" progId="Equation.DSMT4">
                <p:embed/>
              </p:oleObj>
            </a:graphicData>
          </a:graphic>
        </p:graphicFrame>
      </p:grpSp>
      <p:grpSp>
        <p:nvGrpSpPr>
          <p:cNvPr id="6" name="Group 43"/>
          <p:cNvGrpSpPr>
            <a:grpSpLocks/>
          </p:cNvGrpSpPr>
          <p:nvPr/>
        </p:nvGrpSpPr>
        <p:grpSpPr bwMode="auto">
          <a:xfrm>
            <a:off x="6896100" y="2058988"/>
            <a:ext cx="1139825" cy="906462"/>
            <a:chOff x="1296" y="1056"/>
            <a:chExt cx="912" cy="672"/>
          </a:xfrm>
        </p:grpSpPr>
        <p:sp>
          <p:nvSpPr>
            <p:cNvPr id="159774" name="Line 44"/>
            <p:cNvSpPr>
              <a:spLocks noChangeShapeType="1"/>
            </p:cNvSpPr>
            <p:nvPr/>
          </p:nvSpPr>
          <p:spPr bwMode="auto">
            <a:xfrm flipH="1">
              <a:off x="1296" y="1056"/>
              <a:ext cx="672" cy="672"/>
            </a:xfrm>
            <a:prstGeom prst="line">
              <a:avLst/>
            </a:prstGeom>
            <a:noFill/>
            <a:ln w="28575">
              <a:solidFill>
                <a:srgbClr val="FF0000"/>
              </a:solidFill>
              <a:round/>
              <a:headEnd type="triangle" w="sm" len="lg"/>
              <a:tailEnd/>
            </a:ln>
          </p:spPr>
          <p:txBody>
            <a:bodyPr wrap="none" anchor="ctr"/>
            <a:lstStyle/>
            <a:p>
              <a:endParaRPr lang="zh-CN" altLang="en-US"/>
            </a:p>
          </p:txBody>
        </p:sp>
        <p:sp>
          <p:nvSpPr>
            <p:cNvPr id="159775" name="Text Box 45"/>
            <p:cNvSpPr txBox="1">
              <a:spLocks noChangeArrowheads="1"/>
            </p:cNvSpPr>
            <p:nvPr/>
          </p:nvSpPr>
          <p:spPr bwMode="auto">
            <a:xfrm>
              <a:off x="1824" y="1104"/>
              <a:ext cx="384" cy="339"/>
            </a:xfrm>
            <a:prstGeom prst="rect">
              <a:avLst/>
            </a:prstGeom>
            <a:noFill/>
            <a:ln w="9525">
              <a:noFill/>
              <a:miter lim="800000"/>
              <a:headEnd/>
              <a:tailEnd/>
            </a:ln>
          </p:spPr>
          <p:txBody>
            <a:bodyPr>
              <a:spAutoFit/>
            </a:bodyPr>
            <a:lstStyle/>
            <a:p>
              <a:r>
                <a:rPr lang="en-US" altLang="zh-CN" sz="2400" i="1">
                  <a:latin typeface="Times New Roman" pitchFamily="18" charset="0"/>
                </a:rPr>
                <a:t>L</a:t>
              </a:r>
              <a:endParaRPr lang="en-US" altLang="zh-CN"/>
            </a:p>
          </p:txBody>
        </p:sp>
      </p:grpSp>
      <p:sp>
        <p:nvSpPr>
          <p:cNvPr id="159769" name="Text Box 46"/>
          <p:cNvSpPr txBox="1">
            <a:spLocks noChangeArrowheads="1"/>
          </p:cNvSpPr>
          <p:nvPr/>
        </p:nvSpPr>
        <p:spPr bwMode="auto">
          <a:xfrm>
            <a:off x="7331075" y="3141663"/>
            <a:ext cx="1098550" cy="457200"/>
          </a:xfrm>
          <a:prstGeom prst="rect">
            <a:avLst/>
          </a:prstGeom>
          <a:noFill/>
          <a:ln w="9525">
            <a:noFill/>
            <a:miter lim="800000"/>
            <a:headEnd/>
            <a:tailEnd/>
          </a:ln>
        </p:spPr>
        <p:txBody>
          <a:bodyPr wrap="none">
            <a:spAutoFit/>
          </a:bodyPr>
          <a:lstStyle/>
          <a:p>
            <a:r>
              <a:rPr lang="zh-CN" altLang="en-US" sz="2400"/>
              <a:t>折射光</a:t>
            </a:r>
          </a:p>
        </p:txBody>
      </p:sp>
      <p:sp>
        <p:nvSpPr>
          <p:cNvPr id="159770" name="Text Box 47"/>
          <p:cNvSpPr txBox="1">
            <a:spLocks noChangeArrowheads="1"/>
          </p:cNvSpPr>
          <p:nvPr/>
        </p:nvSpPr>
        <p:spPr bwMode="auto">
          <a:xfrm>
            <a:off x="7573963" y="1714500"/>
            <a:ext cx="1189037" cy="457200"/>
          </a:xfrm>
          <a:prstGeom prst="rect">
            <a:avLst/>
          </a:prstGeom>
          <a:noFill/>
          <a:ln w="9525">
            <a:noFill/>
            <a:miter lim="800000"/>
            <a:headEnd/>
            <a:tailEnd/>
          </a:ln>
        </p:spPr>
        <p:txBody>
          <a:bodyPr>
            <a:spAutoFit/>
          </a:bodyPr>
          <a:lstStyle/>
          <a:p>
            <a:r>
              <a:rPr lang="zh-CN" altLang="en-US" sz="2400">
                <a:latin typeface="Times New Roman" pitchFamily="18" charset="0"/>
              </a:rPr>
              <a:t>反射光</a:t>
            </a:r>
            <a:endParaRPr lang="zh-CN" altLang="en-US"/>
          </a:p>
        </p:txBody>
      </p:sp>
      <p:sp>
        <p:nvSpPr>
          <p:cNvPr id="159771" name="Rectangle 51"/>
          <p:cNvSpPr>
            <a:spLocks noChangeArrowheads="1"/>
          </p:cNvSpPr>
          <p:nvPr/>
        </p:nvSpPr>
        <p:spPr bwMode="auto">
          <a:xfrm>
            <a:off x="5148263" y="1125538"/>
            <a:ext cx="3455987" cy="3455987"/>
          </a:xfrm>
          <a:prstGeom prst="rect">
            <a:avLst/>
          </a:prstGeom>
          <a:noFill/>
          <a:ln w="9525">
            <a:solidFill>
              <a:schemeClr val="tx1"/>
            </a:solidFill>
            <a:miter lim="800000"/>
            <a:headEnd/>
            <a:tailEnd/>
          </a:ln>
        </p:spPr>
        <p:txBody>
          <a:bodyPr wrap="none" anchor="ctr"/>
          <a:lstStyle/>
          <a:p>
            <a:endParaRPr lang="zh-CN" altLang="en-US"/>
          </a:p>
        </p:txBody>
      </p:sp>
      <p:graphicFrame>
        <p:nvGraphicFramePr>
          <p:cNvPr id="5172" name="Object 52"/>
          <p:cNvGraphicFramePr>
            <a:graphicFrameLocks noChangeAspect="1"/>
          </p:cNvGraphicFramePr>
          <p:nvPr/>
        </p:nvGraphicFramePr>
        <p:xfrm>
          <a:off x="2743200" y="2286000"/>
          <a:ext cx="925513" cy="650875"/>
        </p:xfrm>
        <a:graphic>
          <a:graphicData uri="http://schemas.openxmlformats.org/presentationml/2006/ole">
            <p:oleObj spid="_x0000_s175106" name="Equation" r:id="rId6" imgW="342720" imgH="241200" progId="Equation.DSMT4">
              <p:embed/>
            </p:oleObj>
          </a:graphicData>
        </a:graphic>
      </p:graphicFrame>
      <p:graphicFrame>
        <p:nvGraphicFramePr>
          <p:cNvPr id="5173" name="Object 53"/>
          <p:cNvGraphicFramePr>
            <a:graphicFrameLocks noChangeAspect="1"/>
          </p:cNvGraphicFramePr>
          <p:nvPr/>
        </p:nvGraphicFramePr>
        <p:xfrm>
          <a:off x="2638425" y="3060700"/>
          <a:ext cx="2274888" cy="1150938"/>
        </p:xfrm>
        <a:graphic>
          <a:graphicData uri="http://schemas.openxmlformats.org/presentationml/2006/ole">
            <p:oleObj spid="_x0000_s175107" name="Equation" r:id="rId7" imgW="990360" imgH="431640" progId="Equation.DSMT4">
              <p:embed/>
            </p:oleObj>
          </a:graphicData>
        </a:graphic>
      </p:graphicFrame>
      <p:sp>
        <p:nvSpPr>
          <p:cNvPr id="159772" name="Rectangle 26"/>
          <p:cNvSpPr>
            <a:spLocks noChangeArrowheads="1"/>
          </p:cNvSpPr>
          <p:nvPr/>
        </p:nvSpPr>
        <p:spPr bwMode="auto">
          <a:xfrm>
            <a:off x="5638800" y="101600"/>
            <a:ext cx="3227388" cy="519113"/>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 11-14  </a:t>
            </a:r>
            <a:r>
              <a:rPr kumimoji="1" lang="zh-CN" altLang="en-US" sz="2800" b="1">
                <a:solidFill>
                  <a:srgbClr val="000066"/>
                </a:solidFill>
                <a:latin typeface="楷体_GB2312" pitchFamily="49" charset="-122"/>
                <a:ea typeface="楷体_GB2312" pitchFamily="49" charset="-122"/>
              </a:rPr>
              <a:t>几何光学 </a:t>
            </a:r>
          </a:p>
        </p:txBody>
      </p:sp>
      <p:sp>
        <p:nvSpPr>
          <p:cNvPr id="38" name="Oval 27"/>
          <p:cNvSpPr>
            <a:spLocks noChangeArrowheads="1"/>
          </p:cNvSpPr>
          <p:nvPr/>
        </p:nvSpPr>
        <p:spPr bwMode="auto">
          <a:xfrm>
            <a:off x="5715000" y="609600"/>
            <a:ext cx="3065463"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5129"/>
                                        </p:tgtEl>
                                        <p:attrNameLst>
                                          <p:attrName>style.visibility</p:attrName>
                                        </p:attrNameLst>
                                      </p:cBhvr>
                                      <p:to>
                                        <p:strVal val="visible"/>
                                      </p:to>
                                    </p:set>
                                    <p:animEffect transition="in" filter="box(in)">
                                      <p:cBhvr>
                                        <p:cTn id="27" dur="500"/>
                                        <p:tgtEl>
                                          <p:spTgt spid="5129"/>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5139"/>
                                        </p:tgtEl>
                                        <p:attrNameLst>
                                          <p:attrName>style.visibility</p:attrName>
                                        </p:attrNameLst>
                                      </p:cBhvr>
                                      <p:to>
                                        <p:strVal val="visible"/>
                                      </p:to>
                                    </p:set>
                                    <p:animEffect transition="in" filter="checkerboard(across)">
                                      <p:cBhvr>
                                        <p:cTn id="32" dur="500"/>
                                        <p:tgtEl>
                                          <p:spTgt spid="513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51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5142"/>
                                        </p:tgtEl>
                                        <p:attrNameLst>
                                          <p:attrName>style.visibility</p:attrName>
                                        </p:attrNameLst>
                                      </p:cBhvr>
                                      <p:to>
                                        <p:strVal val="visible"/>
                                      </p:to>
                                    </p:set>
                                    <p:animEffect transition="in" filter="dissolve">
                                      <p:cBhvr>
                                        <p:cTn id="41" dur="500"/>
                                        <p:tgtEl>
                                          <p:spTgt spid="5142"/>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5172"/>
                                        </p:tgtEl>
                                        <p:attrNameLst>
                                          <p:attrName>style.visibility</p:attrName>
                                        </p:attrNameLst>
                                      </p:cBhvr>
                                      <p:to>
                                        <p:strVal val="visible"/>
                                      </p:to>
                                    </p:set>
                                    <p:animEffect transition="in" filter="box(in)">
                                      <p:cBhvr>
                                        <p:cTn id="46" dur="500"/>
                                        <p:tgtEl>
                                          <p:spTgt spid="5172"/>
                                        </p:tgtEl>
                                      </p:cBhvr>
                                    </p:animEffect>
                                  </p:childTnLst>
                                </p:cTn>
                              </p:par>
                            </p:childTnLst>
                          </p:cTn>
                        </p:par>
                      </p:childTnLst>
                    </p:cTn>
                  </p:par>
                  <p:par>
                    <p:cTn id="47" fill="hold">
                      <p:stCondLst>
                        <p:cond delay="indefinite"/>
                      </p:stCondLst>
                      <p:childTnLst>
                        <p:par>
                          <p:cTn id="48" fill="hold">
                            <p:stCondLst>
                              <p:cond delay="0"/>
                            </p:stCondLst>
                            <p:childTnLst>
                              <p:par>
                                <p:cTn id="49" presetID="5" presetClass="entr" presetSubtype="10" fill="hold" nodeType="clickEffect">
                                  <p:stCondLst>
                                    <p:cond delay="0"/>
                                  </p:stCondLst>
                                  <p:childTnLst>
                                    <p:set>
                                      <p:cBhvr>
                                        <p:cTn id="50" dur="1" fill="hold">
                                          <p:stCondLst>
                                            <p:cond delay="0"/>
                                          </p:stCondLst>
                                        </p:cTn>
                                        <p:tgtEl>
                                          <p:spTgt spid="5173"/>
                                        </p:tgtEl>
                                        <p:attrNameLst>
                                          <p:attrName>style.visibility</p:attrName>
                                        </p:attrNameLst>
                                      </p:cBhvr>
                                      <p:to>
                                        <p:strVal val="visible"/>
                                      </p:to>
                                    </p:set>
                                    <p:animEffect transition="in" filter="checkerboard(across)">
                                      <p:cBhvr>
                                        <p:cTn id="51" dur="500"/>
                                        <p:tgtEl>
                                          <p:spTgt spid="5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8" grpId="0" autoUpdateAnimBg="0"/>
      <p:bldP spid="5129" grpId="0" autoUpdateAnimBg="0"/>
      <p:bldP spid="5139" grpId="0" autoUpdateAnimBg="0"/>
      <p:bldP spid="5141" grpId="0" autoUpdateAnimBg="0"/>
      <p:bldP spid="5142"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灯片编号占位符 1"/>
          <p:cNvSpPr>
            <a:spLocks noGrp="1"/>
          </p:cNvSpPr>
          <p:nvPr>
            <p:ph type="sldNum" sz="quarter" idx="10"/>
          </p:nvPr>
        </p:nvSpPr>
        <p:spPr>
          <a:noFill/>
        </p:spPr>
        <p:txBody>
          <a:bodyPr/>
          <a:lstStyle/>
          <a:p>
            <a:fld id="{2B53ACBC-6D6A-4E7E-99E7-0AD2C26C977E}" type="slidenum">
              <a:rPr lang="en-US" altLang="zh-CN" smtClean="0"/>
              <a:pPr/>
              <a:t>23</a:t>
            </a:fld>
            <a:endParaRPr lang="en-US" altLang="zh-CN" smtClean="0"/>
          </a:p>
        </p:txBody>
      </p:sp>
      <p:sp>
        <p:nvSpPr>
          <p:cNvPr id="18435" name="Text Box 3"/>
          <p:cNvSpPr txBox="1">
            <a:spLocks noChangeArrowheads="1"/>
          </p:cNvSpPr>
          <p:nvPr/>
        </p:nvSpPr>
        <p:spPr bwMode="auto">
          <a:xfrm>
            <a:off x="685800" y="995363"/>
            <a:ext cx="8077200" cy="528637"/>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p:spPr>
        <p:txBody>
          <a:bodyPr>
            <a:spAutoFit/>
          </a:bodyPr>
          <a:lstStyle/>
          <a:p>
            <a:pPr>
              <a:spcBef>
                <a:spcPct val="50000"/>
              </a:spcBef>
              <a:defRPr/>
            </a:pPr>
            <a:r>
              <a:rPr lang="en-US" altLang="zh-CN" sz="2800" b="1">
                <a:solidFill>
                  <a:srgbClr val="CC0000"/>
                </a:solidFill>
                <a:latin typeface="宋体" pitchFamily="2" charset="-122"/>
              </a:rPr>
              <a:t>(</a:t>
            </a:r>
            <a:r>
              <a:rPr lang="en-US" altLang="zh-CN" sz="2800" b="1">
                <a:solidFill>
                  <a:srgbClr val="CC0000"/>
                </a:solidFill>
                <a:latin typeface="Times New Roman" pitchFamily="18" charset="0"/>
              </a:rPr>
              <a:t>1</a:t>
            </a:r>
            <a:r>
              <a:rPr lang="en-US" altLang="zh-CN" sz="2800" b="1">
                <a:solidFill>
                  <a:srgbClr val="CC0000"/>
                </a:solidFill>
                <a:latin typeface="宋体" pitchFamily="2" charset="-122"/>
              </a:rPr>
              <a:t>)</a:t>
            </a:r>
            <a:r>
              <a:rPr lang="en-US" altLang="zh-CN" sz="2800" b="1">
                <a:solidFill>
                  <a:srgbClr val="000000"/>
                </a:solidFill>
                <a:latin typeface="Times New Roman" pitchFamily="18" charset="0"/>
              </a:rPr>
              <a:t>            </a:t>
            </a:r>
            <a:r>
              <a:rPr lang="zh-CN" altLang="en-US" sz="2800" b="1">
                <a:solidFill>
                  <a:srgbClr val="000000"/>
                </a:solidFill>
                <a:latin typeface="Times New Roman" pitchFamily="18" charset="0"/>
              </a:rPr>
              <a:t>一定时，若    变化</a:t>
            </a:r>
            <a:r>
              <a:rPr lang="en-US" altLang="zh-CN" sz="2800" b="1">
                <a:solidFill>
                  <a:srgbClr val="000000"/>
                </a:solidFill>
                <a:latin typeface="宋体" pitchFamily="2" charset="-122"/>
              </a:rPr>
              <a:t>,</a:t>
            </a:r>
            <a:r>
              <a:rPr lang="en-US" altLang="zh-CN" sz="2800" b="1">
                <a:solidFill>
                  <a:srgbClr val="000000"/>
                </a:solidFill>
                <a:latin typeface="Times New Roman" pitchFamily="18" charset="0"/>
              </a:rPr>
              <a:t> </a:t>
            </a:r>
            <a:r>
              <a:rPr lang="zh-CN" altLang="en-US" sz="2800" b="1">
                <a:solidFill>
                  <a:srgbClr val="000000"/>
                </a:solidFill>
                <a:latin typeface="Times New Roman" pitchFamily="18" charset="0"/>
              </a:rPr>
              <a:t>则       将怎样变化？</a:t>
            </a:r>
          </a:p>
        </p:txBody>
      </p:sp>
      <p:graphicFrame>
        <p:nvGraphicFramePr>
          <p:cNvPr id="12290" name="Object 4"/>
          <p:cNvGraphicFramePr>
            <a:graphicFrameLocks noChangeAspect="1"/>
          </p:cNvGraphicFramePr>
          <p:nvPr/>
        </p:nvGraphicFramePr>
        <p:xfrm>
          <a:off x="1371600" y="958850"/>
          <a:ext cx="944563" cy="660400"/>
        </p:xfrm>
        <a:graphic>
          <a:graphicData uri="http://schemas.openxmlformats.org/presentationml/2006/ole">
            <p:oleObj spid="_x0000_s27650" name="公式" r:id="rId4" imgW="342720" imgH="228600" progId="">
              <p:embed/>
            </p:oleObj>
          </a:graphicData>
        </a:graphic>
      </p:graphicFrame>
      <p:graphicFrame>
        <p:nvGraphicFramePr>
          <p:cNvPr id="12291" name="Object 5"/>
          <p:cNvGraphicFramePr>
            <a:graphicFrameLocks noChangeAspect="1"/>
          </p:cNvGraphicFramePr>
          <p:nvPr/>
        </p:nvGraphicFramePr>
        <p:xfrm>
          <a:off x="4191000" y="1066800"/>
          <a:ext cx="361950" cy="457200"/>
        </p:xfrm>
        <a:graphic>
          <a:graphicData uri="http://schemas.openxmlformats.org/presentationml/2006/ole">
            <p:oleObj spid="_x0000_s27651" name="公式" r:id="rId5" imgW="190440" imgH="241200" progId="">
              <p:embed/>
            </p:oleObj>
          </a:graphicData>
        </a:graphic>
      </p:graphicFrame>
      <p:graphicFrame>
        <p:nvGraphicFramePr>
          <p:cNvPr id="12292" name="Object 6"/>
          <p:cNvGraphicFramePr>
            <a:graphicFrameLocks noChangeAspect="1"/>
          </p:cNvGraphicFramePr>
          <p:nvPr/>
        </p:nvGraphicFramePr>
        <p:xfrm>
          <a:off x="5889625" y="990600"/>
          <a:ext cx="587375" cy="468313"/>
        </p:xfrm>
        <a:graphic>
          <a:graphicData uri="http://schemas.openxmlformats.org/presentationml/2006/ole">
            <p:oleObj spid="_x0000_s27652" name="公式" r:id="rId6" imgW="317160" imgH="241200" progId="">
              <p:embed/>
            </p:oleObj>
          </a:graphicData>
        </a:graphic>
      </p:graphicFrame>
      <p:sp>
        <p:nvSpPr>
          <p:cNvPr id="7" name="Oval 20"/>
          <p:cNvSpPr>
            <a:spLocks noChangeArrowheads="1"/>
          </p:cNvSpPr>
          <p:nvPr/>
        </p:nvSpPr>
        <p:spPr bwMode="auto">
          <a:xfrm>
            <a:off x="2914650" y="609600"/>
            <a:ext cx="6153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2297" name="Rectangle 23"/>
          <p:cNvSpPr>
            <a:spLocks noChangeArrowheads="1"/>
          </p:cNvSpPr>
          <p:nvPr/>
        </p:nvSpPr>
        <p:spPr bwMode="auto">
          <a:xfrm>
            <a:off x="3200400" y="65088"/>
            <a:ext cx="579755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11-2 </a:t>
            </a:r>
            <a:r>
              <a:rPr kumimoji="1" lang="zh-CN" altLang="en-US" sz="2800" b="1">
                <a:solidFill>
                  <a:srgbClr val="000066"/>
                </a:solidFill>
                <a:latin typeface="楷体_GB2312" pitchFamily="49" charset="-122"/>
                <a:ea typeface="楷体_GB2312" pitchFamily="49" charset="-122"/>
              </a:rPr>
              <a:t>杨氏双缝干涉实验 劳埃德镜</a:t>
            </a:r>
          </a:p>
        </p:txBody>
      </p:sp>
    </p:spTree>
    <p:controls>
      <p:control spid="27653" name="ShockwaveFlash2" r:id="rId2" imgW="7923810" imgH="4571429"/>
    </p:controls>
  </p:cSld>
  <p:clrMapOvr>
    <a:masterClrMapping/>
  </p:clrMapOvr>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灯片编号占位符 1"/>
          <p:cNvSpPr>
            <a:spLocks noGrp="1"/>
          </p:cNvSpPr>
          <p:nvPr>
            <p:ph type="sldNum" sz="quarter" idx="10"/>
          </p:nvPr>
        </p:nvSpPr>
        <p:spPr>
          <a:noFill/>
        </p:spPr>
        <p:txBody>
          <a:bodyPr/>
          <a:lstStyle/>
          <a:p>
            <a:fld id="{9B73FB69-8F61-44B8-9FF1-F438A47377A3}" type="slidenum">
              <a:rPr lang="en-US" altLang="zh-CN" smtClean="0"/>
              <a:pPr/>
              <a:t>230</a:t>
            </a:fld>
            <a:endParaRPr lang="en-US" altLang="zh-CN" smtClean="0"/>
          </a:p>
        </p:txBody>
      </p:sp>
      <p:sp>
        <p:nvSpPr>
          <p:cNvPr id="10244" name="Text Box 4"/>
          <p:cNvSpPr txBox="1">
            <a:spLocks noChangeArrowheads="1"/>
          </p:cNvSpPr>
          <p:nvPr/>
        </p:nvSpPr>
        <p:spPr bwMode="auto">
          <a:xfrm>
            <a:off x="1801813" y="1676400"/>
            <a:ext cx="4303712" cy="584200"/>
          </a:xfrm>
          <a:prstGeom prst="rect">
            <a:avLst/>
          </a:prstGeom>
          <a:noFill/>
          <a:ln w="9525">
            <a:noFill/>
            <a:miter lim="800000"/>
            <a:headEnd/>
            <a:tailEnd/>
          </a:ln>
        </p:spPr>
        <p:txBody>
          <a:bodyPr wrap="none">
            <a:spAutoFit/>
          </a:bodyPr>
          <a:lstStyle/>
          <a:p>
            <a:r>
              <a:rPr lang="zh-CN" altLang="en-US" sz="3200" b="1"/>
              <a:t>几种常用介质的折射率</a:t>
            </a:r>
          </a:p>
        </p:txBody>
      </p:sp>
      <p:grpSp>
        <p:nvGrpSpPr>
          <p:cNvPr id="2" name="Group 22"/>
          <p:cNvGrpSpPr>
            <a:grpSpLocks/>
          </p:cNvGrpSpPr>
          <p:nvPr/>
        </p:nvGrpSpPr>
        <p:grpSpPr bwMode="auto">
          <a:xfrm>
            <a:off x="1979613" y="2362200"/>
            <a:ext cx="4878387" cy="3581400"/>
            <a:chOff x="1247" y="1488"/>
            <a:chExt cx="3073" cy="2256"/>
          </a:xfrm>
        </p:grpSpPr>
        <p:sp>
          <p:nvSpPr>
            <p:cNvPr id="160777" name="Text Box 5"/>
            <p:cNvSpPr txBox="1">
              <a:spLocks noChangeArrowheads="1"/>
            </p:cNvSpPr>
            <p:nvPr/>
          </p:nvSpPr>
          <p:spPr bwMode="auto">
            <a:xfrm>
              <a:off x="1279" y="1489"/>
              <a:ext cx="3041" cy="2230"/>
            </a:xfrm>
            <a:prstGeom prst="rect">
              <a:avLst/>
            </a:prstGeom>
            <a:noFill/>
            <a:ln w="9525">
              <a:noFill/>
              <a:miter lim="800000"/>
              <a:headEnd/>
              <a:tailEnd/>
            </a:ln>
          </p:spPr>
          <p:txBody>
            <a:bodyPr>
              <a:spAutoFit/>
            </a:bodyPr>
            <a:lstStyle/>
            <a:p>
              <a:r>
                <a:rPr lang="zh-CN" altLang="en-US" sz="3200" b="1"/>
                <a:t>媒质                 折射率</a:t>
              </a:r>
            </a:p>
            <a:p>
              <a:r>
                <a:rPr lang="zh-CN" altLang="en-US" sz="3200" b="1"/>
                <a:t>空气                 </a:t>
              </a:r>
              <a:r>
                <a:rPr lang="en-US" altLang="zh-CN" sz="3200" b="1">
                  <a:latin typeface="Times New Roman" pitchFamily="18" charset="0"/>
                </a:rPr>
                <a:t>1.000 29</a:t>
              </a:r>
            </a:p>
            <a:p>
              <a:r>
                <a:rPr lang="zh-CN" altLang="en-US" sz="3200" b="1"/>
                <a:t>水                     </a:t>
              </a:r>
              <a:r>
                <a:rPr lang="en-US" altLang="zh-CN" sz="3200" b="1">
                  <a:latin typeface="Times New Roman" pitchFamily="18" charset="0"/>
                </a:rPr>
                <a:t>1.333</a:t>
              </a:r>
            </a:p>
            <a:p>
              <a:r>
                <a:rPr lang="zh-CN" altLang="en-US" sz="3200" b="1"/>
                <a:t>普通玻璃          </a:t>
              </a:r>
              <a:r>
                <a:rPr lang="en-US" altLang="zh-CN" sz="3200" b="1">
                  <a:latin typeface="Times New Roman" pitchFamily="18" charset="0"/>
                </a:rPr>
                <a:t>1.468</a:t>
              </a:r>
            </a:p>
            <a:p>
              <a:r>
                <a:rPr lang="zh-CN" altLang="en-US" sz="3200" b="1"/>
                <a:t>冕牌玻璃          </a:t>
              </a:r>
              <a:r>
                <a:rPr lang="en-US" altLang="zh-CN" sz="3200" b="1">
                  <a:latin typeface="Times New Roman" pitchFamily="18" charset="0"/>
                </a:rPr>
                <a:t>1.516</a:t>
              </a:r>
            </a:p>
            <a:p>
              <a:r>
                <a:rPr lang="zh-CN" altLang="en-US" sz="3200" b="1"/>
                <a:t>火石玻璃          </a:t>
              </a:r>
              <a:r>
                <a:rPr lang="en-US" altLang="zh-CN" sz="3200" b="1">
                  <a:latin typeface="Times New Roman" pitchFamily="18" charset="0"/>
                </a:rPr>
                <a:t>1.603</a:t>
              </a:r>
            </a:p>
            <a:p>
              <a:r>
                <a:rPr lang="zh-CN" altLang="en-US" sz="3200" b="1"/>
                <a:t>重火石玻璃      </a:t>
              </a:r>
              <a:r>
                <a:rPr lang="en-US" altLang="zh-CN" sz="3200" b="1">
                  <a:latin typeface="Times New Roman" pitchFamily="18" charset="0"/>
                </a:rPr>
                <a:t>1.755</a:t>
              </a:r>
            </a:p>
          </p:txBody>
        </p:sp>
        <p:grpSp>
          <p:nvGrpSpPr>
            <p:cNvPr id="3" name="Group 20"/>
            <p:cNvGrpSpPr>
              <a:grpSpLocks/>
            </p:cNvGrpSpPr>
            <p:nvPr/>
          </p:nvGrpSpPr>
          <p:grpSpPr bwMode="auto">
            <a:xfrm>
              <a:off x="1247" y="1488"/>
              <a:ext cx="3073" cy="2256"/>
              <a:chOff x="720" y="1488"/>
              <a:chExt cx="3168" cy="2256"/>
            </a:xfrm>
          </p:grpSpPr>
          <p:sp>
            <p:nvSpPr>
              <p:cNvPr id="160779" name="Rectangle 8"/>
              <p:cNvSpPr>
                <a:spLocks noChangeArrowheads="1"/>
              </p:cNvSpPr>
              <p:nvPr/>
            </p:nvSpPr>
            <p:spPr bwMode="auto">
              <a:xfrm>
                <a:off x="720" y="1488"/>
                <a:ext cx="3168" cy="2256"/>
              </a:xfrm>
              <a:prstGeom prst="rect">
                <a:avLst/>
              </a:prstGeom>
              <a:noFill/>
              <a:ln w="28575">
                <a:solidFill>
                  <a:schemeClr val="accent2"/>
                </a:solidFill>
                <a:miter lim="800000"/>
                <a:headEnd/>
                <a:tailEnd/>
              </a:ln>
            </p:spPr>
            <p:txBody>
              <a:bodyPr wrap="none" anchor="ctr"/>
              <a:lstStyle/>
              <a:p>
                <a:endParaRPr lang="zh-CN" altLang="en-US" sz="3200" b="1"/>
              </a:p>
            </p:txBody>
          </p:sp>
          <p:sp>
            <p:nvSpPr>
              <p:cNvPr id="160780" name="Line 12"/>
              <p:cNvSpPr>
                <a:spLocks noChangeShapeType="1"/>
              </p:cNvSpPr>
              <p:nvPr/>
            </p:nvSpPr>
            <p:spPr bwMode="auto">
              <a:xfrm>
                <a:off x="720" y="3360"/>
                <a:ext cx="3168" cy="0"/>
              </a:xfrm>
              <a:prstGeom prst="line">
                <a:avLst/>
              </a:prstGeom>
              <a:noFill/>
              <a:ln w="28575">
                <a:solidFill>
                  <a:schemeClr val="accent2"/>
                </a:solidFill>
                <a:round/>
                <a:headEnd/>
                <a:tailEnd/>
              </a:ln>
            </p:spPr>
            <p:txBody>
              <a:bodyPr/>
              <a:lstStyle/>
              <a:p>
                <a:endParaRPr lang="zh-CN" altLang="en-US"/>
              </a:p>
            </p:txBody>
          </p:sp>
          <p:sp>
            <p:nvSpPr>
              <p:cNvPr id="160781" name="Line 13"/>
              <p:cNvSpPr>
                <a:spLocks noChangeShapeType="1"/>
              </p:cNvSpPr>
              <p:nvPr/>
            </p:nvSpPr>
            <p:spPr bwMode="auto">
              <a:xfrm>
                <a:off x="720" y="3072"/>
                <a:ext cx="3168" cy="0"/>
              </a:xfrm>
              <a:prstGeom prst="line">
                <a:avLst/>
              </a:prstGeom>
              <a:noFill/>
              <a:ln w="28575">
                <a:solidFill>
                  <a:schemeClr val="accent2"/>
                </a:solidFill>
                <a:round/>
                <a:headEnd/>
                <a:tailEnd/>
              </a:ln>
            </p:spPr>
            <p:txBody>
              <a:bodyPr/>
              <a:lstStyle/>
              <a:p>
                <a:endParaRPr lang="zh-CN" altLang="en-US"/>
              </a:p>
            </p:txBody>
          </p:sp>
          <p:sp>
            <p:nvSpPr>
              <p:cNvPr id="160782" name="Line 14"/>
              <p:cNvSpPr>
                <a:spLocks noChangeShapeType="1"/>
              </p:cNvSpPr>
              <p:nvPr/>
            </p:nvSpPr>
            <p:spPr bwMode="auto">
              <a:xfrm>
                <a:off x="720" y="2736"/>
                <a:ext cx="3168" cy="0"/>
              </a:xfrm>
              <a:prstGeom prst="line">
                <a:avLst/>
              </a:prstGeom>
              <a:noFill/>
              <a:ln w="28575">
                <a:solidFill>
                  <a:schemeClr val="accent2"/>
                </a:solidFill>
                <a:round/>
                <a:headEnd/>
                <a:tailEnd/>
              </a:ln>
            </p:spPr>
            <p:txBody>
              <a:bodyPr/>
              <a:lstStyle/>
              <a:p>
                <a:endParaRPr lang="zh-CN" altLang="en-US"/>
              </a:p>
            </p:txBody>
          </p:sp>
          <p:sp>
            <p:nvSpPr>
              <p:cNvPr id="160783" name="Line 15"/>
              <p:cNvSpPr>
                <a:spLocks noChangeShapeType="1"/>
              </p:cNvSpPr>
              <p:nvPr/>
            </p:nvSpPr>
            <p:spPr bwMode="auto">
              <a:xfrm>
                <a:off x="720" y="2448"/>
                <a:ext cx="3168" cy="0"/>
              </a:xfrm>
              <a:prstGeom prst="line">
                <a:avLst/>
              </a:prstGeom>
              <a:noFill/>
              <a:ln w="28575">
                <a:solidFill>
                  <a:schemeClr val="accent2"/>
                </a:solidFill>
                <a:round/>
                <a:headEnd/>
                <a:tailEnd/>
              </a:ln>
            </p:spPr>
            <p:txBody>
              <a:bodyPr/>
              <a:lstStyle/>
              <a:p>
                <a:endParaRPr lang="zh-CN" altLang="en-US"/>
              </a:p>
            </p:txBody>
          </p:sp>
          <p:sp>
            <p:nvSpPr>
              <p:cNvPr id="160784" name="Line 16"/>
              <p:cNvSpPr>
                <a:spLocks noChangeShapeType="1"/>
              </p:cNvSpPr>
              <p:nvPr/>
            </p:nvSpPr>
            <p:spPr bwMode="auto">
              <a:xfrm>
                <a:off x="720" y="2160"/>
                <a:ext cx="3168" cy="0"/>
              </a:xfrm>
              <a:prstGeom prst="line">
                <a:avLst/>
              </a:prstGeom>
              <a:noFill/>
              <a:ln w="28575">
                <a:solidFill>
                  <a:schemeClr val="accent2"/>
                </a:solidFill>
                <a:round/>
                <a:headEnd/>
                <a:tailEnd/>
              </a:ln>
            </p:spPr>
            <p:txBody>
              <a:bodyPr/>
              <a:lstStyle/>
              <a:p>
                <a:endParaRPr lang="zh-CN" altLang="en-US"/>
              </a:p>
            </p:txBody>
          </p:sp>
          <p:sp>
            <p:nvSpPr>
              <p:cNvPr id="160785" name="Line 17"/>
              <p:cNvSpPr>
                <a:spLocks noChangeShapeType="1"/>
              </p:cNvSpPr>
              <p:nvPr/>
            </p:nvSpPr>
            <p:spPr bwMode="auto">
              <a:xfrm>
                <a:off x="720" y="1824"/>
                <a:ext cx="3168" cy="0"/>
              </a:xfrm>
              <a:prstGeom prst="line">
                <a:avLst/>
              </a:prstGeom>
              <a:noFill/>
              <a:ln w="28575">
                <a:solidFill>
                  <a:schemeClr val="accent2"/>
                </a:solidFill>
                <a:round/>
                <a:headEnd/>
                <a:tailEnd/>
              </a:ln>
            </p:spPr>
            <p:txBody>
              <a:bodyPr/>
              <a:lstStyle/>
              <a:p>
                <a:endParaRPr lang="zh-CN" altLang="en-US"/>
              </a:p>
            </p:txBody>
          </p:sp>
          <p:sp>
            <p:nvSpPr>
              <p:cNvPr id="160786" name="Line 18"/>
              <p:cNvSpPr>
                <a:spLocks noChangeShapeType="1"/>
              </p:cNvSpPr>
              <p:nvPr/>
            </p:nvSpPr>
            <p:spPr bwMode="auto">
              <a:xfrm>
                <a:off x="2448" y="1488"/>
                <a:ext cx="0" cy="2256"/>
              </a:xfrm>
              <a:prstGeom prst="line">
                <a:avLst/>
              </a:prstGeom>
              <a:noFill/>
              <a:ln w="28575">
                <a:solidFill>
                  <a:schemeClr val="accent2"/>
                </a:solidFill>
                <a:round/>
                <a:headEnd/>
                <a:tailEnd/>
              </a:ln>
            </p:spPr>
            <p:txBody>
              <a:bodyPr/>
              <a:lstStyle/>
              <a:p>
                <a:endParaRPr lang="zh-CN" altLang="en-US"/>
              </a:p>
            </p:txBody>
          </p:sp>
        </p:grpSp>
      </p:grpSp>
      <p:sp>
        <p:nvSpPr>
          <p:cNvPr id="160774" name="Text Box 19"/>
          <p:cNvSpPr txBox="1">
            <a:spLocks noChangeArrowheads="1"/>
          </p:cNvSpPr>
          <p:nvPr/>
        </p:nvSpPr>
        <p:spPr bwMode="auto">
          <a:xfrm>
            <a:off x="1116013" y="990600"/>
            <a:ext cx="3429000" cy="579438"/>
          </a:xfrm>
          <a:prstGeom prst="rect">
            <a:avLst/>
          </a:prstGeom>
          <a:noFill/>
          <a:ln w="9525">
            <a:noFill/>
            <a:miter lim="800000"/>
            <a:headEnd/>
            <a:tailEnd/>
          </a:ln>
        </p:spPr>
        <p:txBody>
          <a:bodyPr>
            <a:spAutoFit/>
          </a:bodyPr>
          <a:lstStyle/>
          <a:p>
            <a:r>
              <a:rPr lang="en-US" altLang="zh-CN" sz="3200" b="1"/>
              <a:t>      </a:t>
            </a:r>
            <a:r>
              <a:rPr lang="zh-CN" altLang="en-US" sz="3200" b="1"/>
              <a:t>折射定律</a:t>
            </a:r>
          </a:p>
        </p:txBody>
      </p:sp>
      <p:graphicFrame>
        <p:nvGraphicFramePr>
          <p:cNvPr id="160770" name="Object 23"/>
          <p:cNvGraphicFramePr>
            <a:graphicFrameLocks noChangeAspect="1"/>
          </p:cNvGraphicFramePr>
          <p:nvPr/>
        </p:nvGraphicFramePr>
        <p:xfrm>
          <a:off x="4248150" y="990600"/>
          <a:ext cx="2803525" cy="608013"/>
        </p:xfrm>
        <a:graphic>
          <a:graphicData uri="http://schemas.openxmlformats.org/presentationml/2006/ole">
            <p:oleObj spid="_x0000_s176130" name="Equation" r:id="rId3" imgW="1054080" imgH="228600" progId="Equation.DSMT4">
              <p:embed/>
            </p:oleObj>
          </a:graphicData>
        </a:graphic>
      </p:graphicFrame>
      <p:sp>
        <p:nvSpPr>
          <p:cNvPr id="160775" name="Rectangle 26"/>
          <p:cNvSpPr>
            <a:spLocks noChangeArrowheads="1"/>
          </p:cNvSpPr>
          <p:nvPr/>
        </p:nvSpPr>
        <p:spPr bwMode="auto">
          <a:xfrm>
            <a:off x="5638800" y="101600"/>
            <a:ext cx="3227388" cy="519113"/>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 11-14  </a:t>
            </a:r>
            <a:r>
              <a:rPr kumimoji="1" lang="zh-CN" altLang="en-US" sz="2800" b="1">
                <a:solidFill>
                  <a:srgbClr val="000066"/>
                </a:solidFill>
                <a:latin typeface="楷体_GB2312" pitchFamily="49" charset="-122"/>
                <a:ea typeface="楷体_GB2312" pitchFamily="49" charset="-122"/>
              </a:rPr>
              <a:t>几何光学 </a:t>
            </a:r>
          </a:p>
        </p:txBody>
      </p:sp>
      <p:sp>
        <p:nvSpPr>
          <p:cNvPr id="18" name="Oval 27"/>
          <p:cNvSpPr>
            <a:spLocks noChangeArrowheads="1"/>
          </p:cNvSpPr>
          <p:nvPr/>
        </p:nvSpPr>
        <p:spPr bwMode="auto">
          <a:xfrm>
            <a:off x="5715000" y="609600"/>
            <a:ext cx="3065463"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blinds(horizontal)">
                                      <p:cBhvr>
                                        <p:cTn id="7" dur="500"/>
                                        <p:tgtEl>
                                          <p:spTgt spid="1024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utoUpdateAnimBg="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灯片编号占位符 1"/>
          <p:cNvSpPr>
            <a:spLocks noGrp="1"/>
          </p:cNvSpPr>
          <p:nvPr>
            <p:ph type="sldNum" sz="quarter" idx="10"/>
          </p:nvPr>
        </p:nvSpPr>
        <p:spPr>
          <a:noFill/>
        </p:spPr>
        <p:txBody>
          <a:bodyPr/>
          <a:lstStyle/>
          <a:p>
            <a:fld id="{B878FFD0-9508-48B2-A1E5-E89685F6DC3B}" type="slidenum">
              <a:rPr lang="en-US" altLang="zh-CN" smtClean="0"/>
              <a:pPr/>
              <a:t>231</a:t>
            </a:fld>
            <a:endParaRPr lang="en-US" altLang="zh-CN" smtClean="0"/>
          </a:p>
        </p:txBody>
      </p:sp>
      <p:sp>
        <p:nvSpPr>
          <p:cNvPr id="161796" name="Text Box 2"/>
          <p:cNvSpPr txBox="1">
            <a:spLocks noChangeArrowheads="1"/>
          </p:cNvSpPr>
          <p:nvPr/>
        </p:nvSpPr>
        <p:spPr bwMode="auto">
          <a:xfrm>
            <a:off x="974725" y="930275"/>
            <a:ext cx="3236913" cy="579438"/>
          </a:xfrm>
          <a:prstGeom prst="rect">
            <a:avLst/>
          </a:prstGeom>
          <a:noFill/>
          <a:ln w="9525">
            <a:noFill/>
            <a:miter lim="800000"/>
            <a:headEnd/>
            <a:tailEnd/>
          </a:ln>
        </p:spPr>
        <p:txBody>
          <a:bodyPr>
            <a:spAutoFit/>
          </a:bodyPr>
          <a:lstStyle/>
          <a:p>
            <a:r>
              <a:rPr lang="en-US" altLang="zh-CN" sz="3200" b="1">
                <a:solidFill>
                  <a:srgbClr val="CC0000"/>
                </a:solidFill>
                <a:latin typeface="Times New Roman" pitchFamily="18" charset="0"/>
              </a:rPr>
              <a:t>2</a:t>
            </a:r>
            <a:r>
              <a:rPr lang="en-US" altLang="zh-CN" sz="3200" b="1">
                <a:solidFill>
                  <a:srgbClr val="CC0000"/>
                </a:solidFill>
              </a:rPr>
              <a:t>   </a:t>
            </a:r>
            <a:r>
              <a:rPr lang="zh-CN" altLang="en-US" sz="3200" b="1">
                <a:solidFill>
                  <a:srgbClr val="CC0000"/>
                </a:solidFill>
              </a:rPr>
              <a:t>全反射 </a:t>
            </a:r>
          </a:p>
        </p:txBody>
      </p:sp>
      <p:sp>
        <p:nvSpPr>
          <p:cNvPr id="11268" name="Text Box 4"/>
          <p:cNvSpPr txBox="1">
            <a:spLocks noChangeArrowheads="1"/>
          </p:cNvSpPr>
          <p:nvPr/>
        </p:nvSpPr>
        <p:spPr bwMode="auto">
          <a:xfrm>
            <a:off x="755650" y="2276475"/>
            <a:ext cx="3635375" cy="584200"/>
          </a:xfrm>
          <a:prstGeom prst="rect">
            <a:avLst/>
          </a:prstGeom>
          <a:noFill/>
          <a:ln w="9525">
            <a:noFill/>
            <a:miter lim="800000"/>
            <a:headEnd/>
            <a:tailEnd/>
          </a:ln>
        </p:spPr>
        <p:txBody>
          <a:bodyPr wrap="none">
            <a:spAutoFit/>
          </a:bodyPr>
          <a:lstStyle/>
          <a:p>
            <a:r>
              <a:rPr lang="zh-CN" altLang="en-US" sz="3200" b="1"/>
              <a:t>光密介质（</a:t>
            </a:r>
            <a:r>
              <a:rPr lang="en-US" altLang="zh-CN" sz="3200" b="1" i="1">
                <a:latin typeface="Times New Roman" pitchFamily="18" charset="0"/>
              </a:rPr>
              <a:t>n</a:t>
            </a:r>
            <a:r>
              <a:rPr lang="en-US" altLang="zh-CN" sz="3200" b="1" baseline="-25000">
                <a:latin typeface="Times New Roman" pitchFamily="18" charset="0"/>
              </a:rPr>
              <a:t>1</a:t>
            </a:r>
            <a:r>
              <a:rPr lang="zh-CN" altLang="en-US" sz="3200" b="1">
                <a:latin typeface="Times New Roman" pitchFamily="18" charset="0"/>
              </a:rPr>
              <a:t>）      </a:t>
            </a:r>
          </a:p>
        </p:txBody>
      </p:sp>
      <p:sp>
        <p:nvSpPr>
          <p:cNvPr id="11269" name="Text Box 5"/>
          <p:cNvSpPr txBox="1">
            <a:spLocks noChangeArrowheads="1"/>
          </p:cNvSpPr>
          <p:nvPr/>
        </p:nvSpPr>
        <p:spPr bwMode="auto">
          <a:xfrm>
            <a:off x="3924300" y="2276475"/>
            <a:ext cx="3021013" cy="584200"/>
          </a:xfrm>
          <a:prstGeom prst="rect">
            <a:avLst/>
          </a:prstGeom>
          <a:noFill/>
          <a:ln w="9525">
            <a:noFill/>
            <a:miter lim="800000"/>
            <a:headEnd/>
            <a:tailEnd/>
          </a:ln>
        </p:spPr>
        <p:txBody>
          <a:bodyPr wrap="none">
            <a:spAutoFit/>
          </a:bodyPr>
          <a:lstStyle/>
          <a:p>
            <a:r>
              <a:rPr lang="zh-CN" altLang="en-US" sz="3200" b="1"/>
              <a:t>光疏介质（</a:t>
            </a:r>
            <a:r>
              <a:rPr lang="en-US" altLang="zh-CN" sz="3200" b="1" i="1">
                <a:latin typeface="Times New Roman" pitchFamily="18" charset="0"/>
              </a:rPr>
              <a:t>n</a:t>
            </a:r>
            <a:r>
              <a:rPr lang="en-US" altLang="zh-CN" sz="3200" b="1" baseline="-25000">
                <a:latin typeface="Times New Roman" pitchFamily="18" charset="0"/>
              </a:rPr>
              <a:t>2</a:t>
            </a:r>
            <a:r>
              <a:rPr lang="zh-CN" altLang="en-US" sz="3200" b="1">
                <a:latin typeface="Times New Roman" pitchFamily="18" charset="0"/>
              </a:rPr>
              <a:t>）</a:t>
            </a:r>
          </a:p>
        </p:txBody>
      </p:sp>
      <p:sp>
        <p:nvSpPr>
          <p:cNvPr id="11270" name="Line 6"/>
          <p:cNvSpPr>
            <a:spLocks noChangeShapeType="1"/>
          </p:cNvSpPr>
          <p:nvPr/>
        </p:nvSpPr>
        <p:spPr bwMode="auto">
          <a:xfrm>
            <a:off x="3563938" y="2565400"/>
            <a:ext cx="431800" cy="0"/>
          </a:xfrm>
          <a:prstGeom prst="line">
            <a:avLst/>
          </a:prstGeom>
          <a:noFill/>
          <a:ln w="57150">
            <a:solidFill>
              <a:srgbClr val="000066"/>
            </a:solidFill>
            <a:round/>
            <a:headEnd/>
            <a:tailEnd type="triangle" w="med" len="med"/>
          </a:ln>
        </p:spPr>
        <p:txBody>
          <a:bodyPr/>
          <a:lstStyle/>
          <a:p>
            <a:endParaRPr lang="zh-CN" altLang="en-US"/>
          </a:p>
        </p:txBody>
      </p:sp>
      <p:sp>
        <p:nvSpPr>
          <p:cNvPr id="11271" name="Text Box 7"/>
          <p:cNvSpPr txBox="1">
            <a:spLocks noChangeArrowheads="1"/>
          </p:cNvSpPr>
          <p:nvPr/>
        </p:nvSpPr>
        <p:spPr bwMode="auto">
          <a:xfrm>
            <a:off x="1447800" y="1554163"/>
            <a:ext cx="2908300" cy="579437"/>
          </a:xfrm>
          <a:prstGeom prst="rect">
            <a:avLst/>
          </a:prstGeom>
          <a:noFill/>
          <a:ln w="9525">
            <a:noFill/>
            <a:miter lim="800000"/>
            <a:headEnd/>
            <a:tailEnd/>
          </a:ln>
        </p:spPr>
        <p:txBody>
          <a:bodyPr>
            <a:spAutoFit/>
          </a:bodyPr>
          <a:lstStyle/>
          <a:p>
            <a:r>
              <a:rPr lang="zh-CN" altLang="en-US" sz="3200" b="1">
                <a:solidFill>
                  <a:srgbClr val="CC0000"/>
                </a:solidFill>
              </a:rPr>
              <a:t>全反射条件</a:t>
            </a:r>
          </a:p>
        </p:txBody>
      </p:sp>
      <p:sp>
        <p:nvSpPr>
          <p:cNvPr id="11272" name="Text Box 8"/>
          <p:cNvSpPr txBox="1">
            <a:spLocks noChangeArrowheads="1"/>
          </p:cNvSpPr>
          <p:nvPr/>
        </p:nvSpPr>
        <p:spPr bwMode="auto">
          <a:xfrm>
            <a:off x="827088" y="3213100"/>
            <a:ext cx="3816350" cy="579438"/>
          </a:xfrm>
          <a:prstGeom prst="rect">
            <a:avLst/>
          </a:prstGeom>
          <a:noFill/>
          <a:ln w="9525">
            <a:noFill/>
            <a:miter lim="800000"/>
            <a:headEnd/>
            <a:tailEnd/>
          </a:ln>
        </p:spPr>
        <p:txBody>
          <a:bodyPr>
            <a:spAutoFit/>
          </a:bodyPr>
          <a:lstStyle/>
          <a:p>
            <a:r>
              <a:rPr lang="zh-CN" altLang="en-US" sz="3200" b="1"/>
              <a:t>入射角    </a:t>
            </a:r>
            <a:r>
              <a:rPr lang="en-US" altLang="zh-CN" sz="3200" b="1" i="1">
                <a:solidFill>
                  <a:srgbClr val="CC0000"/>
                </a:solidFill>
                <a:latin typeface="Times New Roman" pitchFamily="18" charset="0"/>
              </a:rPr>
              <a:t>i</a:t>
            </a:r>
            <a:r>
              <a:rPr lang="en-US" altLang="zh-CN" sz="3200" b="1" baseline="-25000">
                <a:solidFill>
                  <a:srgbClr val="CC0000"/>
                </a:solidFill>
                <a:latin typeface="Times New Roman" pitchFamily="18" charset="0"/>
              </a:rPr>
              <a:t>1 </a:t>
            </a:r>
            <a:r>
              <a:rPr lang="en-US" altLang="zh-CN" sz="3200" b="1">
                <a:solidFill>
                  <a:srgbClr val="CC0000"/>
                </a:solidFill>
                <a:latin typeface="Times New Roman" pitchFamily="18" charset="0"/>
              </a:rPr>
              <a:t>≽</a:t>
            </a:r>
            <a:r>
              <a:rPr lang="en-US" altLang="zh-CN" sz="3200" b="1">
                <a:solidFill>
                  <a:srgbClr val="CC0000"/>
                </a:solidFill>
                <a:latin typeface="Times New Roman" pitchFamily="18" charset="0"/>
                <a:sym typeface="Symbol" pitchFamily="18" charset="2"/>
              </a:rPr>
              <a:t> </a:t>
            </a:r>
            <a:r>
              <a:rPr lang="en-US" altLang="zh-CN" sz="3200" b="1" i="1">
                <a:solidFill>
                  <a:srgbClr val="CC0000"/>
                </a:solidFill>
                <a:latin typeface="Times New Roman" pitchFamily="18" charset="0"/>
                <a:sym typeface="Mathematica3Mono" pitchFamily="2" charset="2"/>
              </a:rPr>
              <a:t>i</a:t>
            </a:r>
            <a:r>
              <a:rPr lang="en-US" altLang="zh-CN" sz="3200" b="1" i="1" baseline="-25000">
                <a:solidFill>
                  <a:srgbClr val="CC0000"/>
                </a:solidFill>
                <a:latin typeface="Times New Roman" pitchFamily="18" charset="0"/>
                <a:sym typeface="Mathematica3Mono" pitchFamily="2" charset="2"/>
              </a:rPr>
              <a:t>c</a:t>
            </a:r>
          </a:p>
        </p:txBody>
      </p:sp>
      <p:sp>
        <p:nvSpPr>
          <p:cNvPr id="11273" name="Text Box 9"/>
          <p:cNvSpPr txBox="1">
            <a:spLocks noChangeArrowheads="1"/>
          </p:cNvSpPr>
          <p:nvPr/>
        </p:nvSpPr>
        <p:spPr bwMode="auto">
          <a:xfrm>
            <a:off x="900113" y="4292600"/>
            <a:ext cx="1800225" cy="579438"/>
          </a:xfrm>
          <a:prstGeom prst="rect">
            <a:avLst/>
          </a:prstGeom>
          <a:noFill/>
          <a:ln w="9525">
            <a:noFill/>
            <a:miter lim="800000"/>
            <a:headEnd/>
            <a:tailEnd/>
          </a:ln>
        </p:spPr>
        <p:txBody>
          <a:bodyPr>
            <a:spAutoFit/>
          </a:bodyPr>
          <a:lstStyle/>
          <a:p>
            <a:r>
              <a:rPr lang="zh-CN" altLang="en-US" sz="3200" b="1"/>
              <a:t>临界角</a:t>
            </a:r>
          </a:p>
        </p:txBody>
      </p:sp>
      <p:sp>
        <p:nvSpPr>
          <p:cNvPr id="11281" name="Rectangle 17"/>
          <p:cNvSpPr>
            <a:spLocks noChangeArrowheads="1"/>
          </p:cNvSpPr>
          <p:nvPr/>
        </p:nvSpPr>
        <p:spPr bwMode="auto">
          <a:xfrm>
            <a:off x="6516688" y="2276475"/>
            <a:ext cx="2447925" cy="579438"/>
          </a:xfrm>
          <a:prstGeom prst="rect">
            <a:avLst/>
          </a:prstGeom>
          <a:noFill/>
          <a:ln w="9525">
            <a:noFill/>
            <a:miter lim="800000"/>
            <a:headEnd/>
            <a:tailEnd/>
          </a:ln>
        </p:spPr>
        <p:txBody>
          <a:bodyPr>
            <a:spAutoFit/>
          </a:bodyPr>
          <a:lstStyle/>
          <a:p>
            <a:r>
              <a:rPr lang="zh-CN" altLang="en-US">
                <a:latin typeface="Times New Roman" pitchFamily="18" charset="0"/>
              </a:rPr>
              <a:t>（ </a:t>
            </a:r>
            <a:r>
              <a:rPr lang="en-US" altLang="zh-CN" i="1">
                <a:latin typeface="Times New Roman" pitchFamily="18" charset="0"/>
              </a:rPr>
              <a:t>n</a:t>
            </a:r>
            <a:r>
              <a:rPr lang="en-US" altLang="zh-CN" baseline="-25000">
                <a:latin typeface="Times New Roman" pitchFamily="18" charset="0"/>
              </a:rPr>
              <a:t>1</a:t>
            </a:r>
            <a:r>
              <a:rPr lang="en-US" altLang="zh-CN">
                <a:latin typeface="Times New Roman" pitchFamily="18" charset="0"/>
              </a:rPr>
              <a:t>&gt; </a:t>
            </a:r>
            <a:r>
              <a:rPr lang="en-US" altLang="zh-CN" i="1">
                <a:latin typeface="Times New Roman" pitchFamily="18" charset="0"/>
              </a:rPr>
              <a:t>n</a:t>
            </a:r>
            <a:r>
              <a:rPr lang="en-US" altLang="zh-CN" baseline="-25000">
                <a:latin typeface="Times New Roman" pitchFamily="18" charset="0"/>
              </a:rPr>
              <a:t>2</a:t>
            </a:r>
            <a:r>
              <a:rPr lang="zh-CN" altLang="en-US">
                <a:latin typeface="Times New Roman" pitchFamily="18" charset="0"/>
              </a:rPr>
              <a:t>）</a:t>
            </a:r>
          </a:p>
        </p:txBody>
      </p:sp>
      <p:graphicFrame>
        <p:nvGraphicFramePr>
          <p:cNvPr id="11282" name="Object 18"/>
          <p:cNvGraphicFramePr>
            <a:graphicFrameLocks noChangeAspect="1"/>
          </p:cNvGraphicFramePr>
          <p:nvPr/>
        </p:nvGraphicFramePr>
        <p:xfrm>
          <a:off x="2627313" y="4292600"/>
          <a:ext cx="2986087" cy="674688"/>
        </p:xfrm>
        <a:graphic>
          <a:graphicData uri="http://schemas.openxmlformats.org/presentationml/2006/ole">
            <p:oleObj spid="_x0000_s177154" name="公式" r:id="rId3" imgW="787320" imgH="177480" progId="">
              <p:embed/>
            </p:oleObj>
          </a:graphicData>
        </a:graphic>
      </p:graphicFrame>
      <p:sp>
        <p:nvSpPr>
          <p:cNvPr id="161804" name="Rectangle 26"/>
          <p:cNvSpPr>
            <a:spLocks noChangeArrowheads="1"/>
          </p:cNvSpPr>
          <p:nvPr/>
        </p:nvSpPr>
        <p:spPr bwMode="auto">
          <a:xfrm>
            <a:off x="5638800" y="101600"/>
            <a:ext cx="3227388" cy="519113"/>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 11-14  </a:t>
            </a:r>
            <a:r>
              <a:rPr kumimoji="1" lang="zh-CN" altLang="en-US" sz="2800" b="1">
                <a:solidFill>
                  <a:srgbClr val="000066"/>
                </a:solidFill>
                <a:latin typeface="楷体_GB2312" pitchFamily="49" charset="-122"/>
                <a:ea typeface="楷体_GB2312" pitchFamily="49" charset="-122"/>
              </a:rPr>
              <a:t>几何光学 </a:t>
            </a:r>
          </a:p>
        </p:txBody>
      </p:sp>
      <p:sp>
        <p:nvSpPr>
          <p:cNvPr id="13" name="Oval 27"/>
          <p:cNvSpPr>
            <a:spLocks noChangeArrowheads="1"/>
          </p:cNvSpPr>
          <p:nvPr/>
        </p:nvSpPr>
        <p:spPr bwMode="auto">
          <a:xfrm>
            <a:off x="5715000" y="609600"/>
            <a:ext cx="3065463"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71"/>
                                        </p:tgtEl>
                                        <p:attrNameLst>
                                          <p:attrName>style.visibility</p:attrName>
                                        </p:attrNameLst>
                                      </p:cBhvr>
                                      <p:to>
                                        <p:strVal val="visible"/>
                                      </p:to>
                                    </p:set>
                                    <p:animEffect transition="in" filter="blinds(horizontal)">
                                      <p:cBhvr>
                                        <p:cTn id="7" dur="500"/>
                                        <p:tgtEl>
                                          <p:spTgt spid="1127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68"/>
                                        </p:tgtEl>
                                        <p:attrNameLst>
                                          <p:attrName>style.visibility</p:attrName>
                                        </p:attrNameLst>
                                      </p:cBhvr>
                                      <p:to>
                                        <p:strVal val="visible"/>
                                      </p:to>
                                    </p:set>
                                    <p:animEffect transition="in" filter="blinds(horizontal)">
                                      <p:cBhvr>
                                        <p:cTn id="12" dur="500"/>
                                        <p:tgtEl>
                                          <p:spTgt spid="1126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270"/>
                                        </p:tgtEl>
                                        <p:attrNameLst>
                                          <p:attrName>style.visibility</p:attrName>
                                        </p:attrNameLst>
                                      </p:cBhvr>
                                      <p:to>
                                        <p:strVal val="visible"/>
                                      </p:to>
                                    </p:set>
                                    <p:animEffect transition="in" filter="blinds(horizontal)">
                                      <p:cBhvr>
                                        <p:cTn id="17" dur="500"/>
                                        <p:tgtEl>
                                          <p:spTgt spid="1127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269"/>
                                        </p:tgtEl>
                                        <p:attrNameLst>
                                          <p:attrName>style.visibility</p:attrName>
                                        </p:attrNameLst>
                                      </p:cBhvr>
                                      <p:to>
                                        <p:strVal val="visible"/>
                                      </p:to>
                                    </p:set>
                                    <p:animEffect transition="in" filter="blinds(horizontal)">
                                      <p:cBhvr>
                                        <p:cTn id="22" dur="500"/>
                                        <p:tgtEl>
                                          <p:spTgt spid="1126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1272"/>
                                        </p:tgtEl>
                                        <p:attrNameLst>
                                          <p:attrName>style.visibility</p:attrName>
                                        </p:attrNameLst>
                                      </p:cBhvr>
                                      <p:to>
                                        <p:strVal val="visible"/>
                                      </p:to>
                                    </p:set>
                                    <p:animEffect transition="in" filter="blinds(horizontal)">
                                      <p:cBhvr>
                                        <p:cTn id="31" dur="500"/>
                                        <p:tgtEl>
                                          <p:spTgt spid="1127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1273"/>
                                        </p:tgtEl>
                                        <p:attrNameLst>
                                          <p:attrName>style.visibility</p:attrName>
                                        </p:attrNameLst>
                                      </p:cBhvr>
                                      <p:to>
                                        <p:strVal val="visible"/>
                                      </p:to>
                                    </p:set>
                                    <p:animEffect transition="in" filter="blinds(horizontal)">
                                      <p:cBhvr>
                                        <p:cTn id="36" dur="500"/>
                                        <p:tgtEl>
                                          <p:spTgt spid="11273"/>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2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autoUpdateAnimBg="0"/>
      <p:bldP spid="11269" grpId="0" autoUpdateAnimBg="0"/>
      <p:bldP spid="11270" grpId="0" animBg="1"/>
      <p:bldP spid="11271" grpId="0" autoUpdateAnimBg="0"/>
      <p:bldP spid="11272" grpId="0" autoUpdateAnimBg="0"/>
      <p:bldP spid="11273" grpId="0" autoUpdateAnimBg="0"/>
      <p:bldP spid="11281"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灯片编号占位符 1"/>
          <p:cNvSpPr>
            <a:spLocks noGrp="1"/>
          </p:cNvSpPr>
          <p:nvPr>
            <p:ph type="sldNum" sz="quarter" idx="10"/>
          </p:nvPr>
        </p:nvSpPr>
        <p:spPr>
          <a:noFill/>
        </p:spPr>
        <p:txBody>
          <a:bodyPr/>
          <a:lstStyle/>
          <a:p>
            <a:fld id="{639C58F4-496B-4EBD-A6BE-EE68D35DF478}" type="slidenum">
              <a:rPr lang="en-US" altLang="zh-CN" smtClean="0"/>
              <a:pPr/>
              <a:t>232</a:t>
            </a:fld>
            <a:endParaRPr lang="en-US" altLang="zh-CN" smtClean="0"/>
          </a:p>
        </p:txBody>
      </p:sp>
      <p:sp>
        <p:nvSpPr>
          <p:cNvPr id="257027" name="Text Box 5"/>
          <p:cNvSpPr txBox="1">
            <a:spLocks noChangeArrowheads="1"/>
          </p:cNvSpPr>
          <p:nvPr/>
        </p:nvSpPr>
        <p:spPr bwMode="auto">
          <a:xfrm>
            <a:off x="971550" y="1052513"/>
            <a:ext cx="3384550" cy="579437"/>
          </a:xfrm>
          <a:prstGeom prst="rect">
            <a:avLst/>
          </a:prstGeom>
          <a:noFill/>
          <a:ln w="9525">
            <a:noFill/>
            <a:miter lim="800000"/>
            <a:headEnd/>
            <a:tailEnd/>
          </a:ln>
        </p:spPr>
        <p:txBody>
          <a:bodyPr>
            <a:spAutoFit/>
          </a:bodyPr>
          <a:lstStyle/>
          <a:p>
            <a:r>
              <a:rPr lang="zh-CN" altLang="en-US" sz="3200" b="1">
                <a:solidFill>
                  <a:srgbClr val="CC0000"/>
                </a:solidFill>
              </a:rPr>
              <a:t>全反射的应用：</a:t>
            </a:r>
          </a:p>
        </p:txBody>
      </p:sp>
      <p:sp>
        <p:nvSpPr>
          <p:cNvPr id="257028" name="Text Box 6"/>
          <p:cNvSpPr txBox="1">
            <a:spLocks noChangeArrowheads="1"/>
          </p:cNvSpPr>
          <p:nvPr/>
        </p:nvSpPr>
        <p:spPr bwMode="auto">
          <a:xfrm>
            <a:off x="1476375" y="4508500"/>
            <a:ext cx="2447925" cy="830263"/>
          </a:xfrm>
          <a:prstGeom prst="rect">
            <a:avLst/>
          </a:prstGeom>
          <a:noFill/>
          <a:ln w="9525">
            <a:noFill/>
            <a:miter lim="800000"/>
            <a:headEnd/>
            <a:tailEnd/>
          </a:ln>
        </p:spPr>
        <p:txBody>
          <a:bodyPr>
            <a:spAutoFit/>
          </a:bodyPr>
          <a:lstStyle/>
          <a:p>
            <a:r>
              <a:rPr lang="zh-CN" altLang="en-US" sz="2400" b="1"/>
              <a:t>内窥镜</a:t>
            </a:r>
            <a:r>
              <a:rPr lang="en-US" altLang="zh-CN" sz="2400" b="1">
                <a:latin typeface="Times New Roman" pitchFamily="18" charset="0"/>
              </a:rPr>
              <a:t>www.zjqbw.com </a:t>
            </a:r>
          </a:p>
        </p:txBody>
      </p:sp>
      <p:sp>
        <p:nvSpPr>
          <p:cNvPr id="257029" name="Text Box 7"/>
          <p:cNvSpPr txBox="1">
            <a:spLocks noChangeArrowheads="1"/>
          </p:cNvSpPr>
          <p:nvPr/>
        </p:nvSpPr>
        <p:spPr bwMode="auto">
          <a:xfrm>
            <a:off x="5334000" y="4602163"/>
            <a:ext cx="3198813" cy="1200150"/>
          </a:xfrm>
          <a:prstGeom prst="rect">
            <a:avLst/>
          </a:prstGeom>
          <a:noFill/>
          <a:ln w="9525">
            <a:noFill/>
            <a:miter lim="800000"/>
            <a:headEnd/>
            <a:tailEnd/>
          </a:ln>
        </p:spPr>
        <p:txBody>
          <a:bodyPr>
            <a:spAutoFit/>
          </a:bodyPr>
          <a:lstStyle/>
          <a:p>
            <a:r>
              <a:rPr lang="zh-CN" altLang="en-US" sz="2400" b="1"/>
              <a:t>双筒望远镜</a:t>
            </a:r>
          </a:p>
          <a:p>
            <a:r>
              <a:rPr lang="en-US" altLang="zh-CN" sz="2400" b="1">
                <a:latin typeface="Times New Roman" pitchFamily="18" charset="0"/>
              </a:rPr>
              <a:t>www.junzhi.com/shop/file/minox4.jpg </a:t>
            </a:r>
          </a:p>
        </p:txBody>
      </p:sp>
      <p:pic>
        <p:nvPicPr>
          <p:cNvPr id="257030" name="Picture 17" descr="minox4"/>
          <p:cNvPicPr>
            <a:picLocks noChangeAspect="1" noChangeArrowheads="1"/>
          </p:cNvPicPr>
          <p:nvPr/>
        </p:nvPicPr>
        <p:blipFill>
          <a:blip r:embed="rId2" cstate="print"/>
          <a:srcRect/>
          <a:stretch>
            <a:fillRect/>
          </a:stretch>
        </p:blipFill>
        <p:spPr bwMode="auto">
          <a:xfrm>
            <a:off x="4843463" y="1125538"/>
            <a:ext cx="2781300" cy="3273425"/>
          </a:xfrm>
          <a:prstGeom prst="rect">
            <a:avLst/>
          </a:prstGeom>
          <a:noFill/>
          <a:ln w="9525">
            <a:noFill/>
            <a:miter lim="800000"/>
            <a:headEnd/>
            <a:tailEnd/>
          </a:ln>
        </p:spPr>
      </p:pic>
      <p:pic>
        <p:nvPicPr>
          <p:cNvPr id="257031" name="Picture 18" descr="20063491753"/>
          <p:cNvPicPr>
            <a:picLocks noChangeAspect="1" noChangeArrowheads="1"/>
          </p:cNvPicPr>
          <p:nvPr/>
        </p:nvPicPr>
        <p:blipFill>
          <a:blip r:embed="rId3" cstate="print"/>
          <a:srcRect/>
          <a:stretch>
            <a:fillRect/>
          </a:stretch>
        </p:blipFill>
        <p:spPr bwMode="auto">
          <a:xfrm>
            <a:off x="900113" y="1844675"/>
            <a:ext cx="3384550" cy="2538413"/>
          </a:xfrm>
          <a:prstGeom prst="rect">
            <a:avLst/>
          </a:prstGeom>
          <a:noFill/>
          <a:ln w="9525">
            <a:noFill/>
            <a:miter lim="800000"/>
            <a:headEnd/>
            <a:tailEnd/>
          </a:ln>
        </p:spPr>
      </p:pic>
      <p:sp>
        <p:nvSpPr>
          <p:cNvPr id="257032" name="Rectangle 26"/>
          <p:cNvSpPr>
            <a:spLocks noChangeArrowheads="1"/>
          </p:cNvSpPr>
          <p:nvPr/>
        </p:nvSpPr>
        <p:spPr bwMode="auto">
          <a:xfrm>
            <a:off x="5638800" y="101600"/>
            <a:ext cx="3227388" cy="519113"/>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 11-14  </a:t>
            </a:r>
            <a:r>
              <a:rPr kumimoji="1" lang="zh-CN" altLang="en-US" sz="2800" b="1">
                <a:solidFill>
                  <a:srgbClr val="000066"/>
                </a:solidFill>
                <a:latin typeface="楷体_GB2312" pitchFamily="49" charset="-122"/>
                <a:ea typeface="楷体_GB2312" pitchFamily="49" charset="-122"/>
              </a:rPr>
              <a:t>几何光学 </a:t>
            </a:r>
          </a:p>
        </p:txBody>
      </p:sp>
      <p:sp>
        <p:nvSpPr>
          <p:cNvPr id="9" name="Oval 27"/>
          <p:cNvSpPr>
            <a:spLocks noChangeArrowheads="1"/>
          </p:cNvSpPr>
          <p:nvPr/>
        </p:nvSpPr>
        <p:spPr bwMode="auto">
          <a:xfrm>
            <a:off x="5715000" y="609600"/>
            <a:ext cx="3065463"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sz="3200" b="1"/>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灯片编号占位符 1"/>
          <p:cNvSpPr>
            <a:spLocks noGrp="1"/>
          </p:cNvSpPr>
          <p:nvPr>
            <p:ph type="sldNum" sz="quarter" idx="10"/>
          </p:nvPr>
        </p:nvSpPr>
        <p:spPr>
          <a:noFill/>
        </p:spPr>
        <p:txBody>
          <a:bodyPr/>
          <a:lstStyle/>
          <a:p>
            <a:fld id="{9E8DB104-C8B5-46B7-8CBA-0E9C70EDF40F}" type="slidenum">
              <a:rPr lang="en-US" altLang="zh-CN" smtClean="0"/>
              <a:pPr/>
              <a:t>233</a:t>
            </a:fld>
            <a:endParaRPr lang="en-US" altLang="zh-CN" smtClean="0"/>
          </a:p>
        </p:txBody>
      </p:sp>
      <p:graphicFrame>
        <p:nvGraphicFramePr>
          <p:cNvPr id="12338" name="Object 50"/>
          <p:cNvGraphicFramePr>
            <a:graphicFrameLocks noChangeAspect="1"/>
          </p:cNvGraphicFramePr>
          <p:nvPr/>
        </p:nvGraphicFramePr>
        <p:xfrm>
          <a:off x="6391275" y="2576513"/>
          <a:ext cx="2239963" cy="3048000"/>
        </p:xfrm>
        <a:graphic>
          <a:graphicData uri="http://schemas.openxmlformats.org/presentationml/2006/ole">
            <p:oleObj spid="_x0000_s178178" name="Flash 文档" r:id="rId3" imgW="3022560" imgH="4114800" progId="">
              <p:embed/>
            </p:oleObj>
          </a:graphicData>
        </a:graphic>
      </p:graphicFrame>
      <p:pic>
        <p:nvPicPr>
          <p:cNvPr id="12336" name="Picture 48" descr="人"/>
          <p:cNvPicPr>
            <a:picLocks noChangeAspect="1" noChangeArrowheads="1"/>
          </p:cNvPicPr>
          <p:nvPr/>
        </p:nvPicPr>
        <p:blipFill>
          <a:blip r:embed="rId4" cstate="print"/>
          <a:srcRect/>
          <a:stretch>
            <a:fillRect/>
          </a:stretch>
        </p:blipFill>
        <p:spPr bwMode="auto">
          <a:xfrm>
            <a:off x="4194175" y="2565400"/>
            <a:ext cx="2225675" cy="3048000"/>
          </a:xfrm>
          <a:prstGeom prst="rect">
            <a:avLst/>
          </a:prstGeom>
          <a:noFill/>
          <a:ln w="9525">
            <a:noFill/>
            <a:miter lim="800000"/>
            <a:headEnd/>
            <a:tailEnd/>
          </a:ln>
        </p:spPr>
      </p:pic>
      <p:sp>
        <p:nvSpPr>
          <p:cNvPr id="162821" name="Text Box 2"/>
          <p:cNvSpPr txBox="1">
            <a:spLocks noChangeArrowheads="1"/>
          </p:cNvSpPr>
          <p:nvPr/>
        </p:nvSpPr>
        <p:spPr bwMode="auto">
          <a:xfrm>
            <a:off x="685800" y="838200"/>
            <a:ext cx="7773988" cy="641350"/>
          </a:xfrm>
          <a:prstGeom prst="rect">
            <a:avLst/>
          </a:prstGeom>
          <a:noFill/>
          <a:ln w="9525">
            <a:noFill/>
            <a:miter lim="800000"/>
            <a:headEnd/>
            <a:tailEnd/>
          </a:ln>
        </p:spPr>
        <p:txBody>
          <a:bodyPr>
            <a:spAutoFit/>
          </a:bodyPr>
          <a:lstStyle/>
          <a:p>
            <a:r>
              <a:rPr lang="zh-CN" altLang="en-US" sz="3600" b="1">
                <a:solidFill>
                  <a:srgbClr val="CC0000"/>
                </a:solidFill>
                <a:latin typeface="宋体" pitchFamily="2" charset="-122"/>
              </a:rPr>
              <a:t>二  光在平面上的反射、折射成像</a:t>
            </a:r>
          </a:p>
        </p:txBody>
      </p:sp>
      <p:sp>
        <p:nvSpPr>
          <p:cNvPr id="162822" name="Text Box 3"/>
          <p:cNvSpPr txBox="1">
            <a:spLocks noChangeArrowheads="1"/>
          </p:cNvSpPr>
          <p:nvPr/>
        </p:nvSpPr>
        <p:spPr bwMode="auto">
          <a:xfrm>
            <a:off x="762000" y="1600200"/>
            <a:ext cx="4314825" cy="523875"/>
          </a:xfrm>
          <a:prstGeom prst="rect">
            <a:avLst/>
          </a:prstGeom>
          <a:noFill/>
          <a:ln w="9525">
            <a:noFill/>
            <a:miter lim="800000"/>
            <a:headEnd/>
            <a:tailEnd/>
          </a:ln>
        </p:spPr>
        <p:txBody>
          <a:bodyPr>
            <a:spAutoFit/>
          </a:bodyPr>
          <a:lstStyle/>
          <a:p>
            <a:r>
              <a:rPr lang="en-US" altLang="zh-CN" sz="2800" b="1">
                <a:solidFill>
                  <a:srgbClr val="CC0000"/>
                </a:solidFill>
                <a:latin typeface="Times New Roman" pitchFamily="18" charset="0"/>
              </a:rPr>
              <a:t>1</a:t>
            </a:r>
            <a:r>
              <a:rPr lang="en-US" altLang="zh-CN" sz="2800" b="1">
                <a:solidFill>
                  <a:srgbClr val="CC0000"/>
                </a:solidFill>
              </a:rPr>
              <a:t>  </a:t>
            </a:r>
            <a:r>
              <a:rPr lang="zh-CN" altLang="en-US" sz="2800" b="1">
                <a:solidFill>
                  <a:srgbClr val="CC0000"/>
                </a:solidFill>
              </a:rPr>
              <a:t>平面的反射成像</a:t>
            </a:r>
          </a:p>
        </p:txBody>
      </p:sp>
      <p:sp>
        <p:nvSpPr>
          <p:cNvPr id="12293" name="Oval 5"/>
          <p:cNvSpPr>
            <a:spLocks noChangeArrowheads="1"/>
          </p:cNvSpPr>
          <p:nvPr/>
        </p:nvSpPr>
        <p:spPr bwMode="auto">
          <a:xfrm>
            <a:off x="3886200" y="3036888"/>
            <a:ext cx="204788" cy="193675"/>
          </a:xfrm>
          <a:prstGeom prst="ellipse">
            <a:avLst/>
          </a:prstGeom>
          <a:noFill/>
          <a:ln w="9525">
            <a:solidFill>
              <a:schemeClr val="tx1"/>
            </a:solidFill>
            <a:prstDash val="sysDot"/>
            <a:round/>
            <a:headEnd/>
            <a:tailEnd/>
          </a:ln>
        </p:spPr>
        <p:txBody>
          <a:bodyPr wrap="none" anchor="ctr"/>
          <a:lstStyle/>
          <a:p>
            <a:endParaRPr lang="zh-CN" altLang="en-US"/>
          </a:p>
        </p:txBody>
      </p:sp>
      <p:sp>
        <p:nvSpPr>
          <p:cNvPr id="12294" name="Oval 6"/>
          <p:cNvSpPr>
            <a:spLocks noChangeArrowheads="1"/>
          </p:cNvSpPr>
          <p:nvPr/>
        </p:nvSpPr>
        <p:spPr bwMode="auto">
          <a:xfrm>
            <a:off x="914400" y="3046413"/>
            <a:ext cx="204788" cy="193675"/>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2297" name="Line 9"/>
          <p:cNvSpPr>
            <a:spLocks noChangeShapeType="1"/>
          </p:cNvSpPr>
          <p:nvPr/>
        </p:nvSpPr>
        <p:spPr bwMode="auto">
          <a:xfrm>
            <a:off x="1765300" y="4179888"/>
            <a:ext cx="1371600" cy="0"/>
          </a:xfrm>
          <a:prstGeom prst="line">
            <a:avLst/>
          </a:prstGeom>
          <a:noFill/>
          <a:ln w="9525">
            <a:solidFill>
              <a:schemeClr val="tx1"/>
            </a:solidFill>
            <a:prstDash val="dash"/>
            <a:round/>
            <a:headEnd/>
            <a:tailEnd/>
          </a:ln>
        </p:spPr>
        <p:txBody>
          <a:bodyPr/>
          <a:lstStyle/>
          <a:p>
            <a:endParaRPr lang="zh-CN" altLang="en-US"/>
          </a:p>
        </p:txBody>
      </p:sp>
      <p:sp>
        <p:nvSpPr>
          <p:cNvPr id="12299" name="Line 11"/>
          <p:cNvSpPr>
            <a:spLocks noChangeShapeType="1"/>
          </p:cNvSpPr>
          <p:nvPr/>
        </p:nvSpPr>
        <p:spPr bwMode="auto">
          <a:xfrm flipV="1">
            <a:off x="2382838" y="3213100"/>
            <a:ext cx="1468437" cy="966788"/>
          </a:xfrm>
          <a:prstGeom prst="line">
            <a:avLst/>
          </a:prstGeom>
          <a:noFill/>
          <a:ln w="28575">
            <a:solidFill>
              <a:srgbClr val="0000FF"/>
            </a:solidFill>
            <a:prstDash val="dashDot"/>
            <a:round/>
            <a:headEnd/>
            <a:tailEnd/>
          </a:ln>
        </p:spPr>
        <p:txBody>
          <a:bodyPr/>
          <a:lstStyle/>
          <a:p>
            <a:endParaRPr lang="zh-CN" altLang="en-US"/>
          </a:p>
        </p:txBody>
      </p:sp>
      <p:sp>
        <p:nvSpPr>
          <p:cNvPr id="12300" name="Line 12"/>
          <p:cNvSpPr>
            <a:spLocks noChangeShapeType="1"/>
          </p:cNvSpPr>
          <p:nvPr/>
        </p:nvSpPr>
        <p:spPr bwMode="auto">
          <a:xfrm flipH="1">
            <a:off x="2352675" y="3148013"/>
            <a:ext cx="1370013" cy="0"/>
          </a:xfrm>
          <a:prstGeom prst="line">
            <a:avLst/>
          </a:prstGeom>
          <a:noFill/>
          <a:ln w="28575">
            <a:solidFill>
              <a:srgbClr val="0000FF"/>
            </a:solidFill>
            <a:prstDash val="dashDot"/>
            <a:round/>
            <a:headEnd/>
            <a:tailEnd/>
          </a:ln>
        </p:spPr>
        <p:txBody>
          <a:bodyPr/>
          <a:lstStyle/>
          <a:p>
            <a:endParaRPr lang="zh-CN" altLang="en-US"/>
          </a:p>
        </p:txBody>
      </p:sp>
      <p:grpSp>
        <p:nvGrpSpPr>
          <p:cNvPr id="2" name="Group 44"/>
          <p:cNvGrpSpPr>
            <a:grpSpLocks/>
          </p:cNvGrpSpPr>
          <p:nvPr/>
        </p:nvGrpSpPr>
        <p:grpSpPr bwMode="auto">
          <a:xfrm>
            <a:off x="1011238" y="3148013"/>
            <a:ext cx="1371600" cy="1031875"/>
            <a:chOff x="637" y="1983"/>
            <a:chExt cx="864" cy="650"/>
          </a:xfrm>
        </p:grpSpPr>
        <p:sp>
          <p:nvSpPr>
            <p:cNvPr id="162865" name="Line 14"/>
            <p:cNvSpPr>
              <a:spLocks noChangeShapeType="1"/>
            </p:cNvSpPr>
            <p:nvPr/>
          </p:nvSpPr>
          <p:spPr bwMode="auto">
            <a:xfrm>
              <a:off x="637" y="1983"/>
              <a:ext cx="864" cy="650"/>
            </a:xfrm>
            <a:prstGeom prst="line">
              <a:avLst/>
            </a:prstGeom>
            <a:noFill/>
            <a:ln w="28575">
              <a:solidFill>
                <a:srgbClr val="0000FF"/>
              </a:solidFill>
              <a:round/>
              <a:headEnd/>
              <a:tailEnd/>
            </a:ln>
          </p:spPr>
          <p:txBody>
            <a:bodyPr/>
            <a:lstStyle/>
            <a:p>
              <a:endParaRPr lang="zh-CN" altLang="en-US"/>
            </a:p>
          </p:txBody>
        </p:sp>
        <p:sp>
          <p:nvSpPr>
            <p:cNvPr id="162866" name="Line 15"/>
            <p:cNvSpPr>
              <a:spLocks noChangeShapeType="1"/>
            </p:cNvSpPr>
            <p:nvPr/>
          </p:nvSpPr>
          <p:spPr bwMode="auto">
            <a:xfrm>
              <a:off x="853" y="2145"/>
              <a:ext cx="259" cy="203"/>
            </a:xfrm>
            <a:prstGeom prst="line">
              <a:avLst/>
            </a:prstGeom>
            <a:noFill/>
            <a:ln w="19050">
              <a:solidFill>
                <a:srgbClr val="0000FF"/>
              </a:solidFill>
              <a:round/>
              <a:headEnd/>
              <a:tailEnd type="triangle" w="med" len="med"/>
            </a:ln>
          </p:spPr>
          <p:txBody>
            <a:bodyPr/>
            <a:lstStyle/>
            <a:p>
              <a:endParaRPr lang="zh-CN" altLang="en-US"/>
            </a:p>
          </p:txBody>
        </p:sp>
      </p:grpSp>
      <p:grpSp>
        <p:nvGrpSpPr>
          <p:cNvPr id="3" name="Group 45"/>
          <p:cNvGrpSpPr>
            <a:grpSpLocks/>
          </p:cNvGrpSpPr>
          <p:nvPr/>
        </p:nvGrpSpPr>
        <p:grpSpPr bwMode="auto">
          <a:xfrm>
            <a:off x="1149350" y="4179888"/>
            <a:ext cx="1233488" cy="901700"/>
            <a:chOff x="724" y="2633"/>
            <a:chExt cx="777" cy="568"/>
          </a:xfrm>
        </p:grpSpPr>
        <p:sp>
          <p:nvSpPr>
            <p:cNvPr id="162863" name="Line 10"/>
            <p:cNvSpPr>
              <a:spLocks noChangeShapeType="1"/>
            </p:cNvSpPr>
            <p:nvPr/>
          </p:nvSpPr>
          <p:spPr bwMode="auto">
            <a:xfrm flipV="1">
              <a:off x="724" y="2633"/>
              <a:ext cx="777" cy="568"/>
            </a:xfrm>
            <a:prstGeom prst="line">
              <a:avLst/>
            </a:prstGeom>
            <a:noFill/>
            <a:ln w="28575">
              <a:solidFill>
                <a:srgbClr val="0000FF"/>
              </a:solidFill>
              <a:round/>
              <a:headEnd/>
              <a:tailEnd/>
            </a:ln>
          </p:spPr>
          <p:txBody>
            <a:bodyPr/>
            <a:lstStyle/>
            <a:p>
              <a:endParaRPr lang="zh-CN" altLang="en-US"/>
            </a:p>
          </p:txBody>
        </p:sp>
        <p:sp>
          <p:nvSpPr>
            <p:cNvPr id="162864" name="Line 16"/>
            <p:cNvSpPr>
              <a:spLocks noChangeShapeType="1"/>
            </p:cNvSpPr>
            <p:nvPr/>
          </p:nvSpPr>
          <p:spPr bwMode="auto">
            <a:xfrm flipH="1">
              <a:off x="1057" y="2795"/>
              <a:ext cx="216" cy="173"/>
            </a:xfrm>
            <a:prstGeom prst="line">
              <a:avLst/>
            </a:prstGeom>
            <a:noFill/>
            <a:ln w="19050">
              <a:solidFill>
                <a:srgbClr val="0000FF"/>
              </a:solidFill>
              <a:round/>
              <a:headEnd/>
              <a:tailEnd type="triangle" w="med" len="med"/>
            </a:ln>
          </p:spPr>
          <p:txBody>
            <a:bodyPr/>
            <a:lstStyle/>
            <a:p>
              <a:endParaRPr lang="zh-CN" altLang="en-US"/>
            </a:p>
          </p:txBody>
        </p:sp>
      </p:grpSp>
      <p:grpSp>
        <p:nvGrpSpPr>
          <p:cNvPr id="4" name="Group 43"/>
          <p:cNvGrpSpPr>
            <a:grpSpLocks/>
          </p:cNvGrpSpPr>
          <p:nvPr/>
        </p:nvGrpSpPr>
        <p:grpSpPr bwMode="auto">
          <a:xfrm>
            <a:off x="1012825" y="3148013"/>
            <a:ext cx="1370013" cy="0"/>
            <a:chOff x="638" y="1983"/>
            <a:chExt cx="863" cy="0"/>
          </a:xfrm>
        </p:grpSpPr>
        <p:sp>
          <p:nvSpPr>
            <p:cNvPr id="162861" name="Line 13"/>
            <p:cNvSpPr>
              <a:spLocks noChangeShapeType="1"/>
            </p:cNvSpPr>
            <p:nvPr/>
          </p:nvSpPr>
          <p:spPr bwMode="auto">
            <a:xfrm flipH="1">
              <a:off x="638" y="1983"/>
              <a:ext cx="863" cy="0"/>
            </a:xfrm>
            <a:prstGeom prst="line">
              <a:avLst/>
            </a:prstGeom>
            <a:noFill/>
            <a:ln w="28575">
              <a:solidFill>
                <a:srgbClr val="0000FF"/>
              </a:solidFill>
              <a:round/>
              <a:headEnd/>
              <a:tailEnd/>
            </a:ln>
          </p:spPr>
          <p:txBody>
            <a:bodyPr/>
            <a:lstStyle/>
            <a:p>
              <a:endParaRPr lang="zh-CN" altLang="en-US"/>
            </a:p>
          </p:txBody>
        </p:sp>
        <p:sp>
          <p:nvSpPr>
            <p:cNvPr id="162862" name="Line 17"/>
            <p:cNvSpPr>
              <a:spLocks noChangeShapeType="1"/>
            </p:cNvSpPr>
            <p:nvPr/>
          </p:nvSpPr>
          <p:spPr bwMode="auto">
            <a:xfrm>
              <a:off x="981" y="1983"/>
              <a:ext cx="131" cy="0"/>
            </a:xfrm>
            <a:prstGeom prst="line">
              <a:avLst/>
            </a:prstGeom>
            <a:noFill/>
            <a:ln w="19050">
              <a:solidFill>
                <a:srgbClr val="0000FF"/>
              </a:solidFill>
              <a:round/>
              <a:headEnd/>
              <a:tailEnd type="triangle" w="med" len="med"/>
            </a:ln>
          </p:spPr>
          <p:txBody>
            <a:bodyPr/>
            <a:lstStyle/>
            <a:p>
              <a:endParaRPr lang="zh-CN" altLang="en-US"/>
            </a:p>
          </p:txBody>
        </p:sp>
      </p:grpSp>
      <p:grpSp>
        <p:nvGrpSpPr>
          <p:cNvPr id="5" name="Group 46"/>
          <p:cNvGrpSpPr>
            <a:grpSpLocks/>
          </p:cNvGrpSpPr>
          <p:nvPr/>
        </p:nvGrpSpPr>
        <p:grpSpPr bwMode="auto">
          <a:xfrm>
            <a:off x="1695450" y="3857625"/>
            <a:ext cx="541338" cy="692150"/>
            <a:chOff x="1068" y="2430"/>
            <a:chExt cx="341" cy="436"/>
          </a:xfrm>
        </p:grpSpPr>
        <p:sp>
          <p:nvSpPr>
            <p:cNvPr id="162859" name="Text Box 18"/>
            <p:cNvSpPr txBox="1">
              <a:spLocks noChangeArrowheads="1"/>
            </p:cNvSpPr>
            <p:nvPr/>
          </p:nvSpPr>
          <p:spPr bwMode="auto">
            <a:xfrm>
              <a:off x="1100" y="2430"/>
              <a:ext cx="309" cy="288"/>
            </a:xfrm>
            <a:prstGeom prst="rect">
              <a:avLst/>
            </a:prstGeom>
            <a:noFill/>
            <a:ln w="9525">
              <a:noFill/>
              <a:miter lim="800000"/>
              <a:headEnd/>
              <a:tailEnd/>
            </a:ln>
          </p:spPr>
          <p:txBody>
            <a:bodyPr wrap="none">
              <a:spAutoFit/>
            </a:bodyPr>
            <a:lstStyle/>
            <a:p>
              <a:r>
                <a:rPr lang="zh-CN" altLang="en-US" sz="2400"/>
                <a:t>（</a:t>
              </a:r>
            </a:p>
          </p:txBody>
        </p:sp>
        <p:sp>
          <p:nvSpPr>
            <p:cNvPr id="162860" name="Text Box 19"/>
            <p:cNvSpPr txBox="1">
              <a:spLocks noChangeArrowheads="1"/>
            </p:cNvSpPr>
            <p:nvPr/>
          </p:nvSpPr>
          <p:spPr bwMode="auto">
            <a:xfrm>
              <a:off x="1068" y="2578"/>
              <a:ext cx="309" cy="288"/>
            </a:xfrm>
            <a:prstGeom prst="rect">
              <a:avLst/>
            </a:prstGeom>
            <a:noFill/>
            <a:ln w="9525">
              <a:noFill/>
              <a:miter lim="800000"/>
              <a:headEnd/>
              <a:tailEnd/>
            </a:ln>
          </p:spPr>
          <p:txBody>
            <a:bodyPr wrap="none">
              <a:spAutoFit/>
            </a:bodyPr>
            <a:lstStyle/>
            <a:p>
              <a:r>
                <a:rPr lang="zh-CN" altLang="en-US" sz="2400"/>
                <a:t>（</a:t>
              </a:r>
            </a:p>
          </p:txBody>
        </p:sp>
      </p:grpSp>
      <p:grpSp>
        <p:nvGrpSpPr>
          <p:cNvPr id="6" name="Group 47"/>
          <p:cNvGrpSpPr>
            <a:grpSpLocks/>
          </p:cNvGrpSpPr>
          <p:nvPr/>
        </p:nvGrpSpPr>
        <p:grpSpPr bwMode="auto">
          <a:xfrm>
            <a:off x="4972050" y="2819400"/>
            <a:ext cx="3048000" cy="2743200"/>
            <a:chOff x="3024" y="1776"/>
            <a:chExt cx="1920" cy="1728"/>
          </a:xfrm>
        </p:grpSpPr>
        <p:sp>
          <p:nvSpPr>
            <p:cNvPr id="162839" name="Rectangle 21"/>
            <p:cNvSpPr>
              <a:spLocks noChangeArrowheads="1"/>
            </p:cNvSpPr>
            <p:nvPr/>
          </p:nvSpPr>
          <p:spPr bwMode="auto">
            <a:xfrm>
              <a:off x="3892" y="1956"/>
              <a:ext cx="53" cy="851"/>
            </a:xfrm>
            <a:prstGeom prst="rect">
              <a:avLst/>
            </a:prstGeom>
            <a:solidFill>
              <a:schemeClr val="tx1"/>
            </a:solidFill>
            <a:ln w="9525">
              <a:noFill/>
              <a:miter lim="800000"/>
              <a:headEnd/>
              <a:tailEnd/>
            </a:ln>
          </p:spPr>
          <p:txBody>
            <a:bodyPr wrap="none" anchor="ctr"/>
            <a:lstStyle/>
            <a:p>
              <a:endParaRPr lang="zh-CN" altLang="en-US"/>
            </a:p>
          </p:txBody>
        </p:sp>
        <p:sp>
          <p:nvSpPr>
            <p:cNvPr id="162840" name="Line 22"/>
            <p:cNvSpPr>
              <a:spLocks noChangeShapeType="1"/>
            </p:cNvSpPr>
            <p:nvPr/>
          </p:nvSpPr>
          <p:spPr bwMode="auto">
            <a:xfrm>
              <a:off x="3419" y="2807"/>
              <a:ext cx="526" cy="0"/>
            </a:xfrm>
            <a:prstGeom prst="line">
              <a:avLst/>
            </a:prstGeom>
            <a:noFill/>
            <a:ln w="9525">
              <a:solidFill>
                <a:schemeClr val="tx1"/>
              </a:solidFill>
              <a:prstDash val="dash"/>
              <a:round/>
              <a:headEnd/>
              <a:tailEnd/>
            </a:ln>
          </p:spPr>
          <p:txBody>
            <a:bodyPr/>
            <a:lstStyle/>
            <a:p>
              <a:endParaRPr lang="zh-CN" altLang="en-US"/>
            </a:p>
          </p:txBody>
        </p:sp>
        <p:sp>
          <p:nvSpPr>
            <p:cNvPr id="162841" name="Line 23"/>
            <p:cNvSpPr>
              <a:spLocks noChangeShapeType="1"/>
            </p:cNvSpPr>
            <p:nvPr/>
          </p:nvSpPr>
          <p:spPr bwMode="auto">
            <a:xfrm flipV="1">
              <a:off x="3445" y="2807"/>
              <a:ext cx="474" cy="627"/>
            </a:xfrm>
            <a:prstGeom prst="line">
              <a:avLst/>
            </a:prstGeom>
            <a:noFill/>
            <a:ln w="38100">
              <a:solidFill>
                <a:schemeClr val="tx1"/>
              </a:solidFill>
              <a:round/>
              <a:headEnd/>
              <a:tailEnd/>
            </a:ln>
          </p:spPr>
          <p:txBody>
            <a:bodyPr/>
            <a:lstStyle/>
            <a:p>
              <a:endParaRPr lang="zh-CN" altLang="en-US"/>
            </a:p>
          </p:txBody>
        </p:sp>
        <p:sp>
          <p:nvSpPr>
            <p:cNvPr id="162842" name="Line 24"/>
            <p:cNvSpPr>
              <a:spLocks noChangeShapeType="1"/>
            </p:cNvSpPr>
            <p:nvPr/>
          </p:nvSpPr>
          <p:spPr bwMode="auto">
            <a:xfrm>
              <a:off x="3919" y="2807"/>
              <a:ext cx="499" cy="671"/>
            </a:xfrm>
            <a:prstGeom prst="line">
              <a:avLst/>
            </a:prstGeom>
            <a:noFill/>
            <a:ln w="28575">
              <a:solidFill>
                <a:schemeClr val="tx1"/>
              </a:solidFill>
              <a:prstDash val="dashDot"/>
              <a:round/>
              <a:headEnd/>
              <a:tailEnd/>
            </a:ln>
          </p:spPr>
          <p:txBody>
            <a:bodyPr/>
            <a:lstStyle/>
            <a:p>
              <a:endParaRPr lang="zh-CN" altLang="en-US"/>
            </a:p>
          </p:txBody>
        </p:sp>
        <p:sp>
          <p:nvSpPr>
            <p:cNvPr id="162843" name="Line 25"/>
            <p:cNvSpPr>
              <a:spLocks noChangeShapeType="1"/>
            </p:cNvSpPr>
            <p:nvPr/>
          </p:nvSpPr>
          <p:spPr bwMode="auto">
            <a:xfrm flipH="1">
              <a:off x="3907" y="1776"/>
              <a:ext cx="643" cy="180"/>
            </a:xfrm>
            <a:prstGeom prst="line">
              <a:avLst/>
            </a:prstGeom>
            <a:noFill/>
            <a:ln w="28575">
              <a:solidFill>
                <a:schemeClr val="tx1"/>
              </a:solidFill>
              <a:prstDash val="dashDot"/>
              <a:round/>
              <a:headEnd/>
              <a:tailEnd/>
            </a:ln>
          </p:spPr>
          <p:txBody>
            <a:bodyPr/>
            <a:lstStyle/>
            <a:p>
              <a:endParaRPr lang="zh-CN" altLang="en-US"/>
            </a:p>
          </p:txBody>
        </p:sp>
        <p:sp>
          <p:nvSpPr>
            <p:cNvPr id="162844" name="Line 26"/>
            <p:cNvSpPr>
              <a:spLocks noChangeShapeType="1"/>
            </p:cNvSpPr>
            <p:nvPr/>
          </p:nvSpPr>
          <p:spPr bwMode="auto">
            <a:xfrm flipH="1">
              <a:off x="3393" y="1956"/>
              <a:ext cx="526" cy="134"/>
            </a:xfrm>
            <a:prstGeom prst="line">
              <a:avLst/>
            </a:prstGeom>
            <a:noFill/>
            <a:ln w="38100">
              <a:solidFill>
                <a:schemeClr val="tx1"/>
              </a:solidFill>
              <a:round/>
              <a:headEnd/>
              <a:tailEnd/>
            </a:ln>
          </p:spPr>
          <p:txBody>
            <a:bodyPr/>
            <a:lstStyle/>
            <a:p>
              <a:endParaRPr lang="zh-CN" altLang="en-US"/>
            </a:p>
          </p:txBody>
        </p:sp>
        <p:sp>
          <p:nvSpPr>
            <p:cNvPr id="162845" name="Line 27"/>
            <p:cNvSpPr>
              <a:spLocks noChangeShapeType="1"/>
            </p:cNvSpPr>
            <p:nvPr/>
          </p:nvSpPr>
          <p:spPr bwMode="auto">
            <a:xfrm>
              <a:off x="3392" y="2090"/>
              <a:ext cx="527" cy="717"/>
            </a:xfrm>
            <a:prstGeom prst="line">
              <a:avLst/>
            </a:prstGeom>
            <a:noFill/>
            <a:ln w="38100">
              <a:solidFill>
                <a:schemeClr val="tx1"/>
              </a:solidFill>
              <a:round/>
              <a:headEnd/>
              <a:tailEnd/>
            </a:ln>
          </p:spPr>
          <p:txBody>
            <a:bodyPr/>
            <a:lstStyle/>
            <a:p>
              <a:endParaRPr lang="zh-CN" altLang="en-US"/>
            </a:p>
          </p:txBody>
        </p:sp>
        <p:sp>
          <p:nvSpPr>
            <p:cNvPr id="162846" name="Line 28"/>
            <p:cNvSpPr>
              <a:spLocks noChangeShapeType="1"/>
            </p:cNvSpPr>
            <p:nvPr/>
          </p:nvSpPr>
          <p:spPr bwMode="auto">
            <a:xfrm flipH="1" flipV="1">
              <a:off x="3689" y="2493"/>
              <a:ext cx="158" cy="224"/>
            </a:xfrm>
            <a:prstGeom prst="line">
              <a:avLst/>
            </a:prstGeom>
            <a:noFill/>
            <a:ln w="9525">
              <a:solidFill>
                <a:schemeClr val="tx1"/>
              </a:solidFill>
              <a:round/>
              <a:headEnd/>
              <a:tailEnd type="triangle" w="med" len="med"/>
            </a:ln>
          </p:spPr>
          <p:txBody>
            <a:bodyPr/>
            <a:lstStyle/>
            <a:p>
              <a:endParaRPr lang="zh-CN" altLang="en-US"/>
            </a:p>
          </p:txBody>
        </p:sp>
        <p:sp>
          <p:nvSpPr>
            <p:cNvPr id="162847" name="Line 29"/>
            <p:cNvSpPr>
              <a:spLocks noChangeShapeType="1"/>
            </p:cNvSpPr>
            <p:nvPr/>
          </p:nvSpPr>
          <p:spPr bwMode="auto">
            <a:xfrm flipV="1">
              <a:off x="3629" y="3017"/>
              <a:ext cx="131" cy="180"/>
            </a:xfrm>
            <a:prstGeom prst="line">
              <a:avLst/>
            </a:prstGeom>
            <a:noFill/>
            <a:ln w="9525">
              <a:solidFill>
                <a:schemeClr val="tx1"/>
              </a:solidFill>
              <a:round/>
              <a:headEnd/>
              <a:tailEnd type="triangle" w="med" len="med"/>
            </a:ln>
          </p:spPr>
          <p:txBody>
            <a:bodyPr/>
            <a:lstStyle/>
            <a:p>
              <a:endParaRPr lang="zh-CN" altLang="en-US"/>
            </a:p>
          </p:txBody>
        </p:sp>
        <p:sp>
          <p:nvSpPr>
            <p:cNvPr id="162848" name="Line 30"/>
            <p:cNvSpPr>
              <a:spLocks noChangeShapeType="1"/>
            </p:cNvSpPr>
            <p:nvPr/>
          </p:nvSpPr>
          <p:spPr bwMode="auto">
            <a:xfrm>
              <a:off x="3366" y="1821"/>
              <a:ext cx="132" cy="45"/>
            </a:xfrm>
            <a:prstGeom prst="line">
              <a:avLst/>
            </a:prstGeom>
            <a:noFill/>
            <a:ln w="9525">
              <a:solidFill>
                <a:schemeClr val="tx1"/>
              </a:solidFill>
              <a:round/>
              <a:headEnd/>
              <a:tailEnd type="triangle" w="med" len="med"/>
            </a:ln>
          </p:spPr>
          <p:txBody>
            <a:bodyPr/>
            <a:lstStyle/>
            <a:p>
              <a:endParaRPr lang="zh-CN" altLang="en-US"/>
            </a:p>
          </p:txBody>
        </p:sp>
        <p:sp>
          <p:nvSpPr>
            <p:cNvPr id="162849" name="Text Box 31"/>
            <p:cNvSpPr txBox="1">
              <a:spLocks noChangeArrowheads="1"/>
            </p:cNvSpPr>
            <p:nvPr/>
          </p:nvSpPr>
          <p:spPr bwMode="auto">
            <a:xfrm>
              <a:off x="3552" y="2583"/>
              <a:ext cx="309" cy="288"/>
            </a:xfrm>
            <a:prstGeom prst="rect">
              <a:avLst/>
            </a:prstGeom>
            <a:noFill/>
            <a:ln w="9525">
              <a:noFill/>
              <a:miter lim="800000"/>
              <a:headEnd/>
              <a:tailEnd/>
            </a:ln>
          </p:spPr>
          <p:txBody>
            <a:bodyPr wrap="none">
              <a:spAutoFit/>
            </a:bodyPr>
            <a:lstStyle/>
            <a:p>
              <a:r>
                <a:rPr lang="zh-CN" altLang="en-US" sz="2400"/>
                <a:t>（</a:t>
              </a:r>
            </a:p>
          </p:txBody>
        </p:sp>
        <p:sp>
          <p:nvSpPr>
            <p:cNvPr id="162850" name="Text Box 32"/>
            <p:cNvSpPr txBox="1">
              <a:spLocks noChangeArrowheads="1"/>
            </p:cNvSpPr>
            <p:nvPr/>
          </p:nvSpPr>
          <p:spPr bwMode="auto">
            <a:xfrm>
              <a:off x="3552" y="2747"/>
              <a:ext cx="309" cy="288"/>
            </a:xfrm>
            <a:prstGeom prst="rect">
              <a:avLst/>
            </a:prstGeom>
            <a:noFill/>
            <a:ln w="9525">
              <a:noFill/>
              <a:miter lim="800000"/>
              <a:headEnd/>
              <a:tailEnd/>
            </a:ln>
          </p:spPr>
          <p:txBody>
            <a:bodyPr wrap="none">
              <a:spAutoFit/>
            </a:bodyPr>
            <a:lstStyle/>
            <a:p>
              <a:r>
                <a:rPr lang="zh-CN" altLang="en-US" sz="2400"/>
                <a:t>（</a:t>
              </a:r>
            </a:p>
          </p:txBody>
        </p:sp>
        <p:sp>
          <p:nvSpPr>
            <p:cNvPr id="162851" name="Line 33"/>
            <p:cNvSpPr>
              <a:spLocks noChangeShapeType="1"/>
            </p:cNvSpPr>
            <p:nvPr/>
          </p:nvSpPr>
          <p:spPr bwMode="auto">
            <a:xfrm>
              <a:off x="3945" y="2000"/>
              <a:ext cx="26" cy="134"/>
            </a:xfrm>
            <a:prstGeom prst="line">
              <a:avLst/>
            </a:prstGeom>
            <a:noFill/>
            <a:ln w="38100">
              <a:solidFill>
                <a:schemeClr val="tx1"/>
              </a:solidFill>
              <a:round/>
              <a:headEnd/>
              <a:tailEnd/>
            </a:ln>
          </p:spPr>
          <p:txBody>
            <a:bodyPr/>
            <a:lstStyle/>
            <a:p>
              <a:endParaRPr lang="zh-CN" altLang="en-US"/>
            </a:p>
          </p:txBody>
        </p:sp>
        <p:sp>
          <p:nvSpPr>
            <p:cNvPr id="162852" name="Line 34"/>
            <p:cNvSpPr>
              <a:spLocks noChangeShapeType="1"/>
            </p:cNvSpPr>
            <p:nvPr/>
          </p:nvSpPr>
          <p:spPr bwMode="auto">
            <a:xfrm>
              <a:off x="3937" y="2134"/>
              <a:ext cx="26" cy="135"/>
            </a:xfrm>
            <a:prstGeom prst="line">
              <a:avLst/>
            </a:prstGeom>
            <a:noFill/>
            <a:ln w="38100">
              <a:solidFill>
                <a:schemeClr val="tx1"/>
              </a:solidFill>
              <a:round/>
              <a:headEnd/>
              <a:tailEnd/>
            </a:ln>
          </p:spPr>
          <p:txBody>
            <a:bodyPr/>
            <a:lstStyle/>
            <a:p>
              <a:endParaRPr lang="zh-CN" altLang="en-US"/>
            </a:p>
          </p:txBody>
        </p:sp>
        <p:sp>
          <p:nvSpPr>
            <p:cNvPr id="162853" name="Line 35"/>
            <p:cNvSpPr>
              <a:spLocks noChangeShapeType="1"/>
            </p:cNvSpPr>
            <p:nvPr/>
          </p:nvSpPr>
          <p:spPr bwMode="auto">
            <a:xfrm>
              <a:off x="3945" y="2314"/>
              <a:ext cx="26" cy="134"/>
            </a:xfrm>
            <a:prstGeom prst="line">
              <a:avLst/>
            </a:prstGeom>
            <a:noFill/>
            <a:ln w="38100">
              <a:solidFill>
                <a:schemeClr val="tx1"/>
              </a:solidFill>
              <a:round/>
              <a:headEnd/>
              <a:tailEnd/>
            </a:ln>
          </p:spPr>
          <p:txBody>
            <a:bodyPr/>
            <a:lstStyle/>
            <a:p>
              <a:endParaRPr lang="zh-CN" altLang="en-US"/>
            </a:p>
          </p:txBody>
        </p:sp>
        <p:sp>
          <p:nvSpPr>
            <p:cNvPr id="162854" name="Line 36"/>
            <p:cNvSpPr>
              <a:spLocks noChangeShapeType="1"/>
            </p:cNvSpPr>
            <p:nvPr/>
          </p:nvSpPr>
          <p:spPr bwMode="auto">
            <a:xfrm>
              <a:off x="3937" y="2448"/>
              <a:ext cx="26" cy="135"/>
            </a:xfrm>
            <a:prstGeom prst="line">
              <a:avLst/>
            </a:prstGeom>
            <a:noFill/>
            <a:ln w="38100">
              <a:solidFill>
                <a:schemeClr val="tx1"/>
              </a:solidFill>
              <a:round/>
              <a:headEnd/>
              <a:tailEnd/>
            </a:ln>
          </p:spPr>
          <p:txBody>
            <a:bodyPr/>
            <a:lstStyle/>
            <a:p>
              <a:endParaRPr lang="zh-CN" altLang="en-US"/>
            </a:p>
          </p:txBody>
        </p:sp>
        <p:sp>
          <p:nvSpPr>
            <p:cNvPr id="162855" name="Line 37"/>
            <p:cNvSpPr>
              <a:spLocks noChangeShapeType="1"/>
            </p:cNvSpPr>
            <p:nvPr/>
          </p:nvSpPr>
          <p:spPr bwMode="auto">
            <a:xfrm>
              <a:off x="3937" y="2627"/>
              <a:ext cx="26" cy="134"/>
            </a:xfrm>
            <a:prstGeom prst="line">
              <a:avLst/>
            </a:prstGeom>
            <a:noFill/>
            <a:ln w="38100">
              <a:solidFill>
                <a:schemeClr val="tx1"/>
              </a:solidFill>
              <a:round/>
              <a:headEnd/>
              <a:tailEnd/>
            </a:ln>
          </p:spPr>
          <p:txBody>
            <a:bodyPr/>
            <a:lstStyle/>
            <a:p>
              <a:endParaRPr lang="zh-CN" altLang="en-US"/>
            </a:p>
          </p:txBody>
        </p:sp>
        <p:sp>
          <p:nvSpPr>
            <p:cNvPr id="162856" name="Line 38"/>
            <p:cNvSpPr>
              <a:spLocks noChangeShapeType="1"/>
            </p:cNvSpPr>
            <p:nvPr/>
          </p:nvSpPr>
          <p:spPr bwMode="auto">
            <a:xfrm>
              <a:off x="3024" y="3478"/>
              <a:ext cx="1920" cy="26"/>
            </a:xfrm>
            <a:prstGeom prst="line">
              <a:avLst/>
            </a:prstGeom>
            <a:noFill/>
            <a:ln w="9525">
              <a:solidFill>
                <a:schemeClr val="tx1"/>
              </a:solidFill>
              <a:round/>
              <a:headEnd/>
              <a:tailEnd/>
            </a:ln>
          </p:spPr>
          <p:txBody>
            <a:bodyPr/>
            <a:lstStyle/>
            <a:p>
              <a:endParaRPr lang="zh-CN" altLang="en-US"/>
            </a:p>
          </p:txBody>
        </p:sp>
        <p:sp>
          <p:nvSpPr>
            <p:cNvPr id="162857" name="Line 39"/>
            <p:cNvSpPr>
              <a:spLocks noChangeShapeType="1"/>
            </p:cNvSpPr>
            <p:nvPr/>
          </p:nvSpPr>
          <p:spPr bwMode="auto">
            <a:xfrm flipH="1">
              <a:off x="3577" y="2000"/>
              <a:ext cx="131" cy="45"/>
            </a:xfrm>
            <a:prstGeom prst="line">
              <a:avLst/>
            </a:prstGeom>
            <a:noFill/>
            <a:ln w="9525">
              <a:solidFill>
                <a:schemeClr val="tx1"/>
              </a:solidFill>
              <a:round/>
              <a:headEnd/>
              <a:tailEnd type="triangle" w="med" len="med"/>
            </a:ln>
          </p:spPr>
          <p:txBody>
            <a:bodyPr/>
            <a:lstStyle/>
            <a:p>
              <a:endParaRPr lang="zh-CN" altLang="en-US"/>
            </a:p>
          </p:txBody>
        </p:sp>
        <p:sp>
          <p:nvSpPr>
            <p:cNvPr id="162858" name="Line 40"/>
            <p:cNvSpPr>
              <a:spLocks noChangeShapeType="1"/>
            </p:cNvSpPr>
            <p:nvPr/>
          </p:nvSpPr>
          <p:spPr bwMode="auto">
            <a:xfrm>
              <a:off x="3182" y="1776"/>
              <a:ext cx="737" cy="180"/>
            </a:xfrm>
            <a:prstGeom prst="line">
              <a:avLst/>
            </a:prstGeom>
            <a:noFill/>
            <a:ln w="38100">
              <a:solidFill>
                <a:schemeClr val="tx1"/>
              </a:solidFill>
              <a:round/>
              <a:headEnd/>
              <a:tailEnd/>
            </a:ln>
          </p:spPr>
          <p:txBody>
            <a:bodyPr/>
            <a:lstStyle/>
            <a:p>
              <a:endParaRPr lang="zh-CN" altLang="en-US"/>
            </a:p>
          </p:txBody>
        </p:sp>
      </p:grpSp>
      <p:sp>
        <p:nvSpPr>
          <p:cNvPr id="12330" name="Line 42"/>
          <p:cNvSpPr>
            <a:spLocks noChangeShapeType="1"/>
          </p:cNvSpPr>
          <p:nvPr/>
        </p:nvSpPr>
        <p:spPr bwMode="auto">
          <a:xfrm flipH="1">
            <a:off x="1835150" y="3141663"/>
            <a:ext cx="215900" cy="0"/>
          </a:xfrm>
          <a:prstGeom prst="line">
            <a:avLst/>
          </a:prstGeom>
          <a:noFill/>
          <a:ln w="19050">
            <a:solidFill>
              <a:srgbClr val="0000FF"/>
            </a:solidFill>
            <a:round/>
            <a:headEnd/>
            <a:tailEnd type="triangle" w="med" len="med"/>
          </a:ln>
        </p:spPr>
        <p:txBody>
          <a:bodyPr/>
          <a:lstStyle/>
          <a:p>
            <a:endParaRPr lang="zh-CN" altLang="en-US"/>
          </a:p>
        </p:txBody>
      </p:sp>
      <p:grpSp>
        <p:nvGrpSpPr>
          <p:cNvPr id="7" name="Group 52"/>
          <p:cNvGrpSpPr>
            <a:grpSpLocks/>
          </p:cNvGrpSpPr>
          <p:nvPr/>
        </p:nvGrpSpPr>
        <p:grpSpPr bwMode="auto">
          <a:xfrm>
            <a:off x="741363" y="2205038"/>
            <a:ext cx="3427412" cy="3744912"/>
            <a:chOff x="467" y="1389"/>
            <a:chExt cx="2159" cy="2359"/>
          </a:xfrm>
        </p:grpSpPr>
        <p:sp>
          <p:nvSpPr>
            <p:cNvPr id="162837" name="Rectangle 8"/>
            <p:cNvSpPr>
              <a:spLocks noChangeArrowheads="1"/>
            </p:cNvSpPr>
            <p:nvPr/>
          </p:nvSpPr>
          <p:spPr bwMode="auto">
            <a:xfrm>
              <a:off x="1488" y="1536"/>
              <a:ext cx="130" cy="2112"/>
            </a:xfrm>
            <a:prstGeom prst="rect">
              <a:avLst/>
            </a:prstGeom>
            <a:solidFill>
              <a:schemeClr val="accent1"/>
            </a:solidFill>
            <a:ln w="9525">
              <a:noFill/>
              <a:miter lim="800000"/>
              <a:headEnd/>
              <a:tailEnd/>
            </a:ln>
          </p:spPr>
          <p:txBody>
            <a:bodyPr wrap="none" anchor="ctr"/>
            <a:lstStyle/>
            <a:p>
              <a:endParaRPr lang="zh-CN" altLang="en-US"/>
            </a:p>
          </p:txBody>
        </p:sp>
        <p:sp>
          <p:nvSpPr>
            <p:cNvPr id="162838" name="Rectangle 51"/>
            <p:cNvSpPr>
              <a:spLocks noChangeArrowheads="1"/>
            </p:cNvSpPr>
            <p:nvPr/>
          </p:nvSpPr>
          <p:spPr bwMode="auto">
            <a:xfrm>
              <a:off x="467" y="1389"/>
              <a:ext cx="2159" cy="2359"/>
            </a:xfrm>
            <a:prstGeom prst="rect">
              <a:avLst/>
            </a:prstGeom>
            <a:noFill/>
            <a:ln w="9525">
              <a:solidFill>
                <a:schemeClr val="tx1"/>
              </a:solidFill>
              <a:miter lim="800000"/>
              <a:headEnd/>
              <a:tailEnd/>
            </a:ln>
          </p:spPr>
          <p:txBody>
            <a:bodyPr wrap="none" anchor="ctr"/>
            <a:lstStyle/>
            <a:p>
              <a:endParaRPr lang="zh-CN" altLang="en-US"/>
            </a:p>
          </p:txBody>
        </p:sp>
      </p:grpSp>
      <p:sp>
        <p:nvSpPr>
          <p:cNvPr id="162835" name="Rectangle 26"/>
          <p:cNvSpPr>
            <a:spLocks noChangeArrowheads="1"/>
          </p:cNvSpPr>
          <p:nvPr/>
        </p:nvSpPr>
        <p:spPr bwMode="auto">
          <a:xfrm>
            <a:off x="5638800" y="101600"/>
            <a:ext cx="3227388" cy="519113"/>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 11-14  </a:t>
            </a:r>
            <a:r>
              <a:rPr kumimoji="1" lang="zh-CN" altLang="en-US" sz="2800" b="1">
                <a:solidFill>
                  <a:srgbClr val="000066"/>
                </a:solidFill>
                <a:latin typeface="楷体_GB2312" pitchFamily="49" charset="-122"/>
                <a:ea typeface="楷体_GB2312" pitchFamily="49" charset="-122"/>
              </a:rPr>
              <a:t>几何光学 </a:t>
            </a:r>
          </a:p>
        </p:txBody>
      </p:sp>
      <p:sp>
        <p:nvSpPr>
          <p:cNvPr id="50" name="Oval 27"/>
          <p:cNvSpPr>
            <a:spLocks noChangeArrowheads="1"/>
          </p:cNvSpPr>
          <p:nvPr/>
        </p:nvSpPr>
        <p:spPr bwMode="auto">
          <a:xfrm>
            <a:off x="5715000" y="609600"/>
            <a:ext cx="3065463"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strips(upRigh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grpId="0" nodeType="clickEffect">
                                  <p:stCondLst>
                                    <p:cond delay="0"/>
                                  </p:stCondLst>
                                  <p:childTnLst>
                                    <p:set>
                                      <p:cBhvr>
                                        <p:cTn id="19" dur="1" fill="hold">
                                          <p:stCondLst>
                                            <p:cond delay="0"/>
                                          </p:stCondLst>
                                        </p:cTn>
                                        <p:tgtEl>
                                          <p:spTgt spid="12330"/>
                                        </p:tgtEl>
                                        <p:attrNameLst>
                                          <p:attrName>style.visibility</p:attrName>
                                        </p:attrNameLst>
                                      </p:cBhvr>
                                      <p:to>
                                        <p:strVal val="visible"/>
                                      </p:to>
                                    </p:set>
                                    <p:animEffect transition="in" filter="strips(downLeft)">
                                      <p:cBhvr>
                                        <p:cTn id="20" dur="500"/>
                                        <p:tgtEl>
                                          <p:spTgt spid="12330"/>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3" fill="hold" grpId="0" nodeType="clickEffect">
                                  <p:stCondLst>
                                    <p:cond delay="0"/>
                                  </p:stCondLst>
                                  <p:childTnLst>
                                    <p:set>
                                      <p:cBhvr>
                                        <p:cTn id="24" dur="1" fill="hold">
                                          <p:stCondLst>
                                            <p:cond delay="0"/>
                                          </p:stCondLst>
                                        </p:cTn>
                                        <p:tgtEl>
                                          <p:spTgt spid="12300"/>
                                        </p:tgtEl>
                                        <p:attrNameLst>
                                          <p:attrName>style.visibility</p:attrName>
                                        </p:attrNameLst>
                                      </p:cBhvr>
                                      <p:to>
                                        <p:strVal val="visible"/>
                                      </p:to>
                                    </p:set>
                                    <p:animEffect transition="in" filter="strips(upRight)">
                                      <p:cBhvr>
                                        <p:cTn id="25" dur="500"/>
                                        <p:tgtEl>
                                          <p:spTgt spid="12300"/>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strips(downRight)">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12297"/>
                                        </p:tgtEl>
                                        <p:attrNameLst>
                                          <p:attrName>style.visibility</p:attrName>
                                        </p:attrNameLst>
                                      </p:cBhvr>
                                      <p:to>
                                        <p:strVal val="visible"/>
                                      </p:to>
                                    </p:set>
                                    <p:animEffect transition="in" filter="strips(downRight)">
                                      <p:cBhvr>
                                        <p:cTn id="35" dur="500"/>
                                        <p:tgtEl>
                                          <p:spTgt spid="12297"/>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12"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strips(downLeft)">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strips(downRight)">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3" fill="hold" grpId="0" nodeType="clickEffect">
                                  <p:stCondLst>
                                    <p:cond delay="0"/>
                                  </p:stCondLst>
                                  <p:childTnLst>
                                    <p:set>
                                      <p:cBhvr>
                                        <p:cTn id="49" dur="1" fill="hold">
                                          <p:stCondLst>
                                            <p:cond delay="0"/>
                                          </p:stCondLst>
                                        </p:cTn>
                                        <p:tgtEl>
                                          <p:spTgt spid="12299"/>
                                        </p:tgtEl>
                                        <p:attrNameLst>
                                          <p:attrName>style.visibility</p:attrName>
                                        </p:attrNameLst>
                                      </p:cBhvr>
                                      <p:to>
                                        <p:strVal val="visible"/>
                                      </p:to>
                                    </p:set>
                                    <p:animEffect transition="in" filter="strips(upRight)">
                                      <p:cBhvr>
                                        <p:cTn id="50" dur="500"/>
                                        <p:tgtEl>
                                          <p:spTgt spid="12299"/>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229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499"/>
                                          </p:stCondLst>
                                        </p:cTn>
                                        <p:tgtEl>
                                          <p:spTgt spid="123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499"/>
                                          </p:stCondLst>
                                        </p:cTn>
                                        <p:tgtEl>
                                          <p:spTgt spid="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499"/>
                                          </p:stCondLst>
                                        </p:cTn>
                                        <p:tgtEl>
                                          <p:spTgt spid="12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nimBg="1"/>
      <p:bldP spid="12294" grpId="0" animBg="1"/>
      <p:bldP spid="12297" grpId="0" animBg="1"/>
      <p:bldP spid="12299" grpId="0" animBg="1"/>
      <p:bldP spid="12300" grpId="0" animBg="1"/>
      <p:bldP spid="12330"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7" name="灯片编号占位符 1"/>
          <p:cNvSpPr>
            <a:spLocks noGrp="1"/>
          </p:cNvSpPr>
          <p:nvPr>
            <p:ph type="sldNum" sz="quarter" idx="10"/>
          </p:nvPr>
        </p:nvSpPr>
        <p:spPr>
          <a:noFill/>
        </p:spPr>
        <p:txBody>
          <a:bodyPr/>
          <a:lstStyle/>
          <a:p>
            <a:fld id="{40F190E5-C69C-4CE1-81FA-22E84D3961A6}" type="slidenum">
              <a:rPr lang="en-US" altLang="zh-CN" smtClean="0"/>
              <a:pPr/>
              <a:t>234</a:t>
            </a:fld>
            <a:endParaRPr lang="en-US" altLang="zh-CN" smtClean="0"/>
          </a:p>
        </p:txBody>
      </p:sp>
      <p:sp>
        <p:nvSpPr>
          <p:cNvPr id="163848" name="Text Box 3"/>
          <p:cNvSpPr txBox="1">
            <a:spLocks noChangeArrowheads="1"/>
          </p:cNvSpPr>
          <p:nvPr/>
        </p:nvSpPr>
        <p:spPr bwMode="auto">
          <a:xfrm>
            <a:off x="822325" y="1022350"/>
            <a:ext cx="3821113" cy="579438"/>
          </a:xfrm>
          <a:prstGeom prst="rect">
            <a:avLst/>
          </a:prstGeom>
          <a:noFill/>
          <a:ln w="9525">
            <a:noFill/>
            <a:miter lim="800000"/>
            <a:headEnd/>
            <a:tailEnd/>
          </a:ln>
        </p:spPr>
        <p:txBody>
          <a:bodyPr>
            <a:spAutoFit/>
          </a:bodyPr>
          <a:lstStyle/>
          <a:p>
            <a:r>
              <a:rPr lang="en-US" altLang="zh-CN" sz="3200" b="1">
                <a:solidFill>
                  <a:srgbClr val="CC0000"/>
                </a:solidFill>
                <a:latin typeface="Times New Roman" pitchFamily="18" charset="0"/>
              </a:rPr>
              <a:t>2 </a:t>
            </a:r>
            <a:r>
              <a:rPr lang="en-US" altLang="zh-CN" sz="3200" b="1">
                <a:solidFill>
                  <a:srgbClr val="CC0000"/>
                </a:solidFill>
              </a:rPr>
              <a:t> </a:t>
            </a:r>
            <a:r>
              <a:rPr lang="zh-CN" altLang="en-US" sz="3200" b="1">
                <a:solidFill>
                  <a:srgbClr val="CC0000"/>
                </a:solidFill>
              </a:rPr>
              <a:t>平面的折射成像</a:t>
            </a:r>
          </a:p>
        </p:txBody>
      </p:sp>
      <p:sp>
        <p:nvSpPr>
          <p:cNvPr id="163849" name="Line 12"/>
          <p:cNvSpPr>
            <a:spLocks noChangeShapeType="1"/>
          </p:cNvSpPr>
          <p:nvPr/>
        </p:nvSpPr>
        <p:spPr bwMode="auto">
          <a:xfrm>
            <a:off x="4724400" y="2401888"/>
            <a:ext cx="3810000" cy="0"/>
          </a:xfrm>
          <a:prstGeom prst="line">
            <a:avLst/>
          </a:prstGeom>
          <a:noFill/>
          <a:ln w="9525">
            <a:solidFill>
              <a:schemeClr val="tx1"/>
            </a:solidFill>
            <a:round/>
            <a:headEnd/>
            <a:tailEnd/>
          </a:ln>
        </p:spPr>
        <p:txBody>
          <a:bodyPr/>
          <a:lstStyle/>
          <a:p>
            <a:endParaRPr lang="zh-CN" altLang="en-US"/>
          </a:p>
        </p:txBody>
      </p:sp>
      <p:sp>
        <p:nvSpPr>
          <p:cNvPr id="163850" name="Text Box 27"/>
          <p:cNvSpPr txBox="1">
            <a:spLocks noChangeArrowheads="1"/>
          </p:cNvSpPr>
          <p:nvPr/>
        </p:nvSpPr>
        <p:spPr bwMode="auto">
          <a:xfrm>
            <a:off x="5707063" y="3790950"/>
            <a:ext cx="331787" cy="338138"/>
          </a:xfrm>
          <a:prstGeom prst="rect">
            <a:avLst/>
          </a:prstGeom>
          <a:noFill/>
          <a:ln w="9525">
            <a:noFill/>
            <a:miter lim="800000"/>
            <a:headEnd/>
            <a:tailEnd/>
          </a:ln>
        </p:spPr>
        <p:txBody>
          <a:bodyPr wrap="none">
            <a:spAutoFit/>
          </a:bodyPr>
          <a:lstStyle/>
          <a:p>
            <a:r>
              <a:rPr lang="en-US" altLang="zh-CN" sz="1600" i="1">
                <a:solidFill>
                  <a:srgbClr val="0000FF"/>
                </a:solidFill>
                <a:latin typeface="Times New Roman" pitchFamily="18" charset="0"/>
              </a:rPr>
              <a:t>Q</a:t>
            </a:r>
          </a:p>
        </p:txBody>
      </p:sp>
      <p:grpSp>
        <p:nvGrpSpPr>
          <p:cNvPr id="2" name="Group 41"/>
          <p:cNvGrpSpPr>
            <a:grpSpLocks/>
          </p:cNvGrpSpPr>
          <p:nvPr/>
        </p:nvGrpSpPr>
        <p:grpSpPr bwMode="auto">
          <a:xfrm>
            <a:off x="5014913" y="1066800"/>
            <a:ext cx="3900487" cy="3009900"/>
            <a:chOff x="3159" y="672"/>
            <a:chExt cx="2457" cy="1896"/>
          </a:xfrm>
        </p:grpSpPr>
        <p:graphicFrame>
          <p:nvGraphicFramePr>
            <p:cNvPr id="163846" name="Object 2"/>
            <p:cNvGraphicFramePr>
              <a:graphicFrameLocks noChangeAspect="1"/>
            </p:cNvGraphicFramePr>
            <p:nvPr/>
          </p:nvGraphicFramePr>
          <p:xfrm>
            <a:off x="5079" y="672"/>
            <a:ext cx="537" cy="624"/>
          </p:xfrm>
          <a:graphic>
            <a:graphicData uri="http://schemas.openxmlformats.org/presentationml/2006/ole">
              <p:oleObj spid="_x0000_s179206" name="Flash 文档" r:id="rId3" imgW="1731600" imgH="2011680" progId="">
                <p:embed/>
              </p:oleObj>
            </a:graphicData>
          </a:graphic>
        </p:graphicFrame>
        <p:sp>
          <p:nvSpPr>
            <p:cNvPr id="163855" name="Line 13"/>
            <p:cNvSpPr>
              <a:spLocks noChangeShapeType="1"/>
            </p:cNvSpPr>
            <p:nvPr/>
          </p:nvSpPr>
          <p:spPr bwMode="auto">
            <a:xfrm>
              <a:off x="3905" y="744"/>
              <a:ext cx="0" cy="1824"/>
            </a:xfrm>
            <a:prstGeom prst="line">
              <a:avLst/>
            </a:prstGeom>
            <a:noFill/>
            <a:ln w="9525">
              <a:solidFill>
                <a:schemeClr val="tx1"/>
              </a:solidFill>
              <a:prstDash val="dash"/>
              <a:round/>
              <a:headEnd/>
              <a:tailEnd/>
            </a:ln>
          </p:spPr>
          <p:txBody>
            <a:bodyPr/>
            <a:lstStyle/>
            <a:p>
              <a:endParaRPr lang="zh-CN" altLang="en-US"/>
            </a:p>
          </p:txBody>
        </p:sp>
        <p:sp>
          <p:nvSpPr>
            <p:cNvPr id="163856" name="Line 14"/>
            <p:cNvSpPr>
              <a:spLocks noChangeShapeType="1"/>
            </p:cNvSpPr>
            <p:nvPr/>
          </p:nvSpPr>
          <p:spPr bwMode="auto">
            <a:xfrm>
              <a:off x="4447" y="1027"/>
              <a:ext cx="0" cy="974"/>
            </a:xfrm>
            <a:prstGeom prst="line">
              <a:avLst/>
            </a:prstGeom>
            <a:noFill/>
            <a:ln w="9525">
              <a:solidFill>
                <a:schemeClr val="tx1"/>
              </a:solidFill>
              <a:prstDash val="dash"/>
              <a:round/>
              <a:headEnd/>
              <a:tailEnd/>
            </a:ln>
          </p:spPr>
          <p:txBody>
            <a:bodyPr/>
            <a:lstStyle/>
            <a:p>
              <a:endParaRPr lang="zh-CN" altLang="en-US"/>
            </a:p>
          </p:txBody>
        </p:sp>
        <p:sp>
          <p:nvSpPr>
            <p:cNvPr id="163857" name="Line 15"/>
            <p:cNvSpPr>
              <a:spLocks noChangeShapeType="1"/>
            </p:cNvSpPr>
            <p:nvPr/>
          </p:nvSpPr>
          <p:spPr bwMode="auto">
            <a:xfrm flipV="1">
              <a:off x="3905" y="1032"/>
              <a:ext cx="1135" cy="887"/>
            </a:xfrm>
            <a:prstGeom prst="line">
              <a:avLst/>
            </a:prstGeom>
            <a:noFill/>
            <a:ln w="28575">
              <a:solidFill>
                <a:srgbClr val="CC0000"/>
              </a:solidFill>
              <a:prstDash val="lgDash"/>
              <a:round/>
              <a:headEnd/>
              <a:tailEnd/>
            </a:ln>
          </p:spPr>
          <p:txBody>
            <a:bodyPr/>
            <a:lstStyle/>
            <a:p>
              <a:endParaRPr lang="zh-CN" altLang="en-US"/>
            </a:p>
          </p:txBody>
        </p:sp>
        <p:sp>
          <p:nvSpPr>
            <p:cNvPr id="163858" name="Line 16"/>
            <p:cNvSpPr>
              <a:spLocks noChangeShapeType="1"/>
            </p:cNvSpPr>
            <p:nvPr/>
          </p:nvSpPr>
          <p:spPr bwMode="auto">
            <a:xfrm flipV="1">
              <a:off x="4447" y="946"/>
              <a:ext cx="697" cy="556"/>
            </a:xfrm>
            <a:prstGeom prst="line">
              <a:avLst/>
            </a:prstGeom>
            <a:noFill/>
            <a:ln w="38100">
              <a:solidFill>
                <a:srgbClr val="CC0000"/>
              </a:solidFill>
              <a:round/>
              <a:headEnd/>
              <a:tailEnd/>
            </a:ln>
          </p:spPr>
          <p:txBody>
            <a:bodyPr/>
            <a:lstStyle/>
            <a:p>
              <a:endParaRPr lang="zh-CN" altLang="en-US"/>
            </a:p>
          </p:txBody>
        </p:sp>
        <p:sp>
          <p:nvSpPr>
            <p:cNvPr id="163859" name="Line 17"/>
            <p:cNvSpPr>
              <a:spLocks noChangeShapeType="1"/>
            </p:cNvSpPr>
            <p:nvPr/>
          </p:nvSpPr>
          <p:spPr bwMode="auto">
            <a:xfrm flipV="1">
              <a:off x="4641" y="1230"/>
              <a:ext cx="154" cy="122"/>
            </a:xfrm>
            <a:prstGeom prst="line">
              <a:avLst/>
            </a:prstGeom>
            <a:noFill/>
            <a:ln w="9525">
              <a:solidFill>
                <a:srgbClr val="CC0000"/>
              </a:solidFill>
              <a:round/>
              <a:headEnd/>
              <a:tailEnd type="triangle" w="med" len="med"/>
            </a:ln>
          </p:spPr>
          <p:txBody>
            <a:bodyPr/>
            <a:lstStyle/>
            <a:p>
              <a:endParaRPr lang="zh-CN" altLang="en-US"/>
            </a:p>
          </p:txBody>
        </p:sp>
        <p:sp>
          <p:nvSpPr>
            <p:cNvPr id="163860" name="Line 18"/>
            <p:cNvSpPr>
              <a:spLocks noChangeShapeType="1"/>
            </p:cNvSpPr>
            <p:nvPr/>
          </p:nvSpPr>
          <p:spPr bwMode="auto">
            <a:xfrm flipH="1">
              <a:off x="3894" y="1513"/>
              <a:ext cx="542" cy="812"/>
            </a:xfrm>
            <a:prstGeom prst="line">
              <a:avLst/>
            </a:prstGeom>
            <a:noFill/>
            <a:ln w="38100">
              <a:solidFill>
                <a:srgbClr val="CC0000"/>
              </a:solidFill>
              <a:round/>
              <a:headEnd/>
              <a:tailEnd/>
            </a:ln>
          </p:spPr>
          <p:txBody>
            <a:bodyPr/>
            <a:lstStyle/>
            <a:p>
              <a:endParaRPr lang="zh-CN" altLang="en-US"/>
            </a:p>
          </p:txBody>
        </p:sp>
        <p:sp>
          <p:nvSpPr>
            <p:cNvPr id="163861" name="Line 19"/>
            <p:cNvSpPr>
              <a:spLocks noChangeShapeType="1"/>
            </p:cNvSpPr>
            <p:nvPr/>
          </p:nvSpPr>
          <p:spPr bwMode="auto">
            <a:xfrm flipV="1">
              <a:off x="4137" y="1792"/>
              <a:ext cx="116" cy="162"/>
            </a:xfrm>
            <a:prstGeom prst="line">
              <a:avLst/>
            </a:prstGeom>
            <a:noFill/>
            <a:ln w="9525">
              <a:solidFill>
                <a:srgbClr val="CC0000"/>
              </a:solidFill>
              <a:round/>
              <a:headEnd/>
              <a:tailEnd type="triangle" w="med" len="med"/>
            </a:ln>
          </p:spPr>
          <p:txBody>
            <a:bodyPr/>
            <a:lstStyle/>
            <a:p>
              <a:endParaRPr lang="zh-CN" altLang="en-US"/>
            </a:p>
          </p:txBody>
        </p:sp>
        <p:sp>
          <p:nvSpPr>
            <p:cNvPr id="163862" name="Line 21"/>
            <p:cNvSpPr>
              <a:spLocks noChangeShapeType="1"/>
            </p:cNvSpPr>
            <p:nvPr/>
          </p:nvSpPr>
          <p:spPr bwMode="auto">
            <a:xfrm>
              <a:off x="3905" y="1190"/>
              <a:ext cx="542"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63863" name="Text Box 22"/>
            <p:cNvSpPr txBox="1">
              <a:spLocks noChangeArrowheads="1"/>
            </p:cNvSpPr>
            <p:nvPr/>
          </p:nvSpPr>
          <p:spPr bwMode="auto">
            <a:xfrm>
              <a:off x="4046" y="974"/>
              <a:ext cx="174" cy="213"/>
            </a:xfrm>
            <a:prstGeom prst="rect">
              <a:avLst/>
            </a:prstGeom>
            <a:noFill/>
            <a:ln w="9525">
              <a:noFill/>
              <a:miter lim="800000"/>
              <a:headEnd/>
              <a:tailEnd/>
            </a:ln>
          </p:spPr>
          <p:txBody>
            <a:bodyPr wrap="none">
              <a:spAutoFit/>
            </a:bodyPr>
            <a:lstStyle/>
            <a:p>
              <a:r>
                <a:rPr lang="en-US" altLang="zh-CN" sz="1600" i="1">
                  <a:solidFill>
                    <a:srgbClr val="000066"/>
                  </a:solidFill>
                  <a:latin typeface="Times New Roman" pitchFamily="18" charset="0"/>
                </a:rPr>
                <a:t>x</a:t>
              </a:r>
            </a:p>
          </p:txBody>
        </p:sp>
        <p:sp>
          <p:nvSpPr>
            <p:cNvPr id="163864" name="Text Box 23"/>
            <p:cNvSpPr txBox="1">
              <a:spLocks noChangeArrowheads="1"/>
            </p:cNvSpPr>
            <p:nvPr/>
          </p:nvSpPr>
          <p:spPr bwMode="auto">
            <a:xfrm>
              <a:off x="4436" y="1051"/>
              <a:ext cx="177" cy="213"/>
            </a:xfrm>
            <a:prstGeom prst="rect">
              <a:avLst/>
            </a:prstGeom>
            <a:noFill/>
            <a:ln w="9525">
              <a:noFill/>
              <a:miter lim="800000"/>
              <a:headEnd/>
              <a:tailEnd/>
            </a:ln>
          </p:spPr>
          <p:txBody>
            <a:bodyPr wrap="none">
              <a:spAutoFit/>
            </a:bodyPr>
            <a:lstStyle/>
            <a:p>
              <a:r>
                <a:rPr lang="en-US" altLang="zh-CN" sz="1600" i="1">
                  <a:solidFill>
                    <a:srgbClr val="FF9900"/>
                  </a:solidFill>
                  <a:latin typeface="Times New Roman" pitchFamily="18" charset="0"/>
                </a:rPr>
                <a:t>i</a:t>
              </a:r>
              <a:r>
                <a:rPr lang="en-US" altLang="zh-CN" sz="1600" i="1">
                  <a:solidFill>
                    <a:srgbClr val="FF9900"/>
                  </a:solidFill>
                </a:rPr>
                <a:t>′</a:t>
              </a:r>
            </a:p>
          </p:txBody>
        </p:sp>
        <p:sp>
          <p:nvSpPr>
            <p:cNvPr id="163865" name="Text Box 24"/>
            <p:cNvSpPr txBox="1">
              <a:spLocks noChangeArrowheads="1"/>
            </p:cNvSpPr>
            <p:nvPr/>
          </p:nvSpPr>
          <p:spPr bwMode="auto">
            <a:xfrm>
              <a:off x="4292" y="1626"/>
              <a:ext cx="153" cy="213"/>
            </a:xfrm>
            <a:prstGeom prst="rect">
              <a:avLst/>
            </a:prstGeom>
            <a:noFill/>
            <a:ln w="9525">
              <a:noFill/>
              <a:miter lim="800000"/>
              <a:headEnd/>
              <a:tailEnd/>
            </a:ln>
          </p:spPr>
          <p:txBody>
            <a:bodyPr wrap="none">
              <a:spAutoFit/>
            </a:bodyPr>
            <a:lstStyle/>
            <a:p>
              <a:r>
                <a:rPr lang="en-US" altLang="zh-CN" sz="1600" i="1">
                  <a:solidFill>
                    <a:srgbClr val="FF9900"/>
                  </a:solidFill>
                  <a:latin typeface="Times New Roman" pitchFamily="18" charset="0"/>
                </a:rPr>
                <a:t>i</a:t>
              </a:r>
            </a:p>
          </p:txBody>
        </p:sp>
        <p:sp>
          <p:nvSpPr>
            <p:cNvPr id="163866" name="Line 28"/>
            <p:cNvSpPr>
              <a:spLocks noChangeShapeType="1"/>
            </p:cNvSpPr>
            <p:nvPr/>
          </p:nvSpPr>
          <p:spPr bwMode="auto">
            <a:xfrm>
              <a:off x="3552" y="1512"/>
              <a:ext cx="0" cy="816"/>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63867" name="Text Box 29"/>
            <p:cNvSpPr txBox="1">
              <a:spLocks noChangeArrowheads="1"/>
            </p:cNvSpPr>
            <p:nvPr/>
          </p:nvSpPr>
          <p:spPr bwMode="auto">
            <a:xfrm>
              <a:off x="3159" y="1687"/>
              <a:ext cx="174" cy="213"/>
            </a:xfrm>
            <a:prstGeom prst="rect">
              <a:avLst/>
            </a:prstGeom>
            <a:noFill/>
            <a:ln w="9525">
              <a:noFill/>
              <a:miter lim="800000"/>
              <a:headEnd/>
              <a:tailEnd/>
            </a:ln>
          </p:spPr>
          <p:txBody>
            <a:bodyPr wrap="none">
              <a:spAutoFit/>
            </a:bodyPr>
            <a:lstStyle/>
            <a:p>
              <a:r>
                <a:rPr lang="en-US" altLang="zh-CN" sz="1600" i="1">
                  <a:solidFill>
                    <a:srgbClr val="000066"/>
                  </a:solidFill>
                  <a:latin typeface="Times New Roman" pitchFamily="18" charset="0"/>
                </a:rPr>
                <a:t>y</a:t>
              </a:r>
            </a:p>
          </p:txBody>
        </p:sp>
        <p:sp>
          <p:nvSpPr>
            <p:cNvPr id="163868" name="Text Box 31"/>
            <p:cNvSpPr txBox="1">
              <a:spLocks noChangeArrowheads="1"/>
            </p:cNvSpPr>
            <p:nvPr/>
          </p:nvSpPr>
          <p:spPr bwMode="auto">
            <a:xfrm>
              <a:off x="3576" y="1832"/>
              <a:ext cx="360" cy="213"/>
            </a:xfrm>
            <a:prstGeom prst="rect">
              <a:avLst/>
            </a:prstGeom>
            <a:noFill/>
            <a:ln w="9525">
              <a:noFill/>
              <a:miter lim="800000"/>
              <a:headEnd/>
              <a:tailEnd/>
            </a:ln>
          </p:spPr>
          <p:txBody>
            <a:bodyPr>
              <a:spAutoFit/>
            </a:bodyPr>
            <a:lstStyle/>
            <a:p>
              <a:r>
                <a:rPr lang="en-US" altLang="zh-CN" sz="1600" i="1">
                  <a:solidFill>
                    <a:srgbClr val="0000FF"/>
                  </a:solidFill>
                  <a:latin typeface="Times New Roman" pitchFamily="18" charset="0"/>
                </a:rPr>
                <a:t>Q′</a:t>
              </a:r>
            </a:p>
          </p:txBody>
        </p:sp>
        <p:sp>
          <p:nvSpPr>
            <p:cNvPr id="163869" name="Line 32"/>
            <p:cNvSpPr>
              <a:spLocks noChangeShapeType="1"/>
            </p:cNvSpPr>
            <p:nvPr/>
          </p:nvSpPr>
          <p:spPr bwMode="auto">
            <a:xfrm>
              <a:off x="3840" y="1513"/>
              <a:ext cx="0" cy="406"/>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63870" name="Text Box 33"/>
            <p:cNvSpPr txBox="1">
              <a:spLocks noChangeArrowheads="1"/>
            </p:cNvSpPr>
            <p:nvPr/>
          </p:nvSpPr>
          <p:spPr bwMode="auto">
            <a:xfrm>
              <a:off x="3558" y="1513"/>
              <a:ext cx="202" cy="213"/>
            </a:xfrm>
            <a:prstGeom prst="rect">
              <a:avLst/>
            </a:prstGeom>
            <a:noFill/>
            <a:ln w="9525">
              <a:noFill/>
              <a:miter lim="800000"/>
              <a:headEnd/>
              <a:tailEnd/>
            </a:ln>
          </p:spPr>
          <p:txBody>
            <a:bodyPr wrap="none">
              <a:spAutoFit/>
            </a:bodyPr>
            <a:lstStyle/>
            <a:p>
              <a:r>
                <a:rPr lang="en-US" altLang="zh-CN" sz="1600" i="1">
                  <a:solidFill>
                    <a:srgbClr val="000066"/>
                  </a:solidFill>
                  <a:latin typeface="Times New Roman" pitchFamily="18" charset="0"/>
                </a:rPr>
                <a:t>y′</a:t>
              </a:r>
            </a:p>
          </p:txBody>
        </p:sp>
        <p:sp>
          <p:nvSpPr>
            <p:cNvPr id="163871" name="Text Box 34"/>
            <p:cNvSpPr txBox="1">
              <a:spLocks noChangeArrowheads="1"/>
            </p:cNvSpPr>
            <p:nvPr/>
          </p:nvSpPr>
          <p:spPr bwMode="auto">
            <a:xfrm>
              <a:off x="3711" y="1338"/>
              <a:ext cx="209" cy="213"/>
            </a:xfrm>
            <a:prstGeom prst="rect">
              <a:avLst/>
            </a:prstGeom>
            <a:noFill/>
            <a:ln w="9525">
              <a:noFill/>
              <a:miter lim="800000"/>
              <a:headEnd/>
              <a:tailEnd/>
            </a:ln>
          </p:spPr>
          <p:txBody>
            <a:bodyPr wrap="none">
              <a:spAutoFit/>
            </a:bodyPr>
            <a:lstStyle/>
            <a:p>
              <a:r>
                <a:rPr lang="en-US" altLang="zh-CN" sz="1600" i="1">
                  <a:solidFill>
                    <a:srgbClr val="0000FF"/>
                  </a:solidFill>
                  <a:latin typeface="Times New Roman" pitchFamily="18" charset="0"/>
                </a:rPr>
                <a:t>O</a:t>
              </a:r>
            </a:p>
          </p:txBody>
        </p:sp>
        <p:sp>
          <p:nvSpPr>
            <p:cNvPr id="163872" name="Text Box 35"/>
            <p:cNvSpPr txBox="1">
              <a:spLocks noChangeArrowheads="1"/>
            </p:cNvSpPr>
            <p:nvPr/>
          </p:nvSpPr>
          <p:spPr bwMode="auto">
            <a:xfrm>
              <a:off x="4475" y="1643"/>
              <a:ext cx="231" cy="213"/>
            </a:xfrm>
            <a:prstGeom prst="rect">
              <a:avLst/>
            </a:prstGeom>
            <a:noFill/>
            <a:ln w="9525">
              <a:noFill/>
              <a:miter lim="800000"/>
              <a:headEnd/>
              <a:tailEnd/>
            </a:ln>
          </p:spPr>
          <p:txBody>
            <a:bodyPr wrap="none">
              <a:spAutoFit/>
            </a:bodyPr>
            <a:lstStyle/>
            <a:p>
              <a:r>
                <a:rPr lang="en-US" altLang="zh-CN" sz="1600">
                  <a:solidFill>
                    <a:srgbClr val="0000FF"/>
                  </a:solidFill>
                  <a:latin typeface="Times New Roman" pitchFamily="18" charset="0"/>
                </a:rPr>
                <a:t>M</a:t>
              </a:r>
            </a:p>
          </p:txBody>
        </p:sp>
        <p:sp>
          <p:nvSpPr>
            <p:cNvPr id="163873" name="Freeform 36"/>
            <p:cNvSpPr>
              <a:spLocks/>
            </p:cNvSpPr>
            <p:nvPr/>
          </p:nvSpPr>
          <p:spPr bwMode="auto">
            <a:xfrm>
              <a:off x="4455" y="1290"/>
              <a:ext cx="105" cy="99"/>
            </a:xfrm>
            <a:custGeom>
              <a:avLst/>
              <a:gdLst>
                <a:gd name="T0" fmla="*/ 0 w 105"/>
                <a:gd name="T1" fmla="*/ 53 h 99"/>
                <a:gd name="T2" fmla="*/ 90 w 105"/>
                <a:gd name="T3" fmla="*/ 8 h 99"/>
                <a:gd name="T4" fmla="*/ 90 w 105"/>
                <a:gd name="T5" fmla="*/ 99 h 99"/>
                <a:gd name="T6" fmla="*/ 0 60000 65536"/>
                <a:gd name="T7" fmla="*/ 0 60000 65536"/>
                <a:gd name="T8" fmla="*/ 0 60000 65536"/>
                <a:gd name="T9" fmla="*/ 0 w 105"/>
                <a:gd name="T10" fmla="*/ 0 h 99"/>
                <a:gd name="T11" fmla="*/ 105 w 105"/>
                <a:gd name="T12" fmla="*/ 99 h 99"/>
              </a:gdLst>
              <a:ahLst/>
              <a:cxnLst>
                <a:cxn ang="T6">
                  <a:pos x="T0" y="T1"/>
                </a:cxn>
                <a:cxn ang="T7">
                  <a:pos x="T2" y="T3"/>
                </a:cxn>
                <a:cxn ang="T8">
                  <a:pos x="T4" y="T5"/>
                </a:cxn>
              </a:cxnLst>
              <a:rect l="T9" t="T10" r="T11" b="T12"/>
              <a:pathLst>
                <a:path w="105" h="99">
                  <a:moveTo>
                    <a:pt x="0" y="53"/>
                  </a:moveTo>
                  <a:cubicBezTo>
                    <a:pt x="37" y="26"/>
                    <a:pt x="75" y="0"/>
                    <a:pt x="90" y="8"/>
                  </a:cubicBezTo>
                  <a:cubicBezTo>
                    <a:pt x="105" y="16"/>
                    <a:pt x="97" y="57"/>
                    <a:pt x="90" y="99"/>
                  </a:cubicBezTo>
                </a:path>
              </a:pathLst>
            </a:custGeom>
            <a:noFill/>
            <a:ln w="9525">
              <a:solidFill>
                <a:schemeClr val="tx1"/>
              </a:solidFill>
              <a:round/>
              <a:headEnd/>
              <a:tailEnd/>
            </a:ln>
          </p:spPr>
          <p:txBody>
            <a:bodyPr/>
            <a:lstStyle/>
            <a:p>
              <a:endParaRPr lang="zh-CN" altLang="en-US"/>
            </a:p>
          </p:txBody>
        </p:sp>
        <p:sp>
          <p:nvSpPr>
            <p:cNvPr id="163874" name="Freeform 37"/>
            <p:cNvSpPr>
              <a:spLocks/>
            </p:cNvSpPr>
            <p:nvPr/>
          </p:nvSpPr>
          <p:spPr bwMode="auto">
            <a:xfrm>
              <a:off x="4330" y="1616"/>
              <a:ext cx="105" cy="98"/>
            </a:xfrm>
            <a:custGeom>
              <a:avLst/>
              <a:gdLst>
                <a:gd name="T0" fmla="*/ 15 w 105"/>
                <a:gd name="T1" fmla="*/ 0 h 98"/>
                <a:gd name="T2" fmla="*/ 15 w 105"/>
                <a:gd name="T3" fmla="*/ 91 h 98"/>
                <a:gd name="T4" fmla="*/ 105 w 105"/>
                <a:gd name="T5" fmla="*/ 45 h 98"/>
                <a:gd name="T6" fmla="*/ 0 60000 65536"/>
                <a:gd name="T7" fmla="*/ 0 60000 65536"/>
                <a:gd name="T8" fmla="*/ 0 60000 65536"/>
                <a:gd name="T9" fmla="*/ 0 w 105"/>
                <a:gd name="T10" fmla="*/ 0 h 98"/>
                <a:gd name="T11" fmla="*/ 105 w 105"/>
                <a:gd name="T12" fmla="*/ 98 h 98"/>
              </a:gdLst>
              <a:ahLst/>
              <a:cxnLst>
                <a:cxn ang="T6">
                  <a:pos x="T0" y="T1"/>
                </a:cxn>
                <a:cxn ang="T7">
                  <a:pos x="T2" y="T3"/>
                </a:cxn>
                <a:cxn ang="T8">
                  <a:pos x="T4" y="T5"/>
                </a:cxn>
              </a:cxnLst>
              <a:rect l="T9" t="T10" r="T11" b="T12"/>
              <a:pathLst>
                <a:path w="105" h="98">
                  <a:moveTo>
                    <a:pt x="15" y="0"/>
                  </a:moveTo>
                  <a:cubicBezTo>
                    <a:pt x="7" y="42"/>
                    <a:pt x="0" y="84"/>
                    <a:pt x="15" y="91"/>
                  </a:cubicBezTo>
                  <a:cubicBezTo>
                    <a:pt x="30" y="98"/>
                    <a:pt x="67" y="71"/>
                    <a:pt x="105" y="45"/>
                  </a:cubicBezTo>
                </a:path>
              </a:pathLst>
            </a:custGeom>
            <a:noFill/>
            <a:ln w="9525">
              <a:solidFill>
                <a:schemeClr val="tx1"/>
              </a:solidFill>
              <a:round/>
              <a:headEnd/>
              <a:tailEnd/>
            </a:ln>
          </p:spPr>
          <p:txBody>
            <a:bodyPr/>
            <a:lstStyle/>
            <a:p>
              <a:endParaRPr lang="zh-CN" altLang="en-US"/>
            </a:p>
          </p:txBody>
        </p:sp>
        <p:sp>
          <p:nvSpPr>
            <p:cNvPr id="163875" name="Line 39"/>
            <p:cNvSpPr>
              <a:spLocks noChangeShapeType="1"/>
            </p:cNvSpPr>
            <p:nvPr/>
          </p:nvSpPr>
          <p:spPr bwMode="auto">
            <a:xfrm>
              <a:off x="3792" y="1920"/>
              <a:ext cx="96" cy="0"/>
            </a:xfrm>
            <a:prstGeom prst="line">
              <a:avLst/>
            </a:prstGeom>
            <a:noFill/>
            <a:ln w="9525">
              <a:solidFill>
                <a:schemeClr val="tx1"/>
              </a:solidFill>
              <a:round/>
              <a:headEnd/>
              <a:tailEnd/>
            </a:ln>
          </p:spPr>
          <p:txBody>
            <a:bodyPr/>
            <a:lstStyle/>
            <a:p>
              <a:endParaRPr lang="zh-CN" altLang="en-US"/>
            </a:p>
          </p:txBody>
        </p:sp>
        <p:sp>
          <p:nvSpPr>
            <p:cNvPr id="163876" name="Line 40"/>
            <p:cNvSpPr>
              <a:spLocks noChangeShapeType="1"/>
            </p:cNvSpPr>
            <p:nvPr/>
          </p:nvSpPr>
          <p:spPr bwMode="auto">
            <a:xfrm>
              <a:off x="3504" y="2336"/>
              <a:ext cx="384" cy="0"/>
            </a:xfrm>
            <a:prstGeom prst="line">
              <a:avLst/>
            </a:prstGeom>
            <a:noFill/>
            <a:ln w="9525">
              <a:solidFill>
                <a:schemeClr val="tx1"/>
              </a:solidFill>
              <a:round/>
              <a:headEnd/>
              <a:tailEnd/>
            </a:ln>
          </p:spPr>
          <p:txBody>
            <a:bodyPr/>
            <a:lstStyle/>
            <a:p>
              <a:endParaRPr lang="zh-CN" altLang="en-US"/>
            </a:p>
          </p:txBody>
        </p:sp>
      </p:grpSp>
      <p:graphicFrame>
        <p:nvGraphicFramePr>
          <p:cNvPr id="35882" name="Object 42"/>
          <p:cNvGraphicFramePr>
            <a:graphicFrameLocks noChangeAspect="1"/>
          </p:cNvGraphicFramePr>
          <p:nvPr/>
        </p:nvGraphicFramePr>
        <p:xfrm>
          <a:off x="1116013" y="4508500"/>
          <a:ext cx="5116512" cy="1346200"/>
        </p:xfrm>
        <a:graphic>
          <a:graphicData uri="http://schemas.openxmlformats.org/presentationml/2006/ole">
            <p:oleObj spid="_x0000_s179202" name="公式" r:id="rId4" imgW="1447560" imgH="380880" progId="">
              <p:embed/>
            </p:oleObj>
          </a:graphicData>
        </a:graphic>
      </p:graphicFrame>
      <p:sp>
        <p:nvSpPr>
          <p:cNvPr id="163852" name="Rectangle 43"/>
          <p:cNvSpPr>
            <a:spLocks noChangeArrowheads="1"/>
          </p:cNvSpPr>
          <p:nvPr/>
        </p:nvSpPr>
        <p:spPr bwMode="auto">
          <a:xfrm>
            <a:off x="4643438" y="908050"/>
            <a:ext cx="4249737" cy="3241675"/>
          </a:xfrm>
          <a:prstGeom prst="rect">
            <a:avLst/>
          </a:prstGeom>
          <a:noFill/>
          <a:ln w="9525">
            <a:solidFill>
              <a:schemeClr val="tx1"/>
            </a:solidFill>
            <a:miter lim="800000"/>
            <a:headEnd/>
            <a:tailEnd/>
          </a:ln>
        </p:spPr>
        <p:txBody>
          <a:bodyPr wrap="none" anchor="ctr"/>
          <a:lstStyle/>
          <a:p>
            <a:endParaRPr lang="zh-CN" altLang="en-US" sz="1600"/>
          </a:p>
        </p:txBody>
      </p:sp>
      <p:graphicFrame>
        <p:nvGraphicFramePr>
          <p:cNvPr id="35884" name="Object 44"/>
          <p:cNvGraphicFramePr>
            <a:graphicFrameLocks noChangeAspect="1"/>
          </p:cNvGraphicFramePr>
          <p:nvPr/>
        </p:nvGraphicFramePr>
        <p:xfrm>
          <a:off x="1187450" y="1844675"/>
          <a:ext cx="2303463" cy="576263"/>
        </p:xfrm>
        <a:graphic>
          <a:graphicData uri="http://schemas.openxmlformats.org/presentationml/2006/ole">
            <p:oleObj spid="_x0000_s179203" name="公式" r:id="rId5" imgW="558720" imgH="139680" progId="">
              <p:embed/>
            </p:oleObj>
          </a:graphicData>
        </a:graphic>
      </p:graphicFrame>
      <p:graphicFrame>
        <p:nvGraphicFramePr>
          <p:cNvPr id="35885" name="Object 45"/>
          <p:cNvGraphicFramePr>
            <a:graphicFrameLocks noChangeAspect="1"/>
          </p:cNvGraphicFramePr>
          <p:nvPr/>
        </p:nvGraphicFramePr>
        <p:xfrm>
          <a:off x="1187450" y="2636838"/>
          <a:ext cx="2087563" cy="655637"/>
        </p:xfrm>
        <a:graphic>
          <a:graphicData uri="http://schemas.openxmlformats.org/presentationml/2006/ole">
            <p:oleObj spid="_x0000_s179204" name="公式" r:id="rId6" imgW="444240" imgH="139680" progId="">
              <p:embed/>
            </p:oleObj>
          </a:graphicData>
        </a:graphic>
      </p:graphicFrame>
      <p:graphicFrame>
        <p:nvGraphicFramePr>
          <p:cNvPr id="35886" name="Object 46"/>
          <p:cNvGraphicFramePr>
            <a:graphicFrameLocks noChangeAspect="1"/>
          </p:cNvGraphicFramePr>
          <p:nvPr/>
        </p:nvGraphicFramePr>
        <p:xfrm>
          <a:off x="1187450" y="3573463"/>
          <a:ext cx="2016125" cy="652462"/>
        </p:xfrm>
        <a:graphic>
          <a:graphicData uri="http://schemas.openxmlformats.org/presentationml/2006/ole">
            <p:oleObj spid="_x0000_s179205" name="公式" r:id="rId7" imgW="469800" imgH="152280" progId="">
              <p:embed/>
            </p:oleObj>
          </a:graphicData>
        </a:graphic>
      </p:graphicFrame>
      <p:sp>
        <p:nvSpPr>
          <p:cNvPr id="163853" name="Rectangle 26"/>
          <p:cNvSpPr>
            <a:spLocks noChangeArrowheads="1"/>
          </p:cNvSpPr>
          <p:nvPr/>
        </p:nvSpPr>
        <p:spPr bwMode="auto">
          <a:xfrm>
            <a:off x="5638800" y="101600"/>
            <a:ext cx="3227388" cy="519113"/>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 11-14  </a:t>
            </a:r>
            <a:r>
              <a:rPr kumimoji="1" lang="zh-CN" altLang="en-US" sz="2800" b="1">
                <a:solidFill>
                  <a:srgbClr val="000066"/>
                </a:solidFill>
                <a:latin typeface="楷体_GB2312" pitchFamily="49" charset="-122"/>
                <a:ea typeface="楷体_GB2312" pitchFamily="49" charset="-122"/>
              </a:rPr>
              <a:t>几何光学 </a:t>
            </a:r>
          </a:p>
        </p:txBody>
      </p:sp>
      <p:sp>
        <p:nvSpPr>
          <p:cNvPr id="36" name="Oval 27"/>
          <p:cNvSpPr>
            <a:spLocks noChangeArrowheads="1"/>
          </p:cNvSpPr>
          <p:nvPr/>
        </p:nvSpPr>
        <p:spPr bwMode="auto">
          <a:xfrm>
            <a:off x="5715000" y="609600"/>
            <a:ext cx="3065463"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84"/>
                                        </p:tgtEl>
                                        <p:attrNameLst>
                                          <p:attrName>style.visibility</p:attrName>
                                        </p:attrNameLst>
                                      </p:cBhvr>
                                      <p:to>
                                        <p:strVal val="visible"/>
                                      </p:to>
                                    </p:set>
                                    <p:animEffect transition="in" filter="blinds(horizontal)">
                                      <p:cBhvr>
                                        <p:cTn id="7" dur="500"/>
                                        <p:tgtEl>
                                          <p:spTgt spid="3588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885"/>
                                        </p:tgtEl>
                                        <p:attrNameLst>
                                          <p:attrName>style.visibility</p:attrName>
                                        </p:attrNameLst>
                                      </p:cBhvr>
                                      <p:to>
                                        <p:strVal val="visible"/>
                                      </p:to>
                                    </p:set>
                                    <p:animEffect transition="in" filter="blinds(horizontal)">
                                      <p:cBhvr>
                                        <p:cTn id="12" dur="500"/>
                                        <p:tgtEl>
                                          <p:spTgt spid="3588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886"/>
                                        </p:tgtEl>
                                        <p:attrNameLst>
                                          <p:attrName>style.visibility</p:attrName>
                                        </p:attrNameLst>
                                      </p:cBhvr>
                                      <p:to>
                                        <p:strVal val="visible"/>
                                      </p:to>
                                    </p:set>
                                    <p:animEffect transition="in" filter="blinds(horizontal)">
                                      <p:cBhvr>
                                        <p:cTn id="17" dur="500"/>
                                        <p:tgtEl>
                                          <p:spTgt spid="3588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5882"/>
                                        </p:tgtEl>
                                        <p:attrNameLst>
                                          <p:attrName>style.visibility</p:attrName>
                                        </p:attrNameLst>
                                      </p:cBhvr>
                                      <p:to>
                                        <p:strVal val="visible"/>
                                      </p:to>
                                    </p:set>
                                    <p:animEffect transition="in" filter="blinds(horizontal)">
                                      <p:cBhvr>
                                        <p:cTn id="22" dur="500"/>
                                        <p:tgtEl>
                                          <p:spTgt spid="358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灯片编号占位符 1"/>
          <p:cNvSpPr>
            <a:spLocks noGrp="1"/>
          </p:cNvSpPr>
          <p:nvPr>
            <p:ph type="sldNum" sz="quarter" idx="10"/>
          </p:nvPr>
        </p:nvSpPr>
        <p:spPr>
          <a:noFill/>
        </p:spPr>
        <p:txBody>
          <a:bodyPr/>
          <a:lstStyle/>
          <a:p>
            <a:fld id="{83FFD86F-3F41-403F-B990-8BEB382F9551}" type="slidenum">
              <a:rPr lang="en-US" altLang="zh-CN" b="1" smtClean="0"/>
              <a:pPr/>
              <a:t>235</a:t>
            </a:fld>
            <a:endParaRPr lang="en-US" altLang="zh-CN" b="1" smtClean="0"/>
          </a:p>
        </p:txBody>
      </p:sp>
      <p:sp>
        <p:nvSpPr>
          <p:cNvPr id="258051" name="Text Box 2"/>
          <p:cNvSpPr txBox="1">
            <a:spLocks noChangeArrowheads="1"/>
          </p:cNvSpPr>
          <p:nvPr/>
        </p:nvSpPr>
        <p:spPr bwMode="auto">
          <a:xfrm>
            <a:off x="685800" y="914400"/>
            <a:ext cx="7702550" cy="641350"/>
          </a:xfrm>
          <a:prstGeom prst="rect">
            <a:avLst/>
          </a:prstGeom>
          <a:noFill/>
          <a:ln w="9525">
            <a:noFill/>
            <a:miter lim="800000"/>
            <a:headEnd/>
            <a:tailEnd/>
          </a:ln>
        </p:spPr>
        <p:txBody>
          <a:bodyPr>
            <a:spAutoFit/>
          </a:bodyPr>
          <a:lstStyle/>
          <a:p>
            <a:r>
              <a:rPr lang="zh-CN" altLang="en-US" sz="3600" b="1">
                <a:solidFill>
                  <a:srgbClr val="CC0000"/>
                </a:solidFill>
              </a:rPr>
              <a:t>三   光在球面上的反射、折射成像</a:t>
            </a:r>
          </a:p>
        </p:txBody>
      </p:sp>
      <p:sp>
        <p:nvSpPr>
          <p:cNvPr id="14339" name="Text Box 3"/>
          <p:cNvSpPr txBox="1">
            <a:spLocks noChangeArrowheads="1"/>
          </p:cNvSpPr>
          <p:nvPr/>
        </p:nvSpPr>
        <p:spPr bwMode="auto">
          <a:xfrm>
            <a:off x="838200" y="1630363"/>
            <a:ext cx="5029200" cy="579437"/>
          </a:xfrm>
          <a:prstGeom prst="rect">
            <a:avLst/>
          </a:prstGeom>
          <a:noFill/>
          <a:ln w="9525">
            <a:noFill/>
            <a:miter lim="800000"/>
            <a:headEnd/>
            <a:tailEnd/>
          </a:ln>
        </p:spPr>
        <p:txBody>
          <a:bodyPr>
            <a:spAutoFit/>
          </a:bodyPr>
          <a:lstStyle/>
          <a:p>
            <a:r>
              <a:rPr lang="en-US" altLang="zh-CN" sz="3200" b="1">
                <a:solidFill>
                  <a:srgbClr val="CC0000"/>
                </a:solidFill>
                <a:latin typeface="Times New Roman" pitchFamily="18" charset="0"/>
              </a:rPr>
              <a:t>1</a:t>
            </a:r>
            <a:r>
              <a:rPr lang="en-US" altLang="zh-CN" sz="3200" b="1">
                <a:solidFill>
                  <a:srgbClr val="CC0000"/>
                </a:solidFill>
              </a:rPr>
              <a:t>  </a:t>
            </a:r>
            <a:r>
              <a:rPr lang="zh-CN" altLang="en-US" sz="3200" b="1">
                <a:solidFill>
                  <a:srgbClr val="CC0000"/>
                </a:solidFill>
              </a:rPr>
              <a:t>球面镜的反射成像</a:t>
            </a:r>
          </a:p>
        </p:txBody>
      </p:sp>
      <p:sp>
        <p:nvSpPr>
          <p:cNvPr id="14340" name="Text Box 4"/>
          <p:cNvSpPr txBox="1">
            <a:spLocks noChangeArrowheads="1"/>
          </p:cNvSpPr>
          <p:nvPr/>
        </p:nvSpPr>
        <p:spPr bwMode="auto">
          <a:xfrm>
            <a:off x="1093788" y="2152650"/>
            <a:ext cx="5422900" cy="523875"/>
          </a:xfrm>
          <a:prstGeom prst="rect">
            <a:avLst/>
          </a:prstGeom>
          <a:noFill/>
          <a:ln w="9525">
            <a:noFill/>
            <a:miter lim="800000"/>
            <a:headEnd/>
            <a:tailEnd/>
          </a:ln>
        </p:spPr>
        <p:txBody>
          <a:bodyPr>
            <a:spAutoFit/>
          </a:bodyPr>
          <a:lstStyle/>
          <a:p>
            <a:r>
              <a:rPr lang="zh-CN" altLang="en-US" sz="2800" b="1">
                <a:solidFill>
                  <a:srgbClr val="CC0000"/>
                </a:solidFill>
              </a:rPr>
              <a:t>（</a:t>
            </a:r>
            <a:r>
              <a:rPr lang="en-US" altLang="zh-CN" sz="2800" b="1">
                <a:solidFill>
                  <a:srgbClr val="CC0000"/>
                </a:solidFill>
                <a:latin typeface="Times New Roman" pitchFamily="18" charset="0"/>
              </a:rPr>
              <a:t>1</a:t>
            </a:r>
            <a:r>
              <a:rPr lang="zh-CN" altLang="en-US" sz="2800" b="1">
                <a:solidFill>
                  <a:srgbClr val="CC0000"/>
                </a:solidFill>
              </a:rPr>
              <a:t>）</a:t>
            </a:r>
            <a:r>
              <a:rPr lang="zh-CN" altLang="en-US" sz="2800" b="1"/>
              <a:t>凹面镜的反射成像</a:t>
            </a:r>
          </a:p>
        </p:txBody>
      </p:sp>
      <p:sp>
        <p:nvSpPr>
          <p:cNvPr id="14341" name="Text Box 5"/>
          <p:cNvSpPr txBox="1">
            <a:spLocks noChangeArrowheads="1"/>
          </p:cNvSpPr>
          <p:nvPr/>
        </p:nvSpPr>
        <p:spPr bwMode="auto">
          <a:xfrm>
            <a:off x="971550" y="3573463"/>
            <a:ext cx="1235075" cy="584200"/>
          </a:xfrm>
          <a:prstGeom prst="rect">
            <a:avLst/>
          </a:prstGeom>
          <a:noFill/>
          <a:ln w="9525">
            <a:noFill/>
            <a:miter lim="800000"/>
            <a:headEnd/>
            <a:tailEnd/>
          </a:ln>
        </p:spPr>
        <p:txBody>
          <a:bodyPr wrap="none">
            <a:spAutoFit/>
          </a:bodyPr>
          <a:lstStyle/>
          <a:p>
            <a:r>
              <a:rPr lang="en-US" altLang="zh-CN" sz="3200" b="1">
                <a:latin typeface="Times New Roman" pitchFamily="18" charset="0"/>
              </a:rPr>
              <a:t>f</a:t>
            </a:r>
            <a:r>
              <a:rPr lang="zh-CN" altLang="en-US" sz="3200" b="1">
                <a:latin typeface="Times New Roman" pitchFamily="18" charset="0"/>
              </a:rPr>
              <a:t>＝</a:t>
            </a:r>
            <a:r>
              <a:rPr lang="en-US" altLang="zh-CN" sz="3200" b="1">
                <a:latin typeface="Times New Roman" pitchFamily="18" charset="0"/>
              </a:rPr>
              <a:t>r/2</a:t>
            </a:r>
          </a:p>
        </p:txBody>
      </p:sp>
      <p:grpSp>
        <p:nvGrpSpPr>
          <p:cNvPr id="2" name="Group 56"/>
          <p:cNvGrpSpPr>
            <a:grpSpLocks/>
          </p:cNvGrpSpPr>
          <p:nvPr/>
        </p:nvGrpSpPr>
        <p:grpSpPr bwMode="auto">
          <a:xfrm>
            <a:off x="971550" y="4292600"/>
            <a:ext cx="1584325" cy="649288"/>
            <a:chOff x="612" y="2704"/>
            <a:chExt cx="998" cy="409"/>
          </a:xfrm>
        </p:grpSpPr>
        <p:sp>
          <p:nvSpPr>
            <p:cNvPr id="258098" name="AutoShape 8"/>
            <p:cNvSpPr>
              <a:spLocks noChangeArrowheads="1"/>
            </p:cNvSpPr>
            <p:nvPr/>
          </p:nvSpPr>
          <p:spPr bwMode="auto">
            <a:xfrm>
              <a:off x="612" y="2750"/>
              <a:ext cx="998" cy="363"/>
            </a:xfrm>
            <a:prstGeom prst="wedgeEllipseCallout">
              <a:avLst>
                <a:gd name="adj1" fmla="val -37074"/>
                <a:gd name="adj2" fmla="val -132093"/>
              </a:avLst>
            </a:prstGeom>
            <a:gradFill rotWithShape="0">
              <a:gsLst>
                <a:gs pos="0">
                  <a:srgbClr val="66FF99"/>
                </a:gs>
                <a:gs pos="50000">
                  <a:srgbClr val="FAFFFC"/>
                </a:gs>
                <a:gs pos="100000">
                  <a:srgbClr val="66FF99"/>
                </a:gs>
              </a:gsLst>
              <a:lin ang="5400000" scaled="1"/>
            </a:gradFill>
            <a:ln w="9525">
              <a:solidFill>
                <a:schemeClr val="tx1"/>
              </a:solidFill>
              <a:miter lim="800000"/>
              <a:headEnd/>
              <a:tailEnd/>
            </a:ln>
          </p:spPr>
          <p:txBody>
            <a:bodyPr/>
            <a:lstStyle/>
            <a:p>
              <a:pPr algn="ctr"/>
              <a:endParaRPr lang="zh-CN" altLang="zh-CN" sz="3200" b="1"/>
            </a:p>
          </p:txBody>
        </p:sp>
        <p:sp>
          <p:nvSpPr>
            <p:cNvPr id="258099" name="Text Box 6"/>
            <p:cNvSpPr txBox="1">
              <a:spLocks noChangeArrowheads="1"/>
            </p:cNvSpPr>
            <p:nvPr/>
          </p:nvSpPr>
          <p:spPr bwMode="auto">
            <a:xfrm>
              <a:off x="793" y="2704"/>
              <a:ext cx="630" cy="365"/>
            </a:xfrm>
            <a:prstGeom prst="rect">
              <a:avLst/>
            </a:prstGeom>
            <a:noFill/>
            <a:ln w="9525">
              <a:noFill/>
              <a:miter lim="800000"/>
              <a:headEnd/>
              <a:tailEnd/>
            </a:ln>
          </p:spPr>
          <p:txBody>
            <a:bodyPr wrap="none">
              <a:spAutoFit/>
            </a:bodyPr>
            <a:lstStyle/>
            <a:p>
              <a:r>
                <a:rPr lang="zh-CN" altLang="en-US" sz="3200" b="1"/>
                <a:t>焦距</a:t>
              </a:r>
            </a:p>
          </p:txBody>
        </p:sp>
      </p:grpSp>
      <p:grpSp>
        <p:nvGrpSpPr>
          <p:cNvPr id="3" name="Group 55"/>
          <p:cNvGrpSpPr>
            <a:grpSpLocks/>
          </p:cNvGrpSpPr>
          <p:nvPr/>
        </p:nvGrpSpPr>
        <p:grpSpPr bwMode="auto">
          <a:xfrm>
            <a:off x="1690688" y="2705100"/>
            <a:ext cx="2378075" cy="652463"/>
            <a:chOff x="1065" y="1704"/>
            <a:chExt cx="1498" cy="411"/>
          </a:xfrm>
        </p:grpSpPr>
        <p:sp>
          <p:nvSpPr>
            <p:cNvPr id="258096" name="AutoShape 9"/>
            <p:cNvSpPr>
              <a:spLocks noChangeArrowheads="1"/>
            </p:cNvSpPr>
            <p:nvPr/>
          </p:nvSpPr>
          <p:spPr bwMode="auto">
            <a:xfrm>
              <a:off x="1065" y="1706"/>
              <a:ext cx="1497" cy="409"/>
            </a:xfrm>
            <a:prstGeom prst="wedgeEllipseCallout">
              <a:avLst>
                <a:gd name="adj1" fmla="val -49801"/>
                <a:gd name="adj2" fmla="val 110880"/>
              </a:avLst>
            </a:prstGeom>
            <a:gradFill rotWithShape="0">
              <a:gsLst>
                <a:gs pos="0">
                  <a:srgbClr val="66FF99"/>
                </a:gs>
                <a:gs pos="50000">
                  <a:srgbClr val="FFFFFF"/>
                </a:gs>
                <a:gs pos="100000">
                  <a:srgbClr val="66FF99"/>
                </a:gs>
              </a:gsLst>
              <a:lin ang="5400000" scaled="1"/>
            </a:gradFill>
            <a:ln w="9525">
              <a:solidFill>
                <a:schemeClr val="tx1"/>
              </a:solidFill>
              <a:miter lim="800000"/>
              <a:headEnd/>
              <a:tailEnd/>
            </a:ln>
          </p:spPr>
          <p:txBody>
            <a:bodyPr/>
            <a:lstStyle/>
            <a:p>
              <a:pPr algn="ctr"/>
              <a:endParaRPr lang="zh-CN" altLang="zh-CN" sz="3200" b="1"/>
            </a:p>
          </p:txBody>
        </p:sp>
        <p:sp>
          <p:nvSpPr>
            <p:cNvPr id="258097" name="Text Box 7"/>
            <p:cNvSpPr txBox="1">
              <a:spLocks noChangeArrowheads="1"/>
            </p:cNvSpPr>
            <p:nvPr/>
          </p:nvSpPr>
          <p:spPr bwMode="auto">
            <a:xfrm>
              <a:off x="1202" y="1704"/>
              <a:ext cx="1361" cy="365"/>
            </a:xfrm>
            <a:prstGeom prst="rect">
              <a:avLst/>
            </a:prstGeom>
            <a:noFill/>
            <a:ln w="9525">
              <a:noFill/>
              <a:miter lim="800000"/>
              <a:headEnd/>
              <a:tailEnd/>
            </a:ln>
          </p:spPr>
          <p:txBody>
            <a:bodyPr>
              <a:spAutoFit/>
            </a:bodyPr>
            <a:lstStyle/>
            <a:p>
              <a:r>
                <a:rPr lang="zh-CN" altLang="en-US" sz="3200" b="1"/>
                <a:t>曲率半径</a:t>
              </a:r>
            </a:p>
          </p:txBody>
        </p:sp>
      </p:grpSp>
      <p:sp>
        <p:nvSpPr>
          <p:cNvPr id="258057" name="xjhgx5" descr="深色上对角线"/>
          <p:cNvSpPr>
            <a:spLocks noChangeArrowheads="1"/>
          </p:cNvSpPr>
          <p:nvPr/>
        </p:nvSpPr>
        <p:spPr bwMode="auto">
          <a:xfrm rot="5348745" flipH="1">
            <a:off x="5182394" y="2286794"/>
            <a:ext cx="3198812" cy="35052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590 w 21600"/>
              <a:gd name="T13" fmla="*/ 0 h 21600"/>
              <a:gd name="T14" fmla="*/ 19010 w 21600"/>
              <a:gd name="T15" fmla="*/ 4392 h 21600"/>
            </a:gdLst>
            <a:ahLst/>
            <a:cxnLst>
              <a:cxn ang="T8">
                <a:pos x="T0" y="T1"/>
              </a:cxn>
              <a:cxn ang="T9">
                <a:pos x="T2" y="T3"/>
              </a:cxn>
              <a:cxn ang="T10">
                <a:pos x="T4" y="T5"/>
              </a:cxn>
              <a:cxn ang="T11">
                <a:pos x="T6" y="T7"/>
              </a:cxn>
            </a:cxnLst>
            <a:rect l="T12" t="T13" r="T14" b="T15"/>
            <a:pathLst>
              <a:path w="21600" h="21600">
                <a:moveTo>
                  <a:pt x="4768" y="2996"/>
                </a:moveTo>
                <a:cubicBezTo>
                  <a:pt x="6495" y="1661"/>
                  <a:pt x="8616" y="936"/>
                  <a:pt x="10800" y="937"/>
                </a:cubicBezTo>
                <a:cubicBezTo>
                  <a:pt x="12983" y="937"/>
                  <a:pt x="15104" y="1661"/>
                  <a:pt x="16831" y="2996"/>
                </a:cubicBezTo>
                <a:lnTo>
                  <a:pt x="17404" y="2254"/>
                </a:lnTo>
                <a:cubicBezTo>
                  <a:pt x="15513" y="793"/>
                  <a:pt x="13190" y="-1"/>
                  <a:pt x="10799" y="0"/>
                </a:cubicBezTo>
                <a:cubicBezTo>
                  <a:pt x="8409" y="0"/>
                  <a:pt x="6086" y="793"/>
                  <a:pt x="4195" y="2254"/>
                </a:cubicBezTo>
                <a:close/>
              </a:path>
            </a:pathLst>
          </a:custGeom>
          <a:pattFill prst="dkUpDiag">
            <a:fgClr>
              <a:srgbClr val="000000"/>
            </a:fgClr>
            <a:bgClr>
              <a:srgbClr val="00FFFF"/>
            </a:bgClr>
          </a:pattFill>
          <a:ln w="9525">
            <a:solidFill>
              <a:srgbClr val="000000"/>
            </a:solidFill>
            <a:miter lim="800000"/>
            <a:headEnd/>
            <a:tailEnd/>
          </a:ln>
        </p:spPr>
        <p:txBody>
          <a:bodyPr/>
          <a:lstStyle/>
          <a:p>
            <a:endParaRPr lang="zh-CN" altLang="en-US"/>
          </a:p>
        </p:txBody>
      </p:sp>
      <p:sp>
        <p:nvSpPr>
          <p:cNvPr id="258058" name="Text Box 24"/>
          <p:cNvSpPr txBox="1">
            <a:spLocks noChangeArrowheads="1"/>
          </p:cNvSpPr>
          <p:nvPr/>
        </p:nvSpPr>
        <p:spPr bwMode="auto">
          <a:xfrm>
            <a:off x="5986463" y="3162300"/>
            <a:ext cx="298450" cy="366713"/>
          </a:xfrm>
          <a:prstGeom prst="rect">
            <a:avLst/>
          </a:prstGeom>
          <a:noFill/>
          <a:ln w="9525">
            <a:noFill/>
            <a:miter lim="800000"/>
            <a:headEnd/>
            <a:tailEnd/>
          </a:ln>
        </p:spPr>
        <p:txBody>
          <a:bodyPr wrap="none">
            <a:spAutoFit/>
          </a:bodyPr>
          <a:lstStyle/>
          <a:p>
            <a:r>
              <a:rPr lang="en-US" altLang="zh-CN" b="1">
                <a:latin typeface="Times New Roman" pitchFamily="18" charset="0"/>
              </a:rPr>
              <a:t>1</a:t>
            </a:r>
          </a:p>
        </p:txBody>
      </p:sp>
      <p:sp>
        <p:nvSpPr>
          <p:cNvPr id="258059" name="Text Box 25"/>
          <p:cNvSpPr txBox="1">
            <a:spLocks noChangeArrowheads="1"/>
          </p:cNvSpPr>
          <p:nvPr/>
        </p:nvSpPr>
        <p:spPr bwMode="auto">
          <a:xfrm>
            <a:off x="5989638" y="3552825"/>
            <a:ext cx="298450" cy="366713"/>
          </a:xfrm>
          <a:prstGeom prst="rect">
            <a:avLst/>
          </a:prstGeom>
          <a:noFill/>
          <a:ln w="9525">
            <a:noFill/>
            <a:miter lim="800000"/>
            <a:headEnd/>
            <a:tailEnd/>
          </a:ln>
        </p:spPr>
        <p:txBody>
          <a:bodyPr wrap="none">
            <a:spAutoFit/>
          </a:bodyPr>
          <a:lstStyle/>
          <a:p>
            <a:r>
              <a:rPr lang="en-US" altLang="zh-CN" b="1">
                <a:latin typeface="Times New Roman" pitchFamily="18" charset="0"/>
              </a:rPr>
              <a:t>2</a:t>
            </a:r>
          </a:p>
        </p:txBody>
      </p:sp>
      <p:sp>
        <p:nvSpPr>
          <p:cNvPr id="258060" name="Text Box 26"/>
          <p:cNvSpPr txBox="1">
            <a:spLocks noChangeArrowheads="1"/>
          </p:cNvSpPr>
          <p:nvPr/>
        </p:nvSpPr>
        <p:spPr bwMode="auto">
          <a:xfrm>
            <a:off x="5989638" y="3921125"/>
            <a:ext cx="298450" cy="366713"/>
          </a:xfrm>
          <a:prstGeom prst="rect">
            <a:avLst/>
          </a:prstGeom>
          <a:noFill/>
          <a:ln w="9525">
            <a:noFill/>
            <a:miter lim="800000"/>
            <a:headEnd/>
            <a:tailEnd/>
          </a:ln>
        </p:spPr>
        <p:txBody>
          <a:bodyPr wrap="none">
            <a:spAutoFit/>
          </a:bodyPr>
          <a:lstStyle/>
          <a:p>
            <a:r>
              <a:rPr lang="en-US" altLang="zh-CN" b="1">
                <a:latin typeface="Times New Roman" pitchFamily="18" charset="0"/>
              </a:rPr>
              <a:t>3</a:t>
            </a:r>
          </a:p>
        </p:txBody>
      </p:sp>
      <p:sp>
        <p:nvSpPr>
          <p:cNvPr id="258061" name="Text Box 27"/>
          <p:cNvSpPr txBox="1">
            <a:spLocks noChangeArrowheads="1"/>
          </p:cNvSpPr>
          <p:nvPr/>
        </p:nvSpPr>
        <p:spPr bwMode="auto">
          <a:xfrm>
            <a:off x="5989638" y="4325938"/>
            <a:ext cx="298450" cy="366712"/>
          </a:xfrm>
          <a:prstGeom prst="rect">
            <a:avLst/>
          </a:prstGeom>
          <a:noFill/>
          <a:ln w="9525">
            <a:noFill/>
            <a:miter lim="800000"/>
            <a:headEnd/>
            <a:tailEnd/>
          </a:ln>
        </p:spPr>
        <p:txBody>
          <a:bodyPr wrap="none">
            <a:spAutoFit/>
          </a:bodyPr>
          <a:lstStyle/>
          <a:p>
            <a:r>
              <a:rPr lang="en-US" altLang="zh-CN" b="1">
                <a:latin typeface="Times New Roman" pitchFamily="18" charset="0"/>
              </a:rPr>
              <a:t>4</a:t>
            </a:r>
          </a:p>
        </p:txBody>
      </p:sp>
      <p:sp>
        <p:nvSpPr>
          <p:cNvPr id="258062" name="Text Box 28"/>
          <p:cNvSpPr txBox="1">
            <a:spLocks noChangeArrowheads="1"/>
          </p:cNvSpPr>
          <p:nvPr/>
        </p:nvSpPr>
        <p:spPr bwMode="auto">
          <a:xfrm>
            <a:off x="5984875" y="4629150"/>
            <a:ext cx="339725" cy="366713"/>
          </a:xfrm>
          <a:prstGeom prst="rect">
            <a:avLst/>
          </a:prstGeom>
          <a:noFill/>
          <a:ln w="9525">
            <a:noFill/>
            <a:miter lim="800000"/>
            <a:headEnd/>
            <a:tailEnd/>
          </a:ln>
        </p:spPr>
        <p:txBody>
          <a:bodyPr>
            <a:spAutoFit/>
          </a:bodyPr>
          <a:lstStyle/>
          <a:p>
            <a:r>
              <a:rPr lang="en-US" altLang="zh-CN" b="1">
                <a:latin typeface="Times New Roman" pitchFamily="18" charset="0"/>
              </a:rPr>
              <a:t>5</a:t>
            </a:r>
          </a:p>
        </p:txBody>
      </p:sp>
      <p:grpSp>
        <p:nvGrpSpPr>
          <p:cNvPr id="4" name="Group 53"/>
          <p:cNvGrpSpPr>
            <a:grpSpLocks/>
          </p:cNvGrpSpPr>
          <p:nvPr/>
        </p:nvGrpSpPr>
        <p:grpSpPr bwMode="auto">
          <a:xfrm>
            <a:off x="5330825" y="3201988"/>
            <a:ext cx="3052763" cy="1530350"/>
            <a:chOff x="3334" y="2017"/>
            <a:chExt cx="1923" cy="964"/>
          </a:xfrm>
        </p:grpSpPr>
        <p:grpSp>
          <p:nvGrpSpPr>
            <p:cNvPr id="5" name="Group 44"/>
            <p:cNvGrpSpPr>
              <a:grpSpLocks/>
            </p:cNvGrpSpPr>
            <p:nvPr/>
          </p:nvGrpSpPr>
          <p:grpSpPr bwMode="auto">
            <a:xfrm>
              <a:off x="3334" y="2017"/>
              <a:ext cx="1914" cy="950"/>
              <a:chOff x="3343" y="1922"/>
              <a:chExt cx="1914" cy="950"/>
            </a:xfrm>
          </p:grpSpPr>
          <p:sp>
            <p:nvSpPr>
              <p:cNvPr id="258086" name="Line 12"/>
              <p:cNvSpPr>
                <a:spLocks noChangeShapeType="1"/>
              </p:cNvSpPr>
              <p:nvPr/>
            </p:nvSpPr>
            <p:spPr bwMode="auto">
              <a:xfrm>
                <a:off x="3390" y="2379"/>
                <a:ext cx="1867" cy="1"/>
              </a:xfrm>
              <a:prstGeom prst="line">
                <a:avLst/>
              </a:prstGeom>
              <a:noFill/>
              <a:ln w="28575">
                <a:solidFill>
                  <a:srgbClr val="0000FF"/>
                </a:solidFill>
                <a:round/>
                <a:headEnd/>
                <a:tailEnd/>
              </a:ln>
            </p:spPr>
            <p:txBody>
              <a:bodyPr/>
              <a:lstStyle/>
              <a:p>
                <a:endParaRPr lang="zh-CN" altLang="en-US"/>
              </a:p>
            </p:txBody>
          </p:sp>
          <p:sp>
            <p:nvSpPr>
              <p:cNvPr id="258087" name="Line 13"/>
              <p:cNvSpPr>
                <a:spLocks noChangeShapeType="1"/>
              </p:cNvSpPr>
              <p:nvPr/>
            </p:nvSpPr>
            <p:spPr bwMode="auto">
              <a:xfrm>
                <a:off x="3343" y="2133"/>
                <a:ext cx="1867" cy="1"/>
              </a:xfrm>
              <a:prstGeom prst="line">
                <a:avLst/>
              </a:prstGeom>
              <a:noFill/>
              <a:ln w="28575">
                <a:solidFill>
                  <a:srgbClr val="0000FF"/>
                </a:solidFill>
                <a:round/>
                <a:headEnd/>
                <a:tailEnd/>
              </a:ln>
            </p:spPr>
            <p:txBody>
              <a:bodyPr/>
              <a:lstStyle/>
              <a:p>
                <a:endParaRPr lang="zh-CN" altLang="en-US"/>
              </a:p>
            </p:txBody>
          </p:sp>
          <p:sp>
            <p:nvSpPr>
              <p:cNvPr id="258088" name="Line 14"/>
              <p:cNvSpPr>
                <a:spLocks noChangeShapeType="1"/>
              </p:cNvSpPr>
              <p:nvPr/>
            </p:nvSpPr>
            <p:spPr bwMode="auto">
              <a:xfrm>
                <a:off x="3390" y="2625"/>
                <a:ext cx="1867" cy="1"/>
              </a:xfrm>
              <a:prstGeom prst="line">
                <a:avLst/>
              </a:prstGeom>
              <a:noFill/>
              <a:ln w="28575">
                <a:solidFill>
                  <a:srgbClr val="0000FF"/>
                </a:solidFill>
                <a:round/>
                <a:headEnd/>
                <a:tailEnd/>
              </a:ln>
            </p:spPr>
            <p:txBody>
              <a:bodyPr/>
              <a:lstStyle/>
              <a:p>
                <a:endParaRPr lang="zh-CN" altLang="en-US"/>
              </a:p>
            </p:txBody>
          </p:sp>
          <p:sp>
            <p:nvSpPr>
              <p:cNvPr id="258089" name="Line 15"/>
              <p:cNvSpPr>
                <a:spLocks noChangeShapeType="1"/>
              </p:cNvSpPr>
              <p:nvPr/>
            </p:nvSpPr>
            <p:spPr bwMode="auto">
              <a:xfrm>
                <a:off x="3390" y="2870"/>
                <a:ext cx="1797" cy="2"/>
              </a:xfrm>
              <a:prstGeom prst="line">
                <a:avLst/>
              </a:prstGeom>
              <a:noFill/>
              <a:ln w="28575">
                <a:solidFill>
                  <a:srgbClr val="0000FF"/>
                </a:solidFill>
                <a:round/>
                <a:headEnd/>
                <a:tailEnd/>
              </a:ln>
            </p:spPr>
            <p:txBody>
              <a:bodyPr/>
              <a:lstStyle/>
              <a:p>
                <a:endParaRPr lang="zh-CN" altLang="en-US"/>
              </a:p>
            </p:txBody>
          </p:sp>
          <p:sp>
            <p:nvSpPr>
              <p:cNvPr id="258090" name="Line 29"/>
              <p:cNvSpPr>
                <a:spLocks noChangeShapeType="1"/>
              </p:cNvSpPr>
              <p:nvPr/>
            </p:nvSpPr>
            <p:spPr bwMode="auto">
              <a:xfrm>
                <a:off x="3842" y="2133"/>
                <a:ext cx="288" cy="1"/>
              </a:xfrm>
              <a:prstGeom prst="line">
                <a:avLst/>
              </a:prstGeom>
              <a:noFill/>
              <a:ln w="28575">
                <a:solidFill>
                  <a:srgbClr val="0000FF"/>
                </a:solidFill>
                <a:round/>
                <a:headEnd/>
                <a:tailEnd type="triangle" w="med" len="med"/>
              </a:ln>
            </p:spPr>
            <p:txBody>
              <a:bodyPr/>
              <a:lstStyle/>
              <a:p>
                <a:endParaRPr lang="zh-CN" altLang="en-US"/>
              </a:p>
            </p:txBody>
          </p:sp>
          <p:sp>
            <p:nvSpPr>
              <p:cNvPr id="258091" name="Line 30"/>
              <p:cNvSpPr>
                <a:spLocks noChangeShapeType="1"/>
              </p:cNvSpPr>
              <p:nvPr/>
            </p:nvSpPr>
            <p:spPr bwMode="auto">
              <a:xfrm>
                <a:off x="3842" y="2379"/>
                <a:ext cx="288" cy="1"/>
              </a:xfrm>
              <a:prstGeom prst="line">
                <a:avLst/>
              </a:prstGeom>
              <a:noFill/>
              <a:ln w="28575">
                <a:solidFill>
                  <a:srgbClr val="0000FF"/>
                </a:solidFill>
                <a:round/>
                <a:headEnd/>
                <a:tailEnd type="triangle" w="med" len="med"/>
              </a:ln>
            </p:spPr>
            <p:txBody>
              <a:bodyPr/>
              <a:lstStyle/>
              <a:p>
                <a:endParaRPr lang="zh-CN" altLang="en-US"/>
              </a:p>
            </p:txBody>
          </p:sp>
          <p:sp>
            <p:nvSpPr>
              <p:cNvPr id="258092" name="Line 31"/>
              <p:cNvSpPr>
                <a:spLocks noChangeShapeType="1"/>
              </p:cNvSpPr>
              <p:nvPr/>
            </p:nvSpPr>
            <p:spPr bwMode="auto">
              <a:xfrm>
                <a:off x="3842" y="2625"/>
                <a:ext cx="288" cy="1"/>
              </a:xfrm>
              <a:prstGeom prst="line">
                <a:avLst/>
              </a:prstGeom>
              <a:noFill/>
              <a:ln w="28575">
                <a:solidFill>
                  <a:srgbClr val="0000FF"/>
                </a:solidFill>
                <a:round/>
                <a:headEnd/>
                <a:tailEnd type="triangle" w="med" len="med"/>
              </a:ln>
            </p:spPr>
            <p:txBody>
              <a:bodyPr/>
              <a:lstStyle/>
              <a:p>
                <a:endParaRPr lang="zh-CN" altLang="en-US"/>
              </a:p>
            </p:txBody>
          </p:sp>
          <p:sp>
            <p:nvSpPr>
              <p:cNvPr id="258093" name="Line 32"/>
              <p:cNvSpPr>
                <a:spLocks noChangeShapeType="1"/>
              </p:cNvSpPr>
              <p:nvPr/>
            </p:nvSpPr>
            <p:spPr bwMode="auto">
              <a:xfrm>
                <a:off x="3842" y="2870"/>
                <a:ext cx="288" cy="2"/>
              </a:xfrm>
              <a:prstGeom prst="line">
                <a:avLst/>
              </a:prstGeom>
              <a:noFill/>
              <a:ln w="28575">
                <a:solidFill>
                  <a:srgbClr val="0000FF"/>
                </a:solidFill>
                <a:round/>
                <a:headEnd/>
                <a:tailEnd type="triangle" w="med" len="med"/>
              </a:ln>
            </p:spPr>
            <p:txBody>
              <a:bodyPr/>
              <a:lstStyle/>
              <a:p>
                <a:endParaRPr lang="zh-CN" altLang="en-US"/>
              </a:p>
            </p:txBody>
          </p:sp>
          <p:sp>
            <p:nvSpPr>
              <p:cNvPr id="258094" name="Line 37"/>
              <p:cNvSpPr>
                <a:spLocks noChangeShapeType="1"/>
              </p:cNvSpPr>
              <p:nvPr/>
            </p:nvSpPr>
            <p:spPr bwMode="auto">
              <a:xfrm flipH="1">
                <a:off x="3379" y="1923"/>
                <a:ext cx="1762" cy="0"/>
              </a:xfrm>
              <a:prstGeom prst="line">
                <a:avLst/>
              </a:prstGeom>
              <a:noFill/>
              <a:ln w="28575">
                <a:solidFill>
                  <a:srgbClr val="0000FF"/>
                </a:solidFill>
                <a:round/>
                <a:headEnd/>
                <a:tailEnd/>
              </a:ln>
            </p:spPr>
            <p:txBody>
              <a:bodyPr/>
              <a:lstStyle/>
              <a:p>
                <a:endParaRPr lang="zh-CN" altLang="en-US"/>
              </a:p>
            </p:txBody>
          </p:sp>
          <p:sp>
            <p:nvSpPr>
              <p:cNvPr id="258095" name="Line 38"/>
              <p:cNvSpPr>
                <a:spLocks noChangeShapeType="1"/>
              </p:cNvSpPr>
              <p:nvPr/>
            </p:nvSpPr>
            <p:spPr bwMode="auto">
              <a:xfrm>
                <a:off x="3840" y="1922"/>
                <a:ext cx="288" cy="1"/>
              </a:xfrm>
              <a:prstGeom prst="line">
                <a:avLst/>
              </a:prstGeom>
              <a:noFill/>
              <a:ln w="28575">
                <a:solidFill>
                  <a:srgbClr val="0000FF"/>
                </a:solidFill>
                <a:round/>
                <a:headEnd/>
                <a:tailEnd type="triangle" w="med" len="med"/>
              </a:ln>
            </p:spPr>
            <p:txBody>
              <a:bodyPr/>
              <a:lstStyle/>
              <a:p>
                <a:endParaRPr lang="zh-CN" altLang="en-US"/>
              </a:p>
            </p:txBody>
          </p:sp>
        </p:grpSp>
        <p:sp>
          <p:nvSpPr>
            <p:cNvPr id="258082" name="Line 16"/>
            <p:cNvSpPr>
              <a:spLocks noChangeShapeType="1"/>
            </p:cNvSpPr>
            <p:nvPr/>
          </p:nvSpPr>
          <p:spPr bwMode="auto">
            <a:xfrm flipH="1">
              <a:off x="4318" y="2022"/>
              <a:ext cx="798" cy="575"/>
            </a:xfrm>
            <a:prstGeom prst="line">
              <a:avLst/>
            </a:prstGeom>
            <a:noFill/>
            <a:ln w="28575">
              <a:solidFill>
                <a:srgbClr val="0000FF"/>
              </a:solidFill>
              <a:round/>
              <a:headEnd/>
              <a:tailEnd/>
            </a:ln>
          </p:spPr>
          <p:txBody>
            <a:bodyPr/>
            <a:lstStyle/>
            <a:p>
              <a:endParaRPr lang="zh-CN" altLang="en-US"/>
            </a:p>
          </p:txBody>
        </p:sp>
        <p:sp>
          <p:nvSpPr>
            <p:cNvPr id="258083" name="Line 17"/>
            <p:cNvSpPr>
              <a:spLocks noChangeShapeType="1"/>
            </p:cNvSpPr>
            <p:nvPr/>
          </p:nvSpPr>
          <p:spPr bwMode="auto">
            <a:xfrm flipH="1">
              <a:off x="4253" y="2227"/>
              <a:ext cx="934" cy="329"/>
            </a:xfrm>
            <a:prstGeom prst="line">
              <a:avLst/>
            </a:prstGeom>
            <a:noFill/>
            <a:ln w="28575">
              <a:solidFill>
                <a:srgbClr val="0000FF"/>
              </a:solidFill>
              <a:round/>
              <a:headEnd/>
              <a:tailEnd/>
            </a:ln>
          </p:spPr>
          <p:txBody>
            <a:bodyPr/>
            <a:lstStyle/>
            <a:p>
              <a:endParaRPr lang="zh-CN" altLang="en-US"/>
            </a:p>
          </p:txBody>
        </p:sp>
        <p:sp>
          <p:nvSpPr>
            <p:cNvPr id="258084" name="Line 18"/>
            <p:cNvSpPr>
              <a:spLocks noChangeShapeType="1"/>
            </p:cNvSpPr>
            <p:nvPr/>
          </p:nvSpPr>
          <p:spPr bwMode="auto">
            <a:xfrm flipH="1" flipV="1">
              <a:off x="4251" y="2381"/>
              <a:ext cx="1006" cy="329"/>
            </a:xfrm>
            <a:prstGeom prst="line">
              <a:avLst/>
            </a:prstGeom>
            <a:noFill/>
            <a:ln w="28575">
              <a:solidFill>
                <a:srgbClr val="0000FF"/>
              </a:solidFill>
              <a:round/>
              <a:headEnd/>
              <a:tailEnd/>
            </a:ln>
          </p:spPr>
          <p:txBody>
            <a:bodyPr/>
            <a:lstStyle/>
            <a:p>
              <a:endParaRPr lang="zh-CN" altLang="en-US"/>
            </a:p>
          </p:txBody>
        </p:sp>
        <p:sp>
          <p:nvSpPr>
            <p:cNvPr id="258085" name="Line 19"/>
            <p:cNvSpPr>
              <a:spLocks noChangeShapeType="1"/>
            </p:cNvSpPr>
            <p:nvPr/>
          </p:nvSpPr>
          <p:spPr bwMode="auto">
            <a:xfrm flipH="1" flipV="1">
              <a:off x="4241" y="2248"/>
              <a:ext cx="934" cy="733"/>
            </a:xfrm>
            <a:prstGeom prst="line">
              <a:avLst/>
            </a:prstGeom>
            <a:noFill/>
            <a:ln w="28575">
              <a:solidFill>
                <a:srgbClr val="0000FF"/>
              </a:solidFill>
              <a:round/>
              <a:headEnd/>
              <a:tailEnd/>
            </a:ln>
          </p:spPr>
          <p:txBody>
            <a:bodyPr/>
            <a:lstStyle/>
            <a:p>
              <a:endParaRPr lang="zh-CN" altLang="en-US"/>
            </a:p>
          </p:txBody>
        </p:sp>
      </p:grpSp>
      <p:sp>
        <p:nvSpPr>
          <p:cNvPr id="258064" name="Line 35"/>
          <p:cNvSpPr>
            <a:spLocks noChangeShapeType="1"/>
          </p:cNvSpPr>
          <p:nvPr/>
        </p:nvSpPr>
        <p:spPr bwMode="auto">
          <a:xfrm rot="367656" flipH="1">
            <a:off x="7602538" y="3427413"/>
            <a:ext cx="223837" cy="195262"/>
          </a:xfrm>
          <a:prstGeom prst="line">
            <a:avLst/>
          </a:prstGeom>
          <a:noFill/>
          <a:ln w="19050">
            <a:solidFill>
              <a:srgbClr val="0000FF"/>
            </a:solidFill>
            <a:round/>
            <a:headEnd/>
            <a:tailEnd type="triangle" w="med" len="med"/>
          </a:ln>
        </p:spPr>
        <p:txBody>
          <a:bodyPr/>
          <a:lstStyle/>
          <a:p>
            <a:endParaRPr lang="zh-CN" altLang="en-US"/>
          </a:p>
        </p:txBody>
      </p:sp>
      <p:sp>
        <p:nvSpPr>
          <p:cNvPr id="258065" name="Line 36"/>
          <p:cNvSpPr>
            <a:spLocks noChangeShapeType="1"/>
          </p:cNvSpPr>
          <p:nvPr/>
        </p:nvSpPr>
        <p:spPr bwMode="auto">
          <a:xfrm rot="210528" flipH="1">
            <a:off x="7686675" y="3608388"/>
            <a:ext cx="314325" cy="147637"/>
          </a:xfrm>
          <a:prstGeom prst="line">
            <a:avLst/>
          </a:prstGeom>
          <a:noFill/>
          <a:ln w="19050">
            <a:solidFill>
              <a:srgbClr val="0000FF"/>
            </a:solidFill>
            <a:round/>
            <a:headEnd/>
            <a:tailEnd type="triangle" w="med" len="med"/>
          </a:ln>
        </p:spPr>
        <p:txBody>
          <a:bodyPr/>
          <a:lstStyle/>
          <a:p>
            <a:endParaRPr lang="zh-CN" altLang="en-US"/>
          </a:p>
        </p:txBody>
      </p:sp>
      <p:sp>
        <p:nvSpPr>
          <p:cNvPr id="258066" name="Line 39"/>
          <p:cNvSpPr>
            <a:spLocks noChangeShapeType="1"/>
          </p:cNvSpPr>
          <p:nvPr/>
        </p:nvSpPr>
        <p:spPr bwMode="auto">
          <a:xfrm rot="270820" flipH="1" flipV="1">
            <a:off x="7756525" y="4095750"/>
            <a:ext cx="293688" cy="95250"/>
          </a:xfrm>
          <a:prstGeom prst="line">
            <a:avLst/>
          </a:prstGeom>
          <a:noFill/>
          <a:ln w="19050">
            <a:solidFill>
              <a:srgbClr val="0000FF"/>
            </a:solidFill>
            <a:round/>
            <a:headEnd/>
            <a:tailEnd type="triangle" w="med" len="med"/>
          </a:ln>
        </p:spPr>
        <p:txBody>
          <a:bodyPr/>
          <a:lstStyle/>
          <a:p>
            <a:endParaRPr lang="zh-CN" altLang="en-US"/>
          </a:p>
        </p:txBody>
      </p:sp>
      <p:sp>
        <p:nvSpPr>
          <p:cNvPr id="258067" name="Line 40"/>
          <p:cNvSpPr>
            <a:spLocks noChangeShapeType="1"/>
          </p:cNvSpPr>
          <p:nvPr/>
        </p:nvSpPr>
        <p:spPr bwMode="auto">
          <a:xfrm flipH="1">
            <a:off x="7713663" y="3925888"/>
            <a:ext cx="336550" cy="0"/>
          </a:xfrm>
          <a:prstGeom prst="line">
            <a:avLst/>
          </a:prstGeom>
          <a:noFill/>
          <a:ln w="19050">
            <a:solidFill>
              <a:srgbClr val="0000FF"/>
            </a:solidFill>
            <a:round/>
            <a:headEnd/>
            <a:tailEnd type="triangle" w="med" len="med"/>
          </a:ln>
        </p:spPr>
        <p:txBody>
          <a:bodyPr/>
          <a:lstStyle/>
          <a:p>
            <a:endParaRPr lang="zh-CN" altLang="en-US"/>
          </a:p>
        </p:txBody>
      </p:sp>
      <p:sp>
        <p:nvSpPr>
          <p:cNvPr id="258068" name="Line 41"/>
          <p:cNvSpPr>
            <a:spLocks noChangeShapeType="1"/>
          </p:cNvSpPr>
          <p:nvPr/>
        </p:nvSpPr>
        <p:spPr bwMode="auto">
          <a:xfrm flipH="1" flipV="1">
            <a:off x="7648575" y="4267200"/>
            <a:ext cx="309563" cy="244475"/>
          </a:xfrm>
          <a:prstGeom prst="line">
            <a:avLst/>
          </a:prstGeom>
          <a:noFill/>
          <a:ln w="19050">
            <a:solidFill>
              <a:srgbClr val="0000FF"/>
            </a:solidFill>
            <a:round/>
            <a:headEnd/>
            <a:tailEnd type="triangle" w="med" len="med"/>
          </a:ln>
        </p:spPr>
        <p:txBody>
          <a:bodyPr/>
          <a:lstStyle/>
          <a:p>
            <a:endParaRPr lang="zh-CN" altLang="en-US"/>
          </a:p>
        </p:txBody>
      </p:sp>
      <p:sp>
        <p:nvSpPr>
          <p:cNvPr id="258069" name="Rectangle 54"/>
          <p:cNvSpPr>
            <a:spLocks noChangeArrowheads="1"/>
          </p:cNvSpPr>
          <p:nvPr/>
        </p:nvSpPr>
        <p:spPr bwMode="auto">
          <a:xfrm>
            <a:off x="5148263" y="2781300"/>
            <a:ext cx="3600450" cy="2735263"/>
          </a:xfrm>
          <a:prstGeom prst="rect">
            <a:avLst/>
          </a:prstGeom>
          <a:noFill/>
          <a:ln w="9525">
            <a:solidFill>
              <a:schemeClr val="tx1"/>
            </a:solidFill>
            <a:miter lim="800000"/>
            <a:headEnd/>
            <a:tailEnd/>
          </a:ln>
        </p:spPr>
        <p:txBody>
          <a:bodyPr wrap="none" anchor="ctr"/>
          <a:lstStyle/>
          <a:p>
            <a:endParaRPr lang="zh-CN" altLang="en-US" b="1"/>
          </a:p>
        </p:txBody>
      </p:sp>
      <p:grpSp>
        <p:nvGrpSpPr>
          <p:cNvPr id="6" name="Group 61"/>
          <p:cNvGrpSpPr>
            <a:grpSpLocks/>
          </p:cNvGrpSpPr>
          <p:nvPr/>
        </p:nvGrpSpPr>
        <p:grpSpPr bwMode="auto">
          <a:xfrm>
            <a:off x="6842125" y="3879850"/>
            <a:ext cx="1547813" cy="1358900"/>
            <a:chOff x="4310" y="2444"/>
            <a:chExt cx="975" cy="856"/>
          </a:xfrm>
        </p:grpSpPr>
        <p:sp>
          <p:nvSpPr>
            <p:cNvPr id="258073" name="Text Box 34"/>
            <p:cNvSpPr txBox="1">
              <a:spLocks noChangeArrowheads="1"/>
            </p:cNvSpPr>
            <p:nvPr/>
          </p:nvSpPr>
          <p:spPr bwMode="auto">
            <a:xfrm>
              <a:off x="4310" y="2523"/>
              <a:ext cx="248" cy="231"/>
            </a:xfrm>
            <a:prstGeom prst="rect">
              <a:avLst/>
            </a:prstGeom>
            <a:noFill/>
            <a:ln w="9525">
              <a:noFill/>
              <a:miter lim="800000"/>
              <a:headEnd/>
              <a:tailEnd/>
            </a:ln>
          </p:spPr>
          <p:txBody>
            <a:bodyPr wrap="none">
              <a:spAutoFit/>
            </a:bodyPr>
            <a:lstStyle/>
            <a:p>
              <a:r>
                <a:rPr lang="en-US" altLang="zh-CN" b="1" i="1">
                  <a:solidFill>
                    <a:srgbClr val="0000FF"/>
                  </a:solidFill>
                  <a:latin typeface="Times New Roman" pitchFamily="18" charset="0"/>
                </a:rPr>
                <a:t> F</a:t>
              </a:r>
            </a:p>
          </p:txBody>
        </p:sp>
        <p:grpSp>
          <p:nvGrpSpPr>
            <p:cNvPr id="7" name="Group 60"/>
            <p:cNvGrpSpPr>
              <a:grpSpLocks/>
            </p:cNvGrpSpPr>
            <p:nvPr/>
          </p:nvGrpSpPr>
          <p:grpSpPr bwMode="auto">
            <a:xfrm>
              <a:off x="4513" y="2444"/>
              <a:ext cx="772" cy="856"/>
              <a:chOff x="4513" y="2444"/>
              <a:chExt cx="772" cy="856"/>
            </a:xfrm>
          </p:grpSpPr>
          <p:sp>
            <p:nvSpPr>
              <p:cNvPr id="258075" name="Text Box 23"/>
              <p:cNvSpPr txBox="1">
                <a:spLocks noChangeArrowheads="1"/>
              </p:cNvSpPr>
              <p:nvPr/>
            </p:nvSpPr>
            <p:spPr bwMode="auto">
              <a:xfrm>
                <a:off x="4765" y="3067"/>
                <a:ext cx="165" cy="233"/>
              </a:xfrm>
              <a:prstGeom prst="rect">
                <a:avLst/>
              </a:prstGeom>
              <a:noFill/>
              <a:ln w="9525">
                <a:noFill/>
                <a:miter lim="800000"/>
                <a:headEnd/>
                <a:tailEnd/>
              </a:ln>
            </p:spPr>
            <p:txBody>
              <a:bodyPr wrap="none">
                <a:spAutoFit/>
              </a:bodyPr>
              <a:lstStyle/>
              <a:p>
                <a:r>
                  <a:rPr lang="en-US" altLang="zh-CN" b="1" i="1">
                    <a:solidFill>
                      <a:srgbClr val="000066"/>
                    </a:solidFill>
                    <a:latin typeface="Times New Roman" pitchFamily="18" charset="0"/>
                  </a:rPr>
                  <a:t>f</a:t>
                </a:r>
              </a:p>
            </p:txBody>
          </p:sp>
          <p:sp>
            <p:nvSpPr>
              <p:cNvPr id="258076" name="Line 21"/>
              <p:cNvSpPr>
                <a:spLocks noChangeShapeType="1"/>
              </p:cNvSpPr>
              <p:nvPr/>
            </p:nvSpPr>
            <p:spPr bwMode="auto">
              <a:xfrm>
                <a:off x="5284" y="2459"/>
                <a:ext cx="1" cy="723"/>
              </a:xfrm>
              <a:prstGeom prst="line">
                <a:avLst/>
              </a:prstGeom>
              <a:noFill/>
              <a:ln w="9525">
                <a:solidFill>
                  <a:schemeClr val="tx1"/>
                </a:solidFill>
                <a:round/>
                <a:headEnd/>
                <a:tailEnd/>
              </a:ln>
            </p:spPr>
            <p:txBody>
              <a:bodyPr/>
              <a:lstStyle/>
              <a:p>
                <a:endParaRPr lang="zh-CN" altLang="en-US"/>
              </a:p>
            </p:txBody>
          </p:sp>
          <p:sp>
            <p:nvSpPr>
              <p:cNvPr id="258077" name="Line 22"/>
              <p:cNvSpPr>
                <a:spLocks noChangeShapeType="1"/>
              </p:cNvSpPr>
              <p:nvPr/>
            </p:nvSpPr>
            <p:spPr bwMode="auto">
              <a:xfrm flipV="1">
                <a:off x="4540" y="3067"/>
                <a:ext cx="744" cy="0"/>
              </a:xfrm>
              <a:prstGeom prst="line">
                <a:avLst/>
              </a:prstGeom>
              <a:noFill/>
              <a:ln w="9525">
                <a:solidFill>
                  <a:schemeClr val="tx1"/>
                </a:solidFill>
                <a:round/>
                <a:headEnd type="triangle" w="med" len="med"/>
                <a:tailEnd type="triangle" w="med" len="med"/>
              </a:ln>
            </p:spPr>
            <p:txBody>
              <a:bodyPr/>
              <a:lstStyle/>
              <a:p>
                <a:endParaRPr lang="zh-CN" altLang="en-US"/>
              </a:p>
            </p:txBody>
          </p:sp>
          <p:grpSp>
            <p:nvGrpSpPr>
              <p:cNvPr id="8" name="Group 59"/>
              <p:cNvGrpSpPr>
                <a:grpSpLocks/>
              </p:cNvGrpSpPr>
              <p:nvPr/>
            </p:nvGrpSpPr>
            <p:grpSpPr bwMode="auto">
              <a:xfrm>
                <a:off x="4513" y="2444"/>
                <a:ext cx="45" cy="706"/>
                <a:chOff x="4513" y="2444"/>
                <a:chExt cx="45" cy="706"/>
              </a:xfrm>
            </p:grpSpPr>
            <p:sp>
              <p:nvSpPr>
                <p:cNvPr id="258079" name="Line 20"/>
                <p:cNvSpPr>
                  <a:spLocks noChangeShapeType="1"/>
                </p:cNvSpPr>
                <p:nvPr/>
              </p:nvSpPr>
              <p:spPr bwMode="auto">
                <a:xfrm>
                  <a:off x="4537" y="2477"/>
                  <a:ext cx="1" cy="673"/>
                </a:xfrm>
                <a:prstGeom prst="line">
                  <a:avLst/>
                </a:prstGeom>
                <a:noFill/>
                <a:ln w="9525">
                  <a:solidFill>
                    <a:schemeClr val="tx1"/>
                  </a:solidFill>
                  <a:round/>
                  <a:headEnd/>
                  <a:tailEnd/>
                </a:ln>
              </p:spPr>
              <p:txBody>
                <a:bodyPr/>
                <a:lstStyle/>
                <a:p>
                  <a:endParaRPr lang="zh-CN" altLang="en-US"/>
                </a:p>
              </p:txBody>
            </p:sp>
            <p:sp>
              <p:nvSpPr>
                <p:cNvPr id="258080" name="Oval 57"/>
                <p:cNvSpPr>
                  <a:spLocks noChangeArrowheads="1"/>
                </p:cNvSpPr>
                <p:nvPr/>
              </p:nvSpPr>
              <p:spPr bwMode="auto">
                <a:xfrm>
                  <a:off x="4513" y="2444"/>
                  <a:ext cx="45" cy="45"/>
                </a:xfrm>
                <a:prstGeom prst="ellipse">
                  <a:avLst/>
                </a:prstGeom>
                <a:solidFill>
                  <a:schemeClr val="tx1"/>
                </a:solidFill>
                <a:ln w="9525">
                  <a:solidFill>
                    <a:schemeClr val="tx1"/>
                  </a:solidFill>
                  <a:round/>
                  <a:headEnd/>
                  <a:tailEnd/>
                </a:ln>
              </p:spPr>
              <p:txBody>
                <a:bodyPr wrap="none" anchor="ctr"/>
                <a:lstStyle/>
                <a:p>
                  <a:endParaRPr lang="zh-CN" altLang="en-US" b="1"/>
                </a:p>
              </p:txBody>
            </p:sp>
          </p:grpSp>
        </p:grpSp>
      </p:grpSp>
      <p:sp>
        <p:nvSpPr>
          <p:cNvPr id="258071" name="Rectangle 26"/>
          <p:cNvSpPr>
            <a:spLocks noChangeArrowheads="1"/>
          </p:cNvSpPr>
          <p:nvPr/>
        </p:nvSpPr>
        <p:spPr bwMode="auto">
          <a:xfrm>
            <a:off x="5638800" y="101600"/>
            <a:ext cx="3227388" cy="519113"/>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 11-14  </a:t>
            </a:r>
            <a:r>
              <a:rPr kumimoji="1" lang="zh-CN" altLang="en-US" sz="2800" b="1">
                <a:solidFill>
                  <a:srgbClr val="000066"/>
                </a:solidFill>
                <a:latin typeface="楷体_GB2312" pitchFamily="49" charset="-122"/>
                <a:ea typeface="楷体_GB2312" pitchFamily="49" charset="-122"/>
              </a:rPr>
              <a:t>几何光学 </a:t>
            </a:r>
          </a:p>
        </p:txBody>
      </p:sp>
      <p:sp>
        <p:nvSpPr>
          <p:cNvPr id="51" name="Oval 27"/>
          <p:cNvSpPr>
            <a:spLocks noChangeArrowheads="1"/>
          </p:cNvSpPr>
          <p:nvPr/>
        </p:nvSpPr>
        <p:spPr bwMode="auto">
          <a:xfrm>
            <a:off x="5715000" y="609600"/>
            <a:ext cx="3065463"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animEffect transition="in" filter="box(in)">
                                      <p:cBhvr>
                                        <p:cTn id="7" dur="500"/>
                                        <p:tgtEl>
                                          <p:spTgt spid="1433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4340"/>
                                        </p:tgtEl>
                                        <p:attrNameLst>
                                          <p:attrName>style.visibility</p:attrName>
                                        </p:attrNameLst>
                                      </p:cBhvr>
                                      <p:to>
                                        <p:strVal val="visible"/>
                                      </p:to>
                                    </p:set>
                                    <p:animEffect transition="in" filter="box(in)">
                                      <p:cBhvr>
                                        <p:cTn id="12" dur="500"/>
                                        <p:tgtEl>
                                          <p:spTgt spid="1434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4341"/>
                                        </p:tgtEl>
                                        <p:attrNameLst>
                                          <p:attrName>style.visibility</p:attrName>
                                        </p:attrNameLst>
                                      </p:cBhvr>
                                      <p:to>
                                        <p:strVal val="visible"/>
                                      </p:to>
                                    </p:set>
                                    <p:animEffect transition="in" filter="box(out)">
                                      <p:cBhvr>
                                        <p:cTn id="21" dur="500"/>
                                        <p:tgtEl>
                                          <p:spTgt spid="1434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autoUpdateAnimBg="0"/>
      <p:bldP spid="14340" grpId="0" autoUpdateAnimBg="0"/>
      <p:bldP spid="14341" grpId="0" autoUpdateAnimBg="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70" name="灯片编号占位符 1"/>
          <p:cNvSpPr>
            <a:spLocks noGrp="1"/>
          </p:cNvSpPr>
          <p:nvPr>
            <p:ph type="sldNum" sz="quarter" idx="10"/>
          </p:nvPr>
        </p:nvSpPr>
        <p:spPr>
          <a:noFill/>
        </p:spPr>
        <p:txBody>
          <a:bodyPr/>
          <a:lstStyle/>
          <a:p>
            <a:fld id="{569DAAB3-6F49-4CD6-AC54-BBDB2E53756A}" type="slidenum">
              <a:rPr lang="en-US" altLang="zh-CN" smtClean="0"/>
              <a:pPr/>
              <a:t>236</a:t>
            </a:fld>
            <a:endParaRPr lang="en-US" altLang="zh-CN" smtClean="0"/>
          </a:p>
        </p:txBody>
      </p:sp>
      <p:sp>
        <p:nvSpPr>
          <p:cNvPr id="164871" name="Text Box 4"/>
          <p:cNvSpPr txBox="1">
            <a:spLocks noChangeArrowheads="1"/>
          </p:cNvSpPr>
          <p:nvPr/>
        </p:nvSpPr>
        <p:spPr bwMode="auto">
          <a:xfrm>
            <a:off x="755650" y="771525"/>
            <a:ext cx="2055813" cy="579438"/>
          </a:xfrm>
          <a:prstGeom prst="rect">
            <a:avLst/>
          </a:prstGeom>
          <a:noFill/>
          <a:ln w="9525">
            <a:noFill/>
            <a:miter lim="800000"/>
            <a:headEnd/>
            <a:tailEnd/>
          </a:ln>
        </p:spPr>
        <p:txBody>
          <a:bodyPr>
            <a:spAutoFit/>
          </a:bodyPr>
          <a:lstStyle/>
          <a:p>
            <a:r>
              <a:rPr lang="zh-CN" altLang="en-US" sz="3200" b="1"/>
              <a:t>成像公式</a:t>
            </a:r>
          </a:p>
        </p:txBody>
      </p:sp>
      <p:sp>
        <p:nvSpPr>
          <p:cNvPr id="164872" name="Text Box 5"/>
          <p:cNvSpPr txBox="1">
            <a:spLocks noChangeArrowheads="1"/>
          </p:cNvSpPr>
          <p:nvPr/>
        </p:nvSpPr>
        <p:spPr bwMode="auto">
          <a:xfrm>
            <a:off x="755650" y="1687513"/>
            <a:ext cx="3732213" cy="627062"/>
          </a:xfrm>
          <a:prstGeom prst="rect">
            <a:avLst/>
          </a:prstGeom>
          <a:noFill/>
          <a:ln w="9525">
            <a:noFill/>
            <a:miter lim="800000"/>
            <a:headEnd/>
            <a:tailEnd/>
          </a:ln>
        </p:spPr>
        <p:txBody>
          <a:bodyPr>
            <a:spAutoFit/>
          </a:bodyPr>
          <a:lstStyle/>
          <a:p>
            <a:pPr>
              <a:lnSpc>
                <a:spcPct val="120000"/>
              </a:lnSpc>
            </a:pPr>
            <a:r>
              <a:rPr lang="en-US" altLang="zh-CN" sz="3200" b="1" i="1">
                <a:latin typeface="Times New Roman" pitchFamily="18" charset="0"/>
              </a:rPr>
              <a:t>p</a:t>
            </a:r>
            <a:r>
              <a:rPr lang="zh-CN" altLang="en-US" sz="3200" b="1"/>
              <a:t>为物距，</a:t>
            </a:r>
            <a:r>
              <a:rPr lang="en-US" altLang="zh-CN" sz="3200" b="1" i="1">
                <a:latin typeface="Times New Roman" pitchFamily="18" charset="0"/>
              </a:rPr>
              <a:t>p</a:t>
            </a:r>
            <a:r>
              <a:rPr lang="en-US" altLang="zh-CN" sz="3200" b="1">
                <a:latin typeface="Times New Roman" pitchFamily="18" charset="0"/>
                <a:cs typeface="Times New Roman" pitchFamily="18" charset="0"/>
              </a:rPr>
              <a:t>’</a:t>
            </a:r>
            <a:r>
              <a:rPr lang="zh-CN" altLang="en-US" sz="3200" b="1"/>
              <a:t>为像距</a:t>
            </a:r>
          </a:p>
        </p:txBody>
      </p:sp>
      <p:graphicFrame>
        <p:nvGraphicFramePr>
          <p:cNvPr id="164866" name="Rectangle 8"/>
          <p:cNvGraphicFramePr>
            <a:graphicFrameLocks/>
          </p:cNvGraphicFramePr>
          <p:nvPr/>
        </p:nvGraphicFramePr>
        <p:xfrm>
          <a:off x="3054350" y="1854200"/>
          <a:ext cx="6005513" cy="4064000"/>
        </p:xfrm>
        <a:graphic>
          <a:graphicData uri="http://schemas.openxmlformats.org/presentationml/2006/ole">
            <p:oleObj spid="_x0000_s180226" name="Equation" r:id="rId3" imgW="0" imgH="0" progId="Equation.DSMT4">
              <p:embed/>
            </p:oleObj>
          </a:graphicData>
        </a:graphic>
      </p:graphicFrame>
      <p:graphicFrame>
        <p:nvGraphicFramePr>
          <p:cNvPr id="164867" name="Rectangle 9"/>
          <p:cNvGraphicFramePr>
            <a:graphicFrameLocks/>
          </p:cNvGraphicFramePr>
          <p:nvPr/>
        </p:nvGraphicFramePr>
        <p:xfrm>
          <a:off x="3054350" y="2514600"/>
          <a:ext cx="6005513" cy="3403600"/>
        </p:xfrm>
        <a:graphic>
          <a:graphicData uri="http://schemas.openxmlformats.org/presentationml/2006/ole">
            <p:oleObj spid="_x0000_s180227" name="Equation" r:id="rId4" imgW="0" imgH="0" progId="Equation.DSMT4">
              <p:embed/>
            </p:oleObj>
          </a:graphicData>
        </a:graphic>
      </p:graphicFrame>
      <p:sp>
        <p:nvSpPr>
          <p:cNvPr id="164873" name="xjhgx5" descr="深色上对角线"/>
          <p:cNvSpPr>
            <a:spLocks noChangeArrowheads="1"/>
          </p:cNvSpPr>
          <p:nvPr/>
        </p:nvSpPr>
        <p:spPr bwMode="auto">
          <a:xfrm rot="5400000" flipH="1">
            <a:off x="838994" y="1447006"/>
            <a:ext cx="3962400" cy="5183188"/>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590 w 21600"/>
              <a:gd name="T13" fmla="*/ 0 h 21600"/>
              <a:gd name="T14" fmla="*/ 19010 w 21600"/>
              <a:gd name="T15" fmla="*/ 4392 h 21600"/>
            </a:gdLst>
            <a:ahLst/>
            <a:cxnLst>
              <a:cxn ang="T8">
                <a:pos x="T0" y="T1"/>
              </a:cxn>
              <a:cxn ang="T9">
                <a:pos x="T2" y="T3"/>
              </a:cxn>
              <a:cxn ang="T10">
                <a:pos x="T4" y="T5"/>
              </a:cxn>
              <a:cxn ang="T11">
                <a:pos x="T6" y="T7"/>
              </a:cxn>
            </a:cxnLst>
            <a:rect l="T12" t="T13" r="T14" b="T15"/>
            <a:pathLst>
              <a:path w="21600" h="21600">
                <a:moveTo>
                  <a:pt x="4768" y="2996"/>
                </a:moveTo>
                <a:cubicBezTo>
                  <a:pt x="6495" y="1661"/>
                  <a:pt x="8616" y="936"/>
                  <a:pt x="10800" y="937"/>
                </a:cubicBezTo>
                <a:cubicBezTo>
                  <a:pt x="12983" y="937"/>
                  <a:pt x="15104" y="1661"/>
                  <a:pt x="16831" y="2996"/>
                </a:cubicBezTo>
                <a:lnTo>
                  <a:pt x="17404" y="2254"/>
                </a:lnTo>
                <a:cubicBezTo>
                  <a:pt x="15513" y="793"/>
                  <a:pt x="13190" y="-1"/>
                  <a:pt x="10799" y="0"/>
                </a:cubicBezTo>
                <a:cubicBezTo>
                  <a:pt x="8409" y="0"/>
                  <a:pt x="6086" y="793"/>
                  <a:pt x="4195" y="2254"/>
                </a:cubicBezTo>
                <a:close/>
              </a:path>
            </a:pathLst>
          </a:custGeom>
          <a:pattFill prst="dkUpDiag">
            <a:fgClr>
              <a:srgbClr val="000000"/>
            </a:fgClr>
            <a:bgClr>
              <a:srgbClr val="00FFFF"/>
            </a:bgClr>
          </a:pattFill>
          <a:ln w="9525">
            <a:solidFill>
              <a:srgbClr val="000000"/>
            </a:solidFill>
            <a:miter lim="800000"/>
            <a:headEnd/>
            <a:tailEnd/>
          </a:ln>
        </p:spPr>
        <p:txBody>
          <a:bodyPr/>
          <a:lstStyle/>
          <a:p>
            <a:endParaRPr lang="zh-CN" altLang="en-US"/>
          </a:p>
        </p:txBody>
      </p:sp>
      <p:pic>
        <p:nvPicPr>
          <p:cNvPr id="164874" name="Picture 103" descr="L"/>
          <p:cNvPicPr>
            <a:picLocks noChangeAspect="1" noChangeArrowheads="1"/>
          </p:cNvPicPr>
          <p:nvPr/>
        </p:nvPicPr>
        <p:blipFill>
          <a:blip r:embed="rId5" cstate="print"/>
          <a:srcRect/>
          <a:stretch>
            <a:fillRect/>
          </a:stretch>
        </p:blipFill>
        <p:spPr bwMode="auto">
          <a:xfrm>
            <a:off x="6938963" y="3065463"/>
            <a:ext cx="609600" cy="1144587"/>
          </a:xfrm>
          <a:prstGeom prst="rect">
            <a:avLst/>
          </a:prstGeom>
          <a:noFill/>
          <a:ln w="9525">
            <a:noFill/>
            <a:miter lim="800000"/>
            <a:headEnd/>
            <a:tailEnd/>
          </a:ln>
        </p:spPr>
      </p:pic>
      <p:sp>
        <p:nvSpPr>
          <p:cNvPr id="164875" name="Line 105"/>
          <p:cNvSpPr>
            <a:spLocks noChangeShapeType="1"/>
          </p:cNvSpPr>
          <p:nvPr/>
        </p:nvSpPr>
        <p:spPr bwMode="auto">
          <a:xfrm>
            <a:off x="2139950" y="4210050"/>
            <a:ext cx="5957888" cy="0"/>
          </a:xfrm>
          <a:prstGeom prst="line">
            <a:avLst/>
          </a:prstGeom>
          <a:noFill/>
          <a:ln w="19050">
            <a:solidFill>
              <a:schemeClr val="tx1"/>
            </a:solidFill>
            <a:round/>
            <a:headEnd/>
            <a:tailEnd/>
          </a:ln>
        </p:spPr>
        <p:txBody>
          <a:bodyPr/>
          <a:lstStyle/>
          <a:p>
            <a:endParaRPr lang="zh-CN" altLang="en-US"/>
          </a:p>
        </p:txBody>
      </p:sp>
      <p:sp>
        <p:nvSpPr>
          <p:cNvPr id="164876" name="Line 106"/>
          <p:cNvSpPr>
            <a:spLocks noChangeShapeType="1"/>
          </p:cNvSpPr>
          <p:nvPr/>
        </p:nvSpPr>
        <p:spPr bwMode="auto">
          <a:xfrm flipV="1">
            <a:off x="2232025" y="3714750"/>
            <a:ext cx="2932113" cy="882650"/>
          </a:xfrm>
          <a:prstGeom prst="line">
            <a:avLst/>
          </a:prstGeom>
          <a:noFill/>
          <a:ln w="28575">
            <a:solidFill>
              <a:srgbClr val="0000FF"/>
            </a:solidFill>
            <a:round/>
            <a:headEnd type="triangle" w="med" len="med"/>
            <a:tailEnd/>
          </a:ln>
        </p:spPr>
        <p:txBody>
          <a:bodyPr/>
          <a:lstStyle/>
          <a:p>
            <a:endParaRPr lang="zh-CN" altLang="en-US"/>
          </a:p>
        </p:txBody>
      </p:sp>
      <p:sp>
        <p:nvSpPr>
          <p:cNvPr id="164877" name="Line 107"/>
          <p:cNvSpPr>
            <a:spLocks noChangeShapeType="1"/>
          </p:cNvSpPr>
          <p:nvPr/>
        </p:nvSpPr>
        <p:spPr bwMode="auto">
          <a:xfrm flipV="1">
            <a:off x="5164138" y="3100388"/>
            <a:ext cx="2109787" cy="614362"/>
          </a:xfrm>
          <a:prstGeom prst="line">
            <a:avLst/>
          </a:prstGeom>
          <a:noFill/>
          <a:ln w="28575">
            <a:solidFill>
              <a:srgbClr val="0000FF"/>
            </a:solidFill>
            <a:prstDash val="dash"/>
            <a:round/>
            <a:headEnd/>
            <a:tailEnd/>
          </a:ln>
        </p:spPr>
        <p:txBody>
          <a:bodyPr/>
          <a:lstStyle/>
          <a:p>
            <a:endParaRPr lang="zh-CN" altLang="en-US"/>
          </a:p>
        </p:txBody>
      </p:sp>
      <p:grpSp>
        <p:nvGrpSpPr>
          <p:cNvPr id="2" name="xjhgx6"/>
          <p:cNvGrpSpPr>
            <a:grpSpLocks/>
          </p:cNvGrpSpPr>
          <p:nvPr/>
        </p:nvGrpSpPr>
        <p:grpSpPr bwMode="auto">
          <a:xfrm rot="-5240750">
            <a:off x="3790157" y="3793331"/>
            <a:ext cx="508000" cy="312737"/>
            <a:chOff x="5685" y="1986"/>
            <a:chExt cx="1406" cy="417"/>
          </a:xfrm>
        </p:grpSpPr>
        <p:sp>
          <p:nvSpPr>
            <p:cNvPr id="164911" name="Freeform 109"/>
            <p:cNvSpPr>
              <a:spLocks/>
            </p:cNvSpPr>
            <p:nvPr/>
          </p:nvSpPr>
          <p:spPr bwMode="auto">
            <a:xfrm>
              <a:off x="6760" y="1996"/>
              <a:ext cx="306" cy="391"/>
            </a:xfrm>
            <a:custGeom>
              <a:avLst/>
              <a:gdLst>
                <a:gd name="T0" fmla="*/ 0 w 306"/>
                <a:gd name="T1" fmla="*/ 31 h 391"/>
                <a:gd name="T2" fmla="*/ 249 w 306"/>
                <a:gd name="T3" fmla="*/ 0 h 391"/>
                <a:gd name="T4" fmla="*/ 306 w 306"/>
                <a:gd name="T5" fmla="*/ 144 h 391"/>
                <a:gd name="T6" fmla="*/ 304 w 306"/>
                <a:gd name="T7" fmla="*/ 280 h 391"/>
                <a:gd name="T8" fmla="*/ 261 w 306"/>
                <a:gd name="T9" fmla="*/ 391 h 391"/>
                <a:gd name="T10" fmla="*/ 5 w 306"/>
                <a:gd name="T11" fmla="*/ 366 h 391"/>
                <a:gd name="T12" fmla="*/ 0 w 306"/>
                <a:gd name="T13" fmla="*/ 31 h 391"/>
                <a:gd name="T14" fmla="*/ 0 60000 65536"/>
                <a:gd name="T15" fmla="*/ 0 60000 65536"/>
                <a:gd name="T16" fmla="*/ 0 60000 65536"/>
                <a:gd name="T17" fmla="*/ 0 60000 65536"/>
                <a:gd name="T18" fmla="*/ 0 60000 65536"/>
                <a:gd name="T19" fmla="*/ 0 60000 65536"/>
                <a:gd name="T20" fmla="*/ 0 60000 65536"/>
                <a:gd name="T21" fmla="*/ 0 w 306"/>
                <a:gd name="T22" fmla="*/ 0 h 391"/>
                <a:gd name="T23" fmla="*/ 306 w 306"/>
                <a:gd name="T24" fmla="*/ 391 h 3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391">
                  <a:moveTo>
                    <a:pt x="0" y="31"/>
                  </a:moveTo>
                  <a:lnTo>
                    <a:pt x="249" y="0"/>
                  </a:lnTo>
                  <a:lnTo>
                    <a:pt x="306" y="144"/>
                  </a:lnTo>
                  <a:lnTo>
                    <a:pt x="304" y="280"/>
                  </a:lnTo>
                  <a:lnTo>
                    <a:pt x="261" y="391"/>
                  </a:lnTo>
                  <a:lnTo>
                    <a:pt x="5" y="366"/>
                  </a:lnTo>
                  <a:lnTo>
                    <a:pt x="0" y="31"/>
                  </a:lnTo>
                  <a:close/>
                </a:path>
              </a:pathLst>
            </a:custGeom>
            <a:solidFill>
              <a:srgbClr val="404040"/>
            </a:solidFill>
            <a:ln w="9525">
              <a:noFill/>
              <a:round/>
              <a:headEnd/>
              <a:tailEnd/>
            </a:ln>
          </p:spPr>
          <p:txBody>
            <a:bodyPr/>
            <a:lstStyle/>
            <a:p>
              <a:endParaRPr lang="zh-CN" altLang="en-US"/>
            </a:p>
          </p:txBody>
        </p:sp>
        <p:sp>
          <p:nvSpPr>
            <p:cNvPr id="164912" name="Oval 110"/>
            <p:cNvSpPr>
              <a:spLocks noChangeArrowheads="1"/>
            </p:cNvSpPr>
            <p:nvPr/>
          </p:nvSpPr>
          <p:spPr bwMode="auto">
            <a:xfrm>
              <a:off x="6658" y="2027"/>
              <a:ext cx="215" cy="341"/>
            </a:xfrm>
            <a:prstGeom prst="ellipse">
              <a:avLst/>
            </a:prstGeom>
            <a:solidFill>
              <a:srgbClr val="606060"/>
            </a:solidFill>
            <a:ln w="9525">
              <a:noFill/>
              <a:round/>
              <a:headEnd/>
              <a:tailEnd/>
            </a:ln>
          </p:spPr>
          <p:txBody>
            <a:bodyPr/>
            <a:lstStyle/>
            <a:p>
              <a:endParaRPr lang="zh-CN" altLang="en-US"/>
            </a:p>
          </p:txBody>
        </p:sp>
        <p:sp>
          <p:nvSpPr>
            <p:cNvPr id="164913" name="Freeform 111"/>
            <p:cNvSpPr>
              <a:spLocks/>
            </p:cNvSpPr>
            <p:nvPr/>
          </p:nvSpPr>
          <p:spPr bwMode="auto">
            <a:xfrm>
              <a:off x="6987" y="1986"/>
              <a:ext cx="104" cy="417"/>
            </a:xfrm>
            <a:custGeom>
              <a:avLst/>
              <a:gdLst>
                <a:gd name="T0" fmla="*/ 0 w 104"/>
                <a:gd name="T1" fmla="*/ 16 h 417"/>
                <a:gd name="T2" fmla="*/ 3 w 104"/>
                <a:gd name="T3" fmla="*/ 2 h 417"/>
                <a:gd name="T4" fmla="*/ 21 w 104"/>
                <a:gd name="T5" fmla="*/ 0 h 417"/>
                <a:gd name="T6" fmla="*/ 35 w 104"/>
                <a:gd name="T7" fmla="*/ 12 h 417"/>
                <a:gd name="T8" fmla="*/ 57 w 104"/>
                <a:gd name="T9" fmla="*/ 46 h 417"/>
                <a:gd name="T10" fmla="*/ 75 w 104"/>
                <a:gd name="T11" fmla="*/ 81 h 417"/>
                <a:gd name="T12" fmla="*/ 91 w 104"/>
                <a:gd name="T13" fmla="*/ 120 h 417"/>
                <a:gd name="T14" fmla="*/ 103 w 104"/>
                <a:gd name="T15" fmla="*/ 148 h 417"/>
                <a:gd name="T16" fmla="*/ 104 w 104"/>
                <a:gd name="T17" fmla="*/ 179 h 417"/>
                <a:gd name="T18" fmla="*/ 103 w 104"/>
                <a:gd name="T19" fmla="*/ 233 h 417"/>
                <a:gd name="T20" fmla="*/ 97 w 104"/>
                <a:gd name="T21" fmla="*/ 275 h 417"/>
                <a:gd name="T22" fmla="*/ 84 w 104"/>
                <a:gd name="T23" fmla="*/ 331 h 417"/>
                <a:gd name="T24" fmla="*/ 66 w 104"/>
                <a:gd name="T25" fmla="*/ 376 h 417"/>
                <a:gd name="T26" fmla="*/ 47 w 104"/>
                <a:gd name="T27" fmla="*/ 410 h 417"/>
                <a:gd name="T28" fmla="*/ 34 w 104"/>
                <a:gd name="T29" fmla="*/ 417 h 417"/>
                <a:gd name="T30" fmla="*/ 16 w 104"/>
                <a:gd name="T31" fmla="*/ 410 h 417"/>
                <a:gd name="T32" fmla="*/ 15 w 104"/>
                <a:gd name="T33" fmla="*/ 396 h 417"/>
                <a:gd name="T34" fmla="*/ 34 w 104"/>
                <a:gd name="T35" fmla="*/ 355 h 417"/>
                <a:gd name="T36" fmla="*/ 52 w 104"/>
                <a:gd name="T37" fmla="*/ 308 h 417"/>
                <a:gd name="T38" fmla="*/ 62 w 104"/>
                <a:gd name="T39" fmla="*/ 255 h 417"/>
                <a:gd name="T40" fmla="*/ 66 w 104"/>
                <a:gd name="T41" fmla="*/ 211 h 417"/>
                <a:gd name="T42" fmla="*/ 63 w 104"/>
                <a:gd name="T43" fmla="*/ 170 h 417"/>
                <a:gd name="T44" fmla="*/ 52 w 104"/>
                <a:gd name="T45" fmla="*/ 120 h 417"/>
                <a:gd name="T46" fmla="*/ 34 w 104"/>
                <a:gd name="T47" fmla="*/ 78 h 417"/>
                <a:gd name="T48" fmla="*/ 0 w 104"/>
                <a:gd name="T49" fmla="*/ 16 h 4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4"/>
                <a:gd name="T76" fmla="*/ 0 h 417"/>
                <a:gd name="T77" fmla="*/ 104 w 104"/>
                <a:gd name="T78" fmla="*/ 417 h 4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4" h="417">
                  <a:moveTo>
                    <a:pt x="0" y="16"/>
                  </a:moveTo>
                  <a:lnTo>
                    <a:pt x="3" y="2"/>
                  </a:lnTo>
                  <a:lnTo>
                    <a:pt x="21" y="0"/>
                  </a:lnTo>
                  <a:lnTo>
                    <a:pt x="35" y="12"/>
                  </a:lnTo>
                  <a:lnTo>
                    <a:pt x="57" y="46"/>
                  </a:lnTo>
                  <a:lnTo>
                    <a:pt x="75" y="81"/>
                  </a:lnTo>
                  <a:lnTo>
                    <a:pt x="91" y="120"/>
                  </a:lnTo>
                  <a:lnTo>
                    <a:pt x="103" y="148"/>
                  </a:lnTo>
                  <a:lnTo>
                    <a:pt x="104" y="179"/>
                  </a:lnTo>
                  <a:lnTo>
                    <a:pt x="103" y="233"/>
                  </a:lnTo>
                  <a:lnTo>
                    <a:pt x="97" y="275"/>
                  </a:lnTo>
                  <a:lnTo>
                    <a:pt x="84" y="331"/>
                  </a:lnTo>
                  <a:lnTo>
                    <a:pt x="66" y="376"/>
                  </a:lnTo>
                  <a:lnTo>
                    <a:pt x="47" y="410"/>
                  </a:lnTo>
                  <a:lnTo>
                    <a:pt x="34" y="417"/>
                  </a:lnTo>
                  <a:lnTo>
                    <a:pt x="16" y="410"/>
                  </a:lnTo>
                  <a:lnTo>
                    <a:pt x="15" y="396"/>
                  </a:lnTo>
                  <a:lnTo>
                    <a:pt x="34" y="355"/>
                  </a:lnTo>
                  <a:lnTo>
                    <a:pt x="52" y="308"/>
                  </a:lnTo>
                  <a:lnTo>
                    <a:pt x="62" y="255"/>
                  </a:lnTo>
                  <a:lnTo>
                    <a:pt x="66" y="211"/>
                  </a:lnTo>
                  <a:lnTo>
                    <a:pt x="63" y="170"/>
                  </a:lnTo>
                  <a:lnTo>
                    <a:pt x="52" y="120"/>
                  </a:lnTo>
                  <a:lnTo>
                    <a:pt x="34" y="78"/>
                  </a:lnTo>
                  <a:lnTo>
                    <a:pt x="0" y="16"/>
                  </a:lnTo>
                  <a:close/>
                </a:path>
              </a:pathLst>
            </a:custGeom>
            <a:solidFill>
              <a:srgbClr val="C0C0C0"/>
            </a:solidFill>
            <a:ln w="9525">
              <a:noFill/>
              <a:round/>
              <a:headEnd/>
              <a:tailEnd/>
            </a:ln>
          </p:spPr>
          <p:txBody>
            <a:bodyPr/>
            <a:lstStyle/>
            <a:p>
              <a:endParaRPr lang="zh-CN" altLang="en-US"/>
            </a:p>
          </p:txBody>
        </p:sp>
        <p:sp>
          <p:nvSpPr>
            <p:cNvPr id="164914" name="Freeform 112"/>
            <p:cNvSpPr>
              <a:spLocks/>
            </p:cNvSpPr>
            <p:nvPr/>
          </p:nvSpPr>
          <p:spPr bwMode="auto">
            <a:xfrm>
              <a:off x="5766" y="2052"/>
              <a:ext cx="177" cy="302"/>
            </a:xfrm>
            <a:custGeom>
              <a:avLst/>
              <a:gdLst>
                <a:gd name="T0" fmla="*/ 2 w 177"/>
                <a:gd name="T1" fmla="*/ 0 h 302"/>
                <a:gd name="T2" fmla="*/ 125 w 177"/>
                <a:gd name="T3" fmla="*/ 9 h 302"/>
                <a:gd name="T4" fmla="*/ 140 w 177"/>
                <a:gd name="T5" fmla="*/ 22 h 302"/>
                <a:gd name="T6" fmla="*/ 156 w 177"/>
                <a:gd name="T7" fmla="*/ 50 h 302"/>
                <a:gd name="T8" fmla="*/ 168 w 177"/>
                <a:gd name="T9" fmla="*/ 81 h 302"/>
                <a:gd name="T10" fmla="*/ 177 w 177"/>
                <a:gd name="T11" fmla="*/ 117 h 302"/>
                <a:gd name="T12" fmla="*/ 177 w 177"/>
                <a:gd name="T13" fmla="*/ 152 h 302"/>
                <a:gd name="T14" fmla="*/ 177 w 177"/>
                <a:gd name="T15" fmla="*/ 187 h 302"/>
                <a:gd name="T16" fmla="*/ 171 w 177"/>
                <a:gd name="T17" fmla="*/ 217 h 302"/>
                <a:gd name="T18" fmla="*/ 159 w 177"/>
                <a:gd name="T19" fmla="*/ 249 h 302"/>
                <a:gd name="T20" fmla="*/ 142 w 177"/>
                <a:gd name="T21" fmla="*/ 275 h 302"/>
                <a:gd name="T22" fmla="*/ 125 w 177"/>
                <a:gd name="T23" fmla="*/ 293 h 302"/>
                <a:gd name="T24" fmla="*/ 0 w 177"/>
                <a:gd name="T25" fmla="*/ 302 h 302"/>
                <a:gd name="T26" fmla="*/ 2 w 177"/>
                <a:gd name="T27" fmla="*/ 0 h 3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7"/>
                <a:gd name="T43" fmla="*/ 0 h 302"/>
                <a:gd name="T44" fmla="*/ 177 w 177"/>
                <a:gd name="T45" fmla="*/ 302 h 30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7" h="302">
                  <a:moveTo>
                    <a:pt x="2" y="0"/>
                  </a:moveTo>
                  <a:lnTo>
                    <a:pt x="125" y="9"/>
                  </a:lnTo>
                  <a:lnTo>
                    <a:pt x="140" y="22"/>
                  </a:lnTo>
                  <a:lnTo>
                    <a:pt x="156" y="50"/>
                  </a:lnTo>
                  <a:lnTo>
                    <a:pt x="168" y="81"/>
                  </a:lnTo>
                  <a:lnTo>
                    <a:pt x="177" y="117"/>
                  </a:lnTo>
                  <a:lnTo>
                    <a:pt x="177" y="152"/>
                  </a:lnTo>
                  <a:lnTo>
                    <a:pt x="177" y="187"/>
                  </a:lnTo>
                  <a:lnTo>
                    <a:pt x="171" y="217"/>
                  </a:lnTo>
                  <a:lnTo>
                    <a:pt x="159" y="249"/>
                  </a:lnTo>
                  <a:lnTo>
                    <a:pt x="142" y="275"/>
                  </a:lnTo>
                  <a:lnTo>
                    <a:pt x="125" y="293"/>
                  </a:lnTo>
                  <a:lnTo>
                    <a:pt x="0" y="302"/>
                  </a:lnTo>
                  <a:lnTo>
                    <a:pt x="2" y="0"/>
                  </a:lnTo>
                  <a:close/>
                </a:path>
              </a:pathLst>
            </a:custGeom>
            <a:solidFill>
              <a:srgbClr val="808080"/>
            </a:solidFill>
            <a:ln w="7620">
              <a:solidFill>
                <a:srgbClr val="808080"/>
              </a:solidFill>
              <a:round/>
              <a:headEnd/>
              <a:tailEnd/>
            </a:ln>
          </p:spPr>
          <p:txBody>
            <a:bodyPr/>
            <a:lstStyle/>
            <a:p>
              <a:endParaRPr lang="zh-CN" altLang="en-US"/>
            </a:p>
          </p:txBody>
        </p:sp>
        <p:sp>
          <p:nvSpPr>
            <p:cNvPr id="164915" name="Oval 113"/>
            <p:cNvSpPr>
              <a:spLocks noChangeArrowheads="1"/>
            </p:cNvSpPr>
            <p:nvPr/>
          </p:nvSpPr>
          <p:spPr bwMode="auto">
            <a:xfrm>
              <a:off x="5685" y="2055"/>
              <a:ext cx="173" cy="300"/>
            </a:xfrm>
            <a:prstGeom prst="ellipse">
              <a:avLst/>
            </a:prstGeom>
            <a:solidFill>
              <a:srgbClr val="404040"/>
            </a:solidFill>
            <a:ln w="7620">
              <a:solidFill>
                <a:srgbClr val="404040"/>
              </a:solidFill>
              <a:round/>
              <a:headEnd/>
              <a:tailEnd/>
            </a:ln>
          </p:spPr>
          <p:txBody>
            <a:bodyPr/>
            <a:lstStyle/>
            <a:p>
              <a:endParaRPr lang="zh-CN" altLang="en-US"/>
            </a:p>
          </p:txBody>
        </p:sp>
        <p:sp>
          <p:nvSpPr>
            <p:cNvPr id="164916" name="Freeform 114"/>
            <p:cNvSpPr>
              <a:spLocks/>
            </p:cNvSpPr>
            <p:nvPr/>
          </p:nvSpPr>
          <p:spPr bwMode="auto">
            <a:xfrm>
              <a:off x="5883" y="2056"/>
              <a:ext cx="886" cy="298"/>
            </a:xfrm>
            <a:custGeom>
              <a:avLst/>
              <a:gdLst>
                <a:gd name="T0" fmla="*/ 0 w 886"/>
                <a:gd name="T1" fmla="*/ 0 h 298"/>
                <a:gd name="T2" fmla="*/ 836 w 886"/>
                <a:gd name="T3" fmla="*/ 46 h 298"/>
                <a:gd name="T4" fmla="*/ 852 w 886"/>
                <a:gd name="T5" fmla="*/ 59 h 298"/>
                <a:gd name="T6" fmla="*/ 870 w 886"/>
                <a:gd name="T7" fmla="*/ 82 h 298"/>
                <a:gd name="T8" fmla="*/ 876 w 886"/>
                <a:gd name="T9" fmla="*/ 91 h 298"/>
                <a:gd name="T10" fmla="*/ 885 w 886"/>
                <a:gd name="T11" fmla="*/ 116 h 298"/>
                <a:gd name="T12" fmla="*/ 886 w 886"/>
                <a:gd name="T13" fmla="*/ 140 h 298"/>
                <a:gd name="T14" fmla="*/ 885 w 886"/>
                <a:gd name="T15" fmla="*/ 162 h 298"/>
                <a:gd name="T16" fmla="*/ 880 w 886"/>
                <a:gd name="T17" fmla="*/ 183 h 298"/>
                <a:gd name="T18" fmla="*/ 871 w 886"/>
                <a:gd name="T19" fmla="*/ 205 h 298"/>
                <a:gd name="T20" fmla="*/ 861 w 886"/>
                <a:gd name="T21" fmla="*/ 227 h 298"/>
                <a:gd name="T22" fmla="*/ 842 w 886"/>
                <a:gd name="T23" fmla="*/ 246 h 298"/>
                <a:gd name="T24" fmla="*/ 4 w 886"/>
                <a:gd name="T25" fmla="*/ 298 h 298"/>
                <a:gd name="T26" fmla="*/ 26 w 886"/>
                <a:gd name="T27" fmla="*/ 265 h 298"/>
                <a:gd name="T28" fmla="*/ 44 w 886"/>
                <a:gd name="T29" fmla="*/ 235 h 298"/>
                <a:gd name="T30" fmla="*/ 51 w 886"/>
                <a:gd name="T31" fmla="*/ 197 h 298"/>
                <a:gd name="T32" fmla="*/ 54 w 886"/>
                <a:gd name="T33" fmla="*/ 151 h 298"/>
                <a:gd name="T34" fmla="*/ 50 w 886"/>
                <a:gd name="T35" fmla="*/ 99 h 298"/>
                <a:gd name="T36" fmla="*/ 41 w 886"/>
                <a:gd name="T37" fmla="*/ 65 h 298"/>
                <a:gd name="T38" fmla="*/ 22 w 886"/>
                <a:gd name="T39" fmla="*/ 27 h 298"/>
                <a:gd name="T40" fmla="*/ 0 w 886"/>
                <a:gd name="T41" fmla="*/ 0 h 2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86"/>
                <a:gd name="T64" fmla="*/ 0 h 298"/>
                <a:gd name="T65" fmla="*/ 886 w 886"/>
                <a:gd name="T66" fmla="*/ 298 h 2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86" h="298">
                  <a:moveTo>
                    <a:pt x="0" y="0"/>
                  </a:moveTo>
                  <a:lnTo>
                    <a:pt x="836" y="46"/>
                  </a:lnTo>
                  <a:lnTo>
                    <a:pt x="852" y="59"/>
                  </a:lnTo>
                  <a:lnTo>
                    <a:pt x="870" y="82"/>
                  </a:lnTo>
                  <a:lnTo>
                    <a:pt x="876" y="91"/>
                  </a:lnTo>
                  <a:lnTo>
                    <a:pt x="885" y="116"/>
                  </a:lnTo>
                  <a:lnTo>
                    <a:pt x="886" y="140"/>
                  </a:lnTo>
                  <a:lnTo>
                    <a:pt x="885" y="162"/>
                  </a:lnTo>
                  <a:lnTo>
                    <a:pt x="880" y="183"/>
                  </a:lnTo>
                  <a:lnTo>
                    <a:pt x="871" y="205"/>
                  </a:lnTo>
                  <a:lnTo>
                    <a:pt x="861" y="227"/>
                  </a:lnTo>
                  <a:lnTo>
                    <a:pt x="842" y="246"/>
                  </a:lnTo>
                  <a:lnTo>
                    <a:pt x="4" y="298"/>
                  </a:lnTo>
                  <a:lnTo>
                    <a:pt x="26" y="265"/>
                  </a:lnTo>
                  <a:lnTo>
                    <a:pt x="44" y="235"/>
                  </a:lnTo>
                  <a:lnTo>
                    <a:pt x="51" y="197"/>
                  </a:lnTo>
                  <a:lnTo>
                    <a:pt x="54" y="151"/>
                  </a:lnTo>
                  <a:lnTo>
                    <a:pt x="50" y="99"/>
                  </a:lnTo>
                  <a:lnTo>
                    <a:pt x="41" y="65"/>
                  </a:lnTo>
                  <a:lnTo>
                    <a:pt x="22" y="27"/>
                  </a:lnTo>
                  <a:lnTo>
                    <a:pt x="0" y="0"/>
                  </a:lnTo>
                  <a:close/>
                </a:path>
              </a:pathLst>
            </a:custGeom>
            <a:solidFill>
              <a:srgbClr val="E00000"/>
            </a:solidFill>
            <a:ln w="9525">
              <a:noFill/>
              <a:round/>
              <a:headEnd/>
              <a:tailEnd/>
            </a:ln>
          </p:spPr>
          <p:txBody>
            <a:bodyPr/>
            <a:lstStyle/>
            <a:p>
              <a:endParaRPr lang="zh-CN" altLang="en-US"/>
            </a:p>
          </p:txBody>
        </p:sp>
        <p:grpSp>
          <p:nvGrpSpPr>
            <p:cNvPr id="3" name="Group 115"/>
            <p:cNvGrpSpPr>
              <a:grpSpLocks/>
            </p:cNvGrpSpPr>
            <p:nvPr/>
          </p:nvGrpSpPr>
          <p:grpSpPr bwMode="auto">
            <a:xfrm>
              <a:off x="6287" y="2162"/>
              <a:ext cx="182" cy="58"/>
              <a:chOff x="6287" y="2162"/>
              <a:chExt cx="182" cy="58"/>
            </a:xfrm>
          </p:grpSpPr>
          <p:sp>
            <p:nvSpPr>
              <p:cNvPr id="164918" name="Freeform 116"/>
              <p:cNvSpPr>
                <a:spLocks/>
              </p:cNvSpPr>
              <p:nvPr/>
            </p:nvSpPr>
            <p:spPr bwMode="auto">
              <a:xfrm>
                <a:off x="6450" y="2174"/>
                <a:ext cx="19" cy="33"/>
              </a:xfrm>
              <a:custGeom>
                <a:avLst/>
                <a:gdLst>
                  <a:gd name="T0" fmla="*/ 0 w 19"/>
                  <a:gd name="T1" fmla="*/ 0 h 33"/>
                  <a:gd name="T2" fmla="*/ 19 w 19"/>
                  <a:gd name="T3" fmla="*/ 1 h 33"/>
                  <a:gd name="T4" fmla="*/ 19 w 19"/>
                  <a:gd name="T5" fmla="*/ 30 h 33"/>
                  <a:gd name="T6" fmla="*/ 0 w 19"/>
                  <a:gd name="T7" fmla="*/ 33 h 33"/>
                  <a:gd name="T8" fmla="*/ 0 w 19"/>
                  <a:gd name="T9" fmla="*/ 0 h 33"/>
                  <a:gd name="T10" fmla="*/ 0 60000 65536"/>
                  <a:gd name="T11" fmla="*/ 0 60000 65536"/>
                  <a:gd name="T12" fmla="*/ 0 60000 65536"/>
                  <a:gd name="T13" fmla="*/ 0 60000 65536"/>
                  <a:gd name="T14" fmla="*/ 0 60000 65536"/>
                  <a:gd name="T15" fmla="*/ 0 w 19"/>
                  <a:gd name="T16" fmla="*/ 0 h 33"/>
                  <a:gd name="T17" fmla="*/ 19 w 19"/>
                  <a:gd name="T18" fmla="*/ 33 h 33"/>
                </a:gdLst>
                <a:ahLst/>
                <a:cxnLst>
                  <a:cxn ang="T10">
                    <a:pos x="T0" y="T1"/>
                  </a:cxn>
                  <a:cxn ang="T11">
                    <a:pos x="T2" y="T3"/>
                  </a:cxn>
                  <a:cxn ang="T12">
                    <a:pos x="T4" y="T5"/>
                  </a:cxn>
                  <a:cxn ang="T13">
                    <a:pos x="T6" y="T7"/>
                  </a:cxn>
                  <a:cxn ang="T14">
                    <a:pos x="T8" y="T9"/>
                  </a:cxn>
                </a:cxnLst>
                <a:rect l="T15" t="T16" r="T17" b="T18"/>
                <a:pathLst>
                  <a:path w="19" h="33">
                    <a:moveTo>
                      <a:pt x="0" y="0"/>
                    </a:moveTo>
                    <a:lnTo>
                      <a:pt x="19" y="1"/>
                    </a:lnTo>
                    <a:lnTo>
                      <a:pt x="19" y="30"/>
                    </a:lnTo>
                    <a:lnTo>
                      <a:pt x="0" y="33"/>
                    </a:lnTo>
                    <a:lnTo>
                      <a:pt x="0" y="0"/>
                    </a:lnTo>
                    <a:close/>
                  </a:path>
                </a:pathLst>
              </a:custGeom>
              <a:solidFill>
                <a:srgbClr val="404040"/>
              </a:solidFill>
              <a:ln w="9525">
                <a:noFill/>
                <a:round/>
                <a:headEnd/>
                <a:tailEnd/>
              </a:ln>
            </p:spPr>
            <p:txBody>
              <a:bodyPr/>
              <a:lstStyle/>
              <a:p>
                <a:endParaRPr lang="zh-CN" altLang="en-US"/>
              </a:p>
            </p:txBody>
          </p:sp>
          <p:sp>
            <p:nvSpPr>
              <p:cNvPr id="164919" name="Freeform 117"/>
              <p:cNvSpPr>
                <a:spLocks/>
              </p:cNvSpPr>
              <p:nvPr/>
            </p:nvSpPr>
            <p:spPr bwMode="auto">
              <a:xfrm>
                <a:off x="6287" y="2162"/>
                <a:ext cx="26" cy="58"/>
              </a:xfrm>
              <a:custGeom>
                <a:avLst/>
                <a:gdLst>
                  <a:gd name="T0" fmla="*/ 26 w 26"/>
                  <a:gd name="T1" fmla="*/ 3 h 58"/>
                  <a:gd name="T2" fmla="*/ 0 w 26"/>
                  <a:gd name="T3" fmla="*/ 0 h 58"/>
                  <a:gd name="T4" fmla="*/ 0 w 26"/>
                  <a:gd name="T5" fmla="*/ 58 h 58"/>
                  <a:gd name="T6" fmla="*/ 26 w 26"/>
                  <a:gd name="T7" fmla="*/ 56 h 58"/>
                  <a:gd name="T8" fmla="*/ 26 w 26"/>
                  <a:gd name="T9" fmla="*/ 3 h 58"/>
                  <a:gd name="T10" fmla="*/ 0 60000 65536"/>
                  <a:gd name="T11" fmla="*/ 0 60000 65536"/>
                  <a:gd name="T12" fmla="*/ 0 60000 65536"/>
                  <a:gd name="T13" fmla="*/ 0 60000 65536"/>
                  <a:gd name="T14" fmla="*/ 0 60000 65536"/>
                  <a:gd name="T15" fmla="*/ 0 w 26"/>
                  <a:gd name="T16" fmla="*/ 0 h 58"/>
                  <a:gd name="T17" fmla="*/ 26 w 26"/>
                  <a:gd name="T18" fmla="*/ 58 h 58"/>
                </a:gdLst>
                <a:ahLst/>
                <a:cxnLst>
                  <a:cxn ang="T10">
                    <a:pos x="T0" y="T1"/>
                  </a:cxn>
                  <a:cxn ang="T11">
                    <a:pos x="T2" y="T3"/>
                  </a:cxn>
                  <a:cxn ang="T12">
                    <a:pos x="T4" y="T5"/>
                  </a:cxn>
                  <a:cxn ang="T13">
                    <a:pos x="T6" y="T7"/>
                  </a:cxn>
                  <a:cxn ang="T14">
                    <a:pos x="T8" y="T9"/>
                  </a:cxn>
                </a:cxnLst>
                <a:rect l="T15" t="T16" r="T17" b="T18"/>
                <a:pathLst>
                  <a:path w="26" h="58">
                    <a:moveTo>
                      <a:pt x="26" y="3"/>
                    </a:moveTo>
                    <a:lnTo>
                      <a:pt x="0" y="0"/>
                    </a:lnTo>
                    <a:lnTo>
                      <a:pt x="0" y="58"/>
                    </a:lnTo>
                    <a:lnTo>
                      <a:pt x="26" y="56"/>
                    </a:lnTo>
                    <a:lnTo>
                      <a:pt x="26" y="3"/>
                    </a:lnTo>
                    <a:close/>
                  </a:path>
                </a:pathLst>
              </a:custGeom>
              <a:solidFill>
                <a:srgbClr val="404040"/>
              </a:solidFill>
              <a:ln w="9525">
                <a:noFill/>
                <a:round/>
                <a:headEnd/>
                <a:tailEnd/>
              </a:ln>
            </p:spPr>
            <p:txBody>
              <a:bodyPr/>
              <a:lstStyle/>
              <a:p>
                <a:endParaRPr lang="zh-CN" altLang="en-US"/>
              </a:p>
            </p:txBody>
          </p:sp>
          <p:sp>
            <p:nvSpPr>
              <p:cNvPr id="164920" name="Freeform 118"/>
              <p:cNvSpPr>
                <a:spLocks/>
              </p:cNvSpPr>
              <p:nvPr/>
            </p:nvSpPr>
            <p:spPr bwMode="auto">
              <a:xfrm>
                <a:off x="6309" y="2162"/>
                <a:ext cx="139" cy="57"/>
              </a:xfrm>
              <a:custGeom>
                <a:avLst/>
                <a:gdLst>
                  <a:gd name="T0" fmla="*/ 0 w 139"/>
                  <a:gd name="T1" fmla="*/ 0 h 57"/>
                  <a:gd name="T2" fmla="*/ 139 w 139"/>
                  <a:gd name="T3" fmla="*/ 7 h 57"/>
                  <a:gd name="T4" fmla="*/ 139 w 139"/>
                  <a:gd name="T5" fmla="*/ 50 h 57"/>
                  <a:gd name="T6" fmla="*/ 0 w 139"/>
                  <a:gd name="T7" fmla="*/ 57 h 57"/>
                  <a:gd name="T8" fmla="*/ 0 w 139"/>
                  <a:gd name="T9" fmla="*/ 0 h 57"/>
                  <a:gd name="T10" fmla="*/ 0 60000 65536"/>
                  <a:gd name="T11" fmla="*/ 0 60000 65536"/>
                  <a:gd name="T12" fmla="*/ 0 60000 65536"/>
                  <a:gd name="T13" fmla="*/ 0 60000 65536"/>
                  <a:gd name="T14" fmla="*/ 0 60000 65536"/>
                  <a:gd name="T15" fmla="*/ 0 w 139"/>
                  <a:gd name="T16" fmla="*/ 0 h 57"/>
                  <a:gd name="T17" fmla="*/ 139 w 139"/>
                  <a:gd name="T18" fmla="*/ 57 h 57"/>
                </a:gdLst>
                <a:ahLst/>
                <a:cxnLst>
                  <a:cxn ang="T10">
                    <a:pos x="T0" y="T1"/>
                  </a:cxn>
                  <a:cxn ang="T11">
                    <a:pos x="T2" y="T3"/>
                  </a:cxn>
                  <a:cxn ang="T12">
                    <a:pos x="T4" y="T5"/>
                  </a:cxn>
                  <a:cxn ang="T13">
                    <a:pos x="T6" y="T7"/>
                  </a:cxn>
                  <a:cxn ang="T14">
                    <a:pos x="T8" y="T9"/>
                  </a:cxn>
                </a:cxnLst>
                <a:rect l="T15" t="T16" r="T17" b="T18"/>
                <a:pathLst>
                  <a:path w="139" h="57">
                    <a:moveTo>
                      <a:pt x="0" y="0"/>
                    </a:moveTo>
                    <a:lnTo>
                      <a:pt x="139" y="7"/>
                    </a:lnTo>
                    <a:lnTo>
                      <a:pt x="139" y="50"/>
                    </a:lnTo>
                    <a:lnTo>
                      <a:pt x="0" y="57"/>
                    </a:lnTo>
                    <a:lnTo>
                      <a:pt x="0" y="0"/>
                    </a:lnTo>
                    <a:close/>
                  </a:path>
                </a:pathLst>
              </a:custGeom>
              <a:solidFill>
                <a:srgbClr val="808080"/>
              </a:solidFill>
              <a:ln w="7620">
                <a:solidFill>
                  <a:srgbClr val="808080"/>
                </a:solidFill>
                <a:round/>
                <a:headEnd/>
                <a:tailEnd/>
              </a:ln>
            </p:spPr>
            <p:txBody>
              <a:bodyPr/>
              <a:lstStyle/>
              <a:p>
                <a:endParaRPr lang="zh-CN" altLang="en-US"/>
              </a:p>
            </p:txBody>
          </p:sp>
        </p:grpSp>
      </p:grpSp>
      <p:sp>
        <p:nvSpPr>
          <p:cNvPr id="164879" name="Line 119"/>
          <p:cNvSpPr>
            <a:spLocks noChangeShapeType="1"/>
          </p:cNvSpPr>
          <p:nvPr/>
        </p:nvSpPr>
        <p:spPr bwMode="auto">
          <a:xfrm flipH="1">
            <a:off x="4140200" y="3705225"/>
            <a:ext cx="993775" cy="11113"/>
          </a:xfrm>
          <a:prstGeom prst="line">
            <a:avLst/>
          </a:prstGeom>
          <a:noFill/>
          <a:ln w="28575">
            <a:solidFill>
              <a:srgbClr val="0000FF"/>
            </a:solidFill>
            <a:round/>
            <a:headEnd/>
            <a:tailEnd/>
          </a:ln>
        </p:spPr>
        <p:txBody>
          <a:bodyPr/>
          <a:lstStyle/>
          <a:p>
            <a:endParaRPr lang="zh-CN" altLang="en-US"/>
          </a:p>
        </p:txBody>
      </p:sp>
      <p:sp>
        <p:nvSpPr>
          <p:cNvPr id="164880" name="Line 120"/>
          <p:cNvSpPr>
            <a:spLocks noChangeShapeType="1"/>
          </p:cNvSpPr>
          <p:nvPr/>
        </p:nvSpPr>
        <p:spPr bwMode="auto">
          <a:xfrm rot="141838" flipH="1">
            <a:off x="4140200" y="3122613"/>
            <a:ext cx="711200" cy="601662"/>
          </a:xfrm>
          <a:prstGeom prst="line">
            <a:avLst/>
          </a:prstGeom>
          <a:noFill/>
          <a:ln w="28575">
            <a:solidFill>
              <a:srgbClr val="0000FF"/>
            </a:solidFill>
            <a:round/>
            <a:headEnd/>
            <a:tailEnd/>
          </a:ln>
        </p:spPr>
        <p:txBody>
          <a:bodyPr/>
          <a:lstStyle/>
          <a:p>
            <a:endParaRPr lang="zh-CN" altLang="en-US"/>
          </a:p>
        </p:txBody>
      </p:sp>
      <p:sp>
        <p:nvSpPr>
          <p:cNvPr id="164881" name="Line 121"/>
          <p:cNvSpPr>
            <a:spLocks noChangeShapeType="1"/>
          </p:cNvSpPr>
          <p:nvPr/>
        </p:nvSpPr>
        <p:spPr bwMode="auto">
          <a:xfrm flipH="1">
            <a:off x="2084388" y="3136900"/>
            <a:ext cx="2657475" cy="0"/>
          </a:xfrm>
          <a:prstGeom prst="line">
            <a:avLst/>
          </a:prstGeom>
          <a:noFill/>
          <a:ln w="28575">
            <a:solidFill>
              <a:srgbClr val="0000FF"/>
            </a:solidFill>
            <a:round/>
            <a:headEnd/>
            <a:tailEnd/>
          </a:ln>
        </p:spPr>
        <p:txBody>
          <a:bodyPr/>
          <a:lstStyle/>
          <a:p>
            <a:endParaRPr lang="zh-CN" altLang="en-US"/>
          </a:p>
        </p:txBody>
      </p:sp>
      <p:sp>
        <p:nvSpPr>
          <p:cNvPr id="164882" name="Line 122"/>
          <p:cNvSpPr>
            <a:spLocks noChangeShapeType="1"/>
          </p:cNvSpPr>
          <p:nvPr/>
        </p:nvSpPr>
        <p:spPr bwMode="auto">
          <a:xfrm>
            <a:off x="4724400" y="3136900"/>
            <a:ext cx="2381250" cy="0"/>
          </a:xfrm>
          <a:prstGeom prst="line">
            <a:avLst/>
          </a:prstGeom>
          <a:noFill/>
          <a:ln w="28575">
            <a:solidFill>
              <a:srgbClr val="0000FF"/>
            </a:solidFill>
            <a:prstDash val="dash"/>
            <a:round/>
            <a:headEnd/>
            <a:tailEnd/>
          </a:ln>
        </p:spPr>
        <p:txBody>
          <a:bodyPr/>
          <a:lstStyle/>
          <a:p>
            <a:endParaRPr lang="zh-CN" altLang="en-US"/>
          </a:p>
        </p:txBody>
      </p:sp>
      <p:sp>
        <p:nvSpPr>
          <p:cNvPr id="164883" name="Line 123"/>
          <p:cNvSpPr>
            <a:spLocks noChangeShapeType="1"/>
          </p:cNvSpPr>
          <p:nvPr/>
        </p:nvSpPr>
        <p:spPr bwMode="auto">
          <a:xfrm flipH="1">
            <a:off x="3698875" y="3141663"/>
            <a:ext cx="276225" cy="0"/>
          </a:xfrm>
          <a:prstGeom prst="line">
            <a:avLst/>
          </a:prstGeom>
          <a:noFill/>
          <a:ln w="19050">
            <a:solidFill>
              <a:srgbClr val="0000FF"/>
            </a:solidFill>
            <a:round/>
            <a:headEnd/>
            <a:tailEnd type="triangle" w="med" len="med"/>
          </a:ln>
        </p:spPr>
        <p:txBody>
          <a:bodyPr/>
          <a:lstStyle/>
          <a:p>
            <a:endParaRPr lang="zh-CN" altLang="en-US"/>
          </a:p>
        </p:txBody>
      </p:sp>
      <p:sp>
        <p:nvSpPr>
          <p:cNvPr id="164884" name="Line 124"/>
          <p:cNvSpPr>
            <a:spLocks noChangeShapeType="1"/>
          </p:cNvSpPr>
          <p:nvPr/>
        </p:nvSpPr>
        <p:spPr bwMode="auto">
          <a:xfrm rot="149399" flipH="1">
            <a:off x="4219575" y="3411538"/>
            <a:ext cx="273050" cy="244475"/>
          </a:xfrm>
          <a:prstGeom prst="line">
            <a:avLst/>
          </a:prstGeom>
          <a:noFill/>
          <a:ln w="9525">
            <a:solidFill>
              <a:srgbClr val="0000FF"/>
            </a:solidFill>
            <a:round/>
            <a:headEnd type="triangle" w="med" len="med"/>
            <a:tailEnd/>
          </a:ln>
        </p:spPr>
        <p:txBody>
          <a:bodyPr/>
          <a:lstStyle/>
          <a:p>
            <a:endParaRPr lang="zh-CN" altLang="en-US"/>
          </a:p>
        </p:txBody>
      </p:sp>
      <p:sp>
        <p:nvSpPr>
          <p:cNvPr id="164885" name="Line 126"/>
          <p:cNvSpPr>
            <a:spLocks noChangeShapeType="1"/>
          </p:cNvSpPr>
          <p:nvPr/>
        </p:nvSpPr>
        <p:spPr bwMode="auto">
          <a:xfrm>
            <a:off x="4403725" y="3702050"/>
            <a:ext cx="274638" cy="0"/>
          </a:xfrm>
          <a:prstGeom prst="line">
            <a:avLst/>
          </a:prstGeom>
          <a:noFill/>
          <a:ln w="9525">
            <a:solidFill>
              <a:srgbClr val="0000FF"/>
            </a:solidFill>
            <a:round/>
            <a:headEnd/>
            <a:tailEnd type="triangle" w="med" len="med"/>
          </a:ln>
        </p:spPr>
        <p:txBody>
          <a:bodyPr/>
          <a:lstStyle/>
          <a:p>
            <a:endParaRPr lang="zh-CN" altLang="en-US"/>
          </a:p>
        </p:txBody>
      </p:sp>
      <p:sp>
        <p:nvSpPr>
          <p:cNvPr id="164886" name="Line 127"/>
          <p:cNvSpPr>
            <a:spLocks noChangeShapeType="1"/>
          </p:cNvSpPr>
          <p:nvPr/>
        </p:nvSpPr>
        <p:spPr bwMode="auto">
          <a:xfrm>
            <a:off x="3348038" y="3716338"/>
            <a:ext cx="11112" cy="493712"/>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64887" name="Text Box 128"/>
          <p:cNvSpPr txBox="1">
            <a:spLocks noChangeArrowheads="1"/>
          </p:cNvSpPr>
          <p:nvPr/>
        </p:nvSpPr>
        <p:spPr bwMode="auto">
          <a:xfrm>
            <a:off x="2890838" y="3716338"/>
            <a:ext cx="385762" cy="366712"/>
          </a:xfrm>
          <a:prstGeom prst="rect">
            <a:avLst/>
          </a:prstGeom>
          <a:noFill/>
          <a:ln w="9525">
            <a:noFill/>
            <a:miter lim="800000"/>
            <a:headEnd/>
            <a:tailEnd/>
          </a:ln>
        </p:spPr>
        <p:txBody>
          <a:bodyPr wrap="none">
            <a:spAutoFit/>
          </a:bodyPr>
          <a:lstStyle/>
          <a:p>
            <a:r>
              <a:rPr lang="en-US" altLang="zh-CN" i="1">
                <a:solidFill>
                  <a:srgbClr val="000066"/>
                </a:solidFill>
                <a:latin typeface="Times New Roman" pitchFamily="18" charset="0"/>
              </a:rPr>
              <a:t>h</a:t>
            </a:r>
            <a:r>
              <a:rPr lang="en-US" altLang="zh-CN" baseline="-25000">
                <a:solidFill>
                  <a:srgbClr val="000066"/>
                </a:solidFill>
                <a:latin typeface="Times New Roman" pitchFamily="18" charset="0"/>
              </a:rPr>
              <a:t>0</a:t>
            </a:r>
          </a:p>
        </p:txBody>
      </p:sp>
      <p:sp>
        <p:nvSpPr>
          <p:cNvPr id="164888" name="Line 129"/>
          <p:cNvSpPr>
            <a:spLocks noChangeShapeType="1"/>
          </p:cNvSpPr>
          <p:nvPr/>
        </p:nvSpPr>
        <p:spPr bwMode="auto">
          <a:xfrm>
            <a:off x="4065588" y="4298950"/>
            <a:ext cx="0" cy="263525"/>
          </a:xfrm>
          <a:prstGeom prst="line">
            <a:avLst/>
          </a:prstGeom>
          <a:noFill/>
          <a:ln w="19050">
            <a:solidFill>
              <a:schemeClr val="tx1"/>
            </a:solidFill>
            <a:round/>
            <a:headEnd/>
            <a:tailEnd/>
          </a:ln>
        </p:spPr>
        <p:txBody>
          <a:bodyPr/>
          <a:lstStyle/>
          <a:p>
            <a:endParaRPr lang="zh-CN" altLang="en-US"/>
          </a:p>
        </p:txBody>
      </p:sp>
      <p:sp>
        <p:nvSpPr>
          <p:cNvPr id="164889" name="Line 131"/>
          <p:cNvSpPr>
            <a:spLocks noChangeShapeType="1"/>
          </p:cNvSpPr>
          <p:nvPr/>
        </p:nvSpPr>
        <p:spPr bwMode="auto">
          <a:xfrm>
            <a:off x="3533775" y="4562475"/>
            <a:ext cx="0" cy="265113"/>
          </a:xfrm>
          <a:prstGeom prst="line">
            <a:avLst/>
          </a:prstGeom>
          <a:noFill/>
          <a:ln w="9525">
            <a:solidFill>
              <a:schemeClr val="tx1"/>
            </a:solidFill>
            <a:round/>
            <a:headEnd/>
            <a:tailEnd/>
          </a:ln>
        </p:spPr>
        <p:txBody>
          <a:bodyPr/>
          <a:lstStyle/>
          <a:p>
            <a:endParaRPr lang="zh-CN" altLang="en-US"/>
          </a:p>
        </p:txBody>
      </p:sp>
      <p:sp>
        <p:nvSpPr>
          <p:cNvPr id="164890" name="Line 133"/>
          <p:cNvSpPr>
            <a:spLocks noChangeShapeType="1"/>
          </p:cNvSpPr>
          <p:nvPr/>
        </p:nvSpPr>
        <p:spPr bwMode="auto">
          <a:xfrm>
            <a:off x="4065588" y="4386263"/>
            <a:ext cx="1098550"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64891" name="Line 134"/>
          <p:cNvSpPr>
            <a:spLocks noChangeShapeType="1"/>
          </p:cNvSpPr>
          <p:nvPr/>
        </p:nvSpPr>
        <p:spPr bwMode="auto">
          <a:xfrm>
            <a:off x="3516313" y="4738688"/>
            <a:ext cx="1647825"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64892" name="Text Box 136"/>
          <p:cNvSpPr txBox="1">
            <a:spLocks noChangeArrowheads="1"/>
          </p:cNvSpPr>
          <p:nvPr/>
        </p:nvSpPr>
        <p:spPr bwMode="auto">
          <a:xfrm>
            <a:off x="4046538" y="4792663"/>
            <a:ext cx="260350" cy="366712"/>
          </a:xfrm>
          <a:prstGeom prst="rect">
            <a:avLst/>
          </a:prstGeom>
          <a:noFill/>
          <a:ln w="9525">
            <a:noFill/>
            <a:miter lim="800000"/>
            <a:headEnd/>
            <a:tailEnd/>
          </a:ln>
        </p:spPr>
        <p:txBody>
          <a:bodyPr wrap="none">
            <a:spAutoFit/>
          </a:bodyPr>
          <a:lstStyle/>
          <a:p>
            <a:r>
              <a:rPr lang="en-US" altLang="zh-CN" i="1">
                <a:solidFill>
                  <a:srgbClr val="000066"/>
                </a:solidFill>
                <a:latin typeface="Times New Roman" pitchFamily="18" charset="0"/>
              </a:rPr>
              <a:t>f</a:t>
            </a:r>
          </a:p>
        </p:txBody>
      </p:sp>
      <p:sp>
        <p:nvSpPr>
          <p:cNvPr id="164893" name="Text Box 137"/>
          <p:cNvSpPr txBox="1">
            <a:spLocks noChangeArrowheads="1"/>
          </p:cNvSpPr>
          <p:nvPr/>
        </p:nvSpPr>
        <p:spPr bwMode="auto">
          <a:xfrm>
            <a:off x="4237038" y="4267200"/>
            <a:ext cx="298450" cy="366713"/>
          </a:xfrm>
          <a:prstGeom prst="rect">
            <a:avLst/>
          </a:prstGeom>
          <a:noFill/>
          <a:ln w="9525">
            <a:noFill/>
            <a:miter lim="800000"/>
            <a:headEnd/>
            <a:tailEnd/>
          </a:ln>
        </p:spPr>
        <p:txBody>
          <a:bodyPr wrap="none">
            <a:spAutoFit/>
          </a:bodyPr>
          <a:lstStyle/>
          <a:p>
            <a:r>
              <a:rPr lang="en-US" altLang="zh-CN" i="1">
                <a:solidFill>
                  <a:srgbClr val="CC0000"/>
                </a:solidFill>
                <a:latin typeface="Times New Roman" pitchFamily="18" charset="0"/>
              </a:rPr>
              <a:t>p</a:t>
            </a:r>
            <a:endParaRPr lang="en-US" altLang="zh-CN" baseline="-25000">
              <a:solidFill>
                <a:srgbClr val="CC0000"/>
              </a:solidFill>
              <a:latin typeface="Times New Roman" pitchFamily="18" charset="0"/>
            </a:endParaRPr>
          </a:p>
        </p:txBody>
      </p:sp>
      <p:sp>
        <p:nvSpPr>
          <p:cNvPr id="164894" name="Line 138"/>
          <p:cNvSpPr>
            <a:spLocks noChangeShapeType="1"/>
          </p:cNvSpPr>
          <p:nvPr/>
        </p:nvSpPr>
        <p:spPr bwMode="auto">
          <a:xfrm>
            <a:off x="7237413" y="4210050"/>
            <a:ext cx="0" cy="265113"/>
          </a:xfrm>
          <a:prstGeom prst="line">
            <a:avLst/>
          </a:prstGeom>
          <a:noFill/>
          <a:ln w="9525">
            <a:solidFill>
              <a:schemeClr val="tx1"/>
            </a:solidFill>
            <a:round/>
            <a:headEnd/>
            <a:tailEnd/>
          </a:ln>
        </p:spPr>
        <p:txBody>
          <a:bodyPr/>
          <a:lstStyle/>
          <a:p>
            <a:endParaRPr lang="zh-CN" altLang="en-US"/>
          </a:p>
        </p:txBody>
      </p:sp>
      <p:sp>
        <p:nvSpPr>
          <p:cNvPr id="164895" name="Line 139"/>
          <p:cNvSpPr>
            <a:spLocks noChangeShapeType="1"/>
          </p:cNvSpPr>
          <p:nvPr/>
        </p:nvSpPr>
        <p:spPr bwMode="auto">
          <a:xfrm>
            <a:off x="5172075" y="4386263"/>
            <a:ext cx="2079625"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64896" name="Line 141"/>
          <p:cNvSpPr>
            <a:spLocks noChangeShapeType="1"/>
          </p:cNvSpPr>
          <p:nvPr/>
        </p:nvSpPr>
        <p:spPr bwMode="auto">
          <a:xfrm>
            <a:off x="7732713" y="3154363"/>
            <a:ext cx="365125" cy="0"/>
          </a:xfrm>
          <a:prstGeom prst="line">
            <a:avLst/>
          </a:prstGeom>
          <a:noFill/>
          <a:ln w="9525">
            <a:solidFill>
              <a:schemeClr val="tx1"/>
            </a:solidFill>
            <a:round/>
            <a:headEnd/>
            <a:tailEnd/>
          </a:ln>
        </p:spPr>
        <p:txBody>
          <a:bodyPr/>
          <a:lstStyle/>
          <a:p>
            <a:endParaRPr lang="zh-CN" altLang="en-US"/>
          </a:p>
        </p:txBody>
      </p:sp>
      <p:sp>
        <p:nvSpPr>
          <p:cNvPr id="164897" name="Line 142"/>
          <p:cNvSpPr>
            <a:spLocks noChangeShapeType="1"/>
          </p:cNvSpPr>
          <p:nvPr/>
        </p:nvSpPr>
        <p:spPr bwMode="auto">
          <a:xfrm>
            <a:off x="7913688" y="3154363"/>
            <a:ext cx="0" cy="1055687"/>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64898" name="Text Box 143"/>
          <p:cNvSpPr txBox="1">
            <a:spLocks noChangeArrowheads="1"/>
          </p:cNvSpPr>
          <p:nvPr/>
        </p:nvSpPr>
        <p:spPr bwMode="auto">
          <a:xfrm>
            <a:off x="7913688" y="3335338"/>
            <a:ext cx="412750" cy="457200"/>
          </a:xfrm>
          <a:prstGeom prst="rect">
            <a:avLst/>
          </a:prstGeom>
          <a:noFill/>
          <a:ln w="9525">
            <a:noFill/>
            <a:miter lim="800000"/>
            <a:headEnd/>
            <a:tailEnd/>
          </a:ln>
        </p:spPr>
        <p:txBody>
          <a:bodyPr wrap="none">
            <a:spAutoFit/>
          </a:bodyPr>
          <a:lstStyle/>
          <a:p>
            <a:r>
              <a:rPr lang="en-US" altLang="zh-CN" sz="2400" i="1">
                <a:latin typeface="Times New Roman" pitchFamily="18" charset="0"/>
              </a:rPr>
              <a:t>h</a:t>
            </a:r>
            <a:r>
              <a:rPr lang="en-US" altLang="zh-CN" sz="2400" baseline="-25000">
                <a:latin typeface="Times New Roman" pitchFamily="18" charset="0"/>
              </a:rPr>
              <a:t>i</a:t>
            </a:r>
          </a:p>
        </p:txBody>
      </p:sp>
      <p:sp>
        <p:nvSpPr>
          <p:cNvPr id="164899" name="Text Box 145"/>
          <p:cNvSpPr txBox="1">
            <a:spLocks noChangeArrowheads="1"/>
          </p:cNvSpPr>
          <p:nvPr/>
        </p:nvSpPr>
        <p:spPr bwMode="auto">
          <a:xfrm>
            <a:off x="1951038" y="4429125"/>
            <a:ext cx="311150" cy="368300"/>
          </a:xfrm>
          <a:prstGeom prst="rect">
            <a:avLst/>
          </a:prstGeom>
          <a:noFill/>
          <a:ln w="9525">
            <a:noFill/>
            <a:miter lim="800000"/>
            <a:headEnd/>
            <a:tailEnd/>
          </a:ln>
        </p:spPr>
        <p:txBody>
          <a:bodyPr wrap="none">
            <a:spAutoFit/>
          </a:bodyPr>
          <a:lstStyle/>
          <a:p>
            <a:r>
              <a:rPr lang="en-US" altLang="zh-CN"/>
              <a:t>1</a:t>
            </a:r>
          </a:p>
        </p:txBody>
      </p:sp>
      <p:sp>
        <p:nvSpPr>
          <p:cNvPr id="164900" name="Text Box 146"/>
          <p:cNvSpPr txBox="1">
            <a:spLocks noChangeArrowheads="1"/>
          </p:cNvSpPr>
          <p:nvPr/>
        </p:nvSpPr>
        <p:spPr bwMode="auto">
          <a:xfrm>
            <a:off x="3222625" y="2670175"/>
            <a:ext cx="300038" cy="366713"/>
          </a:xfrm>
          <a:prstGeom prst="rect">
            <a:avLst/>
          </a:prstGeom>
          <a:noFill/>
          <a:ln w="9525">
            <a:noFill/>
            <a:miter lim="800000"/>
            <a:headEnd/>
            <a:tailEnd/>
          </a:ln>
        </p:spPr>
        <p:txBody>
          <a:bodyPr wrap="none">
            <a:spAutoFit/>
          </a:bodyPr>
          <a:lstStyle/>
          <a:p>
            <a:r>
              <a:rPr lang="en-US" altLang="zh-CN">
                <a:latin typeface="Times New Roman" pitchFamily="18" charset="0"/>
              </a:rPr>
              <a:t>2</a:t>
            </a:r>
          </a:p>
        </p:txBody>
      </p:sp>
      <p:sp>
        <p:nvSpPr>
          <p:cNvPr id="164901" name="Text Box 147"/>
          <p:cNvSpPr txBox="1">
            <a:spLocks noChangeArrowheads="1"/>
          </p:cNvSpPr>
          <p:nvPr/>
        </p:nvSpPr>
        <p:spPr bwMode="auto">
          <a:xfrm>
            <a:off x="3348038" y="3068638"/>
            <a:ext cx="298450" cy="366712"/>
          </a:xfrm>
          <a:prstGeom prst="rect">
            <a:avLst/>
          </a:prstGeom>
          <a:noFill/>
          <a:ln w="9525">
            <a:noFill/>
            <a:miter lim="800000"/>
            <a:headEnd/>
            <a:tailEnd/>
          </a:ln>
        </p:spPr>
        <p:txBody>
          <a:bodyPr wrap="none">
            <a:spAutoFit/>
          </a:bodyPr>
          <a:lstStyle/>
          <a:p>
            <a:r>
              <a:rPr lang="en-US" altLang="zh-CN">
                <a:latin typeface="Times New Roman" pitchFamily="18" charset="0"/>
              </a:rPr>
              <a:t>2</a:t>
            </a:r>
          </a:p>
        </p:txBody>
      </p:sp>
      <p:sp>
        <p:nvSpPr>
          <p:cNvPr id="164902" name="Text Box 148"/>
          <p:cNvSpPr txBox="1">
            <a:spLocks noChangeArrowheads="1"/>
          </p:cNvSpPr>
          <p:nvPr/>
        </p:nvSpPr>
        <p:spPr bwMode="auto">
          <a:xfrm>
            <a:off x="4356100" y="3357563"/>
            <a:ext cx="300038" cy="366712"/>
          </a:xfrm>
          <a:prstGeom prst="rect">
            <a:avLst/>
          </a:prstGeom>
          <a:noFill/>
          <a:ln w="9525">
            <a:noFill/>
            <a:miter lim="800000"/>
            <a:headEnd/>
            <a:tailEnd/>
          </a:ln>
        </p:spPr>
        <p:txBody>
          <a:bodyPr wrap="none">
            <a:spAutoFit/>
          </a:bodyPr>
          <a:lstStyle/>
          <a:p>
            <a:r>
              <a:rPr lang="en-US" altLang="zh-CN">
                <a:latin typeface="Times New Roman" pitchFamily="18" charset="0"/>
              </a:rPr>
              <a:t>1</a:t>
            </a:r>
          </a:p>
        </p:txBody>
      </p:sp>
      <p:sp>
        <p:nvSpPr>
          <p:cNvPr id="164903" name="Text Box 152"/>
          <p:cNvSpPr txBox="1">
            <a:spLocks noChangeArrowheads="1"/>
          </p:cNvSpPr>
          <p:nvPr/>
        </p:nvSpPr>
        <p:spPr bwMode="auto">
          <a:xfrm>
            <a:off x="3386138" y="4252913"/>
            <a:ext cx="322262" cy="366712"/>
          </a:xfrm>
          <a:prstGeom prst="rect">
            <a:avLst/>
          </a:prstGeom>
          <a:noFill/>
          <a:ln w="9525">
            <a:noFill/>
            <a:miter lim="800000"/>
            <a:headEnd/>
            <a:tailEnd/>
          </a:ln>
        </p:spPr>
        <p:txBody>
          <a:bodyPr wrap="none">
            <a:spAutoFit/>
          </a:bodyPr>
          <a:lstStyle/>
          <a:p>
            <a:r>
              <a:rPr lang="en-US" altLang="zh-CN">
                <a:solidFill>
                  <a:srgbClr val="0000FF"/>
                </a:solidFill>
                <a:latin typeface="Times New Roman" pitchFamily="18" charset="0"/>
              </a:rPr>
              <a:t>F</a:t>
            </a:r>
          </a:p>
        </p:txBody>
      </p:sp>
      <p:sp>
        <p:nvSpPr>
          <p:cNvPr id="164904" name="Rectangle 161"/>
          <p:cNvSpPr>
            <a:spLocks noChangeArrowheads="1"/>
          </p:cNvSpPr>
          <p:nvPr/>
        </p:nvSpPr>
        <p:spPr bwMode="auto">
          <a:xfrm>
            <a:off x="1547813" y="2420938"/>
            <a:ext cx="7127875" cy="3313112"/>
          </a:xfrm>
          <a:prstGeom prst="rect">
            <a:avLst/>
          </a:prstGeom>
          <a:noFill/>
          <a:ln w="9525">
            <a:solidFill>
              <a:schemeClr val="tx1"/>
            </a:solidFill>
            <a:miter lim="800000"/>
            <a:headEnd/>
            <a:tailEnd/>
          </a:ln>
        </p:spPr>
        <p:txBody>
          <a:bodyPr wrap="none" anchor="ctr"/>
          <a:lstStyle/>
          <a:p>
            <a:endParaRPr lang="zh-CN" altLang="en-US"/>
          </a:p>
        </p:txBody>
      </p:sp>
      <p:graphicFrame>
        <p:nvGraphicFramePr>
          <p:cNvPr id="164868" name="Object 162"/>
          <p:cNvGraphicFramePr>
            <a:graphicFrameLocks noChangeAspect="1"/>
          </p:cNvGraphicFramePr>
          <p:nvPr/>
        </p:nvGraphicFramePr>
        <p:xfrm>
          <a:off x="3492500" y="549275"/>
          <a:ext cx="2159000" cy="1255713"/>
        </p:xfrm>
        <a:graphic>
          <a:graphicData uri="http://schemas.openxmlformats.org/presentationml/2006/ole">
            <p:oleObj spid="_x0000_s180228" name="公式" r:id="rId6" imgW="545760" imgH="317160" progId="">
              <p:embed/>
            </p:oleObj>
          </a:graphicData>
        </a:graphic>
      </p:graphicFrame>
      <p:graphicFrame>
        <p:nvGraphicFramePr>
          <p:cNvPr id="164869" name="Object 164"/>
          <p:cNvGraphicFramePr>
            <a:graphicFrameLocks noChangeAspect="1"/>
          </p:cNvGraphicFramePr>
          <p:nvPr/>
        </p:nvGraphicFramePr>
        <p:xfrm>
          <a:off x="3563938" y="5805488"/>
          <a:ext cx="3113087" cy="603250"/>
        </p:xfrm>
        <a:graphic>
          <a:graphicData uri="http://schemas.openxmlformats.org/presentationml/2006/ole">
            <p:oleObj spid="_x0000_s180229" name="公式" r:id="rId7" imgW="787320" imgH="152280" progId="">
              <p:embed/>
            </p:oleObj>
          </a:graphicData>
        </a:graphic>
      </p:graphicFrame>
      <p:sp>
        <p:nvSpPr>
          <p:cNvPr id="164905" name="Oval 165"/>
          <p:cNvSpPr>
            <a:spLocks noChangeArrowheads="1"/>
          </p:cNvSpPr>
          <p:nvPr/>
        </p:nvSpPr>
        <p:spPr bwMode="auto">
          <a:xfrm>
            <a:off x="3490913" y="4178300"/>
            <a:ext cx="73025" cy="73025"/>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64906" name="Line 167"/>
          <p:cNvSpPr>
            <a:spLocks noChangeShapeType="1"/>
          </p:cNvSpPr>
          <p:nvPr/>
        </p:nvSpPr>
        <p:spPr bwMode="auto">
          <a:xfrm flipH="1">
            <a:off x="3203575" y="3716338"/>
            <a:ext cx="863600" cy="0"/>
          </a:xfrm>
          <a:prstGeom prst="line">
            <a:avLst/>
          </a:prstGeom>
          <a:noFill/>
          <a:ln w="28575">
            <a:solidFill>
              <a:srgbClr val="0000FF"/>
            </a:solidFill>
            <a:prstDash val="dash"/>
            <a:round/>
            <a:headEnd/>
            <a:tailEnd/>
          </a:ln>
        </p:spPr>
        <p:txBody>
          <a:bodyPr/>
          <a:lstStyle/>
          <a:p>
            <a:endParaRPr lang="zh-CN" altLang="en-US"/>
          </a:p>
        </p:txBody>
      </p:sp>
      <p:sp>
        <p:nvSpPr>
          <p:cNvPr id="164907" name="Line 168"/>
          <p:cNvSpPr>
            <a:spLocks noChangeShapeType="1"/>
          </p:cNvSpPr>
          <p:nvPr/>
        </p:nvSpPr>
        <p:spPr bwMode="auto">
          <a:xfrm>
            <a:off x="5173663" y="4162425"/>
            <a:ext cx="0" cy="635000"/>
          </a:xfrm>
          <a:prstGeom prst="line">
            <a:avLst/>
          </a:prstGeom>
          <a:noFill/>
          <a:ln w="9525">
            <a:solidFill>
              <a:schemeClr val="tx1"/>
            </a:solidFill>
            <a:round/>
            <a:headEnd/>
            <a:tailEnd/>
          </a:ln>
        </p:spPr>
        <p:txBody>
          <a:bodyPr/>
          <a:lstStyle/>
          <a:p>
            <a:endParaRPr lang="zh-CN" altLang="en-US"/>
          </a:p>
        </p:txBody>
      </p:sp>
      <p:sp>
        <p:nvSpPr>
          <p:cNvPr id="164908" name="Text Box 169"/>
          <p:cNvSpPr txBox="1">
            <a:spLocks noChangeArrowheads="1"/>
          </p:cNvSpPr>
          <p:nvPr/>
        </p:nvSpPr>
        <p:spPr bwMode="auto">
          <a:xfrm>
            <a:off x="5867400" y="4437063"/>
            <a:ext cx="557213" cy="396875"/>
          </a:xfrm>
          <a:prstGeom prst="rect">
            <a:avLst/>
          </a:prstGeom>
          <a:noFill/>
          <a:ln w="9525">
            <a:noFill/>
            <a:miter lim="800000"/>
            <a:headEnd/>
            <a:tailEnd/>
          </a:ln>
        </p:spPr>
        <p:txBody>
          <a:bodyPr>
            <a:spAutoFit/>
          </a:bodyPr>
          <a:lstStyle/>
          <a:p>
            <a:r>
              <a:rPr lang="en-US" altLang="zh-CN" sz="2000" i="1">
                <a:solidFill>
                  <a:srgbClr val="CC0000"/>
                </a:solidFill>
                <a:latin typeface="Times New Roman" pitchFamily="18" charset="0"/>
              </a:rPr>
              <a:t>p</a:t>
            </a:r>
            <a:r>
              <a:rPr lang="en-US" altLang="zh-CN" sz="2000" i="1">
                <a:solidFill>
                  <a:srgbClr val="CC0000"/>
                </a:solidFill>
                <a:latin typeface="Times New Roman" pitchFamily="18" charset="0"/>
                <a:cs typeface="Times New Roman" pitchFamily="18" charset="0"/>
              </a:rPr>
              <a:t>´</a:t>
            </a:r>
            <a:endParaRPr lang="en-US" altLang="zh-CN" sz="2000" i="1">
              <a:solidFill>
                <a:srgbClr val="CC0000"/>
              </a:solidFill>
              <a:latin typeface="Times New Roman" pitchFamily="18" charset="0"/>
            </a:endParaRPr>
          </a:p>
        </p:txBody>
      </p:sp>
      <p:sp>
        <p:nvSpPr>
          <p:cNvPr id="164909" name="Rectangle 26"/>
          <p:cNvSpPr>
            <a:spLocks noChangeArrowheads="1"/>
          </p:cNvSpPr>
          <p:nvPr/>
        </p:nvSpPr>
        <p:spPr bwMode="auto">
          <a:xfrm>
            <a:off x="5638800" y="101600"/>
            <a:ext cx="3227388" cy="519113"/>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 11-14  </a:t>
            </a:r>
            <a:r>
              <a:rPr kumimoji="1" lang="zh-CN" altLang="en-US" sz="2800" b="1">
                <a:solidFill>
                  <a:srgbClr val="000066"/>
                </a:solidFill>
                <a:latin typeface="楷体_GB2312" pitchFamily="49" charset="-122"/>
                <a:ea typeface="楷体_GB2312" pitchFamily="49" charset="-122"/>
              </a:rPr>
              <a:t>几何光学 </a:t>
            </a:r>
          </a:p>
        </p:txBody>
      </p:sp>
      <p:sp>
        <p:nvSpPr>
          <p:cNvPr id="56" name="Oval 27"/>
          <p:cNvSpPr>
            <a:spLocks noChangeArrowheads="1"/>
          </p:cNvSpPr>
          <p:nvPr/>
        </p:nvSpPr>
        <p:spPr bwMode="auto">
          <a:xfrm>
            <a:off x="5715000" y="609600"/>
            <a:ext cx="3065463"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4" name="灯片编号占位符 1"/>
          <p:cNvSpPr>
            <a:spLocks noGrp="1"/>
          </p:cNvSpPr>
          <p:nvPr>
            <p:ph type="sldNum" sz="quarter" idx="10"/>
          </p:nvPr>
        </p:nvSpPr>
        <p:spPr>
          <a:noFill/>
        </p:spPr>
        <p:txBody>
          <a:bodyPr/>
          <a:lstStyle/>
          <a:p>
            <a:fld id="{14E5F6C1-7936-43AB-B1C9-9D2347D5F9B4}" type="slidenum">
              <a:rPr lang="en-US" altLang="zh-CN" smtClean="0"/>
              <a:pPr/>
              <a:t>237</a:t>
            </a:fld>
            <a:endParaRPr lang="en-US" altLang="zh-CN" smtClean="0"/>
          </a:p>
        </p:txBody>
      </p:sp>
      <p:graphicFrame>
        <p:nvGraphicFramePr>
          <p:cNvPr id="165890" name="Rectangle 2"/>
          <p:cNvGraphicFramePr>
            <a:graphicFrameLocks/>
          </p:cNvGraphicFramePr>
          <p:nvPr/>
        </p:nvGraphicFramePr>
        <p:xfrm>
          <a:off x="2590800" y="1854200"/>
          <a:ext cx="6400800" cy="4064000"/>
        </p:xfrm>
        <a:graphic>
          <a:graphicData uri="http://schemas.openxmlformats.org/presentationml/2006/ole">
            <p:oleObj spid="_x0000_s181250" name="Equation" r:id="rId3" imgW="0" imgH="0" progId="Equation.DSMT4">
              <p:embed/>
            </p:oleObj>
          </a:graphicData>
        </a:graphic>
      </p:graphicFrame>
      <p:grpSp>
        <p:nvGrpSpPr>
          <p:cNvPr id="2" name="Group 6"/>
          <p:cNvGrpSpPr>
            <a:grpSpLocks/>
          </p:cNvGrpSpPr>
          <p:nvPr/>
        </p:nvGrpSpPr>
        <p:grpSpPr bwMode="auto">
          <a:xfrm>
            <a:off x="1258888" y="549275"/>
            <a:ext cx="1600200" cy="1447800"/>
            <a:chOff x="288" y="2160"/>
            <a:chExt cx="1008" cy="912"/>
          </a:xfrm>
        </p:grpSpPr>
        <p:sp>
          <p:nvSpPr>
            <p:cNvPr id="165941" name="AutoShape 7"/>
            <p:cNvSpPr>
              <a:spLocks noChangeArrowheads="1"/>
            </p:cNvSpPr>
            <p:nvPr/>
          </p:nvSpPr>
          <p:spPr bwMode="auto">
            <a:xfrm>
              <a:off x="288" y="2160"/>
              <a:ext cx="1008" cy="912"/>
            </a:xfrm>
            <a:prstGeom prst="irregularSeal1">
              <a:avLst/>
            </a:prstGeom>
            <a:solidFill>
              <a:schemeClr val="accent1"/>
            </a:solidFill>
            <a:ln w="9525">
              <a:solidFill>
                <a:schemeClr val="tx1"/>
              </a:solidFill>
              <a:miter lim="800000"/>
              <a:headEnd/>
              <a:tailEnd/>
            </a:ln>
          </p:spPr>
          <p:txBody>
            <a:bodyPr wrap="none" anchor="ctr"/>
            <a:lstStyle/>
            <a:p>
              <a:endParaRPr lang="zh-CN" altLang="en-US" sz="3200" b="1"/>
            </a:p>
          </p:txBody>
        </p:sp>
        <p:sp>
          <p:nvSpPr>
            <p:cNvPr id="165942" name="Text Box 8"/>
            <p:cNvSpPr txBox="1">
              <a:spLocks noChangeArrowheads="1"/>
            </p:cNvSpPr>
            <p:nvPr/>
          </p:nvSpPr>
          <p:spPr bwMode="auto">
            <a:xfrm>
              <a:off x="480" y="2400"/>
              <a:ext cx="630" cy="365"/>
            </a:xfrm>
            <a:prstGeom prst="rect">
              <a:avLst/>
            </a:prstGeom>
            <a:noFill/>
            <a:ln w="9525">
              <a:noFill/>
              <a:miter lim="800000"/>
              <a:headEnd/>
              <a:tailEnd/>
            </a:ln>
          </p:spPr>
          <p:txBody>
            <a:bodyPr wrap="none">
              <a:spAutoFit/>
            </a:bodyPr>
            <a:lstStyle/>
            <a:p>
              <a:r>
                <a:rPr lang="zh-CN" altLang="en-US" sz="3200" b="1">
                  <a:solidFill>
                    <a:srgbClr val="CC0000"/>
                  </a:solidFill>
                </a:rPr>
                <a:t>注意</a:t>
              </a:r>
            </a:p>
          </p:txBody>
        </p:sp>
      </p:grpSp>
      <p:sp>
        <p:nvSpPr>
          <p:cNvPr id="38921" name="Text Box 9"/>
          <p:cNvSpPr txBox="1">
            <a:spLocks noChangeArrowheads="1"/>
          </p:cNvSpPr>
          <p:nvPr/>
        </p:nvSpPr>
        <p:spPr bwMode="auto">
          <a:xfrm>
            <a:off x="2971800" y="1066800"/>
            <a:ext cx="3325813" cy="584200"/>
          </a:xfrm>
          <a:prstGeom prst="rect">
            <a:avLst/>
          </a:prstGeom>
          <a:noFill/>
          <a:ln w="9525">
            <a:noFill/>
            <a:miter lim="800000"/>
            <a:headEnd/>
            <a:tailEnd/>
          </a:ln>
        </p:spPr>
        <p:txBody>
          <a:bodyPr wrap="none">
            <a:spAutoFit/>
          </a:bodyPr>
          <a:lstStyle/>
          <a:p>
            <a:r>
              <a:rPr lang="en-US" altLang="zh-CN" sz="3200" b="1" i="1">
                <a:latin typeface="Times New Roman" pitchFamily="18" charset="0"/>
              </a:rPr>
              <a:t>p</a:t>
            </a:r>
            <a:r>
              <a:rPr lang="en-US" altLang="zh-CN" sz="3200" b="1">
                <a:latin typeface="Times New Roman" pitchFamily="18" charset="0"/>
              </a:rPr>
              <a:t> </a:t>
            </a:r>
            <a:r>
              <a:rPr lang="zh-CN" altLang="en-US" sz="3200" b="1">
                <a:latin typeface="Times New Roman" pitchFamily="18" charset="0"/>
              </a:rPr>
              <a:t>， </a:t>
            </a:r>
            <a:r>
              <a:rPr lang="en-US" altLang="zh-CN" sz="3200" b="1" i="1">
                <a:latin typeface="Times New Roman" pitchFamily="18" charset="0"/>
              </a:rPr>
              <a:t>p</a:t>
            </a:r>
            <a:r>
              <a:rPr lang="en-US" altLang="zh-CN" sz="3200" b="1">
                <a:latin typeface="Times New Roman" pitchFamily="18" charset="0"/>
                <a:cs typeface="Times New Roman" pitchFamily="18" charset="0"/>
              </a:rPr>
              <a:t>'</a:t>
            </a:r>
            <a:r>
              <a:rPr lang="en-US" altLang="zh-CN" sz="3200" b="1">
                <a:latin typeface="Times New Roman" pitchFamily="18" charset="0"/>
              </a:rPr>
              <a:t> </a:t>
            </a:r>
            <a:r>
              <a:rPr lang="zh-CN" altLang="en-US" sz="3200" b="1">
                <a:latin typeface="Times New Roman" pitchFamily="18" charset="0"/>
              </a:rPr>
              <a:t>，</a:t>
            </a:r>
            <a:r>
              <a:rPr lang="en-US" altLang="zh-CN" sz="3200" b="1" i="1">
                <a:latin typeface="Times New Roman" pitchFamily="18" charset="0"/>
              </a:rPr>
              <a:t>f</a:t>
            </a:r>
            <a:r>
              <a:rPr lang="en-US" altLang="zh-CN" sz="3200" b="1"/>
              <a:t> </a:t>
            </a:r>
            <a:r>
              <a:rPr lang="zh-CN" altLang="en-US" sz="3200" b="1"/>
              <a:t>的正负</a:t>
            </a:r>
          </a:p>
        </p:txBody>
      </p:sp>
      <p:graphicFrame>
        <p:nvGraphicFramePr>
          <p:cNvPr id="165891" name="Rectangle 10"/>
          <p:cNvGraphicFramePr>
            <a:graphicFrameLocks/>
          </p:cNvGraphicFramePr>
          <p:nvPr/>
        </p:nvGraphicFramePr>
        <p:xfrm>
          <a:off x="2590800" y="1854200"/>
          <a:ext cx="6400800" cy="4064000"/>
        </p:xfrm>
        <a:graphic>
          <a:graphicData uri="http://schemas.openxmlformats.org/presentationml/2006/ole">
            <p:oleObj spid="_x0000_s181251" name="Equation" r:id="rId4" imgW="0" imgH="0" progId="Equation.DSMT4">
              <p:embed/>
            </p:oleObj>
          </a:graphicData>
        </a:graphic>
      </p:graphicFrame>
      <p:graphicFrame>
        <p:nvGraphicFramePr>
          <p:cNvPr id="165892" name="Rectangle 11"/>
          <p:cNvGraphicFramePr>
            <a:graphicFrameLocks/>
          </p:cNvGraphicFramePr>
          <p:nvPr/>
        </p:nvGraphicFramePr>
        <p:xfrm>
          <a:off x="1066800" y="1066800"/>
          <a:ext cx="8077200" cy="5105400"/>
        </p:xfrm>
        <a:graphic>
          <a:graphicData uri="http://schemas.openxmlformats.org/presentationml/2006/ole">
            <p:oleObj spid="_x0000_s181252" name="Equation" r:id="rId5" imgW="0" imgH="0" progId="Equation.DSMT4">
              <p:embed/>
            </p:oleObj>
          </a:graphicData>
        </a:graphic>
      </p:graphicFrame>
      <p:pic>
        <p:nvPicPr>
          <p:cNvPr id="165897" name="Picture 12" descr="L1"/>
          <p:cNvPicPr>
            <a:picLocks noChangeAspect="1" noChangeArrowheads="1"/>
          </p:cNvPicPr>
          <p:nvPr/>
        </p:nvPicPr>
        <p:blipFill>
          <a:blip r:embed="rId6" cstate="print"/>
          <a:srcRect/>
          <a:stretch>
            <a:fillRect/>
          </a:stretch>
        </p:blipFill>
        <p:spPr bwMode="auto">
          <a:xfrm>
            <a:off x="4022725" y="3789363"/>
            <a:ext cx="333375" cy="863600"/>
          </a:xfrm>
          <a:prstGeom prst="rect">
            <a:avLst/>
          </a:prstGeom>
          <a:noFill/>
          <a:ln w="9525">
            <a:noFill/>
            <a:miter lim="800000"/>
            <a:headEnd/>
            <a:tailEnd/>
          </a:ln>
        </p:spPr>
      </p:pic>
      <p:sp>
        <p:nvSpPr>
          <p:cNvPr id="165898" name="xjhgx5" descr="深色上对角线"/>
          <p:cNvSpPr>
            <a:spLocks noChangeArrowheads="1"/>
          </p:cNvSpPr>
          <p:nvPr/>
        </p:nvSpPr>
        <p:spPr bwMode="auto">
          <a:xfrm rot="5400000" flipH="1">
            <a:off x="3557588" y="1735137"/>
            <a:ext cx="4114800" cy="39211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590 w 21600"/>
              <a:gd name="T13" fmla="*/ 0 h 21600"/>
              <a:gd name="T14" fmla="*/ 19010 w 21600"/>
              <a:gd name="T15" fmla="*/ 4392 h 21600"/>
            </a:gdLst>
            <a:ahLst/>
            <a:cxnLst>
              <a:cxn ang="T8">
                <a:pos x="T0" y="T1"/>
              </a:cxn>
              <a:cxn ang="T9">
                <a:pos x="T2" y="T3"/>
              </a:cxn>
              <a:cxn ang="T10">
                <a:pos x="T4" y="T5"/>
              </a:cxn>
              <a:cxn ang="T11">
                <a:pos x="T6" y="T7"/>
              </a:cxn>
            </a:cxnLst>
            <a:rect l="T12" t="T13" r="T14" b="T15"/>
            <a:pathLst>
              <a:path w="21600" h="21600">
                <a:moveTo>
                  <a:pt x="4768" y="2996"/>
                </a:moveTo>
                <a:cubicBezTo>
                  <a:pt x="6495" y="1661"/>
                  <a:pt x="8616" y="936"/>
                  <a:pt x="10800" y="937"/>
                </a:cubicBezTo>
                <a:cubicBezTo>
                  <a:pt x="12983" y="937"/>
                  <a:pt x="15104" y="1661"/>
                  <a:pt x="16831" y="2996"/>
                </a:cubicBezTo>
                <a:lnTo>
                  <a:pt x="17404" y="2254"/>
                </a:lnTo>
                <a:cubicBezTo>
                  <a:pt x="15513" y="793"/>
                  <a:pt x="13190" y="-1"/>
                  <a:pt x="10799" y="0"/>
                </a:cubicBezTo>
                <a:cubicBezTo>
                  <a:pt x="8409" y="0"/>
                  <a:pt x="6086" y="793"/>
                  <a:pt x="4195" y="2254"/>
                </a:cubicBezTo>
                <a:close/>
              </a:path>
            </a:pathLst>
          </a:custGeom>
          <a:pattFill prst="dkUpDiag">
            <a:fgClr>
              <a:srgbClr val="000000"/>
            </a:fgClr>
            <a:bgClr>
              <a:srgbClr val="00FFFF"/>
            </a:bgClr>
          </a:pattFill>
          <a:ln w="9525">
            <a:solidFill>
              <a:srgbClr val="000000"/>
            </a:solidFill>
            <a:miter lim="800000"/>
            <a:headEnd/>
            <a:tailEnd/>
          </a:ln>
        </p:spPr>
        <p:txBody>
          <a:bodyPr/>
          <a:lstStyle/>
          <a:p>
            <a:endParaRPr lang="zh-CN" altLang="en-US"/>
          </a:p>
        </p:txBody>
      </p:sp>
      <p:sp>
        <p:nvSpPr>
          <p:cNvPr id="165899" name="Line 14"/>
          <p:cNvSpPr>
            <a:spLocks noChangeShapeType="1"/>
          </p:cNvSpPr>
          <p:nvPr/>
        </p:nvSpPr>
        <p:spPr bwMode="auto">
          <a:xfrm flipV="1">
            <a:off x="3170238" y="3789363"/>
            <a:ext cx="4354512" cy="15875"/>
          </a:xfrm>
          <a:prstGeom prst="line">
            <a:avLst/>
          </a:prstGeom>
          <a:noFill/>
          <a:ln w="19050">
            <a:solidFill>
              <a:schemeClr val="tx1"/>
            </a:solidFill>
            <a:round/>
            <a:headEnd/>
            <a:tailEnd/>
          </a:ln>
        </p:spPr>
        <p:txBody>
          <a:bodyPr/>
          <a:lstStyle/>
          <a:p>
            <a:endParaRPr lang="zh-CN" altLang="en-US"/>
          </a:p>
        </p:txBody>
      </p:sp>
      <p:sp>
        <p:nvSpPr>
          <p:cNvPr id="165900" name="Line 15"/>
          <p:cNvSpPr>
            <a:spLocks noChangeShapeType="1"/>
          </p:cNvSpPr>
          <p:nvPr/>
        </p:nvSpPr>
        <p:spPr bwMode="auto">
          <a:xfrm>
            <a:off x="6219825" y="4171950"/>
            <a:ext cx="0" cy="274638"/>
          </a:xfrm>
          <a:prstGeom prst="line">
            <a:avLst/>
          </a:prstGeom>
          <a:noFill/>
          <a:ln w="9525">
            <a:solidFill>
              <a:schemeClr val="tx1"/>
            </a:solidFill>
            <a:round/>
            <a:headEnd/>
            <a:tailEnd/>
          </a:ln>
        </p:spPr>
        <p:txBody>
          <a:bodyPr/>
          <a:lstStyle/>
          <a:p>
            <a:endParaRPr lang="zh-CN" altLang="en-US"/>
          </a:p>
        </p:txBody>
      </p:sp>
      <p:sp>
        <p:nvSpPr>
          <p:cNvPr id="165901" name="Line 16"/>
          <p:cNvSpPr>
            <a:spLocks noChangeShapeType="1"/>
          </p:cNvSpPr>
          <p:nvPr/>
        </p:nvSpPr>
        <p:spPr bwMode="auto">
          <a:xfrm>
            <a:off x="7415213" y="3789363"/>
            <a:ext cx="0" cy="657225"/>
          </a:xfrm>
          <a:prstGeom prst="line">
            <a:avLst/>
          </a:prstGeom>
          <a:noFill/>
          <a:ln w="9525">
            <a:solidFill>
              <a:schemeClr val="tx1"/>
            </a:solidFill>
            <a:prstDash val="lgDash"/>
            <a:round/>
            <a:headEnd/>
            <a:tailEnd/>
          </a:ln>
        </p:spPr>
        <p:txBody>
          <a:bodyPr/>
          <a:lstStyle/>
          <a:p>
            <a:endParaRPr lang="zh-CN" altLang="en-US"/>
          </a:p>
        </p:txBody>
      </p:sp>
      <p:sp>
        <p:nvSpPr>
          <p:cNvPr id="165902" name="Line 17"/>
          <p:cNvSpPr>
            <a:spLocks noChangeShapeType="1"/>
          </p:cNvSpPr>
          <p:nvPr/>
        </p:nvSpPr>
        <p:spPr bwMode="auto">
          <a:xfrm>
            <a:off x="6219825" y="4356100"/>
            <a:ext cx="1177925"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65903" name="Text Box 18"/>
          <p:cNvSpPr txBox="1">
            <a:spLocks noChangeArrowheads="1"/>
          </p:cNvSpPr>
          <p:nvPr/>
        </p:nvSpPr>
        <p:spPr bwMode="auto">
          <a:xfrm>
            <a:off x="6645275" y="4284663"/>
            <a:ext cx="260350" cy="366712"/>
          </a:xfrm>
          <a:prstGeom prst="rect">
            <a:avLst/>
          </a:prstGeom>
          <a:noFill/>
          <a:ln w="9525">
            <a:noFill/>
            <a:miter lim="800000"/>
            <a:headEnd/>
            <a:tailEnd/>
          </a:ln>
        </p:spPr>
        <p:txBody>
          <a:bodyPr wrap="none">
            <a:spAutoFit/>
          </a:bodyPr>
          <a:lstStyle/>
          <a:p>
            <a:r>
              <a:rPr lang="en-US" altLang="zh-CN" i="1">
                <a:solidFill>
                  <a:srgbClr val="000066"/>
                </a:solidFill>
                <a:latin typeface="Times New Roman" pitchFamily="18" charset="0"/>
              </a:rPr>
              <a:t>f</a:t>
            </a:r>
          </a:p>
        </p:txBody>
      </p:sp>
      <p:grpSp>
        <p:nvGrpSpPr>
          <p:cNvPr id="3" name="xjhgx6"/>
          <p:cNvGrpSpPr>
            <a:grpSpLocks/>
          </p:cNvGrpSpPr>
          <p:nvPr/>
        </p:nvGrpSpPr>
        <p:grpSpPr bwMode="auto">
          <a:xfrm rot="-5240750">
            <a:off x="5583238" y="3498850"/>
            <a:ext cx="446087" cy="144463"/>
            <a:chOff x="5685" y="1986"/>
            <a:chExt cx="1406" cy="417"/>
          </a:xfrm>
        </p:grpSpPr>
        <p:sp>
          <p:nvSpPr>
            <p:cNvPr id="165931" name="Freeform 21"/>
            <p:cNvSpPr>
              <a:spLocks/>
            </p:cNvSpPr>
            <p:nvPr/>
          </p:nvSpPr>
          <p:spPr bwMode="auto">
            <a:xfrm>
              <a:off x="6760" y="1996"/>
              <a:ext cx="306" cy="391"/>
            </a:xfrm>
            <a:custGeom>
              <a:avLst/>
              <a:gdLst>
                <a:gd name="T0" fmla="*/ 0 w 306"/>
                <a:gd name="T1" fmla="*/ 31 h 391"/>
                <a:gd name="T2" fmla="*/ 249 w 306"/>
                <a:gd name="T3" fmla="*/ 0 h 391"/>
                <a:gd name="T4" fmla="*/ 306 w 306"/>
                <a:gd name="T5" fmla="*/ 144 h 391"/>
                <a:gd name="T6" fmla="*/ 304 w 306"/>
                <a:gd name="T7" fmla="*/ 280 h 391"/>
                <a:gd name="T8" fmla="*/ 261 w 306"/>
                <a:gd name="T9" fmla="*/ 391 h 391"/>
                <a:gd name="T10" fmla="*/ 5 w 306"/>
                <a:gd name="T11" fmla="*/ 366 h 391"/>
                <a:gd name="T12" fmla="*/ 0 w 306"/>
                <a:gd name="T13" fmla="*/ 31 h 391"/>
                <a:gd name="T14" fmla="*/ 0 60000 65536"/>
                <a:gd name="T15" fmla="*/ 0 60000 65536"/>
                <a:gd name="T16" fmla="*/ 0 60000 65536"/>
                <a:gd name="T17" fmla="*/ 0 60000 65536"/>
                <a:gd name="T18" fmla="*/ 0 60000 65536"/>
                <a:gd name="T19" fmla="*/ 0 60000 65536"/>
                <a:gd name="T20" fmla="*/ 0 60000 65536"/>
                <a:gd name="T21" fmla="*/ 0 w 306"/>
                <a:gd name="T22" fmla="*/ 0 h 391"/>
                <a:gd name="T23" fmla="*/ 306 w 306"/>
                <a:gd name="T24" fmla="*/ 391 h 3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391">
                  <a:moveTo>
                    <a:pt x="0" y="31"/>
                  </a:moveTo>
                  <a:lnTo>
                    <a:pt x="249" y="0"/>
                  </a:lnTo>
                  <a:lnTo>
                    <a:pt x="306" y="144"/>
                  </a:lnTo>
                  <a:lnTo>
                    <a:pt x="304" y="280"/>
                  </a:lnTo>
                  <a:lnTo>
                    <a:pt x="261" y="391"/>
                  </a:lnTo>
                  <a:lnTo>
                    <a:pt x="5" y="366"/>
                  </a:lnTo>
                  <a:lnTo>
                    <a:pt x="0" y="31"/>
                  </a:lnTo>
                  <a:close/>
                </a:path>
              </a:pathLst>
            </a:custGeom>
            <a:solidFill>
              <a:srgbClr val="404040"/>
            </a:solidFill>
            <a:ln w="9525">
              <a:noFill/>
              <a:round/>
              <a:headEnd/>
              <a:tailEnd/>
            </a:ln>
          </p:spPr>
          <p:txBody>
            <a:bodyPr/>
            <a:lstStyle/>
            <a:p>
              <a:endParaRPr lang="zh-CN" altLang="en-US"/>
            </a:p>
          </p:txBody>
        </p:sp>
        <p:sp>
          <p:nvSpPr>
            <p:cNvPr id="165932" name="Oval 22"/>
            <p:cNvSpPr>
              <a:spLocks noChangeArrowheads="1"/>
            </p:cNvSpPr>
            <p:nvPr/>
          </p:nvSpPr>
          <p:spPr bwMode="auto">
            <a:xfrm>
              <a:off x="6658" y="2027"/>
              <a:ext cx="215" cy="341"/>
            </a:xfrm>
            <a:prstGeom prst="ellipse">
              <a:avLst/>
            </a:prstGeom>
            <a:solidFill>
              <a:srgbClr val="606060"/>
            </a:solidFill>
            <a:ln w="9525">
              <a:noFill/>
              <a:round/>
              <a:headEnd/>
              <a:tailEnd/>
            </a:ln>
          </p:spPr>
          <p:txBody>
            <a:bodyPr/>
            <a:lstStyle/>
            <a:p>
              <a:endParaRPr lang="zh-CN" altLang="en-US"/>
            </a:p>
          </p:txBody>
        </p:sp>
        <p:sp>
          <p:nvSpPr>
            <p:cNvPr id="165933" name="Freeform 23"/>
            <p:cNvSpPr>
              <a:spLocks/>
            </p:cNvSpPr>
            <p:nvPr/>
          </p:nvSpPr>
          <p:spPr bwMode="auto">
            <a:xfrm>
              <a:off x="6987" y="1986"/>
              <a:ext cx="104" cy="417"/>
            </a:xfrm>
            <a:custGeom>
              <a:avLst/>
              <a:gdLst>
                <a:gd name="T0" fmla="*/ 0 w 104"/>
                <a:gd name="T1" fmla="*/ 16 h 417"/>
                <a:gd name="T2" fmla="*/ 3 w 104"/>
                <a:gd name="T3" fmla="*/ 2 h 417"/>
                <a:gd name="T4" fmla="*/ 21 w 104"/>
                <a:gd name="T5" fmla="*/ 0 h 417"/>
                <a:gd name="T6" fmla="*/ 35 w 104"/>
                <a:gd name="T7" fmla="*/ 12 h 417"/>
                <a:gd name="T8" fmla="*/ 57 w 104"/>
                <a:gd name="T9" fmla="*/ 46 h 417"/>
                <a:gd name="T10" fmla="*/ 75 w 104"/>
                <a:gd name="T11" fmla="*/ 81 h 417"/>
                <a:gd name="T12" fmla="*/ 91 w 104"/>
                <a:gd name="T13" fmla="*/ 120 h 417"/>
                <a:gd name="T14" fmla="*/ 103 w 104"/>
                <a:gd name="T15" fmla="*/ 148 h 417"/>
                <a:gd name="T16" fmla="*/ 104 w 104"/>
                <a:gd name="T17" fmla="*/ 179 h 417"/>
                <a:gd name="T18" fmla="*/ 103 w 104"/>
                <a:gd name="T19" fmla="*/ 233 h 417"/>
                <a:gd name="T20" fmla="*/ 97 w 104"/>
                <a:gd name="T21" fmla="*/ 275 h 417"/>
                <a:gd name="T22" fmla="*/ 84 w 104"/>
                <a:gd name="T23" fmla="*/ 331 h 417"/>
                <a:gd name="T24" fmla="*/ 66 w 104"/>
                <a:gd name="T25" fmla="*/ 376 h 417"/>
                <a:gd name="T26" fmla="*/ 47 w 104"/>
                <a:gd name="T27" fmla="*/ 410 h 417"/>
                <a:gd name="T28" fmla="*/ 34 w 104"/>
                <a:gd name="T29" fmla="*/ 417 h 417"/>
                <a:gd name="T30" fmla="*/ 16 w 104"/>
                <a:gd name="T31" fmla="*/ 410 h 417"/>
                <a:gd name="T32" fmla="*/ 15 w 104"/>
                <a:gd name="T33" fmla="*/ 396 h 417"/>
                <a:gd name="T34" fmla="*/ 34 w 104"/>
                <a:gd name="T35" fmla="*/ 355 h 417"/>
                <a:gd name="T36" fmla="*/ 52 w 104"/>
                <a:gd name="T37" fmla="*/ 308 h 417"/>
                <a:gd name="T38" fmla="*/ 62 w 104"/>
                <a:gd name="T39" fmla="*/ 255 h 417"/>
                <a:gd name="T40" fmla="*/ 66 w 104"/>
                <a:gd name="T41" fmla="*/ 211 h 417"/>
                <a:gd name="T42" fmla="*/ 63 w 104"/>
                <a:gd name="T43" fmla="*/ 170 h 417"/>
                <a:gd name="T44" fmla="*/ 52 w 104"/>
                <a:gd name="T45" fmla="*/ 120 h 417"/>
                <a:gd name="T46" fmla="*/ 34 w 104"/>
                <a:gd name="T47" fmla="*/ 78 h 417"/>
                <a:gd name="T48" fmla="*/ 0 w 104"/>
                <a:gd name="T49" fmla="*/ 16 h 4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4"/>
                <a:gd name="T76" fmla="*/ 0 h 417"/>
                <a:gd name="T77" fmla="*/ 104 w 104"/>
                <a:gd name="T78" fmla="*/ 417 h 4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4" h="417">
                  <a:moveTo>
                    <a:pt x="0" y="16"/>
                  </a:moveTo>
                  <a:lnTo>
                    <a:pt x="3" y="2"/>
                  </a:lnTo>
                  <a:lnTo>
                    <a:pt x="21" y="0"/>
                  </a:lnTo>
                  <a:lnTo>
                    <a:pt x="35" y="12"/>
                  </a:lnTo>
                  <a:lnTo>
                    <a:pt x="57" y="46"/>
                  </a:lnTo>
                  <a:lnTo>
                    <a:pt x="75" y="81"/>
                  </a:lnTo>
                  <a:lnTo>
                    <a:pt x="91" y="120"/>
                  </a:lnTo>
                  <a:lnTo>
                    <a:pt x="103" y="148"/>
                  </a:lnTo>
                  <a:lnTo>
                    <a:pt x="104" y="179"/>
                  </a:lnTo>
                  <a:lnTo>
                    <a:pt x="103" y="233"/>
                  </a:lnTo>
                  <a:lnTo>
                    <a:pt x="97" y="275"/>
                  </a:lnTo>
                  <a:lnTo>
                    <a:pt x="84" y="331"/>
                  </a:lnTo>
                  <a:lnTo>
                    <a:pt x="66" y="376"/>
                  </a:lnTo>
                  <a:lnTo>
                    <a:pt x="47" y="410"/>
                  </a:lnTo>
                  <a:lnTo>
                    <a:pt x="34" y="417"/>
                  </a:lnTo>
                  <a:lnTo>
                    <a:pt x="16" y="410"/>
                  </a:lnTo>
                  <a:lnTo>
                    <a:pt x="15" y="396"/>
                  </a:lnTo>
                  <a:lnTo>
                    <a:pt x="34" y="355"/>
                  </a:lnTo>
                  <a:lnTo>
                    <a:pt x="52" y="308"/>
                  </a:lnTo>
                  <a:lnTo>
                    <a:pt x="62" y="255"/>
                  </a:lnTo>
                  <a:lnTo>
                    <a:pt x="66" y="211"/>
                  </a:lnTo>
                  <a:lnTo>
                    <a:pt x="63" y="170"/>
                  </a:lnTo>
                  <a:lnTo>
                    <a:pt x="52" y="120"/>
                  </a:lnTo>
                  <a:lnTo>
                    <a:pt x="34" y="78"/>
                  </a:lnTo>
                  <a:lnTo>
                    <a:pt x="0" y="16"/>
                  </a:lnTo>
                  <a:close/>
                </a:path>
              </a:pathLst>
            </a:custGeom>
            <a:solidFill>
              <a:srgbClr val="C0C0C0"/>
            </a:solidFill>
            <a:ln w="9525">
              <a:noFill/>
              <a:round/>
              <a:headEnd/>
              <a:tailEnd/>
            </a:ln>
          </p:spPr>
          <p:txBody>
            <a:bodyPr/>
            <a:lstStyle/>
            <a:p>
              <a:endParaRPr lang="zh-CN" altLang="en-US"/>
            </a:p>
          </p:txBody>
        </p:sp>
        <p:sp>
          <p:nvSpPr>
            <p:cNvPr id="165934" name="Freeform 24"/>
            <p:cNvSpPr>
              <a:spLocks/>
            </p:cNvSpPr>
            <p:nvPr/>
          </p:nvSpPr>
          <p:spPr bwMode="auto">
            <a:xfrm>
              <a:off x="5766" y="2052"/>
              <a:ext cx="177" cy="302"/>
            </a:xfrm>
            <a:custGeom>
              <a:avLst/>
              <a:gdLst>
                <a:gd name="T0" fmla="*/ 2 w 177"/>
                <a:gd name="T1" fmla="*/ 0 h 302"/>
                <a:gd name="T2" fmla="*/ 125 w 177"/>
                <a:gd name="T3" fmla="*/ 9 h 302"/>
                <a:gd name="T4" fmla="*/ 140 w 177"/>
                <a:gd name="T5" fmla="*/ 22 h 302"/>
                <a:gd name="T6" fmla="*/ 156 w 177"/>
                <a:gd name="T7" fmla="*/ 50 h 302"/>
                <a:gd name="T8" fmla="*/ 168 w 177"/>
                <a:gd name="T9" fmla="*/ 81 h 302"/>
                <a:gd name="T10" fmla="*/ 177 w 177"/>
                <a:gd name="T11" fmla="*/ 117 h 302"/>
                <a:gd name="T12" fmla="*/ 177 w 177"/>
                <a:gd name="T13" fmla="*/ 152 h 302"/>
                <a:gd name="T14" fmla="*/ 177 w 177"/>
                <a:gd name="T15" fmla="*/ 187 h 302"/>
                <a:gd name="T16" fmla="*/ 171 w 177"/>
                <a:gd name="T17" fmla="*/ 217 h 302"/>
                <a:gd name="T18" fmla="*/ 159 w 177"/>
                <a:gd name="T19" fmla="*/ 249 h 302"/>
                <a:gd name="T20" fmla="*/ 142 w 177"/>
                <a:gd name="T21" fmla="*/ 275 h 302"/>
                <a:gd name="T22" fmla="*/ 125 w 177"/>
                <a:gd name="T23" fmla="*/ 293 h 302"/>
                <a:gd name="T24" fmla="*/ 0 w 177"/>
                <a:gd name="T25" fmla="*/ 302 h 302"/>
                <a:gd name="T26" fmla="*/ 2 w 177"/>
                <a:gd name="T27" fmla="*/ 0 h 3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7"/>
                <a:gd name="T43" fmla="*/ 0 h 302"/>
                <a:gd name="T44" fmla="*/ 177 w 177"/>
                <a:gd name="T45" fmla="*/ 302 h 30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7" h="302">
                  <a:moveTo>
                    <a:pt x="2" y="0"/>
                  </a:moveTo>
                  <a:lnTo>
                    <a:pt x="125" y="9"/>
                  </a:lnTo>
                  <a:lnTo>
                    <a:pt x="140" y="22"/>
                  </a:lnTo>
                  <a:lnTo>
                    <a:pt x="156" y="50"/>
                  </a:lnTo>
                  <a:lnTo>
                    <a:pt x="168" y="81"/>
                  </a:lnTo>
                  <a:lnTo>
                    <a:pt x="177" y="117"/>
                  </a:lnTo>
                  <a:lnTo>
                    <a:pt x="177" y="152"/>
                  </a:lnTo>
                  <a:lnTo>
                    <a:pt x="177" y="187"/>
                  </a:lnTo>
                  <a:lnTo>
                    <a:pt x="171" y="217"/>
                  </a:lnTo>
                  <a:lnTo>
                    <a:pt x="159" y="249"/>
                  </a:lnTo>
                  <a:lnTo>
                    <a:pt x="142" y="275"/>
                  </a:lnTo>
                  <a:lnTo>
                    <a:pt x="125" y="293"/>
                  </a:lnTo>
                  <a:lnTo>
                    <a:pt x="0" y="302"/>
                  </a:lnTo>
                  <a:lnTo>
                    <a:pt x="2" y="0"/>
                  </a:lnTo>
                  <a:close/>
                </a:path>
              </a:pathLst>
            </a:custGeom>
            <a:solidFill>
              <a:srgbClr val="808080"/>
            </a:solidFill>
            <a:ln w="7620">
              <a:solidFill>
                <a:srgbClr val="808080"/>
              </a:solidFill>
              <a:round/>
              <a:headEnd/>
              <a:tailEnd/>
            </a:ln>
          </p:spPr>
          <p:txBody>
            <a:bodyPr/>
            <a:lstStyle/>
            <a:p>
              <a:endParaRPr lang="zh-CN" altLang="en-US"/>
            </a:p>
          </p:txBody>
        </p:sp>
        <p:sp>
          <p:nvSpPr>
            <p:cNvPr id="165935" name="Oval 25"/>
            <p:cNvSpPr>
              <a:spLocks noChangeArrowheads="1"/>
            </p:cNvSpPr>
            <p:nvPr/>
          </p:nvSpPr>
          <p:spPr bwMode="auto">
            <a:xfrm>
              <a:off x="5685" y="2055"/>
              <a:ext cx="173" cy="300"/>
            </a:xfrm>
            <a:prstGeom prst="ellipse">
              <a:avLst/>
            </a:prstGeom>
            <a:solidFill>
              <a:srgbClr val="404040"/>
            </a:solidFill>
            <a:ln w="7620">
              <a:solidFill>
                <a:srgbClr val="404040"/>
              </a:solidFill>
              <a:round/>
              <a:headEnd/>
              <a:tailEnd/>
            </a:ln>
          </p:spPr>
          <p:txBody>
            <a:bodyPr/>
            <a:lstStyle/>
            <a:p>
              <a:endParaRPr lang="zh-CN" altLang="en-US"/>
            </a:p>
          </p:txBody>
        </p:sp>
        <p:sp>
          <p:nvSpPr>
            <p:cNvPr id="165936" name="Freeform 26"/>
            <p:cNvSpPr>
              <a:spLocks/>
            </p:cNvSpPr>
            <p:nvPr/>
          </p:nvSpPr>
          <p:spPr bwMode="auto">
            <a:xfrm>
              <a:off x="5883" y="2056"/>
              <a:ext cx="886" cy="298"/>
            </a:xfrm>
            <a:custGeom>
              <a:avLst/>
              <a:gdLst>
                <a:gd name="T0" fmla="*/ 0 w 886"/>
                <a:gd name="T1" fmla="*/ 0 h 298"/>
                <a:gd name="T2" fmla="*/ 836 w 886"/>
                <a:gd name="T3" fmla="*/ 46 h 298"/>
                <a:gd name="T4" fmla="*/ 852 w 886"/>
                <a:gd name="T5" fmla="*/ 59 h 298"/>
                <a:gd name="T6" fmla="*/ 870 w 886"/>
                <a:gd name="T7" fmla="*/ 82 h 298"/>
                <a:gd name="T8" fmla="*/ 876 w 886"/>
                <a:gd name="T9" fmla="*/ 91 h 298"/>
                <a:gd name="T10" fmla="*/ 885 w 886"/>
                <a:gd name="T11" fmla="*/ 116 h 298"/>
                <a:gd name="T12" fmla="*/ 886 w 886"/>
                <a:gd name="T13" fmla="*/ 140 h 298"/>
                <a:gd name="T14" fmla="*/ 885 w 886"/>
                <a:gd name="T15" fmla="*/ 162 h 298"/>
                <a:gd name="T16" fmla="*/ 880 w 886"/>
                <a:gd name="T17" fmla="*/ 183 h 298"/>
                <a:gd name="T18" fmla="*/ 871 w 886"/>
                <a:gd name="T19" fmla="*/ 205 h 298"/>
                <a:gd name="T20" fmla="*/ 861 w 886"/>
                <a:gd name="T21" fmla="*/ 227 h 298"/>
                <a:gd name="T22" fmla="*/ 842 w 886"/>
                <a:gd name="T23" fmla="*/ 246 h 298"/>
                <a:gd name="T24" fmla="*/ 4 w 886"/>
                <a:gd name="T25" fmla="*/ 298 h 298"/>
                <a:gd name="T26" fmla="*/ 26 w 886"/>
                <a:gd name="T27" fmla="*/ 265 h 298"/>
                <a:gd name="T28" fmla="*/ 44 w 886"/>
                <a:gd name="T29" fmla="*/ 235 h 298"/>
                <a:gd name="T30" fmla="*/ 51 w 886"/>
                <a:gd name="T31" fmla="*/ 197 h 298"/>
                <a:gd name="T32" fmla="*/ 54 w 886"/>
                <a:gd name="T33" fmla="*/ 151 h 298"/>
                <a:gd name="T34" fmla="*/ 50 w 886"/>
                <a:gd name="T35" fmla="*/ 99 h 298"/>
                <a:gd name="T36" fmla="*/ 41 w 886"/>
                <a:gd name="T37" fmla="*/ 65 h 298"/>
                <a:gd name="T38" fmla="*/ 22 w 886"/>
                <a:gd name="T39" fmla="*/ 27 h 298"/>
                <a:gd name="T40" fmla="*/ 0 w 886"/>
                <a:gd name="T41" fmla="*/ 0 h 2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86"/>
                <a:gd name="T64" fmla="*/ 0 h 298"/>
                <a:gd name="T65" fmla="*/ 886 w 886"/>
                <a:gd name="T66" fmla="*/ 298 h 2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86" h="298">
                  <a:moveTo>
                    <a:pt x="0" y="0"/>
                  </a:moveTo>
                  <a:lnTo>
                    <a:pt x="836" y="46"/>
                  </a:lnTo>
                  <a:lnTo>
                    <a:pt x="852" y="59"/>
                  </a:lnTo>
                  <a:lnTo>
                    <a:pt x="870" y="82"/>
                  </a:lnTo>
                  <a:lnTo>
                    <a:pt x="876" y="91"/>
                  </a:lnTo>
                  <a:lnTo>
                    <a:pt x="885" y="116"/>
                  </a:lnTo>
                  <a:lnTo>
                    <a:pt x="886" y="140"/>
                  </a:lnTo>
                  <a:lnTo>
                    <a:pt x="885" y="162"/>
                  </a:lnTo>
                  <a:lnTo>
                    <a:pt x="880" y="183"/>
                  </a:lnTo>
                  <a:lnTo>
                    <a:pt x="871" y="205"/>
                  </a:lnTo>
                  <a:lnTo>
                    <a:pt x="861" y="227"/>
                  </a:lnTo>
                  <a:lnTo>
                    <a:pt x="842" y="246"/>
                  </a:lnTo>
                  <a:lnTo>
                    <a:pt x="4" y="298"/>
                  </a:lnTo>
                  <a:lnTo>
                    <a:pt x="26" y="265"/>
                  </a:lnTo>
                  <a:lnTo>
                    <a:pt x="44" y="235"/>
                  </a:lnTo>
                  <a:lnTo>
                    <a:pt x="51" y="197"/>
                  </a:lnTo>
                  <a:lnTo>
                    <a:pt x="54" y="151"/>
                  </a:lnTo>
                  <a:lnTo>
                    <a:pt x="50" y="99"/>
                  </a:lnTo>
                  <a:lnTo>
                    <a:pt x="41" y="65"/>
                  </a:lnTo>
                  <a:lnTo>
                    <a:pt x="22" y="27"/>
                  </a:lnTo>
                  <a:lnTo>
                    <a:pt x="0" y="0"/>
                  </a:lnTo>
                  <a:close/>
                </a:path>
              </a:pathLst>
            </a:custGeom>
            <a:solidFill>
              <a:srgbClr val="E00000"/>
            </a:solidFill>
            <a:ln w="9525">
              <a:noFill/>
              <a:round/>
              <a:headEnd/>
              <a:tailEnd/>
            </a:ln>
          </p:spPr>
          <p:txBody>
            <a:bodyPr/>
            <a:lstStyle/>
            <a:p>
              <a:endParaRPr lang="zh-CN" altLang="en-US"/>
            </a:p>
          </p:txBody>
        </p:sp>
        <p:grpSp>
          <p:nvGrpSpPr>
            <p:cNvPr id="4" name="Group 27"/>
            <p:cNvGrpSpPr>
              <a:grpSpLocks/>
            </p:cNvGrpSpPr>
            <p:nvPr/>
          </p:nvGrpSpPr>
          <p:grpSpPr bwMode="auto">
            <a:xfrm>
              <a:off x="6287" y="2162"/>
              <a:ext cx="182" cy="58"/>
              <a:chOff x="6287" y="2162"/>
              <a:chExt cx="182" cy="58"/>
            </a:xfrm>
          </p:grpSpPr>
          <p:sp>
            <p:nvSpPr>
              <p:cNvPr id="165938" name="Freeform 28"/>
              <p:cNvSpPr>
                <a:spLocks/>
              </p:cNvSpPr>
              <p:nvPr/>
            </p:nvSpPr>
            <p:spPr bwMode="auto">
              <a:xfrm>
                <a:off x="6450" y="2174"/>
                <a:ext cx="19" cy="33"/>
              </a:xfrm>
              <a:custGeom>
                <a:avLst/>
                <a:gdLst>
                  <a:gd name="T0" fmla="*/ 0 w 19"/>
                  <a:gd name="T1" fmla="*/ 0 h 33"/>
                  <a:gd name="T2" fmla="*/ 19 w 19"/>
                  <a:gd name="T3" fmla="*/ 1 h 33"/>
                  <a:gd name="T4" fmla="*/ 19 w 19"/>
                  <a:gd name="T5" fmla="*/ 30 h 33"/>
                  <a:gd name="T6" fmla="*/ 0 w 19"/>
                  <a:gd name="T7" fmla="*/ 33 h 33"/>
                  <a:gd name="T8" fmla="*/ 0 w 19"/>
                  <a:gd name="T9" fmla="*/ 0 h 33"/>
                  <a:gd name="T10" fmla="*/ 0 60000 65536"/>
                  <a:gd name="T11" fmla="*/ 0 60000 65536"/>
                  <a:gd name="T12" fmla="*/ 0 60000 65536"/>
                  <a:gd name="T13" fmla="*/ 0 60000 65536"/>
                  <a:gd name="T14" fmla="*/ 0 60000 65536"/>
                  <a:gd name="T15" fmla="*/ 0 w 19"/>
                  <a:gd name="T16" fmla="*/ 0 h 33"/>
                  <a:gd name="T17" fmla="*/ 19 w 19"/>
                  <a:gd name="T18" fmla="*/ 33 h 33"/>
                </a:gdLst>
                <a:ahLst/>
                <a:cxnLst>
                  <a:cxn ang="T10">
                    <a:pos x="T0" y="T1"/>
                  </a:cxn>
                  <a:cxn ang="T11">
                    <a:pos x="T2" y="T3"/>
                  </a:cxn>
                  <a:cxn ang="T12">
                    <a:pos x="T4" y="T5"/>
                  </a:cxn>
                  <a:cxn ang="T13">
                    <a:pos x="T6" y="T7"/>
                  </a:cxn>
                  <a:cxn ang="T14">
                    <a:pos x="T8" y="T9"/>
                  </a:cxn>
                </a:cxnLst>
                <a:rect l="T15" t="T16" r="T17" b="T18"/>
                <a:pathLst>
                  <a:path w="19" h="33">
                    <a:moveTo>
                      <a:pt x="0" y="0"/>
                    </a:moveTo>
                    <a:lnTo>
                      <a:pt x="19" y="1"/>
                    </a:lnTo>
                    <a:lnTo>
                      <a:pt x="19" y="30"/>
                    </a:lnTo>
                    <a:lnTo>
                      <a:pt x="0" y="33"/>
                    </a:lnTo>
                    <a:lnTo>
                      <a:pt x="0" y="0"/>
                    </a:lnTo>
                    <a:close/>
                  </a:path>
                </a:pathLst>
              </a:custGeom>
              <a:solidFill>
                <a:srgbClr val="404040"/>
              </a:solidFill>
              <a:ln w="9525">
                <a:noFill/>
                <a:round/>
                <a:headEnd/>
                <a:tailEnd/>
              </a:ln>
            </p:spPr>
            <p:txBody>
              <a:bodyPr/>
              <a:lstStyle/>
              <a:p>
                <a:endParaRPr lang="zh-CN" altLang="en-US"/>
              </a:p>
            </p:txBody>
          </p:sp>
          <p:sp>
            <p:nvSpPr>
              <p:cNvPr id="165939" name="Freeform 29"/>
              <p:cNvSpPr>
                <a:spLocks/>
              </p:cNvSpPr>
              <p:nvPr/>
            </p:nvSpPr>
            <p:spPr bwMode="auto">
              <a:xfrm>
                <a:off x="6287" y="2162"/>
                <a:ext cx="26" cy="58"/>
              </a:xfrm>
              <a:custGeom>
                <a:avLst/>
                <a:gdLst>
                  <a:gd name="T0" fmla="*/ 26 w 26"/>
                  <a:gd name="T1" fmla="*/ 3 h 58"/>
                  <a:gd name="T2" fmla="*/ 0 w 26"/>
                  <a:gd name="T3" fmla="*/ 0 h 58"/>
                  <a:gd name="T4" fmla="*/ 0 w 26"/>
                  <a:gd name="T5" fmla="*/ 58 h 58"/>
                  <a:gd name="T6" fmla="*/ 26 w 26"/>
                  <a:gd name="T7" fmla="*/ 56 h 58"/>
                  <a:gd name="T8" fmla="*/ 26 w 26"/>
                  <a:gd name="T9" fmla="*/ 3 h 58"/>
                  <a:gd name="T10" fmla="*/ 0 60000 65536"/>
                  <a:gd name="T11" fmla="*/ 0 60000 65536"/>
                  <a:gd name="T12" fmla="*/ 0 60000 65536"/>
                  <a:gd name="T13" fmla="*/ 0 60000 65536"/>
                  <a:gd name="T14" fmla="*/ 0 60000 65536"/>
                  <a:gd name="T15" fmla="*/ 0 w 26"/>
                  <a:gd name="T16" fmla="*/ 0 h 58"/>
                  <a:gd name="T17" fmla="*/ 26 w 26"/>
                  <a:gd name="T18" fmla="*/ 58 h 58"/>
                </a:gdLst>
                <a:ahLst/>
                <a:cxnLst>
                  <a:cxn ang="T10">
                    <a:pos x="T0" y="T1"/>
                  </a:cxn>
                  <a:cxn ang="T11">
                    <a:pos x="T2" y="T3"/>
                  </a:cxn>
                  <a:cxn ang="T12">
                    <a:pos x="T4" y="T5"/>
                  </a:cxn>
                  <a:cxn ang="T13">
                    <a:pos x="T6" y="T7"/>
                  </a:cxn>
                  <a:cxn ang="T14">
                    <a:pos x="T8" y="T9"/>
                  </a:cxn>
                </a:cxnLst>
                <a:rect l="T15" t="T16" r="T17" b="T18"/>
                <a:pathLst>
                  <a:path w="26" h="58">
                    <a:moveTo>
                      <a:pt x="26" y="3"/>
                    </a:moveTo>
                    <a:lnTo>
                      <a:pt x="0" y="0"/>
                    </a:lnTo>
                    <a:lnTo>
                      <a:pt x="0" y="58"/>
                    </a:lnTo>
                    <a:lnTo>
                      <a:pt x="26" y="56"/>
                    </a:lnTo>
                    <a:lnTo>
                      <a:pt x="26" y="3"/>
                    </a:lnTo>
                    <a:close/>
                  </a:path>
                </a:pathLst>
              </a:custGeom>
              <a:solidFill>
                <a:srgbClr val="404040"/>
              </a:solidFill>
              <a:ln w="9525">
                <a:noFill/>
                <a:round/>
                <a:headEnd/>
                <a:tailEnd/>
              </a:ln>
            </p:spPr>
            <p:txBody>
              <a:bodyPr/>
              <a:lstStyle/>
              <a:p>
                <a:endParaRPr lang="zh-CN" altLang="en-US"/>
              </a:p>
            </p:txBody>
          </p:sp>
          <p:sp>
            <p:nvSpPr>
              <p:cNvPr id="165940" name="Freeform 30"/>
              <p:cNvSpPr>
                <a:spLocks/>
              </p:cNvSpPr>
              <p:nvPr/>
            </p:nvSpPr>
            <p:spPr bwMode="auto">
              <a:xfrm>
                <a:off x="6309" y="2162"/>
                <a:ext cx="139" cy="57"/>
              </a:xfrm>
              <a:custGeom>
                <a:avLst/>
                <a:gdLst>
                  <a:gd name="T0" fmla="*/ 0 w 139"/>
                  <a:gd name="T1" fmla="*/ 0 h 57"/>
                  <a:gd name="T2" fmla="*/ 139 w 139"/>
                  <a:gd name="T3" fmla="*/ 7 h 57"/>
                  <a:gd name="T4" fmla="*/ 139 w 139"/>
                  <a:gd name="T5" fmla="*/ 50 h 57"/>
                  <a:gd name="T6" fmla="*/ 0 w 139"/>
                  <a:gd name="T7" fmla="*/ 57 h 57"/>
                  <a:gd name="T8" fmla="*/ 0 w 139"/>
                  <a:gd name="T9" fmla="*/ 0 h 57"/>
                  <a:gd name="T10" fmla="*/ 0 60000 65536"/>
                  <a:gd name="T11" fmla="*/ 0 60000 65536"/>
                  <a:gd name="T12" fmla="*/ 0 60000 65536"/>
                  <a:gd name="T13" fmla="*/ 0 60000 65536"/>
                  <a:gd name="T14" fmla="*/ 0 60000 65536"/>
                  <a:gd name="T15" fmla="*/ 0 w 139"/>
                  <a:gd name="T16" fmla="*/ 0 h 57"/>
                  <a:gd name="T17" fmla="*/ 139 w 139"/>
                  <a:gd name="T18" fmla="*/ 57 h 57"/>
                </a:gdLst>
                <a:ahLst/>
                <a:cxnLst>
                  <a:cxn ang="T10">
                    <a:pos x="T0" y="T1"/>
                  </a:cxn>
                  <a:cxn ang="T11">
                    <a:pos x="T2" y="T3"/>
                  </a:cxn>
                  <a:cxn ang="T12">
                    <a:pos x="T4" y="T5"/>
                  </a:cxn>
                  <a:cxn ang="T13">
                    <a:pos x="T6" y="T7"/>
                  </a:cxn>
                  <a:cxn ang="T14">
                    <a:pos x="T8" y="T9"/>
                  </a:cxn>
                </a:cxnLst>
                <a:rect l="T15" t="T16" r="T17" b="T18"/>
                <a:pathLst>
                  <a:path w="139" h="57">
                    <a:moveTo>
                      <a:pt x="0" y="0"/>
                    </a:moveTo>
                    <a:lnTo>
                      <a:pt x="139" y="7"/>
                    </a:lnTo>
                    <a:lnTo>
                      <a:pt x="139" y="50"/>
                    </a:lnTo>
                    <a:lnTo>
                      <a:pt x="0" y="57"/>
                    </a:lnTo>
                    <a:lnTo>
                      <a:pt x="0" y="0"/>
                    </a:lnTo>
                    <a:close/>
                  </a:path>
                </a:pathLst>
              </a:custGeom>
              <a:solidFill>
                <a:srgbClr val="808080"/>
              </a:solidFill>
              <a:ln w="7620">
                <a:solidFill>
                  <a:srgbClr val="808080"/>
                </a:solidFill>
                <a:round/>
                <a:headEnd/>
                <a:tailEnd/>
              </a:ln>
            </p:spPr>
            <p:txBody>
              <a:bodyPr/>
              <a:lstStyle/>
              <a:p>
                <a:endParaRPr lang="zh-CN" altLang="en-US"/>
              </a:p>
            </p:txBody>
          </p:sp>
        </p:grpSp>
      </p:grpSp>
      <p:sp>
        <p:nvSpPr>
          <p:cNvPr id="165905" name="Line 31"/>
          <p:cNvSpPr>
            <a:spLocks noChangeShapeType="1"/>
          </p:cNvSpPr>
          <p:nvPr/>
        </p:nvSpPr>
        <p:spPr bwMode="auto">
          <a:xfrm flipH="1" flipV="1">
            <a:off x="5803900" y="3348038"/>
            <a:ext cx="1576388" cy="9525"/>
          </a:xfrm>
          <a:prstGeom prst="line">
            <a:avLst/>
          </a:prstGeom>
          <a:noFill/>
          <a:ln w="28575">
            <a:solidFill>
              <a:srgbClr val="0000FF"/>
            </a:solidFill>
            <a:round/>
            <a:headEnd/>
            <a:tailEnd/>
          </a:ln>
        </p:spPr>
        <p:txBody>
          <a:bodyPr/>
          <a:lstStyle/>
          <a:p>
            <a:endParaRPr lang="zh-CN" altLang="en-US"/>
          </a:p>
        </p:txBody>
      </p:sp>
      <p:sp>
        <p:nvSpPr>
          <p:cNvPr id="165906" name="Line 32"/>
          <p:cNvSpPr>
            <a:spLocks noChangeShapeType="1"/>
          </p:cNvSpPr>
          <p:nvPr/>
        </p:nvSpPr>
        <p:spPr bwMode="auto">
          <a:xfrm>
            <a:off x="6821488" y="3343275"/>
            <a:ext cx="206375" cy="0"/>
          </a:xfrm>
          <a:prstGeom prst="line">
            <a:avLst/>
          </a:prstGeom>
          <a:noFill/>
          <a:ln w="19050">
            <a:solidFill>
              <a:srgbClr val="0000FF"/>
            </a:solidFill>
            <a:round/>
            <a:headEnd/>
            <a:tailEnd type="triangle" w="med" len="med"/>
          </a:ln>
        </p:spPr>
        <p:txBody>
          <a:bodyPr/>
          <a:lstStyle/>
          <a:p>
            <a:endParaRPr lang="zh-CN" altLang="en-US"/>
          </a:p>
        </p:txBody>
      </p:sp>
      <p:sp>
        <p:nvSpPr>
          <p:cNvPr id="165907" name="Line 33"/>
          <p:cNvSpPr>
            <a:spLocks noChangeShapeType="1"/>
          </p:cNvSpPr>
          <p:nvPr/>
        </p:nvSpPr>
        <p:spPr bwMode="auto">
          <a:xfrm flipV="1">
            <a:off x="3170238" y="3348038"/>
            <a:ext cx="4227512" cy="1743075"/>
          </a:xfrm>
          <a:prstGeom prst="line">
            <a:avLst/>
          </a:prstGeom>
          <a:noFill/>
          <a:ln w="28575">
            <a:solidFill>
              <a:srgbClr val="0000FF"/>
            </a:solidFill>
            <a:round/>
            <a:headEnd type="triangle" w="med" len="med"/>
            <a:tailEnd/>
          </a:ln>
        </p:spPr>
        <p:txBody>
          <a:bodyPr/>
          <a:lstStyle/>
          <a:p>
            <a:endParaRPr lang="zh-CN" altLang="en-US"/>
          </a:p>
        </p:txBody>
      </p:sp>
      <p:sp>
        <p:nvSpPr>
          <p:cNvPr id="165908" name="Line 34"/>
          <p:cNvSpPr>
            <a:spLocks noChangeShapeType="1"/>
          </p:cNvSpPr>
          <p:nvPr/>
        </p:nvSpPr>
        <p:spPr bwMode="auto">
          <a:xfrm rot="-301378">
            <a:off x="5854700" y="3271838"/>
            <a:ext cx="1220788" cy="1449387"/>
          </a:xfrm>
          <a:prstGeom prst="line">
            <a:avLst/>
          </a:prstGeom>
          <a:noFill/>
          <a:ln w="28575">
            <a:solidFill>
              <a:srgbClr val="0000FF"/>
            </a:solidFill>
            <a:round/>
            <a:headEnd/>
            <a:tailEnd/>
          </a:ln>
        </p:spPr>
        <p:txBody>
          <a:bodyPr/>
          <a:lstStyle/>
          <a:p>
            <a:endParaRPr lang="zh-CN" altLang="en-US"/>
          </a:p>
        </p:txBody>
      </p:sp>
      <p:sp>
        <p:nvSpPr>
          <p:cNvPr id="165909" name="Line 35"/>
          <p:cNvSpPr>
            <a:spLocks noChangeShapeType="1"/>
          </p:cNvSpPr>
          <p:nvPr/>
        </p:nvSpPr>
        <p:spPr bwMode="auto">
          <a:xfrm flipH="1">
            <a:off x="3238500" y="4665663"/>
            <a:ext cx="3879850" cy="0"/>
          </a:xfrm>
          <a:prstGeom prst="line">
            <a:avLst/>
          </a:prstGeom>
          <a:noFill/>
          <a:ln w="28575">
            <a:solidFill>
              <a:srgbClr val="0000FF"/>
            </a:solidFill>
            <a:round/>
            <a:headEnd/>
            <a:tailEnd type="triangle" w="med" len="med"/>
          </a:ln>
        </p:spPr>
        <p:txBody>
          <a:bodyPr/>
          <a:lstStyle/>
          <a:p>
            <a:endParaRPr lang="zh-CN" altLang="en-US"/>
          </a:p>
        </p:txBody>
      </p:sp>
      <p:sp>
        <p:nvSpPr>
          <p:cNvPr id="165910" name="Line 36"/>
          <p:cNvSpPr>
            <a:spLocks noChangeShapeType="1"/>
          </p:cNvSpPr>
          <p:nvPr/>
        </p:nvSpPr>
        <p:spPr bwMode="auto">
          <a:xfrm>
            <a:off x="5803900" y="2984500"/>
            <a:ext cx="0" cy="273050"/>
          </a:xfrm>
          <a:prstGeom prst="line">
            <a:avLst/>
          </a:prstGeom>
          <a:noFill/>
          <a:ln w="19050">
            <a:solidFill>
              <a:schemeClr val="tx1"/>
            </a:solidFill>
            <a:round/>
            <a:headEnd/>
            <a:tailEnd/>
          </a:ln>
        </p:spPr>
        <p:txBody>
          <a:bodyPr/>
          <a:lstStyle/>
          <a:p>
            <a:endParaRPr lang="zh-CN" altLang="en-US"/>
          </a:p>
        </p:txBody>
      </p:sp>
      <p:sp>
        <p:nvSpPr>
          <p:cNvPr id="165911" name="Line 37"/>
          <p:cNvSpPr>
            <a:spLocks noChangeShapeType="1"/>
          </p:cNvSpPr>
          <p:nvPr/>
        </p:nvSpPr>
        <p:spPr bwMode="auto">
          <a:xfrm>
            <a:off x="7410450" y="2965450"/>
            <a:ext cx="0" cy="276225"/>
          </a:xfrm>
          <a:prstGeom prst="line">
            <a:avLst/>
          </a:prstGeom>
          <a:noFill/>
          <a:ln w="19050">
            <a:solidFill>
              <a:schemeClr val="tx1"/>
            </a:solidFill>
            <a:round/>
            <a:headEnd/>
            <a:tailEnd/>
          </a:ln>
        </p:spPr>
        <p:txBody>
          <a:bodyPr/>
          <a:lstStyle/>
          <a:p>
            <a:endParaRPr lang="zh-CN" altLang="en-US"/>
          </a:p>
        </p:txBody>
      </p:sp>
      <p:sp>
        <p:nvSpPr>
          <p:cNvPr id="165912" name="Line 38"/>
          <p:cNvSpPr>
            <a:spLocks noChangeShapeType="1"/>
          </p:cNvSpPr>
          <p:nvPr/>
        </p:nvSpPr>
        <p:spPr bwMode="auto">
          <a:xfrm>
            <a:off x="5803900" y="3074988"/>
            <a:ext cx="1593850"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65913" name="Text Box 39"/>
          <p:cNvSpPr txBox="1">
            <a:spLocks noChangeArrowheads="1"/>
          </p:cNvSpPr>
          <p:nvPr/>
        </p:nvSpPr>
        <p:spPr bwMode="auto">
          <a:xfrm>
            <a:off x="6372225" y="2636838"/>
            <a:ext cx="298450" cy="366712"/>
          </a:xfrm>
          <a:prstGeom prst="rect">
            <a:avLst/>
          </a:prstGeom>
          <a:noFill/>
          <a:ln w="9525">
            <a:noFill/>
            <a:miter lim="800000"/>
            <a:headEnd/>
            <a:tailEnd/>
          </a:ln>
        </p:spPr>
        <p:txBody>
          <a:bodyPr wrap="none">
            <a:spAutoFit/>
          </a:bodyPr>
          <a:lstStyle/>
          <a:p>
            <a:r>
              <a:rPr lang="en-US" altLang="zh-CN" i="1">
                <a:solidFill>
                  <a:srgbClr val="CC0000"/>
                </a:solidFill>
                <a:latin typeface="Times New Roman" pitchFamily="18" charset="0"/>
              </a:rPr>
              <a:t>p</a:t>
            </a:r>
            <a:endParaRPr lang="en-US" altLang="zh-CN" baseline="-25000">
              <a:solidFill>
                <a:srgbClr val="CC0000"/>
              </a:solidFill>
              <a:latin typeface="Times New Roman" pitchFamily="18" charset="0"/>
            </a:endParaRPr>
          </a:p>
        </p:txBody>
      </p:sp>
      <p:sp>
        <p:nvSpPr>
          <p:cNvPr id="165914" name="Text Box 40"/>
          <p:cNvSpPr txBox="1">
            <a:spLocks noChangeArrowheads="1"/>
          </p:cNvSpPr>
          <p:nvPr/>
        </p:nvSpPr>
        <p:spPr bwMode="auto">
          <a:xfrm>
            <a:off x="5335588" y="3303588"/>
            <a:ext cx="387350" cy="366712"/>
          </a:xfrm>
          <a:prstGeom prst="rect">
            <a:avLst/>
          </a:prstGeom>
          <a:noFill/>
          <a:ln w="9525">
            <a:noFill/>
            <a:miter lim="800000"/>
            <a:headEnd/>
            <a:tailEnd/>
          </a:ln>
        </p:spPr>
        <p:txBody>
          <a:bodyPr wrap="none">
            <a:spAutoFit/>
          </a:bodyPr>
          <a:lstStyle/>
          <a:p>
            <a:r>
              <a:rPr lang="en-US" altLang="zh-CN" i="1">
                <a:solidFill>
                  <a:srgbClr val="000066"/>
                </a:solidFill>
                <a:latin typeface="Times New Roman" pitchFamily="18" charset="0"/>
              </a:rPr>
              <a:t>h</a:t>
            </a:r>
            <a:r>
              <a:rPr lang="en-US" altLang="zh-CN" baseline="-25000">
                <a:solidFill>
                  <a:srgbClr val="000066"/>
                </a:solidFill>
                <a:latin typeface="Times New Roman" pitchFamily="18" charset="0"/>
              </a:rPr>
              <a:t>0</a:t>
            </a:r>
          </a:p>
        </p:txBody>
      </p:sp>
      <p:sp>
        <p:nvSpPr>
          <p:cNvPr id="165915" name="Line 41"/>
          <p:cNvSpPr>
            <a:spLocks noChangeShapeType="1"/>
          </p:cNvSpPr>
          <p:nvPr/>
        </p:nvSpPr>
        <p:spPr bwMode="auto">
          <a:xfrm>
            <a:off x="4211638" y="5013325"/>
            <a:ext cx="0" cy="273050"/>
          </a:xfrm>
          <a:prstGeom prst="line">
            <a:avLst/>
          </a:prstGeom>
          <a:noFill/>
          <a:ln w="9525">
            <a:solidFill>
              <a:schemeClr val="tx1"/>
            </a:solidFill>
            <a:round/>
            <a:headEnd/>
            <a:tailEnd/>
          </a:ln>
        </p:spPr>
        <p:txBody>
          <a:bodyPr/>
          <a:lstStyle/>
          <a:p>
            <a:endParaRPr lang="zh-CN" altLang="en-US"/>
          </a:p>
        </p:txBody>
      </p:sp>
      <p:sp>
        <p:nvSpPr>
          <p:cNvPr id="165916" name="Line 42"/>
          <p:cNvSpPr>
            <a:spLocks noChangeShapeType="1"/>
          </p:cNvSpPr>
          <p:nvPr/>
        </p:nvSpPr>
        <p:spPr bwMode="auto">
          <a:xfrm>
            <a:off x="7397750" y="4994275"/>
            <a:ext cx="0" cy="276225"/>
          </a:xfrm>
          <a:prstGeom prst="line">
            <a:avLst/>
          </a:prstGeom>
          <a:noFill/>
          <a:ln w="9525">
            <a:solidFill>
              <a:schemeClr val="tx1"/>
            </a:solidFill>
            <a:round/>
            <a:headEnd/>
            <a:tailEnd/>
          </a:ln>
        </p:spPr>
        <p:txBody>
          <a:bodyPr/>
          <a:lstStyle/>
          <a:p>
            <a:endParaRPr lang="zh-CN" altLang="en-US"/>
          </a:p>
        </p:txBody>
      </p:sp>
      <p:sp>
        <p:nvSpPr>
          <p:cNvPr id="165917" name="Line 43"/>
          <p:cNvSpPr>
            <a:spLocks noChangeShapeType="1"/>
          </p:cNvSpPr>
          <p:nvPr/>
        </p:nvSpPr>
        <p:spPr bwMode="auto">
          <a:xfrm>
            <a:off x="4211638" y="5157788"/>
            <a:ext cx="3170237" cy="1905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65918" name="Text Box 45"/>
          <p:cNvSpPr txBox="1">
            <a:spLocks noChangeArrowheads="1"/>
          </p:cNvSpPr>
          <p:nvPr/>
        </p:nvSpPr>
        <p:spPr bwMode="auto">
          <a:xfrm>
            <a:off x="3563938" y="4005263"/>
            <a:ext cx="354012" cy="366712"/>
          </a:xfrm>
          <a:prstGeom prst="rect">
            <a:avLst/>
          </a:prstGeom>
          <a:noFill/>
          <a:ln w="9525">
            <a:noFill/>
            <a:miter lim="800000"/>
            <a:headEnd/>
            <a:tailEnd/>
          </a:ln>
        </p:spPr>
        <p:txBody>
          <a:bodyPr wrap="none">
            <a:spAutoFit/>
          </a:bodyPr>
          <a:lstStyle/>
          <a:p>
            <a:r>
              <a:rPr lang="en-US" altLang="zh-CN" i="1">
                <a:solidFill>
                  <a:srgbClr val="000066"/>
                </a:solidFill>
                <a:latin typeface="Times New Roman" pitchFamily="18" charset="0"/>
              </a:rPr>
              <a:t>h</a:t>
            </a:r>
            <a:r>
              <a:rPr lang="en-US" altLang="zh-CN" i="1" baseline="-25000">
                <a:solidFill>
                  <a:srgbClr val="000066"/>
                </a:solidFill>
                <a:latin typeface="Times New Roman" pitchFamily="18" charset="0"/>
              </a:rPr>
              <a:t>i</a:t>
            </a:r>
          </a:p>
        </p:txBody>
      </p:sp>
      <p:sp>
        <p:nvSpPr>
          <p:cNvPr id="165919" name="Text Box 46"/>
          <p:cNvSpPr txBox="1">
            <a:spLocks noChangeArrowheads="1"/>
          </p:cNvSpPr>
          <p:nvPr/>
        </p:nvSpPr>
        <p:spPr bwMode="auto">
          <a:xfrm>
            <a:off x="6354763" y="3241675"/>
            <a:ext cx="298450" cy="366713"/>
          </a:xfrm>
          <a:prstGeom prst="rect">
            <a:avLst/>
          </a:prstGeom>
          <a:noFill/>
          <a:ln w="9525">
            <a:noFill/>
            <a:miter lim="800000"/>
            <a:headEnd/>
            <a:tailEnd/>
          </a:ln>
        </p:spPr>
        <p:txBody>
          <a:bodyPr wrap="none">
            <a:spAutoFit/>
          </a:bodyPr>
          <a:lstStyle/>
          <a:p>
            <a:r>
              <a:rPr lang="en-US" altLang="zh-CN">
                <a:latin typeface="Times New Roman" pitchFamily="18" charset="0"/>
              </a:rPr>
              <a:t>1</a:t>
            </a:r>
          </a:p>
        </p:txBody>
      </p:sp>
      <p:sp>
        <p:nvSpPr>
          <p:cNvPr id="165920" name="Text Box 47"/>
          <p:cNvSpPr txBox="1">
            <a:spLocks noChangeArrowheads="1"/>
          </p:cNvSpPr>
          <p:nvPr/>
        </p:nvSpPr>
        <p:spPr bwMode="auto">
          <a:xfrm>
            <a:off x="4949825" y="4291013"/>
            <a:ext cx="298450" cy="366712"/>
          </a:xfrm>
          <a:prstGeom prst="rect">
            <a:avLst/>
          </a:prstGeom>
          <a:noFill/>
          <a:ln w="9525">
            <a:noFill/>
            <a:miter lim="800000"/>
            <a:headEnd/>
            <a:tailEnd/>
          </a:ln>
        </p:spPr>
        <p:txBody>
          <a:bodyPr wrap="none">
            <a:spAutoFit/>
          </a:bodyPr>
          <a:lstStyle/>
          <a:p>
            <a:r>
              <a:rPr lang="en-US" altLang="zh-CN">
                <a:latin typeface="Times New Roman" pitchFamily="18" charset="0"/>
              </a:rPr>
              <a:t>1</a:t>
            </a:r>
          </a:p>
        </p:txBody>
      </p:sp>
      <p:sp>
        <p:nvSpPr>
          <p:cNvPr id="165921" name="Line 48"/>
          <p:cNvSpPr>
            <a:spLocks noChangeShapeType="1"/>
          </p:cNvSpPr>
          <p:nvPr/>
        </p:nvSpPr>
        <p:spPr bwMode="auto">
          <a:xfrm flipH="1">
            <a:off x="4832350" y="4313238"/>
            <a:ext cx="209550" cy="93662"/>
          </a:xfrm>
          <a:prstGeom prst="line">
            <a:avLst/>
          </a:prstGeom>
          <a:noFill/>
          <a:ln w="9525">
            <a:solidFill>
              <a:srgbClr val="0000FF"/>
            </a:solidFill>
            <a:round/>
            <a:headEnd/>
            <a:tailEnd type="triangle" w="med" len="med"/>
          </a:ln>
        </p:spPr>
        <p:txBody>
          <a:bodyPr/>
          <a:lstStyle/>
          <a:p>
            <a:endParaRPr lang="zh-CN" altLang="en-US"/>
          </a:p>
        </p:txBody>
      </p:sp>
      <p:sp>
        <p:nvSpPr>
          <p:cNvPr id="165922" name="Line 49"/>
          <p:cNvSpPr>
            <a:spLocks noChangeShapeType="1"/>
          </p:cNvSpPr>
          <p:nvPr/>
        </p:nvSpPr>
        <p:spPr bwMode="auto">
          <a:xfrm rot="-470881">
            <a:off x="6022975" y="3532188"/>
            <a:ext cx="141288" cy="182562"/>
          </a:xfrm>
          <a:prstGeom prst="line">
            <a:avLst/>
          </a:prstGeom>
          <a:noFill/>
          <a:ln w="19050">
            <a:solidFill>
              <a:srgbClr val="0000FF"/>
            </a:solidFill>
            <a:round/>
            <a:headEnd/>
            <a:tailEnd type="triangle" w="med" len="med"/>
          </a:ln>
        </p:spPr>
        <p:txBody>
          <a:bodyPr/>
          <a:lstStyle/>
          <a:p>
            <a:endParaRPr lang="zh-CN" altLang="en-US"/>
          </a:p>
        </p:txBody>
      </p:sp>
      <p:sp>
        <p:nvSpPr>
          <p:cNvPr id="165923" name="Text Box 50"/>
          <p:cNvSpPr txBox="1">
            <a:spLocks noChangeArrowheads="1"/>
          </p:cNvSpPr>
          <p:nvPr/>
        </p:nvSpPr>
        <p:spPr bwMode="auto">
          <a:xfrm>
            <a:off x="6451600" y="3813175"/>
            <a:ext cx="298450" cy="366713"/>
          </a:xfrm>
          <a:prstGeom prst="rect">
            <a:avLst/>
          </a:prstGeom>
          <a:noFill/>
          <a:ln w="9525">
            <a:noFill/>
            <a:miter lim="800000"/>
            <a:headEnd/>
            <a:tailEnd/>
          </a:ln>
        </p:spPr>
        <p:txBody>
          <a:bodyPr wrap="none">
            <a:spAutoFit/>
          </a:bodyPr>
          <a:lstStyle/>
          <a:p>
            <a:r>
              <a:rPr lang="en-US" altLang="zh-CN">
                <a:latin typeface="Times New Roman" pitchFamily="18" charset="0"/>
              </a:rPr>
              <a:t>2</a:t>
            </a:r>
          </a:p>
        </p:txBody>
      </p:sp>
      <p:sp>
        <p:nvSpPr>
          <p:cNvPr id="165924" name="Text Box 51"/>
          <p:cNvSpPr txBox="1">
            <a:spLocks noChangeArrowheads="1"/>
          </p:cNvSpPr>
          <p:nvPr/>
        </p:nvSpPr>
        <p:spPr bwMode="auto">
          <a:xfrm>
            <a:off x="5651500" y="4652963"/>
            <a:ext cx="298450" cy="366712"/>
          </a:xfrm>
          <a:prstGeom prst="rect">
            <a:avLst/>
          </a:prstGeom>
          <a:noFill/>
          <a:ln w="9525">
            <a:noFill/>
            <a:miter lim="800000"/>
            <a:headEnd/>
            <a:tailEnd/>
          </a:ln>
        </p:spPr>
        <p:txBody>
          <a:bodyPr wrap="none">
            <a:spAutoFit/>
          </a:bodyPr>
          <a:lstStyle/>
          <a:p>
            <a:r>
              <a:rPr lang="en-US" altLang="zh-CN">
                <a:latin typeface="Times New Roman" pitchFamily="18" charset="0"/>
              </a:rPr>
              <a:t>2</a:t>
            </a:r>
          </a:p>
        </p:txBody>
      </p:sp>
      <p:sp>
        <p:nvSpPr>
          <p:cNvPr id="165925" name="Text Box 52"/>
          <p:cNvSpPr txBox="1">
            <a:spLocks noChangeArrowheads="1"/>
          </p:cNvSpPr>
          <p:nvPr/>
        </p:nvSpPr>
        <p:spPr bwMode="auto">
          <a:xfrm>
            <a:off x="6011863" y="3860800"/>
            <a:ext cx="336550" cy="366713"/>
          </a:xfrm>
          <a:prstGeom prst="rect">
            <a:avLst/>
          </a:prstGeom>
          <a:noFill/>
          <a:ln w="9525">
            <a:noFill/>
            <a:miter lim="800000"/>
            <a:headEnd/>
            <a:tailEnd/>
          </a:ln>
        </p:spPr>
        <p:txBody>
          <a:bodyPr wrap="none">
            <a:spAutoFit/>
          </a:bodyPr>
          <a:lstStyle/>
          <a:p>
            <a:r>
              <a:rPr lang="en-US" altLang="zh-CN" i="1">
                <a:solidFill>
                  <a:srgbClr val="0000FF"/>
                </a:solidFill>
                <a:latin typeface="Times New Roman" pitchFamily="18" charset="0"/>
              </a:rPr>
              <a:t>F</a:t>
            </a:r>
          </a:p>
        </p:txBody>
      </p:sp>
      <p:sp>
        <p:nvSpPr>
          <p:cNvPr id="165926" name="Rectangle 104"/>
          <p:cNvSpPr>
            <a:spLocks noChangeArrowheads="1"/>
          </p:cNvSpPr>
          <p:nvPr/>
        </p:nvSpPr>
        <p:spPr bwMode="auto">
          <a:xfrm>
            <a:off x="1908175" y="2060575"/>
            <a:ext cx="6408738" cy="3600450"/>
          </a:xfrm>
          <a:prstGeom prst="rect">
            <a:avLst/>
          </a:prstGeom>
          <a:noFill/>
          <a:ln w="9525">
            <a:solidFill>
              <a:schemeClr val="tx1"/>
            </a:solidFill>
            <a:miter lim="800000"/>
            <a:headEnd/>
            <a:tailEnd/>
          </a:ln>
        </p:spPr>
        <p:txBody>
          <a:bodyPr wrap="none" anchor="ctr"/>
          <a:lstStyle/>
          <a:p>
            <a:endParaRPr lang="zh-CN" altLang="en-US"/>
          </a:p>
        </p:txBody>
      </p:sp>
      <p:graphicFrame>
        <p:nvGraphicFramePr>
          <p:cNvPr id="165893" name="Object 105"/>
          <p:cNvGraphicFramePr>
            <a:graphicFrameLocks noChangeAspect="1"/>
          </p:cNvGraphicFramePr>
          <p:nvPr/>
        </p:nvGraphicFramePr>
        <p:xfrm>
          <a:off x="3563938" y="5705475"/>
          <a:ext cx="3113087" cy="603250"/>
        </p:xfrm>
        <a:graphic>
          <a:graphicData uri="http://schemas.openxmlformats.org/presentationml/2006/ole">
            <p:oleObj spid="_x0000_s181253" name="公式" r:id="rId7" imgW="787320" imgH="152280" progId="">
              <p:embed/>
            </p:oleObj>
          </a:graphicData>
        </a:graphic>
      </p:graphicFrame>
      <p:sp>
        <p:nvSpPr>
          <p:cNvPr id="165927" name="Oval 106"/>
          <p:cNvSpPr>
            <a:spLocks noChangeArrowheads="1"/>
          </p:cNvSpPr>
          <p:nvPr/>
        </p:nvSpPr>
        <p:spPr bwMode="auto">
          <a:xfrm>
            <a:off x="6240463" y="3767138"/>
            <a:ext cx="73025" cy="71437"/>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65928" name="Text Box 107"/>
          <p:cNvSpPr txBox="1">
            <a:spLocks noChangeArrowheads="1"/>
          </p:cNvSpPr>
          <p:nvPr/>
        </p:nvSpPr>
        <p:spPr bwMode="auto">
          <a:xfrm>
            <a:off x="5580063" y="5157788"/>
            <a:ext cx="557212" cy="396875"/>
          </a:xfrm>
          <a:prstGeom prst="rect">
            <a:avLst/>
          </a:prstGeom>
          <a:noFill/>
          <a:ln w="9525">
            <a:noFill/>
            <a:miter lim="800000"/>
            <a:headEnd/>
            <a:tailEnd/>
          </a:ln>
        </p:spPr>
        <p:txBody>
          <a:bodyPr>
            <a:spAutoFit/>
          </a:bodyPr>
          <a:lstStyle/>
          <a:p>
            <a:r>
              <a:rPr lang="en-US" altLang="zh-CN" sz="2000" i="1">
                <a:solidFill>
                  <a:srgbClr val="CC0000"/>
                </a:solidFill>
                <a:latin typeface="Times New Roman" pitchFamily="18" charset="0"/>
              </a:rPr>
              <a:t>p</a:t>
            </a:r>
            <a:r>
              <a:rPr lang="en-US" altLang="zh-CN" sz="2000" i="1">
                <a:solidFill>
                  <a:srgbClr val="CC0000"/>
                </a:solidFill>
                <a:latin typeface="Times New Roman" pitchFamily="18" charset="0"/>
                <a:cs typeface="Times New Roman" pitchFamily="18" charset="0"/>
              </a:rPr>
              <a:t>´</a:t>
            </a:r>
            <a:endParaRPr lang="en-US" altLang="zh-CN" sz="2000" i="1">
              <a:solidFill>
                <a:srgbClr val="CC0000"/>
              </a:solidFill>
              <a:latin typeface="Times New Roman" pitchFamily="18" charset="0"/>
            </a:endParaRPr>
          </a:p>
        </p:txBody>
      </p:sp>
      <p:sp>
        <p:nvSpPr>
          <p:cNvPr id="165929" name="Rectangle 26"/>
          <p:cNvSpPr>
            <a:spLocks noChangeArrowheads="1"/>
          </p:cNvSpPr>
          <p:nvPr/>
        </p:nvSpPr>
        <p:spPr bwMode="auto">
          <a:xfrm>
            <a:off x="5638800" y="101600"/>
            <a:ext cx="3227388" cy="519113"/>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 11-14  </a:t>
            </a:r>
            <a:r>
              <a:rPr kumimoji="1" lang="zh-CN" altLang="en-US" sz="2800" b="1">
                <a:solidFill>
                  <a:srgbClr val="000066"/>
                </a:solidFill>
                <a:latin typeface="楷体_GB2312" pitchFamily="49" charset="-122"/>
                <a:ea typeface="楷体_GB2312" pitchFamily="49" charset="-122"/>
              </a:rPr>
              <a:t>几何光学 </a:t>
            </a:r>
          </a:p>
        </p:txBody>
      </p:sp>
      <p:sp>
        <p:nvSpPr>
          <p:cNvPr id="54" name="Oval 27"/>
          <p:cNvSpPr>
            <a:spLocks noChangeArrowheads="1"/>
          </p:cNvSpPr>
          <p:nvPr/>
        </p:nvSpPr>
        <p:spPr bwMode="auto">
          <a:xfrm>
            <a:off x="5715000" y="609600"/>
            <a:ext cx="3065463"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921"/>
                                        </p:tgtEl>
                                        <p:attrNameLst>
                                          <p:attrName>style.visibility</p:attrName>
                                        </p:attrNameLst>
                                      </p:cBhvr>
                                      <p:to>
                                        <p:strVal val="visible"/>
                                      </p:to>
                                    </p:set>
                                    <p:animEffect transition="in" filter="blinds(horizontal)">
                                      <p:cBhvr>
                                        <p:cTn id="7" dur="500"/>
                                        <p:tgtEl>
                                          <p:spTgt spid="38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1" grpId="0" autoUpdateAnimBg="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灯片编号占位符 1"/>
          <p:cNvSpPr>
            <a:spLocks noGrp="1"/>
          </p:cNvSpPr>
          <p:nvPr>
            <p:ph type="sldNum" sz="quarter" idx="10"/>
          </p:nvPr>
        </p:nvSpPr>
        <p:spPr>
          <a:noFill/>
        </p:spPr>
        <p:txBody>
          <a:bodyPr/>
          <a:lstStyle/>
          <a:p>
            <a:fld id="{5499A8FD-A925-4FCA-B234-018D35FE391E}" type="slidenum">
              <a:rPr lang="en-US" altLang="zh-CN" smtClean="0"/>
              <a:pPr/>
              <a:t>238</a:t>
            </a:fld>
            <a:endParaRPr lang="en-US" altLang="zh-CN" smtClean="0"/>
          </a:p>
        </p:txBody>
      </p:sp>
      <p:sp>
        <p:nvSpPr>
          <p:cNvPr id="259075" name="Text Box 2"/>
          <p:cNvSpPr txBox="1">
            <a:spLocks noChangeArrowheads="1"/>
          </p:cNvSpPr>
          <p:nvPr/>
        </p:nvSpPr>
        <p:spPr bwMode="auto">
          <a:xfrm>
            <a:off x="669925" y="1023938"/>
            <a:ext cx="5486400" cy="579437"/>
          </a:xfrm>
          <a:prstGeom prst="rect">
            <a:avLst/>
          </a:prstGeom>
          <a:noFill/>
          <a:ln w="9525">
            <a:noFill/>
            <a:miter lim="800000"/>
            <a:headEnd/>
            <a:tailEnd/>
          </a:ln>
        </p:spPr>
        <p:txBody>
          <a:bodyPr>
            <a:spAutoFit/>
          </a:bodyPr>
          <a:lstStyle/>
          <a:p>
            <a:r>
              <a:rPr lang="zh-CN" altLang="en-US" sz="3200" b="1">
                <a:solidFill>
                  <a:srgbClr val="CC0000"/>
                </a:solidFill>
              </a:rPr>
              <a:t>（</a:t>
            </a:r>
            <a:r>
              <a:rPr lang="en-US" altLang="zh-CN" sz="3200" b="1">
                <a:solidFill>
                  <a:srgbClr val="CC0000"/>
                </a:solidFill>
                <a:latin typeface="Times New Roman" pitchFamily="18" charset="0"/>
              </a:rPr>
              <a:t>2</a:t>
            </a:r>
            <a:r>
              <a:rPr lang="zh-CN" altLang="en-US" sz="3200" b="1">
                <a:solidFill>
                  <a:srgbClr val="CC0000"/>
                </a:solidFill>
              </a:rPr>
              <a:t>）</a:t>
            </a:r>
            <a:r>
              <a:rPr lang="zh-CN" altLang="en-US" sz="3200" b="1"/>
              <a:t>凸面镜的反射成像</a:t>
            </a:r>
          </a:p>
        </p:txBody>
      </p:sp>
      <p:sp>
        <p:nvSpPr>
          <p:cNvPr id="259076" name="xjhgx5" descr="深色上对角线"/>
          <p:cNvSpPr>
            <a:spLocks noChangeArrowheads="1"/>
          </p:cNvSpPr>
          <p:nvPr/>
        </p:nvSpPr>
        <p:spPr bwMode="auto">
          <a:xfrm rot="16200000" flipH="1">
            <a:off x="3205957" y="1643856"/>
            <a:ext cx="3244850" cy="4059237"/>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590 w 21600"/>
              <a:gd name="T13" fmla="*/ 0 h 21600"/>
              <a:gd name="T14" fmla="*/ 19010 w 21600"/>
              <a:gd name="T15" fmla="*/ 4392 h 21600"/>
            </a:gdLst>
            <a:ahLst/>
            <a:cxnLst>
              <a:cxn ang="T8">
                <a:pos x="T0" y="T1"/>
              </a:cxn>
              <a:cxn ang="T9">
                <a:pos x="T2" y="T3"/>
              </a:cxn>
              <a:cxn ang="T10">
                <a:pos x="T4" y="T5"/>
              </a:cxn>
              <a:cxn ang="T11">
                <a:pos x="T6" y="T7"/>
              </a:cxn>
            </a:cxnLst>
            <a:rect l="T12" t="T13" r="T14" b="T15"/>
            <a:pathLst>
              <a:path w="21600" h="21600">
                <a:moveTo>
                  <a:pt x="4768" y="2996"/>
                </a:moveTo>
                <a:cubicBezTo>
                  <a:pt x="6495" y="1661"/>
                  <a:pt x="8616" y="936"/>
                  <a:pt x="10800" y="937"/>
                </a:cubicBezTo>
                <a:cubicBezTo>
                  <a:pt x="12983" y="937"/>
                  <a:pt x="15104" y="1661"/>
                  <a:pt x="16831" y="2996"/>
                </a:cubicBezTo>
                <a:lnTo>
                  <a:pt x="17404" y="2254"/>
                </a:lnTo>
                <a:cubicBezTo>
                  <a:pt x="15513" y="793"/>
                  <a:pt x="13190" y="-1"/>
                  <a:pt x="10799" y="0"/>
                </a:cubicBezTo>
                <a:cubicBezTo>
                  <a:pt x="8409" y="0"/>
                  <a:pt x="6086" y="793"/>
                  <a:pt x="4195" y="2254"/>
                </a:cubicBezTo>
                <a:close/>
              </a:path>
            </a:pathLst>
          </a:custGeom>
          <a:pattFill prst="dkUpDiag">
            <a:fgClr>
              <a:srgbClr val="000000"/>
            </a:fgClr>
            <a:bgClr>
              <a:srgbClr val="FFFFFF"/>
            </a:bgClr>
          </a:pattFill>
          <a:ln w="9525">
            <a:solidFill>
              <a:srgbClr val="000000"/>
            </a:solidFill>
            <a:miter lim="800000"/>
            <a:headEnd/>
            <a:tailEnd/>
          </a:ln>
        </p:spPr>
        <p:txBody>
          <a:bodyPr/>
          <a:lstStyle/>
          <a:p>
            <a:endParaRPr lang="zh-CN" altLang="en-US"/>
          </a:p>
        </p:txBody>
      </p:sp>
      <p:sp>
        <p:nvSpPr>
          <p:cNvPr id="259077" name="Line 5"/>
          <p:cNvSpPr>
            <a:spLocks noChangeShapeType="1"/>
          </p:cNvSpPr>
          <p:nvPr/>
        </p:nvSpPr>
        <p:spPr bwMode="auto">
          <a:xfrm>
            <a:off x="990600" y="3697288"/>
            <a:ext cx="1808163" cy="0"/>
          </a:xfrm>
          <a:prstGeom prst="line">
            <a:avLst/>
          </a:prstGeom>
          <a:noFill/>
          <a:ln w="28575">
            <a:solidFill>
              <a:srgbClr val="0000FF"/>
            </a:solidFill>
            <a:round/>
            <a:headEnd/>
            <a:tailEnd/>
          </a:ln>
        </p:spPr>
        <p:txBody>
          <a:bodyPr/>
          <a:lstStyle/>
          <a:p>
            <a:endParaRPr lang="zh-CN" altLang="en-US"/>
          </a:p>
        </p:txBody>
      </p:sp>
      <p:sp>
        <p:nvSpPr>
          <p:cNvPr id="259078" name="Line 6"/>
          <p:cNvSpPr>
            <a:spLocks noChangeShapeType="1"/>
          </p:cNvSpPr>
          <p:nvPr/>
        </p:nvSpPr>
        <p:spPr bwMode="auto">
          <a:xfrm>
            <a:off x="990600" y="3209925"/>
            <a:ext cx="1881188" cy="0"/>
          </a:xfrm>
          <a:prstGeom prst="line">
            <a:avLst/>
          </a:prstGeom>
          <a:noFill/>
          <a:ln w="28575">
            <a:solidFill>
              <a:srgbClr val="0000FF"/>
            </a:solidFill>
            <a:round/>
            <a:headEnd/>
            <a:tailEnd/>
          </a:ln>
        </p:spPr>
        <p:txBody>
          <a:bodyPr/>
          <a:lstStyle/>
          <a:p>
            <a:endParaRPr lang="zh-CN" altLang="en-US"/>
          </a:p>
        </p:txBody>
      </p:sp>
      <p:sp>
        <p:nvSpPr>
          <p:cNvPr id="259079" name="Line 7"/>
          <p:cNvSpPr>
            <a:spLocks noChangeShapeType="1"/>
          </p:cNvSpPr>
          <p:nvPr/>
        </p:nvSpPr>
        <p:spPr bwMode="auto">
          <a:xfrm>
            <a:off x="990600" y="2759075"/>
            <a:ext cx="2170113" cy="0"/>
          </a:xfrm>
          <a:prstGeom prst="line">
            <a:avLst/>
          </a:prstGeom>
          <a:noFill/>
          <a:ln w="28575">
            <a:solidFill>
              <a:srgbClr val="0000FF"/>
            </a:solidFill>
            <a:round/>
            <a:headEnd/>
            <a:tailEnd/>
          </a:ln>
        </p:spPr>
        <p:txBody>
          <a:bodyPr/>
          <a:lstStyle/>
          <a:p>
            <a:endParaRPr lang="zh-CN" altLang="en-US"/>
          </a:p>
        </p:txBody>
      </p:sp>
      <p:sp>
        <p:nvSpPr>
          <p:cNvPr id="259080" name="Line 8"/>
          <p:cNvSpPr>
            <a:spLocks noChangeShapeType="1"/>
          </p:cNvSpPr>
          <p:nvPr/>
        </p:nvSpPr>
        <p:spPr bwMode="auto">
          <a:xfrm>
            <a:off x="1004888" y="4164013"/>
            <a:ext cx="1879600" cy="0"/>
          </a:xfrm>
          <a:prstGeom prst="line">
            <a:avLst/>
          </a:prstGeom>
          <a:noFill/>
          <a:ln w="28575">
            <a:solidFill>
              <a:srgbClr val="0000FF"/>
            </a:solidFill>
            <a:round/>
            <a:headEnd/>
            <a:tailEnd/>
          </a:ln>
        </p:spPr>
        <p:txBody>
          <a:bodyPr/>
          <a:lstStyle/>
          <a:p>
            <a:endParaRPr lang="zh-CN" altLang="en-US"/>
          </a:p>
        </p:txBody>
      </p:sp>
      <p:sp>
        <p:nvSpPr>
          <p:cNvPr id="259081" name="Line 9"/>
          <p:cNvSpPr>
            <a:spLocks noChangeShapeType="1"/>
          </p:cNvSpPr>
          <p:nvPr/>
        </p:nvSpPr>
        <p:spPr bwMode="auto">
          <a:xfrm>
            <a:off x="990600" y="4625975"/>
            <a:ext cx="2241550" cy="0"/>
          </a:xfrm>
          <a:prstGeom prst="line">
            <a:avLst/>
          </a:prstGeom>
          <a:noFill/>
          <a:ln w="28575">
            <a:solidFill>
              <a:srgbClr val="0000FF"/>
            </a:solidFill>
            <a:round/>
            <a:headEnd/>
            <a:tailEnd/>
          </a:ln>
        </p:spPr>
        <p:txBody>
          <a:bodyPr/>
          <a:lstStyle/>
          <a:p>
            <a:endParaRPr lang="zh-CN" altLang="en-US"/>
          </a:p>
        </p:txBody>
      </p:sp>
      <p:sp>
        <p:nvSpPr>
          <p:cNvPr id="259082" name="Line 10"/>
          <p:cNvSpPr>
            <a:spLocks noChangeShapeType="1"/>
          </p:cNvSpPr>
          <p:nvPr/>
        </p:nvSpPr>
        <p:spPr bwMode="auto">
          <a:xfrm>
            <a:off x="2798763" y="3714750"/>
            <a:ext cx="1485900" cy="0"/>
          </a:xfrm>
          <a:prstGeom prst="line">
            <a:avLst/>
          </a:prstGeom>
          <a:noFill/>
          <a:ln w="19050">
            <a:solidFill>
              <a:srgbClr val="0000FF"/>
            </a:solidFill>
            <a:prstDash val="dash"/>
            <a:round/>
            <a:headEnd/>
            <a:tailEnd/>
          </a:ln>
        </p:spPr>
        <p:txBody>
          <a:bodyPr/>
          <a:lstStyle/>
          <a:p>
            <a:endParaRPr lang="zh-CN" altLang="en-US"/>
          </a:p>
        </p:txBody>
      </p:sp>
      <p:sp>
        <p:nvSpPr>
          <p:cNvPr id="259083" name="Line 11"/>
          <p:cNvSpPr>
            <a:spLocks noChangeShapeType="1"/>
          </p:cNvSpPr>
          <p:nvPr/>
        </p:nvSpPr>
        <p:spPr bwMode="auto">
          <a:xfrm flipH="1" flipV="1">
            <a:off x="2220913" y="1600200"/>
            <a:ext cx="946150" cy="1158875"/>
          </a:xfrm>
          <a:prstGeom prst="line">
            <a:avLst/>
          </a:prstGeom>
          <a:noFill/>
          <a:ln w="28575">
            <a:solidFill>
              <a:srgbClr val="0000FF"/>
            </a:solidFill>
            <a:round/>
            <a:headEnd/>
            <a:tailEnd/>
          </a:ln>
        </p:spPr>
        <p:txBody>
          <a:bodyPr/>
          <a:lstStyle/>
          <a:p>
            <a:endParaRPr lang="zh-CN" altLang="en-US"/>
          </a:p>
        </p:txBody>
      </p:sp>
      <p:sp>
        <p:nvSpPr>
          <p:cNvPr id="259084" name="Line 12"/>
          <p:cNvSpPr>
            <a:spLocks noChangeShapeType="1"/>
          </p:cNvSpPr>
          <p:nvPr/>
        </p:nvSpPr>
        <p:spPr bwMode="auto">
          <a:xfrm flipH="1" flipV="1">
            <a:off x="1135063" y="2373313"/>
            <a:ext cx="1736725" cy="831850"/>
          </a:xfrm>
          <a:prstGeom prst="line">
            <a:avLst/>
          </a:prstGeom>
          <a:noFill/>
          <a:ln w="28575">
            <a:solidFill>
              <a:srgbClr val="0000FF"/>
            </a:solidFill>
            <a:round/>
            <a:headEnd/>
            <a:tailEnd/>
          </a:ln>
        </p:spPr>
        <p:txBody>
          <a:bodyPr/>
          <a:lstStyle/>
          <a:p>
            <a:endParaRPr lang="zh-CN" altLang="en-US"/>
          </a:p>
        </p:txBody>
      </p:sp>
      <p:sp>
        <p:nvSpPr>
          <p:cNvPr id="259085" name="Line 13"/>
          <p:cNvSpPr>
            <a:spLocks noChangeShapeType="1"/>
          </p:cNvSpPr>
          <p:nvPr/>
        </p:nvSpPr>
        <p:spPr bwMode="auto">
          <a:xfrm flipH="1">
            <a:off x="1135063" y="4164013"/>
            <a:ext cx="1736725" cy="720725"/>
          </a:xfrm>
          <a:prstGeom prst="line">
            <a:avLst/>
          </a:prstGeom>
          <a:noFill/>
          <a:ln w="28575">
            <a:solidFill>
              <a:srgbClr val="0000FF"/>
            </a:solidFill>
            <a:round/>
            <a:headEnd/>
            <a:tailEnd/>
          </a:ln>
        </p:spPr>
        <p:txBody>
          <a:bodyPr/>
          <a:lstStyle/>
          <a:p>
            <a:endParaRPr lang="zh-CN" altLang="en-US"/>
          </a:p>
        </p:txBody>
      </p:sp>
      <p:sp>
        <p:nvSpPr>
          <p:cNvPr id="259086" name="Line 14"/>
          <p:cNvSpPr>
            <a:spLocks noChangeShapeType="1"/>
          </p:cNvSpPr>
          <p:nvPr/>
        </p:nvSpPr>
        <p:spPr bwMode="auto">
          <a:xfrm flipH="1">
            <a:off x="3211513" y="3532188"/>
            <a:ext cx="904875" cy="1093787"/>
          </a:xfrm>
          <a:prstGeom prst="line">
            <a:avLst/>
          </a:prstGeom>
          <a:noFill/>
          <a:ln w="19050">
            <a:solidFill>
              <a:srgbClr val="0000FF"/>
            </a:solidFill>
            <a:prstDash val="dash"/>
            <a:round/>
            <a:headEnd/>
            <a:tailEnd/>
          </a:ln>
        </p:spPr>
        <p:txBody>
          <a:bodyPr/>
          <a:lstStyle/>
          <a:p>
            <a:endParaRPr lang="zh-CN" altLang="en-US"/>
          </a:p>
        </p:txBody>
      </p:sp>
      <p:sp>
        <p:nvSpPr>
          <p:cNvPr id="259087" name="Line 15"/>
          <p:cNvSpPr>
            <a:spLocks noChangeShapeType="1"/>
          </p:cNvSpPr>
          <p:nvPr/>
        </p:nvSpPr>
        <p:spPr bwMode="auto">
          <a:xfrm flipH="1">
            <a:off x="1930400" y="4625975"/>
            <a:ext cx="1301750" cy="1546225"/>
          </a:xfrm>
          <a:prstGeom prst="line">
            <a:avLst/>
          </a:prstGeom>
          <a:noFill/>
          <a:ln w="28575">
            <a:solidFill>
              <a:srgbClr val="0000FF"/>
            </a:solidFill>
            <a:round/>
            <a:headEnd/>
            <a:tailEnd/>
          </a:ln>
        </p:spPr>
        <p:txBody>
          <a:bodyPr/>
          <a:lstStyle/>
          <a:p>
            <a:endParaRPr lang="zh-CN" altLang="en-US"/>
          </a:p>
        </p:txBody>
      </p:sp>
      <p:sp>
        <p:nvSpPr>
          <p:cNvPr id="259088" name="Line 16"/>
          <p:cNvSpPr>
            <a:spLocks noChangeShapeType="1"/>
          </p:cNvSpPr>
          <p:nvPr/>
        </p:nvSpPr>
        <p:spPr bwMode="auto">
          <a:xfrm flipV="1">
            <a:off x="2871788" y="3595688"/>
            <a:ext cx="1373187" cy="581025"/>
          </a:xfrm>
          <a:prstGeom prst="line">
            <a:avLst/>
          </a:prstGeom>
          <a:noFill/>
          <a:ln w="19050">
            <a:solidFill>
              <a:srgbClr val="0000FF"/>
            </a:solidFill>
            <a:prstDash val="dash"/>
            <a:round/>
            <a:headEnd/>
            <a:tailEnd/>
          </a:ln>
        </p:spPr>
        <p:txBody>
          <a:bodyPr/>
          <a:lstStyle/>
          <a:p>
            <a:endParaRPr lang="zh-CN" altLang="en-US"/>
          </a:p>
        </p:txBody>
      </p:sp>
      <p:sp>
        <p:nvSpPr>
          <p:cNvPr id="259089" name="Line 17"/>
          <p:cNvSpPr>
            <a:spLocks noChangeShapeType="1"/>
          </p:cNvSpPr>
          <p:nvPr/>
        </p:nvSpPr>
        <p:spPr bwMode="auto">
          <a:xfrm>
            <a:off x="2871788" y="3209925"/>
            <a:ext cx="1373187" cy="646113"/>
          </a:xfrm>
          <a:prstGeom prst="line">
            <a:avLst/>
          </a:prstGeom>
          <a:noFill/>
          <a:ln w="19050">
            <a:solidFill>
              <a:srgbClr val="0000FF"/>
            </a:solidFill>
            <a:prstDash val="dash"/>
            <a:round/>
            <a:headEnd/>
            <a:tailEnd/>
          </a:ln>
        </p:spPr>
        <p:txBody>
          <a:bodyPr/>
          <a:lstStyle/>
          <a:p>
            <a:endParaRPr lang="zh-CN" altLang="en-US"/>
          </a:p>
        </p:txBody>
      </p:sp>
      <p:sp>
        <p:nvSpPr>
          <p:cNvPr id="259090" name="Line 18"/>
          <p:cNvSpPr>
            <a:spLocks noChangeShapeType="1"/>
          </p:cNvSpPr>
          <p:nvPr/>
        </p:nvSpPr>
        <p:spPr bwMode="auto">
          <a:xfrm>
            <a:off x="3160713" y="2759075"/>
            <a:ext cx="1012825" cy="1223963"/>
          </a:xfrm>
          <a:prstGeom prst="line">
            <a:avLst/>
          </a:prstGeom>
          <a:noFill/>
          <a:ln w="19050">
            <a:solidFill>
              <a:srgbClr val="0000FF"/>
            </a:solidFill>
            <a:prstDash val="dash"/>
            <a:round/>
            <a:headEnd/>
            <a:tailEnd/>
          </a:ln>
        </p:spPr>
        <p:txBody>
          <a:bodyPr/>
          <a:lstStyle/>
          <a:p>
            <a:endParaRPr lang="zh-CN" altLang="en-US"/>
          </a:p>
        </p:txBody>
      </p:sp>
      <p:sp>
        <p:nvSpPr>
          <p:cNvPr id="259091" name="Line 19"/>
          <p:cNvSpPr>
            <a:spLocks noChangeShapeType="1"/>
          </p:cNvSpPr>
          <p:nvPr/>
        </p:nvSpPr>
        <p:spPr bwMode="auto">
          <a:xfrm>
            <a:off x="2798763" y="3725863"/>
            <a:ext cx="0" cy="1158875"/>
          </a:xfrm>
          <a:prstGeom prst="line">
            <a:avLst/>
          </a:prstGeom>
          <a:noFill/>
          <a:ln w="9525">
            <a:solidFill>
              <a:schemeClr val="tx1"/>
            </a:solidFill>
            <a:round/>
            <a:headEnd/>
            <a:tailEnd/>
          </a:ln>
        </p:spPr>
        <p:txBody>
          <a:bodyPr/>
          <a:lstStyle/>
          <a:p>
            <a:endParaRPr lang="zh-CN" altLang="en-US"/>
          </a:p>
        </p:txBody>
      </p:sp>
      <p:sp>
        <p:nvSpPr>
          <p:cNvPr id="259092" name="Line 22"/>
          <p:cNvSpPr>
            <a:spLocks noChangeShapeType="1"/>
          </p:cNvSpPr>
          <p:nvPr/>
        </p:nvSpPr>
        <p:spPr bwMode="auto">
          <a:xfrm>
            <a:off x="2798763" y="4756150"/>
            <a:ext cx="1157287"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59093" name="Text Box 23"/>
          <p:cNvSpPr txBox="1">
            <a:spLocks noChangeArrowheads="1"/>
          </p:cNvSpPr>
          <p:nvPr/>
        </p:nvSpPr>
        <p:spPr bwMode="auto">
          <a:xfrm>
            <a:off x="3232150" y="4829175"/>
            <a:ext cx="298450" cy="584200"/>
          </a:xfrm>
          <a:prstGeom prst="rect">
            <a:avLst/>
          </a:prstGeom>
          <a:noFill/>
          <a:ln w="9525">
            <a:noFill/>
            <a:miter lim="800000"/>
            <a:headEnd/>
            <a:tailEnd/>
          </a:ln>
        </p:spPr>
        <p:txBody>
          <a:bodyPr wrap="none">
            <a:spAutoFit/>
          </a:bodyPr>
          <a:lstStyle/>
          <a:p>
            <a:r>
              <a:rPr lang="en-US" altLang="zh-CN" sz="3200" i="1">
                <a:solidFill>
                  <a:srgbClr val="FF9900"/>
                </a:solidFill>
                <a:latin typeface="Times New Roman" pitchFamily="18" charset="0"/>
              </a:rPr>
              <a:t>f</a:t>
            </a:r>
          </a:p>
        </p:txBody>
      </p:sp>
      <p:sp>
        <p:nvSpPr>
          <p:cNvPr id="259094" name="Line 25"/>
          <p:cNvSpPr>
            <a:spLocks noChangeShapeType="1"/>
          </p:cNvSpPr>
          <p:nvPr/>
        </p:nvSpPr>
        <p:spPr bwMode="auto">
          <a:xfrm>
            <a:off x="2074863" y="4625975"/>
            <a:ext cx="217487" cy="0"/>
          </a:xfrm>
          <a:prstGeom prst="line">
            <a:avLst/>
          </a:prstGeom>
          <a:noFill/>
          <a:ln w="19050">
            <a:solidFill>
              <a:srgbClr val="0000FF"/>
            </a:solidFill>
            <a:round/>
            <a:headEnd/>
            <a:tailEnd type="triangle" w="med" len="med"/>
          </a:ln>
        </p:spPr>
        <p:txBody>
          <a:bodyPr/>
          <a:lstStyle/>
          <a:p>
            <a:endParaRPr lang="zh-CN" altLang="en-US"/>
          </a:p>
        </p:txBody>
      </p:sp>
      <p:sp>
        <p:nvSpPr>
          <p:cNvPr id="259095" name="Line 26"/>
          <p:cNvSpPr>
            <a:spLocks noChangeShapeType="1"/>
          </p:cNvSpPr>
          <p:nvPr/>
        </p:nvSpPr>
        <p:spPr bwMode="auto">
          <a:xfrm>
            <a:off x="2074863" y="4164013"/>
            <a:ext cx="217487" cy="0"/>
          </a:xfrm>
          <a:prstGeom prst="line">
            <a:avLst/>
          </a:prstGeom>
          <a:noFill/>
          <a:ln w="19050">
            <a:solidFill>
              <a:srgbClr val="0000FF"/>
            </a:solidFill>
            <a:round/>
            <a:headEnd/>
            <a:tailEnd type="triangle" w="med" len="med"/>
          </a:ln>
        </p:spPr>
        <p:txBody>
          <a:bodyPr/>
          <a:lstStyle/>
          <a:p>
            <a:endParaRPr lang="zh-CN" altLang="en-US"/>
          </a:p>
        </p:txBody>
      </p:sp>
      <p:sp>
        <p:nvSpPr>
          <p:cNvPr id="259096" name="Line 27"/>
          <p:cNvSpPr>
            <a:spLocks noChangeShapeType="1"/>
          </p:cNvSpPr>
          <p:nvPr/>
        </p:nvSpPr>
        <p:spPr bwMode="auto">
          <a:xfrm>
            <a:off x="1352550" y="3689350"/>
            <a:ext cx="215900" cy="0"/>
          </a:xfrm>
          <a:prstGeom prst="line">
            <a:avLst/>
          </a:prstGeom>
          <a:noFill/>
          <a:ln w="9525">
            <a:solidFill>
              <a:srgbClr val="0000FF"/>
            </a:solidFill>
            <a:round/>
            <a:headEnd/>
            <a:tailEnd type="triangle" w="med" len="med"/>
          </a:ln>
        </p:spPr>
        <p:txBody>
          <a:bodyPr/>
          <a:lstStyle/>
          <a:p>
            <a:endParaRPr lang="zh-CN" altLang="en-US"/>
          </a:p>
        </p:txBody>
      </p:sp>
      <p:sp>
        <p:nvSpPr>
          <p:cNvPr id="259097" name="Line 28"/>
          <p:cNvSpPr>
            <a:spLocks noChangeShapeType="1"/>
          </p:cNvSpPr>
          <p:nvPr/>
        </p:nvSpPr>
        <p:spPr bwMode="auto">
          <a:xfrm>
            <a:off x="2074863" y="3209925"/>
            <a:ext cx="217487" cy="0"/>
          </a:xfrm>
          <a:prstGeom prst="line">
            <a:avLst/>
          </a:prstGeom>
          <a:noFill/>
          <a:ln w="19050">
            <a:solidFill>
              <a:srgbClr val="0000FF"/>
            </a:solidFill>
            <a:round/>
            <a:headEnd/>
            <a:tailEnd type="triangle" w="med" len="med"/>
          </a:ln>
        </p:spPr>
        <p:txBody>
          <a:bodyPr/>
          <a:lstStyle/>
          <a:p>
            <a:endParaRPr lang="zh-CN" altLang="en-US"/>
          </a:p>
        </p:txBody>
      </p:sp>
      <p:sp>
        <p:nvSpPr>
          <p:cNvPr id="259098" name="Line 29"/>
          <p:cNvSpPr>
            <a:spLocks noChangeShapeType="1"/>
          </p:cNvSpPr>
          <p:nvPr/>
        </p:nvSpPr>
        <p:spPr bwMode="auto">
          <a:xfrm>
            <a:off x="2133600" y="2759075"/>
            <a:ext cx="228600" cy="0"/>
          </a:xfrm>
          <a:prstGeom prst="line">
            <a:avLst/>
          </a:prstGeom>
          <a:noFill/>
          <a:ln w="19050">
            <a:solidFill>
              <a:srgbClr val="0000FF"/>
            </a:solidFill>
            <a:round/>
            <a:headEnd/>
            <a:tailEnd type="triangle" w="med" len="med"/>
          </a:ln>
        </p:spPr>
        <p:txBody>
          <a:bodyPr/>
          <a:lstStyle/>
          <a:p>
            <a:endParaRPr lang="zh-CN" altLang="en-US"/>
          </a:p>
        </p:txBody>
      </p:sp>
      <p:sp>
        <p:nvSpPr>
          <p:cNvPr id="259099" name="Freeform 30"/>
          <p:cNvSpPr>
            <a:spLocks/>
          </p:cNvSpPr>
          <p:nvPr/>
        </p:nvSpPr>
        <p:spPr bwMode="auto">
          <a:xfrm>
            <a:off x="2540000" y="5256213"/>
            <a:ext cx="160338" cy="187325"/>
          </a:xfrm>
          <a:custGeom>
            <a:avLst/>
            <a:gdLst>
              <a:gd name="T0" fmla="*/ 2147483647 w 101"/>
              <a:gd name="T1" fmla="*/ 0 h 118"/>
              <a:gd name="T2" fmla="*/ 0 w 101"/>
              <a:gd name="T3" fmla="*/ 2147483647 h 118"/>
              <a:gd name="T4" fmla="*/ 0 60000 65536"/>
              <a:gd name="T5" fmla="*/ 0 60000 65536"/>
              <a:gd name="T6" fmla="*/ 0 w 101"/>
              <a:gd name="T7" fmla="*/ 0 h 118"/>
              <a:gd name="T8" fmla="*/ 101 w 101"/>
              <a:gd name="T9" fmla="*/ 118 h 118"/>
            </a:gdLst>
            <a:ahLst/>
            <a:cxnLst>
              <a:cxn ang="T4">
                <a:pos x="T0" y="T1"/>
              </a:cxn>
              <a:cxn ang="T5">
                <a:pos x="T2" y="T3"/>
              </a:cxn>
            </a:cxnLst>
            <a:rect l="T6" t="T7" r="T8" b="T9"/>
            <a:pathLst>
              <a:path w="101" h="118">
                <a:moveTo>
                  <a:pt x="101" y="0"/>
                </a:moveTo>
                <a:lnTo>
                  <a:pt x="0" y="118"/>
                </a:lnTo>
              </a:path>
            </a:pathLst>
          </a:custGeom>
          <a:noFill/>
          <a:ln w="19050">
            <a:solidFill>
              <a:srgbClr val="0000FF"/>
            </a:solidFill>
            <a:round/>
            <a:headEnd/>
            <a:tailEnd type="triangle" w="med" len="med"/>
          </a:ln>
        </p:spPr>
        <p:txBody>
          <a:bodyPr/>
          <a:lstStyle/>
          <a:p>
            <a:endParaRPr lang="zh-CN" altLang="en-US"/>
          </a:p>
        </p:txBody>
      </p:sp>
      <p:sp>
        <p:nvSpPr>
          <p:cNvPr id="259100" name="Line 31"/>
          <p:cNvSpPr>
            <a:spLocks noChangeShapeType="1"/>
          </p:cNvSpPr>
          <p:nvPr/>
        </p:nvSpPr>
        <p:spPr bwMode="auto">
          <a:xfrm flipH="1">
            <a:off x="1920875" y="4430713"/>
            <a:ext cx="288925" cy="128587"/>
          </a:xfrm>
          <a:prstGeom prst="line">
            <a:avLst/>
          </a:prstGeom>
          <a:noFill/>
          <a:ln w="19050">
            <a:solidFill>
              <a:srgbClr val="0000FF"/>
            </a:solidFill>
            <a:round/>
            <a:headEnd/>
            <a:tailEnd type="triangle" w="med" len="med"/>
          </a:ln>
        </p:spPr>
        <p:txBody>
          <a:bodyPr/>
          <a:lstStyle/>
          <a:p>
            <a:endParaRPr lang="zh-CN" altLang="en-US"/>
          </a:p>
        </p:txBody>
      </p:sp>
      <p:sp>
        <p:nvSpPr>
          <p:cNvPr id="259101" name="Line 32"/>
          <p:cNvSpPr>
            <a:spLocks noChangeShapeType="1"/>
          </p:cNvSpPr>
          <p:nvPr/>
        </p:nvSpPr>
        <p:spPr bwMode="auto">
          <a:xfrm flipH="1">
            <a:off x="2179638" y="3697288"/>
            <a:ext cx="288925" cy="0"/>
          </a:xfrm>
          <a:prstGeom prst="line">
            <a:avLst/>
          </a:prstGeom>
          <a:noFill/>
          <a:ln w="19050">
            <a:solidFill>
              <a:srgbClr val="0000FF"/>
            </a:solidFill>
            <a:round/>
            <a:headEnd/>
            <a:tailEnd type="triangle" w="med" len="med"/>
          </a:ln>
        </p:spPr>
        <p:txBody>
          <a:bodyPr/>
          <a:lstStyle/>
          <a:p>
            <a:endParaRPr lang="zh-CN" altLang="en-US"/>
          </a:p>
        </p:txBody>
      </p:sp>
      <p:sp>
        <p:nvSpPr>
          <p:cNvPr id="259102" name="Line 33"/>
          <p:cNvSpPr>
            <a:spLocks noChangeShapeType="1"/>
          </p:cNvSpPr>
          <p:nvPr/>
        </p:nvSpPr>
        <p:spPr bwMode="auto">
          <a:xfrm flipH="1" flipV="1">
            <a:off x="2224088" y="2894013"/>
            <a:ext cx="290512" cy="128587"/>
          </a:xfrm>
          <a:prstGeom prst="line">
            <a:avLst/>
          </a:prstGeom>
          <a:noFill/>
          <a:ln w="9525">
            <a:solidFill>
              <a:srgbClr val="0000FF"/>
            </a:solidFill>
            <a:round/>
            <a:headEnd/>
            <a:tailEnd type="triangle" w="med" len="med"/>
          </a:ln>
        </p:spPr>
        <p:txBody>
          <a:bodyPr/>
          <a:lstStyle/>
          <a:p>
            <a:endParaRPr lang="zh-CN" altLang="en-US"/>
          </a:p>
        </p:txBody>
      </p:sp>
      <p:sp>
        <p:nvSpPr>
          <p:cNvPr id="259103" name="Line 34"/>
          <p:cNvSpPr>
            <a:spLocks noChangeShapeType="1"/>
          </p:cNvSpPr>
          <p:nvPr/>
        </p:nvSpPr>
        <p:spPr bwMode="auto">
          <a:xfrm flipH="1" flipV="1">
            <a:off x="2581275" y="2051050"/>
            <a:ext cx="217488" cy="257175"/>
          </a:xfrm>
          <a:prstGeom prst="line">
            <a:avLst/>
          </a:prstGeom>
          <a:noFill/>
          <a:ln w="19050">
            <a:solidFill>
              <a:srgbClr val="0000FF"/>
            </a:solidFill>
            <a:round/>
            <a:headEnd/>
            <a:tailEnd type="triangle" w="med" len="med"/>
          </a:ln>
        </p:spPr>
        <p:txBody>
          <a:bodyPr/>
          <a:lstStyle/>
          <a:p>
            <a:endParaRPr lang="zh-CN" altLang="en-US"/>
          </a:p>
        </p:txBody>
      </p:sp>
      <p:sp>
        <p:nvSpPr>
          <p:cNvPr id="259104" name="Text Box 35"/>
          <p:cNvSpPr txBox="1">
            <a:spLocks noChangeArrowheads="1"/>
          </p:cNvSpPr>
          <p:nvPr/>
        </p:nvSpPr>
        <p:spPr bwMode="auto">
          <a:xfrm>
            <a:off x="1155700" y="3216275"/>
            <a:ext cx="298450" cy="366713"/>
          </a:xfrm>
          <a:prstGeom prst="rect">
            <a:avLst/>
          </a:prstGeom>
          <a:noFill/>
          <a:ln w="9525">
            <a:noFill/>
            <a:miter lim="800000"/>
            <a:headEnd/>
            <a:tailEnd/>
          </a:ln>
        </p:spPr>
        <p:txBody>
          <a:bodyPr wrap="none">
            <a:spAutoFit/>
          </a:bodyPr>
          <a:lstStyle/>
          <a:p>
            <a:r>
              <a:rPr lang="en-US" altLang="zh-CN">
                <a:latin typeface="Times New Roman" pitchFamily="18" charset="0"/>
              </a:rPr>
              <a:t>1</a:t>
            </a:r>
          </a:p>
        </p:txBody>
      </p:sp>
      <p:sp>
        <p:nvSpPr>
          <p:cNvPr id="259105" name="Text Box 36"/>
          <p:cNvSpPr txBox="1">
            <a:spLocks noChangeArrowheads="1"/>
          </p:cNvSpPr>
          <p:nvPr/>
        </p:nvSpPr>
        <p:spPr bwMode="auto">
          <a:xfrm>
            <a:off x="1135063" y="3673475"/>
            <a:ext cx="298450" cy="366713"/>
          </a:xfrm>
          <a:prstGeom prst="rect">
            <a:avLst/>
          </a:prstGeom>
          <a:noFill/>
          <a:ln w="9525">
            <a:noFill/>
            <a:miter lim="800000"/>
            <a:headEnd/>
            <a:tailEnd/>
          </a:ln>
        </p:spPr>
        <p:txBody>
          <a:bodyPr wrap="none">
            <a:spAutoFit/>
          </a:bodyPr>
          <a:lstStyle/>
          <a:p>
            <a:r>
              <a:rPr lang="en-US" altLang="zh-CN">
                <a:latin typeface="Times New Roman" pitchFamily="18" charset="0"/>
              </a:rPr>
              <a:t>2</a:t>
            </a:r>
          </a:p>
        </p:txBody>
      </p:sp>
      <p:sp>
        <p:nvSpPr>
          <p:cNvPr id="259106" name="Text Box 37"/>
          <p:cNvSpPr txBox="1">
            <a:spLocks noChangeArrowheads="1"/>
          </p:cNvSpPr>
          <p:nvPr/>
        </p:nvSpPr>
        <p:spPr bwMode="auto">
          <a:xfrm>
            <a:off x="1135063" y="4130675"/>
            <a:ext cx="298450" cy="366713"/>
          </a:xfrm>
          <a:prstGeom prst="rect">
            <a:avLst/>
          </a:prstGeom>
          <a:noFill/>
          <a:ln w="9525">
            <a:noFill/>
            <a:miter lim="800000"/>
            <a:headEnd/>
            <a:tailEnd/>
          </a:ln>
        </p:spPr>
        <p:txBody>
          <a:bodyPr wrap="none">
            <a:spAutoFit/>
          </a:bodyPr>
          <a:lstStyle/>
          <a:p>
            <a:r>
              <a:rPr lang="en-US" altLang="zh-CN">
                <a:latin typeface="Times New Roman" pitchFamily="18" charset="0"/>
              </a:rPr>
              <a:t>3</a:t>
            </a:r>
          </a:p>
        </p:txBody>
      </p:sp>
      <p:sp>
        <p:nvSpPr>
          <p:cNvPr id="259107" name="xjhgx5" descr="深色上对角线"/>
          <p:cNvSpPr>
            <a:spLocks noChangeArrowheads="1"/>
          </p:cNvSpPr>
          <p:nvPr/>
        </p:nvSpPr>
        <p:spPr bwMode="auto">
          <a:xfrm rot="16200000" flipH="1">
            <a:off x="6250781" y="2504282"/>
            <a:ext cx="3221037" cy="2590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590 w 21600"/>
              <a:gd name="T13" fmla="*/ 0 h 21600"/>
              <a:gd name="T14" fmla="*/ 19010 w 21600"/>
              <a:gd name="T15" fmla="*/ 4392 h 21600"/>
            </a:gdLst>
            <a:ahLst/>
            <a:cxnLst>
              <a:cxn ang="T8">
                <a:pos x="T0" y="T1"/>
              </a:cxn>
              <a:cxn ang="T9">
                <a:pos x="T2" y="T3"/>
              </a:cxn>
              <a:cxn ang="T10">
                <a:pos x="T4" y="T5"/>
              </a:cxn>
              <a:cxn ang="T11">
                <a:pos x="T6" y="T7"/>
              </a:cxn>
            </a:cxnLst>
            <a:rect l="T12" t="T13" r="T14" b="T15"/>
            <a:pathLst>
              <a:path w="21600" h="21600">
                <a:moveTo>
                  <a:pt x="4768" y="2996"/>
                </a:moveTo>
                <a:cubicBezTo>
                  <a:pt x="6495" y="1661"/>
                  <a:pt x="8616" y="936"/>
                  <a:pt x="10800" y="937"/>
                </a:cubicBezTo>
                <a:cubicBezTo>
                  <a:pt x="12983" y="937"/>
                  <a:pt x="15104" y="1661"/>
                  <a:pt x="16831" y="2996"/>
                </a:cubicBezTo>
                <a:lnTo>
                  <a:pt x="17404" y="2254"/>
                </a:lnTo>
                <a:cubicBezTo>
                  <a:pt x="15513" y="793"/>
                  <a:pt x="13190" y="-1"/>
                  <a:pt x="10799" y="0"/>
                </a:cubicBezTo>
                <a:cubicBezTo>
                  <a:pt x="8409" y="0"/>
                  <a:pt x="6086" y="793"/>
                  <a:pt x="4195" y="2254"/>
                </a:cubicBezTo>
                <a:close/>
              </a:path>
            </a:pathLst>
          </a:custGeom>
          <a:pattFill prst="dkUpDiag">
            <a:fgClr>
              <a:srgbClr val="000000"/>
            </a:fgClr>
            <a:bgClr>
              <a:srgbClr val="FFFFFF"/>
            </a:bgClr>
          </a:pattFill>
          <a:ln w="9525">
            <a:solidFill>
              <a:srgbClr val="000000"/>
            </a:solidFill>
            <a:miter lim="800000"/>
            <a:headEnd/>
            <a:tailEnd/>
          </a:ln>
        </p:spPr>
        <p:txBody>
          <a:bodyPr/>
          <a:lstStyle/>
          <a:p>
            <a:endParaRPr lang="zh-CN" altLang="en-US"/>
          </a:p>
        </p:txBody>
      </p:sp>
      <p:sp>
        <p:nvSpPr>
          <p:cNvPr id="259108" name="Oval 20"/>
          <p:cNvSpPr>
            <a:spLocks noChangeArrowheads="1"/>
          </p:cNvSpPr>
          <p:nvPr/>
        </p:nvSpPr>
        <p:spPr bwMode="auto">
          <a:xfrm>
            <a:off x="3910013" y="3673475"/>
            <a:ext cx="76200" cy="63500"/>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259109" name="Line 21"/>
          <p:cNvSpPr>
            <a:spLocks noChangeShapeType="1"/>
          </p:cNvSpPr>
          <p:nvPr/>
        </p:nvSpPr>
        <p:spPr bwMode="auto">
          <a:xfrm>
            <a:off x="3956050" y="3725863"/>
            <a:ext cx="1588" cy="1158875"/>
          </a:xfrm>
          <a:prstGeom prst="line">
            <a:avLst/>
          </a:prstGeom>
          <a:noFill/>
          <a:ln w="9525">
            <a:solidFill>
              <a:schemeClr val="tx1"/>
            </a:solidFill>
            <a:round/>
            <a:headEnd/>
            <a:tailEnd/>
          </a:ln>
        </p:spPr>
        <p:txBody>
          <a:bodyPr/>
          <a:lstStyle/>
          <a:p>
            <a:endParaRPr lang="zh-CN" altLang="en-US"/>
          </a:p>
        </p:txBody>
      </p:sp>
      <p:sp>
        <p:nvSpPr>
          <p:cNvPr id="259110" name="Text Box 24"/>
          <p:cNvSpPr txBox="1">
            <a:spLocks noChangeArrowheads="1"/>
          </p:cNvSpPr>
          <p:nvPr/>
        </p:nvSpPr>
        <p:spPr bwMode="auto">
          <a:xfrm>
            <a:off x="3811588" y="3222625"/>
            <a:ext cx="434975" cy="584200"/>
          </a:xfrm>
          <a:prstGeom prst="rect">
            <a:avLst/>
          </a:prstGeom>
          <a:noFill/>
          <a:ln w="9525">
            <a:noFill/>
            <a:miter lim="800000"/>
            <a:headEnd/>
            <a:tailEnd/>
          </a:ln>
        </p:spPr>
        <p:txBody>
          <a:bodyPr wrap="none">
            <a:spAutoFit/>
          </a:bodyPr>
          <a:lstStyle/>
          <a:p>
            <a:r>
              <a:rPr lang="en-US" altLang="zh-CN" sz="3200" i="1">
                <a:solidFill>
                  <a:srgbClr val="0000FF"/>
                </a:solidFill>
                <a:latin typeface="Times New Roman" pitchFamily="18" charset="0"/>
              </a:rPr>
              <a:t>F</a:t>
            </a:r>
          </a:p>
        </p:txBody>
      </p:sp>
      <p:pic>
        <p:nvPicPr>
          <p:cNvPr id="259111" name="Picture 38" descr="L"/>
          <p:cNvPicPr>
            <a:picLocks noChangeAspect="1" noChangeArrowheads="1"/>
          </p:cNvPicPr>
          <p:nvPr/>
        </p:nvPicPr>
        <p:blipFill>
          <a:blip r:embed="rId2" cstate="print"/>
          <a:srcRect/>
          <a:stretch>
            <a:fillRect/>
          </a:stretch>
        </p:blipFill>
        <p:spPr bwMode="auto">
          <a:xfrm>
            <a:off x="7280275" y="3441700"/>
            <a:ext cx="201613" cy="365125"/>
          </a:xfrm>
          <a:prstGeom prst="rect">
            <a:avLst/>
          </a:prstGeom>
          <a:noFill/>
          <a:ln w="9525">
            <a:noFill/>
            <a:miter lim="800000"/>
            <a:headEnd/>
            <a:tailEnd/>
          </a:ln>
        </p:spPr>
      </p:pic>
      <p:sp>
        <p:nvSpPr>
          <p:cNvPr id="259112" name="Line 39"/>
          <p:cNvSpPr>
            <a:spLocks noChangeShapeType="1"/>
          </p:cNvSpPr>
          <p:nvPr/>
        </p:nvSpPr>
        <p:spPr bwMode="auto">
          <a:xfrm>
            <a:off x="4710113" y="3775075"/>
            <a:ext cx="4011612" cy="1588"/>
          </a:xfrm>
          <a:prstGeom prst="line">
            <a:avLst/>
          </a:prstGeom>
          <a:noFill/>
          <a:ln w="19050">
            <a:solidFill>
              <a:schemeClr val="tx2"/>
            </a:solidFill>
            <a:round/>
            <a:headEnd/>
            <a:tailEnd/>
          </a:ln>
        </p:spPr>
        <p:txBody>
          <a:bodyPr/>
          <a:lstStyle/>
          <a:p>
            <a:endParaRPr lang="zh-CN" altLang="en-US"/>
          </a:p>
        </p:txBody>
      </p:sp>
      <p:sp>
        <p:nvSpPr>
          <p:cNvPr id="259113" name="Oval 40"/>
          <p:cNvSpPr>
            <a:spLocks noChangeArrowheads="1"/>
          </p:cNvSpPr>
          <p:nvPr/>
        </p:nvSpPr>
        <p:spPr bwMode="auto">
          <a:xfrm>
            <a:off x="7732713" y="3733800"/>
            <a:ext cx="77787" cy="73025"/>
          </a:xfrm>
          <a:prstGeom prst="ellipse">
            <a:avLst/>
          </a:prstGeom>
          <a:solidFill>
            <a:schemeClr val="tx1"/>
          </a:solidFill>
          <a:ln w="19050">
            <a:solidFill>
              <a:srgbClr val="0000FF"/>
            </a:solidFill>
            <a:round/>
            <a:headEnd/>
            <a:tailEnd/>
          </a:ln>
        </p:spPr>
        <p:txBody>
          <a:bodyPr wrap="none" anchor="ctr"/>
          <a:lstStyle/>
          <a:p>
            <a:endParaRPr lang="zh-CN" altLang="en-US"/>
          </a:p>
        </p:txBody>
      </p:sp>
      <p:sp>
        <p:nvSpPr>
          <p:cNvPr id="259114" name="Line 41"/>
          <p:cNvSpPr>
            <a:spLocks noChangeShapeType="1"/>
          </p:cNvSpPr>
          <p:nvPr/>
        </p:nvSpPr>
        <p:spPr bwMode="auto">
          <a:xfrm>
            <a:off x="4795838" y="3076575"/>
            <a:ext cx="2038350" cy="1588"/>
          </a:xfrm>
          <a:prstGeom prst="line">
            <a:avLst/>
          </a:prstGeom>
          <a:noFill/>
          <a:ln w="28575">
            <a:solidFill>
              <a:srgbClr val="0000FF"/>
            </a:solidFill>
            <a:round/>
            <a:headEnd/>
            <a:tailEnd/>
          </a:ln>
        </p:spPr>
        <p:txBody>
          <a:bodyPr/>
          <a:lstStyle/>
          <a:p>
            <a:endParaRPr lang="zh-CN" altLang="en-US"/>
          </a:p>
        </p:txBody>
      </p:sp>
      <p:grpSp>
        <p:nvGrpSpPr>
          <p:cNvPr id="2" name="xjhgx6"/>
          <p:cNvGrpSpPr>
            <a:grpSpLocks/>
          </p:cNvGrpSpPr>
          <p:nvPr/>
        </p:nvGrpSpPr>
        <p:grpSpPr bwMode="auto">
          <a:xfrm rot="-5240750">
            <a:off x="4623594" y="3247231"/>
            <a:ext cx="730250" cy="388938"/>
            <a:chOff x="5685" y="1986"/>
            <a:chExt cx="1406" cy="417"/>
          </a:xfrm>
        </p:grpSpPr>
        <p:sp>
          <p:nvSpPr>
            <p:cNvPr id="259147" name="Freeform 43"/>
            <p:cNvSpPr>
              <a:spLocks/>
            </p:cNvSpPr>
            <p:nvPr/>
          </p:nvSpPr>
          <p:spPr bwMode="auto">
            <a:xfrm>
              <a:off x="6760" y="1996"/>
              <a:ext cx="306" cy="391"/>
            </a:xfrm>
            <a:custGeom>
              <a:avLst/>
              <a:gdLst>
                <a:gd name="T0" fmla="*/ 0 w 306"/>
                <a:gd name="T1" fmla="*/ 31 h 391"/>
                <a:gd name="T2" fmla="*/ 249 w 306"/>
                <a:gd name="T3" fmla="*/ 0 h 391"/>
                <a:gd name="T4" fmla="*/ 306 w 306"/>
                <a:gd name="T5" fmla="*/ 144 h 391"/>
                <a:gd name="T6" fmla="*/ 304 w 306"/>
                <a:gd name="T7" fmla="*/ 280 h 391"/>
                <a:gd name="T8" fmla="*/ 261 w 306"/>
                <a:gd name="T9" fmla="*/ 391 h 391"/>
                <a:gd name="T10" fmla="*/ 5 w 306"/>
                <a:gd name="T11" fmla="*/ 366 h 391"/>
                <a:gd name="T12" fmla="*/ 0 w 306"/>
                <a:gd name="T13" fmla="*/ 31 h 391"/>
                <a:gd name="T14" fmla="*/ 0 60000 65536"/>
                <a:gd name="T15" fmla="*/ 0 60000 65536"/>
                <a:gd name="T16" fmla="*/ 0 60000 65536"/>
                <a:gd name="T17" fmla="*/ 0 60000 65536"/>
                <a:gd name="T18" fmla="*/ 0 60000 65536"/>
                <a:gd name="T19" fmla="*/ 0 60000 65536"/>
                <a:gd name="T20" fmla="*/ 0 60000 65536"/>
                <a:gd name="T21" fmla="*/ 0 w 306"/>
                <a:gd name="T22" fmla="*/ 0 h 391"/>
                <a:gd name="T23" fmla="*/ 306 w 306"/>
                <a:gd name="T24" fmla="*/ 391 h 3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6" h="391">
                  <a:moveTo>
                    <a:pt x="0" y="31"/>
                  </a:moveTo>
                  <a:lnTo>
                    <a:pt x="249" y="0"/>
                  </a:lnTo>
                  <a:lnTo>
                    <a:pt x="306" y="144"/>
                  </a:lnTo>
                  <a:lnTo>
                    <a:pt x="304" y="280"/>
                  </a:lnTo>
                  <a:lnTo>
                    <a:pt x="261" y="391"/>
                  </a:lnTo>
                  <a:lnTo>
                    <a:pt x="5" y="366"/>
                  </a:lnTo>
                  <a:lnTo>
                    <a:pt x="0" y="31"/>
                  </a:lnTo>
                  <a:close/>
                </a:path>
              </a:pathLst>
            </a:custGeom>
            <a:solidFill>
              <a:srgbClr val="404040"/>
            </a:solidFill>
            <a:ln w="9525">
              <a:noFill/>
              <a:round/>
              <a:headEnd/>
              <a:tailEnd/>
            </a:ln>
          </p:spPr>
          <p:txBody>
            <a:bodyPr/>
            <a:lstStyle/>
            <a:p>
              <a:endParaRPr lang="zh-CN" altLang="en-US"/>
            </a:p>
          </p:txBody>
        </p:sp>
        <p:sp>
          <p:nvSpPr>
            <p:cNvPr id="259148" name="Oval 44"/>
            <p:cNvSpPr>
              <a:spLocks noChangeArrowheads="1"/>
            </p:cNvSpPr>
            <p:nvPr/>
          </p:nvSpPr>
          <p:spPr bwMode="auto">
            <a:xfrm>
              <a:off x="6658" y="2027"/>
              <a:ext cx="215" cy="341"/>
            </a:xfrm>
            <a:prstGeom prst="ellipse">
              <a:avLst/>
            </a:prstGeom>
            <a:solidFill>
              <a:srgbClr val="606060"/>
            </a:solidFill>
            <a:ln w="9525">
              <a:noFill/>
              <a:round/>
              <a:headEnd/>
              <a:tailEnd/>
            </a:ln>
          </p:spPr>
          <p:txBody>
            <a:bodyPr/>
            <a:lstStyle/>
            <a:p>
              <a:endParaRPr lang="zh-CN" altLang="en-US"/>
            </a:p>
          </p:txBody>
        </p:sp>
        <p:sp>
          <p:nvSpPr>
            <p:cNvPr id="259149" name="Freeform 45"/>
            <p:cNvSpPr>
              <a:spLocks/>
            </p:cNvSpPr>
            <p:nvPr/>
          </p:nvSpPr>
          <p:spPr bwMode="auto">
            <a:xfrm>
              <a:off x="6987" y="1986"/>
              <a:ext cx="104" cy="417"/>
            </a:xfrm>
            <a:custGeom>
              <a:avLst/>
              <a:gdLst>
                <a:gd name="T0" fmla="*/ 0 w 104"/>
                <a:gd name="T1" fmla="*/ 16 h 417"/>
                <a:gd name="T2" fmla="*/ 3 w 104"/>
                <a:gd name="T3" fmla="*/ 2 h 417"/>
                <a:gd name="T4" fmla="*/ 21 w 104"/>
                <a:gd name="T5" fmla="*/ 0 h 417"/>
                <a:gd name="T6" fmla="*/ 35 w 104"/>
                <a:gd name="T7" fmla="*/ 12 h 417"/>
                <a:gd name="T8" fmla="*/ 57 w 104"/>
                <a:gd name="T9" fmla="*/ 46 h 417"/>
                <a:gd name="T10" fmla="*/ 75 w 104"/>
                <a:gd name="T11" fmla="*/ 81 h 417"/>
                <a:gd name="T12" fmla="*/ 91 w 104"/>
                <a:gd name="T13" fmla="*/ 120 h 417"/>
                <a:gd name="T14" fmla="*/ 103 w 104"/>
                <a:gd name="T15" fmla="*/ 148 h 417"/>
                <a:gd name="T16" fmla="*/ 104 w 104"/>
                <a:gd name="T17" fmla="*/ 179 h 417"/>
                <a:gd name="T18" fmla="*/ 103 w 104"/>
                <a:gd name="T19" fmla="*/ 233 h 417"/>
                <a:gd name="T20" fmla="*/ 97 w 104"/>
                <a:gd name="T21" fmla="*/ 275 h 417"/>
                <a:gd name="T22" fmla="*/ 84 w 104"/>
                <a:gd name="T23" fmla="*/ 331 h 417"/>
                <a:gd name="T24" fmla="*/ 66 w 104"/>
                <a:gd name="T25" fmla="*/ 376 h 417"/>
                <a:gd name="T26" fmla="*/ 47 w 104"/>
                <a:gd name="T27" fmla="*/ 410 h 417"/>
                <a:gd name="T28" fmla="*/ 34 w 104"/>
                <a:gd name="T29" fmla="*/ 417 h 417"/>
                <a:gd name="T30" fmla="*/ 16 w 104"/>
                <a:gd name="T31" fmla="*/ 410 h 417"/>
                <a:gd name="T32" fmla="*/ 15 w 104"/>
                <a:gd name="T33" fmla="*/ 396 h 417"/>
                <a:gd name="T34" fmla="*/ 34 w 104"/>
                <a:gd name="T35" fmla="*/ 355 h 417"/>
                <a:gd name="T36" fmla="*/ 52 w 104"/>
                <a:gd name="T37" fmla="*/ 308 h 417"/>
                <a:gd name="T38" fmla="*/ 62 w 104"/>
                <a:gd name="T39" fmla="*/ 255 h 417"/>
                <a:gd name="T40" fmla="*/ 66 w 104"/>
                <a:gd name="T41" fmla="*/ 211 h 417"/>
                <a:gd name="T42" fmla="*/ 63 w 104"/>
                <a:gd name="T43" fmla="*/ 170 h 417"/>
                <a:gd name="T44" fmla="*/ 52 w 104"/>
                <a:gd name="T45" fmla="*/ 120 h 417"/>
                <a:gd name="T46" fmla="*/ 34 w 104"/>
                <a:gd name="T47" fmla="*/ 78 h 417"/>
                <a:gd name="T48" fmla="*/ 0 w 104"/>
                <a:gd name="T49" fmla="*/ 16 h 4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4"/>
                <a:gd name="T76" fmla="*/ 0 h 417"/>
                <a:gd name="T77" fmla="*/ 104 w 104"/>
                <a:gd name="T78" fmla="*/ 417 h 4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4" h="417">
                  <a:moveTo>
                    <a:pt x="0" y="16"/>
                  </a:moveTo>
                  <a:lnTo>
                    <a:pt x="3" y="2"/>
                  </a:lnTo>
                  <a:lnTo>
                    <a:pt x="21" y="0"/>
                  </a:lnTo>
                  <a:lnTo>
                    <a:pt x="35" y="12"/>
                  </a:lnTo>
                  <a:lnTo>
                    <a:pt x="57" y="46"/>
                  </a:lnTo>
                  <a:lnTo>
                    <a:pt x="75" y="81"/>
                  </a:lnTo>
                  <a:lnTo>
                    <a:pt x="91" y="120"/>
                  </a:lnTo>
                  <a:lnTo>
                    <a:pt x="103" y="148"/>
                  </a:lnTo>
                  <a:lnTo>
                    <a:pt x="104" y="179"/>
                  </a:lnTo>
                  <a:lnTo>
                    <a:pt x="103" y="233"/>
                  </a:lnTo>
                  <a:lnTo>
                    <a:pt x="97" y="275"/>
                  </a:lnTo>
                  <a:lnTo>
                    <a:pt x="84" y="331"/>
                  </a:lnTo>
                  <a:lnTo>
                    <a:pt x="66" y="376"/>
                  </a:lnTo>
                  <a:lnTo>
                    <a:pt x="47" y="410"/>
                  </a:lnTo>
                  <a:lnTo>
                    <a:pt x="34" y="417"/>
                  </a:lnTo>
                  <a:lnTo>
                    <a:pt x="16" y="410"/>
                  </a:lnTo>
                  <a:lnTo>
                    <a:pt x="15" y="396"/>
                  </a:lnTo>
                  <a:lnTo>
                    <a:pt x="34" y="355"/>
                  </a:lnTo>
                  <a:lnTo>
                    <a:pt x="52" y="308"/>
                  </a:lnTo>
                  <a:lnTo>
                    <a:pt x="62" y="255"/>
                  </a:lnTo>
                  <a:lnTo>
                    <a:pt x="66" y="211"/>
                  </a:lnTo>
                  <a:lnTo>
                    <a:pt x="63" y="170"/>
                  </a:lnTo>
                  <a:lnTo>
                    <a:pt x="52" y="120"/>
                  </a:lnTo>
                  <a:lnTo>
                    <a:pt x="34" y="78"/>
                  </a:lnTo>
                  <a:lnTo>
                    <a:pt x="0" y="16"/>
                  </a:lnTo>
                  <a:close/>
                </a:path>
              </a:pathLst>
            </a:custGeom>
            <a:solidFill>
              <a:srgbClr val="C0C0C0"/>
            </a:solidFill>
            <a:ln w="9525">
              <a:noFill/>
              <a:round/>
              <a:headEnd/>
              <a:tailEnd/>
            </a:ln>
          </p:spPr>
          <p:txBody>
            <a:bodyPr/>
            <a:lstStyle/>
            <a:p>
              <a:endParaRPr lang="zh-CN" altLang="en-US"/>
            </a:p>
          </p:txBody>
        </p:sp>
        <p:sp>
          <p:nvSpPr>
            <p:cNvPr id="259150" name="Freeform 46"/>
            <p:cNvSpPr>
              <a:spLocks/>
            </p:cNvSpPr>
            <p:nvPr/>
          </p:nvSpPr>
          <p:spPr bwMode="auto">
            <a:xfrm>
              <a:off x="5766" y="2052"/>
              <a:ext cx="177" cy="302"/>
            </a:xfrm>
            <a:custGeom>
              <a:avLst/>
              <a:gdLst>
                <a:gd name="T0" fmla="*/ 2 w 177"/>
                <a:gd name="T1" fmla="*/ 0 h 302"/>
                <a:gd name="T2" fmla="*/ 125 w 177"/>
                <a:gd name="T3" fmla="*/ 9 h 302"/>
                <a:gd name="T4" fmla="*/ 140 w 177"/>
                <a:gd name="T5" fmla="*/ 22 h 302"/>
                <a:gd name="T6" fmla="*/ 156 w 177"/>
                <a:gd name="T7" fmla="*/ 50 h 302"/>
                <a:gd name="T8" fmla="*/ 168 w 177"/>
                <a:gd name="T9" fmla="*/ 81 h 302"/>
                <a:gd name="T10" fmla="*/ 177 w 177"/>
                <a:gd name="T11" fmla="*/ 117 h 302"/>
                <a:gd name="T12" fmla="*/ 177 w 177"/>
                <a:gd name="T13" fmla="*/ 152 h 302"/>
                <a:gd name="T14" fmla="*/ 177 w 177"/>
                <a:gd name="T15" fmla="*/ 187 h 302"/>
                <a:gd name="T16" fmla="*/ 171 w 177"/>
                <a:gd name="T17" fmla="*/ 217 h 302"/>
                <a:gd name="T18" fmla="*/ 159 w 177"/>
                <a:gd name="T19" fmla="*/ 249 h 302"/>
                <a:gd name="T20" fmla="*/ 142 w 177"/>
                <a:gd name="T21" fmla="*/ 275 h 302"/>
                <a:gd name="T22" fmla="*/ 125 w 177"/>
                <a:gd name="T23" fmla="*/ 293 h 302"/>
                <a:gd name="T24" fmla="*/ 0 w 177"/>
                <a:gd name="T25" fmla="*/ 302 h 302"/>
                <a:gd name="T26" fmla="*/ 2 w 177"/>
                <a:gd name="T27" fmla="*/ 0 h 3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7"/>
                <a:gd name="T43" fmla="*/ 0 h 302"/>
                <a:gd name="T44" fmla="*/ 177 w 177"/>
                <a:gd name="T45" fmla="*/ 302 h 30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7" h="302">
                  <a:moveTo>
                    <a:pt x="2" y="0"/>
                  </a:moveTo>
                  <a:lnTo>
                    <a:pt x="125" y="9"/>
                  </a:lnTo>
                  <a:lnTo>
                    <a:pt x="140" y="22"/>
                  </a:lnTo>
                  <a:lnTo>
                    <a:pt x="156" y="50"/>
                  </a:lnTo>
                  <a:lnTo>
                    <a:pt x="168" y="81"/>
                  </a:lnTo>
                  <a:lnTo>
                    <a:pt x="177" y="117"/>
                  </a:lnTo>
                  <a:lnTo>
                    <a:pt x="177" y="152"/>
                  </a:lnTo>
                  <a:lnTo>
                    <a:pt x="177" y="187"/>
                  </a:lnTo>
                  <a:lnTo>
                    <a:pt x="171" y="217"/>
                  </a:lnTo>
                  <a:lnTo>
                    <a:pt x="159" y="249"/>
                  </a:lnTo>
                  <a:lnTo>
                    <a:pt x="142" y="275"/>
                  </a:lnTo>
                  <a:lnTo>
                    <a:pt x="125" y="293"/>
                  </a:lnTo>
                  <a:lnTo>
                    <a:pt x="0" y="302"/>
                  </a:lnTo>
                  <a:lnTo>
                    <a:pt x="2" y="0"/>
                  </a:lnTo>
                  <a:close/>
                </a:path>
              </a:pathLst>
            </a:custGeom>
            <a:solidFill>
              <a:srgbClr val="808080"/>
            </a:solidFill>
            <a:ln w="7620">
              <a:solidFill>
                <a:srgbClr val="808080"/>
              </a:solidFill>
              <a:round/>
              <a:headEnd/>
              <a:tailEnd/>
            </a:ln>
          </p:spPr>
          <p:txBody>
            <a:bodyPr/>
            <a:lstStyle/>
            <a:p>
              <a:endParaRPr lang="zh-CN" altLang="en-US"/>
            </a:p>
          </p:txBody>
        </p:sp>
        <p:sp>
          <p:nvSpPr>
            <p:cNvPr id="259151" name="Oval 47"/>
            <p:cNvSpPr>
              <a:spLocks noChangeArrowheads="1"/>
            </p:cNvSpPr>
            <p:nvPr/>
          </p:nvSpPr>
          <p:spPr bwMode="auto">
            <a:xfrm>
              <a:off x="5685" y="2055"/>
              <a:ext cx="173" cy="300"/>
            </a:xfrm>
            <a:prstGeom prst="ellipse">
              <a:avLst/>
            </a:prstGeom>
            <a:solidFill>
              <a:srgbClr val="404040"/>
            </a:solidFill>
            <a:ln w="7620">
              <a:solidFill>
                <a:srgbClr val="404040"/>
              </a:solidFill>
              <a:round/>
              <a:headEnd/>
              <a:tailEnd/>
            </a:ln>
          </p:spPr>
          <p:txBody>
            <a:bodyPr/>
            <a:lstStyle/>
            <a:p>
              <a:endParaRPr lang="zh-CN" altLang="en-US"/>
            </a:p>
          </p:txBody>
        </p:sp>
        <p:sp>
          <p:nvSpPr>
            <p:cNvPr id="259152" name="Freeform 48"/>
            <p:cNvSpPr>
              <a:spLocks/>
            </p:cNvSpPr>
            <p:nvPr/>
          </p:nvSpPr>
          <p:spPr bwMode="auto">
            <a:xfrm>
              <a:off x="5883" y="2056"/>
              <a:ext cx="886" cy="298"/>
            </a:xfrm>
            <a:custGeom>
              <a:avLst/>
              <a:gdLst>
                <a:gd name="T0" fmla="*/ 0 w 886"/>
                <a:gd name="T1" fmla="*/ 0 h 298"/>
                <a:gd name="T2" fmla="*/ 836 w 886"/>
                <a:gd name="T3" fmla="*/ 46 h 298"/>
                <a:gd name="T4" fmla="*/ 852 w 886"/>
                <a:gd name="T5" fmla="*/ 59 h 298"/>
                <a:gd name="T6" fmla="*/ 870 w 886"/>
                <a:gd name="T7" fmla="*/ 82 h 298"/>
                <a:gd name="T8" fmla="*/ 876 w 886"/>
                <a:gd name="T9" fmla="*/ 91 h 298"/>
                <a:gd name="T10" fmla="*/ 885 w 886"/>
                <a:gd name="T11" fmla="*/ 116 h 298"/>
                <a:gd name="T12" fmla="*/ 886 w 886"/>
                <a:gd name="T13" fmla="*/ 140 h 298"/>
                <a:gd name="T14" fmla="*/ 885 w 886"/>
                <a:gd name="T15" fmla="*/ 162 h 298"/>
                <a:gd name="T16" fmla="*/ 880 w 886"/>
                <a:gd name="T17" fmla="*/ 183 h 298"/>
                <a:gd name="T18" fmla="*/ 871 w 886"/>
                <a:gd name="T19" fmla="*/ 205 h 298"/>
                <a:gd name="T20" fmla="*/ 861 w 886"/>
                <a:gd name="T21" fmla="*/ 227 h 298"/>
                <a:gd name="T22" fmla="*/ 842 w 886"/>
                <a:gd name="T23" fmla="*/ 246 h 298"/>
                <a:gd name="T24" fmla="*/ 4 w 886"/>
                <a:gd name="T25" fmla="*/ 298 h 298"/>
                <a:gd name="T26" fmla="*/ 26 w 886"/>
                <a:gd name="T27" fmla="*/ 265 h 298"/>
                <a:gd name="T28" fmla="*/ 44 w 886"/>
                <a:gd name="T29" fmla="*/ 235 h 298"/>
                <a:gd name="T30" fmla="*/ 51 w 886"/>
                <a:gd name="T31" fmla="*/ 197 h 298"/>
                <a:gd name="T32" fmla="*/ 54 w 886"/>
                <a:gd name="T33" fmla="*/ 151 h 298"/>
                <a:gd name="T34" fmla="*/ 50 w 886"/>
                <a:gd name="T35" fmla="*/ 99 h 298"/>
                <a:gd name="T36" fmla="*/ 41 w 886"/>
                <a:gd name="T37" fmla="*/ 65 h 298"/>
                <a:gd name="T38" fmla="*/ 22 w 886"/>
                <a:gd name="T39" fmla="*/ 27 h 298"/>
                <a:gd name="T40" fmla="*/ 0 w 886"/>
                <a:gd name="T41" fmla="*/ 0 h 2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86"/>
                <a:gd name="T64" fmla="*/ 0 h 298"/>
                <a:gd name="T65" fmla="*/ 886 w 886"/>
                <a:gd name="T66" fmla="*/ 298 h 2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86" h="298">
                  <a:moveTo>
                    <a:pt x="0" y="0"/>
                  </a:moveTo>
                  <a:lnTo>
                    <a:pt x="836" y="46"/>
                  </a:lnTo>
                  <a:lnTo>
                    <a:pt x="852" y="59"/>
                  </a:lnTo>
                  <a:lnTo>
                    <a:pt x="870" y="82"/>
                  </a:lnTo>
                  <a:lnTo>
                    <a:pt x="876" y="91"/>
                  </a:lnTo>
                  <a:lnTo>
                    <a:pt x="885" y="116"/>
                  </a:lnTo>
                  <a:lnTo>
                    <a:pt x="886" y="140"/>
                  </a:lnTo>
                  <a:lnTo>
                    <a:pt x="885" y="162"/>
                  </a:lnTo>
                  <a:lnTo>
                    <a:pt x="880" y="183"/>
                  </a:lnTo>
                  <a:lnTo>
                    <a:pt x="871" y="205"/>
                  </a:lnTo>
                  <a:lnTo>
                    <a:pt x="861" y="227"/>
                  </a:lnTo>
                  <a:lnTo>
                    <a:pt x="842" y="246"/>
                  </a:lnTo>
                  <a:lnTo>
                    <a:pt x="4" y="298"/>
                  </a:lnTo>
                  <a:lnTo>
                    <a:pt x="26" y="265"/>
                  </a:lnTo>
                  <a:lnTo>
                    <a:pt x="44" y="235"/>
                  </a:lnTo>
                  <a:lnTo>
                    <a:pt x="51" y="197"/>
                  </a:lnTo>
                  <a:lnTo>
                    <a:pt x="54" y="151"/>
                  </a:lnTo>
                  <a:lnTo>
                    <a:pt x="50" y="99"/>
                  </a:lnTo>
                  <a:lnTo>
                    <a:pt x="41" y="65"/>
                  </a:lnTo>
                  <a:lnTo>
                    <a:pt x="22" y="27"/>
                  </a:lnTo>
                  <a:lnTo>
                    <a:pt x="0" y="0"/>
                  </a:lnTo>
                  <a:close/>
                </a:path>
              </a:pathLst>
            </a:custGeom>
            <a:solidFill>
              <a:srgbClr val="E00000"/>
            </a:solidFill>
            <a:ln w="9525">
              <a:noFill/>
              <a:round/>
              <a:headEnd/>
              <a:tailEnd/>
            </a:ln>
          </p:spPr>
          <p:txBody>
            <a:bodyPr/>
            <a:lstStyle/>
            <a:p>
              <a:endParaRPr lang="zh-CN" altLang="en-US"/>
            </a:p>
          </p:txBody>
        </p:sp>
        <p:grpSp>
          <p:nvGrpSpPr>
            <p:cNvPr id="3" name="Group 49"/>
            <p:cNvGrpSpPr>
              <a:grpSpLocks/>
            </p:cNvGrpSpPr>
            <p:nvPr/>
          </p:nvGrpSpPr>
          <p:grpSpPr bwMode="auto">
            <a:xfrm>
              <a:off x="6287" y="2162"/>
              <a:ext cx="182" cy="58"/>
              <a:chOff x="6287" y="2162"/>
              <a:chExt cx="182" cy="58"/>
            </a:xfrm>
          </p:grpSpPr>
          <p:sp>
            <p:nvSpPr>
              <p:cNvPr id="259154" name="Freeform 50"/>
              <p:cNvSpPr>
                <a:spLocks/>
              </p:cNvSpPr>
              <p:nvPr/>
            </p:nvSpPr>
            <p:spPr bwMode="auto">
              <a:xfrm>
                <a:off x="6450" y="2174"/>
                <a:ext cx="19" cy="33"/>
              </a:xfrm>
              <a:custGeom>
                <a:avLst/>
                <a:gdLst>
                  <a:gd name="T0" fmla="*/ 0 w 19"/>
                  <a:gd name="T1" fmla="*/ 0 h 33"/>
                  <a:gd name="T2" fmla="*/ 19 w 19"/>
                  <a:gd name="T3" fmla="*/ 1 h 33"/>
                  <a:gd name="T4" fmla="*/ 19 w 19"/>
                  <a:gd name="T5" fmla="*/ 30 h 33"/>
                  <a:gd name="T6" fmla="*/ 0 w 19"/>
                  <a:gd name="T7" fmla="*/ 33 h 33"/>
                  <a:gd name="T8" fmla="*/ 0 w 19"/>
                  <a:gd name="T9" fmla="*/ 0 h 33"/>
                  <a:gd name="T10" fmla="*/ 0 60000 65536"/>
                  <a:gd name="T11" fmla="*/ 0 60000 65536"/>
                  <a:gd name="T12" fmla="*/ 0 60000 65536"/>
                  <a:gd name="T13" fmla="*/ 0 60000 65536"/>
                  <a:gd name="T14" fmla="*/ 0 60000 65536"/>
                  <a:gd name="T15" fmla="*/ 0 w 19"/>
                  <a:gd name="T16" fmla="*/ 0 h 33"/>
                  <a:gd name="T17" fmla="*/ 19 w 19"/>
                  <a:gd name="T18" fmla="*/ 33 h 33"/>
                </a:gdLst>
                <a:ahLst/>
                <a:cxnLst>
                  <a:cxn ang="T10">
                    <a:pos x="T0" y="T1"/>
                  </a:cxn>
                  <a:cxn ang="T11">
                    <a:pos x="T2" y="T3"/>
                  </a:cxn>
                  <a:cxn ang="T12">
                    <a:pos x="T4" y="T5"/>
                  </a:cxn>
                  <a:cxn ang="T13">
                    <a:pos x="T6" y="T7"/>
                  </a:cxn>
                  <a:cxn ang="T14">
                    <a:pos x="T8" y="T9"/>
                  </a:cxn>
                </a:cxnLst>
                <a:rect l="T15" t="T16" r="T17" b="T18"/>
                <a:pathLst>
                  <a:path w="19" h="33">
                    <a:moveTo>
                      <a:pt x="0" y="0"/>
                    </a:moveTo>
                    <a:lnTo>
                      <a:pt x="19" y="1"/>
                    </a:lnTo>
                    <a:lnTo>
                      <a:pt x="19" y="30"/>
                    </a:lnTo>
                    <a:lnTo>
                      <a:pt x="0" y="33"/>
                    </a:lnTo>
                    <a:lnTo>
                      <a:pt x="0" y="0"/>
                    </a:lnTo>
                    <a:close/>
                  </a:path>
                </a:pathLst>
              </a:custGeom>
              <a:solidFill>
                <a:srgbClr val="404040"/>
              </a:solidFill>
              <a:ln w="9525">
                <a:noFill/>
                <a:round/>
                <a:headEnd/>
                <a:tailEnd/>
              </a:ln>
            </p:spPr>
            <p:txBody>
              <a:bodyPr/>
              <a:lstStyle/>
              <a:p>
                <a:endParaRPr lang="zh-CN" altLang="en-US"/>
              </a:p>
            </p:txBody>
          </p:sp>
          <p:sp>
            <p:nvSpPr>
              <p:cNvPr id="259155" name="Freeform 51"/>
              <p:cNvSpPr>
                <a:spLocks/>
              </p:cNvSpPr>
              <p:nvPr/>
            </p:nvSpPr>
            <p:spPr bwMode="auto">
              <a:xfrm>
                <a:off x="6287" y="2162"/>
                <a:ext cx="26" cy="58"/>
              </a:xfrm>
              <a:custGeom>
                <a:avLst/>
                <a:gdLst>
                  <a:gd name="T0" fmla="*/ 26 w 26"/>
                  <a:gd name="T1" fmla="*/ 3 h 58"/>
                  <a:gd name="T2" fmla="*/ 0 w 26"/>
                  <a:gd name="T3" fmla="*/ 0 h 58"/>
                  <a:gd name="T4" fmla="*/ 0 w 26"/>
                  <a:gd name="T5" fmla="*/ 58 h 58"/>
                  <a:gd name="T6" fmla="*/ 26 w 26"/>
                  <a:gd name="T7" fmla="*/ 56 h 58"/>
                  <a:gd name="T8" fmla="*/ 26 w 26"/>
                  <a:gd name="T9" fmla="*/ 3 h 58"/>
                  <a:gd name="T10" fmla="*/ 0 60000 65536"/>
                  <a:gd name="T11" fmla="*/ 0 60000 65536"/>
                  <a:gd name="T12" fmla="*/ 0 60000 65536"/>
                  <a:gd name="T13" fmla="*/ 0 60000 65536"/>
                  <a:gd name="T14" fmla="*/ 0 60000 65536"/>
                  <a:gd name="T15" fmla="*/ 0 w 26"/>
                  <a:gd name="T16" fmla="*/ 0 h 58"/>
                  <a:gd name="T17" fmla="*/ 26 w 26"/>
                  <a:gd name="T18" fmla="*/ 58 h 58"/>
                </a:gdLst>
                <a:ahLst/>
                <a:cxnLst>
                  <a:cxn ang="T10">
                    <a:pos x="T0" y="T1"/>
                  </a:cxn>
                  <a:cxn ang="T11">
                    <a:pos x="T2" y="T3"/>
                  </a:cxn>
                  <a:cxn ang="T12">
                    <a:pos x="T4" y="T5"/>
                  </a:cxn>
                  <a:cxn ang="T13">
                    <a:pos x="T6" y="T7"/>
                  </a:cxn>
                  <a:cxn ang="T14">
                    <a:pos x="T8" y="T9"/>
                  </a:cxn>
                </a:cxnLst>
                <a:rect l="T15" t="T16" r="T17" b="T18"/>
                <a:pathLst>
                  <a:path w="26" h="58">
                    <a:moveTo>
                      <a:pt x="26" y="3"/>
                    </a:moveTo>
                    <a:lnTo>
                      <a:pt x="0" y="0"/>
                    </a:lnTo>
                    <a:lnTo>
                      <a:pt x="0" y="58"/>
                    </a:lnTo>
                    <a:lnTo>
                      <a:pt x="26" y="56"/>
                    </a:lnTo>
                    <a:lnTo>
                      <a:pt x="26" y="3"/>
                    </a:lnTo>
                    <a:close/>
                  </a:path>
                </a:pathLst>
              </a:custGeom>
              <a:solidFill>
                <a:srgbClr val="404040"/>
              </a:solidFill>
              <a:ln w="9525">
                <a:noFill/>
                <a:round/>
                <a:headEnd/>
                <a:tailEnd/>
              </a:ln>
            </p:spPr>
            <p:txBody>
              <a:bodyPr/>
              <a:lstStyle/>
              <a:p>
                <a:endParaRPr lang="zh-CN" altLang="en-US"/>
              </a:p>
            </p:txBody>
          </p:sp>
          <p:sp>
            <p:nvSpPr>
              <p:cNvPr id="259156" name="Freeform 52"/>
              <p:cNvSpPr>
                <a:spLocks/>
              </p:cNvSpPr>
              <p:nvPr/>
            </p:nvSpPr>
            <p:spPr bwMode="auto">
              <a:xfrm>
                <a:off x="6309" y="2162"/>
                <a:ext cx="139" cy="57"/>
              </a:xfrm>
              <a:custGeom>
                <a:avLst/>
                <a:gdLst>
                  <a:gd name="T0" fmla="*/ 0 w 139"/>
                  <a:gd name="T1" fmla="*/ 0 h 57"/>
                  <a:gd name="T2" fmla="*/ 139 w 139"/>
                  <a:gd name="T3" fmla="*/ 7 h 57"/>
                  <a:gd name="T4" fmla="*/ 139 w 139"/>
                  <a:gd name="T5" fmla="*/ 50 h 57"/>
                  <a:gd name="T6" fmla="*/ 0 w 139"/>
                  <a:gd name="T7" fmla="*/ 57 h 57"/>
                  <a:gd name="T8" fmla="*/ 0 w 139"/>
                  <a:gd name="T9" fmla="*/ 0 h 57"/>
                  <a:gd name="T10" fmla="*/ 0 60000 65536"/>
                  <a:gd name="T11" fmla="*/ 0 60000 65536"/>
                  <a:gd name="T12" fmla="*/ 0 60000 65536"/>
                  <a:gd name="T13" fmla="*/ 0 60000 65536"/>
                  <a:gd name="T14" fmla="*/ 0 60000 65536"/>
                  <a:gd name="T15" fmla="*/ 0 w 139"/>
                  <a:gd name="T16" fmla="*/ 0 h 57"/>
                  <a:gd name="T17" fmla="*/ 139 w 139"/>
                  <a:gd name="T18" fmla="*/ 57 h 57"/>
                </a:gdLst>
                <a:ahLst/>
                <a:cxnLst>
                  <a:cxn ang="T10">
                    <a:pos x="T0" y="T1"/>
                  </a:cxn>
                  <a:cxn ang="T11">
                    <a:pos x="T2" y="T3"/>
                  </a:cxn>
                  <a:cxn ang="T12">
                    <a:pos x="T4" y="T5"/>
                  </a:cxn>
                  <a:cxn ang="T13">
                    <a:pos x="T6" y="T7"/>
                  </a:cxn>
                  <a:cxn ang="T14">
                    <a:pos x="T8" y="T9"/>
                  </a:cxn>
                </a:cxnLst>
                <a:rect l="T15" t="T16" r="T17" b="T18"/>
                <a:pathLst>
                  <a:path w="139" h="57">
                    <a:moveTo>
                      <a:pt x="0" y="0"/>
                    </a:moveTo>
                    <a:lnTo>
                      <a:pt x="139" y="7"/>
                    </a:lnTo>
                    <a:lnTo>
                      <a:pt x="139" y="50"/>
                    </a:lnTo>
                    <a:lnTo>
                      <a:pt x="0" y="57"/>
                    </a:lnTo>
                    <a:lnTo>
                      <a:pt x="0" y="0"/>
                    </a:lnTo>
                    <a:close/>
                  </a:path>
                </a:pathLst>
              </a:custGeom>
              <a:solidFill>
                <a:srgbClr val="808080"/>
              </a:solidFill>
              <a:ln w="7620">
                <a:solidFill>
                  <a:srgbClr val="808080"/>
                </a:solidFill>
                <a:round/>
                <a:headEnd/>
                <a:tailEnd/>
              </a:ln>
            </p:spPr>
            <p:txBody>
              <a:bodyPr/>
              <a:lstStyle/>
              <a:p>
                <a:endParaRPr lang="zh-CN" altLang="en-US"/>
              </a:p>
            </p:txBody>
          </p:sp>
        </p:grpSp>
      </p:grpSp>
      <p:sp>
        <p:nvSpPr>
          <p:cNvPr id="259116" name="Line 53"/>
          <p:cNvSpPr>
            <a:spLocks noChangeShapeType="1"/>
          </p:cNvSpPr>
          <p:nvPr/>
        </p:nvSpPr>
        <p:spPr bwMode="auto">
          <a:xfrm>
            <a:off x="6075363" y="3076575"/>
            <a:ext cx="234950" cy="1588"/>
          </a:xfrm>
          <a:prstGeom prst="line">
            <a:avLst/>
          </a:prstGeom>
          <a:noFill/>
          <a:ln w="19050">
            <a:solidFill>
              <a:srgbClr val="0000FF"/>
            </a:solidFill>
            <a:round/>
            <a:headEnd/>
            <a:tailEnd type="triangle" w="med" len="med"/>
          </a:ln>
        </p:spPr>
        <p:txBody>
          <a:bodyPr/>
          <a:lstStyle/>
          <a:p>
            <a:endParaRPr lang="zh-CN" altLang="en-US"/>
          </a:p>
        </p:txBody>
      </p:sp>
      <p:sp>
        <p:nvSpPr>
          <p:cNvPr id="259117" name="Line 54"/>
          <p:cNvSpPr>
            <a:spLocks noChangeShapeType="1"/>
          </p:cNvSpPr>
          <p:nvPr/>
        </p:nvSpPr>
        <p:spPr bwMode="auto">
          <a:xfrm flipH="1" flipV="1">
            <a:off x="5246688" y="2051050"/>
            <a:ext cx="1570037" cy="1033463"/>
          </a:xfrm>
          <a:prstGeom prst="line">
            <a:avLst/>
          </a:prstGeom>
          <a:noFill/>
          <a:ln w="28575">
            <a:solidFill>
              <a:srgbClr val="0000FF"/>
            </a:solidFill>
            <a:round/>
            <a:headEnd/>
            <a:tailEnd/>
          </a:ln>
        </p:spPr>
        <p:txBody>
          <a:bodyPr/>
          <a:lstStyle/>
          <a:p>
            <a:endParaRPr lang="zh-CN" altLang="en-US"/>
          </a:p>
        </p:txBody>
      </p:sp>
      <p:sp>
        <p:nvSpPr>
          <p:cNvPr id="259118" name="Line 55"/>
          <p:cNvSpPr>
            <a:spLocks noChangeShapeType="1"/>
          </p:cNvSpPr>
          <p:nvPr/>
        </p:nvSpPr>
        <p:spPr bwMode="auto">
          <a:xfrm>
            <a:off x="6753225" y="3076575"/>
            <a:ext cx="1570038" cy="1023938"/>
          </a:xfrm>
          <a:prstGeom prst="line">
            <a:avLst/>
          </a:prstGeom>
          <a:noFill/>
          <a:ln w="19050">
            <a:solidFill>
              <a:srgbClr val="0000FF"/>
            </a:solidFill>
            <a:prstDash val="dash"/>
            <a:round/>
            <a:headEnd/>
            <a:tailEnd/>
          </a:ln>
        </p:spPr>
        <p:txBody>
          <a:bodyPr/>
          <a:lstStyle/>
          <a:p>
            <a:endParaRPr lang="zh-CN" altLang="en-US"/>
          </a:p>
        </p:txBody>
      </p:sp>
      <p:sp>
        <p:nvSpPr>
          <p:cNvPr id="259119" name="Line 56"/>
          <p:cNvSpPr>
            <a:spLocks noChangeShapeType="1"/>
          </p:cNvSpPr>
          <p:nvPr/>
        </p:nvSpPr>
        <p:spPr bwMode="auto">
          <a:xfrm>
            <a:off x="5021263" y="3076575"/>
            <a:ext cx="1647825" cy="390525"/>
          </a:xfrm>
          <a:prstGeom prst="line">
            <a:avLst/>
          </a:prstGeom>
          <a:noFill/>
          <a:ln w="28575">
            <a:solidFill>
              <a:srgbClr val="0000FF"/>
            </a:solidFill>
            <a:round/>
            <a:headEnd/>
            <a:tailEnd/>
          </a:ln>
        </p:spPr>
        <p:txBody>
          <a:bodyPr/>
          <a:lstStyle/>
          <a:p>
            <a:endParaRPr lang="zh-CN" altLang="en-US"/>
          </a:p>
        </p:txBody>
      </p:sp>
      <p:sp>
        <p:nvSpPr>
          <p:cNvPr id="259120" name="Line 57"/>
          <p:cNvSpPr>
            <a:spLocks noChangeShapeType="1"/>
          </p:cNvSpPr>
          <p:nvPr/>
        </p:nvSpPr>
        <p:spPr bwMode="auto">
          <a:xfrm>
            <a:off x="6602413" y="3473450"/>
            <a:ext cx="1882775" cy="439738"/>
          </a:xfrm>
          <a:prstGeom prst="line">
            <a:avLst/>
          </a:prstGeom>
          <a:noFill/>
          <a:ln w="19050">
            <a:solidFill>
              <a:srgbClr val="0000FF"/>
            </a:solidFill>
            <a:prstDash val="dash"/>
            <a:round/>
            <a:headEnd/>
            <a:tailEnd/>
          </a:ln>
        </p:spPr>
        <p:txBody>
          <a:bodyPr/>
          <a:lstStyle/>
          <a:p>
            <a:endParaRPr lang="zh-CN" altLang="en-US"/>
          </a:p>
        </p:txBody>
      </p:sp>
      <p:sp>
        <p:nvSpPr>
          <p:cNvPr id="259121" name="Line 58"/>
          <p:cNvSpPr>
            <a:spLocks noChangeShapeType="1"/>
          </p:cNvSpPr>
          <p:nvPr/>
        </p:nvSpPr>
        <p:spPr bwMode="auto">
          <a:xfrm flipH="1">
            <a:off x="5289550" y="3482975"/>
            <a:ext cx="1412875" cy="1588"/>
          </a:xfrm>
          <a:prstGeom prst="line">
            <a:avLst/>
          </a:prstGeom>
          <a:noFill/>
          <a:ln w="28575">
            <a:solidFill>
              <a:srgbClr val="0000FF"/>
            </a:solidFill>
            <a:round/>
            <a:headEnd/>
            <a:tailEnd/>
          </a:ln>
        </p:spPr>
        <p:txBody>
          <a:bodyPr/>
          <a:lstStyle/>
          <a:p>
            <a:endParaRPr lang="zh-CN" altLang="en-US"/>
          </a:p>
        </p:txBody>
      </p:sp>
      <p:sp>
        <p:nvSpPr>
          <p:cNvPr id="259122" name="Line 59"/>
          <p:cNvSpPr>
            <a:spLocks noChangeShapeType="1"/>
          </p:cNvSpPr>
          <p:nvPr/>
        </p:nvSpPr>
        <p:spPr bwMode="auto">
          <a:xfrm>
            <a:off x="6602413" y="3473450"/>
            <a:ext cx="1412875" cy="1588"/>
          </a:xfrm>
          <a:prstGeom prst="line">
            <a:avLst/>
          </a:prstGeom>
          <a:noFill/>
          <a:ln w="19050">
            <a:solidFill>
              <a:srgbClr val="0000FF"/>
            </a:solidFill>
            <a:prstDash val="dash"/>
            <a:round/>
            <a:headEnd/>
            <a:tailEnd/>
          </a:ln>
        </p:spPr>
        <p:txBody>
          <a:bodyPr/>
          <a:lstStyle/>
          <a:p>
            <a:endParaRPr lang="zh-CN" altLang="en-US"/>
          </a:p>
        </p:txBody>
      </p:sp>
      <p:sp>
        <p:nvSpPr>
          <p:cNvPr id="259123" name="Line 60"/>
          <p:cNvSpPr>
            <a:spLocks noChangeShapeType="1"/>
          </p:cNvSpPr>
          <p:nvPr/>
        </p:nvSpPr>
        <p:spPr bwMode="auto">
          <a:xfrm flipH="1" flipV="1">
            <a:off x="6075363" y="2611438"/>
            <a:ext cx="234950" cy="146050"/>
          </a:xfrm>
          <a:prstGeom prst="line">
            <a:avLst/>
          </a:prstGeom>
          <a:noFill/>
          <a:ln w="19050">
            <a:solidFill>
              <a:srgbClr val="0000FF"/>
            </a:solidFill>
            <a:round/>
            <a:headEnd/>
            <a:tailEnd type="triangle" w="med" len="med"/>
          </a:ln>
        </p:spPr>
        <p:txBody>
          <a:bodyPr/>
          <a:lstStyle/>
          <a:p>
            <a:endParaRPr lang="zh-CN" altLang="en-US"/>
          </a:p>
        </p:txBody>
      </p:sp>
      <p:sp>
        <p:nvSpPr>
          <p:cNvPr id="259124" name="Line 61"/>
          <p:cNvSpPr>
            <a:spLocks noChangeShapeType="1"/>
          </p:cNvSpPr>
          <p:nvPr/>
        </p:nvSpPr>
        <p:spPr bwMode="auto">
          <a:xfrm>
            <a:off x="5699125" y="3235325"/>
            <a:ext cx="234950" cy="73025"/>
          </a:xfrm>
          <a:prstGeom prst="line">
            <a:avLst/>
          </a:prstGeom>
          <a:noFill/>
          <a:ln w="19050">
            <a:solidFill>
              <a:srgbClr val="0000FF"/>
            </a:solidFill>
            <a:round/>
            <a:headEnd/>
            <a:tailEnd type="triangle" w="med" len="med"/>
          </a:ln>
        </p:spPr>
        <p:txBody>
          <a:bodyPr/>
          <a:lstStyle/>
          <a:p>
            <a:endParaRPr lang="zh-CN" altLang="en-US"/>
          </a:p>
        </p:txBody>
      </p:sp>
      <p:sp>
        <p:nvSpPr>
          <p:cNvPr id="259125" name="Line 62"/>
          <p:cNvSpPr>
            <a:spLocks noChangeShapeType="1"/>
          </p:cNvSpPr>
          <p:nvPr/>
        </p:nvSpPr>
        <p:spPr bwMode="auto">
          <a:xfrm flipH="1">
            <a:off x="5548313" y="3473450"/>
            <a:ext cx="314325" cy="1588"/>
          </a:xfrm>
          <a:prstGeom prst="line">
            <a:avLst/>
          </a:prstGeom>
          <a:noFill/>
          <a:ln w="19050">
            <a:solidFill>
              <a:srgbClr val="0000FF"/>
            </a:solidFill>
            <a:round/>
            <a:headEnd/>
            <a:tailEnd type="triangle" w="med" len="med"/>
          </a:ln>
        </p:spPr>
        <p:txBody>
          <a:bodyPr/>
          <a:lstStyle/>
          <a:p>
            <a:endParaRPr lang="zh-CN" altLang="en-US"/>
          </a:p>
        </p:txBody>
      </p:sp>
      <p:sp>
        <p:nvSpPr>
          <p:cNvPr id="259126" name="Text Box 63"/>
          <p:cNvSpPr txBox="1">
            <a:spLocks noChangeArrowheads="1"/>
          </p:cNvSpPr>
          <p:nvPr/>
        </p:nvSpPr>
        <p:spPr bwMode="auto">
          <a:xfrm>
            <a:off x="4344988" y="3298825"/>
            <a:ext cx="387350" cy="366713"/>
          </a:xfrm>
          <a:prstGeom prst="rect">
            <a:avLst/>
          </a:prstGeom>
          <a:noFill/>
          <a:ln w="9525">
            <a:noFill/>
            <a:miter lim="800000"/>
            <a:headEnd/>
            <a:tailEnd/>
          </a:ln>
        </p:spPr>
        <p:txBody>
          <a:bodyPr wrap="none">
            <a:spAutoFit/>
          </a:bodyPr>
          <a:lstStyle/>
          <a:p>
            <a:r>
              <a:rPr lang="en-US" altLang="zh-CN" i="1">
                <a:solidFill>
                  <a:srgbClr val="FF9900"/>
                </a:solidFill>
                <a:latin typeface="Times New Roman" pitchFamily="18" charset="0"/>
              </a:rPr>
              <a:t>h</a:t>
            </a:r>
            <a:r>
              <a:rPr lang="en-US" altLang="zh-CN" baseline="-25000">
                <a:solidFill>
                  <a:srgbClr val="FF9900"/>
                </a:solidFill>
                <a:latin typeface="Times New Roman" pitchFamily="18" charset="0"/>
              </a:rPr>
              <a:t>0</a:t>
            </a:r>
          </a:p>
        </p:txBody>
      </p:sp>
      <p:sp>
        <p:nvSpPr>
          <p:cNvPr id="259127" name="Text Box 64"/>
          <p:cNvSpPr txBox="1">
            <a:spLocks noChangeArrowheads="1"/>
          </p:cNvSpPr>
          <p:nvPr/>
        </p:nvSpPr>
        <p:spPr bwMode="auto">
          <a:xfrm>
            <a:off x="5561013" y="2051050"/>
            <a:ext cx="319087" cy="366713"/>
          </a:xfrm>
          <a:prstGeom prst="rect">
            <a:avLst/>
          </a:prstGeom>
          <a:noFill/>
          <a:ln w="9525">
            <a:noFill/>
            <a:miter lim="800000"/>
            <a:headEnd/>
            <a:tailEnd/>
          </a:ln>
        </p:spPr>
        <p:txBody>
          <a:bodyPr>
            <a:spAutoFit/>
          </a:bodyPr>
          <a:lstStyle/>
          <a:p>
            <a:r>
              <a:rPr lang="en-US" altLang="zh-CN">
                <a:latin typeface="Times New Roman" pitchFamily="18" charset="0"/>
              </a:rPr>
              <a:t>1</a:t>
            </a:r>
          </a:p>
        </p:txBody>
      </p:sp>
      <p:sp>
        <p:nvSpPr>
          <p:cNvPr id="259128" name="Text Box 65"/>
          <p:cNvSpPr txBox="1">
            <a:spLocks noChangeArrowheads="1"/>
          </p:cNvSpPr>
          <p:nvPr/>
        </p:nvSpPr>
        <p:spPr bwMode="auto">
          <a:xfrm>
            <a:off x="6089650" y="3063875"/>
            <a:ext cx="298450" cy="366713"/>
          </a:xfrm>
          <a:prstGeom prst="rect">
            <a:avLst/>
          </a:prstGeom>
          <a:noFill/>
          <a:ln w="9525">
            <a:noFill/>
            <a:miter lim="800000"/>
            <a:headEnd/>
            <a:tailEnd/>
          </a:ln>
        </p:spPr>
        <p:txBody>
          <a:bodyPr wrap="none">
            <a:spAutoFit/>
          </a:bodyPr>
          <a:lstStyle/>
          <a:p>
            <a:r>
              <a:rPr lang="en-US" altLang="zh-CN">
                <a:latin typeface="Times New Roman" pitchFamily="18" charset="0"/>
              </a:rPr>
              <a:t>2</a:t>
            </a:r>
          </a:p>
        </p:txBody>
      </p:sp>
      <p:sp>
        <p:nvSpPr>
          <p:cNvPr id="259129" name="Text Box 66"/>
          <p:cNvSpPr txBox="1">
            <a:spLocks noChangeArrowheads="1"/>
          </p:cNvSpPr>
          <p:nvPr/>
        </p:nvSpPr>
        <p:spPr bwMode="auto">
          <a:xfrm>
            <a:off x="5541963" y="2744788"/>
            <a:ext cx="298450" cy="366712"/>
          </a:xfrm>
          <a:prstGeom prst="rect">
            <a:avLst/>
          </a:prstGeom>
          <a:noFill/>
          <a:ln w="9525">
            <a:noFill/>
            <a:miter lim="800000"/>
            <a:headEnd/>
            <a:tailEnd/>
          </a:ln>
        </p:spPr>
        <p:txBody>
          <a:bodyPr wrap="none">
            <a:spAutoFit/>
          </a:bodyPr>
          <a:lstStyle/>
          <a:p>
            <a:r>
              <a:rPr lang="en-US" altLang="zh-CN">
                <a:latin typeface="Times New Roman" pitchFamily="18" charset="0"/>
              </a:rPr>
              <a:t>1</a:t>
            </a:r>
          </a:p>
        </p:txBody>
      </p:sp>
      <p:sp>
        <p:nvSpPr>
          <p:cNvPr id="259130" name="Text Box 67"/>
          <p:cNvSpPr txBox="1">
            <a:spLocks noChangeArrowheads="1"/>
          </p:cNvSpPr>
          <p:nvPr/>
        </p:nvSpPr>
        <p:spPr bwMode="auto">
          <a:xfrm>
            <a:off x="5618163" y="3444875"/>
            <a:ext cx="298450" cy="366713"/>
          </a:xfrm>
          <a:prstGeom prst="rect">
            <a:avLst/>
          </a:prstGeom>
          <a:noFill/>
          <a:ln w="9525">
            <a:noFill/>
            <a:miter lim="800000"/>
            <a:headEnd/>
            <a:tailEnd/>
          </a:ln>
        </p:spPr>
        <p:txBody>
          <a:bodyPr wrap="none">
            <a:spAutoFit/>
          </a:bodyPr>
          <a:lstStyle/>
          <a:p>
            <a:r>
              <a:rPr lang="en-US" altLang="zh-CN">
                <a:latin typeface="Times New Roman" pitchFamily="18" charset="0"/>
              </a:rPr>
              <a:t>2</a:t>
            </a:r>
          </a:p>
        </p:txBody>
      </p:sp>
      <p:sp>
        <p:nvSpPr>
          <p:cNvPr id="259131" name="Text Box 68"/>
          <p:cNvSpPr txBox="1">
            <a:spLocks noChangeArrowheads="1"/>
          </p:cNvSpPr>
          <p:nvPr/>
        </p:nvSpPr>
        <p:spPr bwMode="auto">
          <a:xfrm>
            <a:off x="7958138" y="3455988"/>
            <a:ext cx="354012" cy="366712"/>
          </a:xfrm>
          <a:prstGeom prst="rect">
            <a:avLst/>
          </a:prstGeom>
          <a:noFill/>
          <a:ln w="9525">
            <a:noFill/>
            <a:miter lim="800000"/>
            <a:headEnd/>
            <a:tailEnd/>
          </a:ln>
        </p:spPr>
        <p:txBody>
          <a:bodyPr wrap="none">
            <a:spAutoFit/>
          </a:bodyPr>
          <a:lstStyle/>
          <a:p>
            <a:r>
              <a:rPr lang="en-US" altLang="zh-CN" i="1">
                <a:solidFill>
                  <a:srgbClr val="FF9900"/>
                </a:solidFill>
                <a:latin typeface="Times New Roman" pitchFamily="18" charset="0"/>
              </a:rPr>
              <a:t>h</a:t>
            </a:r>
            <a:r>
              <a:rPr lang="en-US" altLang="zh-CN" baseline="-25000">
                <a:solidFill>
                  <a:srgbClr val="FF9900"/>
                </a:solidFill>
                <a:latin typeface="Times New Roman" pitchFamily="18" charset="0"/>
              </a:rPr>
              <a:t>i</a:t>
            </a:r>
          </a:p>
        </p:txBody>
      </p:sp>
      <p:sp>
        <p:nvSpPr>
          <p:cNvPr id="259132" name="Line 69"/>
          <p:cNvSpPr>
            <a:spLocks noChangeShapeType="1"/>
          </p:cNvSpPr>
          <p:nvPr/>
        </p:nvSpPr>
        <p:spPr bwMode="auto">
          <a:xfrm>
            <a:off x="6583363" y="4027488"/>
            <a:ext cx="1587" cy="468312"/>
          </a:xfrm>
          <a:prstGeom prst="line">
            <a:avLst/>
          </a:prstGeom>
          <a:noFill/>
          <a:ln w="9525">
            <a:solidFill>
              <a:schemeClr val="tx1"/>
            </a:solidFill>
            <a:round/>
            <a:headEnd/>
            <a:tailEnd/>
          </a:ln>
        </p:spPr>
        <p:txBody>
          <a:bodyPr/>
          <a:lstStyle/>
          <a:p>
            <a:endParaRPr lang="zh-CN" altLang="en-US"/>
          </a:p>
        </p:txBody>
      </p:sp>
      <p:sp>
        <p:nvSpPr>
          <p:cNvPr id="259133" name="Line 70"/>
          <p:cNvSpPr>
            <a:spLocks noChangeShapeType="1"/>
          </p:cNvSpPr>
          <p:nvPr/>
        </p:nvSpPr>
        <p:spPr bwMode="auto">
          <a:xfrm>
            <a:off x="7796213" y="3886200"/>
            <a:ext cx="1587" cy="603250"/>
          </a:xfrm>
          <a:prstGeom prst="line">
            <a:avLst/>
          </a:prstGeom>
          <a:noFill/>
          <a:ln w="9525">
            <a:solidFill>
              <a:schemeClr val="tx1"/>
            </a:solidFill>
            <a:round/>
            <a:headEnd/>
            <a:tailEnd/>
          </a:ln>
        </p:spPr>
        <p:txBody>
          <a:bodyPr/>
          <a:lstStyle/>
          <a:p>
            <a:endParaRPr lang="zh-CN" altLang="en-US"/>
          </a:p>
        </p:txBody>
      </p:sp>
      <p:sp>
        <p:nvSpPr>
          <p:cNvPr id="259134" name="Text Box 72"/>
          <p:cNvSpPr txBox="1">
            <a:spLocks noChangeArrowheads="1"/>
          </p:cNvSpPr>
          <p:nvPr/>
        </p:nvSpPr>
        <p:spPr bwMode="auto">
          <a:xfrm>
            <a:off x="7073900" y="4416425"/>
            <a:ext cx="260350" cy="366713"/>
          </a:xfrm>
          <a:prstGeom prst="rect">
            <a:avLst/>
          </a:prstGeom>
          <a:noFill/>
          <a:ln w="9525">
            <a:noFill/>
            <a:miter lim="800000"/>
            <a:headEnd/>
            <a:tailEnd/>
          </a:ln>
        </p:spPr>
        <p:txBody>
          <a:bodyPr wrap="none">
            <a:spAutoFit/>
          </a:bodyPr>
          <a:lstStyle/>
          <a:p>
            <a:r>
              <a:rPr lang="en-US" altLang="zh-CN" i="1">
                <a:solidFill>
                  <a:srgbClr val="FF9900"/>
                </a:solidFill>
                <a:latin typeface="Times New Roman" pitchFamily="18" charset="0"/>
              </a:rPr>
              <a:t>f</a:t>
            </a:r>
          </a:p>
        </p:txBody>
      </p:sp>
      <p:sp>
        <p:nvSpPr>
          <p:cNvPr id="259135" name="Line 73"/>
          <p:cNvSpPr>
            <a:spLocks noChangeShapeType="1"/>
          </p:cNvSpPr>
          <p:nvPr/>
        </p:nvSpPr>
        <p:spPr bwMode="auto">
          <a:xfrm>
            <a:off x="4973638" y="3886200"/>
            <a:ext cx="1587" cy="228600"/>
          </a:xfrm>
          <a:prstGeom prst="line">
            <a:avLst/>
          </a:prstGeom>
          <a:noFill/>
          <a:ln w="19050">
            <a:solidFill>
              <a:schemeClr val="tx2"/>
            </a:solidFill>
            <a:round/>
            <a:headEnd/>
            <a:tailEnd/>
          </a:ln>
        </p:spPr>
        <p:txBody>
          <a:bodyPr/>
          <a:lstStyle/>
          <a:p>
            <a:endParaRPr lang="zh-CN" altLang="en-US"/>
          </a:p>
        </p:txBody>
      </p:sp>
      <p:sp>
        <p:nvSpPr>
          <p:cNvPr id="259136" name="Line 74"/>
          <p:cNvSpPr>
            <a:spLocks noChangeShapeType="1"/>
          </p:cNvSpPr>
          <p:nvPr/>
        </p:nvSpPr>
        <p:spPr bwMode="auto">
          <a:xfrm>
            <a:off x="6588125" y="3886200"/>
            <a:ext cx="1588" cy="228600"/>
          </a:xfrm>
          <a:prstGeom prst="line">
            <a:avLst/>
          </a:prstGeom>
          <a:noFill/>
          <a:ln w="19050">
            <a:solidFill>
              <a:schemeClr val="tx2"/>
            </a:solidFill>
            <a:round/>
            <a:headEnd/>
            <a:tailEnd/>
          </a:ln>
        </p:spPr>
        <p:txBody>
          <a:bodyPr/>
          <a:lstStyle/>
          <a:p>
            <a:endParaRPr lang="zh-CN" altLang="en-US"/>
          </a:p>
        </p:txBody>
      </p:sp>
      <p:sp>
        <p:nvSpPr>
          <p:cNvPr id="259137" name="Line 75"/>
          <p:cNvSpPr>
            <a:spLocks noChangeShapeType="1"/>
          </p:cNvSpPr>
          <p:nvPr/>
        </p:nvSpPr>
        <p:spPr bwMode="auto">
          <a:xfrm>
            <a:off x="4953000" y="3954463"/>
            <a:ext cx="1746250" cy="1587"/>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59138" name="Text Box 76"/>
          <p:cNvSpPr txBox="1">
            <a:spLocks noChangeArrowheads="1"/>
          </p:cNvSpPr>
          <p:nvPr/>
        </p:nvSpPr>
        <p:spPr bwMode="auto">
          <a:xfrm>
            <a:off x="5576888" y="3959225"/>
            <a:ext cx="298450" cy="366713"/>
          </a:xfrm>
          <a:prstGeom prst="rect">
            <a:avLst/>
          </a:prstGeom>
          <a:noFill/>
          <a:ln w="9525">
            <a:noFill/>
            <a:miter lim="800000"/>
            <a:headEnd/>
            <a:tailEnd/>
          </a:ln>
        </p:spPr>
        <p:txBody>
          <a:bodyPr wrap="none">
            <a:spAutoFit/>
          </a:bodyPr>
          <a:lstStyle/>
          <a:p>
            <a:r>
              <a:rPr lang="en-US" altLang="zh-CN" i="1">
                <a:solidFill>
                  <a:srgbClr val="CC0000"/>
                </a:solidFill>
                <a:latin typeface="Times New Roman" pitchFamily="18" charset="0"/>
              </a:rPr>
              <a:t>p</a:t>
            </a:r>
            <a:endParaRPr lang="en-US" altLang="zh-CN" baseline="-25000">
              <a:solidFill>
                <a:srgbClr val="CC0000"/>
              </a:solidFill>
              <a:latin typeface="Times New Roman" pitchFamily="18" charset="0"/>
            </a:endParaRPr>
          </a:p>
        </p:txBody>
      </p:sp>
      <p:sp>
        <p:nvSpPr>
          <p:cNvPr id="259139" name="Line 77"/>
          <p:cNvSpPr>
            <a:spLocks noChangeShapeType="1"/>
          </p:cNvSpPr>
          <p:nvPr/>
        </p:nvSpPr>
        <p:spPr bwMode="auto">
          <a:xfrm>
            <a:off x="7375525" y="3810000"/>
            <a:ext cx="1588" cy="152400"/>
          </a:xfrm>
          <a:prstGeom prst="line">
            <a:avLst/>
          </a:prstGeom>
          <a:noFill/>
          <a:ln w="9525">
            <a:solidFill>
              <a:schemeClr val="tx1"/>
            </a:solidFill>
            <a:round/>
            <a:headEnd/>
            <a:tailEnd/>
          </a:ln>
        </p:spPr>
        <p:txBody>
          <a:bodyPr/>
          <a:lstStyle/>
          <a:p>
            <a:endParaRPr lang="zh-CN" altLang="en-US"/>
          </a:p>
        </p:txBody>
      </p:sp>
      <p:sp>
        <p:nvSpPr>
          <p:cNvPr id="259140" name="Line 78"/>
          <p:cNvSpPr>
            <a:spLocks noChangeShapeType="1"/>
          </p:cNvSpPr>
          <p:nvPr/>
        </p:nvSpPr>
        <p:spPr bwMode="auto">
          <a:xfrm>
            <a:off x="6602413" y="3954463"/>
            <a:ext cx="785812" cy="1587"/>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59141" name="Line 71"/>
          <p:cNvSpPr>
            <a:spLocks noChangeShapeType="1"/>
          </p:cNvSpPr>
          <p:nvPr/>
        </p:nvSpPr>
        <p:spPr bwMode="auto">
          <a:xfrm>
            <a:off x="6588125" y="4416425"/>
            <a:ext cx="1227138" cy="1588"/>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59142" name="Rectangle 82"/>
          <p:cNvSpPr>
            <a:spLocks noChangeArrowheads="1"/>
          </p:cNvSpPr>
          <p:nvPr/>
        </p:nvSpPr>
        <p:spPr bwMode="auto">
          <a:xfrm>
            <a:off x="755650" y="1557338"/>
            <a:ext cx="3529013" cy="4751387"/>
          </a:xfrm>
          <a:prstGeom prst="rect">
            <a:avLst/>
          </a:prstGeom>
          <a:noFill/>
          <a:ln w="9525">
            <a:solidFill>
              <a:schemeClr val="tx1"/>
            </a:solidFill>
            <a:miter lim="800000"/>
            <a:headEnd/>
            <a:tailEnd/>
          </a:ln>
        </p:spPr>
        <p:txBody>
          <a:bodyPr wrap="none" anchor="ctr"/>
          <a:lstStyle/>
          <a:p>
            <a:endParaRPr lang="zh-CN" altLang="en-US"/>
          </a:p>
        </p:txBody>
      </p:sp>
      <p:sp>
        <p:nvSpPr>
          <p:cNvPr id="259143" name="Rectangle 83"/>
          <p:cNvSpPr>
            <a:spLocks noChangeArrowheads="1"/>
          </p:cNvSpPr>
          <p:nvPr/>
        </p:nvSpPr>
        <p:spPr bwMode="auto">
          <a:xfrm>
            <a:off x="4356100" y="1916113"/>
            <a:ext cx="4464050" cy="3025775"/>
          </a:xfrm>
          <a:prstGeom prst="rect">
            <a:avLst/>
          </a:prstGeom>
          <a:noFill/>
          <a:ln w="9525">
            <a:solidFill>
              <a:schemeClr val="tx1"/>
            </a:solidFill>
            <a:miter lim="800000"/>
            <a:headEnd/>
            <a:tailEnd/>
          </a:ln>
        </p:spPr>
        <p:txBody>
          <a:bodyPr wrap="none" anchor="ctr"/>
          <a:lstStyle/>
          <a:p>
            <a:endParaRPr lang="zh-CN" altLang="en-US"/>
          </a:p>
        </p:txBody>
      </p:sp>
      <p:sp>
        <p:nvSpPr>
          <p:cNvPr id="259144" name="Text Box 84"/>
          <p:cNvSpPr txBox="1">
            <a:spLocks noChangeArrowheads="1"/>
          </p:cNvSpPr>
          <p:nvPr/>
        </p:nvSpPr>
        <p:spPr bwMode="auto">
          <a:xfrm>
            <a:off x="6804025" y="4005263"/>
            <a:ext cx="557213" cy="396875"/>
          </a:xfrm>
          <a:prstGeom prst="rect">
            <a:avLst/>
          </a:prstGeom>
          <a:noFill/>
          <a:ln w="9525">
            <a:noFill/>
            <a:miter lim="800000"/>
            <a:headEnd/>
            <a:tailEnd/>
          </a:ln>
        </p:spPr>
        <p:txBody>
          <a:bodyPr>
            <a:spAutoFit/>
          </a:bodyPr>
          <a:lstStyle/>
          <a:p>
            <a:r>
              <a:rPr lang="en-US" altLang="zh-CN" sz="2000" i="1">
                <a:solidFill>
                  <a:srgbClr val="CC0000"/>
                </a:solidFill>
                <a:latin typeface="Times New Roman" pitchFamily="18" charset="0"/>
              </a:rPr>
              <a:t>p</a:t>
            </a:r>
            <a:r>
              <a:rPr lang="en-US" altLang="zh-CN" sz="2000" i="1">
                <a:solidFill>
                  <a:srgbClr val="CC0000"/>
                </a:solidFill>
                <a:latin typeface="Times New Roman" pitchFamily="18" charset="0"/>
                <a:cs typeface="Times New Roman" pitchFamily="18" charset="0"/>
              </a:rPr>
              <a:t>´</a:t>
            </a:r>
            <a:endParaRPr lang="en-US" altLang="zh-CN" sz="2000" i="1">
              <a:solidFill>
                <a:srgbClr val="CC0000"/>
              </a:solidFill>
              <a:latin typeface="Times New Roman" pitchFamily="18" charset="0"/>
            </a:endParaRPr>
          </a:p>
        </p:txBody>
      </p:sp>
      <p:sp>
        <p:nvSpPr>
          <p:cNvPr id="259145" name="Rectangle 26"/>
          <p:cNvSpPr>
            <a:spLocks noChangeArrowheads="1"/>
          </p:cNvSpPr>
          <p:nvPr/>
        </p:nvSpPr>
        <p:spPr bwMode="auto">
          <a:xfrm>
            <a:off x="5638800" y="101600"/>
            <a:ext cx="3227388" cy="519113"/>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 11-14  </a:t>
            </a:r>
            <a:r>
              <a:rPr kumimoji="1" lang="zh-CN" altLang="en-US" sz="2800" b="1">
                <a:solidFill>
                  <a:srgbClr val="000066"/>
                </a:solidFill>
                <a:latin typeface="楷体_GB2312" pitchFamily="49" charset="-122"/>
                <a:ea typeface="楷体_GB2312" pitchFamily="49" charset="-122"/>
              </a:rPr>
              <a:t>几何光学 </a:t>
            </a:r>
          </a:p>
        </p:txBody>
      </p:sp>
      <p:sp>
        <p:nvSpPr>
          <p:cNvPr id="84" name="Oval 27"/>
          <p:cNvSpPr>
            <a:spLocks noChangeArrowheads="1"/>
          </p:cNvSpPr>
          <p:nvPr/>
        </p:nvSpPr>
        <p:spPr bwMode="auto">
          <a:xfrm>
            <a:off x="5715000" y="609600"/>
            <a:ext cx="3065463"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9" name="灯片编号占位符 1"/>
          <p:cNvSpPr>
            <a:spLocks noGrp="1"/>
          </p:cNvSpPr>
          <p:nvPr>
            <p:ph type="sldNum" sz="quarter" idx="10"/>
          </p:nvPr>
        </p:nvSpPr>
        <p:spPr>
          <a:noFill/>
        </p:spPr>
        <p:txBody>
          <a:bodyPr/>
          <a:lstStyle/>
          <a:p>
            <a:fld id="{BF185AF0-C380-485D-AF11-EE5DEF573320}" type="slidenum">
              <a:rPr lang="en-US" altLang="zh-CN" smtClean="0"/>
              <a:pPr/>
              <a:t>239</a:t>
            </a:fld>
            <a:endParaRPr lang="en-US" altLang="zh-CN" smtClean="0"/>
          </a:p>
        </p:txBody>
      </p:sp>
      <p:sp>
        <p:nvSpPr>
          <p:cNvPr id="166920" name="Text Box 2"/>
          <p:cNvSpPr txBox="1">
            <a:spLocks noChangeArrowheads="1"/>
          </p:cNvSpPr>
          <p:nvPr/>
        </p:nvSpPr>
        <p:spPr bwMode="auto">
          <a:xfrm>
            <a:off x="712788" y="765175"/>
            <a:ext cx="4651375" cy="584200"/>
          </a:xfrm>
          <a:prstGeom prst="rect">
            <a:avLst/>
          </a:prstGeom>
          <a:noFill/>
          <a:ln w="9525">
            <a:noFill/>
            <a:miter lim="800000"/>
            <a:headEnd/>
            <a:tailEnd/>
          </a:ln>
        </p:spPr>
        <p:txBody>
          <a:bodyPr>
            <a:spAutoFit/>
          </a:bodyPr>
          <a:lstStyle/>
          <a:p>
            <a:r>
              <a:rPr lang="en-US" altLang="zh-CN" sz="3200" b="1">
                <a:solidFill>
                  <a:srgbClr val="CC0000"/>
                </a:solidFill>
                <a:latin typeface="Times New Roman" pitchFamily="18" charset="0"/>
              </a:rPr>
              <a:t>2</a:t>
            </a:r>
            <a:r>
              <a:rPr lang="en-US" altLang="zh-CN" sz="3200" b="1">
                <a:solidFill>
                  <a:srgbClr val="CC0000"/>
                </a:solidFill>
              </a:rPr>
              <a:t>   </a:t>
            </a:r>
            <a:r>
              <a:rPr lang="zh-CN" altLang="en-US" sz="3200" b="1">
                <a:solidFill>
                  <a:srgbClr val="CC0000"/>
                </a:solidFill>
              </a:rPr>
              <a:t>球面上的折射成像</a:t>
            </a:r>
          </a:p>
        </p:txBody>
      </p:sp>
      <p:sp>
        <p:nvSpPr>
          <p:cNvPr id="17411" name="Text Box 3"/>
          <p:cNvSpPr txBox="1">
            <a:spLocks noChangeArrowheads="1"/>
          </p:cNvSpPr>
          <p:nvPr/>
        </p:nvSpPr>
        <p:spPr bwMode="auto">
          <a:xfrm>
            <a:off x="668338" y="1268413"/>
            <a:ext cx="3327400" cy="579437"/>
          </a:xfrm>
          <a:prstGeom prst="rect">
            <a:avLst/>
          </a:prstGeom>
          <a:noFill/>
          <a:ln w="9525">
            <a:noFill/>
            <a:miter lim="800000"/>
            <a:headEnd/>
            <a:tailEnd/>
          </a:ln>
        </p:spPr>
        <p:txBody>
          <a:bodyPr>
            <a:spAutoFit/>
          </a:bodyPr>
          <a:lstStyle/>
          <a:p>
            <a:r>
              <a:rPr lang="zh-CN" altLang="en-US" sz="3200" b="1">
                <a:solidFill>
                  <a:srgbClr val="CC0000"/>
                </a:solidFill>
              </a:rPr>
              <a:t>（</a:t>
            </a:r>
            <a:r>
              <a:rPr lang="en-US" altLang="zh-CN" sz="3200" b="1">
                <a:solidFill>
                  <a:srgbClr val="CC0000"/>
                </a:solidFill>
                <a:latin typeface="Times New Roman" pitchFamily="18" charset="0"/>
              </a:rPr>
              <a:t>1</a:t>
            </a:r>
            <a:r>
              <a:rPr lang="zh-CN" altLang="en-US" sz="3200" b="1">
                <a:solidFill>
                  <a:srgbClr val="CC0000"/>
                </a:solidFill>
              </a:rPr>
              <a:t>）</a:t>
            </a:r>
            <a:r>
              <a:rPr lang="zh-CN" altLang="en-US" sz="3200" b="1"/>
              <a:t>成像公式</a:t>
            </a:r>
          </a:p>
        </p:txBody>
      </p:sp>
      <p:sp>
        <p:nvSpPr>
          <p:cNvPr id="17413" name="Text Box 5"/>
          <p:cNvSpPr txBox="1">
            <a:spLocks noChangeArrowheads="1"/>
          </p:cNvSpPr>
          <p:nvPr/>
        </p:nvSpPr>
        <p:spPr bwMode="auto">
          <a:xfrm>
            <a:off x="990600" y="3068638"/>
            <a:ext cx="2141538" cy="579437"/>
          </a:xfrm>
          <a:prstGeom prst="rect">
            <a:avLst/>
          </a:prstGeom>
          <a:noFill/>
          <a:ln w="9525">
            <a:noFill/>
            <a:miter lim="800000"/>
            <a:headEnd/>
            <a:tailEnd/>
          </a:ln>
        </p:spPr>
        <p:txBody>
          <a:bodyPr>
            <a:spAutoFit/>
          </a:bodyPr>
          <a:lstStyle/>
          <a:p>
            <a:r>
              <a:rPr lang="zh-CN" altLang="en-US" sz="3200" b="1"/>
              <a:t>像方焦距</a:t>
            </a:r>
          </a:p>
        </p:txBody>
      </p:sp>
      <p:sp>
        <p:nvSpPr>
          <p:cNvPr id="17415" name="Text Box 7"/>
          <p:cNvSpPr txBox="1">
            <a:spLocks noChangeArrowheads="1"/>
          </p:cNvSpPr>
          <p:nvPr/>
        </p:nvSpPr>
        <p:spPr bwMode="auto">
          <a:xfrm>
            <a:off x="990600" y="4868863"/>
            <a:ext cx="2068513" cy="579437"/>
          </a:xfrm>
          <a:prstGeom prst="rect">
            <a:avLst/>
          </a:prstGeom>
          <a:noFill/>
          <a:ln w="9525">
            <a:noFill/>
            <a:miter lim="800000"/>
            <a:headEnd/>
            <a:tailEnd/>
          </a:ln>
        </p:spPr>
        <p:txBody>
          <a:bodyPr>
            <a:spAutoFit/>
          </a:bodyPr>
          <a:lstStyle/>
          <a:p>
            <a:r>
              <a:rPr lang="zh-CN" altLang="en-US" sz="3200" b="1"/>
              <a:t>物方焦距</a:t>
            </a:r>
          </a:p>
        </p:txBody>
      </p:sp>
      <p:graphicFrame>
        <p:nvGraphicFramePr>
          <p:cNvPr id="166914" name="Object 9"/>
          <p:cNvGraphicFramePr>
            <a:graphicFrameLocks noChangeAspect="1"/>
          </p:cNvGraphicFramePr>
          <p:nvPr/>
        </p:nvGraphicFramePr>
        <p:xfrm>
          <a:off x="5597525" y="1817688"/>
          <a:ext cx="644525" cy="2449512"/>
        </p:xfrm>
        <a:graphic>
          <a:graphicData uri="http://schemas.openxmlformats.org/presentationml/2006/ole">
            <p:oleObj spid="_x0000_s182274" name="Flash 文档" r:id="rId3" imgW="1145520" imgH="3300120" progId="">
              <p:embed/>
            </p:oleObj>
          </a:graphicData>
        </a:graphic>
      </p:graphicFrame>
      <p:sp>
        <p:nvSpPr>
          <p:cNvPr id="166924" name="Line 10"/>
          <p:cNvSpPr>
            <a:spLocks noChangeShapeType="1"/>
          </p:cNvSpPr>
          <p:nvPr/>
        </p:nvSpPr>
        <p:spPr bwMode="auto">
          <a:xfrm>
            <a:off x="4191000" y="3035300"/>
            <a:ext cx="4395788" cy="0"/>
          </a:xfrm>
          <a:prstGeom prst="line">
            <a:avLst/>
          </a:prstGeom>
          <a:noFill/>
          <a:ln w="9525">
            <a:solidFill>
              <a:schemeClr val="tx1"/>
            </a:solidFill>
            <a:round/>
            <a:headEnd/>
            <a:tailEnd/>
          </a:ln>
        </p:spPr>
        <p:txBody>
          <a:bodyPr/>
          <a:lstStyle/>
          <a:p>
            <a:endParaRPr lang="zh-CN" altLang="en-US"/>
          </a:p>
        </p:txBody>
      </p:sp>
      <p:sp>
        <p:nvSpPr>
          <p:cNvPr id="166925" name="Line 11"/>
          <p:cNvSpPr>
            <a:spLocks noChangeShapeType="1"/>
          </p:cNvSpPr>
          <p:nvPr/>
        </p:nvSpPr>
        <p:spPr bwMode="auto">
          <a:xfrm flipV="1">
            <a:off x="4484688" y="2179638"/>
            <a:ext cx="1406525" cy="850900"/>
          </a:xfrm>
          <a:prstGeom prst="line">
            <a:avLst/>
          </a:prstGeom>
          <a:noFill/>
          <a:ln w="28575">
            <a:solidFill>
              <a:srgbClr val="0000FF"/>
            </a:solidFill>
            <a:round/>
            <a:headEnd/>
            <a:tailEnd/>
          </a:ln>
        </p:spPr>
        <p:txBody>
          <a:bodyPr/>
          <a:lstStyle/>
          <a:p>
            <a:endParaRPr lang="zh-CN" altLang="en-US"/>
          </a:p>
        </p:txBody>
      </p:sp>
      <p:sp>
        <p:nvSpPr>
          <p:cNvPr id="166926" name="Line 12"/>
          <p:cNvSpPr>
            <a:spLocks noChangeShapeType="1"/>
          </p:cNvSpPr>
          <p:nvPr/>
        </p:nvSpPr>
        <p:spPr bwMode="auto">
          <a:xfrm>
            <a:off x="5891213" y="2179638"/>
            <a:ext cx="2578100" cy="1004887"/>
          </a:xfrm>
          <a:prstGeom prst="line">
            <a:avLst/>
          </a:prstGeom>
          <a:noFill/>
          <a:ln w="28575">
            <a:solidFill>
              <a:srgbClr val="0000FF"/>
            </a:solidFill>
            <a:round/>
            <a:headEnd/>
            <a:tailEnd/>
          </a:ln>
        </p:spPr>
        <p:txBody>
          <a:bodyPr/>
          <a:lstStyle/>
          <a:p>
            <a:endParaRPr lang="zh-CN" altLang="en-US"/>
          </a:p>
        </p:txBody>
      </p:sp>
      <p:sp>
        <p:nvSpPr>
          <p:cNvPr id="166927" name="Line 13"/>
          <p:cNvSpPr>
            <a:spLocks noChangeShapeType="1"/>
          </p:cNvSpPr>
          <p:nvPr/>
        </p:nvSpPr>
        <p:spPr bwMode="auto">
          <a:xfrm>
            <a:off x="5589588" y="1714500"/>
            <a:ext cx="884237" cy="1316038"/>
          </a:xfrm>
          <a:prstGeom prst="line">
            <a:avLst/>
          </a:prstGeom>
          <a:noFill/>
          <a:ln w="9525">
            <a:solidFill>
              <a:schemeClr val="tx1"/>
            </a:solidFill>
            <a:prstDash val="dash"/>
            <a:round/>
            <a:headEnd/>
            <a:tailEnd/>
          </a:ln>
        </p:spPr>
        <p:txBody>
          <a:bodyPr/>
          <a:lstStyle/>
          <a:p>
            <a:endParaRPr lang="zh-CN" altLang="en-US"/>
          </a:p>
        </p:txBody>
      </p:sp>
      <p:sp>
        <p:nvSpPr>
          <p:cNvPr id="166928" name="Text Box 14"/>
          <p:cNvSpPr txBox="1">
            <a:spLocks noChangeArrowheads="1"/>
          </p:cNvSpPr>
          <p:nvPr/>
        </p:nvSpPr>
        <p:spPr bwMode="auto">
          <a:xfrm rot="478390">
            <a:off x="5570538" y="1865313"/>
            <a:ext cx="285750" cy="457200"/>
          </a:xfrm>
          <a:prstGeom prst="rect">
            <a:avLst/>
          </a:prstGeom>
          <a:noFill/>
          <a:ln w="9525">
            <a:noFill/>
            <a:miter lim="800000"/>
            <a:headEnd/>
            <a:tailEnd/>
          </a:ln>
        </p:spPr>
        <p:txBody>
          <a:bodyPr wrap="none">
            <a:spAutoFit/>
          </a:bodyPr>
          <a:lstStyle/>
          <a:p>
            <a:r>
              <a:rPr lang="en-US" altLang="zh-CN" sz="2400"/>
              <a:t>(</a:t>
            </a:r>
          </a:p>
        </p:txBody>
      </p:sp>
      <p:sp>
        <p:nvSpPr>
          <p:cNvPr id="166929" name="Text Box 15"/>
          <p:cNvSpPr txBox="1">
            <a:spLocks noChangeArrowheads="1"/>
          </p:cNvSpPr>
          <p:nvPr/>
        </p:nvSpPr>
        <p:spPr bwMode="auto">
          <a:xfrm>
            <a:off x="5424488" y="1906588"/>
            <a:ext cx="247650" cy="366712"/>
          </a:xfrm>
          <a:prstGeom prst="rect">
            <a:avLst/>
          </a:prstGeom>
          <a:noFill/>
          <a:ln w="9525">
            <a:noFill/>
            <a:miter lim="800000"/>
            <a:headEnd/>
            <a:tailEnd/>
          </a:ln>
        </p:spPr>
        <p:txBody>
          <a:bodyPr wrap="none">
            <a:spAutoFit/>
          </a:bodyPr>
          <a:lstStyle/>
          <a:p>
            <a:r>
              <a:rPr lang="en-US" altLang="zh-CN" i="1">
                <a:solidFill>
                  <a:srgbClr val="000066"/>
                </a:solidFill>
                <a:latin typeface="Times New Roman" pitchFamily="18" charset="0"/>
              </a:rPr>
              <a:t>i</a:t>
            </a:r>
          </a:p>
        </p:txBody>
      </p:sp>
      <p:sp>
        <p:nvSpPr>
          <p:cNvPr id="166930" name="Text Box 16"/>
          <p:cNvSpPr txBox="1">
            <a:spLocks noChangeArrowheads="1"/>
          </p:cNvSpPr>
          <p:nvPr/>
        </p:nvSpPr>
        <p:spPr bwMode="auto">
          <a:xfrm>
            <a:off x="6154738" y="2328863"/>
            <a:ext cx="361950" cy="366712"/>
          </a:xfrm>
          <a:prstGeom prst="rect">
            <a:avLst/>
          </a:prstGeom>
          <a:noFill/>
          <a:ln w="9525">
            <a:noFill/>
            <a:miter lim="800000"/>
            <a:headEnd/>
            <a:tailEnd/>
          </a:ln>
        </p:spPr>
        <p:txBody>
          <a:bodyPr wrap="none">
            <a:spAutoFit/>
          </a:bodyPr>
          <a:lstStyle/>
          <a:p>
            <a:r>
              <a:rPr lang="en-US" altLang="zh-CN" i="1">
                <a:solidFill>
                  <a:srgbClr val="000066"/>
                </a:solidFill>
                <a:latin typeface="Times New Roman" pitchFamily="18" charset="0"/>
              </a:rPr>
              <a:t>i</a:t>
            </a:r>
            <a:r>
              <a:rPr lang="en-US" altLang="zh-CN" i="1">
                <a:solidFill>
                  <a:srgbClr val="000066"/>
                </a:solidFill>
                <a:latin typeface="Times New Roman" pitchFamily="18" charset="0"/>
                <a:cs typeface="Times New Roman" pitchFamily="18" charset="0"/>
              </a:rPr>
              <a:t>´</a:t>
            </a:r>
            <a:endParaRPr lang="en-US" altLang="zh-CN" i="1">
              <a:solidFill>
                <a:srgbClr val="000066"/>
              </a:solidFill>
              <a:latin typeface="Times New Roman" pitchFamily="18" charset="0"/>
            </a:endParaRPr>
          </a:p>
        </p:txBody>
      </p:sp>
      <p:sp>
        <p:nvSpPr>
          <p:cNvPr id="166931" name="Text Box 17"/>
          <p:cNvSpPr txBox="1">
            <a:spLocks noChangeArrowheads="1"/>
          </p:cNvSpPr>
          <p:nvPr/>
        </p:nvSpPr>
        <p:spPr bwMode="auto">
          <a:xfrm rot="864657">
            <a:off x="6015038" y="2178050"/>
            <a:ext cx="252412" cy="336550"/>
          </a:xfrm>
          <a:prstGeom prst="rect">
            <a:avLst/>
          </a:prstGeom>
          <a:noFill/>
          <a:ln w="9525">
            <a:noFill/>
            <a:miter lim="800000"/>
            <a:headEnd/>
            <a:tailEnd/>
          </a:ln>
        </p:spPr>
        <p:txBody>
          <a:bodyPr wrap="none">
            <a:spAutoFit/>
          </a:bodyPr>
          <a:lstStyle/>
          <a:p>
            <a:r>
              <a:rPr lang="en-US" altLang="zh-CN" sz="1600"/>
              <a:t>)</a:t>
            </a:r>
          </a:p>
        </p:txBody>
      </p:sp>
      <p:sp>
        <p:nvSpPr>
          <p:cNvPr id="166932" name="Text Box 18"/>
          <p:cNvSpPr txBox="1">
            <a:spLocks noChangeArrowheads="1"/>
          </p:cNvSpPr>
          <p:nvPr/>
        </p:nvSpPr>
        <p:spPr bwMode="auto">
          <a:xfrm>
            <a:off x="5715000" y="1614488"/>
            <a:ext cx="387350" cy="366712"/>
          </a:xfrm>
          <a:prstGeom prst="rect">
            <a:avLst/>
          </a:prstGeom>
          <a:noFill/>
          <a:ln w="9525">
            <a:noFill/>
            <a:miter lim="800000"/>
            <a:headEnd/>
            <a:tailEnd/>
          </a:ln>
        </p:spPr>
        <p:txBody>
          <a:bodyPr wrap="none">
            <a:spAutoFit/>
          </a:bodyPr>
          <a:lstStyle/>
          <a:p>
            <a:r>
              <a:rPr lang="en-US" altLang="zh-CN" i="1">
                <a:solidFill>
                  <a:srgbClr val="000066"/>
                </a:solidFill>
                <a:latin typeface="Times New Roman" pitchFamily="18" charset="0"/>
              </a:rPr>
              <a:t>M</a:t>
            </a:r>
          </a:p>
        </p:txBody>
      </p:sp>
      <p:sp>
        <p:nvSpPr>
          <p:cNvPr id="166933" name="Line 19"/>
          <p:cNvSpPr>
            <a:spLocks noChangeShapeType="1"/>
          </p:cNvSpPr>
          <p:nvPr/>
        </p:nvSpPr>
        <p:spPr bwMode="auto">
          <a:xfrm flipV="1">
            <a:off x="4953000" y="2608263"/>
            <a:ext cx="234950" cy="153987"/>
          </a:xfrm>
          <a:prstGeom prst="line">
            <a:avLst/>
          </a:prstGeom>
          <a:noFill/>
          <a:ln w="19050">
            <a:solidFill>
              <a:srgbClr val="0000FF"/>
            </a:solidFill>
            <a:round/>
            <a:headEnd/>
            <a:tailEnd type="triangle" w="med" len="med"/>
          </a:ln>
        </p:spPr>
        <p:txBody>
          <a:bodyPr/>
          <a:lstStyle/>
          <a:p>
            <a:endParaRPr lang="zh-CN" altLang="en-US"/>
          </a:p>
        </p:txBody>
      </p:sp>
      <p:sp>
        <p:nvSpPr>
          <p:cNvPr id="166934" name="Line 20"/>
          <p:cNvSpPr>
            <a:spLocks noChangeShapeType="1"/>
          </p:cNvSpPr>
          <p:nvPr/>
        </p:nvSpPr>
        <p:spPr bwMode="auto">
          <a:xfrm>
            <a:off x="6770688" y="2532063"/>
            <a:ext cx="174625" cy="77787"/>
          </a:xfrm>
          <a:prstGeom prst="line">
            <a:avLst/>
          </a:prstGeom>
          <a:noFill/>
          <a:ln w="19050">
            <a:solidFill>
              <a:srgbClr val="0000FF"/>
            </a:solidFill>
            <a:round/>
            <a:headEnd/>
            <a:tailEnd type="triangle" w="med" len="med"/>
          </a:ln>
        </p:spPr>
        <p:txBody>
          <a:bodyPr/>
          <a:lstStyle/>
          <a:p>
            <a:endParaRPr lang="zh-CN" altLang="en-US"/>
          </a:p>
        </p:txBody>
      </p:sp>
      <p:sp>
        <p:nvSpPr>
          <p:cNvPr id="166935" name="Text Box 21"/>
          <p:cNvSpPr txBox="1">
            <a:spLocks noChangeArrowheads="1"/>
          </p:cNvSpPr>
          <p:nvPr/>
        </p:nvSpPr>
        <p:spPr bwMode="auto">
          <a:xfrm>
            <a:off x="4114800" y="3067050"/>
            <a:ext cx="349250" cy="366713"/>
          </a:xfrm>
          <a:prstGeom prst="rect">
            <a:avLst/>
          </a:prstGeom>
          <a:noFill/>
          <a:ln w="9525">
            <a:noFill/>
            <a:miter lim="800000"/>
            <a:headEnd/>
            <a:tailEnd/>
          </a:ln>
        </p:spPr>
        <p:txBody>
          <a:bodyPr wrap="none">
            <a:spAutoFit/>
          </a:bodyPr>
          <a:lstStyle/>
          <a:p>
            <a:r>
              <a:rPr lang="en-US" altLang="zh-CN" i="1">
                <a:solidFill>
                  <a:srgbClr val="000066"/>
                </a:solidFill>
                <a:latin typeface="Times New Roman" pitchFamily="18" charset="0"/>
              </a:rPr>
              <a:t>Q</a:t>
            </a:r>
          </a:p>
        </p:txBody>
      </p:sp>
      <p:sp>
        <p:nvSpPr>
          <p:cNvPr id="166936" name="Text Box 22"/>
          <p:cNvSpPr txBox="1">
            <a:spLocks noChangeArrowheads="1"/>
          </p:cNvSpPr>
          <p:nvPr/>
        </p:nvSpPr>
        <p:spPr bwMode="auto">
          <a:xfrm>
            <a:off x="8205788" y="3151188"/>
            <a:ext cx="557212" cy="366712"/>
          </a:xfrm>
          <a:prstGeom prst="rect">
            <a:avLst/>
          </a:prstGeom>
          <a:noFill/>
          <a:ln w="9525">
            <a:noFill/>
            <a:miter lim="800000"/>
            <a:headEnd/>
            <a:tailEnd/>
          </a:ln>
        </p:spPr>
        <p:txBody>
          <a:bodyPr>
            <a:spAutoFit/>
          </a:bodyPr>
          <a:lstStyle/>
          <a:p>
            <a:r>
              <a:rPr lang="en-US" altLang="zh-CN" i="1">
                <a:solidFill>
                  <a:srgbClr val="000066"/>
                </a:solidFill>
                <a:latin typeface="Times New Roman" pitchFamily="18" charset="0"/>
              </a:rPr>
              <a:t>Q</a:t>
            </a:r>
            <a:r>
              <a:rPr lang="en-US" altLang="zh-CN" i="1">
                <a:solidFill>
                  <a:srgbClr val="000066"/>
                </a:solidFill>
                <a:latin typeface="Times New Roman" pitchFamily="18" charset="0"/>
                <a:cs typeface="Times New Roman" pitchFamily="18" charset="0"/>
              </a:rPr>
              <a:t>´</a:t>
            </a:r>
            <a:endParaRPr lang="en-US" altLang="zh-CN" i="1">
              <a:solidFill>
                <a:srgbClr val="000066"/>
              </a:solidFill>
              <a:latin typeface="Times New Roman" pitchFamily="18" charset="0"/>
            </a:endParaRPr>
          </a:p>
        </p:txBody>
      </p:sp>
      <p:sp>
        <p:nvSpPr>
          <p:cNvPr id="166937" name="Text Box 23"/>
          <p:cNvSpPr txBox="1">
            <a:spLocks noChangeArrowheads="1"/>
          </p:cNvSpPr>
          <p:nvPr/>
        </p:nvSpPr>
        <p:spPr bwMode="auto">
          <a:xfrm>
            <a:off x="5257800" y="2717800"/>
            <a:ext cx="349250" cy="366713"/>
          </a:xfrm>
          <a:prstGeom prst="rect">
            <a:avLst/>
          </a:prstGeom>
          <a:noFill/>
          <a:ln w="9525">
            <a:noFill/>
            <a:miter lim="800000"/>
            <a:headEnd/>
            <a:tailEnd/>
          </a:ln>
        </p:spPr>
        <p:txBody>
          <a:bodyPr wrap="none">
            <a:spAutoFit/>
          </a:bodyPr>
          <a:lstStyle/>
          <a:p>
            <a:r>
              <a:rPr lang="en-US" altLang="zh-CN" i="1">
                <a:solidFill>
                  <a:srgbClr val="000066"/>
                </a:solidFill>
                <a:latin typeface="Times New Roman" pitchFamily="18" charset="0"/>
              </a:rPr>
              <a:t>O</a:t>
            </a:r>
          </a:p>
        </p:txBody>
      </p:sp>
      <p:sp>
        <p:nvSpPr>
          <p:cNvPr id="166938" name="Text Box 24"/>
          <p:cNvSpPr txBox="1">
            <a:spLocks noChangeArrowheads="1"/>
          </p:cNvSpPr>
          <p:nvPr/>
        </p:nvSpPr>
        <p:spPr bwMode="auto">
          <a:xfrm>
            <a:off x="4532313" y="1757363"/>
            <a:ext cx="336550" cy="457200"/>
          </a:xfrm>
          <a:prstGeom prst="rect">
            <a:avLst/>
          </a:prstGeom>
          <a:noFill/>
          <a:ln w="9525">
            <a:noFill/>
            <a:miter lim="800000"/>
            <a:headEnd/>
            <a:tailEnd/>
          </a:ln>
        </p:spPr>
        <p:txBody>
          <a:bodyPr wrap="none">
            <a:spAutoFit/>
          </a:bodyPr>
          <a:lstStyle/>
          <a:p>
            <a:r>
              <a:rPr lang="en-US" altLang="zh-CN" sz="2400" i="1">
                <a:latin typeface="Times New Roman" pitchFamily="18" charset="0"/>
              </a:rPr>
              <a:t>n</a:t>
            </a:r>
          </a:p>
        </p:txBody>
      </p:sp>
      <p:sp>
        <p:nvSpPr>
          <p:cNvPr id="166939" name="Text Box 25"/>
          <p:cNvSpPr txBox="1">
            <a:spLocks noChangeArrowheads="1"/>
          </p:cNvSpPr>
          <p:nvPr/>
        </p:nvSpPr>
        <p:spPr bwMode="auto">
          <a:xfrm>
            <a:off x="7239000" y="1712913"/>
            <a:ext cx="488950" cy="457200"/>
          </a:xfrm>
          <a:prstGeom prst="rect">
            <a:avLst/>
          </a:prstGeom>
          <a:noFill/>
          <a:ln w="9525">
            <a:noFill/>
            <a:miter lim="800000"/>
            <a:headEnd/>
            <a:tailEnd/>
          </a:ln>
        </p:spPr>
        <p:txBody>
          <a:bodyPr wrap="none">
            <a:spAutoFit/>
          </a:bodyPr>
          <a:lstStyle/>
          <a:p>
            <a:r>
              <a:rPr lang="en-US" altLang="zh-CN" sz="2400" i="1">
                <a:latin typeface="Times New Roman" pitchFamily="18" charset="0"/>
              </a:rPr>
              <a:t>n</a:t>
            </a:r>
            <a:r>
              <a:rPr lang="en-US" altLang="zh-CN" sz="2400" i="1">
                <a:latin typeface="Times New Roman" pitchFamily="18" charset="0"/>
                <a:cs typeface="Times New Roman" pitchFamily="18" charset="0"/>
              </a:rPr>
              <a:t>´</a:t>
            </a:r>
          </a:p>
        </p:txBody>
      </p:sp>
      <p:sp>
        <p:nvSpPr>
          <p:cNvPr id="166940" name="Text Box 26"/>
          <p:cNvSpPr txBox="1">
            <a:spLocks noChangeArrowheads="1"/>
          </p:cNvSpPr>
          <p:nvPr/>
        </p:nvSpPr>
        <p:spPr bwMode="auto">
          <a:xfrm>
            <a:off x="6040438" y="2603500"/>
            <a:ext cx="273050" cy="366713"/>
          </a:xfrm>
          <a:prstGeom prst="rect">
            <a:avLst/>
          </a:prstGeom>
          <a:noFill/>
          <a:ln w="9525">
            <a:noFill/>
            <a:miter lim="800000"/>
            <a:headEnd/>
            <a:tailEnd/>
          </a:ln>
        </p:spPr>
        <p:txBody>
          <a:bodyPr wrap="none">
            <a:spAutoFit/>
          </a:bodyPr>
          <a:lstStyle/>
          <a:p>
            <a:r>
              <a:rPr lang="en-US" altLang="zh-CN" i="1">
                <a:latin typeface="Times New Roman" pitchFamily="18" charset="0"/>
              </a:rPr>
              <a:t>r</a:t>
            </a:r>
          </a:p>
        </p:txBody>
      </p:sp>
      <p:sp>
        <p:nvSpPr>
          <p:cNvPr id="166941" name="Text Box 27"/>
          <p:cNvSpPr txBox="1">
            <a:spLocks noChangeArrowheads="1"/>
          </p:cNvSpPr>
          <p:nvPr/>
        </p:nvSpPr>
        <p:spPr bwMode="auto">
          <a:xfrm>
            <a:off x="6386513" y="2717800"/>
            <a:ext cx="336550" cy="366713"/>
          </a:xfrm>
          <a:prstGeom prst="rect">
            <a:avLst/>
          </a:prstGeom>
          <a:noFill/>
          <a:ln w="9525">
            <a:noFill/>
            <a:miter lim="800000"/>
            <a:headEnd/>
            <a:tailEnd/>
          </a:ln>
        </p:spPr>
        <p:txBody>
          <a:bodyPr wrap="none">
            <a:spAutoFit/>
          </a:bodyPr>
          <a:lstStyle/>
          <a:p>
            <a:r>
              <a:rPr lang="en-US" altLang="zh-CN" i="1">
                <a:solidFill>
                  <a:srgbClr val="000066"/>
                </a:solidFill>
                <a:latin typeface="Times New Roman" pitchFamily="18" charset="0"/>
              </a:rPr>
              <a:t>C</a:t>
            </a:r>
          </a:p>
        </p:txBody>
      </p:sp>
      <p:sp>
        <p:nvSpPr>
          <p:cNvPr id="166942" name="Line 28"/>
          <p:cNvSpPr>
            <a:spLocks noChangeShapeType="1"/>
          </p:cNvSpPr>
          <p:nvPr/>
        </p:nvSpPr>
        <p:spPr bwMode="auto">
          <a:xfrm>
            <a:off x="4484688" y="3106738"/>
            <a:ext cx="0" cy="309562"/>
          </a:xfrm>
          <a:prstGeom prst="line">
            <a:avLst/>
          </a:prstGeom>
          <a:noFill/>
          <a:ln w="9525">
            <a:solidFill>
              <a:schemeClr val="tx1"/>
            </a:solidFill>
            <a:round/>
            <a:headEnd/>
            <a:tailEnd/>
          </a:ln>
        </p:spPr>
        <p:txBody>
          <a:bodyPr/>
          <a:lstStyle/>
          <a:p>
            <a:endParaRPr lang="zh-CN" altLang="en-US"/>
          </a:p>
        </p:txBody>
      </p:sp>
      <p:sp>
        <p:nvSpPr>
          <p:cNvPr id="166943" name="Line 29"/>
          <p:cNvSpPr>
            <a:spLocks noChangeShapeType="1"/>
          </p:cNvSpPr>
          <p:nvPr/>
        </p:nvSpPr>
        <p:spPr bwMode="auto">
          <a:xfrm>
            <a:off x="8070850" y="3106738"/>
            <a:ext cx="0" cy="309562"/>
          </a:xfrm>
          <a:prstGeom prst="line">
            <a:avLst/>
          </a:prstGeom>
          <a:noFill/>
          <a:ln w="9525">
            <a:solidFill>
              <a:schemeClr val="tx1"/>
            </a:solidFill>
            <a:round/>
            <a:headEnd/>
            <a:tailEnd/>
          </a:ln>
        </p:spPr>
        <p:txBody>
          <a:bodyPr/>
          <a:lstStyle/>
          <a:p>
            <a:endParaRPr lang="zh-CN" altLang="en-US"/>
          </a:p>
        </p:txBody>
      </p:sp>
      <p:sp>
        <p:nvSpPr>
          <p:cNvPr id="166944" name="Line 30"/>
          <p:cNvSpPr>
            <a:spLocks noChangeShapeType="1"/>
          </p:cNvSpPr>
          <p:nvPr/>
        </p:nvSpPr>
        <p:spPr bwMode="auto">
          <a:xfrm>
            <a:off x="5608638" y="3111500"/>
            <a:ext cx="0" cy="309563"/>
          </a:xfrm>
          <a:prstGeom prst="line">
            <a:avLst/>
          </a:prstGeom>
          <a:noFill/>
          <a:ln w="9525">
            <a:solidFill>
              <a:schemeClr val="tx1"/>
            </a:solidFill>
            <a:round/>
            <a:headEnd/>
            <a:tailEnd/>
          </a:ln>
        </p:spPr>
        <p:txBody>
          <a:bodyPr/>
          <a:lstStyle/>
          <a:p>
            <a:endParaRPr lang="zh-CN" altLang="en-US"/>
          </a:p>
        </p:txBody>
      </p:sp>
      <p:sp>
        <p:nvSpPr>
          <p:cNvPr id="166945" name="Line 31"/>
          <p:cNvSpPr>
            <a:spLocks noChangeShapeType="1"/>
          </p:cNvSpPr>
          <p:nvPr/>
        </p:nvSpPr>
        <p:spPr bwMode="auto">
          <a:xfrm>
            <a:off x="4484688" y="3262313"/>
            <a:ext cx="1112837"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66946" name="Line 32"/>
          <p:cNvSpPr>
            <a:spLocks noChangeShapeType="1"/>
          </p:cNvSpPr>
          <p:nvPr/>
        </p:nvSpPr>
        <p:spPr bwMode="auto">
          <a:xfrm>
            <a:off x="5597525" y="3262313"/>
            <a:ext cx="2462213"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66947" name="Text Box 33"/>
          <p:cNvSpPr txBox="1">
            <a:spLocks noChangeArrowheads="1"/>
          </p:cNvSpPr>
          <p:nvPr/>
        </p:nvSpPr>
        <p:spPr bwMode="auto">
          <a:xfrm>
            <a:off x="4953000" y="3257550"/>
            <a:ext cx="298450" cy="366713"/>
          </a:xfrm>
          <a:prstGeom prst="rect">
            <a:avLst/>
          </a:prstGeom>
          <a:noFill/>
          <a:ln w="9525">
            <a:noFill/>
            <a:miter lim="800000"/>
            <a:headEnd/>
            <a:tailEnd/>
          </a:ln>
        </p:spPr>
        <p:txBody>
          <a:bodyPr wrap="none">
            <a:spAutoFit/>
          </a:bodyPr>
          <a:lstStyle/>
          <a:p>
            <a:r>
              <a:rPr lang="en-US" altLang="zh-CN" i="1">
                <a:solidFill>
                  <a:srgbClr val="CC0000"/>
                </a:solidFill>
                <a:latin typeface="Times New Roman" pitchFamily="18" charset="0"/>
              </a:rPr>
              <a:t>p</a:t>
            </a:r>
            <a:endParaRPr lang="en-US" altLang="zh-CN" baseline="-25000">
              <a:solidFill>
                <a:srgbClr val="CC0000"/>
              </a:solidFill>
              <a:latin typeface="Times New Roman" pitchFamily="18" charset="0"/>
            </a:endParaRPr>
          </a:p>
        </p:txBody>
      </p:sp>
      <p:sp>
        <p:nvSpPr>
          <p:cNvPr id="166948" name="Rectangle 39"/>
          <p:cNvSpPr>
            <a:spLocks noChangeArrowheads="1"/>
          </p:cNvSpPr>
          <p:nvPr/>
        </p:nvSpPr>
        <p:spPr bwMode="auto">
          <a:xfrm>
            <a:off x="4067175" y="1484313"/>
            <a:ext cx="4752975" cy="2881312"/>
          </a:xfrm>
          <a:prstGeom prst="rect">
            <a:avLst/>
          </a:prstGeom>
          <a:noFill/>
          <a:ln w="9525">
            <a:solidFill>
              <a:schemeClr val="tx1"/>
            </a:solidFill>
            <a:miter lim="800000"/>
            <a:headEnd/>
            <a:tailEnd/>
          </a:ln>
        </p:spPr>
        <p:txBody>
          <a:bodyPr wrap="none" anchor="ctr"/>
          <a:lstStyle/>
          <a:p>
            <a:endParaRPr lang="zh-CN" altLang="en-US"/>
          </a:p>
        </p:txBody>
      </p:sp>
      <p:graphicFrame>
        <p:nvGraphicFramePr>
          <p:cNvPr id="17448" name="Object 40"/>
          <p:cNvGraphicFramePr>
            <a:graphicFrameLocks noChangeAspect="1"/>
          </p:cNvGraphicFramePr>
          <p:nvPr/>
        </p:nvGraphicFramePr>
        <p:xfrm>
          <a:off x="1042988" y="1773238"/>
          <a:ext cx="2560637" cy="1255712"/>
        </p:xfrm>
        <a:graphic>
          <a:graphicData uri="http://schemas.openxmlformats.org/presentationml/2006/ole">
            <p:oleObj spid="_x0000_s182275" name="公式" r:id="rId4" imgW="647640" imgH="317160" progId="">
              <p:embed/>
            </p:oleObj>
          </a:graphicData>
        </a:graphic>
      </p:graphicFrame>
      <p:graphicFrame>
        <p:nvGraphicFramePr>
          <p:cNvPr id="17449" name="Object 41"/>
          <p:cNvGraphicFramePr>
            <a:graphicFrameLocks noChangeAspect="1"/>
          </p:cNvGraphicFramePr>
          <p:nvPr/>
        </p:nvGraphicFramePr>
        <p:xfrm>
          <a:off x="1116013" y="3644900"/>
          <a:ext cx="1706562" cy="1155700"/>
        </p:xfrm>
        <a:graphic>
          <a:graphicData uri="http://schemas.openxmlformats.org/presentationml/2006/ole">
            <p:oleObj spid="_x0000_s182276" name="公式" r:id="rId5" imgW="431640" imgH="291960" progId="">
              <p:embed/>
            </p:oleObj>
          </a:graphicData>
        </a:graphic>
      </p:graphicFrame>
      <p:graphicFrame>
        <p:nvGraphicFramePr>
          <p:cNvPr id="17450" name="Object 42"/>
          <p:cNvGraphicFramePr>
            <a:graphicFrameLocks noChangeAspect="1"/>
          </p:cNvGraphicFramePr>
          <p:nvPr/>
        </p:nvGraphicFramePr>
        <p:xfrm>
          <a:off x="2987675" y="4724400"/>
          <a:ext cx="1706563" cy="1155700"/>
        </p:xfrm>
        <a:graphic>
          <a:graphicData uri="http://schemas.openxmlformats.org/presentationml/2006/ole">
            <p:oleObj spid="_x0000_s182277" name="公式" r:id="rId6" imgW="431640" imgH="291960" progId="">
              <p:embed/>
            </p:oleObj>
          </a:graphicData>
        </a:graphic>
      </p:graphicFrame>
      <p:graphicFrame>
        <p:nvGraphicFramePr>
          <p:cNvPr id="17451" name="Object 43"/>
          <p:cNvGraphicFramePr>
            <a:graphicFrameLocks noChangeAspect="1"/>
          </p:cNvGraphicFramePr>
          <p:nvPr/>
        </p:nvGraphicFramePr>
        <p:xfrm>
          <a:off x="5508625" y="4724400"/>
          <a:ext cx="1908175" cy="1257300"/>
        </p:xfrm>
        <a:graphic>
          <a:graphicData uri="http://schemas.openxmlformats.org/presentationml/2006/ole">
            <p:oleObj spid="_x0000_s182278" name="公式" r:id="rId7" imgW="482400" imgH="317160" progId="">
              <p:embed/>
            </p:oleObj>
          </a:graphicData>
        </a:graphic>
      </p:graphicFrame>
      <p:sp>
        <p:nvSpPr>
          <p:cNvPr id="166949" name="Text Box 44"/>
          <p:cNvSpPr txBox="1">
            <a:spLocks noChangeArrowheads="1"/>
          </p:cNvSpPr>
          <p:nvPr/>
        </p:nvSpPr>
        <p:spPr bwMode="auto">
          <a:xfrm>
            <a:off x="6804025" y="3248025"/>
            <a:ext cx="557213" cy="396875"/>
          </a:xfrm>
          <a:prstGeom prst="rect">
            <a:avLst/>
          </a:prstGeom>
          <a:noFill/>
          <a:ln w="9525">
            <a:noFill/>
            <a:miter lim="800000"/>
            <a:headEnd/>
            <a:tailEnd/>
          </a:ln>
        </p:spPr>
        <p:txBody>
          <a:bodyPr>
            <a:spAutoFit/>
          </a:bodyPr>
          <a:lstStyle/>
          <a:p>
            <a:r>
              <a:rPr lang="en-US" altLang="zh-CN" sz="2000" i="1">
                <a:solidFill>
                  <a:srgbClr val="CC0000"/>
                </a:solidFill>
                <a:latin typeface="Times New Roman" pitchFamily="18" charset="0"/>
              </a:rPr>
              <a:t>p</a:t>
            </a:r>
            <a:r>
              <a:rPr lang="en-US" altLang="zh-CN" sz="2000" i="1">
                <a:solidFill>
                  <a:srgbClr val="CC0000"/>
                </a:solidFill>
                <a:latin typeface="Times New Roman" pitchFamily="18" charset="0"/>
                <a:cs typeface="Times New Roman" pitchFamily="18" charset="0"/>
              </a:rPr>
              <a:t>´</a:t>
            </a:r>
            <a:endParaRPr lang="en-US" altLang="zh-CN" sz="2000" i="1">
              <a:solidFill>
                <a:srgbClr val="CC0000"/>
              </a:solidFill>
              <a:latin typeface="Times New Roman" pitchFamily="18" charset="0"/>
            </a:endParaRPr>
          </a:p>
        </p:txBody>
      </p:sp>
      <p:sp>
        <p:nvSpPr>
          <p:cNvPr id="166950" name="Rectangle 26"/>
          <p:cNvSpPr>
            <a:spLocks noChangeArrowheads="1"/>
          </p:cNvSpPr>
          <p:nvPr/>
        </p:nvSpPr>
        <p:spPr bwMode="auto">
          <a:xfrm>
            <a:off x="5638800" y="101600"/>
            <a:ext cx="3227388" cy="519113"/>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 11-14  </a:t>
            </a:r>
            <a:r>
              <a:rPr kumimoji="1" lang="zh-CN" altLang="en-US" sz="2800" b="1">
                <a:solidFill>
                  <a:srgbClr val="000066"/>
                </a:solidFill>
                <a:latin typeface="楷体_GB2312" pitchFamily="49" charset="-122"/>
                <a:ea typeface="楷体_GB2312" pitchFamily="49" charset="-122"/>
              </a:rPr>
              <a:t>几何光学 </a:t>
            </a:r>
          </a:p>
        </p:txBody>
      </p:sp>
      <p:sp>
        <p:nvSpPr>
          <p:cNvPr id="39" name="Oval 27"/>
          <p:cNvSpPr>
            <a:spLocks noChangeArrowheads="1"/>
          </p:cNvSpPr>
          <p:nvPr/>
        </p:nvSpPr>
        <p:spPr bwMode="auto">
          <a:xfrm>
            <a:off x="5715000" y="609600"/>
            <a:ext cx="3065463"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blinds(horizontal)">
                                      <p:cBhvr>
                                        <p:cTn id="7" dur="500"/>
                                        <p:tgtEl>
                                          <p:spTgt spid="174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44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7413"/>
                                        </p:tgtEl>
                                        <p:attrNameLst>
                                          <p:attrName>style.visibility</p:attrName>
                                        </p:attrNameLst>
                                      </p:cBhvr>
                                      <p:to>
                                        <p:strVal val="visible"/>
                                      </p:to>
                                    </p:set>
                                    <p:animEffect transition="in" filter="blinds(horizontal)">
                                      <p:cBhvr>
                                        <p:cTn id="16" dur="500"/>
                                        <p:tgtEl>
                                          <p:spTgt spid="1741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4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7415"/>
                                        </p:tgtEl>
                                        <p:attrNameLst>
                                          <p:attrName>style.visibility</p:attrName>
                                        </p:attrNameLst>
                                      </p:cBhvr>
                                      <p:to>
                                        <p:strVal val="visible"/>
                                      </p:to>
                                    </p:set>
                                    <p:animEffect transition="in" filter="blinds(horizontal)">
                                      <p:cBhvr>
                                        <p:cTn id="25" dur="500"/>
                                        <p:tgtEl>
                                          <p:spTgt spid="1741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745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7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autoUpdateAnimBg="0"/>
      <p:bldP spid="17413" grpId="0" autoUpdateAnimBg="0"/>
      <p:bldP spid="17415"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灯片编号占位符 1"/>
          <p:cNvSpPr>
            <a:spLocks noGrp="1"/>
          </p:cNvSpPr>
          <p:nvPr>
            <p:ph type="sldNum" sz="quarter" idx="10"/>
          </p:nvPr>
        </p:nvSpPr>
        <p:spPr>
          <a:noFill/>
        </p:spPr>
        <p:txBody>
          <a:bodyPr/>
          <a:lstStyle/>
          <a:p>
            <a:fld id="{814119EB-F746-4A42-B4E7-24E1F4C10D42}" type="slidenum">
              <a:rPr lang="en-US" altLang="zh-CN" smtClean="0"/>
              <a:pPr/>
              <a:t>24</a:t>
            </a:fld>
            <a:endParaRPr lang="en-US" altLang="zh-CN" smtClean="0"/>
          </a:p>
        </p:txBody>
      </p:sp>
      <p:sp>
        <p:nvSpPr>
          <p:cNvPr id="19460" name="Text Box 4"/>
          <p:cNvSpPr txBox="1">
            <a:spLocks noChangeArrowheads="1"/>
          </p:cNvSpPr>
          <p:nvPr/>
        </p:nvSpPr>
        <p:spPr bwMode="auto">
          <a:xfrm>
            <a:off x="762000" y="942975"/>
            <a:ext cx="8202613" cy="588963"/>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p:spPr>
        <p:txBody>
          <a:bodyPr>
            <a:spAutoFit/>
          </a:bodyPr>
          <a:lstStyle/>
          <a:p>
            <a:pPr>
              <a:defRPr/>
            </a:pPr>
            <a:r>
              <a:rPr lang="en-US" altLang="zh-CN" sz="3200" b="1">
                <a:solidFill>
                  <a:srgbClr val="CC3300"/>
                </a:solidFill>
                <a:latin typeface="宋体" pitchFamily="2" charset="-122"/>
                <a:sym typeface="Symbol" pitchFamily="18" charset="2"/>
              </a:rPr>
              <a:t>(</a:t>
            </a:r>
            <a:r>
              <a:rPr lang="en-US" altLang="zh-CN" sz="3200" b="1">
                <a:solidFill>
                  <a:srgbClr val="CC3300"/>
                </a:solidFill>
                <a:latin typeface="Times New Roman" pitchFamily="18" charset="0"/>
                <a:sym typeface="Symbol" pitchFamily="18" charset="2"/>
              </a:rPr>
              <a:t>2</a:t>
            </a:r>
            <a:r>
              <a:rPr lang="en-US" altLang="zh-CN" sz="3200" b="1">
                <a:solidFill>
                  <a:srgbClr val="CC3300"/>
                </a:solidFill>
                <a:latin typeface="宋体" pitchFamily="2" charset="-122"/>
                <a:sym typeface="Symbol" pitchFamily="18" charset="2"/>
              </a:rPr>
              <a:t>)     </a:t>
            </a:r>
            <a:r>
              <a:rPr lang="zh-CN" altLang="en-US" sz="2800" b="1">
                <a:solidFill>
                  <a:srgbClr val="000000"/>
                </a:solidFill>
                <a:latin typeface="Times New Roman" pitchFamily="18" charset="0"/>
                <a:sym typeface="Symbol" pitchFamily="18" charset="2"/>
              </a:rPr>
              <a:t>一定时</a:t>
            </a:r>
            <a:r>
              <a:rPr lang="en-US" altLang="zh-CN" sz="2800" b="1">
                <a:solidFill>
                  <a:srgbClr val="000000"/>
                </a:solidFill>
                <a:latin typeface="宋体" pitchFamily="2" charset="-122"/>
                <a:sym typeface="Symbol" pitchFamily="18" charset="2"/>
              </a:rPr>
              <a:t>,</a:t>
            </a:r>
            <a:r>
              <a:rPr lang="zh-CN" altLang="en-US" sz="2800" b="1">
                <a:solidFill>
                  <a:srgbClr val="000000"/>
                </a:solidFill>
                <a:latin typeface="Times New Roman" pitchFamily="18" charset="0"/>
              </a:rPr>
              <a:t>条纹间距      与       的关系如何？</a:t>
            </a:r>
          </a:p>
        </p:txBody>
      </p:sp>
      <p:graphicFrame>
        <p:nvGraphicFramePr>
          <p:cNvPr id="13314" name="Object 5"/>
          <p:cNvGraphicFramePr>
            <a:graphicFrameLocks noChangeAspect="1"/>
          </p:cNvGraphicFramePr>
          <p:nvPr/>
        </p:nvGraphicFramePr>
        <p:xfrm>
          <a:off x="5940425" y="908050"/>
          <a:ext cx="854075" cy="614363"/>
        </p:xfrm>
        <a:graphic>
          <a:graphicData uri="http://schemas.openxmlformats.org/presentationml/2006/ole">
            <p:oleObj spid="_x0000_s28674" name="Equation" r:id="rId4" imgW="215640" imgH="177480" progId="">
              <p:embed/>
            </p:oleObj>
          </a:graphicData>
        </a:graphic>
      </p:graphicFrame>
      <p:graphicFrame>
        <p:nvGraphicFramePr>
          <p:cNvPr id="13315" name="Object 6"/>
          <p:cNvGraphicFramePr>
            <a:graphicFrameLocks noChangeAspect="1"/>
          </p:cNvGraphicFramePr>
          <p:nvPr/>
        </p:nvGraphicFramePr>
        <p:xfrm>
          <a:off x="5219700" y="981075"/>
          <a:ext cx="438150" cy="544513"/>
        </p:xfrm>
        <a:graphic>
          <a:graphicData uri="http://schemas.openxmlformats.org/presentationml/2006/ole">
            <p:oleObj spid="_x0000_s28675" name="Equation" r:id="rId5" imgW="139680" imgH="177480" progId="">
              <p:embed/>
            </p:oleObj>
          </a:graphicData>
        </a:graphic>
      </p:graphicFrame>
      <p:graphicFrame>
        <p:nvGraphicFramePr>
          <p:cNvPr id="13316" name="Object 8"/>
          <p:cNvGraphicFramePr>
            <a:graphicFrameLocks noChangeAspect="1"/>
          </p:cNvGraphicFramePr>
          <p:nvPr/>
        </p:nvGraphicFramePr>
        <p:xfrm>
          <a:off x="1403350" y="908050"/>
          <a:ext cx="1230313" cy="677863"/>
        </p:xfrm>
        <a:graphic>
          <a:graphicData uri="http://schemas.openxmlformats.org/presentationml/2006/ole">
            <p:oleObj spid="_x0000_s28676" name="公式" r:id="rId6" imgW="406080" imgH="215640" progId="">
              <p:embed/>
            </p:oleObj>
          </a:graphicData>
        </a:graphic>
      </p:graphicFrame>
      <p:sp>
        <p:nvSpPr>
          <p:cNvPr id="7" name="Oval 20"/>
          <p:cNvSpPr>
            <a:spLocks noChangeArrowheads="1"/>
          </p:cNvSpPr>
          <p:nvPr/>
        </p:nvSpPr>
        <p:spPr bwMode="auto">
          <a:xfrm>
            <a:off x="2914650" y="609600"/>
            <a:ext cx="6153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3321" name="Rectangle 23"/>
          <p:cNvSpPr>
            <a:spLocks noChangeArrowheads="1"/>
          </p:cNvSpPr>
          <p:nvPr/>
        </p:nvSpPr>
        <p:spPr bwMode="auto">
          <a:xfrm>
            <a:off x="3200400" y="65088"/>
            <a:ext cx="579755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11-2 </a:t>
            </a:r>
            <a:r>
              <a:rPr kumimoji="1" lang="zh-CN" altLang="en-US" sz="2800" b="1">
                <a:solidFill>
                  <a:srgbClr val="000066"/>
                </a:solidFill>
                <a:latin typeface="楷体_GB2312" pitchFamily="49" charset="-122"/>
                <a:ea typeface="楷体_GB2312" pitchFamily="49" charset="-122"/>
              </a:rPr>
              <a:t>杨氏双缝干涉实验 劳埃德镜</a:t>
            </a:r>
          </a:p>
        </p:txBody>
      </p:sp>
    </p:spTree>
    <p:controls>
      <p:control spid="28677" name="ShockwaveFlash2" r:id="rId2" imgW="6249272" imgH="4571429"/>
    </p:controls>
  </p:cSld>
  <p:clrMapOvr>
    <a:masterClrMapping/>
  </p:clrMapOvr>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3" name="灯片编号占位符 1"/>
          <p:cNvSpPr>
            <a:spLocks noGrp="1"/>
          </p:cNvSpPr>
          <p:nvPr>
            <p:ph type="sldNum" sz="quarter" idx="10"/>
          </p:nvPr>
        </p:nvSpPr>
        <p:spPr>
          <a:noFill/>
        </p:spPr>
        <p:txBody>
          <a:bodyPr/>
          <a:lstStyle/>
          <a:p>
            <a:fld id="{A1A241AB-1B62-4BC2-86D3-9F03EBB66EE8}" type="slidenum">
              <a:rPr lang="en-US" altLang="zh-CN" smtClean="0"/>
              <a:pPr/>
              <a:t>240</a:t>
            </a:fld>
            <a:endParaRPr lang="en-US" altLang="zh-CN" smtClean="0"/>
          </a:p>
        </p:txBody>
      </p:sp>
      <p:sp>
        <p:nvSpPr>
          <p:cNvPr id="167944" name="Text Box 4"/>
          <p:cNvSpPr txBox="1">
            <a:spLocks noChangeArrowheads="1"/>
          </p:cNvSpPr>
          <p:nvPr/>
        </p:nvSpPr>
        <p:spPr bwMode="auto">
          <a:xfrm>
            <a:off x="395288" y="908050"/>
            <a:ext cx="3876675" cy="579438"/>
          </a:xfrm>
          <a:prstGeom prst="rect">
            <a:avLst/>
          </a:prstGeom>
          <a:noFill/>
          <a:ln w="9525">
            <a:noFill/>
            <a:miter lim="800000"/>
            <a:headEnd/>
            <a:tailEnd/>
          </a:ln>
        </p:spPr>
        <p:txBody>
          <a:bodyPr>
            <a:spAutoFit/>
          </a:bodyPr>
          <a:lstStyle/>
          <a:p>
            <a:r>
              <a:rPr lang="zh-CN" altLang="en-US" sz="3200" b="1">
                <a:solidFill>
                  <a:srgbClr val="CC0000"/>
                </a:solidFill>
              </a:rPr>
              <a:t>（</a:t>
            </a:r>
            <a:r>
              <a:rPr lang="en-US" altLang="zh-CN" sz="3200" b="1">
                <a:solidFill>
                  <a:srgbClr val="CC0000"/>
                </a:solidFill>
                <a:latin typeface="Times New Roman" pitchFamily="18" charset="0"/>
              </a:rPr>
              <a:t>2</a:t>
            </a:r>
            <a:r>
              <a:rPr lang="zh-CN" altLang="en-US" sz="3200" b="1">
                <a:solidFill>
                  <a:srgbClr val="CC0000"/>
                </a:solidFill>
              </a:rPr>
              <a:t>）</a:t>
            </a:r>
            <a:r>
              <a:rPr lang="zh-CN" altLang="en-US" sz="3200" b="1"/>
              <a:t>  横向放大率</a:t>
            </a:r>
          </a:p>
        </p:txBody>
      </p:sp>
      <p:graphicFrame>
        <p:nvGraphicFramePr>
          <p:cNvPr id="167938" name="Rectangle 7"/>
          <p:cNvGraphicFramePr>
            <a:graphicFrameLocks/>
          </p:cNvGraphicFramePr>
          <p:nvPr/>
        </p:nvGraphicFramePr>
        <p:xfrm>
          <a:off x="1524000" y="1397000"/>
          <a:ext cx="6096000" cy="4064000"/>
        </p:xfrm>
        <a:graphic>
          <a:graphicData uri="http://schemas.openxmlformats.org/presentationml/2006/ole">
            <p:oleObj spid="_x0000_s183298" name="Equation" r:id="rId3" imgW="0" imgH="0" progId="Equation.DSMT4">
              <p:embed/>
            </p:oleObj>
          </a:graphicData>
        </a:graphic>
      </p:graphicFrame>
      <p:sp>
        <p:nvSpPr>
          <p:cNvPr id="18441" name="Text Box 9"/>
          <p:cNvSpPr txBox="1">
            <a:spLocks noChangeArrowheads="1"/>
          </p:cNvSpPr>
          <p:nvPr/>
        </p:nvSpPr>
        <p:spPr bwMode="auto">
          <a:xfrm>
            <a:off x="838200" y="1690688"/>
            <a:ext cx="1573213" cy="579437"/>
          </a:xfrm>
          <a:prstGeom prst="rect">
            <a:avLst/>
          </a:prstGeom>
          <a:noFill/>
          <a:ln w="9525">
            <a:noFill/>
            <a:miter lim="800000"/>
            <a:headEnd/>
            <a:tailEnd/>
          </a:ln>
        </p:spPr>
        <p:txBody>
          <a:bodyPr>
            <a:spAutoFit/>
          </a:bodyPr>
          <a:lstStyle/>
          <a:p>
            <a:r>
              <a:rPr lang="zh-CN" altLang="en-US" sz="3200" b="1"/>
              <a:t>定义</a:t>
            </a:r>
          </a:p>
        </p:txBody>
      </p:sp>
      <p:sp>
        <p:nvSpPr>
          <p:cNvPr id="18442" name="Text Box 10"/>
          <p:cNvSpPr txBox="1">
            <a:spLocks noChangeArrowheads="1"/>
          </p:cNvSpPr>
          <p:nvPr/>
        </p:nvSpPr>
        <p:spPr bwMode="auto">
          <a:xfrm>
            <a:off x="827088" y="3500438"/>
            <a:ext cx="2592387" cy="584200"/>
          </a:xfrm>
          <a:prstGeom prst="rect">
            <a:avLst/>
          </a:prstGeom>
          <a:noFill/>
          <a:ln w="9525">
            <a:noFill/>
            <a:miter lim="800000"/>
            <a:headEnd/>
            <a:tailEnd/>
          </a:ln>
        </p:spPr>
        <p:txBody>
          <a:bodyPr>
            <a:spAutoFit/>
          </a:bodyPr>
          <a:lstStyle/>
          <a:p>
            <a:r>
              <a:rPr lang="en-US" altLang="zh-CN" sz="3200" b="1" i="1">
                <a:latin typeface="Times New Roman" pitchFamily="18" charset="0"/>
              </a:rPr>
              <a:t>V</a:t>
            </a:r>
            <a:r>
              <a:rPr lang="en-US" altLang="zh-CN" sz="3200" b="1">
                <a:latin typeface="Times New Roman" pitchFamily="18" charset="0"/>
              </a:rPr>
              <a:t>&gt;0</a:t>
            </a:r>
            <a:r>
              <a:rPr lang="en-US" altLang="zh-CN" sz="3200" b="1">
                <a:latin typeface="宋体" pitchFamily="2" charset="-122"/>
              </a:rPr>
              <a:t>,</a:t>
            </a:r>
            <a:r>
              <a:rPr lang="zh-CN" altLang="en-US" sz="3200" b="1"/>
              <a:t>像正立</a:t>
            </a:r>
          </a:p>
        </p:txBody>
      </p:sp>
      <p:sp>
        <p:nvSpPr>
          <p:cNvPr id="18443" name="Text Box 11"/>
          <p:cNvSpPr txBox="1">
            <a:spLocks noChangeArrowheads="1"/>
          </p:cNvSpPr>
          <p:nvPr/>
        </p:nvSpPr>
        <p:spPr bwMode="auto">
          <a:xfrm>
            <a:off x="900113" y="5157788"/>
            <a:ext cx="2659062" cy="584200"/>
          </a:xfrm>
          <a:prstGeom prst="rect">
            <a:avLst/>
          </a:prstGeom>
          <a:noFill/>
          <a:ln w="9525">
            <a:noFill/>
            <a:miter lim="800000"/>
            <a:headEnd/>
            <a:tailEnd/>
          </a:ln>
        </p:spPr>
        <p:txBody>
          <a:bodyPr>
            <a:spAutoFit/>
          </a:bodyPr>
          <a:lstStyle/>
          <a:p>
            <a:r>
              <a:rPr lang="en-US" altLang="zh-CN" sz="3200" b="1" i="1">
                <a:latin typeface="Times New Roman" pitchFamily="18" charset="0"/>
              </a:rPr>
              <a:t>V</a:t>
            </a:r>
            <a:r>
              <a:rPr lang="en-US" altLang="zh-CN" sz="3200" b="1">
                <a:latin typeface="Times New Roman" pitchFamily="18" charset="0"/>
              </a:rPr>
              <a:t>&lt;0</a:t>
            </a:r>
            <a:r>
              <a:rPr lang="en-US" altLang="zh-CN" sz="3200" b="1">
                <a:latin typeface="宋体" pitchFamily="2" charset="-122"/>
              </a:rPr>
              <a:t>,</a:t>
            </a:r>
            <a:r>
              <a:rPr lang="zh-CN" altLang="en-US" sz="3200" b="1"/>
              <a:t>像倒立</a:t>
            </a:r>
          </a:p>
        </p:txBody>
      </p:sp>
      <p:graphicFrame>
        <p:nvGraphicFramePr>
          <p:cNvPr id="167939" name="Object 12"/>
          <p:cNvGraphicFramePr>
            <a:graphicFrameLocks noChangeAspect="1"/>
          </p:cNvGraphicFramePr>
          <p:nvPr/>
        </p:nvGraphicFramePr>
        <p:xfrm>
          <a:off x="5778500" y="1238250"/>
          <a:ext cx="688975" cy="2952750"/>
        </p:xfrm>
        <a:graphic>
          <a:graphicData uri="http://schemas.openxmlformats.org/presentationml/2006/ole">
            <p:oleObj spid="_x0000_s183299" name="Flash 文档" r:id="rId4" imgW="1082160" imgH="3236760" progId="">
              <p:embed/>
            </p:oleObj>
          </a:graphicData>
        </a:graphic>
      </p:graphicFrame>
      <p:sp>
        <p:nvSpPr>
          <p:cNvPr id="167948" name="Line 13"/>
          <p:cNvSpPr>
            <a:spLocks noChangeShapeType="1"/>
          </p:cNvSpPr>
          <p:nvPr/>
        </p:nvSpPr>
        <p:spPr bwMode="auto">
          <a:xfrm>
            <a:off x="4191000" y="2727325"/>
            <a:ext cx="4267200" cy="0"/>
          </a:xfrm>
          <a:prstGeom prst="line">
            <a:avLst/>
          </a:prstGeom>
          <a:noFill/>
          <a:ln w="9525">
            <a:solidFill>
              <a:schemeClr val="tx1"/>
            </a:solidFill>
            <a:round/>
            <a:headEnd/>
            <a:tailEnd/>
          </a:ln>
        </p:spPr>
        <p:txBody>
          <a:bodyPr/>
          <a:lstStyle/>
          <a:p>
            <a:endParaRPr lang="zh-CN" altLang="en-US"/>
          </a:p>
        </p:txBody>
      </p:sp>
      <p:sp>
        <p:nvSpPr>
          <p:cNvPr id="167949" name="Line 14"/>
          <p:cNvSpPr>
            <a:spLocks noChangeShapeType="1"/>
          </p:cNvSpPr>
          <p:nvPr/>
        </p:nvSpPr>
        <p:spPr bwMode="auto">
          <a:xfrm flipH="1" flipV="1">
            <a:off x="4643438" y="1773238"/>
            <a:ext cx="3175" cy="954087"/>
          </a:xfrm>
          <a:prstGeom prst="line">
            <a:avLst/>
          </a:prstGeom>
          <a:noFill/>
          <a:ln w="76200">
            <a:solidFill>
              <a:srgbClr val="CC0000"/>
            </a:solidFill>
            <a:round/>
            <a:headEnd/>
            <a:tailEnd type="stealth" w="med" len="med"/>
          </a:ln>
        </p:spPr>
        <p:txBody>
          <a:bodyPr/>
          <a:lstStyle/>
          <a:p>
            <a:endParaRPr lang="zh-CN" altLang="en-US"/>
          </a:p>
        </p:txBody>
      </p:sp>
      <p:sp>
        <p:nvSpPr>
          <p:cNvPr id="167950" name="Line 15"/>
          <p:cNvSpPr>
            <a:spLocks noChangeShapeType="1"/>
          </p:cNvSpPr>
          <p:nvPr/>
        </p:nvSpPr>
        <p:spPr bwMode="auto">
          <a:xfrm>
            <a:off x="4646613" y="1751013"/>
            <a:ext cx="1138237" cy="976312"/>
          </a:xfrm>
          <a:prstGeom prst="line">
            <a:avLst/>
          </a:prstGeom>
          <a:noFill/>
          <a:ln w="28575">
            <a:solidFill>
              <a:srgbClr val="0000FF"/>
            </a:solidFill>
            <a:round/>
            <a:headEnd/>
            <a:tailEnd/>
          </a:ln>
        </p:spPr>
        <p:txBody>
          <a:bodyPr/>
          <a:lstStyle/>
          <a:p>
            <a:endParaRPr lang="zh-CN" altLang="en-US"/>
          </a:p>
        </p:txBody>
      </p:sp>
      <p:sp>
        <p:nvSpPr>
          <p:cNvPr id="167951" name="Line 16"/>
          <p:cNvSpPr>
            <a:spLocks noChangeShapeType="1"/>
          </p:cNvSpPr>
          <p:nvPr/>
        </p:nvSpPr>
        <p:spPr bwMode="auto">
          <a:xfrm>
            <a:off x="7832725" y="2727325"/>
            <a:ext cx="0" cy="390525"/>
          </a:xfrm>
          <a:prstGeom prst="line">
            <a:avLst/>
          </a:prstGeom>
          <a:noFill/>
          <a:ln w="57150">
            <a:solidFill>
              <a:srgbClr val="CC0000"/>
            </a:solidFill>
            <a:round/>
            <a:headEnd/>
            <a:tailEnd type="stealth" w="med" len="med"/>
          </a:ln>
        </p:spPr>
        <p:txBody>
          <a:bodyPr/>
          <a:lstStyle/>
          <a:p>
            <a:endParaRPr lang="zh-CN" altLang="en-US"/>
          </a:p>
        </p:txBody>
      </p:sp>
      <p:sp>
        <p:nvSpPr>
          <p:cNvPr id="167952" name="Line 17"/>
          <p:cNvSpPr>
            <a:spLocks noChangeShapeType="1"/>
          </p:cNvSpPr>
          <p:nvPr/>
        </p:nvSpPr>
        <p:spPr bwMode="auto">
          <a:xfrm>
            <a:off x="4941888" y="2000250"/>
            <a:ext cx="227012" cy="195263"/>
          </a:xfrm>
          <a:prstGeom prst="line">
            <a:avLst/>
          </a:prstGeom>
          <a:noFill/>
          <a:ln w="19050">
            <a:solidFill>
              <a:srgbClr val="0000FF"/>
            </a:solidFill>
            <a:round/>
            <a:headEnd/>
            <a:tailEnd type="triangle" w="med" len="med"/>
          </a:ln>
        </p:spPr>
        <p:txBody>
          <a:bodyPr/>
          <a:lstStyle/>
          <a:p>
            <a:endParaRPr lang="zh-CN" altLang="en-US"/>
          </a:p>
        </p:txBody>
      </p:sp>
      <p:sp>
        <p:nvSpPr>
          <p:cNvPr id="167953" name="Line 18"/>
          <p:cNvSpPr>
            <a:spLocks noChangeShapeType="1"/>
          </p:cNvSpPr>
          <p:nvPr/>
        </p:nvSpPr>
        <p:spPr bwMode="auto">
          <a:xfrm>
            <a:off x="5784850" y="2727325"/>
            <a:ext cx="2274888" cy="390525"/>
          </a:xfrm>
          <a:prstGeom prst="line">
            <a:avLst/>
          </a:prstGeom>
          <a:noFill/>
          <a:ln w="28575">
            <a:solidFill>
              <a:srgbClr val="0000FF"/>
            </a:solidFill>
            <a:round/>
            <a:headEnd/>
            <a:tailEnd/>
          </a:ln>
        </p:spPr>
        <p:txBody>
          <a:bodyPr/>
          <a:lstStyle/>
          <a:p>
            <a:endParaRPr lang="zh-CN" altLang="en-US"/>
          </a:p>
        </p:txBody>
      </p:sp>
      <p:sp>
        <p:nvSpPr>
          <p:cNvPr id="167954" name="Line 19"/>
          <p:cNvSpPr>
            <a:spLocks noChangeShapeType="1"/>
          </p:cNvSpPr>
          <p:nvPr/>
        </p:nvSpPr>
        <p:spPr bwMode="auto">
          <a:xfrm>
            <a:off x="4646613" y="2727325"/>
            <a:ext cx="0" cy="585788"/>
          </a:xfrm>
          <a:prstGeom prst="line">
            <a:avLst/>
          </a:prstGeom>
          <a:noFill/>
          <a:ln w="9525">
            <a:solidFill>
              <a:schemeClr val="tx1"/>
            </a:solidFill>
            <a:round/>
            <a:headEnd/>
            <a:tailEnd/>
          </a:ln>
        </p:spPr>
        <p:txBody>
          <a:bodyPr/>
          <a:lstStyle/>
          <a:p>
            <a:endParaRPr lang="zh-CN" altLang="en-US"/>
          </a:p>
        </p:txBody>
      </p:sp>
      <p:sp>
        <p:nvSpPr>
          <p:cNvPr id="167955" name="Line 20"/>
          <p:cNvSpPr>
            <a:spLocks noChangeShapeType="1"/>
          </p:cNvSpPr>
          <p:nvPr/>
        </p:nvSpPr>
        <p:spPr bwMode="auto">
          <a:xfrm>
            <a:off x="5784850" y="2727325"/>
            <a:ext cx="0" cy="585788"/>
          </a:xfrm>
          <a:prstGeom prst="line">
            <a:avLst/>
          </a:prstGeom>
          <a:noFill/>
          <a:ln w="9525">
            <a:solidFill>
              <a:schemeClr val="tx1"/>
            </a:solidFill>
            <a:round/>
            <a:headEnd/>
            <a:tailEnd/>
          </a:ln>
        </p:spPr>
        <p:txBody>
          <a:bodyPr/>
          <a:lstStyle/>
          <a:p>
            <a:endParaRPr lang="zh-CN" altLang="en-US"/>
          </a:p>
        </p:txBody>
      </p:sp>
      <p:sp>
        <p:nvSpPr>
          <p:cNvPr id="167956" name="Line 21"/>
          <p:cNvSpPr>
            <a:spLocks noChangeShapeType="1"/>
          </p:cNvSpPr>
          <p:nvPr/>
        </p:nvSpPr>
        <p:spPr bwMode="auto">
          <a:xfrm>
            <a:off x="7832725" y="3117850"/>
            <a:ext cx="0" cy="195263"/>
          </a:xfrm>
          <a:prstGeom prst="line">
            <a:avLst/>
          </a:prstGeom>
          <a:noFill/>
          <a:ln w="9525">
            <a:solidFill>
              <a:schemeClr val="tx1"/>
            </a:solidFill>
            <a:round/>
            <a:headEnd/>
            <a:tailEnd/>
          </a:ln>
        </p:spPr>
        <p:txBody>
          <a:bodyPr/>
          <a:lstStyle/>
          <a:p>
            <a:endParaRPr lang="zh-CN" altLang="en-US"/>
          </a:p>
        </p:txBody>
      </p:sp>
      <p:sp>
        <p:nvSpPr>
          <p:cNvPr id="167957" name="Line 22"/>
          <p:cNvSpPr>
            <a:spLocks noChangeShapeType="1"/>
          </p:cNvSpPr>
          <p:nvPr/>
        </p:nvSpPr>
        <p:spPr bwMode="auto">
          <a:xfrm>
            <a:off x="4646613" y="3214688"/>
            <a:ext cx="1138237"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67958" name="Line 23"/>
          <p:cNvSpPr>
            <a:spLocks noChangeShapeType="1"/>
          </p:cNvSpPr>
          <p:nvPr/>
        </p:nvSpPr>
        <p:spPr bwMode="auto">
          <a:xfrm flipH="1">
            <a:off x="5784850" y="3214688"/>
            <a:ext cx="2047875"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67959" name="Line 24"/>
          <p:cNvSpPr>
            <a:spLocks noChangeShapeType="1"/>
          </p:cNvSpPr>
          <p:nvPr/>
        </p:nvSpPr>
        <p:spPr bwMode="auto">
          <a:xfrm rot="217202">
            <a:off x="6553200" y="2882900"/>
            <a:ext cx="255588" cy="7938"/>
          </a:xfrm>
          <a:prstGeom prst="line">
            <a:avLst/>
          </a:prstGeom>
          <a:noFill/>
          <a:ln w="19050">
            <a:solidFill>
              <a:srgbClr val="0000FF"/>
            </a:solidFill>
            <a:round/>
            <a:headEnd/>
            <a:tailEnd type="triangle" w="med" len="med"/>
          </a:ln>
        </p:spPr>
        <p:txBody>
          <a:bodyPr/>
          <a:lstStyle/>
          <a:p>
            <a:endParaRPr lang="zh-CN" altLang="en-US"/>
          </a:p>
        </p:txBody>
      </p:sp>
      <p:sp>
        <p:nvSpPr>
          <p:cNvPr id="167960" name="Text Box 25"/>
          <p:cNvSpPr txBox="1">
            <a:spLocks noChangeArrowheads="1"/>
          </p:cNvSpPr>
          <p:nvPr/>
        </p:nvSpPr>
        <p:spPr bwMode="auto">
          <a:xfrm>
            <a:off x="4267200" y="2703513"/>
            <a:ext cx="444500" cy="523875"/>
          </a:xfrm>
          <a:prstGeom prst="rect">
            <a:avLst/>
          </a:prstGeom>
          <a:noFill/>
          <a:ln w="9525">
            <a:noFill/>
            <a:miter lim="800000"/>
            <a:headEnd/>
            <a:tailEnd/>
          </a:ln>
        </p:spPr>
        <p:txBody>
          <a:bodyPr wrap="none">
            <a:spAutoFit/>
          </a:bodyPr>
          <a:lstStyle/>
          <a:p>
            <a:r>
              <a:rPr lang="en-US" altLang="zh-CN" sz="2800" i="1">
                <a:solidFill>
                  <a:srgbClr val="000066"/>
                </a:solidFill>
                <a:latin typeface="Times New Roman" pitchFamily="18" charset="0"/>
              </a:rPr>
              <a:t>Q</a:t>
            </a:r>
          </a:p>
        </p:txBody>
      </p:sp>
      <p:sp>
        <p:nvSpPr>
          <p:cNvPr id="167961" name="Text Box 26"/>
          <p:cNvSpPr txBox="1">
            <a:spLocks noChangeArrowheads="1"/>
          </p:cNvSpPr>
          <p:nvPr/>
        </p:nvSpPr>
        <p:spPr bwMode="auto">
          <a:xfrm>
            <a:off x="7661275" y="2143125"/>
            <a:ext cx="541338" cy="954088"/>
          </a:xfrm>
          <a:prstGeom prst="rect">
            <a:avLst/>
          </a:prstGeom>
          <a:noFill/>
          <a:ln w="9525">
            <a:noFill/>
            <a:miter lim="800000"/>
            <a:headEnd/>
            <a:tailEnd/>
          </a:ln>
        </p:spPr>
        <p:txBody>
          <a:bodyPr>
            <a:spAutoFit/>
          </a:bodyPr>
          <a:lstStyle/>
          <a:p>
            <a:r>
              <a:rPr lang="en-US" altLang="zh-CN" sz="2800" i="1">
                <a:solidFill>
                  <a:srgbClr val="000066"/>
                </a:solidFill>
                <a:latin typeface="Times New Roman" pitchFamily="18" charset="0"/>
              </a:rPr>
              <a:t>Q</a:t>
            </a:r>
            <a:r>
              <a:rPr lang="en-US" altLang="zh-CN" sz="2800" i="1">
                <a:solidFill>
                  <a:srgbClr val="000066"/>
                </a:solidFill>
                <a:latin typeface="Times New Roman" pitchFamily="18" charset="0"/>
                <a:cs typeface="Times New Roman" pitchFamily="18" charset="0"/>
              </a:rPr>
              <a:t>´</a:t>
            </a:r>
            <a:endParaRPr lang="en-US" altLang="zh-CN" sz="2800" i="1">
              <a:solidFill>
                <a:srgbClr val="000066"/>
              </a:solidFill>
              <a:latin typeface="Times New Roman" pitchFamily="18" charset="0"/>
            </a:endParaRPr>
          </a:p>
        </p:txBody>
      </p:sp>
      <p:sp>
        <p:nvSpPr>
          <p:cNvPr id="167962" name="Text Box 27"/>
          <p:cNvSpPr txBox="1">
            <a:spLocks noChangeArrowheads="1"/>
          </p:cNvSpPr>
          <p:nvPr/>
        </p:nvSpPr>
        <p:spPr bwMode="auto">
          <a:xfrm>
            <a:off x="6323013" y="2312988"/>
            <a:ext cx="423862" cy="523875"/>
          </a:xfrm>
          <a:prstGeom prst="rect">
            <a:avLst/>
          </a:prstGeom>
          <a:noFill/>
          <a:ln w="9525">
            <a:noFill/>
            <a:miter lim="800000"/>
            <a:headEnd/>
            <a:tailEnd/>
          </a:ln>
        </p:spPr>
        <p:txBody>
          <a:bodyPr wrap="none">
            <a:spAutoFit/>
          </a:bodyPr>
          <a:lstStyle/>
          <a:p>
            <a:r>
              <a:rPr lang="en-US" altLang="zh-CN" sz="2800" i="1">
                <a:solidFill>
                  <a:srgbClr val="000066"/>
                </a:solidFill>
                <a:latin typeface="Times New Roman" pitchFamily="18" charset="0"/>
              </a:rPr>
              <a:t>C</a:t>
            </a:r>
          </a:p>
        </p:txBody>
      </p:sp>
      <p:sp>
        <p:nvSpPr>
          <p:cNvPr id="167963" name="Text Box 28"/>
          <p:cNvSpPr txBox="1">
            <a:spLocks noChangeArrowheads="1"/>
          </p:cNvSpPr>
          <p:nvPr/>
        </p:nvSpPr>
        <p:spPr bwMode="auto">
          <a:xfrm>
            <a:off x="4249738" y="2116138"/>
            <a:ext cx="484187" cy="523875"/>
          </a:xfrm>
          <a:prstGeom prst="rect">
            <a:avLst/>
          </a:prstGeom>
          <a:noFill/>
          <a:ln w="9525">
            <a:noFill/>
            <a:miter lim="800000"/>
            <a:headEnd/>
            <a:tailEnd/>
          </a:ln>
        </p:spPr>
        <p:txBody>
          <a:bodyPr wrap="none">
            <a:spAutoFit/>
          </a:bodyPr>
          <a:lstStyle/>
          <a:p>
            <a:r>
              <a:rPr lang="en-US" altLang="zh-CN" sz="2800" i="1">
                <a:latin typeface="Times New Roman" pitchFamily="18" charset="0"/>
              </a:rPr>
              <a:t>h</a:t>
            </a:r>
            <a:r>
              <a:rPr lang="en-US" altLang="zh-CN" sz="2800" i="1" baseline="-25000">
                <a:latin typeface="Times New Roman" pitchFamily="18" charset="0"/>
              </a:rPr>
              <a:t>0</a:t>
            </a:r>
          </a:p>
        </p:txBody>
      </p:sp>
      <p:sp>
        <p:nvSpPr>
          <p:cNvPr id="167964" name="Text Box 29"/>
          <p:cNvSpPr txBox="1">
            <a:spLocks noChangeArrowheads="1"/>
          </p:cNvSpPr>
          <p:nvPr/>
        </p:nvSpPr>
        <p:spPr bwMode="auto">
          <a:xfrm>
            <a:off x="7851775" y="2643188"/>
            <a:ext cx="430213" cy="523875"/>
          </a:xfrm>
          <a:prstGeom prst="rect">
            <a:avLst/>
          </a:prstGeom>
          <a:noFill/>
          <a:ln w="9525">
            <a:noFill/>
            <a:miter lim="800000"/>
            <a:headEnd/>
            <a:tailEnd/>
          </a:ln>
        </p:spPr>
        <p:txBody>
          <a:bodyPr wrap="none">
            <a:spAutoFit/>
          </a:bodyPr>
          <a:lstStyle/>
          <a:p>
            <a:r>
              <a:rPr lang="en-US" altLang="zh-CN" sz="2800" i="1">
                <a:latin typeface="Times New Roman" pitchFamily="18" charset="0"/>
              </a:rPr>
              <a:t>h</a:t>
            </a:r>
            <a:r>
              <a:rPr lang="en-US" altLang="zh-CN" sz="2800" i="1" baseline="-25000">
                <a:latin typeface="Times New Roman" pitchFamily="18" charset="0"/>
              </a:rPr>
              <a:t>i</a:t>
            </a:r>
          </a:p>
        </p:txBody>
      </p:sp>
      <p:sp>
        <p:nvSpPr>
          <p:cNvPr id="167965" name="Text Box 30"/>
          <p:cNvSpPr txBox="1">
            <a:spLocks noChangeArrowheads="1"/>
          </p:cNvSpPr>
          <p:nvPr/>
        </p:nvSpPr>
        <p:spPr bwMode="auto">
          <a:xfrm>
            <a:off x="5218113" y="1243013"/>
            <a:ext cx="363537" cy="523875"/>
          </a:xfrm>
          <a:prstGeom prst="rect">
            <a:avLst/>
          </a:prstGeom>
          <a:noFill/>
          <a:ln w="9525">
            <a:noFill/>
            <a:miter lim="800000"/>
            <a:headEnd/>
            <a:tailEnd/>
          </a:ln>
        </p:spPr>
        <p:txBody>
          <a:bodyPr wrap="none">
            <a:spAutoFit/>
          </a:bodyPr>
          <a:lstStyle/>
          <a:p>
            <a:r>
              <a:rPr lang="en-US" altLang="zh-CN" sz="2800" i="1">
                <a:latin typeface="Times New Roman" pitchFamily="18" charset="0"/>
              </a:rPr>
              <a:t>n</a:t>
            </a:r>
          </a:p>
        </p:txBody>
      </p:sp>
      <p:sp>
        <p:nvSpPr>
          <p:cNvPr id="167966" name="Text Box 31"/>
          <p:cNvSpPr txBox="1">
            <a:spLocks noChangeArrowheads="1"/>
          </p:cNvSpPr>
          <p:nvPr/>
        </p:nvSpPr>
        <p:spPr bwMode="auto">
          <a:xfrm>
            <a:off x="6864350" y="1262063"/>
            <a:ext cx="603250" cy="523875"/>
          </a:xfrm>
          <a:prstGeom prst="rect">
            <a:avLst/>
          </a:prstGeom>
          <a:noFill/>
          <a:ln w="9525">
            <a:noFill/>
            <a:miter lim="800000"/>
            <a:headEnd/>
            <a:tailEnd/>
          </a:ln>
        </p:spPr>
        <p:txBody>
          <a:bodyPr>
            <a:spAutoFit/>
          </a:bodyPr>
          <a:lstStyle/>
          <a:p>
            <a:r>
              <a:rPr lang="en-US" altLang="zh-CN" sz="2800" i="1">
                <a:latin typeface="Times New Roman" pitchFamily="18" charset="0"/>
              </a:rPr>
              <a:t>n</a:t>
            </a:r>
            <a:r>
              <a:rPr lang="en-US" altLang="zh-CN" sz="2800" i="1">
                <a:latin typeface="Times New Roman" pitchFamily="18" charset="0"/>
                <a:cs typeface="Times New Roman" pitchFamily="18" charset="0"/>
              </a:rPr>
              <a:t>´</a:t>
            </a:r>
          </a:p>
        </p:txBody>
      </p:sp>
      <p:sp>
        <p:nvSpPr>
          <p:cNvPr id="167967" name="Text Box 32"/>
          <p:cNvSpPr txBox="1">
            <a:spLocks noChangeArrowheads="1"/>
          </p:cNvSpPr>
          <p:nvPr/>
        </p:nvSpPr>
        <p:spPr bwMode="auto">
          <a:xfrm>
            <a:off x="5032375" y="3159125"/>
            <a:ext cx="363538" cy="523875"/>
          </a:xfrm>
          <a:prstGeom prst="rect">
            <a:avLst/>
          </a:prstGeom>
          <a:noFill/>
          <a:ln w="9525">
            <a:noFill/>
            <a:miter lim="800000"/>
            <a:headEnd/>
            <a:tailEnd/>
          </a:ln>
        </p:spPr>
        <p:txBody>
          <a:bodyPr wrap="none">
            <a:spAutoFit/>
          </a:bodyPr>
          <a:lstStyle/>
          <a:p>
            <a:r>
              <a:rPr lang="en-US" altLang="zh-CN" sz="2800" i="1">
                <a:solidFill>
                  <a:srgbClr val="CC0000"/>
                </a:solidFill>
                <a:latin typeface="Times New Roman" pitchFamily="18" charset="0"/>
              </a:rPr>
              <a:t>p</a:t>
            </a:r>
          </a:p>
        </p:txBody>
      </p:sp>
      <p:sp>
        <p:nvSpPr>
          <p:cNvPr id="167968" name="Rectangle 38"/>
          <p:cNvSpPr>
            <a:spLocks noChangeArrowheads="1"/>
          </p:cNvSpPr>
          <p:nvPr/>
        </p:nvSpPr>
        <p:spPr bwMode="auto">
          <a:xfrm>
            <a:off x="4067175" y="1052513"/>
            <a:ext cx="4537075" cy="3240087"/>
          </a:xfrm>
          <a:prstGeom prst="rect">
            <a:avLst/>
          </a:prstGeom>
          <a:noFill/>
          <a:ln w="9525">
            <a:solidFill>
              <a:schemeClr val="tx1"/>
            </a:solidFill>
            <a:miter lim="800000"/>
            <a:headEnd/>
            <a:tailEnd/>
          </a:ln>
        </p:spPr>
        <p:txBody>
          <a:bodyPr wrap="none" anchor="ctr"/>
          <a:lstStyle/>
          <a:p>
            <a:endParaRPr lang="zh-CN" altLang="en-US" sz="2800"/>
          </a:p>
        </p:txBody>
      </p:sp>
      <p:graphicFrame>
        <p:nvGraphicFramePr>
          <p:cNvPr id="18471" name="Object 39"/>
          <p:cNvGraphicFramePr>
            <a:graphicFrameLocks noChangeAspect="1"/>
          </p:cNvGraphicFramePr>
          <p:nvPr/>
        </p:nvGraphicFramePr>
        <p:xfrm>
          <a:off x="2124075" y="1450975"/>
          <a:ext cx="1354138" cy="1257300"/>
        </p:xfrm>
        <a:graphic>
          <a:graphicData uri="http://schemas.openxmlformats.org/presentationml/2006/ole">
            <p:oleObj spid="_x0000_s183300" name="公式" r:id="rId5" imgW="342720" imgH="317160" progId="">
              <p:embed/>
            </p:oleObj>
          </a:graphicData>
        </a:graphic>
      </p:graphicFrame>
      <p:graphicFrame>
        <p:nvGraphicFramePr>
          <p:cNvPr id="18472" name="Object 40"/>
          <p:cNvGraphicFramePr>
            <a:graphicFrameLocks noChangeAspect="1"/>
          </p:cNvGraphicFramePr>
          <p:nvPr/>
        </p:nvGraphicFramePr>
        <p:xfrm>
          <a:off x="1331913" y="2349500"/>
          <a:ext cx="1554162" cy="1257300"/>
        </p:xfrm>
        <a:graphic>
          <a:graphicData uri="http://schemas.openxmlformats.org/presentationml/2006/ole">
            <p:oleObj spid="_x0000_s183301" name="公式" r:id="rId6" imgW="393480" imgH="317160" progId="">
              <p:embed/>
            </p:oleObj>
          </a:graphicData>
        </a:graphic>
      </p:graphicFrame>
      <p:grpSp>
        <p:nvGrpSpPr>
          <p:cNvPr id="2" name="Group 43"/>
          <p:cNvGrpSpPr>
            <a:grpSpLocks noChangeAspect="1"/>
          </p:cNvGrpSpPr>
          <p:nvPr/>
        </p:nvGrpSpPr>
        <p:grpSpPr bwMode="auto">
          <a:xfrm>
            <a:off x="3851275" y="5153025"/>
            <a:ext cx="2808288" cy="723900"/>
            <a:chOff x="2472" y="3203"/>
            <a:chExt cx="1584" cy="456"/>
          </a:xfrm>
        </p:grpSpPr>
        <p:sp>
          <p:nvSpPr>
            <p:cNvPr id="167975" name="AutoShape 42"/>
            <p:cNvSpPr>
              <a:spLocks noChangeAspect="1" noChangeArrowheads="1" noTextEdit="1"/>
            </p:cNvSpPr>
            <p:nvPr/>
          </p:nvSpPr>
          <p:spPr bwMode="auto">
            <a:xfrm>
              <a:off x="2472" y="3203"/>
              <a:ext cx="1584" cy="456"/>
            </a:xfrm>
            <a:prstGeom prst="rect">
              <a:avLst/>
            </a:prstGeom>
            <a:noFill/>
            <a:ln w="9525">
              <a:noFill/>
              <a:miter lim="800000"/>
              <a:headEnd/>
              <a:tailEnd/>
            </a:ln>
          </p:spPr>
          <p:txBody>
            <a:bodyPr/>
            <a:lstStyle/>
            <a:p>
              <a:endParaRPr lang="zh-CN" altLang="en-US"/>
            </a:p>
          </p:txBody>
        </p:sp>
        <p:sp>
          <p:nvSpPr>
            <p:cNvPr id="167976" name="Line 44"/>
            <p:cNvSpPr>
              <a:spLocks noChangeShapeType="1"/>
            </p:cNvSpPr>
            <p:nvPr/>
          </p:nvSpPr>
          <p:spPr bwMode="auto">
            <a:xfrm>
              <a:off x="2531" y="3264"/>
              <a:ext cx="1" cy="334"/>
            </a:xfrm>
            <a:prstGeom prst="line">
              <a:avLst/>
            </a:prstGeom>
            <a:noFill/>
            <a:ln w="23813">
              <a:solidFill>
                <a:srgbClr val="000000"/>
              </a:solidFill>
              <a:round/>
              <a:headEnd/>
              <a:tailEnd/>
            </a:ln>
          </p:spPr>
          <p:txBody>
            <a:bodyPr/>
            <a:lstStyle/>
            <a:p>
              <a:endParaRPr lang="zh-CN" altLang="en-US"/>
            </a:p>
          </p:txBody>
        </p:sp>
        <p:sp>
          <p:nvSpPr>
            <p:cNvPr id="167977" name="Line 45"/>
            <p:cNvSpPr>
              <a:spLocks noChangeShapeType="1"/>
            </p:cNvSpPr>
            <p:nvPr/>
          </p:nvSpPr>
          <p:spPr bwMode="auto">
            <a:xfrm>
              <a:off x="2817" y="3264"/>
              <a:ext cx="1" cy="334"/>
            </a:xfrm>
            <a:prstGeom prst="line">
              <a:avLst/>
            </a:prstGeom>
            <a:noFill/>
            <a:ln w="23813">
              <a:solidFill>
                <a:srgbClr val="000000"/>
              </a:solidFill>
              <a:round/>
              <a:headEnd/>
              <a:tailEnd/>
            </a:ln>
          </p:spPr>
          <p:txBody>
            <a:bodyPr/>
            <a:lstStyle/>
            <a:p>
              <a:endParaRPr lang="zh-CN" altLang="en-US"/>
            </a:p>
          </p:txBody>
        </p:sp>
        <p:sp>
          <p:nvSpPr>
            <p:cNvPr id="167978" name="Rectangle 46"/>
            <p:cNvSpPr>
              <a:spLocks noChangeArrowheads="1"/>
            </p:cNvSpPr>
            <p:nvPr/>
          </p:nvSpPr>
          <p:spPr bwMode="auto">
            <a:xfrm>
              <a:off x="3389" y="3264"/>
              <a:ext cx="546" cy="310"/>
            </a:xfrm>
            <a:prstGeom prst="rect">
              <a:avLst/>
            </a:prstGeom>
            <a:noFill/>
            <a:ln w="9525">
              <a:noFill/>
              <a:miter lim="800000"/>
              <a:headEnd/>
              <a:tailEnd/>
            </a:ln>
          </p:spPr>
          <p:txBody>
            <a:bodyPr lIns="0" tIns="0" rIns="0" bIns="0">
              <a:spAutoFit/>
            </a:bodyPr>
            <a:lstStyle/>
            <a:p>
              <a:r>
                <a:rPr lang="zh-CN" altLang="en-US" sz="3200" b="1">
                  <a:solidFill>
                    <a:srgbClr val="000000"/>
                  </a:solidFill>
                  <a:latin typeface="宋体" pitchFamily="2" charset="-122"/>
                </a:rPr>
                <a:t>缩小</a:t>
              </a:r>
              <a:endParaRPr lang="zh-CN" altLang="en-US" sz="3200" b="1"/>
            </a:p>
          </p:txBody>
        </p:sp>
        <p:sp>
          <p:nvSpPr>
            <p:cNvPr id="167979" name="Rectangle 47"/>
            <p:cNvSpPr>
              <a:spLocks noChangeArrowheads="1"/>
            </p:cNvSpPr>
            <p:nvPr/>
          </p:nvSpPr>
          <p:spPr bwMode="auto">
            <a:xfrm>
              <a:off x="3136" y="3255"/>
              <a:ext cx="174" cy="310"/>
            </a:xfrm>
            <a:prstGeom prst="rect">
              <a:avLst/>
            </a:prstGeom>
            <a:noFill/>
            <a:ln w="9525">
              <a:noFill/>
              <a:miter lim="800000"/>
              <a:headEnd/>
              <a:tailEnd/>
            </a:ln>
          </p:spPr>
          <p:txBody>
            <a:bodyPr wrap="none" lIns="0" tIns="0" rIns="0" bIns="0">
              <a:spAutoFit/>
            </a:bodyPr>
            <a:lstStyle/>
            <a:p>
              <a:r>
                <a:rPr lang="en-US" altLang="zh-CN" sz="3200" b="1">
                  <a:solidFill>
                    <a:srgbClr val="000000"/>
                  </a:solidFill>
                  <a:latin typeface="Times New Roman" pitchFamily="18" charset="0"/>
                </a:rPr>
                <a:t>1,</a:t>
              </a:r>
              <a:endParaRPr lang="en-US" altLang="zh-CN" sz="3200" b="1"/>
            </a:p>
          </p:txBody>
        </p:sp>
        <p:sp>
          <p:nvSpPr>
            <p:cNvPr id="167980" name="Rectangle 48"/>
            <p:cNvSpPr>
              <a:spLocks noChangeArrowheads="1"/>
            </p:cNvSpPr>
            <p:nvPr/>
          </p:nvSpPr>
          <p:spPr bwMode="auto">
            <a:xfrm>
              <a:off x="2535" y="3255"/>
              <a:ext cx="155" cy="310"/>
            </a:xfrm>
            <a:prstGeom prst="rect">
              <a:avLst/>
            </a:prstGeom>
            <a:noFill/>
            <a:ln w="9525">
              <a:noFill/>
              <a:miter lim="800000"/>
              <a:headEnd/>
              <a:tailEnd/>
            </a:ln>
          </p:spPr>
          <p:txBody>
            <a:bodyPr wrap="none" lIns="0" tIns="0" rIns="0" bIns="0">
              <a:spAutoFit/>
            </a:bodyPr>
            <a:lstStyle/>
            <a:p>
              <a:r>
                <a:rPr lang="en-US" altLang="zh-CN" sz="3200" b="1" i="1">
                  <a:solidFill>
                    <a:srgbClr val="000000"/>
                  </a:solidFill>
                  <a:latin typeface="Times New Roman" pitchFamily="18" charset="0"/>
                </a:rPr>
                <a:t>V</a:t>
              </a:r>
              <a:endParaRPr lang="en-US" altLang="zh-CN" sz="3200" b="1"/>
            </a:p>
          </p:txBody>
        </p:sp>
        <p:sp>
          <p:nvSpPr>
            <p:cNvPr id="167981" name="Rectangle 49"/>
            <p:cNvSpPr>
              <a:spLocks noChangeArrowheads="1"/>
            </p:cNvSpPr>
            <p:nvPr/>
          </p:nvSpPr>
          <p:spPr bwMode="auto">
            <a:xfrm>
              <a:off x="2907" y="3224"/>
              <a:ext cx="127" cy="310"/>
            </a:xfrm>
            <a:prstGeom prst="rect">
              <a:avLst/>
            </a:prstGeom>
            <a:noFill/>
            <a:ln w="9525">
              <a:noFill/>
              <a:miter lim="800000"/>
              <a:headEnd/>
              <a:tailEnd/>
            </a:ln>
          </p:spPr>
          <p:txBody>
            <a:bodyPr wrap="none" lIns="0" tIns="0" rIns="0" bIns="0">
              <a:spAutoFit/>
            </a:bodyPr>
            <a:lstStyle/>
            <a:p>
              <a:r>
                <a:rPr lang="en-US" altLang="zh-CN" sz="3200" b="1">
                  <a:solidFill>
                    <a:srgbClr val="000000"/>
                  </a:solidFill>
                  <a:latin typeface="Symbol" pitchFamily="18" charset="2"/>
                </a:rPr>
                <a:t>&lt;</a:t>
              </a:r>
              <a:endParaRPr lang="en-US" altLang="zh-CN" sz="3200" b="1"/>
            </a:p>
          </p:txBody>
        </p:sp>
      </p:grpSp>
      <p:grpSp>
        <p:nvGrpSpPr>
          <p:cNvPr id="3" name="Group 51"/>
          <p:cNvGrpSpPr>
            <a:grpSpLocks/>
          </p:cNvGrpSpPr>
          <p:nvPr/>
        </p:nvGrpSpPr>
        <p:grpSpPr bwMode="auto">
          <a:xfrm>
            <a:off x="900113" y="4292600"/>
            <a:ext cx="2303462" cy="804863"/>
            <a:chOff x="567" y="2614"/>
            <a:chExt cx="1290" cy="507"/>
          </a:xfrm>
        </p:grpSpPr>
        <p:graphicFrame>
          <p:nvGraphicFramePr>
            <p:cNvPr id="167942" name="Object 41"/>
            <p:cNvGraphicFramePr>
              <a:graphicFrameLocks noChangeAspect="1"/>
            </p:cNvGraphicFramePr>
            <p:nvPr/>
          </p:nvGraphicFramePr>
          <p:xfrm>
            <a:off x="567" y="2614"/>
            <a:ext cx="727" cy="507"/>
          </p:xfrm>
          <a:graphic>
            <a:graphicData uri="http://schemas.openxmlformats.org/presentationml/2006/ole">
              <p:oleObj spid="_x0000_s183302" name="公式" r:id="rId7" imgW="291960" imgH="203040" progId="">
                <p:embed/>
              </p:oleObj>
            </a:graphicData>
          </a:graphic>
        </p:graphicFrame>
        <p:sp>
          <p:nvSpPr>
            <p:cNvPr id="167974" name="Rectangle 50"/>
            <p:cNvSpPr>
              <a:spLocks noChangeArrowheads="1"/>
            </p:cNvSpPr>
            <p:nvPr/>
          </p:nvSpPr>
          <p:spPr bwMode="auto">
            <a:xfrm>
              <a:off x="1156" y="2659"/>
              <a:ext cx="701" cy="365"/>
            </a:xfrm>
            <a:prstGeom prst="rect">
              <a:avLst/>
            </a:prstGeom>
            <a:noFill/>
            <a:ln w="9525">
              <a:noFill/>
              <a:miter lim="800000"/>
              <a:headEnd/>
              <a:tailEnd/>
            </a:ln>
          </p:spPr>
          <p:txBody>
            <a:bodyPr>
              <a:spAutoFit/>
            </a:bodyPr>
            <a:lstStyle/>
            <a:p>
              <a:r>
                <a:rPr lang="en-US" altLang="zh-CN" sz="3200" b="1"/>
                <a:t>,</a:t>
              </a:r>
              <a:r>
                <a:rPr lang="zh-CN" altLang="en-US" sz="3200" b="1"/>
                <a:t>放大</a:t>
              </a:r>
            </a:p>
          </p:txBody>
        </p:sp>
      </p:grpSp>
      <p:sp>
        <p:nvSpPr>
          <p:cNvPr id="167971" name="Text Box 52"/>
          <p:cNvSpPr txBox="1">
            <a:spLocks noChangeArrowheads="1"/>
          </p:cNvSpPr>
          <p:nvPr/>
        </p:nvSpPr>
        <p:spPr bwMode="auto">
          <a:xfrm>
            <a:off x="6877050" y="3176588"/>
            <a:ext cx="557213" cy="523875"/>
          </a:xfrm>
          <a:prstGeom prst="rect">
            <a:avLst/>
          </a:prstGeom>
          <a:noFill/>
          <a:ln w="9525">
            <a:noFill/>
            <a:miter lim="800000"/>
            <a:headEnd/>
            <a:tailEnd/>
          </a:ln>
        </p:spPr>
        <p:txBody>
          <a:bodyPr>
            <a:spAutoFit/>
          </a:bodyPr>
          <a:lstStyle/>
          <a:p>
            <a:r>
              <a:rPr lang="en-US" altLang="zh-CN" sz="2800" i="1">
                <a:solidFill>
                  <a:srgbClr val="CC0000"/>
                </a:solidFill>
                <a:latin typeface="Times New Roman" pitchFamily="18" charset="0"/>
              </a:rPr>
              <a:t>p</a:t>
            </a:r>
            <a:r>
              <a:rPr lang="en-US" altLang="zh-CN" sz="2800" i="1">
                <a:solidFill>
                  <a:srgbClr val="CC0000"/>
                </a:solidFill>
                <a:latin typeface="Times New Roman" pitchFamily="18" charset="0"/>
                <a:cs typeface="Times New Roman" pitchFamily="18" charset="0"/>
              </a:rPr>
              <a:t>´</a:t>
            </a:r>
            <a:endParaRPr lang="en-US" altLang="zh-CN" sz="2800" i="1">
              <a:solidFill>
                <a:srgbClr val="CC0000"/>
              </a:solidFill>
              <a:latin typeface="Times New Roman" pitchFamily="18" charset="0"/>
            </a:endParaRPr>
          </a:p>
        </p:txBody>
      </p:sp>
      <p:sp>
        <p:nvSpPr>
          <p:cNvPr id="167972" name="Rectangle 26"/>
          <p:cNvSpPr>
            <a:spLocks noChangeArrowheads="1"/>
          </p:cNvSpPr>
          <p:nvPr/>
        </p:nvSpPr>
        <p:spPr bwMode="auto">
          <a:xfrm>
            <a:off x="5638800" y="101600"/>
            <a:ext cx="3227388" cy="519113"/>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 11-14  </a:t>
            </a:r>
            <a:r>
              <a:rPr kumimoji="1" lang="zh-CN" altLang="en-US" sz="2800" b="1">
                <a:solidFill>
                  <a:srgbClr val="000066"/>
                </a:solidFill>
                <a:latin typeface="楷体_GB2312" pitchFamily="49" charset="-122"/>
                <a:ea typeface="楷体_GB2312" pitchFamily="49" charset="-122"/>
              </a:rPr>
              <a:t>几何光学 </a:t>
            </a:r>
          </a:p>
        </p:txBody>
      </p:sp>
      <p:sp>
        <p:nvSpPr>
          <p:cNvPr id="45" name="Oval 27"/>
          <p:cNvSpPr>
            <a:spLocks noChangeArrowheads="1"/>
          </p:cNvSpPr>
          <p:nvPr/>
        </p:nvSpPr>
        <p:spPr bwMode="auto">
          <a:xfrm>
            <a:off x="5715000" y="609600"/>
            <a:ext cx="3065463"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441"/>
                                        </p:tgtEl>
                                        <p:attrNameLst>
                                          <p:attrName>style.visibility</p:attrName>
                                        </p:attrNameLst>
                                      </p:cBhvr>
                                      <p:to>
                                        <p:strVal val="visible"/>
                                      </p:to>
                                    </p:set>
                                    <p:animEffect transition="in" filter="blinds(horizontal)">
                                      <p:cBhvr>
                                        <p:cTn id="7" dur="500"/>
                                        <p:tgtEl>
                                          <p:spTgt spid="1844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847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847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8442"/>
                                        </p:tgtEl>
                                        <p:attrNameLst>
                                          <p:attrName>style.visibility</p:attrName>
                                        </p:attrNameLst>
                                      </p:cBhvr>
                                      <p:to>
                                        <p:strVal val="visible"/>
                                      </p:to>
                                    </p:set>
                                    <p:animEffect transition="in" filter="blinds(horizontal)">
                                      <p:cBhvr>
                                        <p:cTn id="20" dur="500"/>
                                        <p:tgtEl>
                                          <p:spTgt spid="1844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8443"/>
                                        </p:tgtEl>
                                        <p:attrNameLst>
                                          <p:attrName>style.visibility</p:attrName>
                                        </p:attrNameLst>
                                      </p:cBhvr>
                                      <p:to>
                                        <p:strVal val="visible"/>
                                      </p:to>
                                    </p:set>
                                    <p:animEffect transition="in" filter="blinds(horizontal)">
                                      <p:cBhvr>
                                        <p:cTn id="29" dur="500"/>
                                        <p:tgtEl>
                                          <p:spTgt spid="1844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1" grpId="0" autoUpdateAnimBg="0"/>
      <p:bldP spid="18442" grpId="0" autoUpdateAnimBg="0"/>
      <p:bldP spid="18443" grpId="0" autoUpdateAnimBg="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灯片编号占位符 1"/>
          <p:cNvSpPr>
            <a:spLocks noGrp="1"/>
          </p:cNvSpPr>
          <p:nvPr>
            <p:ph type="sldNum" sz="quarter" idx="10"/>
          </p:nvPr>
        </p:nvSpPr>
        <p:spPr>
          <a:noFill/>
        </p:spPr>
        <p:txBody>
          <a:bodyPr/>
          <a:lstStyle/>
          <a:p>
            <a:fld id="{8631D305-7D29-45F5-BE2B-59E16A654717}" type="slidenum">
              <a:rPr lang="en-US" altLang="zh-CN" smtClean="0"/>
              <a:pPr/>
              <a:t>241</a:t>
            </a:fld>
            <a:endParaRPr lang="en-US" altLang="zh-CN" smtClean="0"/>
          </a:p>
        </p:txBody>
      </p:sp>
      <p:sp>
        <p:nvSpPr>
          <p:cNvPr id="260099" name="Text Box 4"/>
          <p:cNvSpPr txBox="1">
            <a:spLocks noChangeArrowheads="1"/>
          </p:cNvSpPr>
          <p:nvPr/>
        </p:nvSpPr>
        <p:spPr bwMode="auto">
          <a:xfrm>
            <a:off x="692150" y="993775"/>
            <a:ext cx="4467225" cy="579438"/>
          </a:xfrm>
          <a:prstGeom prst="rect">
            <a:avLst/>
          </a:prstGeom>
          <a:noFill/>
          <a:ln w="9525">
            <a:noFill/>
            <a:miter lim="800000"/>
            <a:headEnd/>
            <a:tailEnd/>
          </a:ln>
        </p:spPr>
        <p:txBody>
          <a:bodyPr wrap="none">
            <a:spAutoFit/>
          </a:bodyPr>
          <a:lstStyle/>
          <a:p>
            <a:r>
              <a:rPr lang="zh-CN" altLang="en-US" sz="3200" b="1">
                <a:solidFill>
                  <a:srgbClr val="CC0000"/>
                </a:solidFill>
              </a:rPr>
              <a:t>（</a:t>
            </a:r>
            <a:r>
              <a:rPr lang="en-US" altLang="zh-CN" sz="3200" b="1">
                <a:solidFill>
                  <a:srgbClr val="CC0000"/>
                </a:solidFill>
                <a:latin typeface="Times New Roman" pitchFamily="18" charset="0"/>
              </a:rPr>
              <a:t>3</a:t>
            </a:r>
            <a:r>
              <a:rPr lang="zh-CN" altLang="en-US" sz="3200" b="1">
                <a:solidFill>
                  <a:srgbClr val="CC0000"/>
                </a:solidFill>
              </a:rPr>
              <a:t>）</a:t>
            </a:r>
            <a:r>
              <a:rPr lang="zh-CN" altLang="en-US" sz="3200" b="1"/>
              <a:t>近轴光线的作图法</a:t>
            </a:r>
          </a:p>
        </p:txBody>
      </p:sp>
      <p:sp>
        <p:nvSpPr>
          <p:cNvPr id="260100" name="Oval 6"/>
          <p:cNvSpPr>
            <a:spLocks noChangeArrowheads="1"/>
          </p:cNvSpPr>
          <p:nvPr/>
        </p:nvSpPr>
        <p:spPr bwMode="auto">
          <a:xfrm>
            <a:off x="3505200" y="1951038"/>
            <a:ext cx="1981200" cy="1981200"/>
          </a:xfrm>
          <a:prstGeom prst="ellipse">
            <a:avLst/>
          </a:prstGeom>
          <a:noFill/>
          <a:ln w="57150">
            <a:solidFill>
              <a:schemeClr val="tx1"/>
            </a:solidFill>
            <a:round/>
            <a:headEnd/>
            <a:tailEnd/>
          </a:ln>
        </p:spPr>
        <p:txBody>
          <a:bodyPr wrap="none" anchor="ctr"/>
          <a:lstStyle/>
          <a:p>
            <a:endParaRPr lang="zh-CN" altLang="en-US" sz="2800"/>
          </a:p>
        </p:txBody>
      </p:sp>
      <p:sp>
        <p:nvSpPr>
          <p:cNvPr id="260101" name="Rectangle 7"/>
          <p:cNvSpPr>
            <a:spLocks noChangeArrowheads="1"/>
          </p:cNvSpPr>
          <p:nvPr/>
        </p:nvSpPr>
        <p:spPr bwMode="auto">
          <a:xfrm>
            <a:off x="4191000" y="1646238"/>
            <a:ext cx="1447800" cy="2590800"/>
          </a:xfrm>
          <a:prstGeom prst="rect">
            <a:avLst/>
          </a:prstGeom>
          <a:solidFill>
            <a:schemeClr val="bg1"/>
          </a:solidFill>
          <a:ln w="9525">
            <a:noFill/>
            <a:miter lim="800000"/>
            <a:headEnd/>
            <a:tailEnd/>
          </a:ln>
        </p:spPr>
        <p:txBody>
          <a:bodyPr wrap="none" anchor="ctr"/>
          <a:lstStyle/>
          <a:p>
            <a:pPr algn="ctr"/>
            <a:endParaRPr lang="zh-CN" altLang="zh-CN" sz="2800"/>
          </a:p>
        </p:txBody>
      </p:sp>
      <p:sp>
        <p:nvSpPr>
          <p:cNvPr id="260102" name="Line 5"/>
          <p:cNvSpPr>
            <a:spLocks noChangeShapeType="1"/>
          </p:cNvSpPr>
          <p:nvPr/>
        </p:nvSpPr>
        <p:spPr bwMode="auto">
          <a:xfrm>
            <a:off x="1447800" y="3065463"/>
            <a:ext cx="5029200" cy="0"/>
          </a:xfrm>
          <a:prstGeom prst="line">
            <a:avLst/>
          </a:prstGeom>
          <a:noFill/>
          <a:ln w="9525">
            <a:solidFill>
              <a:schemeClr val="tx1"/>
            </a:solidFill>
            <a:round/>
            <a:headEnd/>
            <a:tailEnd/>
          </a:ln>
        </p:spPr>
        <p:txBody>
          <a:bodyPr/>
          <a:lstStyle/>
          <a:p>
            <a:endParaRPr lang="zh-CN" altLang="en-US"/>
          </a:p>
        </p:txBody>
      </p:sp>
      <p:sp>
        <p:nvSpPr>
          <p:cNvPr id="260103" name="Line 8"/>
          <p:cNvSpPr>
            <a:spLocks noChangeShapeType="1"/>
          </p:cNvSpPr>
          <p:nvPr/>
        </p:nvSpPr>
        <p:spPr bwMode="auto">
          <a:xfrm flipV="1">
            <a:off x="2057400" y="2560638"/>
            <a:ext cx="0" cy="508000"/>
          </a:xfrm>
          <a:prstGeom prst="line">
            <a:avLst/>
          </a:prstGeom>
          <a:noFill/>
          <a:ln w="9525">
            <a:solidFill>
              <a:schemeClr val="tx1"/>
            </a:solidFill>
            <a:round/>
            <a:headEnd/>
            <a:tailEnd type="triangle" w="med" len="med"/>
          </a:ln>
        </p:spPr>
        <p:txBody>
          <a:bodyPr/>
          <a:lstStyle/>
          <a:p>
            <a:endParaRPr lang="zh-CN" altLang="en-US"/>
          </a:p>
        </p:txBody>
      </p:sp>
      <p:sp>
        <p:nvSpPr>
          <p:cNvPr id="260104" name="Oval 11"/>
          <p:cNvSpPr>
            <a:spLocks noChangeArrowheads="1"/>
          </p:cNvSpPr>
          <p:nvPr/>
        </p:nvSpPr>
        <p:spPr bwMode="auto">
          <a:xfrm>
            <a:off x="2819400" y="3017838"/>
            <a:ext cx="76200" cy="76200"/>
          </a:xfrm>
          <a:prstGeom prst="ellipse">
            <a:avLst/>
          </a:prstGeom>
          <a:solidFill>
            <a:schemeClr val="accent1"/>
          </a:solidFill>
          <a:ln w="9525">
            <a:solidFill>
              <a:schemeClr val="tx1"/>
            </a:solidFill>
            <a:round/>
            <a:headEnd/>
            <a:tailEnd/>
          </a:ln>
        </p:spPr>
        <p:txBody>
          <a:bodyPr wrap="none" anchor="ctr"/>
          <a:lstStyle/>
          <a:p>
            <a:endParaRPr lang="zh-CN" altLang="en-US" sz="2800"/>
          </a:p>
        </p:txBody>
      </p:sp>
      <p:sp>
        <p:nvSpPr>
          <p:cNvPr id="260105" name="Oval 12"/>
          <p:cNvSpPr>
            <a:spLocks noChangeArrowheads="1"/>
          </p:cNvSpPr>
          <p:nvPr/>
        </p:nvSpPr>
        <p:spPr bwMode="auto">
          <a:xfrm>
            <a:off x="4114800" y="3017838"/>
            <a:ext cx="76200" cy="76200"/>
          </a:xfrm>
          <a:prstGeom prst="ellipse">
            <a:avLst/>
          </a:prstGeom>
          <a:solidFill>
            <a:schemeClr val="accent1"/>
          </a:solidFill>
          <a:ln w="9525">
            <a:solidFill>
              <a:schemeClr val="tx1"/>
            </a:solidFill>
            <a:round/>
            <a:headEnd/>
            <a:tailEnd/>
          </a:ln>
        </p:spPr>
        <p:txBody>
          <a:bodyPr wrap="none" anchor="ctr"/>
          <a:lstStyle/>
          <a:p>
            <a:endParaRPr lang="zh-CN" altLang="en-US" sz="2800"/>
          </a:p>
        </p:txBody>
      </p:sp>
      <p:sp>
        <p:nvSpPr>
          <p:cNvPr id="260106" name="Line 13"/>
          <p:cNvSpPr>
            <a:spLocks noChangeShapeType="1"/>
          </p:cNvSpPr>
          <p:nvPr/>
        </p:nvSpPr>
        <p:spPr bwMode="auto">
          <a:xfrm>
            <a:off x="2057400" y="2560638"/>
            <a:ext cx="1524000" cy="0"/>
          </a:xfrm>
          <a:prstGeom prst="line">
            <a:avLst/>
          </a:prstGeom>
          <a:noFill/>
          <a:ln w="28575">
            <a:solidFill>
              <a:srgbClr val="0000FF"/>
            </a:solidFill>
            <a:round/>
            <a:headEnd/>
            <a:tailEnd/>
          </a:ln>
        </p:spPr>
        <p:txBody>
          <a:bodyPr/>
          <a:lstStyle/>
          <a:p>
            <a:endParaRPr lang="zh-CN" altLang="en-US"/>
          </a:p>
        </p:txBody>
      </p:sp>
      <p:sp>
        <p:nvSpPr>
          <p:cNvPr id="260107" name="Line 14"/>
          <p:cNvSpPr>
            <a:spLocks noChangeShapeType="1"/>
          </p:cNvSpPr>
          <p:nvPr/>
        </p:nvSpPr>
        <p:spPr bwMode="auto">
          <a:xfrm>
            <a:off x="3581400" y="2560638"/>
            <a:ext cx="1905000" cy="1600200"/>
          </a:xfrm>
          <a:prstGeom prst="line">
            <a:avLst/>
          </a:prstGeom>
          <a:noFill/>
          <a:ln w="28575">
            <a:solidFill>
              <a:srgbClr val="0000FF"/>
            </a:solidFill>
            <a:round/>
            <a:headEnd/>
            <a:tailEnd/>
          </a:ln>
        </p:spPr>
        <p:txBody>
          <a:bodyPr/>
          <a:lstStyle/>
          <a:p>
            <a:endParaRPr lang="zh-CN" altLang="en-US"/>
          </a:p>
        </p:txBody>
      </p:sp>
      <p:sp>
        <p:nvSpPr>
          <p:cNvPr id="260108" name="Line 15"/>
          <p:cNvSpPr>
            <a:spLocks noChangeShapeType="1"/>
          </p:cNvSpPr>
          <p:nvPr/>
        </p:nvSpPr>
        <p:spPr bwMode="auto">
          <a:xfrm>
            <a:off x="2057400" y="2560638"/>
            <a:ext cx="1676400" cy="1020762"/>
          </a:xfrm>
          <a:prstGeom prst="line">
            <a:avLst/>
          </a:prstGeom>
          <a:noFill/>
          <a:ln w="28575">
            <a:solidFill>
              <a:srgbClr val="0000FF"/>
            </a:solidFill>
            <a:round/>
            <a:headEnd/>
            <a:tailEnd/>
          </a:ln>
        </p:spPr>
        <p:txBody>
          <a:bodyPr/>
          <a:lstStyle/>
          <a:p>
            <a:endParaRPr lang="zh-CN" altLang="en-US"/>
          </a:p>
        </p:txBody>
      </p:sp>
      <p:sp>
        <p:nvSpPr>
          <p:cNvPr id="260109" name="Line 16"/>
          <p:cNvSpPr>
            <a:spLocks noChangeShapeType="1"/>
          </p:cNvSpPr>
          <p:nvPr/>
        </p:nvSpPr>
        <p:spPr bwMode="auto">
          <a:xfrm>
            <a:off x="3733800" y="3565525"/>
            <a:ext cx="2514600" cy="0"/>
          </a:xfrm>
          <a:prstGeom prst="line">
            <a:avLst/>
          </a:prstGeom>
          <a:noFill/>
          <a:ln w="28575">
            <a:solidFill>
              <a:srgbClr val="0000FF"/>
            </a:solidFill>
            <a:round/>
            <a:headEnd/>
            <a:tailEnd/>
          </a:ln>
        </p:spPr>
        <p:txBody>
          <a:bodyPr/>
          <a:lstStyle/>
          <a:p>
            <a:endParaRPr lang="zh-CN" altLang="en-US"/>
          </a:p>
        </p:txBody>
      </p:sp>
      <p:sp>
        <p:nvSpPr>
          <p:cNvPr id="260110" name="Line 17"/>
          <p:cNvSpPr>
            <a:spLocks noChangeShapeType="1"/>
          </p:cNvSpPr>
          <p:nvPr/>
        </p:nvSpPr>
        <p:spPr bwMode="auto">
          <a:xfrm>
            <a:off x="4800600" y="3068638"/>
            <a:ext cx="0" cy="482600"/>
          </a:xfrm>
          <a:prstGeom prst="line">
            <a:avLst/>
          </a:prstGeom>
          <a:noFill/>
          <a:ln w="9525">
            <a:solidFill>
              <a:schemeClr val="tx1"/>
            </a:solidFill>
            <a:round/>
            <a:headEnd/>
            <a:tailEnd type="triangle" w="med" len="med"/>
          </a:ln>
        </p:spPr>
        <p:txBody>
          <a:bodyPr/>
          <a:lstStyle/>
          <a:p>
            <a:endParaRPr lang="zh-CN" altLang="en-US"/>
          </a:p>
        </p:txBody>
      </p:sp>
      <p:sp>
        <p:nvSpPr>
          <p:cNvPr id="260111" name="Line 18"/>
          <p:cNvSpPr>
            <a:spLocks noChangeShapeType="1"/>
          </p:cNvSpPr>
          <p:nvPr/>
        </p:nvSpPr>
        <p:spPr bwMode="auto">
          <a:xfrm rot="-648947">
            <a:off x="2590800" y="2514600"/>
            <a:ext cx="381000" cy="92075"/>
          </a:xfrm>
          <a:prstGeom prst="line">
            <a:avLst/>
          </a:prstGeom>
          <a:noFill/>
          <a:ln w="19050">
            <a:solidFill>
              <a:srgbClr val="0000FF"/>
            </a:solidFill>
            <a:round/>
            <a:headEnd/>
            <a:tailEnd type="triangle" w="med" len="med"/>
          </a:ln>
        </p:spPr>
        <p:txBody>
          <a:bodyPr/>
          <a:lstStyle/>
          <a:p>
            <a:endParaRPr lang="zh-CN" altLang="en-US"/>
          </a:p>
        </p:txBody>
      </p:sp>
      <p:sp>
        <p:nvSpPr>
          <p:cNvPr id="260112" name="Line 20"/>
          <p:cNvSpPr>
            <a:spLocks noChangeShapeType="1"/>
          </p:cNvSpPr>
          <p:nvPr/>
        </p:nvSpPr>
        <p:spPr bwMode="auto">
          <a:xfrm>
            <a:off x="2286000" y="2713038"/>
            <a:ext cx="381000" cy="228600"/>
          </a:xfrm>
          <a:prstGeom prst="line">
            <a:avLst/>
          </a:prstGeom>
          <a:noFill/>
          <a:ln w="19050">
            <a:solidFill>
              <a:srgbClr val="0000FF"/>
            </a:solidFill>
            <a:round/>
            <a:headEnd/>
            <a:tailEnd type="triangle" w="med" len="med"/>
          </a:ln>
        </p:spPr>
        <p:txBody>
          <a:bodyPr/>
          <a:lstStyle/>
          <a:p>
            <a:endParaRPr lang="zh-CN" altLang="en-US"/>
          </a:p>
        </p:txBody>
      </p:sp>
      <p:sp>
        <p:nvSpPr>
          <p:cNvPr id="260113" name="Line 22"/>
          <p:cNvSpPr>
            <a:spLocks noChangeShapeType="1"/>
          </p:cNvSpPr>
          <p:nvPr/>
        </p:nvSpPr>
        <p:spPr bwMode="auto">
          <a:xfrm>
            <a:off x="4038600" y="3565525"/>
            <a:ext cx="381000" cy="0"/>
          </a:xfrm>
          <a:prstGeom prst="line">
            <a:avLst/>
          </a:prstGeom>
          <a:noFill/>
          <a:ln w="19050">
            <a:solidFill>
              <a:srgbClr val="0000FF"/>
            </a:solidFill>
            <a:round/>
            <a:headEnd/>
            <a:tailEnd type="triangle" w="med" len="med"/>
          </a:ln>
        </p:spPr>
        <p:txBody>
          <a:bodyPr/>
          <a:lstStyle/>
          <a:p>
            <a:endParaRPr lang="zh-CN" altLang="en-US"/>
          </a:p>
        </p:txBody>
      </p:sp>
      <p:sp>
        <p:nvSpPr>
          <p:cNvPr id="260114" name="Line 23"/>
          <p:cNvSpPr>
            <a:spLocks noChangeShapeType="1"/>
          </p:cNvSpPr>
          <p:nvPr/>
        </p:nvSpPr>
        <p:spPr bwMode="auto">
          <a:xfrm>
            <a:off x="3733800" y="2695575"/>
            <a:ext cx="304800" cy="228600"/>
          </a:xfrm>
          <a:prstGeom prst="line">
            <a:avLst/>
          </a:prstGeom>
          <a:noFill/>
          <a:ln w="19050">
            <a:solidFill>
              <a:srgbClr val="0000FF"/>
            </a:solidFill>
            <a:round/>
            <a:headEnd/>
            <a:tailEnd type="triangle" w="med" len="med"/>
          </a:ln>
        </p:spPr>
        <p:txBody>
          <a:bodyPr/>
          <a:lstStyle/>
          <a:p>
            <a:endParaRPr lang="zh-CN" altLang="en-US"/>
          </a:p>
        </p:txBody>
      </p:sp>
      <p:sp>
        <p:nvSpPr>
          <p:cNvPr id="260115" name="Text Box 24"/>
          <p:cNvSpPr txBox="1">
            <a:spLocks noChangeArrowheads="1"/>
          </p:cNvSpPr>
          <p:nvPr/>
        </p:nvSpPr>
        <p:spPr bwMode="auto">
          <a:xfrm>
            <a:off x="2627313" y="3192463"/>
            <a:ext cx="404812" cy="523875"/>
          </a:xfrm>
          <a:prstGeom prst="rect">
            <a:avLst/>
          </a:prstGeom>
          <a:noFill/>
          <a:ln w="9525">
            <a:noFill/>
            <a:miter lim="800000"/>
            <a:headEnd/>
            <a:tailEnd/>
          </a:ln>
        </p:spPr>
        <p:txBody>
          <a:bodyPr wrap="none">
            <a:spAutoFit/>
          </a:bodyPr>
          <a:lstStyle/>
          <a:p>
            <a:r>
              <a:rPr lang="en-US" altLang="zh-CN" sz="2800" i="1">
                <a:solidFill>
                  <a:srgbClr val="000066"/>
                </a:solidFill>
                <a:latin typeface="Times New Roman" pitchFamily="18" charset="0"/>
              </a:rPr>
              <a:t>F</a:t>
            </a:r>
          </a:p>
        </p:txBody>
      </p:sp>
      <p:sp>
        <p:nvSpPr>
          <p:cNvPr id="260116" name="Text Box 26"/>
          <p:cNvSpPr txBox="1">
            <a:spLocks noChangeArrowheads="1"/>
          </p:cNvSpPr>
          <p:nvPr/>
        </p:nvSpPr>
        <p:spPr bwMode="auto">
          <a:xfrm>
            <a:off x="3946525" y="2446338"/>
            <a:ext cx="468313" cy="523875"/>
          </a:xfrm>
          <a:prstGeom prst="rect">
            <a:avLst/>
          </a:prstGeom>
          <a:noFill/>
          <a:ln w="9525">
            <a:noFill/>
            <a:miter lim="800000"/>
            <a:headEnd/>
            <a:tailEnd/>
          </a:ln>
        </p:spPr>
        <p:txBody>
          <a:bodyPr wrap="none">
            <a:spAutoFit/>
          </a:bodyPr>
          <a:lstStyle/>
          <a:p>
            <a:r>
              <a:rPr lang="en-US" altLang="zh-CN" sz="2800" i="1">
                <a:solidFill>
                  <a:srgbClr val="000066"/>
                </a:solidFill>
                <a:latin typeface="Times New Roman" pitchFamily="18" charset="0"/>
              </a:rPr>
              <a:t>F</a:t>
            </a:r>
            <a:r>
              <a:rPr lang="en-US" altLang="zh-CN" sz="2800">
                <a:solidFill>
                  <a:srgbClr val="000066"/>
                </a:solidFill>
                <a:latin typeface="Times New Roman" pitchFamily="18" charset="0"/>
                <a:cs typeface="Times New Roman" pitchFamily="18" charset="0"/>
              </a:rPr>
              <a:t>'</a:t>
            </a:r>
            <a:endParaRPr lang="en-US" altLang="zh-CN" sz="2800">
              <a:solidFill>
                <a:srgbClr val="000066"/>
              </a:solidFill>
              <a:latin typeface="Times New Roman" pitchFamily="18" charset="0"/>
            </a:endParaRPr>
          </a:p>
        </p:txBody>
      </p:sp>
      <p:sp>
        <p:nvSpPr>
          <p:cNvPr id="260117" name="Rectangle 27"/>
          <p:cNvSpPr>
            <a:spLocks noChangeArrowheads="1"/>
          </p:cNvSpPr>
          <p:nvPr/>
        </p:nvSpPr>
        <p:spPr bwMode="auto">
          <a:xfrm>
            <a:off x="1116013" y="1700213"/>
            <a:ext cx="5616575" cy="2592387"/>
          </a:xfrm>
          <a:prstGeom prst="rect">
            <a:avLst/>
          </a:prstGeom>
          <a:noFill/>
          <a:ln w="9525">
            <a:solidFill>
              <a:schemeClr val="tx1"/>
            </a:solidFill>
            <a:miter lim="800000"/>
            <a:headEnd/>
            <a:tailEnd/>
          </a:ln>
        </p:spPr>
        <p:txBody>
          <a:bodyPr wrap="none" anchor="ctr"/>
          <a:lstStyle/>
          <a:p>
            <a:endParaRPr lang="zh-CN" altLang="en-US" sz="2800"/>
          </a:p>
        </p:txBody>
      </p:sp>
      <p:sp>
        <p:nvSpPr>
          <p:cNvPr id="260118" name="Rectangle 26"/>
          <p:cNvSpPr>
            <a:spLocks noChangeArrowheads="1"/>
          </p:cNvSpPr>
          <p:nvPr/>
        </p:nvSpPr>
        <p:spPr bwMode="auto">
          <a:xfrm>
            <a:off x="5638800" y="101600"/>
            <a:ext cx="3227388" cy="519113"/>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 11-14  </a:t>
            </a:r>
            <a:r>
              <a:rPr kumimoji="1" lang="zh-CN" altLang="en-US" sz="2800" b="1">
                <a:solidFill>
                  <a:srgbClr val="000066"/>
                </a:solidFill>
                <a:latin typeface="楷体_GB2312" pitchFamily="49" charset="-122"/>
                <a:ea typeface="楷体_GB2312" pitchFamily="49" charset="-122"/>
              </a:rPr>
              <a:t>几何光学 </a:t>
            </a:r>
          </a:p>
        </p:txBody>
      </p:sp>
      <p:sp>
        <p:nvSpPr>
          <p:cNvPr id="23" name="Oval 27"/>
          <p:cNvSpPr>
            <a:spLocks noChangeArrowheads="1"/>
          </p:cNvSpPr>
          <p:nvPr/>
        </p:nvSpPr>
        <p:spPr bwMode="auto">
          <a:xfrm>
            <a:off x="5715000" y="609600"/>
            <a:ext cx="3065463"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4" name="灯片编号占位符 1"/>
          <p:cNvSpPr>
            <a:spLocks noGrp="1"/>
          </p:cNvSpPr>
          <p:nvPr>
            <p:ph type="sldNum" sz="quarter" idx="10"/>
          </p:nvPr>
        </p:nvSpPr>
        <p:spPr>
          <a:noFill/>
        </p:spPr>
        <p:txBody>
          <a:bodyPr/>
          <a:lstStyle/>
          <a:p>
            <a:fld id="{F75C55BF-6D84-4037-8489-5A5A19433F31}" type="slidenum">
              <a:rPr lang="en-US" altLang="zh-CN" smtClean="0"/>
              <a:pPr/>
              <a:t>242</a:t>
            </a:fld>
            <a:endParaRPr lang="en-US" altLang="zh-CN" smtClean="0"/>
          </a:p>
        </p:txBody>
      </p:sp>
      <p:sp>
        <p:nvSpPr>
          <p:cNvPr id="168965" name="Text Box 2"/>
          <p:cNvSpPr txBox="1">
            <a:spLocks noChangeArrowheads="1"/>
          </p:cNvSpPr>
          <p:nvPr/>
        </p:nvSpPr>
        <p:spPr bwMode="auto">
          <a:xfrm>
            <a:off x="746125" y="931863"/>
            <a:ext cx="2746375" cy="641350"/>
          </a:xfrm>
          <a:prstGeom prst="rect">
            <a:avLst/>
          </a:prstGeom>
          <a:noFill/>
          <a:ln w="9525">
            <a:noFill/>
            <a:miter lim="800000"/>
            <a:headEnd/>
            <a:tailEnd/>
          </a:ln>
        </p:spPr>
        <p:txBody>
          <a:bodyPr>
            <a:spAutoFit/>
          </a:bodyPr>
          <a:lstStyle/>
          <a:p>
            <a:r>
              <a:rPr lang="zh-CN" altLang="en-US" sz="3600" b="1">
                <a:solidFill>
                  <a:srgbClr val="CC0000"/>
                </a:solidFill>
                <a:latin typeface="宋体" pitchFamily="2" charset="-122"/>
              </a:rPr>
              <a:t>四 薄透镜</a:t>
            </a:r>
          </a:p>
        </p:txBody>
      </p:sp>
      <p:sp>
        <p:nvSpPr>
          <p:cNvPr id="20483" name="Text Box 3"/>
          <p:cNvSpPr txBox="1">
            <a:spLocks noChangeArrowheads="1"/>
          </p:cNvSpPr>
          <p:nvPr/>
        </p:nvSpPr>
        <p:spPr bwMode="auto">
          <a:xfrm>
            <a:off x="468313" y="1557338"/>
            <a:ext cx="4103687" cy="579437"/>
          </a:xfrm>
          <a:prstGeom prst="rect">
            <a:avLst/>
          </a:prstGeom>
          <a:noFill/>
          <a:ln w="9525">
            <a:noFill/>
            <a:miter lim="800000"/>
            <a:headEnd/>
            <a:tailEnd/>
          </a:ln>
        </p:spPr>
        <p:txBody>
          <a:bodyPr>
            <a:spAutoFit/>
          </a:bodyPr>
          <a:lstStyle/>
          <a:p>
            <a:r>
              <a:rPr lang="en-US" altLang="zh-CN" sz="3200">
                <a:solidFill>
                  <a:srgbClr val="CC0000"/>
                </a:solidFill>
                <a:latin typeface="Times New Roman" pitchFamily="18" charset="0"/>
              </a:rPr>
              <a:t>1 </a:t>
            </a:r>
            <a:r>
              <a:rPr lang="en-US" altLang="zh-CN" sz="3200">
                <a:solidFill>
                  <a:srgbClr val="CC0000"/>
                </a:solidFill>
              </a:rPr>
              <a:t>  </a:t>
            </a:r>
            <a:r>
              <a:rPr lang="zh-CN" altLang="en-US" sz="3200">
                <a:solidFill>
                  <a:srgbClr val="CC0000"/>
                </a:solidFill>
              </a:rPr>
              <a:t>薄透镜成像公式</a:t>
            </a:r>
          </a:p>
        </p:txBody>
      </p:sp>
      <p:sp>
        <p:nvSpPr>
          <p:cNvPr id="20487" name="Text Box 7"/>
          <p:cNvSpPr txBox="1">
            <a:spLocks noChangeArrowheads="1"/>
          </p:cNvSpPr>
          <p:nvPr/>
        </p:nvSpPr>
        <p:spPr bwMode="auto">
          <a:xfrm>
            <a:off x="971550" y="4437063"/>
            <a:ext cx="2087563" cy="579437"/>
          </a:xfrm>
          <a:prstGeom prst="rect">
            <a:avLst/>
          </a:prstGeom>
          <a:noFill/>
          <a:ln w="9525">
            <a:noFill/>
            <a:miter lim="800000"/>
            <a:headEnd/>
            <a:tailEnd/>
          </a:ln>
        </p:spPr>
        <p:txBody>
          <a:bodyPr>
            <a:spAutoFit/>
          </a:bodyPr>
          <a:lstStyle/>
          <a:p>
            <a:r>
              <a:rPr lang="zh-CN" altLang="en-US" sz="3200"/>
              <a:t>像方焦距</a:t>
            </a:r>
          </a:p>
        </p:txBody>
      </p:sp>
      <p:sp>
        <p:nvSpPr>
          <p:cNvPr id="20492" name="Text Box 12"/>
          <p:cNvSpPr txBox="1">
            <a:spLocks noChangeArrowheads="1"/>
          </p:cNvSpPr>
          <p:nvPr/>
        </p:nvSpPr>
        <p:spPr bwMode="auto">
          <a:xfrm>
            <a:off x="971550" y="3500438"/>
            <a:ext cx="996950" cy="579437"/>
          </a:xfrm>
          <a:prstGeom prst="rect">
            <a:avLst/>
          </a:prstGeom>
          <a:noFill/>
          <a:ln w="9525">
            <a:noFill/>
            <a:miter lim="800000"/>
            <a:headEnd/>
            <a:tailEnd/>
          </a:ln>
        </p:spPr>
        <p:txBody>
          <a:bodyPr wrap="none">
            <a:spAutoFit/>
          </a:bodyPr>
          <a:lstStyle/>
          <a:p>
            <a:r>
              <a:rPr lang="zh-CN" altLang="en-US" sz="3200">
                <a:solidFill>
                  <a:srgbClr val="CC0000"/>
                </a:solidFill>
              </a:rPr>
              <a:t>其中</a:t>
            </a:r>
          </a:p>
        </p:txBody>
      </p:sp>
      <p:sp>
        <p:nvSpPr>
          <p:cNvPr id="168969" name="xjhgx2"/>
          <p:cNvSpPr>
            <a:spLocks/>
          </p:cNvSpPr>
          <p:nvPr/>
        </p:nvSpPr>
        <p:spPr bwMode="auto">
          <a:xfrm>
            <a:off x="5868988" y="1231900"/>
            <a:ext cx="209550" cy="2044700"/>
          </a:xfrm>
          <a:custGeom>
            <a:avLst/>
            <a:gdLst>
              <a:gd name="T0" fmla="*/ 2147483647 w 620"/>
              <a:gd name="T1" fmla="*/ 0 h 4408"/>
              <a:gd name="T2" fmla="*/ 2147483647 w 620"/>
              <a:gd name="T3" fmla="*/ 2147483647 h 4408"/>
              <a:gd name="T4" fmla="*/ 2147483647 w 620"/>
              <a:gd name="T5" fmla="*/ 2147483647 h 4408"/>
              <a:gd name="T6" fmla="*/ 2147483647 w 620"/>
              <a:gd name="T7" fmla="*/ 2147483647 h 4408"/>
              <a:gd name="T8" fmla="*/ 2147483647 w 620"/>
              <a:gd name="T9" fmla="*/ 2147483647 h 4408"/>
              <a:gd name="T10" fmla="*/ 2147483647 w 620"/>
              <a:gd name="T11" fmla="*/ 2147483647 h 4408"/>
              <a:gd name="T12" fmla="*/ 2147483647 w 620"/>
              <a:gd name="T13" fmla="*/ 2147483647 h 4408"/>
              <a:gd name="T14" fmla="*/ 2147483647 w 620"/>
              <a:gd name="T15" fmla="*/ 2147483647 h 4408"/>
              <a:gd name="T16" fmla="*/ 0 w 620"/>
              <a:gd name="T17" fmla="*/ 2147483647 h 4408"/>
              <a:gd name="T18" fmla="*/ 2147483647 w 620"/>
              <a:gd name="T19" fmla="*/ 2147483647 h 4408"/>
              <a:gd name="T20" fmla="*/ 2147483647 w 620"/>
              <a:gd name="T21" fmla="*/ 2147483647 h 4408"/>
              <a:gd name="T22" fmla="*/ 2147483647 w 620"/>
              <a:gd name="T23" fmla="*/ 2147483647 h 4408"/>
              <a:gd name="T24" fmla="*/ 2147483647 w 620"/>
              <a:gd name="T25" fmla="*/ 2147483647 h 4408"/>
              <a:gd name="T26" fmla="*/ 2147483647 w 620"/>
              <a:gd name="T27" fmla="*/ 2147483647 h 4408"/>
              <a:gd name="T28" fmla="*/ 2147483647 w 620"/>
              <a:gd name="T29" fmla="*/ 2147483647 h 4408"/>
              <a:gd name="T30" fmla="*/ 2147483647 w 620"/>
              <a:gd name="T31" fmla="*/ 2147483647 h 4408"/>
              <a:gd name="T32" fmla="*/ 2147483647 w 620"/>
              <a:gd name="T33" fmla="*/ 2147483647 h 4408"/>
              <a:gd name="T34" fmla="*/ 2147483647 w 620"/>
              <a:gd name="T35" fmla="*/ 2147483647 h 4408"/>
              <a:gd name="T36" fmla="*/ 2147483647 w 620"/>
              <a:gd name="T37" fmla="*/ 2147483647 h 4408"/>
              <a:gd name="T38" fmla="*/ 2147483647 w 620"/>
              <a:gd name="T39" fmla="*/ 2147483647 h 4408"/>
              <a:gd name="T40" fmla="*/ 2147483647 w 620"/>
              <a:gd name="T41" fmla="*/ 2147483647 h 4408"/>
              <a:gd name="T42" fmla="*/ 2147483647 w 620"/>
              <a:gd name="T43" fmla="*/ 2147483647 h 4408"/>
              <a:gd name="T44" fmla="*/ 2147483647 w 620"/>
              <a:gd name="T45" fmla="*/ 2147483647 h 4408"/>
              <a:gd name="T46" fmla="*/ 2147483647 w 620"/>
              <a:gd name="T47" fmla="*/ 2147483647 h 4408"/>
              <a:gd name="T48" fmla="*/ 2147483647 w 620"/>
              <a:gd name="T49" fmla="*/ 2147483647 h 4408"/>
              <a:gd name="T50" fmla="*/ 2147483647 w 620"/>
              <a:gd name="T51" fmla="*/ 2147483647 h 4408"/>
              <a:gd name="T52" fmla="*/ 2147483647 w 620"/>
              <a:gd name="T53" fmla="*/ 2147483647 h 4408"/>
              <a:gd name="T54" fmla="*/ 2147483647 w 620"/>
              <a:gd name="T55" fmla="*/ 2147483647 h 4408"/>
              <a:gd name="T56" fmla="*/ 2147483647 w 620"/>
              <a:gd name="T57" fmla="*/ 2147483647 h 4408"/>
              <a:gd name="T58" fmla="*/ 2147483647 w 620"/>
              <a:gd name="T59" fmla="*/ 2147483647 h 4408"/>
              <a:gd name="T60" fmla="*/ 2147483647 w 620"/>
              <a:gd name="T61" fmla="*/ 2147483647 h 4408"/>
              <a:gd name="T62" fmla="*/ 2147483647 w 620"/>
              <a:gd name="T63" fmla="*/ 2147483647 h 4408"/>
              <a:gd name="T64" fmla="*/ 2147483647 w 620"/>
              <a:gd name="T65" fmla="*/ 2147483647 h 4408"/>
              <a:gd name="T66" fmla="*/ 2147483647 w 620"/>
              <a:gd name="T67" fmla="*/ 0 h 44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20"/>
              <a:gd name="T103" fmla="*/ 0 h 4408"/>
              <a:gd name="T104" fmla="*/ 620 w 620"/>
              <a:gd name="T105" fmla="*/ 4408 h 44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20" h="4408">
                <a:moveTo>
                  <a:pt x="310" y="0"/>
                </a:moveTo>
                <a:lnTo>
                  <a:pt x="237" y="270"/>
                </a:lnTo>
                <a:lnTo>
                  <a:pt x="175" y="542"/>
                </a:lnTo>
                <a:lnTo>
                  <a:pt x="121" y="816"/>
                </a:lnTo>
                <a:lnTo>
                  <a:pt x="78" y="1091"/>
                </a:lnTo>
                <a:lnTo>
                  <a:pt x="44" y="1368"/>
                </a:lnTo>
                <a:lnTo>
                  <a:pt x="19" y="1646"/>
                </a:lnTo>
                <a:lnTo>
                  <a:pt x="5" y="1925"/>
                </a:lnTo>
                <a:lnTo>
                  <a:pt x="0" y="2204"/>
                </a:lnTo>
                <a:lnTo>
                  <a:pt x="5" y="2483"/>
                </a:lnTo>
                <a:lnTo>
                  <a:pt x="19" y="2762"/>
                </a:lnTo>
                <a:lnTo>
                  <a:pt x="44" y="3040"/>
                </a:lnTo>
                <a:lnTo>
                  <a:pt x="78" y="3317"/>
                </a:lnTo>
                <a:lnTo>
                  <a:pt x="121" y="3592"/>
                </a:lnTo>
                <a:lnTo>
                  <a:pt x="175" y="3866"/>
                </a:lnTo>
                <a:lnTo>
                  <a:pt x="237" y="4138"/>
                </a:lnTo>
                <a:lnTo>
                  <a:pt x="310" y="4408"/>
                </a:lnTo>
                <a:lnTo>
                  <a:pt x="383" y="4138"/>
                </a:lnTo>
                <a:lnTo>
                  <a:pt x="445" y="3866"/>
                </a:lnTo>
                <a:lnTo>
                  <a:pt x="499" y="3592"/>
                </a:lnTo>
                <a:lnTo>
                  <a:pt x="542" y="3317"/>
                </a:lnTo>
                <a:lnTo>
                  <a:pt x="576" y="3040"/>
                </a:lnTo>
                <a:lnTo>
                  <a:pt x="601" y="2762"/>
                </a:lnTo>
                <a:lnTo>
                  <a:pt x="615" y="2483"/>
                </a:lnTo>
                <a:lnTo>
                  <a:pt x="620" y="2204"/>
                </a:lnTo>
                <a:lnTo>
                  <a:pt x="615" y="1925"/>
                </a:lnTo>
                <a:lnTo>
                  <a:pt x="601" y="1646"/>
                </a:lnTo>
                <a:lnTo>
                  <a:pt x="576" y="1368"/>
                </a:lnTo>
                <a:lnTo>
                  <a:pt x="542" y="1091"/>
                </a:lnTo>
                <a:lnTo>
                  <a:pt x="499" y="816"/>
                </a:lnTo>
                <a:lnTo>
                  <a:pt x="445" y="542"/>
                </a:lnTo>
                <a:lnTo>
                  <a:pt x="383" y="270"/>
                </a:lnTo>
                <a:lnTo>
                  <a:pt x="310" y="0"/>
                </a:lnTo>
                <a:close/>
              </a:path>
            </a:pathLst>
          </a:custGeom>
          <a:solidFill>
            <a:schemeClr val="accent1"/>
          </a:solidFill>
          <a:ln w="9525">
            <a:solidFill>
              <a:srgbClr val="000000"/>
            </a:solidFill>
            <a:round/>
            <a:headEnd/>
            <a:tailEnd/>
          </a:ln>
        </p:spPr>
        <p:txBody>
          <a:bodyPr/>
          <a:lstStyle/>
          <a:p>
            <a:endParaRPr lang="zh-CN" altLang="en-US"/>
          </a:p>
        </p:txBody>
      </p:sp>
      <p:sp>
        <p:nvSpPr>
          <p:cNvPr id="168970" name="Line 49"/>
          <p:cNvSpPr>
            <a:spLocks noChangeShapeType="1"/>
          </p:cNvSpPr>
          <p:nvPr/>
        </p:nvSpPr>
        <p:spPr bwMode="auto">
          <a:xfrm>
            <a:off x="4495800" y="2278063"/>
            <a:ext cx="4022725" cy="0"/>
          </a:xfrm>
          <a:prstGeom prst="line">
            <a:avLst/>
          </a:prstGeom>
          <a:noFill/>
          <a:ln w="9525">
            <a:solidFill>
              <a:schemeClr val="tx1"/>
            </a:solidFill>
            <a:round/>
            <a:headEnd/>
            <a:tailEnd/>
          </a:ln>
        </p:spPr>
        <p:txBody>
          <a:bodyPr/>
          <a:lstStyle/>
          <a:p>
            <a:endParaRPr lang="zh-CN" altLang="en-US"/>
          </a:p>
        </p:txBody>
      </p:sp>
      <p:sp>
        <p:nvSpPr>
          <p:cNvPr id="168971" name="Line 50"/>
          <p:cNvSpPr>
            <a:spLocks noChangeShapeType="1"/>
          </p:cNvSpPr>
          <p:nvPr/>
        </p:nvSpPr>
        <p:spPr bwMode="auto">
          <a:xfrm flipV="1">
            <a:off x="4740275" y="1435100"/>
            <a:ext cx="1177925" cy="838200"/>
          </a:xfrm>
          <a:prstGeom prst="line">
            <a:avLst/>
          </a:prstGeom>
          <a:noFill/>
          <a:ln w="28575">
            <a:solidFill>
              <a:srgbClr val="FF9966"/>
            </a:solidFill>
            <a:round/>
            <a:headEnd/>
            <a:tailEnd/>
          </a:ln>
        </p:spPr>
        <p:txBody>
          <a:bodyPr/>
          <a:lstStyle/>
          <a:p>
            <a:endParaRPr lang="zh-CN" altLang="en-US"/>
          </a:p>
        </p:txBody>
      </p:sp>
      <p:sp>
        <p:nvSpPr>
          <p:cNvPr id="168972" name="Line 51"/>
          <p:cNvSpPr>
            <a:spLocks noChangeShapeType="1"/>
          </p:cNvSpPr>
          <p:nvPr/>
        </p:nvSpPr>
        <p:spPr bwMode="auto">
          <a:xfrm>
            <a:off x="5918200" y="1435100"/>
            <a:ext cx="1814513" cy="833438"/>
          </a:xfrm>
          <a:prstGeom prst="line">
            <a:avLst/>
          </a:prstGeom>
          <a:noFill/>
          <a:ln w="28575">
            <a:solidFill>
              <a:srgbClr val="FF9966"/>
            </a:solidFill>
            <a:round/>
            <a:headEnd/>
            <a:tailEnd/>
          </a:ln>
        </p:spPr>
        <p:txBody>
          <a:bodyPr/>
          <a:lstStyle/>
          <a:p>
            <a:endParaRPr lang="zh-CN" altLang="en-US"/>
          </a:p>
        </p:txBody>
      </p:sp>
      <p:sp>
        <p:nvSpPr>
          <p:cNvPr id="168973" name="Freeform 52"/>
          <p:cNvSpPr>
            <a:spLocks/>
          </p:cNvSpPr>
          <p:nvPr/>
        </p:nvSpPr>
        <p:spPr bwMode="auto">
          <a:xfrm>
            <a:off x="5472113" y="1093788"/>
            <a:ext cx="1573212" cy="1184275"/>
          </a:xfrm>
          <a:custGeom>
            <a:avLst/>
            <a:gdLst>
              <a:gd name="T0" fmla="*/ 0 w 991"/>
              <a:gd name="T1" fmla="*/ 0 h 746"/>
              <a:gd name="T2" fmla="*/ 2147483647 w 991"/>
              <a:gd name="T3" fmla="*/ 2147483647 h 746"/>
              <a:gd name="T4" fmla="*/ 0 60000 65536"/>
              <a:gd name="T5" fmla="*/ 0 60000 65536"/>
              <a:gd name="T6" fmla="*/ 0 w 991"/>
              <a:gd name="T7" fmla="*/ 0 h 746"/>
              <a:gd name="T8" fmla="*/ 991 w 991"/>
              <a:gd name="T9" fmla="*/ 746 h 746"/>
            </a:gdLst>
            <a:ahLst/>
            <a:cxnLst>
              <a:cxn ang="T4">
                <a:pos x="T0" y="T1"/>
              </a:cxn>
              <a:cxn ang="T5">
                <a:pos x="T2" y="T3"/>
              </a:cxn>
            </a:cxnLst>
            <a:rect l="T6" t="T7" r="T8" b="T9"/>
            <a:pathLst>
              <a:path w="991" h="746">
                <a:moveTo>
                  <a:pt x="0" y="0"/>
                </a:moveTo>
                <a:lnTo>
                  <a:pt x="991" y="746"/>
                </a:lnTo>
              </a:path>
            </a:pathLst>
          </a:custGeom>
          <a:noFill/>
          <a:ln w="9525">
            <a:solidFill>
              <a:schemeClr val="tx1"/>
            </a:solidFill>
            <a:prstDash val="dash"/>
            <a:round/>
            <a:headEnd/>
            <a:tailEnd/>
          </a:ln>
        </p:spPr>
        <p:txBody>
          <a:bodyPr/>
          <a:lstStyle/>
          <a:p>
            <a:endParaRPr lang="zh-CN" altLang="en-US"/>
          </a:p>
        </p:txBody>
      </p:sp>
      <p:sp>
        <p:nvSpPr>
          <p:cNvPr id="168974" name="Text Box 53"/>
          <p:cNvSpPr txBox="1">
            <a:spLocks noChangeArrowheads="1"/>
          </p:cNvSpPr>
          <p:nvPr/>
        </p:nvSpPr>
        <p:spPr bwMode="auto">
          <a:xfrm rot="478390">
            <a:off x="5654675" y="1247775"/>
            <a:ext cx="242888" cy="304800"/>
          </a:xfrm>
          <a:prstGeom prst="rect">
            <a:avLst/>
          </a:prstGeom>
          <a:noFill/>
          <a:ln w="9525">
            <a:noFill/>
            <a:miter lim="800000"/>
            <a:headEnd/>
            <a:tailEnd/>
          </a:ln>
        </p:spPr>
        <p:txBody>
          <a:bodyPr wrap="none">
            <a:spAutoFit/>
          </a:bodyPr>
          <a:lstStyle/>
          <a:p>
            <a:r>
              <a:rPr lang="en-US" altLang="zh-CN" sz="1400"/>
              <a:t>(</a:t>
            </a:r>
          </a:p>
        </p:txBody>
      </p:sp>
      <p:sp>
        <p:nvSpPr>
          <p:cNvPr id="168975" name="Text Box 54"/>
          <p:cNvSpPr txBox="1">
            <a:spLocks noChangeArrowheads="1"/>
          </p:cNvSpPr>
          <p:nvPr/>
        </p:nvSpPr>
        <p:spPr bwMode="auto">
          <a:xfrm>
            <a:off x="5364163" y="1125538"/>
            <a:ext cx="268287" cy="457200"/>
          </a:xfrm>
          <a:prstGeom prst="rect">
            <a:avLst/>
          </a:prstGeom>
          <a:noFill/>
          <a:ln w="9525">
            <a:noFill/>
            <a:miter lim="800000"/>
            <a:headEnd/>
            <a:tailEnd/>
          </a:ln>
        </p:spPr>
        <p:txBody>
          <a:bodyPr wrap="none">
            <a:spAutoFit/>
          </a:bodyPr>
          <a:lstStyle/>
          <a:p>
            <a:r>
              <a:rPr lang="en-US" altLang="zh-CN" sz="2400" i="1">
                <a:solidFill>
                  <a:srgbClr val="000066"/>
                </a:solidFill>
                <a:latin typeface="Times New Roman" pitchFamily="18" charset="0"/>
              </a:rPr>
              <a:t>i</a:t>
            </a:r>
          </a:p>
        </p:txBody>
      </p:sp>
      <p:sp>
        <p:nvSpPr>
          <p:cNvPr id="168976" name="Text Box 55"/>
          <p:cNvSpPr txBox="1">
            <a:spLocks noChangeArrowheads="1"/>
          </p:cNvSpPr>
          <p:nvPr/>
        </p:nvSpPr>
        <p:spPr bwMode="auto">
          <a:xfrm>
            <a:off x="6156325" y="1773238"/>
            <a:ext cx="420688" cy="457200"/>
          </a:xfrm>
          <a:prstGeom prst="rect">
            <a:avLst/>
          </a:prstGeom>
          <a:noFill/>
          <a:ln w="9525">
            <a:noFill/>
            <a:miter lim="800000"/>
            <a:headEnd/>
            <a:tailEnd/>
          </a:ln>
        </p:spPr>
        <p:txBody>
          <a:bodyPr wrap="none">
            <a:spAutoFit/>
          </a:bodyPr>
          <a:lstStyle/>
          <a:p>
            <a:r>
              <a:rPr lang="en-US" altLang="zh-CN" sz="2400" i="1">
                <a:solidFill>
                  <a:srgbClr val="CC0000"/>
                </a:solidFill>
                <a:latin typeface="Times New Roman" pitchFamily="18" charset="0"/>
              </a:rPr>
              <a:t>i</a:t>
            </a:r>
            <a:r>
              <a:rPr lang="en-US" altLang="zh-CN" sz="2400" i="1">
                <a:solidFill>
                  <a:srgbClr val="CC0000"/>
                </a:solidFill>
                <a:latin typeface="Times New Roman" pitchFamily="18" charset="0"/>
                <a:cs typeface="Times New Roman" pitchFamily="18" charset="0"/>
              </a:rPr>
              <a:t>´</a:t>
            </a:r>
            <a:endParaRPr lang="en-US" altLang="zh-CN" sz="2400" i="1">
              <a:solidFill>
                <a:srgbClr val="CC0000"/>
              </a:solidFill>
              <a:latin typeface="Times New Roman" pitchFamily="18" charset="0"/>
            </a:endParaRPr>
          </a:p>
        </p:txBody>
      </p:sp>
      <p:sp>
        <p:nvSpPr>
          <p:cNvPr id="168977" name="Text Box 56"/>
          <p:cNvSpPr txBox="1">
            <a:spLocks noChangeArrowheads="1"/>
          </p:cNvSpPr>
          <p:nvPr/>
        </p:nvSpPr>
        <p:spPr bwMode="auto">
          <a:xfrm rot="864657">
            <a:off x="6300788" y="1600200"/>
            <a:ext cx="227012" cy="244475"/>
          </a:xfrm>
          <a:prstGeom prst="rect">
            <a:avLst/>
          </a:prstGeom>
          <a:noFill/>
          <a:ln w="9525">
            <a:noFill/>
            <a:miter lim="800000"/>
            <a:headEnd/>
            <a:tailEnd/>
          </a:ln>
        </p:spPr>
        <p:txBody>
          <a:bodyPr wrap="none">
            <a:spAutoFit/>
          </a:bodyPr>
          <a:lstStyle/>
          <a:p>
            <a:r>
              <a:rPr lang="en-US" altLang="zh-CN" sz="1000">
                <a:solidFill>
                  <a:srgbClr val="CC0000"/>
                </a:solidFill>
              </a:rPr>
              <a:t>)</a:t>
            </a:r>
          </a:p>
        </p:txBody>
      </p:sp>
      <p:sp>
        <p:nvSpPr>
          <p:cNvPr id="168978" name="Text Box 57"/>
          <p:cNvSpPr txBox="1">
            <a:spLocks noChangeArrowheads="1"/>
          </p:cNvSpPr>
          <p:nvPr/>
        </p:nvSpPr>
        <p:spPr bwMode="auto">
          <a:xfrm>
            <a:off x="5810250" y="939800"/>
            <a:ext cx="400050" cy="366713"/>
          </a:xfrm>
          <a:prstGeom prst="rect">
            <a:avLst/>
          </a:prstGeom>
          <a:noFill/>
          <a:ln w="9525">
            <a:noFill/>
            <a:miter lim="800000"/>
            <a:headEnd/>
            <a:tailEnd/>
          </a:ln>
        </p:spPr>
        <p:txBody>
          <a:bodyPr wrap="none">
            <a:spAutoFit/>
          </a:bodyPr>
          <a:lstStyle/>
          <a:p>
            <a:r>
              <a:rPr lang="en-US" altLang="zh-CN">
                <a:solidFill>
                  <a:srgbClr val="0000FF"/>
                </a:solidFill>
                <a:latin typeface="Times New Roman" pitchFamily="18" charset="0"/>
              </a:rPr>
              <a:t>M</a:t>
            </a:r>
          </a:p>
        </p:txBody>
      </p:sp>
      <p:sp>
        <p:nvSpPr>
          <p:cNvPr id="168979" name="Line 58"/>
          <p:cNvSpPr>
            <a:spLocks noChangeShapeType="1"/>
          </p:cNvSpPr>
          <p:nvPr/>
        </p:nvSpPr>
        <p:spPr bwMode="auto">
          <a:xfrm flipV="1">
            <a:off x="5133975" y="1844675"/>
            <a:ext cx="195263" cy="152400"/>
          </a:xfrm>
          <a:prstGeom prst="line">
            <a:avLst/>
          </a:prstGeom>
          <a:noFill/>
          <a:ln w="19050">
            <a:solidFill>
              <a:srgbClr val="FF9966"/>
            </a:solidFill>
            <a:round/>
            <a:headEnd/>
            <a:tailEnd type="triangle" w="med" len="med"/>
          </a:ln>
        </p:spPr>
        <p:txBody>
          <a:bodyPr/>
          <a:lstStyle/>
          <a:p>
            <a:endParaRPr lang="zh-CN" altLang="en-US"/>
          </a:p>
        </p:txBody>
      </p:sp>
      <p:sp>
        <p:nvSpPr>
          <p:cNvPr id="168980" name="Line 59"/>
          <p:cNvSpPr>
            <a:spLocks noChangeShapeType="1"/>
          </p:cNvSpPr>
          <p:nvPr/>
        </p:nvSpPr>
        <p:spPr bwMode="auto">
          <a:xfrm>
            <a:off x="6653213" y="1782763"/>
            <a:ext cx="147637" cy="76200"/>
          </a:xfrm>
          <a:prstGeom prst="line">
            <a:avLst/>
          </a:prstGeom>
          <a:noFill/>
          <a:ln w="19050">
            <a:solidFill>
              <a:srgbClr val="FF9966"/>
            </a:solidFill>
            <a:round/>
            <a:headEnd/>
            <a:tailEnd type="triangle" w="med" len="med"/>
          </a:ln>
        </p:spPr>
        <p:txBody>
          <a:bodyPr/>
          <a:lstStyle/>
          <a:p>
            <a:endParaRPr lang="zh-CN" altLang="en-US"/>
          </a:p>
        </p:txBody>
      </p:sp>
      <p:sp>
        <p:nvSpPr>
          <p:cNvPr id="168981" name="Text Box 60"/>
          <p:cNvSpPr txBox="1">
            <a:spLocks noChangeArrowheads="1"/>
          </p:cNvSpPr>
          <p:nvPr/>
        </p:nvSpPr>
        <p:spPr bwMode="auto">
          <a:xfrm>
            <a:off x="4343400" y="2238375"/>
            <a:ext cx="404813" cy="457200"/>
          </a:xfrm>
          <a:prstGeom prst="rect">
            <a:avLst/>
          </a:prstGeom>
          <a:noFill/>
          <a:ln w="9525">
            <a:noFill/>
            <a:miter lim="800000"/>
            <a:headEnd/>
            <a:tailEnd/>
          </a:ln>
        </p:spPr>
        <p:txBody>
          <a:bodyPr wrap="none">
            <a:spAutoFit/>
          </a:bodyPr>
          <a:lstStyle/>
          <a:p>
            <a:r>
              <a:rPr lang="en-US" altLang="zh-CN" sz="2400" i="1">
                <a:solidFill>
                  <a:srgbClr val="0000FF"/>
                </a:solidFill>
                <a:latin typeface="Times New Roman" pitchFamily="18" charset="0"/>
              </a:rPr>
              <a:t>Q</a:t>
            </a:r>
          </a:p>
        </p:txBody>
      </p:sp>
      <p:sp>
        <p:nvSpPr>
          <p:cNvPr id="168982" name="Text Box 61"/>
          <p:cNvSpPr txBox="1">
            <a:spLocks noChangeArrowheads="1"/>
          </p:cNvSpPr>
          <p:nvPr/>
        </p:nvSpPr>
        <p:spPr bwMode="auto">
          <a:xfrm>
            <a:off x="8296275" y="2286000"/>
            <a:ext cx="619125" cy="457200"/>
          </a:xfrm>
          <a:prstGeom prst="rect">
            <a:avLst/>
          </a:prstGeom>
          <a:noFill/>
          <a:ln w="9525">
            <a:noFill/>
            <a:miter lim="800000"/>
            <a:headEnd/>
            <a:tailEnd/>
          </a:ln>
        </p:spPr>
        <p:txBody>
          <a:bodyPr>
            <a:spAutoFit/>
          </a:bodyPr>
          <a:lstStyle/>
          <a:p>
            <a:r>
              <a:rPr lang="en-US" altLang="zh-CN" sz="2400" i="1">
                <a:solidFill>
                  <a:srgbClr val="0000FF"/>
                </a:solidFill>
                <a:latin typeface="Times New Roman" pitchFamily="18" charset="0"/>
              </a:rPr>
              <a:t>Q</a:t>
            </a:r>
            <a:r>
              <a:rPr lang="en-US" altLang="zh-CN" sz="2400" i="1" baseline="-25000">
                <a:solidFill>
                  <a:srgbClr val="0000FF"/>
                </a:solidFill>
                <a:latin typeface="Times New Roman" pitchFamily="18" charset="0"/>
              </a:rPr>
              <a:t>1</a:t>
            </a:r>
          </a:p>
        </p:txBody>
      </p:sp>
      <p:sp>
        <p:nvSpPr>
          <p:cNvPr id="168983" name="Text Box 62"/>
          <p:cNvSpPr txBox="1">
            <a:spLocks noChangeArrowheads="1"/>
          </p:cNvSpPr>
          <p:nvPr/>
        </p:nvSpPr>
        <p:spPr bwMode="auto">
          <a:xfrm>
            <a:off x="5562600" y="1939925"/>
            <a:ext cx="381000" cy="396875"/>
          </a:xfrm>
          <a:prstGeom prst="rect">
            <a:avLst/>
          </a:prstGeom>
          <a:noFill/>
          <a:ln w="9525">
            <a:noFill/>
            <a:miter lim="800000"/>
            <a:headEnd/>
            <a:tailEnd/>
          </a:ln>
        </p:spPr>
        <p:txBody>
          <a:bodyPr wrap="none">
            <a:spAutoFit/>
          </a:bodyPr>
          <a:lstStyle/>
          <a:p>
            <a:r>
              <a:rPr lang="en-US" altLang="zh-CN" sz="2000" i="1">
                <a:solidFill>
                  <a:srgbClr val="0000FF"/>
                </a:solidFill>
              </a:rPr>
              <a:t>O</a:t>
            </a:r>
          </a:p>
        </p:txBody>
      </p:sp>
      <p:sp>
        <p:nvSpPr>
          <p:cNvPr id="168984" name="Text Box 63"/>
          <p:cNvSpPr txBox="1">
            <a:spLocks noChangeArrowheads="1"/>
          </p:cNvSpPr>
          <p:nvPr/>
        </p:nvSpPr>
        <p:spPr bwMode="auto">
          <a:xfrm>
            <a:off x="4716463" y="1125538"/>
            <a:ext cx="438150" cy="457200"/>
          </a:xfrm>
          <a:prstGeom prst="rect">
            <a:avLst/>
          </a:prstGeom>
          <a:noFill/>
          <a:ln w="9525">
            <a:noFill/>
            <a:miter lim="800000"/>
            <a:headEnd/>
            <a:tailEnd/>
          </a:ln>
        </p:spPr>
        <p:txBody>
          <a:bodyPr wrap="none">
            <a:spAutoFit/>
          </a:bodyPr>
          <a:lstStyle/>
          <a:p>
            <a:r>
              <a:rPr lang="en-US" altLang="zh-CN" sz="2400" i="1">
                <a:latin typeface="Times New Roman" pitchFamily="18" charset="0"/>
              </a:rPr>
              <a:t>n</a:t>
            </a:r>
            <a:r>
              <a:rPr lang="en-US" altLang="zh-CN" sz="2400" baseline="-25000">
                <a:latin typeface="Times New Roman" pitchFamily="18" charset="0"/>
              </a:rPr>
              <a:t>0</a:t>
            </a:r>
          </a:p>
        </p:txBody>
      </p:sp>
      <p:sp>
        <p:nvSpPr>
          <p:cNvPr id="168985" name="Line 64"/>
          <p:cNvSpPr>
            <a:spLocks noChangeShapeType="1"/>
          </p:cNvSpPr>
          <p:nvPr/>
        </p:nvSpPr>
        <p:spPr bwMode="auto">
          <a:xfrm>
            <a:off x="4740275" y="2349500"/>
            <a:ext cx="0" cy="304800"/>
          </a:xfrm>
          <a:prstGeom prst="line">
            <a:avLst/>
          </a:prstGeom>
          <a:noFill/>
          <a:ln w="9525">
            <a:solidFill>
              <a:schemeClr val="tx1"/>
            </a:solidFill>
            <a:round/>
            <a:headEnd/>
            <a:tailEnd/>
          </a:ln>
        </p:spPr>
        <p:txBody>
          <a:bodyPr/>
          <a:lstStyle/>
          <a:p>
            <a:endParaRPr lang="zh-CN" altLang="en-US"/>
          </a:p>
        </p:txBody>
      </p:sp>
      <p:sp>
        <p:nvSpPr>
          <p:cNvPr id="168986" name="Line 65"/>
          <p:cNvSpPr>
            <a:spLocks noChangeShapeType="1"/>
          </p:cNvSpPr>
          <p:nvPr/>
        </p:nvSpPr>
        <p:spPr bwMode="auto">
          <a:xfrm>
            <a:off x="7742238" y="2349500"/>
            <a:ext cx="0" cy="1155700"/>
          </a:xfrm>
          <a:prstGeom prst="line">
            <a:avLst/>
          </a:prstGeom>
          <a:noFill/>
          <a:ln w="9525">
            <a:solidFill>
              <a:schemeClr val="tx1"/>
            </a:solidFill>
            <a:round/>
            <a:headEnd/>
            <a:tailEnd/>
          </a:ln>
        </p:spPr>
        <p:txBody>
          <a:bodyPr/>
          <a:lstStyle/>
          <a:p>
            <a:endParaRPr lang="zh-CN" altLang="en-US"/>
          </a:p>
        </p:txBody>
      </p:sp>
      <p:sp>
        <p:nvSpPr>
          <p:cNvPr id="168987" name="Line 66"/>
          <p:cNvSpPr>
            <a:spLocks noChangeShapeType="1"/>
          </p:cNvSpPr>
          <p:nvPr/>
        </p:nvSpPr>
        <p:spPr bwMode="auto">
          <a:xfrm>
            <a:off x="5859463" y="2354263"/>
            <a:ext cx="0" cy="1379537"/>
          </a:xfrm>
          <a:prstGeom prst="line">
            <a:avLst/>
          </a:prstGeom>
          <a:noFill/>
          <a:ln w="9525">
            <a:solidFill>
              <a:schemeClr val="tx1"/>
            </a:solidFill>
            <a:round/>
            <a:headEnd/>
            <a:tailEnd/>
          </a:ln>
        </p:spPr>
        <p:txBody>
          <a:bodyPr/>
          <a:lstStyle/>
          <a:p>
            <a:endParaRPr lang="zh-CN" altLang="en-US"/>
          </a:p>
        </p:txBody>
      </p:sp>
      <p:sp>
        <p:nvSpPr>
          <p:cNvPr id="168988" name="Line 67"/>
          <p:cNvSpPr>
            <a:spLocks noChangeShapeType="1"/>
          </p:cNvSpPr>
          <p:nvPr/>
        </p:nvSpPr>
        <p:spPr bwMode="auto">
          <a:xfrm>
            <a:off x="4740275" y="2501900"/>
            <a:ext cx="1128713"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68989" name="Line 68"/>
          <p:cNvSpPr>
            <a:spLocks noChangeShapeType="1"/>
          </p:cNvSpPr>
          <p:nvPr/>
        </p:nvSpPr>
        <p:spPr bwMode="auto">
          <a:xfrm>
            <a:off x="6115050" y="3200400"/>
            <a:ext cx="1617663"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68990" name="Line 69"/>
          <p:cNvSpPr>
            <a:spLocks noChangeShapeType="1"/>
          </p:cNvSpPr>
          <p:nvPr/>
        </p:nvSpPr>
        <p:spPr bwMode="auto">
          <a:xfrm>
            <a:off x="5997575" y="1462088"/>
            <a:ext cx="2471738" cy="898525"/>
          </a:xfrm>
          <a:prstGeom prst="line">
            <a:avLst/>
          </a:prstGeom>
          <a:noFill/>
          <a:ln w="9525">
            <a:solidFill>
              <a:schemeClr val="tx1"/>
            </a:solidFill>
            <a:prstDash val="dash"/>
            <a:round/>
            <a:headEnd/>
            <a:tailEnd/>
          </a:ln>
        </p:spPr>
        <p:txBody>
          <a:bodyPr/>
          <a:lstStyle/>
          <a:p>
            <a:endParaRPr lang="zh-CN" altLang="en-US"/>
          </a:p>
        </p:txBody>
      </p:sp>
      <p:sp>
        <p:nvSpPr>
          <p:cNvPr id="168991" name="Text Box 70"/>
          <p:cNvSpPr txBox="1">
            <a:spLocks noChangeArrowheads="1"/>
          </p:cNvSpPr>
          <p:nvPr/>
        </p:nvSpPr>
        <p:spPr bwMode="auto">
          <a:xfrm>
            <a:off x="5133975" y="2422525"/>
            <a:ext cx="311150" cy="396875"/>
          </a:xfrm>
          <a:prstGeom prst="rect">
            <a:avLst/>
          </a:prstGeom>
          <a:noFill/>
          <a:ln w="9525">
            <a:noFill/>
            <a:miter lim="800000"/>
            <a:headEnd/>
            <a:tailEnd/>
          </a:ln>
        </p:spPr>
        <p:txBody>
          <a:bodyPr wrap="none">
            <a:spAutoFit/>
          </a:bodyPr>
          <a:lstStyle/>
          <a:p>
            <a:r>
              <a:rPr lang="en-US" altLang="zh-CN" sz="2000" i="1">
                <a:solidFill>
                  <a:srgbClr val="CC0000"/>
                </a:solidFill>
                <a:latin typeface="Times New Roman" pitchFamily="18" charset="0"/>
              </a:rPr>
              <a:t>p</a:t>
            </a:r>
          </a:p>
        </p:txBody>
      </p:sp>
      <p:sp>
        <p:nvSpPr>
          <p:cNvPr id="168992" name="Text Box 71"/>
          <p:cNvSpPr txBox="1">
            <a:spLocks noChangeArrowheads="1"/>
          </p:cNvSpPr>
          <p:nvPr/>
        </p:nvSpPr>
        <p:spPr bwMode="auto">
          <a:xfrm>
            <a:off x="6261100" y="914400"/>
            <a:ext cx="393700" cy="457200"/>
          </a:xfrm>
          <a:prstGeom prst="rect">
            <a:avLst/>
          </a:prstGeom>
          <a:noFill/>
          <a:ln w="9525">
            <a:noFill/>
            <a:miter lim="800000"/>
            <a:headEnd/>
            <a:tailEnd/>
          </a:ln>
        </p:spPr>
        <p:txBody>
          <a:bodyPr wrap="none">
            <a:spAutoFit/>
          </a:bodyPr>
          <a:lstStyle/>
          <a:p>
            <a:r>
              <a:rPr lang="en-US" altLang="zh-CN" sz="2400" i="1">
                <a:latin typeface="Times New Roman" pitchFamily="18" charset="0"/>
              </a:rPr>
              <a:t>n</a:t>
            </a:r>
            <a:r>
              <a:rPr lang="en-US" altLang="zh-CN" sz="2400" baseline="-25000">
                <a:latin typeface="Times New Roman" pitchFamily="18" charset="0"/>
              </a:rPr>
              <a:t>i</a:t>
            </a:r>
          </a:p>
        </p:txBody>
      </p:sp>
      <p:sp>
        <p:nvSpPr>
          <p:cNvPr id="168993" name="Text Box 72"/>
          <p:cNvSpPr txBox="1">
            <a:spLocks noChangeArrowheads="1"/>
          </p:cNvSpPr>
          <p:nvPr/>
        </p:nvSpPr>
        <p:spPr bwMode="auto">
          <a:xfrm>
            <a:off x="7634288" y="1752600"/>
            <a:ext cx="468312" cy="366713"/>
          </a:xfrm>
          <a:prstGeom prst="rect">
            <a:avLst/>
          </a:prstGeom>
          <a:noFill/>
          <a:ln w="9525">
            <a:noFill/>
            <a:miter lim="800000"/>
            <a:headEnd/>
            <a:tailEnd/>
          </a:ln>
        </p:spPr>
        <p:txBody>
          <a:bodyPr>
            <a:spAutoFit/>
          </a:bodyPr>
          <a:lstStyle/>
          <a:p>
            <a:r>
              <a:rPr lang="en-US" altLang="zh-CN" i="1">
                <a:solidFill>
                  <a:srgbClr val="0000FF"/>
                </a:solidFill>
                <a:latin typeface="Times New Roman" pitchFamily="18" charset="0"/>
              </a:rPr>
              <a:t>Q</a:t>
            </a:r>
            <a:r>
              <a:rPr lang="en-US" altLang="zh-CN" i="1" baseline="-25000">
                <a:solidFill>
                  <a:srgbClr val="0000FF"/>
                </a:solidFill>
                <a:latin typeface="Times New Roman" pitchFamily="18" charset="0"/>
              </a:rPr>
              <a:t>2</a:t>
            </a:r>
          </a:p>
        </p:txBody>
      </p:sp>
      <p:sp>
        <p:nvSpPr>
          <p:cNvPr id="168994" name="Line 73"/>
          <p:cNvSpPr>
            <a:spLocks noChangeShapeType="1"/>
          </p:cNvSpPr>
          <p:nvPr/>
        </p:nvSpPr>
        <p:spPr bwMode="auto">
          <a:xfrm>
            <a:off x="6083300" y="2347913"/>
            <a:ext cx="0" cy="998537"/>
          </a:xfrm>
          <a:prstGeom prst="line">
            <a:avLst/>
          </a:prstGeom>
          <a:noFill/>
          <a:ln w="9525">
            <a:solidFill>
              <a:schemeClr val="tx1"/>
            </a:solidFill>
            <a:round/>
            <a:headEnd/>
            <a:tailEnd/>
          </a:ln>
        </p:spPr>
        <p:txBody>
          <a:bodyPr/>
          <a:lstStyle/>
          <a:p>
            <a:endParaRPr lang="zh-CN" altLang="en-US"/>
          </a:p>
        </p:txBody>
      </p:sp>
      <p:sp>
        <p:nvSpPr>
          <p:cNvPr id="168995" name="Line 74"/>
          <p:cNvSpPr>
            <a:spLocks noChangeShapeType="1"/>
          </p:cNvSpPr>
          <p:nvPr/>
        </p:nvSpPr>
        <p:spPr bwMode="auto">
          <a:xfrm>
            <a:off x="5851525" y="3352800"/>
            <a:ext cx="244475"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68996" name="Text Box 75"/>
          <p:cNvSpPr txBox="1">
            <a:spLocks noChangeArrowheads="1"/>
          </p:cNvSpPr>
          <p:nvPr/>
        </p:nvSpPr>
        <p:spPr bwMode="auto">
          <a:xfrm>
            <a:off x="5859463" y="3324225"/>
            <a:ext cx="298450" cy="366713"/>
          </a:xfrm>
          <a:prstGeom prst="rect">
            <a:avLst/>
          </a:prstGeom>
          <a:noFill/>
          <a:ln w="9525">
            <a:noFill/>
            <a:miter lim="800000"/>
            <a:headEnd/>
            <a:tailEnd/>
          </a:ln>
        </p:spPr>
        <p:txBody>
          <a:bodyPr wrap="none">
            <a:spAutoFit/>
          </a:bodyPr>
          <a:lstStyle/>
          <a:p>
            <a:r>
              <a:rPr lang="en-US" altLang="zh-CN" i="1">
                <a:latin typeface="Times New Roman" pitchFamily="18" charset="0"/>
              </a:rPr>
              <a:t>d</a:t>
            </a:r>
          </a:p>
        </p:txBody>
      </p:sp>
      <p:sp>
        <p:nvSpPr>
          <p:cNvPr id="168997" name="Line 76"/>
          <p:cNvSpPr>
            <a:spLocks noChangeShapeType="1"/>
          </p:cNvSpPr>
          <p:nvPr/>
        </p:nvSpPr>
        <p:spPr bwMode="auto">
          <a:xfrm>
            <a:off x="8242300" y="2286000"/>
            <a:ext cx="0" cy="1447800"/>
          </a:xfrm>
          <a:prstGeom prst="line">
            <a:avLst/>
          </a:prstGeom>
          <a:noFill/>
          <a:ln w="9525">
            <a:solidFill>
              <a:schemeClr val="tx1"/>
            </a:solidFill>
            <a:round/>
            <a:headEnd/>
            <a:tailEnd/>
          </a:ln>
        </p:spPr>
        <p:txBody>
          <a:bodyPr/>
          <a:lstStyle/>
          <a:p>
            <a:endParaRPr lang="zh-CN" altLang="en-US"/>
          </a:p>
        </p:txBody>
      </p:sp>
      <p:sp>
        <p:nvSpPr>
          <p:cNvPr id="168998" name="Line 77"/>
          <p:cNvSpPr>
            <a:spLocks noChangeShapeType="1"/>
          </p:cNvSpPr>
          <p:nvPr/>
        </p:nvSpPr>
        <p:spPr bwMode="auto">
          <a:xfrm>
            <a:off x="5868988" y="3657600"/>
            <a:ext cx="2354262"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68999" name="Text Box 78"/>
          <p:cNvSpPr txBox="1">
            <a:spLocks noChangeArrowheads="1"/>
          </p:cNvSpPr>
          <p:nvPr/>
        </p:nvSpPr>
        <p:spPr bwMode="auto">
          <a:xfrm>
            <a:off x="6751638" y="2667000"/>
            <a:ext cx="557212" cy="396875"/>
          </a:xfrm>
          <a:prstGeom prst="rect">
            <a:avLst/>
          </a:prstGeom>
          <a:noFill/>
          <a:ln w="9525">
            <a:noFill/>
            <a:miter lim="800000"/>
            <a:headEnd/>
            <a:tailEnd/>
          </a:ln>
        </p:spPr>
        <p:txBody>
          <a:bodyPr>
            <a:spAutoFit/>
          </a:bodyPr>
          <a:lstStyle/>
          <a:p>
            <a:r>
              <a:rPr lang="en-US" altLang="zh-CN" sz="2000" i="1">
                <a:solidFill>
                  <a:srgbClr val="CC0000"/>
                </a:solidFill>
                <a:latin typeface="Times New Roman" pitchFamily="18" charset="0"/>
              </a:rPr>
              <a:t>p</a:t>
            </a:r>
            <a:r>
              <a:rPr lang="en-US" altLang="zh-CN" sz="2000" i="1" baseline="-25000">
                <a:solidFill>
                  <a:srgbClr val="CC0000"/>
                </a:solidFill>
                <a:latin typeface="Times New Roman" pitchFamily="18" charset="0"/>
              </a:rPr>
              <a:t>2</a:t>
            </a:r>
            <a:r>
              <a:rPr lang="en-US" altLang="zh-CN" sz="2000" i="1">
                <a:solidFill>
                  <a:srgbClr val="CC0000"/>
                </a:solidFill>
                <a:latin typeface="Times New Roman" pitchFamily="18" charset="0"/>
                <a:cs typeface="Times New Roman" pitchFamily="18" charset="0"/>
              </a:rPr>
              <a:t>´</a:t>
            </a:r>
            <a:endParaRPr lang="en-US" altLang="zh-CN" sz="2000" i="1">
              <a:solidFill>
                <a:srgbClr val="CC0000"/>
              </a:solidFill>
              <a:latin typeface="Times New Roman" pitchFamily="18" charset="0"/>
            </a:endParaRPr>
          </a:p>
        </p:txBody>
      </p:sp>
      <p:sp>
        <p:nvSpPr>
          <p:cNvPr id="169000" name="Line 80"/>
          <p:cNvSpPr>
            <a:spLocks noChangeShapeType="1"/>
          </p:cNvSpPr>
          <p:nvPr/>
        </p:nvSpPr>
        <p:spPr bwMode="auto">
          <a:xfrm flipV="1">
            <a:off x="5526088" y="2438400"/>
            <a:ext cx="441325" cy="533400"/>
          </a:xfrm>
          <a:prstGeom prst="line">
            <a:avLst/>
          </a:prstGeom>
          <a:noFill/>
          <a:ln w="9525">
            <a:solidFill>
              <a:srgbClr val="0066FF"/>
            </a:solidFill>
            <a:round/>
            <a:headEnd/>
            <a:tailEnd type="triangle" w="med" len="med"/>
          </a:ln>
        </p:spPr>
        <p:txBody>
          <a:bodyPr/>
          <a:lstStyle/>
          <a:p>
            <a:endParaRPr lang="zh-CN" altLang="en-US"/>
          </a:p>
        </p:txBody>
      </p:sp>
      <p:sp>
        <p:nvSpPr>
          <p:cNvPr id="169001" name="Text Box 81"/>
          <p:cNvSpPr txBox="1">
            <a:spLocks noChangeArrowheads="1"/>
          </p:cNvSpPr>
          <p:nvPr/>
        </p:nvSpPr>
        <p:spPr bwMode="auto">
          <a:xfrm>
            <a:off x="5272088" y="2819400"/>
            <a:ext cx="460375" cy="457200"/>
          </a:xfrm>
          <a:prstGeom prst="rect">
            <a:avLst/>
          </a:prstGeom>
          <a:noFill/>
          <a:ln w="9525">
            <a:noFill/>
            <a:miter lim="800000"/>
            <a:headEnd/>
            <a:tailEnd/>
          </a:ln>
        </p:spPr>
        <p:txBody>
          <a:bodyPr wrap="none">
            <a:spAutoFit/>
          </a:bodyPr>
          <a:lstStyle/>
          <a:p>
            <a:r>
              <a:rPr lang="en-US" altLang="zh-CN" sz="2400" i="1">
                <a:latin typeface="Times New Roman" pitchFamily="18" charset="0"/>
              </a:rPr>
              <a:t>n</a:t>
            </a:r>
            <a:r>
              <a:rPr lang="en-US" altLang="zh-CN" sz="2400" baseline="-25000">
                <a:latin typeface="Times New Roman" pitchFamily="18" charset="0"/>
              </a:rPr>
              <a:t>L</a:t>
            </a:r>
          </a:p>
        </p:txBody>
      </p:sp>
      <p:sp>
        <p:nvSpPr>
          <p:cNvPr id="169002" name="Rectangle 82"/>
          <p:cNvSpPr>
            <a:spLocks noChangeArrowheads="1"/>
          </p:cNvSpPr>
          <p:nvPr/>
        </p:nvSpPr>
        <p:spPr bwMode="auto">
          <a:xfrm>
            <a:off x="4067175" y="908050"/>
            <a:ext cx="4897438" cy="3168650"/>
          </a:xfrm>
          <a:prstGeom prst="rect">
            <a:avLst/>
          </a:prstGeom>
          <a:noFill/>
          <a:ln w="9525">
            <a:solidFill>
              <a:schemeClr val="tx1"/>
            </a:solidFill>
            <a:miter lim="800000"/>
            <a:headEnd/>
            <a:tailEnd/>
          </a:ln>
        </p:spPr>
        <p:txBody>
          <a:bodyPr wrap="none" anchor="ctr"/>
          <a:lstStyle/>
          <a:p>
            <a:endParaRPr lang="zh-CN" altLang="en-US"/>
          </a:p>
        </p:txBody>
      </p:sp>
      <p:graphicFrame>
        <p:nvGraphicFramePr>
          <p:cNvPr id="46080" name="Object 0"/>
          <p:cNvGraphicFramePr>
            <a:graphicFrameLocks noChangeAspect="1"/>
          </p:cNvGraphicFramePr>
          <p:nvPr/>
        </p:nvGraphicFramePr>
        <p:xfrm>
          <a:off x="1042988" y="2205038"/>
          <a:ext cx="1908175" cy="1257300"/>
        </p:xfrm>
        <a:graphic>
          <a:graphicData uri="http://schemas.openxmlformats.org/presentationml/2006/ole">
            <p:oleObj spid="_x0000_s184322" name="公式" r:id="rId3" imgW="482400" imgH="317160" progId="">
              <p:embed/>
            </p:oleObj>
          </a:graphicData>
        </a:graphic>
      </p:graphicFrame>
      <p:graphicFrame>
        <p:nvGraphicFramePr>
          <p:cNvPr id="46081" name="Object 1"/>
          <p:cNvGraphicFramePr>
            <a:graphicFrameLocks noChangeAspect="1"/>
          </p:cNvGraphicFramePr>
          <p:nvPr/>
        </p:nvGraphicFramePr>
        <p:xfrm>
          <a:off x="2916238" y="4292600"/>
          <a:ext cx="3965575" cy="1760538"/>
        </p:xfrm>
        <a:graphic>
          <a:graphicData uri="http://schemas.openxmlformats.org/presentationml/2006/ole">
            <p:oleObj spid="_x0000_s184323" name="公式" r:id="rId4" imgW="1002960" imgH="444240" progId="">
              <p:embed/>
            </p:oleObj>
          </a:graphicData>
        </a:graphic>
      </p:graphicFrame>
      <p:sp>
        <p:nvSpPr>
          <p:cNvPr id="169003" name="Text Box 102"/>
          <p:cNvSpPr txBox="1">
            <a:spLocks noChangeArrowheads="1"/>
          </p:cNvSpPr>
          <p:nvPr/>
        </p:nvSpPr>
        <p:spPr bwMode="auto">
          <a:xfrm>
            <a:off x="6877050" y="3679825"/>
            <a:ext cx="557213" cy="396875"/>
          </a:xfrm>
          <a:prstGeom prst="rect">
            <a:avLst/>
          </a:prstGeom>
          <a:noFill/>
          <a:ln w="9525">
            <a:noFill/>
            <a:miter lim="800000"/>
            <a:headEnd/>
            <a:tailEnd/>
          </a:ln>
        </p:spPr>
        <p:txBody>
          <a:bodyPr>
            <a:spAutoFit/>
          </a:bodyPr>
          <a:lstStyle/>
          <a:p>
            <a:r>
              <a:rPr lang="en-US" altLang="zh-CN" sz="2000" i="1">
                <a:solidFill>
                  <a:srgbClr val="CC0000"/>
                </a:solidFill>
                <a:latin typeface="Times New Roman" pitchFamily="18" charset="0"/>
              </a:rPr>
              <a:t>p</a:t>
            </a:r>
            <a:r>
              <a:rPr lang="en-US" altLang="zh-CN" sz="2000" i="1" baseline="-25000">
                <a:solidFill>
                  <a:srgbClr val="CC0000"/>
                </a:solidFill>
                <a:latin typeface="Times New Roman" pitchFamily="18" charset="0"/>
              </a:rPr>
              <a:t>1</a:t>
            </a:r>
            <a:r>
              <a:rPr lang="en-US" altLang="zh-CN" sz="2000" i="1">
                <a:solidFill>
                  <a:srgbClr val="CC0000"/>
                </a:solidFill>
                <a:latin typeface="Times New Roman" pitchFamily="18" charset="0"/>
                <a:cs typeface="Times New Roman" pitchFamily="18" charset="0"/>
              </a:rPr>
              <a:t>´</a:t>
            </a:r>
            <a:endParaRPr lang="en-US" altLang="zh-CN" sz="2000" i="1">
              <a:solidFill>
                <a:srgbClr val="CC0000"/>
              </a:solidFill>
              <a:latin typeface="Times New Roman" pitchFamily="18" charset="0"/>
            </a:endParaRPr>
          </a:p>
        </p:txBody>
      </p:sp>
      <p:sp>
        <p:nvSpPr>
          <p:cNvPr id="169004" name="Rectangle 26"/>
          <p:cNvSpPr>
            <a:spLocks noChangeArrowheads="1"/>
          </p:cNvSpPr>
          <p:nvPr/>
        </p:nvSpPr>
        <p:spPr bwMode="auto">
          <a:xfrm>
            <a:off x="5638800" y="101600"/>
            <a:ext cx="3227388" cy="519113"/>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 11-14  </a:t>
            </a:r>
            <a:r>
              <a:rPr kumimoji="1" lang="zh-CN" altLang="en-US" sz="2800" b="1">
                <a:solidFill>
                  <a:srgbClr val="000066"/>
                </a:solidFill>
                <a:latin typeface="楷体_GB2312" pitchFamily="49" charset="-122"/>
                <a:ea typeface="楷体_GB2312" pitchFamily="49" charset="-122"/>
              </a:rPr>
              <a:t>几何光学 </a:t>
            </a:r>
          </a:p>
        </p:txBody>
      </p:sp>
      <p:sp>
        <p:nvSpPr>
          <p:cNvPr id="45" name="Oval 27"/>
          <p:cNvSpPr>
            <a:spLocks noChangeArrowheads="1"/>
          </p:cNvSpPr>
          <p:nvPr/>
        </p:nvSpPr>
        <p:spPr bwMode="auto">
          <a:xfrm>
            <a:off x="5715000" y="609600"/>
            <a:ext cx="3065463"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animEffect transition="in" filter="blinds(horizontal)">
                                      <p:cBhvr>
                                        <p:cTn id="7" dur="500"/>
                                        <p:tgtEl>
                                          <p:spTgt spid="2048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608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0492"/>
                                        </p:tgtEl>
                                        <p:attrNameLst>
                                          <p:attrName>style.visibility</p:attrName>
                                        </p:attrNameLst>
                                      </p:cBhvr>
                                      <p:to>
                                        <p:strVal val="visible"/>
                                      </p:to>
                                    </p:set>
                                    <p:animEffect transition="in" filter="blinds(horizontal)">
                                      <p:cBhvr>
                                        <p:cTn id="16" dur="500"/>
                                        <p:tgtEl>
                                          <p:spTgt spid="2049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0487"/>
                                        </p:tgtEl>
                                        <p:attrNameLst>
                                          <p:attrName>style.visibility</p:attrName>
                                        </p:attrNameLst>
                                      </p:cBhvr>
                                      <p:to>
                                        <p:strVal val="visible"/>
                                      </p:to>
                                    </p:set>
                                    <p:animEffect transition="in" filter="blinds(horizontal)">
                                      <p:cBhvr>
                                        <p:cTn id="21" dur="500"/>
                                        <p:tgtEl>
                                          <p:spTgt spid="2048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autoUpdateAnimBg="0"/>
      <p:bldP spid="20487" grpId="0" autoUpdateAnimBg="0"/>
      <p:bldP spid="20492" grpId="0" autoUpdateAnimBg="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灯片编号占位符 2"/>
          <p:cNvSpPr>
            <a:spLocks noGrp="1"/>
          </p:cNvSpPr>
          <p:nvPr>
            <p:ph type="sldNum" sz="quarter" idx="10"/>
          </p:nvPr>
        </p:nvSpPr>
        <p:spPr>
          <a:noFill/>
        </p:spPr>
        <p:txBody>
          <a:bodyPr/>
          <a:lstStyle/>
          <a:p>
            <a:fld id="{27302317-CD70-458F-A892-451789598619}" type="slidenum">
              <a:rPr lang="en-US" altLang="zh-CN" smtClean="0"/>
              <a:pPr/>
              <a:t>243</a:t>
            </a:fld>
            <a:endParaRPr lang="en-US" altLang="zh-CN" smtClean="0"/>
          </a:p>
        </p:txBody>
      </p:sp>
      <p:sp>
        <p:nvSpPr>
          <p:cNvPr id="169988" name="xjhgx2"/>
          <p:cNvSpPr>
            <a:spLocks/>
          </p:cNvSpPr>
          <p:nvPr/>
        </p:nvSpPr>
        <p:spPr bwMode="auto">
          <a:xfrm>
            <a:off x="5868988" y="1231900"/>
            <a:ext cx="209550" cy="2044700"/>
          </a:xfrm>
          <a:custGeom>
            <a:avLst/>
            <a:gdLst>
              <a:gd name="T0" fmla="*/ 2147483647 w 620"/>
              <a:gd name="T1" fmla="*/ 0 h 4408"/>
              <a:gd name="T2" fmla="*/ 2147483647 w 620"/>
              <a:gd name="T3" fmla="*/ 2147483647 h 4408"/>
              <a:gd name="T4" fmla="*/ 2147483647 w 620"/>
              <a:gd name="T5" fmla="*/ 2147483647 h 4408"/>
              <a:gd name="T6" fmla="*/ 2147483647 w 620"/>
              <a:gd name="T7" fmla="*/ 2147483647 h 4408"/>
              <a:gd name="T8" fmla="*/ 2147483647 w 620"/>
              <a:gd name="T9" fmla="*/ 2147483647 h 4408"/>
              <a:gd name="T10" fmla="*/ 2147483647 w 620"/>
              <a:gd name="T11" fmla="*/ 2147483647 h 4408"/>
              <a:gd name="T12" fmla="*/ 2147483647 w 620"/>
              <a:gd name="T13" fmla="*/ 2147483647 h 4408"/>
              <a:gd name="T14" fmla="*/ 2147483647 w 620"/>
              <a:gd name="T15" fmla="*/ 2147483647 h 4408"/>
              <a:gd name="T16" fmla="*/ 0 w 620"/>
              <a:gd name="T17" fmla="*/ 2147483647 h 4408"/>
              <a:gd name="T18" fmla="*/ 2147483647 w 620"/>
              <a:gd name="T19" fmla="*/ 2147483647 h 4408"/>
              <a:gd name="T20" fmla="*/ 2147483647 w 620"/>
              <a:gd name="T21" fmla="*/ 2147483647 h 4408"/>
              <a:gd name="T22" fmla="*/ 2147483647 w 620"/>
              <a:gd name="T23" fmla="*/ 2147483647 h 4408"/>
              <a:gd name="T24" fmla="*/ 2147483647 w 620"/>
              <a:gd name="T25" fmla="*/ 2147483647 h 4408"/>
              <a:gd name="T26" fmla="*/ 2147483647 w 620"/>
              <a:gd name="T27" fmla="*/ 2147483647 h 4408"/>
              <a:gd name="T28" fmla="*/ 2147483647 w 620"/>
              <a:gd name="T29" fmla="*/ 2147483647 h 4408"/>
              <a:gd name="T30" fmla="*/ 2147483647 w 620"/>
              <a:gd name="T31" fmla="*/ 2147483647 h 4408"/>
              <a:gd name="T32" fmla="*/ 2147483647 w 620"/>
              <a:gd name="T33" fmla="*/ 2147483647 h 4408"/>
              <a:gd name="T34" fmla="*/ 2147483647 w 620"/>
              <a:gd name="T35" fmla="*/ 2147483647 h 4408"/>
              <a:gd name="T36" fmla="*/ 2147483647 w 620"/>
              <a:gd name="T37" fmla="*/ 2147483647 h 4408"/>
              <a:gd name="T38" fmla="*/ 2147483647 w 620"/>
              <a:gd name="T39" fmla="*/ 2147483647 h 4408"/>
              <a:gd name="T40" fmla="*/ 2147483647 w 620"/>
              <a:gd name="T41" fmla="*/ 2147483647 h 4408"/>
              <a:gd name="T42" fmla="*/ 2147483647 w 620"/>
              <a:gd name="T43" fmla="*/ 2147483647 h 4408"/>
              <a:gd name="T44" fmla="*/ 2147483647 w 620"/>
              <a:gd name="T45" fmla="*/ 2147483647 h 4408"/>
              <a:gd name="T46" fmla="*/ 2147483647 w 620"/>
              <a:gd name="T47" fmla="*/ 2147483647 h 4408"/>
              <a:gd name="T48" fmla="*/ 2147483647 w 620"/>
              <a:gd name="T49" fmla="*/ 2147483647 h 4408"/>
              <a:gd name="T50" fmla="*/ 2147483647 w 620"/>
              <a:gd name="T51" fmla="*/ 2147483647 h 4408"/>
              <a:gd name="T52" fmla="*/ 2147483647 w 620"/>
              <a:gd name="T53" fmla="*/ 2147483647 h 4408"/>
              <a:gd name="T54" fmla="*/ 2147483647 w 620"/>
              <a:gd name="T55" fmla="*/ 2147483647 h 4408"/>
              <a:gd name="T56" fmla="*/ 2147483647 w 620"/>
              <a:gd name="T57" fmla="*/ 2147483647 h 4408"/>
              <a:gd name="T58" fmla="*/ 2147483647 w 620"/>
              <a:gd name="T59" fmla="*/ 2147483647 h 4408"/>
              <a:gd name="T60" fmla="*/ 2147483647 w 620"/>
              <a:gd name="T61" fmla="*/ 2147483647 h 4408"/>
              <a:gd name="T62" fmla="*/ 2147483647 w 620"/>
              <a:gd name="T63" fmla="*/ 2147483647 h 4408"/>
              <a:gd name="T64" fmla="*/ 2147483647 w 620"/>
              <a:gd name="T65" fmla="*/ 2147483647 h 4408"/>
              <a:gd name="T66" fmla="*/ 2147483647 w 620"/>
              <a:gd name="T67" fmla="*/ 0 h 44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20"/>
              <a:gd name="T103" fmla="*/ 0 h 4408"/>
              <a:gd name="T104" fmla="*/ 620 w 620"/>
              <a:gd name="T105" fmla="*/ 4408 h 44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20" h="4408">
                <a:moveTo>
                  <a:pt x="310" y="0"/>
                </a:moveTo>
                <a:lnTo>
                  <a:pt x="237" y="270"/>
                </a:lnTo>
                <a:lnTo>
                  <a:pt x="175" y="542"/>
                </a:lnTo>
                <a:lnTo>
                  <a:pt x="121" y="816"/>
                </a:lnTo>
                <a:lnTo>
                  <a:pt x="78" y="1091"/>
                </a:lnTo>
                <a:lnTo>
                  <a:pt x="44" y="1368"/>
                </a:lnTo>
                <a:lnTo>
                  <a:pt x="19" y="1646"/>
                </a:lnTo>
                <a:lnTo>
                  <a:pt x="5" y="1925"/>
                </a:lnTo>
                <a:lnTo>
                  <a:pt x="0" y="2204"/>
                </a:lnTo>
                <a:lnTo>
                  <a:pt x="5" y="2483"/>
                </a:lnTo>
                <a:lnTo>
                  <a:pt x="19" y="2762"/>
                </a:lnTo>
                <a:lnTo>
                  <a:pt x="44" y="3040"/>
                </a:lnTo>
                <a:lnTo>
                  <a:pt x="78" y="3317"/>
                </a:lnTo>
                <a:lnTo>
                  <a:pt x="121" y="3592"/>
                </a:lnTo>
                <a:lnTo>
                  <a:pt x="175" y="3866"/>
                </a:lnTo>
                <a:lnTo>
                  <a:pt x="237" y="4138"/>
                </a:lnTo>
                <a:lnTo>
                  <a:pt x="310" y="4408"/>
                </a:lnTo>
                <a:lnTo>
                  <a:pt x="383" y="4138"/>
                </a:lnTo>
                <a:lnTo>
                  <a:pt x="445" y="3866"/>
                </a:lnTo>
                <a:lnTo>
                  <a:pt x="499" y="3592"/>
                </a:lnTo>
                <a:lnTo>
                  <a:pt x="542" y="3317"/>
                </a:lnTo>
                <a:lnTo>
                  <a:pt x="576" y="3040"/>
                </a:lnTo>
                <a:lnTo>
                  <a:pt x="601" y="2762"/>
                </a:lnTo>
                <a:lnTo>
                  <a:pt x="615" y="2483"/>
                </a:lnTo>
                <a:lnTo>
                  <a:pt x="620" y="2204"/>
                </a:lnTo>
                <a:lnTo>
                  <a:pt x="615" y="1925"/>
                </a:lnTo>
                <a:lnTo>
                  <a:pt x="601" y="1646"/>
                </a:lnTo>
                <a:lnTo>
                  <a:pt x="576" y="1368"/>
                </a:lnTo>
                <a:lnTo>
                  <a:pt x="542" y="1091"/>
                </a:lnTo>
                <a:lnTo>
                  <a:pt x="499" y="816"/>
                </a:lnTo>
                <a:lnTo>
                  <a:pt x="445" y="542"/>
                </a:lnTo>
                <a:lnTo>
                  <a:pt x="383" y="270"/>
                </a:lnTo>
                <a:lnTo>
                  <a:pt x="310" y="0"/>
                </a:lnTo>
                <a:close/>
              </a:path>
            </a:pathLst>
          </a:custGeom>
          <a:solidFill>
            <a:schemeClr val="accent1"/>
          </a:solidFill>
          <a:ln w="9525">
            <a:solidFill>
              <a:srgbClr val="000000"/>
            </a:solidFill>
            <a:round/>
            <a:headEnd/>
            <a:tailEnd/>
          </a:ln>
        </p:spPr>
        <p:txBody>
          <a:bodyPr/>
          <a:lstStyle/>
          <a:p>
            <a:endParaRPr lang="zh-CN" altLang="en-US"/>
          </a:p>
        </p:txBody>
      </p:sp>
      <p:sp>
        <p:nvSpPr>
          <p:cNvPr id="169989" name="Line 5"/>
          <p:cNvSpPr>
            <a:spLocks noChangeShapeType="1"/>
          </p:cNvSpPr>
          <p:nvPr/>
        </p:nvSpPr>
        <p:spPr bwMode="auto">
          <a:xfrm>
            <a:off x="4495800" y="2278063"/>
            <a:ext cx="4022725" cy="0"/>
          </a:xfrm>
          <a:prstGeom prst="line">
            <a:avLst/>
          </a:prstGeom>
          <a:noFill/>
          <a:ln w="9525">
            <a:solidFill>
              <a:schemeClr val="tx1"/>
            </a:solidFill>
            <a:round/>
            <a:headEnd/>
            <a:tailEnd/>
          </a:ln>
        </p:spPr>
        <p:txBody>
          <a:bodyPr/>
          <a:lstStyle/>
          <a:p>
            <a:endParaRPr lang="zh-CN" altLang="en-US"/>
          </a:p>
        </p:txBody>
      </p:sp>
      <p:sp>
        <p:nvSpPr>
          <p:cNvPr id="169990" name="Line 6"/>
          <p:cNvSpPr>
            <a:spLocks noChangeShapeType="1"/>
          </p:cNvSpPr>
          <p:nvPr/>
        </p:nvSpPr>
        <p:spPr bwMode="auto">
          <a:xfrm flipV="1">
            <a:off x="4740275" y="1435100"/>
            <a:ext cx="1177925" cy="838200"/>
          </a:xfrm>
          <a:prstGeom prst="line">
            <a:avLst/>
          </a:prstGeom>
          <a:noFill/>
          <a:ln w="28575">
            <a:solidFill>
              <a:srgbClr val="FF9966"/>
            </a:solidFill>
            <a:round/>
            <a:headEnd/>
            <a:tailEnd/>
          </a:ln>
        </p:spPr>
        <p:txBody>
          <a:bodyPr/>
          <a:lstStyle/>
          <a:p>
            <a:endParaRPr lang="zh-CN" altLang="en-US"/>
          </a:p>
        </p:txBody>
      </p:sp>
      <p:sp>
        <p:nvSpPr>
          <p:cNvPr id="169991" name="Line 7"/>
          <p:cNvSpPr>
            <a:spLocks noChangeShapeType="1"/>
          </p:cNvSpPr>
          <p:nvPr/>
        </p:nvSpPr>
        <p:spPr bwMode="auto">
          <a:xfrm>
            <a:off x="5918200" y="1435100"/>
            <a:ext cx="1814513" cy="833438"/>
          </a:xfrm>
          <a:prstGeom prst="line">
            <a:avLst/>
          </a:prstGeom>
          <a:noFill/>
          <a:ln w="28575">
            <a:solidFill>
              <a:srgbClr val="FF9966"/>
            </a:solidFill>
            <a:round/>
            <a:headEnd/>
            <a:tailEnd/>
          </a:ln>
        </p:spPr>
        <p:txBody>
          <a:bodyPr/>
          <a:lstStyle/>
          <a:p>
            <a:endParaRPr lang="zh-CN" altLang="en-US"/>
          </a:p>
        </p:txBody>
      </p:sp>
      <p:sp>
        <p:nvSpPr>
          <p:cNvPr id="169992" name="Freeform 8"/>
          <p:cNvSpPr>
            <a:spLocks/>
          </p:cNvSpPr>
          <p:nvPr/>
        </p:nvSpPr>
        <p:spPr bwMode="auto">
          <a:xfrm>
            <a:off x="5472113" y="1093788"/>
            <a:ext cx="1573212" cy="1184275"/>
          </a:xfrm>
          <a:custGeom>
            <a:avLst/>
            <a:gdLst>
              <a:gd name="T0" fmla="*/ 0 w 991"/>
              <a:gd name="T1" fmla="*/ 0 h 746"/>
              <a:gd name="T2" fmla="*/ 2147483647 w 991"/>
              <a:gd name="T3" fmla="*/ 2147483647 h 746"/>
              <a:gd name="T4" fmla="*/ 0 60000 65536"/>
              <a:gd name="T5" fmla="*/ 0 60000 65536"/>
              <a:gd name="T6" fmla="*/ 0 w 991"/>
              <a:gd name="T7" fmla="*/ 0 h 746"/>
              <a:gd name="T8" fmla="*/ 991 w 991"/>
              <a:gd name="T9" fmla="*/ 746 h 746"/>
            </a:gdLst>
            <a:ahLst/>
            <a:cxnLst>
              <a:cxn ang="T4">
                <a:pos x="T0" y="T1"/>
              </a:cxn>
              <a:cxn ang="T5">
                <a:pos x="T2" y="T3"/>
              </a:cxn>
            </a:cxnLst>
            <a:rect l="T6" t="T7" r="T8" b="T9"/>
            <a:pathLst>
              <a:path w="991" h="746">
                <a:moveTo>
                  <a:pt x="0" y="0"/>
                </a:moveTo>
                <a:lnTo>
                  <a:pt x="991" y="746"/>
                </a:lnTo>
              </a:path>
            </a:pathLst>
          </a:custGeom>
          <a:noFill/>
          <a:ln w="9525">
            <a:solidFill>
              <a:schemeClr val="tx1"/>
            </a:solidFill>
            <a:prstDash val="dash"/>
            <a:round/>
            <a:headEnd/>
            <a:tailEnd/>
          </a:ln>
        </p:spPr>
        <p:txBody>
          <a:bodyPr/>
          <a:lstStyle/>
          <a:p>
            <a:endParaRPr lang="zh-CN" altLang="en-US"/>
          </a:p>
        </p:txBody>
      </p:sp>
      <p:sp>
        <p:nvSpPr>
          <p:cNvPr id="169993" name="Text Box 9"/>
          <p:cNvSpPr txBox="1">
            <a:spLocks noChangeArrowheads="1"/>
          </p:cNvSpPr>
          <p:nvPr/>
        </p:nvSpPr>
        <p:spPr bwMode="auto">
          <a:xfrm rot="478390">
            <a:off x="5654675" y="1247775"/>
            <a:ext cx="242888" cy="304800"/>
          </a:xfrm>
          <a:prstGeom prst="rect">
            <a:avLst/>
          </a:prstGeom>
          <a:noFill/>
          <a:ln w="9525">
            <a:noFill/>
            <a:miter lim="800000"/>
            <a:headEnd/>
            <a:tailEnd/>
          </a:ln>
        </p:spPr>
        <p:txBody>
          <a:bodyPr wrap="none">
            <a:spAutoFit/>
          </a:bodyPr>
          <a:lstStyle/>
          <a:p>
            <a:r>
              <a:rPr lang="en-US" altLang="zh-CN" sz="1400"/>
              <a:t>(</a:t>
            </a:r>
          </a:p>
        </p:txBody>
      </p:sp>
      <p:sp>
        <p:nvSpPr>
          <p:cNvPr id="169994" name="Text Box 10"/>
          <p:cNvSpPr txBox="1">
            <a:spLocks noChangeArrowheads="1"/>
          </p:cNvSpPr>
          <p:nvPr/>
        </p:nvSpPr>
        <p:spPr bwMode="auto">
          <a:xfrm>
            <a:off x="5364163" y="1125538"/>
            <a:ext cx="268287" cy="457200"/>
          </a:xfrm>
          <a:prstGeom prst="rect">
            <a:avLst/>
          </a:prstGeom>
          <a:noFill/>
          <a:ln w="9525">
            <a:noFill/>
            <a:miter lim="800000"/>
            <a:headEnd/>
            <a:tailEnd/>
          </a:ln>
        </p:spPr>
        <p:txBody>
          <a:bodyPr wrap="none">
            <a:spAutoFit/>
          </a:bodyPr>
          <a:lstStyle/>
          <a:p>
            <a:r>
              <a:rPr lang="en-US" altLang="zh-CN" sz="2400" i="1">
                <a:solidFill>
                  <a:srgbClr val="000066"/>
                </a:solidFill>
                <a:latin typeface="Times New Roman" pitchFamily="18" charset="0"/>
              </a:rPr>
              <a:t>i</a:t>
            </a:r>
          </a:p>
        </p:txBody>
      </p:sp>
      <p:sp>
        <p:nvSpPr>
          <p:cNvPr id="169995" name="Text Box 11"/>
          <p:cNvSpPr txBox="1">
            <a:spLocks noChangeArrowheads="1"/>
          </p:cNvSpPr>
          <p:nvPr/>
        </p:nvSpPr>
        <p:spPr bwMode="auto">
          <a:xfrm>
            <a:off x="6156325" y="1773238"/>
            <a:ext cx="420688" cy="457200"/>
          </a:xfrm>
          <a:prstGeom prst="rect">
            <a:avLst/>
          </a:prstGeom>
          <a:noFill/>
          <a:ln w="9525">
            <a:noFill/>
            <a:miter lim="800000"/>
            <a:headEnd/>
            <a:tailEnd/>
          </a:ln>
        </p:spPr>
        <p:txBody>
          <a:bodyPr wrap="none">
            <a:spAutoFit/>
          </a:bodyPr>
          <a:lstStyle/>
          <a:p>
            <a:r>
              <a:rPr lang="en-US" altLang="zh-CN" sz="2400" i="1">
                <a:solidFill>
                  <a:srgbClr val="CC0000"/>
                </a:solidFill>
                <a:latin typeface="Times New Roman" pitchFamily="18" charset="0"/>
              </a:rPr>
              <a:t>i</a:t>
            </a:r>
            <a:r>
              <a:rPr lang="en-US" altLang="zh-CN" sz="2400" i="1">
                <a:solidFill>
                  <a:srgbClr val="CC0000"/>
                </a:solidFill>
                <a:latin typeface="Times New Roman" pitchFamily="18" charset="0"/>
                <a:cs typeface="Times New Roman" pitchFamily="18" charset="0"/>
              </a:rPr>
              <a:t>´</a:t>
            </a:r>
            <a:endParaRPr lang="en-US" altLang="zh-CN" sz="2400" i="1">
              <a:solidFill>
                <a:srgbClr val="CC0000"/>
              </a:solidFill>
              <a:latin typeface="Times New Roman" pitchFamily="18" charset="0"/>
            </a:endParaRPr>
          </a:p>
        </p:txBody>
      </p:sp>
      <p:sp>
        <p:nvSpPr>
          <p:cNvPr id="169996" name="Text Box 12"/>
          <p:cNvSpPr txBox="1">
            <a:spLocks noChangeArrowheads="1"/>
          </p:cNvSpPr>
          <p:nvPr/>
        </p:nvSpPr>
        <p:spPr bwMode="auto">
          <a:xfrm rot="864657">
            <a:off x="6300788" y="1600200"/>
            <a:ext cx="227012" cy="244475"/>
          </a:xfrm>
          <a:prstGeom prst="rect">
            <a:avLst/>
          </a:prstGeom>
          <a:noFill/>
          <a:ln w="9525">
            <a:noFill/>
            <a:miter lim="800000"/>
            <a:headEnd/>
            <a:tailEnd/>
          </a:ln>
        </p:spPr>
        <p:txBody>
          <a:bodyPr wrap="none">
            <a:spAutoFit/>
          </a:bodyPr>
          <a:lstStyle/>
          <a:p>
            <a:r>
              <a:rPr lang="en-US" altLang="zh-CN" sz="1000">
                <a:solidFill>
                  <a:srgbClr val="CC0000"/>
                </a:solidFill>
              </a:rPr>
              <a:t>)</a:t>
            </a:r>
          </a:p>
        </p:txBody>
      </p:sp>
      <p:sp>
        <p:nvSpPr>
          <p:cNvPr id="169997" name="Text Box 13"/>
          <p:cNvSpPr txBox="1">
            <a:spLocks noChangeArrowheads="1"/>
          </p:cNvSpPr>
          <p:nvPr/>
        </p:nvSpPr>
        <p:spPr bwMode="auto">
          <a:xfrm>
            <a:off x="5810250" y="939800"/>
            <a:ext cx="400050" cy="366713"/>
          </a:xfrm>
          <a:prstGeom prst="rect">
            <a:avLst/>
          </a:prstGeom>
          <a:noFill/>
          <a:ln w="9525">
            <a:noFill/>
            <a:miter lim="800000"/>
            <a:headEnd/>
            <a:tailEnd/>
          </a:ln>
        </p:spPr>
        <p:txBody>
          <a:bodyPr wrap="none">
            <a:spAutoFit/>
          </a:bodyPr>
          <a:lstStyle/>
          <a:p>
            <a:r>
              <a:rPr lang="en-US" altLang="zh-CN">
                <a:solidFill>
                  <a:srgbClr val="0000FF"/>
                </a:solidFill>
                <a:latin typeface="Times New Roman" pitchFamily="18" charset="0"/>
              </a:rPr>
              <a:t>M</a:t>
            </a:r>
          </a:p>
        </p:txBody>
      </p:sp>
      <p:sp>
        <p:nvSpPr>
          <p:cNvPr id="169998" name="Line 14"/>
          <p:cNvSpPr>
            <a:spLocks noChangeShapeType="1"/>
          </p:cNvSpPr>
          <p:nvPr/>
        </p:nvSpPr>
        <p:spPr bwMode="auto">
          <a:xfrm flipV="1">
            <a:off x="5133975" y="1844675"/>
            <a:ext cx="195263" cy="152400"/>
          </a:xfrm>
          <a:prstGeom prst="line">
            <a:avLst/>
          </a:prstGeom>
          <a:noFill/>
          <a:ln w="19050">
            <a:solidFill>
              <a:srgbClr val="FF9966"/>
            </a:solidFill>
            <a:round/>
            <a:headEnd/>
            <a:tailEnd type="triangle" w="med" len="med"/>
          </a:ln>
        </p:spPr>
        <p:txBody>
          <a:bodyPr/>
          <a:lstStyle/>
          <a:p>
            <a:endParaRPr lang="zh-CN" altLang="en-US"/>
          </a:p>
        </p:txBody>
      </p:sp>
      <p:sp>
        <p:nvSpPr>
          <p:cNvPr id="169999" name="Line 15"/>
          <p:cNvSpPr>
            <a:spLocks noChangeShapeType="1"/>
          </p:cNvSpPr>
          <p:nvPr/>
        </p:nvSpPr>
        <p:spPr bwMode="auto">
          <a:xfrm>
            <a:off x="6653213" y="1782763"/>
            <a:ext cx="147637" cy="76200"/>
          </a:xfrm>
          <a:prstGeom prst="line">
            <a:avLst/>
          </a:prstGeom>
          <a:noFill/>
          <a:ln w="19050">
            <a:solidFill>
              <a:srgbClr val="FF9966"/>
            </a:solidFill>
            <a:round/>
            <a:headEnd/>
            <a:tailEnd type="triangle" w="med" len="med"/>
          </a:ln>
        </p:spPr>
        <p:txBody>
          <a:bodyPr/>
          <a:lstStyle/>
          <a:p>
            <a:endParaRPr lang="zh-CN" altLang="en-US"/>
          </a:p>
        </p:txBody>
      </p:sp>
      <p:sp>
        <p:nvSpPr>
          <p:cNvPr id="170000" name="Text Box 16"/>
          <p:cNvSpPr txBox="1">
            <a:spLocks noChangeArrowheads="1"/>
          </p:cNvSpPr>
          <p:nvPr/>
        </p:nvSpPr>
        <p:spPr bwMode="auto">
          <a:xfrm>
            <a:off x="4343400" y="2238375"/>
            <a:ext cx="404813" cy="457200"/>
          </a:xfrm>
          <a:prstGeom prst="rect">
            <a:avLst/>
          </a:prstGeom>
          <a:noFill/>
          <a:ln w="9525">
            <a:noFill/>
            <a:miter lim="800000"/>
            <a:headEnd/>
            <a:tailEnd/>
          </a:ln>
        </p:spPr>
        <p:txBody>
          <a:bodyPr wrap="none">
            <a:spAutoFit/>
          </a:bodyPr>
          <a:lstStyle/>
          <a:p>
            <a:r>
              <a:rPr lang="en-US" altLang="zh-CN" sz="2400" i="1">
                <a:solidFill>
                  <a:srgbClr val="0000FF"/>
                </a:solidFill>
                <a:latin typeface="Times New Roman" pitchFamily="18" charset="0"/>
              </a:rPr>
              <a:t>Q</a:t>
            </a:r>
          </a:p>
        </p:txBody>
      </p:sp>
      <p:sp>
        <p:nvSpPr>
          <p:cNvPr id="170001" name="Text Box 17"/>
          <p:cNvSpPr txBox="1">
            <a:spLocks noChangeArrowheads="1"/>
          </p:cNvSpPr>
          <p:nvPr/>
        </p:nvSpPr>
        <p:spPr bwMode="auto">
          <a:xfrm>
            <a:off x="8296275" y="2286000"/>
            <a:ext cx="619125" cy="457200"/>
          </a:xfrm>
          <a:prstGeom prst="rect">
            <a:avLst/>
          </a:prstGeom>
          <a:noFill/>
          <a:ln w="9525">
            <a:noFill/>
            <a:miter lim="800000"/>
            <a:headEnd/>
            <a:tailEnd/>
          </a:ln>
        </p:spPr>
        <p:txBody>
          <a:bodyPr>
            <a:spAutoFit/>
          </a:bodyPr>
          <a:lstStyle/>
          <a:p>
            <a:r>
              <a:rPr lang="en-US" altLang="zh-CN" sz="2400" i="1">
                <a:solidFill>
                  <a:srgbClr val="0000FF"/>
                </a:solidFill>
                <a:latin typeface="Times New Roman" pitchFamily="18" charset="0"/>
              </a:rPr>
              <a:t>Q</a:t>
            </a:r>
            <a:r>
              <a:rPr lang="en-US" altLang="zh-CN" sz="2400" i="1" baseline="-25000">
                <a:solidFill>
                  <a:srgbClr val="0000FF"/>
                </a:solidFill>
                <a:latin typeface="Times New Roman" pitchFamily="18" charset="0"/>
              </a:rPr>
              <a:t>1</a:t>
            </a:r>
          </a:p>
        </p:txBody>
      </p:sp>
      <p:sp>
        <p:nvSpPr>
          <p:cNvPr id="170002" name="Text Box 18"/>
          <p:cNvSpPr txBox="1">
            <a:spLocks noChangeArrowheads="1"/>
          </p:cNvSpPr>
          <p:nvPr/>
        </p:nvSpPr>
        <p:spPr bwMode="auto">
          <a:xfrm>
            <a:off x="5562600" y="1939925"/>
            <a:ext cx="381000" cy="396875"/>
          </a:xfrm>
          <a:prstGeom prst="rect">
            <a:avLst/>
          </a:prstGeom>
          <a:noFill/>
          <a:ln w="9525">
            <a:noFill/>
            <a:miter lim="800000"/>
            <a:headEnd/>
            <a:tailEnd/>
          </a:ln>
        </p:spPr>
        <p:txBody>
          <a:bodyPr wrap="none">
            <a:spAutoFit/>
          </a:bodyPr>
          <a:lstStyle/>
          <a:p>
            <a:r>
              <a:rPr lang="en-US" altLang="zh-CN" sz="2000" i="1">
                <a:solidFill>
                  <a:srgbClr val="0000FF"/>
                </a:solidFill>
              </a:rPr>
              <a:t>O</a:t>
            </a:r>
          </a:p>
        </p:txBody>
      </p:sp>
      <p:sp>
        <p:nvSpPr>
          <p:cNvPr id="170003" name="Text Box 19"/>
          <p:cNvSpPr txBox="1">
            <a:spLocks noChangeArrowheads="1"/>
          </p:cNvSpPr>
          <p:nvPr/>
        </p:nvSpPr>
        <p:spPr bwMode="auto">
          <a:xfrm>
            <a:off x="4716463" y="1125538"/>
            <a:ext cx="438150" cy="457200"/>
          </a:xfrm>
          <a:prstGeom prst="rect">
            <a:avLst/>
          </a:prstGeom>
          <a:noFill/>
          <a:ln w="9525">
            <a:noFill/>
            <a:miter lim="800000"/>
            <a:headEnd/>
            <a:tailEnd/>
          </a:ln>
        </p:spPr>
        <p:txBody>
          <a:bodyPr wrap="none">
            <a:spAutoFit/>
          </a:bodyPr>
          <a:lstStyle/>
          <a:p>
            <a:r>
              <a:rPr lang="en-US" altLang="zh-CN" sz="2400" i="1">
                <a:latin typeface="Times New Roman" pitchFamily="18" charset="0"/>
              </a:rPr>
              <a:t>n</a:t>
            </a:r>
            <a:r>
              <a:rPr lang="en-US" altLang="zh-CN" sz="2400" baseline="-25000">
                <a:latin typeface="Times New Roman" pitchFamily="18" charset="0"/>
              </a:rPr>
              <a:t>0</a:t>
            </a:r>
          </a:p>
        </p:txBody>
      </p:sp>
      <p:sp>
        <p:nvSpPr>
          <p:cNvPr id="170004" name="Line 20"/>
          <p:cNvSpPr>
            <a:spLocks noChangeShapeType="1"/>
          </p:cNvSpPr>
          <p:nvPr/>
        </p:nvSpPr>
        <p:spPr bwMode="auto">
          <a:xfrm>
            <a:off x="4740275" y="2349500"/>
            <a:ext cx="0" cy="304800"/>
          </a:xfrm>
          <a:prstGeom prst="line">
            <a:avLst/>
          </a:prstGeom>
          <a:noFill/>
          <a:ln w="9525">
            <a:solidFill>
              <a:schemeClr val="tx1"/>
            </a:solidFill>
            <a:round/>
            <a:headEnd/>
            <a:tailEnd/>
          </a:ln>
        </p:spPr>
        <p:txBody>
          <a:bodyPr/>
          <a:lstStyle/>
          <a:p>
            <a:endParaRPr lang="zh-CN" altLang="en-US"/>
          </a:p>
        </p:txBody>
      </p:sp>
      <p:sp>
        <p:nvSpPr>
          <p:cNvPr id="170005" name="Line 21"/>
          <p:cNvSpPr>
            <a:spLocks noChangeShapeType="1"/>
          </p:cNvSpPr>
          <p:nvPr/>
        </p:nvSpPr>
        <p:spPr bwMode="auto">
          <a:xfrm>
            <a:off x="7742238" y="2349500"/>
            <a:ext cx="0" cy="1155700"/>
          </a:xfrm>
          <a:prstGeom prst="line">
            <a:avLst/>
          </a:prstGeom>
          <a:noFill/>
          <a:ln w="9525">
            <a:solidFill>
              <a:schemeClr val="tx1"/>
            </a:solidFill>
            <a:round/>
            <a:headEnd/>
            <a:tailEnd/>
          </a:ln>
        </p:spPr>
        <p:txBody>
          <a:bodyPr/>
          <a:lstStyle/>
          <a:p>
            <a:endParaRPr lang="zh-CN" altLang="en-US"/>
          </a:p>
        </p:txBody>
      </p:sp>
      <p:sp>
        <p:nvSpPr>
          <p:cNvPr id="170006" name="Line 22"/>
          <p:cNvSpPr>
            <a:spLocks noChangeShapeType="1"/>
          </p:cNvSpPr>
          <p:nvPr/>
        </p:nvSpPr>
        <p:spPr bwMode="auto">
          <a:xfrm>
            <a:off x="5859463" y="2354263"/>
            <a:ext cx="0" cy="1379537"/>
          </a:xfrm>
          <a:prstGeom prst="line">
            <a:avLst/>
          </a:prstGeom>
          <a:noFill/>
          <a:ln w="9525">
            <a:solidFill>
              <a:schemeClr val="tx1"/>
            </a:solidFill>
            <a:round/>
            <a:headEnd/>
            <a:tailEnd/>
          </a:ln>
        </p:spPr>
        <p:txBody>
          <a:bodyPr/>
          <a:lstStyle/>
          <a:p>
            <a:endParaRPr lang="zh-CN" altLang="en-US"/>
          </a:p>
        </p:txBody>
      </p:sp>
      <p:sp>
        <p:nvSpPr>
          <p:cNvPr id="170007" name="Line 23"/>
          <p:cNvSpPr>
            <a:spLocks noChangeShapeType="1"/>
          </p:cNvSpPr>
          <p:nvPr/>
        </p:nvSpPr>
        <p:spPr bwMode="auto">
          <a:xfrm>
            <a:off x="4740275" y="2501900"/>
            <a:ext cx="1128713"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70008" name="Line 24"/>
          <p:cNvSpPr>
            <a:spLocks noChangeShapeType="1"/>
          </p:cNvSpPr>
          <p:nvPr/>
        </p:nvSpPr>
        <p:spPr bwMode="auto">
          <a:xfrm>
            <a:off x="6115050" y="3200400"/>
            <a:ext cx="1617663"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70009" name="Line 25"/>
          <p:cNvSpPr>
            <a:spLocks noChangeShapeType="1"/>
          </p:cNvSpPr>
          <p:nvPr/>
        </p:nvSpPr>
        <p:spPr bwMode="auto">
          <a:xfrm>
            <a:off x="5997575" y="1462088"/>
            <a:ext cx="2471738" cy="898525"/>
          </a:xfrm>
          <a:prstGeom prst="line">
            <a:avLst/>
          </a:prstGeom>
          <a:noFill/>
          <a:ln w="9525">
            <a:solidFill>
              <a:schemeClr val="tx1"/>
            </a:solidFill>
            <a:prstDash val="dash"/>
            <a:round/>
            <a:headEnd/>
            <a:tailEnd/>
          </a:ln>
        </p:spPr>
        <p:txBody>
          <a:bodyPr/>
          <a:lstStyle/>
          <a:p>
            <a:endParaRPr lang="zh-CN" altLang="en-US"/>
          </a:p>
        </p:txBody>
      </p:sp>
      <p:sp>
        <p:nvSpPr>
          <p:cNvPr id="170010" name="Text Box 26"/>
          <p:cNvSpPr txBox="1">
            <a:spLocks noChangeArrowheads="1"/>
          </p:cNvSpPr>
          <p:nvPr/>
        </p:nvSpPr>
        <p:spPr bwMode="auto">
          <a:xfrm>
            <a:off x="5133975" y="2422525"/>
            <a:ext cx="311150" cy="396875"/>
          </a:xfrm>
          <a:prstGeom prst="rect">
            <a:avLst/>
          </a:prstGeom>
          <a:noFill/>
          <a:ln w="9525">
            <a:noFill/>
            <a:miter lim="800000"/>
            <a:headEnd/>
            <a:tailEnd/>
          </a:ln>
        </p:spPr>
        <p:txBody>
          <a:bodyPr wrap="none">
            <a:spAutoFit/>
          </a:bodyPr>
          <a:lstStyle/>
          <a:p>
            <a:r>
              <a:rPr lang="en-US" altLang="zh-CN" sz="2000" i="1">
                <a:solidFill>
                  <a:srgbClr val="CC0000"/>
                </a:solidFill>
                <a:latin typeface="Times New Roman" pitchFamily="18" charset="0"/>
              </a:rPr>
              <a:t>p</a:t>
            </a:r>
          </a:p>
        </p:txBody>
      </p:sp>
      <p:sp>
        <p:nvSpPr>
          <p:cNvPr id="170011" name="Text Box 27"/>
          <p:cNvSpPr txBox="1">
            <a:spLocks noChangeArrowheads="1"/>
          </p:cNvSpPr>
          <p:nvPr/>
        </p:nvSpPr>
        <p:spPr bwMode="auto">
          <a:xfrm>
            <a:off x="6261100" y="914400"/>
            <a:ext cx="393700" cy="457200"/>
          </a:xfrm>
          <a:prstGeom prst="rect">
            <a:avLst/>
          </a:prstGeom>
          <a:noFill/>
          <a:ln w="9525">
            <a:noFill/>
            <a:miter lim="800000"/>
            <a:headEnd/>
            <a:tailEnd/>
          </a:ln>
        </p:spPr>
        <p:txBody>
          <a:bodyPr wrap="none">
            <a:spAutoFit/>
          </a:bodyPr>
          <a:lstStyle/>
          <a:p>
            <a:r>
              <a:rPr lang="en-US" altLang="zh-CN" sz="2400" i="1">
                <a:latin typeface="Times New Roman" pitchFamily="18" charset="0"/>
              </a:rPr>
              <a:t>n</a:t>
            </a:r>
            <a:r>
              <a:rPr lang="en-US" altLang="zh-CN" sz="2400" baseline="-25000">
                <a:latin typeface="Times New Roman" pitchFamily="18" charset="0"/>
              </a:rPr>
              <a:t>i</a:t>
            </a:r>
          </a:p>
        </p:txBody>
      </p:sp>
      <p:sp>
        <p:nvSpPr>
          <p:cNvPr id="170012" name="Text Box 28"/>
          <p:cNvSpPr txBox="1">
            <a:spLocks noChangeArrowheads="1"/>
          </p:cNvSpPr>
          <p:nvPr/>
        </p:nvSpPr>
        <p:spPr bwMode="auto">
          <a:xfrm>
            <a:off x="7634288" y="1752600"/>
            <a:ext cx="468312" cy="366713"/>
          </a:xfrm>
          <a:prstGeom prst="rect">
            <a:avLst/>
          </a:prstGeom>
          <a:noFill/>
          <a:ln w="9525">
            <a:noFill/>
            <a:miter lim="800000"/>
            <a:headEnd/>
            <a:tailEnd/>
          </a:ln>
        </p:spPr>
        <p:txBody>
          <a:bodyPr>
            <a:spAutoFit/>
          </a:bodyPr>
          <a:lstStyle/>
          <a:p>
            <a:r>
              <a:rPr lang="en-US" altLang="zh-CN" i="1">
                <a:solidFill>
                  <a:srgbClr val="0000FF"/>
                </a:solidFill>
                <a:latin typeface="Times New Roman" pitchFamily="18" charset="0"/>
              </a:rPr>
              <a:t>Q</a:t>
            </a:r>
            <a:r>
              <a:rPr lang="en-US" altLang="zh-CN" i="1" baseline="-25000">
                <a:solidFill>
                  <a:srgbClr val="0000FF"/>
                </a:solidFill>
                <a:latin typeface="Times New Roman" pitchFamily="18" charset="0"/>
              </a:rPr>
              <a:t>2</a:t>
            </a:r>
          </a:p>
        </p:txBody>
      </p:sp>
      <p:sp>
        <p:nvSpPr>
          <p:cNvPr id="170013" name="Line 29"/>
          <p:cNvSpPr>
            <a:spLocks noChangeShapeType="1"/>
          </p:cNvSpPr>
          <p:nvPr/>
        </p:nvSpPr>
        <p:spPr bwMode="auto">
          <a:xfrm>
            <a:off x="6083300" y="2347913"/>
            <a:ext cx="0" cy="998537"/>
          </a:xfrm>
          <a:prstGeom prst="line">
            <a:avLst/>
          </a:prstGeom>
          <a:noFill/>
          <a:ln w="9525">
            <a:solidFill>
              <a:schemeClr val="tx1"/>
            </a:solidFill>
            <a:round/>
            <a:headEnd/>
            <a:tailEnd/>
          </a:ln>
        </p:spPr>
        <p:txBody>
          <a:bodyPr/>
          <a:lstStyle/>
          <a:p>
            <a:endParaRPr lang="zh-CN" altLang="en-US"/>
          </a:p>
        </p:txBody>
      </p:sp>
      <p:sp>
        <p:nvSpPr>
          <p:cNvPr id="170014" name="Line 30"/>
          <p:cNvSpPr>
            <a:spLocks noChangeShapeType="1"/>
          </p:cNvSpPr>
          <p:nvPr/>
        </p:nvSpPr>
        <p:spPr bwMode="auto">
          <a:xfrm>
            <a:off x="5851525" y="3352800"/>
            <a:ext cx="244475"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70015" name="Text Box 31"/>
          <p:cNvSpPr txBox="1">
            <a:spLocks noChangeArrowheads="1"/>
          </p:cNvSpPr>
          <p:nvPr/>
        </p:nvSpPr>
        <p:spPr bwMode="auto">
          <a:xfrm>
            <a:off x="5859463" y="3324225"/>
            <a:ext cx="298450" cy="366713"/>
          </a:xfrm>
          <a:prstGeom prst="rect">
            <a:avLst/>
          </a:prstGeom>
          <a:noFill/>
          <a:ln w="9525">
            <a:noFill/>
            <a:miter lim="800000"/>
            <a:headEnd/>
            <a:tailEnd/>
          </a:ln>
        </p:spPr>
        <p:txBody>
          <a:bodyPr wrap="none">
            <a:spAutoFit/>
          </a:bodyPr>
          <a:lstStyle/>
          <a:p>
            <a:r>
              <a:rPr lang="en-US" altLang="zh-CN" i="1">
                <a:latin typeface="Times New Roman" pitchFamily="18" charset="0"/>
              </a:rPr>
              <a:t>d</a:t>
            </a:r>
          </a:p>
        </p:txBody>
      </p:sp>
      <p:sp>
        <p:nvSpPr>
          <p:cNvPr id="170016" name="Line 32"/>
          <p:cNvSpPr>
            <a:spLocks noChangeShapeType="1"/>
          </p:cNvSpPr>
          <p:nvPr/>
        </p:nvSpPr>
        <p:spPr bwMode="auto">
          <a:xfrm>
            <a:off x="8242300" y="2286000"/>
            <a:ext cx="0" cy="1447800"/>
          </a:xfrm>
          <a:prstGeom prst="line">
            <a:avLst/>
          </a:prstGeom>
          <a:noFill/>
          <a:ln w="9525">
            <a:solidFill>
              <a:schemeClr val="tx1"/>
            </a:solidFill>
            <a:round/>
            <a:headEnd/>
            <a:tailEnd/>
          </a:ln>
        </p:spPr>
        <p:txBody>
          <a:bodyPr/>
          <a:lstStyle/>
          <a:p>
            <a:endParaRPr lang="zh-CN" altLang="en-US"/>
          </a:p>
        </p:txBody>
      </p:sp>
      <p:sp>
        <p:nvSpPr>
          <p:cNvPr id="170017" name="Line 33"/>
          <p:cNvSpPr>
            <a:spLocks noChangeShapeType="1"/>
          </p:cNvSpPr>
          <p:nvPr/>
        </p:nvSpPr>
        <p:spPr bwMode="auto">
          <a:xfrm>
            <a:off x="5868988" y="3657600"/>
            <a:ext cx="2354262"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70018" name="Text Box 34"/>
          <p:cNvSpPr txBox="1">
            <a:spLocks noChangeArrowheads="1"/>
          </p:cNvSpPr>
          <p:nvPr/>
        </p:nvSpPr>
        <p:spPr bwMode="auto">
          <a:xfrm>
            <a:off x="6751638" y="2667000"/>
            <a:ext cx="520700" cy="396875"/>
          </a:xfrm>
          <a:prstGeom prst="rect">
            <a:avLst/>
          </a:prstGeom>
          <a:noFill/>
          <a:ln w="9525">
            <a:noFill/>
            <a:miter lim="800000"/>
            <a:headEnd/>
            <a:tailEnd/>
          </a:ln>
        </p:spPr>
        <p:txBody>
          <a:bodyPr wrap="none">
            <a:spAutoFit/>
          </a:bodyPr>
          <a:lstStyle/>
          <a:p>
            <a:r>
              <a:rPr lang="en-US" altLang="zh-CN" sz="2000" i="1">
                <a:solidFill>
                  <a:srgbClr val="CC0000"/>
                </a:solidFill>
                <a:latin typeface="Times New Roman" pitchFamily="18" charset="0"/>
              </a:rPr>
              <a:t>p</a:t>
            </a:r>
            <a:r>
              <a:rPr lang="en-US" altLang="zh-CN" sz="2000" i="1" baseline="-25000">
                <a:solidFill>
                  <a:srgbClr val="CC0000"/>
                </a:solidFill>
                <a:latin typeface="Times New Roman" pitchFamily="18" charset="0"/>
              </a:rPr>
              <a:t>2</a:t>
            </a:r>
            <a:r>
              <a:rPr lang="en-US" altLang="zh-CN" sz="2000" i="1">
                <a:solidFill>
                  <a:srgbClr val="CC0000"/>
                </a:solidFill>
                <a:latin typeface="Times New Roman" pitchFamily="18" charset="0"/>
                <a:cs typeface="Times New Roman" pitchFamily="18" charset="0"/>
              </a:rPr>
              <a:t>´</a:t>
            </a:r>
            <a:endParaRPr lang="en-US" altLang="zh-CN" sz="2000" i="1">
              <a:solidFill>
                <a:srgbClr val="CC0000"/>
              </a:solidFill>
              <a:latin typeface="Times New Roman" pitchFamily="18" charset="0"/>
            </a:endParaRPr>
          </a:p>
        </p:txBody>
      </p:sp>
      <p:sp>
        <p:nvSpPr>
          <p:cNvPr id="170019" name="Text Box 35"/>
          <p:cNvSpPr txBox="1">
            <a:spLocks noChangeArrowheads="1"/>
          </p:cNvSpPr>
          <p:nvPr/>
        </p:nvSpPr>
        <p:spPr bwMode="auto">
          <a:xfrm>
            <a:off x="6850063" y="3608388"/>
            <a:ext cx="520700" cy="396875"/>
          </a:xfrm>
          <a:prstGeom prst="rect">
            <a:avLst/>
          </a:prstGeom>
          <a:noFill/>
          <a:ln w="9525">
            <a:noFill/>
            <a:miter lim="800000"/>
            <a:headEnd/>
            <a:tailEnd/>
          </a:ln>
        </p:spPr>
        <p:txBody>
          <a:bodyPr wrap="none">
            <a:spAutoFit/>
          </a:bodyPr>
          <a:lstStyle/>
          <a:p>
            <a:r>
              <a:rPr lang="en-US" altLang="zh-CN" sz="2000" i="1">
                <a:solidFill>
                  <a:srgbClr val="CC0000"/>
                </a:solidFill>
                <a:latin typeface="Times New Roman" pitchFamily="18" charset="0"/>
              </a:rPr>
              <a:t>p</a:t>
            </a:r>
            <a:r>
              <a:rPr lang="en-US" altLang="zh-CN" sz="2000" i="1" baseline="-25000">
                <a:solidFill>
                  <a:srgbClr val="CC0000"/>
                </a:solidFill>
                <a:latin typeface="Times New Roman" pitchFamily="18" charset="0"/>
              </a:rPr>
              <a:t>1</a:t>
            </a:r>
            <a:r>
              <a:rPr lang="en-US" altLang="zh-CN" sz="2000" i="1">
                <a:solidFill>
                  <a:srgbClr val="CC0000"/>
                </a:solidFill>
                <a:latin typeface="Times New Roman" pitchFamily="18" charset="0"/>
                <a:cs typeface="Times New Roman" pitchFamily="18" charset="0"/>
              </a:rPr>
              <a:t>´</a:t>
            </a:r>
            <a:endParaRPr lang="en-US" altLang="zh-CN" sz="2000" i="1">
              <a:solidFill>
                <a:srgbClr val="CC0000"/>
              </a:solidFill>
              <a:latin typeface="Times New Roman" pitchFamily="18" charset="0"/>
            </a:endParaRPr>
          </a:p>
        </p:txBody>
      </p:sp>
      <p:sp>
        <p:nvSpPr>
          <p:cNvPr id="170020" name="Line 36"/>
          <p:cNvSpPr>
            <a:spLocks noChangeShapeType="1"/>
          </p:cNvSpPr>
          <p:nvPr/>
        </p:nvSpPr>
        <p:spPr bwMode="auto">
          <a:xfrm flipV="1">
            <a:off x="5526088" y="2438400"/>
            <a:ext cx="441325" cy="533400"/>
          </a:xfrm>
          <a:prstGeom prst="line">
            <a:avLst/>
          </a:prstGeom>
          <a:noFill/>
          <a:ln w="9525">
            <a:solidFill>
              <a:srgbClr val="0066FF"/>
            </a:solidFill>
            <a:round/>
            <a:headEnd/>
            <a:tailEnd type="triangle" w="med" len="med"/>
          </a:ln>
        </p:spPr>
        <p:txBody>
          <a:bodyPr/>
          <a:lstStyle/>
          <a:p>
            <a:endParaRPr lang="zh-CN" altLang="en-US"/>
          </a:p>
        </p:txBody>
      </p:sp>
      <p:sp>
        <p:nvSpPr>
          <p:cNvPr id="170021" name="Text Box 37"/>
          <p:cNvSpPr txBox="1">
            <a:spLocks noChangeArrowheads="1"/>
          </p:cNvSpPr>
          <p:nvPr/>
        </p:nvSpPr>
        <p:spPr bwMode="auto">
          <a:xfrm>
            <a:off x="5272088" y="2819400"/>
            <a:ext cx="460375" cy="457200"/>
          </a:xfrm>
          <a:prstGeom prst="rect">
            <a:avLst/>
          </a:prstGeom>
          <a:noFill/>
          <a:ln w="9525">
            <a:noFill/>
            <a:miter lim="800000"/>
            <a:headEnd/>
            <a:tailEnd/>
          </a:ln>
        </p:spPr>
        <p:txBody>
          <a:bodyPr wrap="none">
            <a:spAutoFit/>
          </a:bodyPr>
          <a:lstStyle/>
          <a:p>
            <a:r>
              <a:rPr lang="en-US" altLang="zh-CN" sz="2400" i="1">
                <a:latin typeface="Times New Roman" pitchFamily="18" charset="0"/>
              </a:rPr>
              <a:t>n</a:t>
            </a:r>
            <a:r>
              <a:rPr lang="en-US" altLang="zh-CN" sz="2400" baseline="-25000">
                <a:latin typeface="Times New Roman" pitchFamily="18" charset="0"/>
              </a:rPr>
              <a:t>L</a:t>
            </a:r>
          </a:p>
        </p:txBody>
      </p:sp>
      <p:sp>
        <p:nvSpPr>
          <p:cNvPr id="37926" name="Text Box 38"/>
          <p:cNvSpPr txBox="1">
            <a:spLocks noChangeArrowheads="1"/>
          </p:cNvSpPr>
          <p:nvPr/>
        </p:nvSpPr>
        <p:spPr bwMode="auto">
          <a:xfrm>
            <a:off x="900113" y="1700213"/>
            <a:ext cx="2305050" cy="579437"/>
          </a:xfrm>
          <a:prstGeom prst="rect">
            <a:avLst/>
          </a:prstGeom>
          <a:noFill/>
          <a:ln w="9525">
            <a:noFill/>
            <a:miter lim="800000"/>
            <a:headEnd/>
            <a:tailEnd/>
          </a:ln>
        </p:spPr>
        <p:txBody>
          <a:bodyPr>
            <a:spAutoFit/>
          </a:bodyPr>
          <a:lstStyle/>
          <a:p>
            <a:r>
              <a:rPr lang="zh-CN" altLang="en-US" sz="3200"/>
              <a:t>物方焦距</a:t>
            </a:r>
          </a:p>
        </p:txBody>
      </p:sp>
      <p:sp>
        <p:nvSpPr>
          <p:cNvPr id="170023" name="Rectangle 41"/>
          <p:cNvSpPr>
            <a:spLocks noChangeArrowheads="1"/>
          </p:cNvSpPr>
          <p:nvPr/>
        </p:nvSpPr>
        <p:spPr bwMode="auto">
          <a:xfrm>
            <a:off x="1422400" y="2743200"/>
            <a:ext cx="76200" cy="152400"/>
          </a:xfrm>
          <a:prstGeom prst="rect">
            <a:avLst/>
          </a:prstGeom>
          <a:solidFill>
            <a:schemeClr val="bg1"/>
          </a:solidFill>
          <a:ln w="9525">
            <a:noFill/>
            <a:miter lim="800000"/>
            <a:headEnd/>
            <a:tailEnd/>
          </a:ln>
        </p:spPr>
        <p:txBody>
          <a:bodyPr wrap="none" anchor="ctr"/>
          <a:lstStyle/>
          <a:p>
            <a:endParaRPr lang="zh-CN" altLang="en-US"/>
          </a:p>
        </p:txBody>
      </p:sp>
      <p:sp>
        <p:nvSpPr>
          <p:cNvPr id="170024" name="Rectangle 42"/>
          <p:cNvSpPr>
            <a:spLocks noChangeArrowheads="1"/>
          </p:cNvSpPr>
          <p:nvPr/>
        </p:nvSpPr>
        <p:spPr bwMode="auto">
          <a:xfrm>
            <a:off x="4067175" y="908050"/>
            <a:ext cx="4897438" cy="3168650"/>
          </a:xfrm>
          <a:prstGeom prst="rect">
            <a:avLst/>
          </a:prstGeom>
          <a:noFill/>
          <a:ln w="9525">
            <a:solidFill>
              <a:schemeClr val="tx1"/>
            </a:solidFill>
            <a:miter lim="800000"/>
            <a:headEnd/>
            <a:tailEnd/>
          </a:ln>
        </p:spPr>
        <p:txBody>
          <a:bodyPr wrap="none" anchor="ctr"/>
          <a:lstStyle/>
          <a:p>
            <a:endParaRPr lang="zh-CN" altLang="en-US"/>
          </a:p>
        </p:txBody>
      </p:sp>
      <p:graphicFrame>
        <p:nvGraphicFramePr>
          <p:cNvPr id="37937" name="Object 49"/>
          <p:cNvGraphicFramePr>
            <a:graphicFrameLocks noGrp="1" noChangeAspect="1"/>
          </p:cNvGraphicFramePr>
          <p:nvPr>
            <p:ph/>
          </p:nvPr>
        </p:nvGraphicFramePr>
        <p:xfrm>
          <a:off x="900113" y="4127500"/>
          <a:ext cx="3889375" cy="1620838"/>
        </p:xfrm>
        <a:graphic>
          <a:graphicData uri="http://schemas.openxmlformats.org/presentationml/2006/ole">
            <p:oleObj spid="_x0000_s185346" name="公式" r:id="rId3" imgW="1066680" imgH="444240" progId="">
              <p:embed/>
            </p:oleObj>
          </a:graphicData>
        </a:graphic>
      </p:graphicFrame>
      <p:sp>
        <p:nvSpPr>
          <p:cNvPr id="170025" name="Rectangle 26"/>
          <p:cNvSpPr>
            <a:spLocks noChangeArrowheads="1"/>
          </p:cNvSpPr>
          <p:nvPr/>
        </p:nvSpPr>
        <p:spPr bwMode="auto">
          <a:xfrm>
            <a:off x="5638800" y="101600"/>
            <a:ext cx="3227388" cy="519113"/>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 11-14  </a:t>
            </a:r>
            <a:r>
              <a:rPr kumimoji="1" lang="zh-CN" altLang="en-US" sz="2800" b="1">
                <a:solidFill>
                  <a:srgbClr val="000066"/>
                </a:solidFill>
                <a:latin typeface="楷体_GB2312" pitchFamily="49" charset="-122"/>
                <a:ea typeface="楷体_GB2312" pitchFamily="49" charset="-122"/>
              </a:rPr>
              <a:t>几何光学 </a:t>
            </a:r>
          </a:p>
        </p:txBody>
      </p:sp>
      <p:sp>
        <p:nvSpPr>
          <p:cNvPr id="42" name="Oval 27"/>
          <p:cNvSpPr>
            <a:spLocks noChangeArrowheads="1"/>
          </p:cNvSpPr>
          <p:nvPr/>
        </p:nvSpPr>
        <p:spPr bwMode="auto">
          <a:xfrm>
            <a:off x="5715000" y="609600"/>
            <a:ext cx="3065463"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926"/>
                                        </p:tgtEl>
                                        <p:attrNameLst>
                                          <p:attrName>style.visibility</p:attrName>
                                        </p:attrNameLst>
                                      </p:cBhvr>
                                      <p:to>
                                        <p:strVal val="visible"/>
                                      </p:to>
                                    </p:set>
                                    <p:animEffect transition="in" filter="blinds(horizontal)">
                                      <p:cBhvr>
                                        <p:cTn id="7" dur="500"/>
                                        <p:tgtEl>
                                          <p:spTgt spid="379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79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26" grpId="0" autoUpdateAnimBg="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3" name="灯片编号占位符 1"/>
          <p:cNvSpPr>
            <a:spLocks noGrp="1"/>
          </p:cNvSpPr>
          <p:nvPr>
            <p:ph type="sldNum" sz="quarter" idx="10"/>
          </p:nvPr>
        </p:nvSpPr>
        <p:spPr>
          <a:noFill/>
        </p:spPr>
        <p:txBody>
          <a:bodyPr/>
          <a:lstStyle/>
          <a:p>
            <a:fld id="{46121B2B-0A9E-41FE-97CC-5F6116B2C9CF}" type="slidenum">
              <a:rPr lang="en-US" altLang="zh-CN" smtClean="0"/>
              <a:pPr/>
              <a:t>244</a:t>
            </a:fld>
            <a:endParaRPr lang="en-US" altLang="zh-CN" smtClean="0"/>
          </a:p>
        </p:txBody>
      </p:sp>
      <p:sp>
        <p:nvSpPr>
          <p:cNvPr id="21506" name="Text Box 2"/>
          <p:cNvSpPr txBox="1">
            <a:spLocks noChangeArrowheads="1"/>
          </p:cNvSpPr>
          <p:nvPr/>
        </p:nvSpPr>
        <p:spPr bwMode="auto">
          <a:xfrm>
            <a:off x="1127125" y="1219200"/>
            <a:ext cx="2225675" cy="579438"/>
          </a:xfrm>
          <a:prstGeom prst="rect">
            <a:avLst/>
          </a:prstGeom>
          <a:noFill/>
          <a:ln w="9525">
            <a:noFill/>
            <a:miter lim="800000"/>
            <a:headEnd/>
            <a:tailEnd/>
          </a:ln>
        </p:spPr>
        <p:txBody>
          <a:bodyPr>
            <a:spAutoFit/>
          </a:bodyPr>
          <a:lstStyle/>
          <a:p>
            <a:r>
              <a:rPr lang="zh-CN" altLang="en-US" sz="3200"/>
              <a:t>当</a:t>
            </a:r>
            <a:r>
              <a:rPr lang="en-US" altLang="zh-CN" sz="3200" i="1">
                <a:latin typeface="Times New Roman" pitchFamily="18" charset="0"/>
              </a:rPr>
              <a:t>n</a:t>
            </a:r>
            <a:r>
              <a:rPr lang="en-US" altLang="zh-CN" sz="3200" baseline="-25000">
                <a:latin typeface="Times New Roman" pitchFamily="18" charset="0"/>
              </a:rPr>
              <a:t>i</a:t>
            </a:r>
            <a:r>
              <a:rPr lang="zh-CN" altLang="en-US" sz="3200"/>
              <a:t>＝</a:t>
            </a:r>
            <a:r>
              <a:rPr lang="en-US" altLang="zh-CN" sz="3200" i="1">
                <a:latin typeface="Times New Roman" pitchFamily="18" charset="0"/>
              </a:rPr>
              <a:t>n</a:t>
            </a:r>
            <a:r>
              <a:rPr lang="en-US" altLang="zh-CN" sz="3200" baseline="-25000">
                <a:latin typeface="Times New Roman" pitchFamily="18" charset="0"/>
              </a:rPr>
              <a:t>o</a:t>
            </a:r>
            <a:r>
              <a:rPr lang="en-US" altLang="zh-CN" sz="3200">
                <a:latin typeface="Times New Roman" pitchFamily="18" charset="0"/>
                <a:sym typeface="Symbol" pitchFamily="18" charset="2"/>
              </a:rPr>
              <a:t></a:t>
            </a:r>
            <a:r>
              <a:rPr lang="en-US" altLang="zh-CN" sz="3200">
                <a:latin typeface="Times New Roman" pitchFamily="18" charset="0"/>
                <a:sym typeface="Mathematica3" pitchFamily="2" charset="2"/>
              </a:rPr>
              <a:t>1</a:t>
            </a:r>
            <a:endParaRPr lang="en-US" altLang="zh-CN" sz="3200">
              <a:latin typeface="Times New Roman" pitchFamily="18" charset="0"/>
            </a:endParaRPr>
          </a:p>
        </p:txBody>
      </p:sp>
      <p:sp>
        <p:nvSpPr>
          <p:cNvPr id="21508" name="Text Box 4"/>
          <p:cNvSpPr txBox="1">
            <a:spLocks noChangeArrowheads="1"/>
          </p:cNvSpPr>
          <p:nvPr/>
        </p:nvSpPr>
        <p:spPr bwMode="auto">
          <a:xfrm>
            <a:off x="5927725" y="2544763"/>
            <a:ext cx="2532063" cy="579437"/>
          </a:xfrm>
          <a:prstGeom prst="rect">
            <a:avLst/>
          </a:prstGeom>
          <a:noFill/>
          <a:ln w="9525">
            <a:noFill/>
            <a:miter lim="800000"/>
            <a:headEnd/>
            <a:tailEnd/>
          </a:ln>
        </p:spPr>
        <p:txBody>
          <a:bodyPr>
            <a:spAutoFit/>
          </a:bodyPr>
          <a:lstStyle/>
          <a:p>
            <a:r>
              <a:rPr lang="zh-CN" altLang="en-US" sz="3200">
                <a:solidFill>
                  <a:srgbClr val="CC0000"/>
                </a:solidFill>
              </a:rPr>
              <a:t>磨镜者公式</a:t>
            </a:r>
          </a:p>
        </p:txBody>
      </p:sp>
      <p:sp>
        <p:nvSpPr>
          <p:cNvPr id="21511" name="AutoShape 7"/>
          <p:cNvSpPr>
            <a:spLocks noChangeArrowheads="1"/>
          </p:cNvSpPr>
          <p:nvPr/>
        </p:nvSpPr>
        <p:spPr bwMode="auto">
          <a:xfrm>
            <a:off x="4038600" y="4648200"/>
            <a:ext cx="914400" cy="228600"/>
          </a:xfrm>
          <a:prstGeom prst="rightArrow">
            <a:avLst>
              <a:gd name="adj1" fmla="val 50000"/>
              <a:gd name="adj2" fmla="val 100000"/>
            </a:avLst>
          </a:prstGeom>
          <a:solidFill>
            <a:schemeClr val="accent1"/>
          </a:solidFill>
          <a:ln w="9525">
            <a:solidFill>
              <a:schemeClr val="tx1"/>
            </a:solidFill>
            <a:miter lim="800000"/>
            <a:headEnd/>
            <a:tailEnd/>
          </a:ln>
        </p:spPr>
        <p:txBody>
          <a:bodyPr wrap="none" anchor="ctr"/>
          <a:lstStyle/>
          <a:p>
            <a:endParaRPr lang="zh-CN" altLang="en-US"/>
          </a:p>
        </p:txBody>
      </p:sp>
      <p:graphicFrame>
        <p:nvGraphicFramePr>
          <p:cNvPr id="21513" name="Object 9"/>
          <p:cNvGraphicFramePr>
            <a:graphicFrameLocks noChangeAspect="1"/>
          </p:cNvGraphicFramePr>
          <p:nvPr/>
        </p:nvGraphicFramePr>
        <p:xfrm>
          <a:off x="5522913" y="4349750"/>
          <a:ext cx="2212975" cy="1000125"/>
        </p:xfrm>
        <a:graphic>
          <a:graphicData uri="http://schemas.openxmlformats.org/presentationml/2006/ole">
            <p:oleObj spid="_x0000_s186370" name="公式" r:id="rId3" imgW="571320" imgH="317160" progId="">
              <p:embed/>
            </p:oleObj>
          </a:graphicData>
        </a:graphic>
      </p:graphicFrame>
      <p:graphicFrame>
        <p:nvGraphicFramePr>
          <p:cNvPr id="21514" name="Object 10"/>
          <p:cNvGraphicFramePr>
            <a:graphicFrameLocks noChangeAspect="1"/>
          </p:cNvGraphicFramePr>
          <p:nvPr/>
        </p:nvGraphicFramePr>
        <p:xfrm>
          <a:off x="1187450" y="4149725"/>
          <a:ext cx="1908175" cy="1257300"/>
        </p:xfrm>
        <a:graphic>
          <a:graphicData uri="http://schemas.openxmlformats.org/presentationml/2006/ole">
            <p:oleObj spid="_x0000_s186371" name="公式" r:id="rId4" imgW="482400" imgH="317160" progId="">
              <p:embed/>
            </p:oleObj>
          </a:graphicData>
        </a:graphic>
      </p:graphicFrame>
      <p:graphicFrame>
        <p:nvGraphicFramePr>
          <p:cNvPr id="21515" name="Object 11"/>
          <p:cNvGraphicFramePr>
            <a:graphicFrameLocks noChangeAspect="1"/>
          </p:cNvGraphicFramePr>
          <p:nvPr/>
        </p:nvGraphicFramePr>
        <p:xfrm>
          <a:off x="971550" y="2133600"/>
          <a:ext cx="4629150" cy="1871663"/>
        </p:xfrm>
        <a:graphic>
          <a:graphicData uri="http://schemas.openxmlformats.org/presentationml/2006/ole">
            <p:oleObj spid="_x0000_s186372" name="公式" r:id="rId5" imgW="1193760" imgH="482400" progId="">
              <p:embed/>
            </p:oleObj>
          </a:graphicData>
        </a:graphic>
      </p:graphicFrame>
      <p:sp>
        <p:nvSpPr>
          <p:cNvPr id="171017" name="Rectangle 26"/>
          <p:cNvSpPr>
            <a:spLocks noChangeArrowheads="1"/>
          </p:cNvSpPr>
          <p:nvPr/>
        </p:nvSpPr>
        <p:spPr bwMode="auto">
          <a:xfrm>
            <a:off x="5638800" y="101600"/>
            <a:ext cx="3227388" cy="519113"/>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 11-14  </a:t>
            </a:r>
            <a:r>
              <a:rPr kumimoji="1" lang="zh-CN" altLang="en-US" sz="2800" b="1">
                <a:solidFill>
                  <a:srgbClr val="000066"/>
                </a:solidFill>
                <a:latin typeface="楷体_GB2312" pitchFamily="49" charset="-122"/>
                <a:ea typeface="楷体_GB2312" pitchFamily="49" charset="-122"/>
              </a:rPr>
              <a:t>几何光学 </a:t>
            </a:r>
          </a:p>
        </p:txBody>
      </p:sp>
      <p:sp>
        <p:nvSpPr>
          <p:cNvPr id="10" name="Oval 27"/>
          <p:cNvSpPr>
            <a:spLocks noChangeArrowheads="1"/>
          </p:cNvSpPr>
          <p:nvPr/>
        </p:nvSpPr>
        <p:spPr bwMode="auto">
          <a:xfrm>
            <a:off x="5715000" y="609600"/>
            <a:ext cx="3065463"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blinds(horizontal)">
                                      <p:cBhvr>
                                        <p:cTn id="7" dur="5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15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1508"/>
                                        </p:tgtEl>
                                        <p:attrNameLst>
                                          <p:attrName>style.visibility</p:attrName>
                                        </p:attrNameLst>
                                      </p:cBhvr>
                                      <p:to>
                                        <p:strVal val="visible"/>
                                      </p:to>
                                    </p:set>
                                    <p:animEffect transition="in" filter="blinds(horizontal)">
                                      <p:cBhvr>
                                        <p:cTn id="16" dur="500"/>
                                        <p:tgtEl>
                                          <p:spTgt spid="2150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5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1511"/>
                                        </p:tgtEl>
                                        <p:attrNameLst>
                                          <p:attrName>style.visibility</p:attrName>
                                        </p:attrNameLst>
                                      </p:cBhvr>
                                      <p:to>
                                        <p:strVal val="visible"/>
                                      </p:to>
                                    </p:set>
                                    <p:animEffect transition="in" filter="blinds(horizontal)">
                                      <p:cBhvr>
                                        <p:cTn id="25" dur="500"/>
                                        <p:tgtEl>
                                          <p:spTgt spid="21511"/>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21513"/>
                                        </p:tgtEl>
                                        <p:attrNameLst>
                                          <p:attrName>style.visibility</p:attrName>
                                        </p:attrNameLst>
                                      </p:cBhvr>
                                      <p:to>
                                        <p:strVal val="visible"/>
                                      </p:to>
                                    </p:set>
                                    <p:anim calcmode="lin" valueType="num">
                                      <p:cBhvr additive="base">
                                        <p:cTn id="30" dur="500" fill="hold"/>
                                        <p:tgtEl>
                                          <p:spTgt spid="21513"/>
                                        </p:tgtEl>
                                        <p:attrNameLst>
                                          <p:attrName>ppt_x</p:attrName>
                                        </p:attrNameLst>
                                      </p:cBhvr>
                                      <p:tavLst>
                                        <p:tav tm="0">
                                          <p:val>
                                            <p:strVal val="1+#ppt_w/2"/>
                                          </p:val>
                                        </p:tav>
                                        <p:tav tm="100000">
                                          <p:val>
                                            <p:strVal val="#ppt_x"/>
                                          </p:val>
                                        </p:tav>
                                      </p:tavLst>
                                    </p:anim>
                                    <p:anim calcmode="lin" valueType="num">
                                      <p:cBhvr additive="base">
                                        <p:cTn id="31" dur="500" fill="hold"/>
                                        <p:tgtEl>
                                          <p:spTgt spid="215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autoUpdateAnimBg="0"/>
      <p:bldP spid="21508" grpId="0" autoUpdateAnimBg="0"/>
      <p:bldP spid="21511"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44" name="灯片编号占位符 1"/>
          <p:cNvSpPr>
            <a:spLocks noGrp="1"/>
          </p:cNvSpPr>
          <p:nvPr>
            <p:ph type="sldNum" sz="quarter" idx="10"/>
          </p:nvPr>
        </p:nvSpPr>
        <p:spPr>
          <a:noFill/>
        </p:spPr>
        <p:txBody>
          <a:bodyPr/>
          <a:lstStyle/>
          <a:p>
            <a:fld id="{C0077EB4-B3D4-4D6C-A366-24905C1781D7}" type="slidenum">
              <a:rPr lang="en-US" altLang="zh-CN" smtClean="0"/>
              <a:pPr/>
              <a:t>245</a:t>
            </a:fld>
            <a:endParaRPr lang="en-US" altLang="zh-CN" smtClean="0"/>
          </a:p>
        </p:txBody>
      </p:sp>
      <p:sp>
        <p:nvSpPr>
          <p:cNvPr id="172045" name="Rectangle 24"/>
          <p:cNvSpPr>
            <a:spLocks noChangeArrowheads="1"/>
          </p:cNvSpPr>
          <p:nvPr/>
        </p:nvSpPr>
        <p:spPr bwMode="auto">
          <a:xfrm>
            <a:off x="609600" y="1524000"/>
            <a:ext cx="8077200" cy="434340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72046" name="Line 25"/>
          <p:cNvSpPr>
            <a:spLocks noChangeShapeType="1"/>
          </p:cNvSpPr>
          <p:nvPr/>
        </p:nvSpPr>
        <p:spPr bwMode="auto">
          <a:xfrm>
            <a:off x="609600" y="2286000"/>
            <a:ext cx="8077200" cy="0"/>
          </a:xfrm>
          <a:prstGeom prst="line">
            <a:avLst/>
          </a:prstGeom>
          <a:noFill/>
          <a:ln w="9525">
            <a:solidFill>
              <a:schemeClr val="tx1"/>
            </a:solidFill>
            <a:round/>
            <a:headEnd/>
            <a:tailEnd/>
          </a:ln>
        </p:spPr>
        <p:txBody>
          <a:bodyPr/>
          <a:lstStyle/>
          <a:p>
            <a:endParaRPr lang="zh-CN" altLang="en-US"/>
          </a:p>
        </p:txBody>
      </p:sp>
      <p:sp>
        <p:nvSpPr>
          <p:cNvPr id="172047" name="Line 26"/>
          <p:cNvSpPr>
            <a:spLocks noChangeShapeType="1"/>
          </p:cNvSpPr>
          <p:nvPr/>
        </p:nvSpPr>
        <p:spPr bwMode="auto">
          <a:xfrm>
            <a:off x="615950" y="4419600"/>
            <a:ext cx="8077200" cy="0"/>
          </a:xfrm>
          <a:prstGeom prst="line">
            <a:avLst/>
          </a:prstGeom>
          <a:noFill/>
          <a:ln w="9525">
            <a:solidFill>
              <a:schemeClr val="tx1"/>
            </a:solidFill>
            <a:round/>
            <a:headEnd/>
            <a:tailEnd/>
          </a:ln>
        </p:spPr>
        <p:txBody>
          <a:bodyPr/>
          <a:lstStyle/>
          <a:p>
            <a:endParaRPr lang="zh-CN" altLang="en-US"/>
          </a:p>
        </p:txBody>
      </p:sp>
      <p:sp>
        <p:nvSpPr>
          <p:cNvPr id="172048" name="Line 27"/>
          <p:cNvSpPr>
            <a:spLocks noChangeShapeType="1"/>
          </p:cNvSpPr>
          <p:nvPr/>
        </p:nvSpPr>
        <p:spPr bwMode="auto">
          <a:xfrm>
            <a:off x="2286000" y="1524000"/>
            <a:ext cx="0" cy="4343400"/>
          </a:xfrm>
          <a:prstGeom prst="line">
            <a:avLst/>
          </a:prstGeom>
          <a:noFill/>
          <a:ln w="9525">
            <a:solidFill>
              <a:schemeClr val="tx1"/>
            </a:solidFill>
            <a:round/>
            <a:headEnd/>
            <a:tailEnd/>
          </a:ln>
        </p:spPr>
        <p:txBody>
          <a:bodyPr/>
          <a:lstStyle/>
          <a:p>
            <a:endParaRPr lang="zh-CN" altLang="en-US"/>
          </a:p>
        </p:txBody>
      </p:sp>
      <p:sp>
        <p:nvSpPr>
          <p:cNvPr id="172049" name="Line 28"/>
          <p:cNvSpPr>
            <a:spLocks noChangeShapeType="1"/>
          </p:cNvSpPr>
          <p:nvPr/>
        </p:nvSpPr>
        <p:spPr bwMode="auto">
          <a:xfrm>
            <a:off x="3962400" y="1524000"/>
            <a:ext cx="0" cy="4343400"/>
          </a:xfrm>
          <a:prstGeom prst="line">
            <a:avLst/>
          </a:prstGeom>
          <a:noFill/>
          <a:ln w="9525">
            <a:solidFill>
              <a:schemeClr val="tx1"/>
            </a:solidFill>
            <a:round/>
            <a:headEnd/>
            <a:tailEnd/>
          </a:ln>
        </p:spPr>
        <p:txBody>
          <a:bodyPr/>
          <a:lstStyle/>
          <a:p>
            <a:endParaRPr lang="zh-CN" altLang="en-US"/>
          </a:p>
        </p:txBody>
      </p:sp>
      <p:sp>
        <p:nvSpPr>
          <p:cNvPr id="172050" name="Line 29"/>
          <p:cNvSpPr>
            <a:spLocks noChangeShapeType="1"/>
          </p:cNvSpPr>
          <p:nvPr/>
        </p:nvSpPr>
        <p:spPr bwMode="auto">
          <a:xfrm>
            <a:off x="5638800" y="1524000"/>
            <a:ext cx="0" cy="4343400"/>
          </a:xfrm>
          <a:prstGeom prst="line">
            <a:avLst/>
          </a:prstGeom>
          <a:noFill/>
          <a:ln w="9525">
            <a:solidFill>
              <a:schemeClr val="tx1"/>
            </a:solidFill>
            <a:round/>
            <a:headEnd/>
            <a:tailEnd/>
          </a:ln>
        </p:spPr>
        <p:txBody>
          <a:bodyPr/>
          <a:lstStyle/>
          <a:p>
            <a:endParaRPr lang="zh-CN" altLang="en-US"/>
          </a:p>
        </p:txBody>
      </p:sp>
      <p:sp>
        <p:nvSpPr>
          <p:cNvPr id="172051" name="Line 30"/>
          <p:cNvSpPr>
            <a:spLocks noChangeShapeType="1"/>
          </p:cNvSpPr>
          <p:nvPr/>
        </p:nvSpPr>
        <p:spPr bwMode="auto">
          <a:xfrm>
            <a:off x="7162800" y="1524000"/>
            <a:ext cx="0" cy="4343400"/>
          </a:xfrm>
          <a:prstGeom prst="line">
            <a:avLst/>
          </a:prstGeom>
          <a:noFill/>
          <a:ln w="9525">
            <a:solidFill>
              <a:schemeClr val="tx1"/>
            </a:solidFill>
            <a:round/>
            <a:headEnd/>
            <a:tailEnd/>
          </a:ln>
        </p:spPr>
        <p:txBody>
          <a:bodyPr/>
          <a:lstStyle/>
          <a:p>
            <a:endParaRPr lang="zh-CN" altLang="en-US"/>
          </a:p>
        </p:txBody>
      </p:sp>
      <p:graphicFrame>
        <p:nvGraphicFramePr>
          <p:cNvPr id="172034" name="Object 7"/>
          <p:cNvGraphicFramePr>
            <a:graphicFrameLocks noChangeAspect="1"/>
          </p:cNvGraphicFramePr>
          <p:nvPr/>
        </p:nvGraphicFramePr>
        <p:xfrm>
          <a:off x="4572000" y="2570163"/>
          <a:ext cx="465138" cy="1773237"/>
        </p:xfrm>
        <a:graphic>
          <a:graphicData uri="http://schemas.openxmlformats.org/presentationml/2006/ole">
            <p:oleObj spid="_x0000_s187394" name="Flash 文档" r:id="rId3" imgW="669240" imgH="2550960" progId="">
              <p:embed/>
            </p:oleObj>
          </a:graphicData>
        </a:graphic>
      </p:graphicFrame>
      <p:graphicFrame>
        <p:nvGraphicFramePr>
          <p:cNvPr id="172035" name="Object 8"/>
          <p:cNvGraphicFramePr>
            <a:graphicFrameLocks noChangeAspect="1"/>
          </p:cNvGraphicFramePr>
          <p:nvPr/>
        </p:nvGraphicFramePr>
        <p:xfrm>
          <a:off x="6248400" y="2570163"/>
          <a:ext cx="325438" cy="1773237"/>
        </p:xfrm>
        <a:graphic>
          <a:graphicData uri="http://schemas.openxmlformats.org/presentationml/2006/ole">
            <p:oleObj spid="_x0000_s187395" name="Flash 文档" r:id="rId4" imgW="468720" imgH="2550960" progId="">
              <p:embed/>
            </p:oleObj>
          </a:graphicData>
        </a:graphic>
      </p:graphicFrame>
      <p:graphicFrame>
        <p:nvGraphicFramePr>
          <p:cNvPr id="172036" name="Object 9"/>
          <p:cNvGraphicFramePr>
            <a:graphicFrameLocks noChangeAspect="1"/>
          </p:cNvGraphicFramePr>
          <p:nvPr/>
        </p:nvGraphicFramePr>
        <p:xfrm>
          <a:off x="2971800" y="2570163"/>
          <a:ext cx="325438" cy="1773237"/>
        </p:xfrm>
        <a:graphic>
          <a:graphicData uri="http://schemas.openxmlformats.org/presentationml/2006/ole">
            <p:oleObj spid="_x0000_s187396" name="Flash 文档" r:id="rId5" imgW="468720" imgH="2550960" progId="">
              <p:embed/>
            </p:oleObj>
          </a:graphicData>
        </a:graphic>
      </p:graphicFrame>
      <p:graphicFrame>
        <p:nvGraphicFramePr>
          <p:cNvPr id="172037" name="Object 10"/>
          <p:cNvGraphicFramePr>
            <a:graphicFrameLocks noChangeAspect="1"/>
          </p:cNvGraphicFramePr>
          <p:nvPr/>
        </p:nvGraphicFramePr>
        <p:xfrm>
          <a:off x="7696200" y="2570163"/>
          <a:ext cx="325438" cy="1773237"/>
        </p:xfrm>
        <a:graphic>
          <a:graphicData uri="http://schemas.openxmlformats.org/presentationml/2006/ole">
            <p:oleObj spid="_x0000_s187397" name="Flash 文档" r:id="rId6" imgW="468720" imgH="2550960" progId="">
              <p:embed/>
            </p:oleObj>
          </a:graphicData>
        </a:graphic>
      </p:graphicFrame>
      <p:graphicFrame>
        <p:nvGraphicFramePr>
          <p:cNvPr id="172038" name="Object 11"/>
          <p:cNvGraphicFramePr>
            <a:graphicFrameLocks noChangeAspect="1"/>
          </p:cNvGraphicFramePr>
          <p:nvPr/>
        </p:nvGraphicFramePr>
        <p:xfrm>
          <a:off x="1219200" y="2570163"/>
          <a:ext cx="325438" cy="1773237"/>
        </p:xfrm>
        <a:graphic>
          <a:graphicData uri="http://schemas.openxmlformats.org/presentationml/2006/ole">
            <p:oleObj spid="_x0000_s187398" name="Flash 文档" r:id="rId7" imgW="468720" imgH="2550960" progId="">
              <p:embed/>
            </p:oleObj>
          </a:graphicData>
        </a:graphic>
      </p:graphicFrame>
      <p:sp>
        <p:nvSpPr>
          <p:cNvPr id="172052" name="Text Box 12"/>
          <p:cNvSpPr txBox="1">
            <a:spLocks noChangeArrowheads="1"/>
          </p:cNvSpPr>
          <p:nvPr/>
        </p:nvSpPr>
        <p:spPr bwMode="auto">
          <a:xfrm>
            <a:off x="685800" y="944563"/>
            <a:ext cx="3814763" cy="584200"/>
          </a:xfrm>
          <a:prstGeom prst="rect">
            <a:avLst/>
          </a:prstGeom>
          <a:noFill/>
          <a:ln w="9525">
            <a:noFill/>
            <a:miter lim="800000"/>
            <a:headEnd/>
            <a:tailEnd/>
          </a:ln>
        </p:spPr>
        <p:txBody>
          <a:bodyPr>
            <a:spAutoFit/>
          </a:bodyPr>
          <a:lstStyle/>
          <a:p>
            <a:r>
              <a:rPr lang="zh-CN" altLang="en-US" sz="3200" b="1"/>
              <a:t>各种形状的透镜</a:t>
            </a:r>
          </a:p>
        </p:txBody>
      </p:sp>
      <p:sp>
        <p:nvSpPr>
          <p:cNvPr id="172053" name="Text Box 13"/>
          <p:cNvSpPr txBox="1">
            <a:spLocks noChangeArrowheads="1"/>
          </p:cNvSpPr>
          <p:nvPr/>
        </p:nvSpPr>
        <p:spPr bwMode="auto">
          <a:xfrm>
            <a:off x="669925" y="1720850"/>
            <a:ext cx="1612900" cy="519113"/>
          </a:xfrm>
          <a:prstGeom prst="rect">
            <a:avLst/>
          </a:prstGeom>
          <a:noFill/>
          <a:ln w="9525">
            <a:noFill/>
            <a:miter lim="800000"/>
            <a:headEnd/>
            <a:tailEnd/>
          </a:ln>
        </p:spPr>
        <p:txBody>
          <a:bodyPr wrap="none">
            <a:spAutoFit/>
          </a:bodyPr>
          <a:lstStyle/>
          <a:p>
            <a:r>
              <a:rPr lang="zh-CN" altLang="en-US" sz="2800"/>
              <a:t>凹凸透镜</a:t>
            </a:r>
          </a:p>
        </p:txBody>
      </p:sp>
      <p:sp>
        <p:nvSpPr>
          <p:cNvPr id="172054" name="Text Box 14"/>
          <p:cNvSpPr txBox="1">
            <a:spLocks noChangeArrowheads="1"/>
          </p:cNvSpPr>
          <p:nvPr/>
        </p:nvSpPr>
        <p:spPr bwMode="auto">
          <a:xfrm>
            <a:off x="2286000" y="1752600"/>
            <a:ext cx="1612900" cy="519113"/>
          </a:xfrm>
          <a:prstGeom prst="rect">
            <a:avLst/>
          </a:prstGeom>
          <a:noFill/>
          <a:ln w="9525">
            <a:noFill/>
            <a:miter lim="800000"/>
            <a:headEnd/>
            <a:tailEnd/>
          </a:ln>
        </p:spPr>
        <p:txBody>
          <a:bodyPr wrap="none">
            <a:spAutoFit/>
          </a:bodyPr>
          <a:lstStyle/>
          <a:p>
            <a:r>
              <a:rPr lang="zh-CN" altLang="en-US" sz="2800"/>
              <a:t>平凸透镜</a:t>
            </a:r>
          </a:p>
        </p:txBody>
      </p:sp>
      <p:sp>
        <p:nvSpPr>
          <p:cNvPr id="172055" name="Text Box 15"/>
          <p:cNvSpPr txBox="1">
            <a:spLocks noChangeArrowheads="1"/>
          </p:cNvSpPr>
          <p:nvPr/>
        </p:nvSpPr>
        <p:spPr bwMode="auto">
          <a:xfrm>
            <a:off x="3962400" y="1752600"/>
            <a:ext cx="1612900" cy="519113"/>
          </a:xfrm>
          <a:prstGeom prst="rect">
            <a:avLst/>
          </a:prstGeom>
          <a:noFill/>
          <a:ln w="9525">
            <a:noFill/>
            <a:miter lim="800000"/>
            <a:headEnd/>
            <a:tailEnd/>
          </a:ln>
        </p:spPr>
        <p:txBody>
          <a:bodyPr wrap="none">
            <a:spAutoFit/>
          </a:bodyPr>
          <a:lstStyle/>
          <a:p>
            <a:r>
              <a:rPr lang="zh-CN" altLang="en-US" sz="2800"/>
              <a:t>双凸透镜</a:t>
            </a:r>
          </a:p>
        </p:txBody>
      </p:sp>
      <p:sp>
        <p:nvSpPr>
          <p:cNvPr id="172056" name="Text Box 16"/>
          <p:cNvSpPr txBox="1">
            <a:spLocks noChangeArrowheads="1"/>
          </p:cNvSpPr>
          <p:nvPr/>
        </p:nvSpPr>
        <p:spPr bwMode="auto">
          <a:xfrm>
            <a:off x="5562600" y="1752600"/>
            <a:ext cx="1612900" cy="519113"/>
          </a:xfrm>
          <a:prstGeom prst="rect">
            <a:avLst/>
          </a:prstGeom>
          <a:noFill/>
          <a:ln w="9525">
            <a:noFill/>
            <a:miter lim="800000"/>
            <a:headEnd/>
            <a:tailEnd/>
          </a:ln>
        </p:spPr>
        <p:txBody>
          <a:bodyPr wrap="none">
            <a:spAutoFit/>
          </a:bodyPr>
          <a:lstStyle/>
          <a:p>
            <a:r>
              <a:rPr lang="zh-CN" altLang="en-US" sz="2800"/>
              <a:t>平凸透镜</a:t>
            </a:r>
          </a:p>
        </p:txBody>
      </p:sp>
      <p:sp>
        <p:nvSpPr>
          <p:cNvPr id="172057" name="Text Box 18"/>
          <p:cNvSpPr txBox="1">
            <a:spLocks noChangeArrowheads="1"/>
          </p:cNvSpPr>
          <p:nvPr/>
        </p:nvSpPr>
        <p:spPr bwMode="auto">
          <a:xfrm>
            <a:off x="7086600" y="1752600"/>
            <a:ext cx="1612900" cy="519113"/>
          </a:xfrm>
          <a:prstGeom prst="rect">
            <a:avLst/>
          </a:prstGeom>
          <a:noFill/>
          <a:ln w="9525">
            <a:noFill/>
            <a:miter lim="800000"/>
            <a:headEnd/>
            <a:tailEnd/>
          </a:ln>
        </p:spPr>
        <p:txBody>
          <a:bodyPr wrap="none">
            <a:spAutoFit/>
          </a:bodyPr>
          <a:lstStyle/>
          <a:p>
            <a:r>
              <a:rPr lang="zh-CN" altLang="en-US" sz="2800"/>
              <a:t>凹凸透镜</a:t>
            </a:r>
          </a:p>
        </p:txBody>
      </p:sp>
      <p:sp>
        <p:nvSpPr>
          <p:cNvPr id="172058" name="Text Box 32"/>
          <p:cNvSpPr txBox="1">
            <a:spLocks noChangeArrowheads="1"/>
          </p:cNvSpPr>
          <p:nvPr/>
        </p:nvSpPr>
        <p:spPr bwMode="auto">
          <a:xfrm>
            <a:off x="4191000" y="944563"/>
            <a:ext cx="1820863" cy="584200"/>
          </a:xfrm>
          <a:prstGeom prst="rect">
            <a:avLst/>
          </a:prstGeom>
          <a:noFill/>
          <a:ln w="9525">
            <a:noFill/>
            <a:miter lim="800000"/>
            <a:headEnd/>
            <a:tailEnd/>
          </a:ln>
        </p:spPr>
        <p:txBody>
          <a:bodyPr>
            <a:spAutoFit/>
          </a:bodyPr>
          <a:lstStyle/>
          <a:p>
            <a:r>
              <a:rPr lang="zh-CN" altLang="en-US" sz="3200" b="1"/>
              <a:t>凸透镜</a:t>
            </a:r>
          </a:p>
        </p:txBody>
      </p:sp>
      <p:sp>
        <p:nvSpPr>
          <p:cNvPr id="29729" name="Rectangle 33"/>
          <p:cNvSpPr>
            <a:spLocks noChangeArrowheads="1"/>
          </p:cNvSpPr>
          <p:nvPr/>
        </p:nvSpPr>
        <p:spPr bwMode="auto">
          <a:xfrm>
            <a:off x="5638800" y="944563"/>
            <a:ext cx="2317750" cy="584200"/>
          </a:xfrm>
          <a:prstGeom prst="rect">
            <a:avLst/>
          </a:prstGeom>
          <a:noFill/>
          <a:ln w="9525">
            <a:noFill/>
            <a:miter lim="800000"/>
            <a:headEnd/>
            <a:tailEnd/>
          </a:ln>
        </p:spPr>
        <p:txBody>
          <a:bodyPr>
            <a:spAutoFit/>
          </a:bodyPr>
          <a:lstStyle/>
          <a:p>
            <a:r>
              <a:rPr lang="zh-CN" altLang="en-US" sz="3200" b="1">
                <a:solidFill>
                  <a:srgbClr val="CC0000"/>
                </a:solidFill>
              </a:rPr>
              <a:t>（会聚）</a:t>
            </a:r>
          </a:p>
        </p:txBody>
      </p:sp>
      <p:graphicFrame>
        <p:nvGraphicFramePr>
          <p:cNvPr id="29733" name="Object 37"/>
          <p:cNvGraphicFramePr>
            <a:graphicFrameLocks noChangeAspect="1"/>
          </p:cNvGraphicFramePr>
          <p:nvPr/>
        </p:nvGraphicFramePr>
        <p:xfrm>
          <a:off x="5648325" y="4724400"/>
          <a:ext cx="1587500" cy="917575"/>
        </p:xfrm>
        <a:graphic>
          <a:graphicData uri="http://schemas.openxmlformats.org/presentationml/2006/ole">
            <p:oleObj spid="_x0000_s187399" name="公式" r:id="rId8" imgW="482400" imgH="457200" progId="">
              <p:embed/>
            </p:oleObj>
          </a:graphicData>
        </a:graphic>
      </p:graphicFrame>
      <p:graphicFrame>
        <p:nvGraphicFramePr>
          <p:cNvPr id="29743" name="Object 47"/>
          <p:cNvGraphicFramePr>
            <a:graphicFrameLocks noChangeAspect="1"/>
          </p:cNvGraphicFramePr>
          <p:nvPr/>
        </p:nvGraphicFramePr>
        <p:xfrm>
          <a:off x="2530475" y="4752975"/>
          <a:ext cx="1347788" cy="822325"/>
        </p:xfrm>
        <a:graphic>
          <a:graphicData uri="http://schemas.openxmlformats.org/presentationml/2006/ole">
            <p:oleObj spid="_x0000_s187400" name="公式" r:id="rId9" imgW="330120" imgH="330120" progId="">
              <p:embed/>
            </p:oleObj>
          </a:graphicData>
        </a:graphic>
      </p:graphicFrame>
      <p:graphicFrame>
        <p:nvGraphicFramePr>
          <p:cNvPr id="29744" name="Object 48"/>
          <p:cNvGraphicFramePr>
            <a:graphicFrameLocks noChangeAspect="1"/>
          </p:cNvGraphicFramePr>
          <p:nvPr/>
        </p:nvGraphicFramePr>
        <p:xfrm>
          <a:off x="639763" y="4765675"/>
          <a:ext cx="1700212" cy="809625"/>
        </p:xfrm>
        <a:graphic>
          <a:graphicData uri="http://schemas.openxmlformats.org/presentationml/2006/ole">
            <p:oleObj spid="_x0000_s187401" name="公式" r:id="rId10" imgW="545760" imgH="355320" progId="">
              <p:embed/>
            </p:oleObj>
          </a:graphicData>
        </a:graphic>
      </p:graphicFrame>
      <p:graphicFrame>
        <p:nvGraphicFramePr>
          <p:cNvPr id="29745" name="Object 49"/>
          <p:cNvGraphicFramePr>
            <a:graphicFrameLocks noChangeAspect="1"/>
          </p:cNvGraphicFramePr>
          <p:nvPr/>
        </p:nvGraphicFramePr>
        <p:xfrm>
          <a:off x="4067175" y="4941888"/>
          <a:ext cx="1439863" cy="374650"/>
        </p:xfrm>
        <a:graphic>
          <a:graphicData uri="http://schemas.openxmlformats.org/presentationml/2006/ole">
            <p:oleObj spid="_x0000_s187402" name="公式" r:id="rId11" imgW="545760" imgH="164880" progId="">
              <p:embed/>
            </p:oleObj>
          </a:graphicData>
        </a:graphic>
      </p:graphicFrame>
      <p:graphicFrame>
        <p:nvGraphicFramePr>
          <p:cNvPr id="29746" name="Object 50"/>
          <p:cNvGraphicFramePr>
            <a:graphicFrameLocks noChangeAspect="1"/>
          </p:cNvGraphicFramePr>
          <p:nvPr/>
        </p:nvGraphicFramePr>
        <p:xfrm>
          <a:off x="7308850" y="4797425"/>
          <a:ext cx="1368425" cy="750888"/>
        </p:xfrm>
        <a:graphic>
          <a:graphicData uri="http://schemas.openxmlformats.org/presentationml/2006/ole">
            <p:oleObj spid="_x0000_s187403" name="公式" r:id="rId12" imgW="545760" imgH="330120" progId="">
              <p:embed/>
            </p:oleObj>
          </a:graphicData>
        </a:graphic>
      </p:graphicFrame>
      <p:sp>
        <p:nvSpPr>
          <p:cNvPr id="172060" name="Rectangle 26"/>
          <p:cNvSpPr>
            <a:spLocks noChangeArrowheads="1"/>
          </p:cNvSpPr>
          <p:nvPr/>
        </p:nvSpPr>
        <p:spPr bwMode="auto">
          <a:xfrm>
            <a:off x="5638800" y="101600"/>
            <a:ext cx="3227388" cy="519113"/>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 11-14  </a:t>
            </a:r>
            <a:r>
              <a:rPr kumimoji="1" lang="zh-CN" altLang="en-US" sz="2800" b="1">
                <a:solidFill>
                  <a:srgbClr val="000066"/>
                </a:solidFill>
                <a:latin typeface="楷体_GB2312" pitchFamily="49" charset="-122"/>
                <a:ea typeface="楷体_GB2312" pitchFamily="49" charset="-122"/>
              </a:rPr>
              <a:t>几何光学 </a:t>
            </a:r>
          </a:p>
        </p:txBody>
      </p:sp>
      <p:sp>
        <p:nvSpPr>
          <p:cNvPr id="29" name="Oval 27"/>
          <p:cNvSpPr>
            <a:spLocks noChangeArrowheads="1"/>
          </p:cNvSpPr>
          <p:nvPr/>
        </p:nvSpPr>
        <p:spPr bwMode="auto">
          <a:xfrm>
            <a:off x="5715000" y="609600"/>
            <a:ext cx="3065463"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729"/>
                                        </p:tgtEl>
                                        <p:attrNameLst>
                                          <p:attrName>style.visibility</p:attrName>
                                        </p:attrNameLst>
                                      </p:cBhvr>
                                      <p:to>
                                        <p:strVal val="visible"/>
                                      </p:to>
                                    </p:set>
                                    <p:animEffect transition="in" filter="blinds(horizontal)">
                                      <p:cBhvr>
                                        <p:cTn id="7" dur="500"/>
                                        <p:tgtEl>
                                          <p:spTgt spid="297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974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974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974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973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9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29" grpId="0" autoUpdateAnimBg="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8" name="灯片编号占位符 1"/>
          <p:cNvSpPr>
            <a:spLocks noGrp="1"/>
          </p:cNvSpPr>
          <p:nvPr>
            <p:ph type="sldNum" sz="quarter" idx="10"/>
          </p:nvPr>
        </p:nvSpPr>
        <p:spPr>
          <a:noFill/>
        </p:spPr>
        <p:txBody>
          <a:bodyPr/>
          <a:lstStyle/>
          <a:p>
            <a:fld id="{EF94622E-A863-40A5-943E-696CBFE49985}" type="slidenum">
              <a:rPr lang="en-US" altLang="zh-CN" smtClean="0"/>
              <a:pPr/>
              <a:t>246</a:t>
            </a:fld>
            <a:endParaRPr lang="en-US" altLang="zh-CN" smtClean="0"/>
          </a:p>
        </p:txBody>
      </p:sp>
      <p:grpSp>
        <p:nvGrpSpPr>
          <p:cNvPr id="2" name="Group 36"/>
          <p:cNvGrpSpPr>
            <a:grpSpLocks/>
          </p:cNvGrpSpPr>
          <p:nvPr/>
        </p:nvGrpSpPr>
        <p:grpSpPr bwMode="auto">
          <a:xfrm>
            <a:off x="608013" y="1533525"/>
            <a:ext cx="8078787" cy="4343400"/>
            <a:chOff x="383" y="1008"/>
            <a:chExt cx="5089" cy="2736"/>
          </a:xfrm>
        </p:grpSpPr>
        <p:sp>
          <p:nvSpPr>
            <p:cNvPr id="173079" name="Rectangle 8"/>
            <p:cNvSpPr>
              <a:spLocks noChangeArrowheads="1"/>
            </p:cNvSpPr>
            <p:nvPr/>
          </p:nvSpPr>
          <p:spPr bwMode="auto">
            <a:xfrm>
              <a:off x="384" y="1008"/>
              <a:ext cx="5088" cy="2736"/>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73080" name="Line 9"/>
            <p:cNvSpPr>
              <a:spLocks noChangeShapeType="1"/>
            </p:cNvSpPr>
            <p:nvPr/>
          </p:nvSpPr>
          <p:spPr bwMode="auto">
            <a:xfrm>
              <a:off x="384" y="1488"/>
              <a:ext cx="5088" cy="0"/>
            </a:xfrm>
            <a:prstGeom prst="line">
              <a:avLst/>
            </a:prstGeom>
            <a:noFill/>
            <a:ln w="9525">
              <a:solidFill>
                <a:schemeClr val="tx1"/>
              </a:solidFill>
              <a:round/>
              <a:headEnd/>
              <a:tailEnd/>
            </a:ln>
          </p:spPr>
          <p:txBody>
            <a:bodyPr/>
            <a:lstStyle/>
            <a:p>
              <a:endParaRPr lang="zh-CN" altLang="en-US"/>
            </a:p>
          </p:txBody>
        </p:sp>
        <p:sp>
          <p:nvSpPr>
            <p:cNvPr id="173081" name="Line 10"/>
            <p:cNvSpPr>
              <a:spLocks noChangeShapeType="1"/>
            </p:cNvSpPr>
            <p:nvPr/>
          </p:nvSpPr>
          <p:spPr bwMode="auto">
            <a:xfrm>
              <a:off x="383" y="2832"/>
              <a:ext cx="5088" cy="0"/>
            </a:xfrm>
            <a:prstGeom prst="line">
              <a:avLst/>
            </a:prstGeom>
            <a:noFill/>
            <a:ln w="9525">
              <a:solidFill>
                <a:schemeClr val="tx1"/>
              </a:solidFill>
              <a:round/>
              <a:headEnd/>
              <a:tailEnd/>
            </a:ln>
          </p:spPr>
          <p:txBody>
            <a:bodyPr/>
            <a:lstStyle/>
            <a:p>
              <a:endParaRPr lang="zh-CN" altLang="en-US"/>
            </a:p>
          </p:txBody>
        </p:sp>
        <p:sp>
          <p:nvSpPr>
            <p:cNvPr id="173082" name="Line 11"/>
            <p:cNvSpPr>
              <a:spLocks noChangeShapeType="1"/>
            </p:cNvSpPr>
            <p:nvPr/>
          </p:nvSpPr>
          <p:spPr bwMode="auto">
            <a:xfrm>
              <a:off x="1440" y="1008"/>
              <a:ext cx="0" cy="2736"/>
            </a:xfrm>
            <a:prstGeom prst="line">
              <a:avLst/>
            </a:prstGeom>
            <a:noFill/>
            <a:ln w="9525">
              <a:solidFill>
                <a:schemeClr val="tx1"/>
              </a:solidFill>
              <a:round/>
              <a:headEnd/>
              <a:tailEnd/>
            </a:ln>
          </p:spPr>
          <p:txBody>
            <a:bodyPr/>
            <a:lstStyle/>
            <a:p>
              <a:endParaRPr lang="zh-CN" altLang="en-US"/>
            </a:p>
          </p:txBody>
        </p:sp>
        <p:sp>
          <p:nvSpPr>
            <p:cNvPr id="173083" name="Line 12"/>
            <p:cNvSpPr>
              <a:spLocks noChangeShapeType="1"/>
            </p:cNvSpPr>
            <p:nvPr/>
          </p:nvSpPr>
          <p:spPr bwMode="auto">
            <a:xfrm>
              <a:off x="2496" y="1008"/>
              <a:ext cx="0" cy="2736"/>
            </a:xfrm>
            <a:prstGeom prst="line">
              <a:avLst/>
            </a:prstGeom>
            <a:noFill/>
            <a:ln w="9525">
              <a:solidFill>
                <a:schemeClr val="tx1"/>
              </a:solidFill>
              <a:round/>
              <a:headEnd/>
              <a:tailEnd/>
            </a:ln>
          </p:spPr>
          <p:txBody>
            <a:bodyPr/>
            <a:lstStyle/>
            <a:p>
              <a:endParaRPr lang="zh-CN" altLang="en-US"/>
            </a:p>
          </p:txBody>
        </p:sp>
        <p:sp>
          <p:nvSpPr>
            <p:cNvPr id="173084" name="Line 13"/>
            <p:cNvSpPr>
              <a:spLocks noChangeShapeType="1"/>
            </p:cNvSpPr>
            <p:nvPr/>
          </p:nvSpPr>
          <p:spPr bwMode="auto">
            <a:xfrm>
              <a:off x="3552" y="1008"/>
              <a:ext cx="0" cy="2736"/>
            </a:xfrm>
            <a:prstGeom prst="line">
              <a:avLst/>
            </a:prstGeom>
            <a:noFill/>
            <a:ln w="9525">
              <a:solidFill>
                <a:schemeClr val="tx1"/>
              </a:solidFill>
              <a:round/>
              <a:headEnd/>
              <a:tailEnd/>
            </a:ln>
          </p:spPr>
          <p:txBody>
            <a:bodyPr/>
            <a:lstStyle/>
            <a:p>
              <a:endParaRPr lang="zh-CN" altLang="en-US"/>
            </a:p>
          </p:txBody>
        </p:sp>
        <p:sp>
          <p:nvSpPr>
            <p:cNvPr id="173085" name="Line 14"/>
            <p:cNvSpPr>
              <a:spLocks noChangeShapeType="1"/>
            </p:cNvSpPr>
            <p:nvPr/>
          </p:nvSpPr>
          <p:spPr bwMode="auto">
            <a:xfrm>
              <a:off x="4512" y="1008"/>
              <a:ext cx="0" cy="2736"/>
            </a:xfrm>
            <a:prstGeom prst="line">
              <a:avLst/>
            </a:prstGeom>
            <a:noFill/>
            <a:ln w="9525">
              <a:solidFill>
                <a:schemeClr val="tx1"/>
              </a:solidFill>
              <a:round/>
              <a:headEnd/>
              <a:tailEnd/>
            </a:ln>
          </p:spPr>
          <p:txBody>
            <a:bodyPr/>
            <a:lstStyle/>
            <a:p>
              <a:endParaRPr lang="zh-CN" altLang="en-US"/>
            </a:p>
          </p:txBody>
        </p:sp>
      </p:grpSp>
      <p:graphicFrame>
        <p:nvGraphicFramePr>
          <p:cNvPr id="173058" name="Object 2"/>
          <p:cNvGraphicFramePr>
            <a:graphicFrameLocks noChangeAspect="1"/>
          </p:cNvGraphicFramePr>
          <p:nvPr/>
        </p:nvGraphicFramePr>
        <p:xfrm>
          <a:off x="7499350" y="2451100"/>
          <a:ext cx="577850" cy="1901825"/>
        </p:xfrm>
        <a:graphic>
          <a:graphicData uri="http://schemas.openxmlformats.org/presentationml/2006/ole">
            <p:oleObj spid="_x0000_s188418" name="Flash 文档" r:id="rId3" imgW="832320" imgH="2737440" progId="">
              <p:embed/>
            </p:oleObj>
          </a:graphicData>
        </a:graphic>
      </p:graphicFrame>
      <p:graphicFrame>
        <p:nvGraphicFramePr>
          <p:cNvPr id="173059" name="Object 3"/>
          <p:cNvGraphicFramePr>
            <a:graphicFrameLocks noChangeAspect="1"/>
          </p:cNvGraphicFramePr>
          <p:nvPr/>
        </p:nvGraphicFramePr>
        <p:xfrm>
          <a:off x="4538663" y="2454275"/>
          <a:ext cx="490537" cy="1897063"/>
        </p:xfrm>
        <a:graphic>
          <a:graphicData uri="http://schemas.openxmlformats.org/presentationml/2006/ole">
            <p:oleObj spid="_x0000_s188419" name="Flash 文档" r:id="rId4" imgW="705960" imgH="2729880" progId="">
              <p:embed/>
            </p:oleObj>
          </a:graphicData>
        </a:graphic>
      </p:graphicFrame>
      <p:graphicFrame>
        <p:nvGraphicFramePr>
          <p:cNvPr id="173060" name="Object 4"/>
          <p:cNvGraphicFramePr>
            <a:graphicFrameLocks noChangeAspect="1"/>
          </p:cNvGraphicFramePr>
          <p:nvPr/>
        </p:nvGraphicFramePr>
        <p:xfrm>
          <a:off x="6138863" y="2447925"/>
          <a:ext cx="490537" cy="1897063"/>
        </p:xfrm>
        <a:graphic>
          <a:graphicData uri="http://schemas.openxmlformats.org/presentationml/2006/ole">
            <p:oleObj spid="_x0000_s188420" name="Flash 文档" r:id="rId5" imgW="705960" imgH="2729880" progId="">
              <p:embed/>
            </p:oleObj>
          </a:graphicData>
        </a:graphic>
      </p:graphicFrame>
      <p:graphicFrame>
        <p:nvGraphicFramePr>
          <p:cNvPr id="173061" name="Object 5"/>
          <p:cNvGraphicFramePr>
            <a:graphicFrameLocks noChangeAspect="1"/>
          </p:cNvGraphicFramePr>
          <p:nvPr/>
        </p:nvGraphicFramePr>
        <p:xfrm>
          <a:off x="2927350" y="2454275"/>
          <a:ext cx="490538" cy="1897063"/>
        </p:xfrm>
        <a:graphic>
          <a:graphicData uri="http://schemas.openxmlformats.org/presentationml/2006/ole">
            <p:oleObj spid="_x0000_s188421" name="Flash 文档" r:id="rId6" imgW="705960" imgH="2729880" progId="">
              <p:embed/>
            </p:oleObj>
          </a:graphicData>
        </a:graphic>
      </p:graphicFrame>
      <p:graphicFrame>
        <p:nvGraphicFramePr>
          <p:cNvPr id="173062" name="Object 6"/>
          <p:cNvGraphicFramePr>
            <a:graphicFrameLocks noChangeAspect="1"/>
          </p:cNvGraphicFramePr>
          <p:nvPr/>
        </p:nvGraphicFramePr>
        <p:xfrm>
          <a:off x="1143000" y="2451100"/>
          <a:ext cx="577850" cy="1901825"/>
        </p:xfrm>
        <a:graphic>
          <a:graphicData uri="http://schemas.openxmlformats.org/presentationml/2006/ole">
            <p:oleObj spid="_x0000_s188422" name="Flash 文档" r:id="rId7" imgW="831960" imgH="2737440" progId="">
              <p:embed/>
            </p:oleObj>
          </a:graphicData>
        </a:graphic>
      </p:graphicFrame>
      <p:sp>
        <p:nvSpPr>
          <p:cNvPr id="173070" name="Text Box 15"/>
          <p:cNvSpPr txBox="1">
            <a:spLocks noChangeArrowheads="1"/>
          </p:cNvSpPr>
          <p:nvPr/>
        </p:nvSpPr>
        <p:spPr bwMode="auto">
          <a:xfrm>
            <a:off x="669925" y="1654175"/>
            <a:ext cx="1606550" cy="519113"/>
          </a:xfrm>
          <a:prstGeom prst="rect">
            <a:avLst/>
          </a:prstGeom>
          <a:noFill/>
          <a:ln w="9525">
            <a:noFill/>
            <a:miter lim="800000"/>
            <a:headEnd/>
            <a:tailEnd/>
          </a:ln>
        </p:spPr>
        <p:txBody>
          <a:bodyPr wrap="none">
            <a:spAutoFit/>
          </a:bodyPr>
          <a:lstStyle/>
          <a:p>
            <a:r>
              <a:rPr lang="zh-CN" altLang="en-US" sz="2800"/>
              <a:t>凹凸透镜</a:t>
            </a:r>
          </a:p>
        </p:txBody>
      </p:sp>
      <p:sp>
        <p:nvSpPr>
          <p:cNvPr id="173071" name="Text Box 16"/>
          <p:cNvSpPr txBox="1">
            <a:spLocks noChangeArrowheads="1"/>
          </p:cNvSpPr>
          <p:nvPr/>
        </p:nvSpPr>
        <p:spPr bwMode="auto">
          <a:xfrm>
            <a:off x="2286000" y="1685925"/>
            <a:ext cx="1606550" cy="519113"/>
          </a:xfrm>
          <a:prstGeom prst="rect">
            <a:avLst/>
          </a:prstGeom>
          <a:noFill/>
          <a:ln w="9525">
            <a:noFill/>
            <a:miter lim="800000"/>
            <a:headEnd/>
            <a:tailEnd/>
          </a:ln>
        </p:spPr>
        <p:txBody>
          <a:bodyPr wrap="none">
            <a:spAutoFit/>
          </a:bodyPr>
          <a:lstStyle/>
          <a:p>
            <a:r>
              <a:rPr lang="zh-CN" altLang="en-US" sz="2800"/>
              <a:t>平凹透镜</a:t>
            </a:r>
          </a:p>
        </p:txBody>
      </p:sp>
      <p:sp>
        <p:nvSpPr>
          <p:cNvPr id="173072" name="Text Box 17"/>
          <p:cNvSpPr txBox="1">
            <a:spLocks noChangeArrowheads="1"/>
          </p:cNvSpPr>
          <p:nvPr/>
        </p:nvSpPr>
        <p:spPr bwMode="auto">
          <a:xfrm>
            <a:off x="3962400" y="1685925"/>
            <a:ext cx="1606550" cy="519113"/>
          </a:xfrm>
          <a:prstGeom prst="rect">
            <a:avLst/>
          </a:prstGeom>
          <a:noFill/>
          <a:ln w="9525">
            <a:noFill/>
            <a:miter lim="800000"/>
            <a:headEnd/>
            <a:tailEnd/>
          </a:ln>
        </p:spPr>
        <p:txBody>
          <a:bodyPr wrap="none">
            <a:spAutoFit/>
          </a:bodyPr>
          <a:lstStyle/>
          <a:p>
            <a:r>
              <a:rPr lang="zh-CN" altLang="en-US" sz="2800"/>
              <a:t>双凹透镜</a:t>
            </a:r>
          </a:p>
        </p:txBody>
      </p:sp>
      <p:sp>
        <p:nvSpPr>
          <p:cNvPr id="173073" name="Text Box 18"/>
          <p:cNvSpPr txBox="1">
            <a:spLocks noChangeArrowheads="1"/>
          </p:cNvSpPr>
          <p:nvPr/>
        </p:nvSpPr>
        <p:spPr bwMode="auto">
          <a:xfrm>
            <a:off x="5562600" y="1685925"/>
            <a:ext cx="1606550" cy="519113"/>
          </a:xfrm>
          <a:prstGeom prst="rect">
            <a:avLst/>
          </a:prstGeom>
          <a:noFill/>
          <a:ln w="9525">
            <a:noFill/>
            <a:miter lim="800000"/>
            <a:headEnd/>
            <a:tailEnd/>
          </a:ln>
        </p:spPr>
        <p:txBody>
          <a:bodyPr wrap="none">
            <a:spAutoFit/>
          </a:bodyPr>
          <a:lstStyle/>
          <a:p>
            <a:r>
              <a:rPr lang="zh-CN" altLang="en-US" sz="2800"/>
              <a:t>平凹透镜</a:t>
            </a:r>
          </a:p>
        </p:txBody>
      </p:sp>
      <p:sp>
        <p:nvSpPr>
          <p:cNvPr id="173074" name="Text Box 19"/>
          <p:cNvSpPr txBox="1">
            <a:spLocks noChangeArrowheads="1"/>
          </p:cNvSpPr>
          <p:nvPr/>
        </p:nvSpPr>
        <p:spPr bwMode="auto">
          <a:xfrm>
            <a:off x="7086600" y="1685925"/>
            <a:ext cx="1606550" cy="519113"/>
          </a:xfrm>
          <a:prstGeom prst="rect">
            <a:avLst/>
          </a:prstGeom>
          <a:noFill/>
          <a:ln w="9525">
            <a:noFill/>
            <a:miter lim="800000"/>
            <a:headEnd/>
            <a:tailEnd/>
          </a:ln>
        </p:spPr>
        <p:txBody>
          <a:bodyPr wrap="none">
            <a:spAutoFit/>
          </a:bodyPr>
          <a:lstStyle/>
          <a:p>
            <a:r>
              <a:rPr lang="zh-CN" altLang="en-US" sz="2800"/>
              <a:t>凹凸透镜</a:t>
            </a:r>
          </a:p>
        </p:txBody>
      </p:sp>
      <p:sp>
        <p:nvSpPr>
          <p:cNvPr id="173075" name="Text Box 26"/>
          <p:cNvSpPr txBox="1">
            <a:spLocks noChangeArrowheads="1"/>
          </p:cNvSpPr>
          <p:nvPr/>
        </p:nvSpPr>
        <p:spPr bwMode="auto">
          <a:xfrm>
            <a:off x="2173288" y="944563"/>
            <a:ext cx="1751012" cy="584200"/>
          </a:xfrm>
          <a:prstGeom prst="rect">
            <a:avLst/>
          </a:prstGeom>
          <a:noFill/>
          <a:ln w="9525">
            <a:noFill/>
            <a:miter lim="800000"/>
            <a:headEnd/>
            <a:tailEnd/>
          </a:ln>
        </p:spPr>
        <p:txBody>
          <a:bodyPr>
            <a:spAutoFit/>
          </a:bodyPr>
          <a:lstStyle/>
          <a:p>
            <a:r>
              <a:rPr lang="zh-CN" altLang="en-US" sz="3200" b="1"/>
              <a:t>凹透镜</a:t>
            </a:r>
          </a:p>
        </p:txBody>
      </p:sp>
      <p:sp>
        <p:nvSpPr>
          <p:cNvPr id="30747" name="Text Box 27"/>
          <p:cNvSpPr txBox="1">
            <a:spLocks noChangeArrowheads="1"/>
          </p:cNvSpPr>
          <p:nvPr/>
        </p:nvSpPr>
        <p:spPr bwMode="auto">
          <a:xfrm>
            <a:off x="3670300" y="944563"/>
            <a:ext cx="2414588" cy="584200"/>
          </a:xfrm>
          <a:prstGeom prst="rect">
            <a:avLst/>
          </a:prstGeom>
          <a:noFill/>
          <a:ln w="9525">
            <a:noFill/>
            <a:miter lim="800000"/>
            <a:headEnd/>
            <a:tailEnd/>
          </a:ln>
        </p:spPr>
        <p:txBody>
          <a:bodyPr>
            <a:spAutoFit/>
          </a:bodyPr>
          <a:lstStyle/>
          <a:p>
            <a:r>
              <a:rPr lang="zh-CN" altLang="en-US" sz="3200" b="1">
                <a:solidFill>
                  <a:srgbClr val="CC0000"/>
                </a:solidFill>
              </a:rPr>
              <a:t>（发散）</a:t>
            </a:r>
          </a:p>
        </p:txBody>
      </p:sp>
      <p:graphicFrame>
        <p:nvGraphicFramePr>
          <p:cNvPr id="30751" name="Object 31"/>
          <p:cNvGraphicFramePr>
            <a:graphicFrameLocks noChangeAspect="1"/>
          </p:cNvGraphicFramePr>
          <p:nvPr/>
        </p:nvGraphicFramePr>
        <p:xfrm>
          <a:off x="2482850" y="4657725"/>
          <a:ext cx="1589088" cy="917575"/>
        </p:xfrm>
        <a:graphic>
          <a:graphicData uri="http://schemas.openxmlformats.org/presentationml/2006/ole">
            <p:oleObj spid="_x0000_s188423" name="公式" r:id="rId8" imgW="482400" imgH="457200" progId="">
              <p:embed/>
            </p:oleObj>
          </a:graphicData>
        </a:graphic>
      </p:graphicFrame>
      <p:graphicFrame>
        <p:nvGraphicFramePr>
          <p:cNvPr id="30752" name="Object 32"/>
          <p:cNvGraphicFramePr>
            <a:graphicFrameLocks noChangeAspect="1"/>
          </p:cNvGraphicFramePr>
          <p:nvPr/>
        </p:nvGraphicFramePr>
        <p:xfrm>
          <a:off x="5761038" y="4676775"/>
          <a:ext cx="1506537" cy="917575"/>
        </p:xfrm>
        <a:graphic>
          <a:graphicData uri="http://schemas.openxmlformats.org/presentationml/2006/ole">
            <p:oleObj spid="_x0000_s188424" name="公式" r:id="rId9" imgW="457200" imgH="457200" progId="">
              <p:embed/>
            </p:oleObj>
          </a:graphicData>
        </a:graphic>
      </p:graphicFrame>
      <p:graphicFrame>
        <p:nvGraphicFramePr>
          <p:cNvPr id="30753" name="Object 33"/>
          <p:cNvGraphicFramePr>
            <a:graphicFrameLocks noChangeAspect="1"/>
          </p:cNvGraphicFramePr>
          <p:nvPr/>
        </p:nvGraphicFramePr>
        <p:xfrm>
          <a:off x="4067175" y="4946650"/>
          <a:ext cx="1439863" cy="374650"/>
        </p:xfrm>
        <a:graphic>
          <a:graphicData uri="http://schemas.openxmlformats.org/presentationml/2006/ole">
            <p:oleObj spid="_x0000_s188425" name="公式" r:id="rId10" imgW="545760" imgH="164880" progId="">
              <p:embed/>
            </p:oleObj>
          </a:graphicData>
        </a:graphic>
      </p:graphicFrame>
      <p:graphicFrame>
        <p:nvGraphicFramePr>
          <p:cNvPr id="30754" name="Object 34"/>
          <p:cNvGraphicFramePr>
            <a:graphicFrameLocks noChangeAspect="1"/>
          </p:cNvGraphicFramePr>
          <p:nvPr/>
        </p:nvGraphicFramePr>
        <p:xfrm>
          <a:off x="7235825" y="4802188"/>
          <a:ext cx="1368425" cy="750887"/>
        </p:xfrm>
        <a:graphic>
          <a:graphicData uri="http://schemas.openxmlformats.org/presentationml/2006/ole">
            <p:oleObj spid="_x0000_s188426" name="公式" r:id="rId11" imgW="545760" imgH="330120" progId="">
              <p:embed/>
            </p:oleObj>
          </a:graphicData>
        </a:graphic>
      </p:graphicFrame>
      <p:graphicFrame>
        <p:nvGraphicFramePr>
          <p:cNvPr id="30755" name="Object 35"/>
          <p:cNvGraphicFramePr>
            <a:graphicFrameLocks noChangeAspect="1"/>
          </p:cNvGraphicFramePr>
          <p:nvPr/>
        </p:nvGraphicFramePr>
        <p:xfrm>
          <a:off x="639763" y="4699000"/>
          <a:ext cx="1700212" cy="809625"/>
        </p:xfrm>
        <a:graphic>
          <a:graphicData uri="http://schemas.openxmlformats.org/presentationml/2006/ole">
            <p:oleObj spid="_x0000_s188427" name="公式" r:id="rId12" imgW="545760" imgH="355320" progId="">
              <p:embed/>
            </p:oleObj>
          </a:graphicData>
        </a:graphic>
      </p:graphicFrame>
      <p:sp>
        <p:nvSpPr>
          <p:cNvPr id="173077" name="Rectangle 26"/>
          <p:cNvSpPr>
            <a:spLocks noChangeArrowheads="1"/>
          </p:cNvSpPr>
          <p:nvPr/>
        </p:nvSpPr>
        <p:spPr bwMode="auto">
          <a:xfrm>
            <a:off x="5638800" y="101600"/>
            <a:ext cx="3227388" cy="519113"/>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 11-14  </a:t>
            </a:r>
            <a:r>
              <a:rPr kumimoji="1" lang="zh-CN" altLang="en-US" sz="2800" b="1">
                <a:solidFill>
                  <a:srgbClr val="000066"/>
                </a:solidFill>
                <a:latin typeface="楷体_GB2312" pitchFamily="49" charset="-122"/>
                <a:ea typeface="楷体_GB2312" pitchFamily="49" charset="-122"/>
              </a:rPr>
              <a:t>几何光学 </a:t>
            </a:r>
          </a:p>
        </p:txBody>
      </p:sp>
      <p:sp>
        <p:nvSpPr>
          <p:cNvPr id="29" name="Oval 27"/>
          <p:cNvSpPr>
            <a:spLocks noChangeArrowheads="1"/>
          </p:cNvSpPr>
          <p:nvPr/>
        </p:nvSpPr>
        <p:spPr bwMode="auto">
          <a:xfrm>
            <a:off x="5715000" y="609600"/>
            <a:ext cx="3065463"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0747"/>
                                        </p:tgtEl>
                                        <p:attrNameLst>
                                          <p:attrName>style.visibility</p:attrName>
                                        </p:attrNameLst>
                                      </p:cBhvr>
                                      <p:to>
                                        <p:strVal val="visible"/>
                                      </p:to>
                                    </p:set>
                                    <p:animEffect transition="in" filter="box(out)">
                                      <p:cBhvr>
                                        <p:cTn id="7" dur="500"/>
                                        <p:tgtEl>
                                          <p:spTgt spid="3074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075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075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075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075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07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7" grpId="0" autoUpdateAnimBg="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灯片编号占位符 1"/>
          <p:cNvSpPr>
            <a:spLocks noGrp="1"/>
          </p:cNvSpPr>
          <p:nvPr>
            <p:ph type="sldNum" sz="quarter" idx="10"/>
          </p:nvPr>
        </p:nvSpPr>
        <p:spPr>
          <a:noFill/>
        </p:spPr>
        <p:txBody>
          <a:bodyPr/>
          <a:lstStyle/>
          <a:p>
            <a:fld id="{1D220F1F-68F6-4E3E-9CA6-5E3059F10D53}" type="slidenum">
              <a:rPr lang="en-US" altLang="zh-CN" smtClean="0"/>
              <a:pPr/>
              <a:t>247</a:t>
            </a:fld>
            <a:endParaRPr lang="en-US" altLang="zh-CN" smtClean="0"/>
          </a:p>
        </p:txBody>
      </p:sp>
      <p:sp>
        <p:nvSpPr>
          <p:cNvPr id="31789" name="xjhgx3"/>
          <p:cNvSpPr>
            <a:spLocks/>
          </p:cNvSpPr>
          <p:nvPr/>
        </p:nvSpPr>
        <p:spPr bwMode="auto">
          <a:xfrm>
            <a:off x="4457700" y="2222500"/>
            <a:ext cx="606425" cy="2582863"/>
          </a:xfrm>
          <a:custGeom>
            <a:avLst/>
            <a:gdLst/>
            <a:ahLst/>
            <a:cxnLst>
              <a:cxn ang="0">
                <a:pos x="980" y="0"/>
              </a:cxn>
              <a:cxn ang="0">
                <a:pos x="907" y="270"/>
              </a:cxn>
              <a:cxn ang="0">
                <a:pos x="845" y="542"/>
              </a:cxn>
              <a:cxn ang="0">
                <a:pos x="791" y="816"/>
              </a:cxn>
              <a:cxn ang="0">
                <a:pos x="748" y="1091"/>
              </a:cxn>
              <a:cxn ang="0">
                <a:pos x="714" y="1368"/>
              </a:cxn>
              <a:cxn ang="0">
                <a:pos x="689" y="1646"/>
              </a:cxn>
              <a:cxn ang="0">
                <a:pos x="675" y="1925"/>
              </a:cxn>
              <a:cxn ang="0">
                <a:pos x="670" y="2204"/>
              </a:cxn>
              <a:cxn ang="0">
                <a:pos x="675" y="2483"/>
              </a:cxn>
              <a:cxn ang="0">
                <a:pos x="689" y="2762"/>
              </a:cxn>
              <a:cxn ang="0">
                <a:pos x="714" y="3040"/>
              </a:cxn>
              <a:cxn ang="0">
                <a:pos x="748" y="3317"/>
              </a:cxn>
              <a:cxn ang="0">
                <a:pos x="791" y="3592"/>
              </a:cxn>
              <a:cxn ang="0">
                <a:pos x="845" y="3866"/>
              </a:cxn>
              <a:cxn ang="0">
                <a:pos x="907" y="4138"/>
              </a:cxn>
              <a:cxn ang="0">
                <a:pos x="980" y="4408"/>
              </a:cxn>
              <a:cxn ang="0">
                <a:pos x="0" y="4408"/>
              </a:cxn>
              <a:cxn ang="0">
                <a:pos x="73" y="4138"/>
              </a:cxn>
              <a:cxn ang="0">
                <a:pos x="135" y="3866"/>
              </a:cxn>
              <a:cxn ang="0">
                <a:pos x="189" y="3592"/>
              </a:cxn>
              <a:cxn ang="0">
                <a:pos x="232" y="3317"/>
              </a:cxn>
              <a:cxn ang="0">
                <a:pos x="266" y="3040"/>
              </a:cxn>
              <a:cxn ang="0">
                <a:pos x="291" y="2762"/>
              </a:cxn>
              <a:cxn ang="0">
                <a:pos x="305" y="2483"/>
              </a:cxn>
              <a:cxn ang="0">
                <a:pos x="310" y="2204"/>
              </a:cxn>
              <a:cxn ang="0">
                <a:pos x="305" y="1925"/>
              </a:cxn>
              <a:cxn ang="0">
                <a:pos x="291" y="1646"/>
              </a:cxn>
              <a:cxn ang="0">
                <a:pos x="266" y="1368"/>
              </a:cxn>
              <a:cxn ang="0">
                <a:pos x="232" y="1091"/>
              </a:cxn>
              <a:cxn ang="0">
                <a:pos x="189" y="816"/>
              </a:cxn>
              <a:cxn ang="0">
                <a:pos x="135" y="542"/>
              </a:cxn>
              <a:cxn ang="0">
                <a:pos x="73" y="270"/>
              </a:cxn>
              <a:cxn ang="0">
                <a:pos x="0" y="0"/>
              </a:cxn>
              <a:cxn ang="0">
                <a:pos x="980" y="0"/>
              </a:cxn>
            </a:cxnLst>
            <a:rect l="0" t="0" r="r" b="b"/>
            <a:pathLst>
              <a:path w="980" h="4408">
                <a:moveTo>
                  <a:pt x="980" y="0"/>
                </a:moveTo>
                <a:lnTo>
                  <a:pt x="907" y="270"/>
                </a:lnTo>
                <a:lnTo>
                  <a:pt x="845" y="542"/>
                </a:lnTo>
                <a:lnTo>
                  <a:pt x="791" y="816"/>
                </a:lnTo>
                <a:lnTo>
                  <a:pt x="748" y="1091"/>
                </a:lnTo>
                <a:lnTo>
                  <a:pt x="714" y="1368"/>
                </a:lnTo>
                <a:lnTo>
                  <a:pt x="689" y="1646"/>
                </a:lnTo>
                <a:lnTo>
                  <a:pt x="675" y="1925"/>
                </a:lnTo>
                <a:lnTo>
                  <a:pt x="670" y="2204"/>
                </a:lnTo>
                <a:lnTo>
                  <a:pt x="675" y="2483"/>
                </a:lnTo>
                <a:lnTo>
                  <a:pt x="689" y="2762"/>
                </a:lnTo>
                <a:lnTo>
                  <a:pt x="714" y="3040"/>
                </a:lnTo>
                <a:lnTo>
                  <a:pt x="748" y="3317"/>
                </a:lnTo>
                <a:lnTo>
                  <a:pt x="791" y="3592"/>
                </a:lnTo>
                <a:lnTo>
                  <a:pt x="845" y="3866"/>
                </a:lnTo>
                <a:lnTo>
                  <a:pt x="907" y="4138"/>
                </a:lnTo>
                <a:lnTo>
                  <a:pt x="980" y="4408"/>
                </a:lnTo>
                <a:lnTo>
                  <a:pt x="0" y="4408"/>
                </a:lnTo>
                <a:lnTo>
                  <a:pt x="73" y="4138"/>
                </a:lnTo>
                <a:lnTo>
                  <a:pt x="135" y="3866"/>
                </a:lnTo>
                <a:lnTo>
                  <a:pt x="189" y="3592"/>
                </a:lnTo>
                <a:lnTo>
                  <a:pt x="232" y="3317"/>
                </a:lnTo>
                <a:lnTo>
                  <a:pt x="266" y="3040"/>
                </a:lnTo>
                <a:lnTo>
                  <a:pt x="291" y="2762"/>
                </a:lnTo>
                <a:lnTo>
                  <a:pt x="305" y="2483"/>
                </a:lnTo>
                <a:lnTo>
                  <a:pt x="310" y="2204"/>
                </a:lnTo>
                <a:lnTo>
                  <a:pt x="305" y="1925"/>
                </a:lnTo>
                <a:lnTo>
                  <a:pt x="291" y="1646"/>
                </a:lnTo>
                <a:lnTo>
                  <a:pt x="266" y="1368"/>
                </a:lnTo>
                <a:lnTo>
                  <a:pt x="232" y="1091"/>
                </a:lnTo>
                <a:lnTo>
                  <a:pt x="189" y="816"/>
                </a:lnTo>
                <a:lnTo>
                  <a:pt x="135" y="542"/>
                </a:lnTo>
                <a:lnTo>
                  <a:pt x="73" y="270"/>
                </a:lnTo>
                <a:lnTo>
                  <a:pt x="0" y="0"/>
                </a:lnTo>
                <a:lnTo>
                  <a:pt x="980" y="0"/>
                </a:lnTo>
                <a:close/>
              </a:path>
            </a:pathLst>
          </a:custGeom>
          <a:gradFill rotWithShape="0">
            <a:gsLst>
              <a:gs pos="0">
                <a:schemeClr val="accent1"/>
              </a:gs>
              <a:gs pos="50000">
                <a:srgbClr val="FFFFFF"/>
              </a:gs>
              <a:gs pos="100000">
                <a:schemeClr val="accent1"/>
              </a:gs>
            </a:gsLst>
            <a:lin ang="0" scaled="1"/>
          </a:gradFill>
          <a:ln w="9525">
            <a:solidFill>
              <a:srgbClr val="000000"/>
            </a:solidFill>
            <a:round/>
            <a:headEnd/>
            <a:tailEnd/>
          </a:ln>
        </p:spPr>
        <p:txBody>
          <a:bodyPr/>
          <a:lstStyle/>
          <a:p>
            <a:pPr>
              <a:defRPr/>
            </a:pPr>
            <a:endParaRPr lang="zh-CN" altLang="en-US"/>
          </a:p>
        </p:txBody>
      </p:sp>
      <p:sp>
        <p:nvSpPr>
          <p:cNvPr id="261124" name="Text Box 2"/>
          <p:cNvSpPr txBox="1">
            <a:spLocks noChangeArrowheads="1"/>
          </p:cNvSpPr>
          <p:nvPr/>
        </p:nvSpPr>
        <p:spPr bwMode="auto">
          <a:xfrm>
            <a:off x="898525" y="982663"/>
            <a:ext cx="3241675" cy="579437"/>
          </a:xfrm>
          <a:prstGeom prst="rect">
            <a:avLst/>
          </a:prstGeom>
          <a:noFill/>
          <a:ln w="9525">
            <a:noFill/>
            <a:miter lim="800000"/>
            <a:headEnd/>
            <a:tailEnd/>
          </a:ln>
        </p:spPr>
        <p:txBody>
          <a:bodyPr>
            <a:spAutoFit/>
          </a:bodyPr>
          <a:lstStyle/>
          <a:p>
            <a:r>
              <a:rPr lang="zh-CN" altLang="en-US" sz="3200" b="1"/>
              <a:t>凹透镜成像图</a:t>
            </a:r>
          </a:p>
        </p:txBody>
      </p:sp>
      <p:sp>
        <p:nvSpPr>
          <p:cNvPr id="261125" name="Line 4"/>
          <p:cNvSpPr>
            <a:spLocks noChangeShapeType="1"/>
          </p:cNvSpPr>
          <p:nvPr/>
        </p:nvSpPr>
        <p:spPr bwMode="auto">
          <a:xfrm>
            <a:off x="1143000" y="3505200"/>
            <a:ext cx="5638800" cy="0"/>
          </a:xfrm>
          <a:prstGeom prst="line">
            <a:avLst/>
          </a:prstGeom>
          <a:noFill/>
          <a:ln w="9525">
            <a:solidFill>
              <a:schemeClr val="tx1"/>
            </a:solidFill>
            <a:round/>
            <a:headEnd/>
            <a:tailEnd/>
          </a:ln>
        </p:spPr>
        <p:txBody>
          <a:bodyPr/>
          <a:lstStyle/>
          <a:p>
            <a:endParaRPr lang="zh-CN" altLang="en-US"/>
          </a:p>
        </p:txBody>
      </p:sp>
      <p:grpSp>
        <p:nvGrpSpPr>
          <p:cNvPr id="2" name="xjhgx4"/>
          <p:cNvGrpSpPr>
            <a:grpSpLocks/>
          </p:cNvGrpSpPr>
          <p:nvPr/>
        </p:nvGrpSpPr>
        <p:grpSpPr bwMode="auto">
          <a:xfrm>
            <a:off x="2438400" y="2438400"/>
            <a:ext cx="152400" cy="1066800"/>
            <a:chOff x="3600" y="1596"/>
            <a:chExt cx="426" cy="2551"/>
          </a:xfrm>
        </p:grpSpPr>
        <p:grpSp>
          <p:nvGrpSpPr>
            <p:cNvPr id="3" name="Group 7"/>
            <p:cNvGrpSpPr>
              <a:grpSpLocks noChangeAspect="1"/>
            </p:cNvGrpSpPr>
            <p:nvPr/>
          </p:nvGrpSpPr>
          <p:grpSpPr bwMode="auto">
            <a:xfrm>
              <a:off x="3620" y="1596"/>
              <a:ext cx="406" cy="1042"/>
              <a:chOff x="5760" y="1488"/>
              <a:chExt cx="811" cy="2081"/>
            </a:xfrm>
          </p:grpSpPr>
          <p:sp>
            <p:nvSpPr>
              <p:cNvPr id="261166" name="Freeform 8"/>
              <p:cNvSpPr>
                <a:spLocks noChangeAspect="1"/>
              </p:cNvSpPr>
              <p:nvPr/>
            </p:nvSpPr>
            <p:spPr bwMode="auto">
              <a:xfrm rot="5700000">
                <a:off x="5125" y="2123"/>
                <a:ext cx="2081" cy="811"/>
              </a:xfrm>
              <a:custGeom>
                <a:avLst/>
                <a:gdLst>
                  <a:gd name="T0" fmla="*/ 0 w 8000"/>
                  <a:gd name="T1" fmla="*/ 0 h 3154"/>
                  <a:gd name="T2" fmla="*/ 0 w 8000"/>
                  <a:gd name="T3" fmla="*/ 0 h 3154"/>
                  <a:gd name="T4" fmla="*/ 0 w 8000"/>
                  <a:gd name="T5" fmla="*/ 0 h 3154"/>
                  <a:gd name="T6" fmla="*/ 0 w 8000"/>
                  <a:gd name="T7" fmla="*/ 0 h 3154"/>
                  <a:gd name="T8" fmla="*/ 0 w 8000"/>
                  <a:gd name="T9" fmla="*/ 0 h 3154"/>
                  <a:gd name="T10" fmla="*/ 0 w 8000"/>
                  <a:gd name="T11" fmla="*/ 0 h 3154"/>
                  <a:gd name="T12" fmla="*/ 0 w 8000"/>
                  <a:gd name="T13" fmla="*/ 0 h 3154"/>
                  <a:gd name="T14" fmla="*/ 0 w 8000"/>
                  <a:gd name="T15" fmla="*/ 0 h 3154"/>
                  <a:gd name="T16" fmla="*/ 0 w 8000"/>
                  <a:gd name="T17" fmla="*/ 0 h 3154"/>
                  <a:gd name="T18" fmla="*/ 0 w 8000"/>
                  <a:gd name="T19" fmla="*/ 0 h 3154"/>
                  <a:gd name="T20" fmla="*/ 0 w 8000"/>
                  <a:gd name="T21" fmla="*/ 0 h 3154"/>
                  <a:gd name="T22" fmla="*/ 0 w 8000"/>
                  <a:gd name="T23" fmla="*/ 0 h 3154"/>
                  <a:gd name="T24" fmla="*/ 0 w 8000"/>
                  <a:gd name="T25" fmla="*/ 0 h 3154"/>
                  <a:gd name="T26" fmla="*/ 0 w 8000"/>
                  <a:gd name="T27" fmla="*/ 0 h 3154"/>
                  <a:gd name="T28" fmla="*/ 0 w 8000"/>
                  <a:gd name="T29" fmla="*/ 0 h 3154"/>
                  <a:gd name="T30" fmla="*/ 0 w 8000"/>
                  <a:gd name="T31" fmla="*/ 0 h 3154"/>
                  <a:gd name="T32" fmla="*/ 0 w 8000"/>
                  <a:gd name="T33" fmla="*/ 0 h 3154"/>
                  <a:gd name="T34" fmla="*/ 0 w 8000"/>
                  <a:gd name="T35" fmla="*/ 0 h 3154"/>
                  <a:gd name="T36" fmla="*/ 0 w 8000"/>
                  <a:gd name="T37" fmla="*/ 0 h 3154"/>
                  <a:gd name="T38" fmla="*/ 0 w 8000"/>
                  <a:gd name="T39" fmla="*/ 0 h 3154"/>
                  <a:gd name="T40" fmla="*/ 0 w 8000"/>
                  <a:gd name="T41" fmla="*/ 0 h 31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00"/>
                  <a:gd name="T64" fmla="*/ 0 h 3154"/>
                  <a:gd name="T65" fmla="*/ 8000 w 8000"/>
                  <a:gd name="T66" fmla="*/ 3154 h 31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00" h="3154">
                    <a:moveTo>
                      <a:pt x="8000" y="1577"/>
                    </a:moveTo>
                    <a:cubicBezTo>
                      <a:pt x="8000" y="1818"/>
                      <a:pt x="7931" y="2087"/>
                      <a:pt x="7804" y="2300"/>
                    </a:cubicBezTo>
                    <a:cubicBezTo>
                      <a:pt x="7677" y="2513"/>
                      <a:pt x="7478" y="2717"/>
                      <a:pt x="7236" y="2853"/>
                    </a:cubicBezTo>
                    <a:cubicBezTo>
                      <a:pt x="6994" y="2989"/>
                      <a:pt x="6684" y="3082"/>
                      <a:pt x="6351" y="3118"/>
                    </a:cubicBezTo>
                    <a:cubicBezTo>
                      <a:pt x="6018" y="3154"/>
                      <a:pt x="5628" y="3128"/>
                      <a:pt x="5236" y="3071"/>
                    </a:cubicBezTo>
                    <a:cubicBezTo>
                      <a:pt x="4844" y="3014"/>
                      <a:pt x="4412" y="2895"/>
                      <a:pt x="4000" y="2777"/>
                    </a:cubicBezTo>
                    <a:cubicBezTo>
                      <a:pt x="3588" y="2659"/>
                      <a:pt x="3156" y="2499"/>
                      <a:pt x="2764" y="2366"/>
                    </a:cubicBezTo>
                    <a:cubicBezTo>
                      <a:pt x="2372" y="2233"/>
                      <a:pt x="1982" y="2086"/>
                      <a:pt x="1649" y="1977"/>
                    </a:cubicBezTo>
                    <a:cubicBezTo>
                      <a:pt x="1316" y="1868"/>
                      <a:pt x="1006" y="1776"/>
                      <a:pt x="764" y="1712"/>
                    </a:cubicBezTo>
                    <a:cubicBezTo>
                      <a:pt x="522" y="1648"/>
                      <a:pt x="323" y="1617"/>
                      <a:pt x="196" y="1595"/>
                    </a:cubicBezTo>
                    <a:cubicBezTo>
                      <a:pt x="69" y="1573"/>
                      <a:pt x="0" y="1571"/>
                      <a:pt x="0" y="1577"/>
                    </a:cubicBezTo>
                    <a:cubicBezTo>
                      <a:pt x="0" y="1583"/>
                      <a:pt x="69" y="1581"/>
                      <a:pt x="196" y="1559"/>
                    </a:cubicBezTo>
                    <a:cubicBezTo>
                      <a:pt x="323" y="1537"/>
                      <a:pt x="522" y="1506"/>
                      <a:pt x="764" y="1442"/>
                    </a:cubicBezTo>
                    <a:cubicBezTo>
                      <a:pt x="1006" y="1378"/>
                      <a:pt x="1316" y="1286"/>
                      <a:pt x="1649" y="1177"/>
                    </a:cubicBezTo>
                    <a:cubicBezTo>
                      <a:pt x="1982" y="1068"/>
                      <a:pt x="2372" y="921"/>
                      <a:pt x="2764" y="788"/>
                    </a:cubicBezTo>
                    <a:cubicBezTo>
                      <a:pt x="3156" y="655"/>
                      <a:pt x="3588" y="495"/>
                      <a:pt x="4000" y="377"/>
                    </a:cubicBezTo>
                    <a:cubicBezTo>
                      <a:pt x="4412" y="259"/>
                      <a:pt x="4844" y="140"/>
                      <a:pt x="5236" y="83"/>
                    </a:cubicBezTo>
                    <a:cubicBezTo>
                      <a:pt x="5628" y="26"/>
                      <a:pt x="6018" y="0"/>
                      <a:pt x="6351" y="36"/>
                    </a:cubicBezTo>
                    <a:cubicBezTo>
                      <a:pt x="6684" y="72"/>
                      <a:pt x="6994" y="165"/>
                      <a:pt x="7236" y="301"/>
                    </a:cubicBezTo>
                    <a:cubicBezTo>
                      <a:pt x="7478" y="437"/>
                      <a:pt x="7677" y="641"/>
                      <a:pt x="7804" y="854"/>
                    </a:cubicBezTo>
                    <a:cubicBezTo>
                      <a:pt x="7931" y="1067"/>
                      <a:pt x="8000" y="1336"/>
                      <a:pt x="8000" y="1577"/>
                    </a:cubicBezTo>
                    <a:close/>
                  </a:path>
                </a:pathLst>
              </a:custGeom>
              <a:gradFill rotWithShape="0">
                <a:gsLst>
                  <a:gs pos="0">
                    <a:srgbClr val="EBF02E"/>
                  </a:gs>
                  <a:gs pos="100000">
                    <a:srgbClr val="FF9900"/>
                  </a:gs>
                </a:gsLst>
                <a:lin ang="5400000" scaled="1"/>
              </a:gradFill>
              <a:ln w="9525">
                <a:noFill/>
                <a:round/>
                <a:headEnd/>
                <a:tailEnd/>
              </a:ln>
            </p:spPr>
            <p:txBody>
              <a:bodyPr/>
              <a:lstStyle/>
              <a:p>
                <a:endParaRPr lang="zh-CN" altLang="en-US"/>
              </a:p>
            </p:txBody>
          </p:sp>
          <p:sp>
            <p:nvSpPr>
              <p:cNvPr id="261167" name="Freeform 9"/>
              <p:cNvSpPr>
                <a:spLocks noChangeAspect="1"/>
              </p:cNvSpPr>
              <p:nvPr/>
            </p:nvSpPr>
            <p:spPr bwMode="auto">
              <a:xfrm rot="5700000">
                <a:off x="5604" y="2792"/>
                <a:ext cx="1102" cy="430"/>
              </a:xfrm>
              <a:custGeom>
                <a:avLst/>
                <a:gdLst>
                  <a:gd name="T0" fmla="*/ 0 w 8000"/>
                  <a:gd name="T1" fmla="*/ 0 h 3154"/>
                  <a:gd name="T2" fmla="*/ 0 w 8000"/>
                  <a:gd name="T3" fmla="*/ 0 h 3154"/>
                  <a:gd name="T4" fmla="*/ 0 w 8000"/>
                  <a:gd name="T5" fmla="*/ 0 h 3154"/>
                  <a:gd name="T6" fmla="*/ 0 w 8000"/>
                  <a:gd name="T7" fmla="*/ 0 h 3154"/>
                  <a:gd name="T8" fmla="*/ 0 w 8000"/>
                  <a:gd name="T9" fmla="*/ 0 h 3154"/>
                  <a:gd name="T10" fmla="*/ 0 w 8000"/>
                  <a:gd name="T11" fmla="*/ 0 h 3154"/>
                  <a:gd name="T12" fmla="*/ 0 w 8000"/>
                  <a:gd name="T13" fmla="*/ 0 h 3154"/>
                  <a:gd name="T14" fmla="*/ 0 w 8000"/>
                  <a:gd name="T15" fmla="*/ 0 h 3154"/>
                  <a:gd name="T16" fmla="*/ 0 w 8000"/>
                  <a:gd name="T17" fmla="*/ 0 h 3154"/>
                  <a:gd name="T18" fmla="*/ 0 w 8000"/>
                  <a:gd name="T19" fmla="*/ 0 h 3154"/>
                  <a:gd name="T20" fmla="*/ 0 w 8000"/>
                  <a:gd name="T21" fmla="*/ 0 h 3154"/>
                  <a:gd name="T22" fmla="*/ 0 w 8000"/>
                  <a:gd name="T23" fmla="*/ 0 h 3154"/>
                  <a:gd name="T24" fmla="*/ 0 w 8000"/>
                  <a:gd name="T25" fmla="*/ 0 h 3154"/>
                  <a:gd name="T26" fmla="*/ 0 w 8000"/>
                  <a:gd name="T27" fmla="*/ 0 h 3154"/>
                  <a:gd name="T28" fmla="*/ 0 w 8000"/>
                  <a:gd name="T29" fmla="*/ 0 h 3154"/>
                  <a:gd name="T30" fmla="*/ 0 w 8000"/>
                  <a:gd name="T31" fmla="*/ 0 h 3154"/>
                  <a:gd name="T32" fmla="*/ 0 w 8000"/>
                  <a:gd name="T33" fmla="*/ 0 h 3154"/>
                  <a:gd name="T34" fmla="*/ 0 w 8000"/>
                  <a:gd name="T35" fmla="*/ 0 h 3154"/>
                  <a:gd name="T36" fmla="*/ 0 w 8000"/>
                  <a:gd name="T37" fmla="*/ 0 h 3154"/>
                  <a:gd name="T38" fmla="*/ 0 w 8000"/>
                  <a:gd name="T39" fmla="*/ 0 h 3154"/>
                  <a:gd name="T40" fmla="*/ 0 w 8000"/>
                  <a:gd name="T41" fmla="*/ 0 h 31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00"/>
                  <a:gd name="T64" fmla="*/ 0 h 3154"/>
                  <a:gd name="T65" fmla="*/ 8000 w 8000"/>
                  <a:gd name="T66" fmla="*/ 3154 h 31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00" h="3154">
                    <a:moveTo>
                      <a:pt x="8000" y="1577"/>
                    </a:moveTo>
                    <a:cubicBezTo>
                      <a:pt x="8000" y="1818"/>
                      <a:pt x="7931" y="2087"/>
                      <a:pt x="7804" y="2300"/>
                    </a:cubicBezTo>
                    <a:cubicBezTo>
                      <a:pt x="7677" y="2513"/>
                      <a:pt x="7478" y="2717"/>
                      <a:pt x="7236" y="2853"/>
                    </a:cubicBezTo>
                    <a:cubicBezTo>
                      <a:pt x="6994" y="2989"/>
                      <a:pt x="6684" y="3082"/>
                      <a:pt x="6351" y="3118"/>
                    </a:cubicBezTo>
                    <a:cubicBezTo>
                      <a:pt x="6018" y="3154"/>
                      <a:pt x="5628" y="3128"/>
                      <a:pt x="5236" y="3071"/>
                    </a:cubicBezTo>
                    <a:cubicBezTo>
                      <a:pt x="4844" y="3014"/>
                      <a:pt x="4412" y="2895"/>
                      <a:pt x="4000" y="2777"/>
                    </a:cubicBezTo>
                    <a:cubicBezTo>
                      <a:pt x="3588" y="2659"/>
                      <a:pt x="3156" y="2499"/>
                      <a:pt x="2764" y="2366"/>
                    </a:cubicBezTo>
                    <a:cubicBezTo>
                      <a:pt x="2372" y="2233"/>
                      <a:pt x="1982" y="2086"/>
                      <a:pt x="1649" y="1977"/>
                    </a:cubicBezTo>
                    <a:cubicBezTo>
                      <a:pt x="1316" y="1868"/>
                      <a:pt x="1006" y="1776"/>
                      <a:pt x="764" y="1712"/>
                    </a:cubicBezTo>
                    <a:cubicBezTo>
                      <a:pt x="522" y="1648"/>
                      <a:pt x="323" y="1617"/>
                      <a:pt x="196" y="1595"/>
                    </a:cubicBezTo>
                    <a:cubicBezTo>
                      <a:pt x="69" y="1573"/>
                      <a:pt x="0" y="1571"/>
                      <a:pt x="0" y="1577"/>
                    </a:cubicBezTo>
                    <a:cubicBezTo>
                      <a:pt x="0" y="1583"/>
                      <a:pt x="69" y="1581"/>
                      <a:pt x="196" y="1559"/>
                    </a:cubicBezTo>
                    <a:cubicBezTo>
                      <a:pt x="323" y="1537"/>
                      <a:pt x="522" y="1506"/>
                      <a:pt x="764" y="1442"/>
                    </a:cubicBezTo>
                    <a:cubicBezTo>
                      <a:pt x="1006" y="1378"/>
                      <a:pt x="1316" y="1286"/>
                      <a:pt x="1649" y="1177"/>
                    </a:cubicBezTo>
                    <a:cubicBezTo>
                      <a:pt x="1982" y="1068"/>
                      <a:pt x="2372" y="921"/>
                      <a:pt x="2764" y="788"/>
                    </a:cubicBezTo>
                    <a:cubicBezTo>
                      <a:pt x="3156" y="655"/>
                      <a:pt x="3588" y="495"/>
                      <a:pt x="4000" y="377"/>
                    </a:cubicBezTo>
                    <a:cubicBezTo>
                      <a:pt x="4412" y="259"/>
                      <a:pt x="4844" y="140"/>
                      <a:pt x="5236" y="83"/>
                    </a:cubicBezTo>
                    <a:cubicBezTo>
                      <a:pt x="5628" y="26"/>
                      <a:pt x="6018" y="0"/>
                      <a:pt x="6351" y="36"/>
                    </a:cubicBezTo>
                    <a:cubicBezTo>
                      <a:pt x="6684" y="72"/>
                      <a:pt x="6994" y="165"/>
                      <a:pt x="7236" y="301"/>
                    </a:cubicBezTo>
                    <a:cubicBezTo>
                      <a:pt x="7478" y="437"/>
                      <a:pt x="7677" y="641"/>
                      <a:pt x="7804" y="854"/>
                    </a:cubicBezTo>
                    <a:cubicBezTo>
                      <a:pt x="7931" y="1067"/>
                      <a:pt x="8000" y="1336"/>
                      <a:pt x="8000" y="1577"/>
                    </a:cubicBezTo>
                    <a:close/>
                  </a:path>
                </a:pathLst>
              </a:custGeom>
              <a:gradFill rotWithShape="0">
                <a:gsLst>
                  <a:gs pos="0">
                    <a:srgbClr val="FF9900"/>
                  </a:gs>
                  <a:gs pos="100000">
                    <a:srgbClr val="993300"/>
                  </a:gs>
                </a:gsLst>
                <a:lin ang="5400000" scaled="1"/>
              </a:gradFill>
              <a:ln w="9525">
                <a:noFill/>
                <a:round/>
                <a:headEnd/>
                <a:tailEnd/>
              </a:ln>
            </p:spPr>
            <p:txBody>
              <a:bodyPr/>
              <a:lstStyle/>
              <a:p>
                <a:endParaRPr lang="zh-CN" altLang="en-US"/>
              </a:p>
            </p:txBody>
          </p:sp>
        </p:grpSp>
        <p:sp>
          <p:nvSpPr>
            <p:cNvPr id="261164" name="Rectangle 10"/>
            <p:cNvSpPr>
              <a:spLocks noChangeAspect="1" noChangeArrowheads="1"/>
            </p:cNvSpPr>
            <p:nvPr/>
          </p:nvSpPr>
          <p:spPr bwMode="auto">
            <a:xfrm>
              <a:off x="3780" y="2492"/>
              <a:ext cx="35" cy="242"/>
            </a:xfrm>
            <a:prstGeom prst="rect">
              <a:avLst/>
            </a:prstGeom>
            <a:gradFill rotWithShape="0">
              <a:gsLst>
                <a:gs pos="0">
                  <a:srgbClr val="000000"/>
                </a:gs>
                <a:gs pos="100000">
                  <a:srgbClr val="FFFFCC"/>
                </a:gs>
              </a:gsLst>
              <a:lin ang="5400000" scaled="1"/>
            </a:gradFill>
            <a:ln w="9525">
              <a:solidFill>
                <a:srgbClr val="000000"/>
              </a:solidFill>
              <a:miter lim="800000"/>
              <a:headEnd/>
              <a:tailEnd/>
            </a:ln>
          </p:spPr>
          <p:txBody>
            <a:bodyPr/>
            <a:lstStyle/>
            <a:p>
              <a:endParaRPr lang="zh-CN" altLang="en-US"/>
            </a:p>
          </p:txBody>
        </p:sp>
        <p:sp>
          <p:nvSpPr>
            <p:cNvPr id="261165" name="Rectangle 11"/>
            <p:cNvSpPr>
              <a:spLocks noChangeAspect="1" noChangeArrowheads="1"/>
            </p:cNvSpPr>
            <p:nvPr/>
          </p:nvSpPr>
          <p:spPr bwMode="auto">
            <a:xfrm>
              <a:off x="3600" y="2664"/>
              <a:ext cx="406" cy="1483"/>
            </a:xfrm>
            <a:prstGeom prst="rect">
              <a:avLst/>
            </a:prstGeom>
            <a:solidFill>
              <a:srgbClr val="FFFFE1"/>
            </a:solidFill>
            <a:ln w="9525">
              <a:solidFill>
                <a:srgbClr val="000000"/>
              </a:solidFill>
              <a:miter lim="800000"/>
              <a:headEnd/>
              <a:tailEnd/>
            </a:ln>
          </p:spPr>
          <p:txBody>
            <a:bodyPr/>
            <a:lstStyle/>
            <a:p>
              <a:endParaRPr lang="zh-CN" altLang="en-US"/>
            </a:p>
          </p:txBody>
        </p:sp>
      </p:grpSp>
      <p:grpSp>
        <p:nvGrpSpPr>
          <p:cNvPr id="4" name="xjhgx4"/>
          <p:cNvGrpSpPr>
            <a:grpSpLocks/>
          </p:cNvGrpSpPr>
          <p:nvPr/>
        </p:nvGrpSpPr>
        <p:grpSpPr bwMode="auto">
          <a:xfrm>
            <a:off x="3333750" y="2819400"/>
            <a:ext cx="76200" cy="685800"/>
            <a:chOff x="3600" y="1596"/>
            <a:chExt cx="426" cy="2551"/>
          </a:xfrm>
        </p:grpSpPr>
        <p:grpSp>
          <p:nvGrpSpPr>
            <p:cNvPr id="5" name="Group 13"/>
            <p:cNvGrpSpPr>
              <a:grpSpLocks noChangeAspect="1"/>
            </p:cNvGrpSpPr>
            <p:nvPr/>
          </p:nvGrpSpPr>
          <p:grpSpPr bwMode="auto">
            <a:xfrm>
              <a:off x="3620" y="1596"/>
              <a:ext cx="406" cy="1042"/>
              <a:chOff x="5760" y="1488"/>
              <a:chExt cx="811" cy="2081"/>
            </a:xfrm>
          </p:grpSpPr>
          <p:sp>
            <p:nvSpPr>
              <p:cNvPr id="261161" name="Freeform 14"/>
              <p:cNvSpPr>
                <a:spLocks noChangeAspect="1"/>
              </p:cNvSpPr>
              <p:nvPr/>
            </p:nvSpPr>
            <p:spPr bwMode="auto">
              <a:xfrm rot="5700000">
                <a:off x="5125" y="2123"/>
                <a:ext cx="2081" cy="811"/>
              </a:xfrm>
              <a:custGeom>
                <a:avLst/>
                <a:gdLst>
                  <a:gd name="T0" fmla="*/ 0 w 8000"/>
                  <a:gd name="T1" fmla="*/ 0 h 3154"/>
                  <a:gd name="T2" fmla="*/ 0 w 8000"/>
                  <a:gd name="T3" fmla="*/ 0 h 3154"/>
                  <a:gd name="T4" fmla="*/ 0 w 8000"/>
                  <a:gd name="T5" fmla="*/ 0 h 3154"/>
                  <a:gd name="T6" fmla="*/ 0 w 8000"/>
                  <a:gd name="T7" fmla="*/ 0 h 3154"/>
                  <a:gd name="T8" fmla="*/ 0 w 8000"/>
                  <a:gd name="T9" fmla="*/ 0 h 3154"/>
                  <a:gd name="T10" fmla="*/ 0 w 8000"/>
                  <a:gd name="T11" fmla="*/ 0 h 3154"/>
                  <a:gd name="T12" fmla="*/ 0 w 8000"/>
                  <a:gd name="T13" fmla="*/ 0 h 3154"/>
                  <a:gd name="T14" fmla="*/ 0 w 8000"/>
                  <a:gd name="T15" fmla="*/ 0 h 3154"/>
                  <a:gd name="T16" fmla="*/ 0 w 8000"/>
                  <a:gd name="T17" fmla="*/ 0 h 3154"/>
                  <a:gd name="T18" fmla="*/ 0 w 8000"/>
                  <a:gd name="T19" fmla="*/ 0 h 3154"/>
                  <a:gd name="T20" fmla="*/ 0 w 8000"/>
                  <a:gd name="T21" fmla="*/ 0 h 3154"/>
                  <a:gd name="T22" fmla="*/ 0 w 8000"/>
                  <a:gd name="T23" fmla="*/ 0 h 3154"/>
                  <a:gd name="T24" fmla="*/ 0 w 8000"/>
                  <a:gd name="T25" fmla="*/ 0 h 3154"/>
                  <a:gd name="T26" fmla="*/ 0 w 8000"/>
                  <a:gd name="T27" fmla="*/ 0 h 3154"/>
                  <a:gd name="T28" fmla="*/ 0 w 8000"/>
                  <a:gd name="T29" fmla="*/ 0 h 3154"/>
                  <a:gd name="T30" fmla="*/ 0 w 8000"/>
                  <a:gd name="T31" fmla="*/ 0 h 3154"/>
                  <a:gd name="T32" fmla="*/ 0 w 8000"/>
                  <a:gd name="T33" fmla="*/ 0 h 3154"/>
                  <a:gd name="T34" fmla="*/ 0 w 8000"/>
                  <a:gd name="T35" fmla="*/ 0 h 3154"/>
                  <a:gd name="T36" fmla="*/ 0 w 8000"/>
                  <a:gd name="T37" fmla="*/ 0 h 3154"/>
                  <a:gd name="T38" fmla="*/ 0 w 8000"/>
                  <a:gd name="T39" fmla="*/ 0 h 3154"/>
                  <a:gd name="T40" fmla="*/ 0 w 8000"/>
                  <a:gd name="T41" fmla="*/ 0 h 31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00"/>
                  <a:gd name="T64" fmla="*/ 0 h 3154"/>
                  <a:gd name="T65" fmla="*/ 8000 w 8000"/>
                  <a:gd name="T66" fmla="*/ 3154 h 31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00" h="3154">
                    <a:moveTo>
                      <a:pt x="8000" y="1577"/>
                    </a:moveTo>
                    <a:cubicBezTo>
                      <a:pt x="8000" y="1818"/>
                      <a:pt x="7931" y="2087"/>
                      <a:pt x="7804" y="2300"/>
                    </a:cubicBezTo>
                    <a:cubicBezTo>
                      <a:pt x="7677" y="2513"/>
                      <a:pt x="7478" y="2717"/>
                      <a:pt x="7236" y="2853"/>
                    </a:cubicBezTo>
                    <a:cubicBezTo>
                      <a:pt x="6994" y="2989"/>
                      <a:pt x="6684" y="3082"/>
                      <a:pt x="6351" y="3118"/>
                    </a:cubicBezTo>
                    <a:cubicBezTo>
                      <a:pt x="6018" y="3154"/>
                      <a:pt x="5628" y="3128"/>
                      <a:pt x="5236" y="3071"/>
                    </a:cubicBezTo>
                    <a:cubicBezTo>
                      <a:pt x="4844" y="3014"/>
                      <a:pt x="4412" y="2895"/>
                      <a:pt x="4000" y="2777"/>
                    </a:cubicBezTo>
                    <a:cubicBezTo>
                      <a:pt x="3588" y="2659"/>
                      <a:pt x="3156" y="2499"/>
                      <a:pt x="2764" y="2366"/>
                    </a:cubicBezTo>
                    <a:cubicBezTo>
                      <a:pt x="2372" y="2233"/>
                      <a:pt x="1982" y="2086"/>
                      <a:pt x="1649" y="1977"/>
                    </a:cubicBezTo>
                    <a:cubicBezTo>
                      <a:pt x="1316" y="1868"/>
                      <a:pt x="1006" y="1776"/>
                      <a:pt x="764" y="1712"/>
                    </a:cubicBezTo>
                    <a:cubicBezTo>
                      <a:pt x="522" y="1648"/>
                      <a:pt x="323" y="1617"/>
                      <a:pt x="196" y="1595"/>
                    </a:cubicBezTo>
                    <a:cubicBezTo>
                      <a:pt x="69" y="1573"/>
                      <a:pt x="0" y="1571"/>
                      <a:pt x="0" y="1577"/>
                    </a:cubicBezTo>
                    <a:cubicBezTo>
                      <a:pt x="0" y="1583"/>
                      <a:pt x="69" y="1581"/>
                      <a:pt x="196" y="1559"/>
                    </a:cubicBezTo>
                    <a:cubicBezTo>
                      <a:pt x="323" y="1537"/>
                      <a:pt x="522" y="1506"/>
                      <a:pt x="764" y="1442"/>
                    </a:cubicBezTo>
                    <a:cubicBezTo>
                      <a:pt x="1006" y="1378"/>
                      <a:pt x="1316" y="1286"/>
                      <a:pt x="1649" y="1177"/>
                    </a:cubicBezTo>
                    <a:cubicBezTo>
                      <a:pt x="1982" y="1068"/>
                      <a:pt x="2372" y="921"/>
                      <a:pt x="2764" y="788"/>
                    </a:cubicBezTo>
                    <a:cubicBezTo>
                      <a:pt x="3156" y="655"/>
                      <a:pt x="3588" y="495"/>
                      <a:pt x="4000" y="377"/>
                    </a:cubicBezTo>
                    <a:cubicBezTo>
                      <a:pt x="4412" y="259"/>
                      <a:pt x="4844" y="140"/>
                      <a:pt x="5236" y="83"/>
                    </a:cubicBezTo>
                    <a:cubicBezTo>
                      <a:pt x="5628" y="26"/>
                      <a:pt x="6018" y="0"/>
                      <a:pt x="6351" y="36"/>
                    </a:cubicBezTo>
                    <a:cubicBezTo>
                      <a:pt x="6684" y="72"/>
                      <a:pt x="6994" y="165"/>
                      <a:pt x="7236" y="301"/>
                    </a:cubicBezTo>
                    <a:cubicBezTo>
                      <a:pt x="7478" y="437"/>
                      <a:pt x="7677" y="641"/>
                      <a:pt x="7804" y="854"/>
                    </a:cubicBezTo>
                    <a:cubicBezTo>
                      <a:pt x="7931" y="1067"/>
                      <a:pt x="8000" y="1336"/>
                      <a:pt x="8000" y="1577"/>
                    </a:cubicBezTo>
                    <a:close/>
                  </a:path>
                </a:pathLst>
              </a:custGeom>
              <a:gradFill rotWithShape="0">
                <a:gsLst>
                  <a:gs pos="0">
                    <a:srgbClr val="EBF02E"/>
                  </a:gs>
                  <a:gs pos="100000">
                    <a:srgbClr val="FF9900"/>
                  </a:gs>
                </a:gsLst>
                <a:lin ang="5400000" scaled="1"/>
              </a:gradFill>
              <a:ln w="9525">
                <a:noFill/>
                <a:round/>
                <a:headEnd/>
                <a:tailEnd/>
              </a:ln>
            </p:spPr>
            <p:txBody>
              <a:bodyPr/>
              <a:lstStyle/>
              <a:p>
                <a:endParaRPr lang="zh-CN" altLang="en-US"/>
              </a:p>
            </p:txBody>
          </p:sp>
          <p:sp>
            <p:nvSpPr>
              <p:cNvPr id="261162" name="Freeform 15"/>
              <p:cNvSpPr>
                <a:spLocks noChangeAspect="1"/>
              </p:cNvSpPr>
              <p:nvPr/>
            </p:nvSpPr>
            <p:spPr bwMode="auto">
              <a:xfrm rot="5700000">
                <a:off x="5604" y="2792"/>
                <a:ext cx="1102" cy="430"/>
              </a:xfrm>
              <a:custGeom>
                <a:avLst/>
                <a:gdLst>
                  <a:gd name="T0" fmla="*/ 0 w 8000"/>
                  <a:gd name="T1" fmla="*/ 0 h 3154"/>
                  <a:gd name="T2" fmla="*/ 0 w 8000"/>
                  <a:gd name="T3" fmla="*/ 0 h 3154"/>
                  <a:gd name="T4" fmla="*/ 0 w 8000"/>
                  <a:gd name="T5" fmla="*/ 0 h 3154"/>
                  <a:gd name="T6" fmla="*/ 0 w 8000"/>
                  <a:gd name="T7" fmla="*/ 0 h 3154"/>
                  <a:gd name="T8" fmla="*/ 0 w 8000"/>
                  <a:gd name="T9" fmla="*/ 0 h 3154"/>
                  <a:gd name="T10" fmla="*/ 0 w 8000"/>
                  <a:gd name="T11" fmla="*/ 0 h 3154"/>
                  <a:gd name="T12" fmla="*/ 0 w 8000"/>
                  <a:gd name="T13" fmla="*/ 0 h 3154"/>
                  <a:gd name="T14" fmla="*/ 0 w 8000"/>
                  <a:gd name="T15" fmla="*/ 0 h 3154"/>
                  <a:gd name="T16" fmla="*/ 0 w 8000"/>
                  <a:gd name="T17" fmla="*/ 0 h 3154"/>
                  <a:gd name="T18" fmla="*/ 0 w 8000"/>
                  <a:gd name="T19" fmla="*/ 0 h 3154"/>
                  <a:gd name="T20" fmla="*/ 0 w 8000"/>
                  <a:gd name="T21" fmla="*/ 0 h 3154"/>
                  <a:gd name="T22" fmla="*/ 0 w 8000"/>
                  <a:gd name="T23" fmla="*/ 0 h 3154"/>
                  <a:gd name="T24" fmla="*/ 0 w 8000"/>
                  <a:gd name="T25" fmla="*/ 0 h 3154"/>
                  <a:gd name="T26" fmla="*/ 0 w 8000"/>
                  <a:gd name="T27" fmla="*/ 0 h 3154"/>
                  <a:gd name="T28" fmla="*/ 0 w 8000"/>
                  <a:gd name="T29" fmla="*/ 0 h 3154"/>
                  <a:gd name="T30" fmla="*/ 0 w 8000"/>
                  <a:gd name="T31" fmla="*/ 0 h 3154"/>
                  <a:gd name="T32" fmla="*/ 0 w 8000"/>
                  <a:gd name="T33" fmla="*/ 0 h 3154"/>
                  <a:gd name="T34" fmla="*/ 0 w 8000"/>
                  <a:gd name="T35" fmla="*/ 0 h 3154"/>
                  <a:gd name="T36" fmla="*/ 0 w 8000"/>
                  <a:gd name="T37" fmla="*/ 0 h 3154"/>
                  <a:gd name="T38" fmla="*/ 0 w 8000"/>
                  <a:gd name="T39" fmla="*/ 0 h 3154"/>
                  <a:gd name="T40" fmla="*/ 0 w 8000"/>
                  <a:gd name="T41" fmla="*/ 0 h 31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00"/>
                  <a:gd name="T64" fmla="*/ 0 h 3154"/>
                  <a:gd name="T65" fmla="*/ 8000 w 8000"/>
                  <a:gd name="T66" fmla="*/ 3154 h 31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00" h="3154">
                    <a:moveTo>
                      <a:pt x="8000" y="1577"/>
                    </a:moveTo>
                    <a:cubicBezTo>
                      <a:pt x="8000" y="1818"/>
                      <a:pt x="7931" y="2087"/>
                      <a:pt x="7804" y="2300"/>
                    </a:cubicBezTo>
                    <a:cubicBezTo>
                      <a:pt x="7677" y="2513"/>
                      <a:pt x="7478" y="2717"/>
                      <a:pt x="7236" y="2853"/>
                    </a:cubicBezTo>
                    <a:cubicBezTo>
                      <a:pt x="6994" y="2989"/>
                      <a:pt x="6684" y="3082"/>
                      <a:pt x="6351" y="3118"/>
                    </a:cubicBezTo>
                    <a:cubicBezTo>
                      <a:pt x="6018" y="3154"/>
                      <a:pt x="5628" y="3128"/>
                      <a:pt x="5236" y="3071"/>
                    </a:cubicBezTo>
                    <a:cubicBezTo>
                      <a:pt x="4844" y="3014"/>
                      <a:pt x="4412" y="2895"/>
                      <a:pt x="4000" y="2777"/>
                    </a:cubicBezTo>
                    <a:cubicBezTo>
                      <a:pt x="3588" y="2659"/>
                      <a:pt x="3156" y="2499"/>
                      <a:pt x="2764" y="2366"/>
                    </a:cubicBezTo>
                    <a:cubicBezTo>
                      <a:pt x="2372" y="2233"/>
                      <a:pt x="1982" y="2086"/>
                      <a:pt x="1649" y="1977"/>
                    </a:cubicBezTo>
                    <a:cubicBezTo>
                      <a:pt x="1316" y="1868"/>
                      <a:pt x="1006" y="1776"/>
                      <a:pt x="764" y="1712"/>
                    </a:cubicBezTo>
                    <a:cubicBezTo>
                      <a:pt x="522" y="1648"/>
                      <a:pt x="323" y="1617"/>
                      <a:pt x="196" y="1595"/>
                    </a:cubicBezTo>
                    <a:cubicBezTo>
                      <a:pt x="69" y="1573"/>
                      <a:pt x="0" y="1571"/>
                      <a:pt x="0" y="1577"/>
                    </a:cubicBezTo>
                    <a:cubicBezTo>
                      <a:pt x="0" y="1583"/>
                      <a:pt x="69" y="1581"/>
                      <a:pt x="196" y="1559"/>
                    </a:cubicBezTo>
                    <a:cubicBezTo>
                      <a:pt x="323" y="1537"/>
                      <a:pt x="522" y="1506"/>
                      <a:pt x="764" y="1442"/>
                    </a:cubicBezTo>
                    <a:cubicBezTo>
                      <a:pt x="1006" y="1378"/>
                      <a:pt x="1316" y="1286"/>
                      <a:pt x="1649" y="1177"/>
                    </a:cubicBezTo>
                    <a:cubicBezTo>
                      <a:pt x="1982" y="1068"/>
                      <a:pt x="2372" y="921"/>
                      <a:pt x="2764" y="788"/>
                    </a:cubicBezTo>
                    <a:cubicBezTo>
                      <a:pt x="3156" y="655"/>
                      <a:pt x="3588" y="495"/>
                      <a:pt x="4000" y="377"/>
                    </a:cubicBezTo>
                    <a:cubicBezTo>
                      <a:pt x="4412" y="259"/>
                      <a:pt x="4844" y="140"/>
                      <a:pt x="5236" y="83"/>
                    </a:cubicBezTo>
                    <a:cubicBezTo>
                      <a:pt x="5628" y="26"/>
                      <a:pt x="6018" y="0"/>
                      <a:pt x="6351" y="36"/>
                    </a:cubicBezTo>
                    <a:cubicBezTo>
                      <a:pt x="6684" y="72"/>
                      <a:pt x="6994" y="165"/>
                      <a:pt x="7236" y="301"/>
                    </a:cubicBezTo>
                    <a:cubicBezTo>
                      <a:pt x="7478" y="437"/>
                      <a:pt x="7677" y="641"/>
                      <a:pt x="7804" y="854"/>
                    </a:cubicBezTo>
                    <a:cubicBezTo>
                      <a:pt x="7931" y="1067"/>
                      <a:pt x="8000" y="1336"/>
                      <a:pt x="8000" y="1577"/>
                    </a:cubicBezTo>
                    <a:close/>
                  </a:path>
                </a:pathLst>
              </a:custGeom>
              <a:gradFill rotWithShape="0">
                <a:gsLst>
                  <a:gs pos="0">
                    <a:srgbClr val="FF9900"/>
                  </a:gs>
                  <a:gs pos="100000">
                    <a:srgbClr val="993300"/>
                  </a:gs>
                </a:gsLst>
                <a:lin ang="5400000" scaled="1"/>
              </a:gradFill>
              <a:ln w="9525">
                <a:noFill/>
                <a:round/>
                <a:headEnd/>
                <a:tailEnd/>
              </a:ln>
            </p:spPr>
            <p:txBody>
              <a:bodyPr/>
              <a:lstStyle/>
              <a:p>
                <a:endParaRPr lang="zh-CN" altLang="en-US"/>
              </a:p>
            </p:txBody>
          </p:sp>
        </p:grpSp>
        <p:sp>
          <p:nvSpPr>
            <p:cNvPr id="261159" name="Rectangle 16"/>
            <p:cNvSpPr>
              <a:spLocks noChangeAspect="1" noChangeArrowheads="1"/>
            </p:cNvSpPr>
            <p:nvPr/>
          </p:nvSpPr>
          <p:spPr bwMode="auto">
            <a:xfrm>
              <a:off x="3780" y="2492"/>
              <a:ext cx="35" cy="242"/>
            </a:xfrm>
            <a:prstGeom prst="rect">
              <a:avLst/>
            </a:prstGeom>
            <a:gradFill rotWithShape="0">
              <a:gsLst>
                <a:gs pos="0">
                  <a:srgbClr val="000000"/>
                </a:gs>
                <a:gs pos="100000">
                  <a:srgbClr val="FFFFCC"/>
                </a:gs>
              </a:gsLst>
              <a:lin ang="5400000" scaled="1"/>
            </a:gradFill>
            <a:ln w="9525">
              <a:solidFill>
                <a:srgbClr val="000000"/>
              </a:solidFill>
              <a:miter lim="800000"/>
              <a:headEnd/>
              <a:tailEnd/>
            </a:ln>
          </p:spPr>
          <p:txBody>
            <a:bodyPr/>
            <a:lstStyle/>
            <a:p>
              <a:endParaRPr lang="zh-CN" altLang="en-US"/>
            </a:p>
          </p:txBody>
        </p:sp>
        <p:sp>
          <p:nvSpPr>
            <p:cNvPr id="261160" name="Rectangle 17"/>
            <p:cNvSpPr>
              <a:spLocks noChangeAspect="1" noChangeArrowheads="1"/>
            </p:cNvSpPr>
            <p:nvPr/>
          </p:nvSpPr>
          <p:spPr bwMode="auto">
            <a:xfrm>
              <a:off x="3600" y="2664"/>
              <a:ext cx="406" cy="1483"/>
            </a:xfrm>
            <a:prstGeom prst="rect">
              <a:avLst/>
            </a:prstGeom>
            <a:solidFill>
              <a:srgbClr val="FFFFE1"/>
            </a:solidFill>
            <a:ln w="9525">
              <a:solidFill>
                <a:srgbClr val="000000"/>
              </a:solidFill>
              <a:miter lim="800000"/>
              <a:headEnd/>
              <a:tailEnd/>
            </a:ln>
          </p:spPr>
          <p:txBody>
            <a:bodyPr/>
            <a:lstStyle/>
            <a:p>
              <a:endParaRPr lang="zh-CN" altLang="en-US"/>
            </a:p>
          </p:txBody>
        </p:sp>
      </p:grpSp>
      <p:sp>
        <p:nvSpPr>
          <p:cNvPr id="261128" name="Text Box 23"/>
          <p:cNvSpPr txBox="1">
            <a:spLocks noChangeArrowheads="1"/>
          </p:cNvSpPr>
          <p:nvPr/>
        </p:nvSpPr>
        <p:spPr bwMode="auto">
          <a:xfrm>
            <a:off x="1447800" y="3008313"/>
            <a:ext cx="438150" cy="366712"/>
          </a:xfrm>
          <a:prstGeom prst="rect">
            <a:avLst/>
          </a:prstGeom>
          <a:noFill/>
          <a:ln w="9525">
            <a:noFill/>
            <a:miter lim="800000"/>
            <a:headEnd/>
            <a:tailEnd/>
          </a:ln>
        </p:spPr>
        <p:txBody>
          <a:bodyPr wrap="none">
            <a:spAutoFit/>
          </a:bodyPr>
          <a:lstStyle/>
          <a:p>
            <a:r>
              <a:rPr lang="en-US" altLang="zh-CN">
                <a:solidFill>
                  <a:srgbClr val="0000FF"/>
                </a:solidFill>
                <a:latin typeface="Times New Roman" pitchFamily="18" charset="0"/>
              </a:rPr>
              <a:t>F</a:t>
            </a:r>
            <a:r>
              <a:rPr lang="en-US" altLang="zh-CN">
                <a:solidFill>
                  <a:srgbClr val="0000FF"/>
                </a:solidFill>
                <a:latin typeface="Times New Roman" pitchFamily="18" charset="0"/>
                <a:cs typeface="Arial" charset="0"/>
              </a:rPr>
              <a:t>´</a:t>
            </a:r>
            <a:endParaRPr lang="en-US" altLang="zh-CN">
              <a:solidFill>
                <a:srgbClr val="0000FF"/>
              </a:solidFill>
              <a:latin typeface="Times New Roman" pitchFamily="18" charset="0"/>
            </a:endParaRPr>
          </a:p>
        </p:txBody>
      </p:sp>
      <p:sp>
        <p:nvSpPr>
          <p:cNvPr id="261129" name="Oval 24"/>
          <p:cNvSpPr>
            <a:spLocks noChangeArrowheads="1"/>
          </p:cNvSpPr>
          <p:nvPr/>
        </p:nvSpPr>
        <p:spPr bwMode="auto">
          <a:xfrm>
            <a:off x="1585913" y="3476625"/>
            <a:ext cx="76200" cy="76200"/>
          </a:xfrm>
          <a:prstGeom prst="ellipse">
            <a:avLst/>
          </a:prstGeom>
          <a:solidFill>
            <a:schemeClr val="tx1"/>
          </a:solidFill>
          <a:ln w="9525">
            <a:solidFill>
              <a:schemeClr val="tx1"/>
            </a:solidFill>
            <a:round/>
            <a:headEnd/>
            <a:tailEnd/>
          </a:ln>
        </p:spPr>
        <p:txBody>
          <a:bodyPr wrap="none" anchor="ctr"/>
          <a:lstStyle/>
          <a:p>
            <a:endParaRPr lang="zh-CN" altLang="en-US"/>
          </a:p>
        </p:txBody>
      </p:sp>
      <p:grpSp>
        <p:nvGrpSpPr>
          <p:cNvPr id="6" name="Group 52"/>
          <p:cNvGrpSpPr>
            <a:grpSpLocks/>
          </p:cNvGrpSpPr>
          <p:nvPr/>
        </p:nvGrpSpPr>
        <p:grpSpPr bwMode="auto">
          <a:xfrm>
            <a:off x="2514600" y="2071688"/>
            <a:ext cx="1981200" cy="385762"/>
            <a:chOff x="1584" y="1305"/>
            <a:chExt cx="1248" cy="243"/>
          </a:xfrm>
        </p:grpSpPr>
        <p:sp>
          <p:nvSpPr>
            <p:cNvPr id="261155" name="Text Box 30"/>
            <p:cNvSpPr txBox="1">
              <a:spLocks noChangeArrowheads="1"/>
            </p:cNvSpPr>
            <p:nvPr/>
          </p:nvSpPr>
          <p:spPr bwMode="auto">
            <a:xfrm>
              <a:off x="2304" y="1305"/>
              <a:ext cx="196" cy="231"/>
            </a:xfrm>
            <a:prstGeom prst="rect">
              <a:avLst/>
            </a:prstGeom>
            <a:noFill/>
            <a:ln w="19050">
              <a:noFill/>
              <a:miter lim="800000"/>
              <a:headEnd/>
              <a:tailEnd/>
            </a:ln>
          </p:spPr>
          <p:txBody>
            <a:bodyPr>
              <a:spAutoFit/>
            </a:bodyPr>
            <a:lstStyle/>
            <a:p>
              <a:r>
                <a:rPr lang="en-US" altLang="zh-CN">
                  <a:latin typeface="Times New Roman" pitchFamily="18" charset="0"/>
                </a:rPr>
                <a:t>1</a:t>
              </a:r>
            </a:p>
          </p:txBody>
        </p:sp>
        <p:sp>
          <p:nvSpPr>
            <p:cNvPr id="261156" name="Line 19"/>
            <p:cNvSpPr>
              <a:spLocks noChangeShapeType="1"/>
            </p:cNvSpPr>
            <p:nvPr/>
          </p:nvSpPr>
          <p:spPr bwMode="auto">
            <a:xfrm>
              <a:off x="1584" y="1548"/>
              <a:ext cx="1248" cy="0"/>
            </a:xfrm>
            <a:prstGeom prst="line">
              <a:avLst/>
            </a:prstGeom>
            <a:noFill/>
            <a:ln w="28575">
              <a:solidFill>
                <a:srgbClr val="FF9966"/>
              </a:solidFill>
              <a:round/>
              <a:headEnd/>
              <a:tailEnd/>
            </a:ln>
          </p:spPr>
          <p:txBody>
            <a:bodyPr/>
            <a:lstStyle/>
            <a:p>
              <a:endParaRPr lang="zh-CN" altLang="en-US"/>
            </a:p>
          </p:txBody>
        </p:sp>
        <p:sp>
          <p:nvSpPr>
            <p:cNvPr id="261157" name="Line 33"/>
            <p:cNvSpPr>
              <a:spLocks noChangeShapeType="1"/>
            </p:cNvSpPr>
            <p:nvPr/>
          </p:nvSpPr>
          <p:spPr bwMode="auto">
            <a:xfrm>
              <a:off x="1920" y="1545"/>
              <a:ext cx="240" cy="0"/>
            </a:xfrm>
            <a:prstGeom prst="line">
              <a:avLst/>
            </a:prstGeom>
            <a:noFill/>
            <a:ln w="19050">
              <a:solidFill>
                <a:srgbClr val="FF9966"/>
              </a:solidFill>
              <a:round/>
              <a:headEnd/>
              <a:tailEnd type="triangle" w="med" len="med"/>
            </a:ln>
          </p:spPr>
          <p:txBody>
            <a:bodyPr/>
            <a:lstStyle/>
            <a:p>
              <a:endParaRPr lang="zh-CN" altLang="en-US"/>
            </a:p>
          </p:txBody>
        </p:sp>
      </p:grpSp>
      <p:grpSp>
        <p:nvGrpSpPr>
          <p:cNvPr id="7" name="Group 59"/>
          <p:cNvGrpSpPr>
            <a:grpSpLocks/>
          </p:cNvGrpSpPr>
          <p:nvPr/>
        </p:nvGrpSpPr>
        <p:grpSpPr bwMode="auto">
          <a:xfrm>
            <a:off x="2514600" y="2452688"/>
            <a:ext cx="4038600" cy="1890712"/>
            <a:chOff x="1584" y="1545"/>
            <a:chExt cx="2544" cy="1191"/>
          </a:xfrm>
        </p:grpSpPr>
        <p:grpSp>
          <p:nvGrpSpPr>
            <p:cNvPr id="8" name="Group 56"/>
            <p:cNvGrpSpPr>
              <a:grpSpLocks/>
            </p:cNvGrpSpPr>
            <p:nvPr/>
          </p:nvGrpSpPr>
          <p:grpSpPr bwMode="auto">
            <a:xfrm>
              <a:off x="1584" y="1545"/>
              <a:ext cx="2544" cy="1191"/>
              <a:chOff x="1584" y="1545"/>
              <a:chExt cx="2544" cy="1191"/>
            </a:xfrm>
          </p:grpSpPr>
          <p:sp>
            <p:nvSpPr>
              <p:cNvPr id="261152" name="Line 18"/>
              <p:cNvSpPr>
                <a:spLocks noChangeShapeType="1"/>
              </p:cNvSpPr>
              <p:nvPr/>
            </p:nvSpPr>
            <p:spPr bwMode="auto">
              <a:xfrm>
                <a:off x="1584" y="1545"/>
                <a:ext cx="2544" cy="1191"/>
              </a:xfrm>
              <a:prstGeom prst="line">
                <a:avLst/>
              </a:prstGeom>
              <a:noFill/>
              <a:ln w="28575">
                <a:solidFill>
                  <a:srgbClr val="FF9966"/>
                </a:solidFill>
                <a:round/>
                <a:headEnd/>
                <a:tailEnd/>
              </a:ln>
            </p:spPr>
            <p:txBody>
              <a:bodyPr/>
              <a:lstStyle/>
              <a:p>
                <a:endParaRPr lang="zh-CN" altLang="en-US"/>
              </a:p>
            </p:txBody>
          </p:sp>
          <p:sp>
            <p:nvSpPr>
              <p:cNvPr id="261153" name="Line 25"/>
              <p:cNvSpPr>
                <a:spLocks noChangeShapeType="1"/>
              </p:cNvSpPr>
              <p:nvPr/>
            </p:nvSpPr>
            <p:spPr bwMode="auto">
              <a:xfrm>
                <a:off x="3312" y="2352"/>
                <a:ext cx="192" cy="96"/>
              </a:xfrm>
              <a:prstGeom prst="line">
                <a:avLst/>
              </a:prstGeom>
              <a:noFill/>
              <a:ln w="19050">
                <a:solidFill>
                  <a:srgbClr val="FF9966"/>
                </a:solidFill>
                <a:round/>
                <a:headEnd/>
                <a:tailEnd type="triangle" w="med" len="med"/>
              </a:ln>
            </p:spPr>
            <p:txBody>
              <a:bodyPr/>
              <a:lstStyle/>
              <a:p>
                <a:endParaRPr lang="zh-CN" altLang="en-US"/>
              </a:p>
            </p:txBody>
          </p:sp>
          <p:sp>
            <p:nvSpPr>
              <p:cNvPr id="261154" name="Text Box 31"/>
              <p:cNvSpPr txBox="1">
                <a:spLocks noChangeArrowheads="1"/>
              </p:cNvSpPr>
              <p:nvPr/>
            </p:nvSpPr>
            <p:spPr bwMode="auto">
              <a:xfrm>
                <a:off x="3744" y="2353"/>
                <a:ext cx="188" cy="231"/>
              </a:xfrm>
              <a:prstGeom prst="rect">
                <a:avLst/>
              </a:prstGeom>
              <a:noFill/>
              <a:ln w="19050">
                <a:noFill/>
                <a:miter lim="800000"/>
                <a:headEnd/>
                <a:tailEnd/>
              </a:ln>
            </p:spPr>
            <p:txBody>
              <a:bodyPr wrap="none">
                <a:spAutoFit/>
              </a:bodyPr>
              <a:lstStyle/>
              <a:p>
                <a:r>
                  <a:rPr lang="en-US" altLang="zh-CN">
                    <a:latin typeface="Times New Roman" pitchFamily="18" charset="0"/>
                  </a:rPr>
                  <a:t>2</a:t>
                </a:r>
              </a:p>
            </p:txBody>
          </p:sp>
        </p:grpSp>
        <p:sp>
          <p:nvSpPr>
            <p:cNvPr id="261151" name="Text Box 34"/>
            <p:cNvSpPr txBox="1">
              <a:spLocks noChangeArrowheads="1"/>
            </p:cNvSpPr>
            <p:nvPr/>
          </p:nvSpPr>
          <p:spPr bwMode="auto">
            <a:xfrm>
              <a:off x="2432" y="1738"/>
              <a:ext cx="188" cy="231"/>
            </a:xfrm>
            <a:prstGeom prst="rect">
              <a:avLst/>
            </a:prstGeom>
            <a:noFill/>
            <a:ln w="19050">
              <a:noFill/>
              <a:miter lim="800000"/>
              <a:headEnd/>
              <a:tailEnd/>
            </a:ln>
          </p:spPr>
          <p:txBody>
            <a:bodyPr wrap="none">
              <a:spAutoFit/>
            </a:bodyPr>
            <a:lstStyle/>
            <a:p>
              <a:r>
                <a:rPr lang="en-US" altLang="zh-CN">
                  <a:latin typeface="Times New Roman" pitchFamily="18" charset="0"/>
                </a:rPr>
                <a:t>2</a:t>
              </a:r>
            </a:p>
          </p:txBody>
        </p:sp>
      </p:grpSp>
      <p:grpSp>
        <p:nvGrpSpPr>
          <p:cNvPr id="9" name="Group 55"/>
          <p:cNvGrpSpPr>
            <a:grpSpLocks/>
          </p:cNvGrpSpPr>
          <p:nvPr/>
        </p:nvGrpSpPr>
        <p:grpSpPr bwMode="auto">
          <a:xfrm>
            <a:off x="1619250" y="1685925"/>
            <a:ext cx="5029200" cy="1828800"/>
            <a:chOff x="1020" y="1062"/>
            <a:chExt cx="3168" cy="1152"/>
          </a:xfrm>
        </p:grpSpPr>
        <p:sp>
          <p:nvSpPr>
            <p:cNvPr id="261146" name="Line 20"/>
            <p:cNvSpPr>
              <a:spLocks noChangeShapeType="1"/>
            </p:cNvSpPr>
            <p:nvPr/>
          </p:nvSpPr>
          <p:spPr bwMode="auto">
            <a:xfrm flipV="1">
              <a:off x="2844" y="1062"/>
              <a:ext cx="1344" cy="489"/>
            </a:xfrm>
            <a:prstGeom prst="line">
              <a:avLst/>
            </a:prstGeom>
            <a:noFill/>
            <a:ln w="28575">
              <a:solidFill>
                <a:srgbClr val="FF9966"/>
              </a:solidFill>
              <a:round/>
              <a:headEnd/>
              <a:tailEnd/>
            </a:ln>
          </p:spPr>
          <p:txBody>
            <a:bodyPr/>
            <a:lstStyle/>
            <a:p>
              <a:endParaRPr lang="zh-CN" altLang="en-US"/>
            </a:p>
          </p:txBody>
        </p:sp>
        <p:sp>
          <p:nvSpPr>
            <p:cNvPr id="261147" name="Line 21"/>
            <p:cNvSpPr>
              <a:spLocks noChangeShapeType="1"/>
            </p:cNvSpPr>
            <p:nvPr/>
          </p:nvSpPr>
          <p:spPr bwMode="auto">
            <a:xfrm flipV="1">
              <a:off x="3372" y="1311"/>
              <a:ext cx="144" cy="48"/>
            </a:xfrm>
            <a:prstGeom prst="line">
              <a:avLst/>
            </a:prstGeom>
            <a:noFill/>
            <a:ln w="19050">
              <a:solidFill>
                <a:srgbClr val="FF9966"/>
              </a:solidFill>
              <a:round/>
              <a:headEnd/>
              <a:tailEnd type="triangle" w="med" len="med"/>
            </a:ln>
          </p:spPr>
          <p:txBody>
            <a:bodyPr/>
            <a:lstStyle/>
            <a:p>
              <a:endParaRPr lang="zh-CN" altLang="en-US"/>
            </a:p>
          </p:txBody>
        </p:sp>
        <p:sp>
          <p:nvSpPr>
            <p:cNvPr id="261148" name="Line 22"/>
            <p:cNvSpPr>
              <a:spLocks noChangeShapeType="1"/>
            </p:cNvSpPr>
            <p:nvPr/>
          </p:nvSpPr>
          <p:spPr bwMode="auto">
            <a:xfrm flipH="1">
              <a:off x="1020" y="1542"/>
              <a:ext cx="1824" cy="672"/>
            </a:xfrm>
            <a:prstGeom prst="line">
              <a:avLst/>
            </a:prstGeom>
            <a:noFill/>
            <a:ln w="19050">
              <a:solidFill>
                <a:srgbClr val="FF9966"/>
              </a:solidFill>
              <a:prstDash val="dash"/>
              <a:round/>
              <a:headEnd/>
              <a:tailEnd/>
            </a:ln>
          </p:spPr>
          <p:txBody>
            <a:bodyPr/>
            <a:lstStyle/>
            <a:p>
              <a:endParaRPr lang="zh-CN" altLang="en-US"/>
            </a:p>
          </p:txBody>
        </p:sp>
        <p:sp>
          <p:nvSpPr>
            <p:cNvPr id="261149" name="Text Box 35"/>
            <p:cNvSpPr txBox="1">
              <a:spLocks noChangeArrowheads="1"/>
            </p:cNvSpPr>
            <p:nvPr/>
          </p:nvSpPr>
          <p:spPr bwMode="auto">
            <a:xfrm>
              <a:off x="3704" y="1206"/>
              <a:ext cx="196" cy="231"/>
            </a:xfrm>
            <a:prstGeom prst="rect">
              <a:avLst/>
            </a:prstGeom>
            <a:noFill/>
            <a:ln w="19050">
              <a:noFill/>
              <a:miter lim="800000"/>
              <a:headEnd/>
              <a:tailEnd/>
            </a:ln>
          </p:spPr>
          <p:txBody>
            <a:bodyPr>
              <a:spAutoFit/>
            </a:bodyPr>
            <a:lstStyle/>
            <a:p>
              <a:r>
                <a:rPr lang="en-US" altLang="zh-CN">
                  <a:latin typeface="Times New Roman" pitchFamily="18" charset="0"/>
                </a:rPr>
                <a:t>1</a:t>
              </a:r>
            </a:p>
          </p:txBody>
        </p:sp>
      </p:grpSp>
      <p:grpSp>
        <p:nvGrpSpPr>
          <p:cNvPr id="10" name="Group 57"/>
          <p:cNvGrpSpPr>
            <a:grpSpLocks/>
          </p:cNvGrpSpPr>
          <p:nvPr/>
        </p:nvGrpSpPr>
        <p:grpSpPr bwMode="auto">
          <a:xfrm>
            <a:off x="2819400" y="2852738"/>
            <a:ext cx="533400" cy="652462"/>
            <a:chOff x="1776" y="1797"/>
            <a:chExt cx="336" cy="411"/>
          </a:xfrm>
        </p:grpSpPr>
        <p:sp>
          <p:nvSpPr>
            <p:cNvPr id="261143" name="Line 28"/>
            <p:cNvSpPr>
              <a:spLocks noChangeShapeType="1"/>
            </p:cNvSpPr>
            <p:nvPr/>
          </p:nvSpPr>
          <p:spPr bwMode="auto">
            <a:xfrm>
              <a:off x="1968" y="1797"/>
              <a:ext cx="144" cy="0"/>
            </a:xfrm>
            <a:prstGeom prst="line">
              <a:avLst/>
            </a:prstGeom>
            <a:noFill/>
            <a:ln w="9525">
              <a:solidFill>
                <a:schemeClr val="tx1"/>
              </a:solidFill>
              <a:round/>
              <a:headEnd/>
              <a:tailEnd/>
            </a:ln>
          </p:spPr>
          <p:txBody>
            <a:bodyPr/>
            <a:lstStyle/>
            <a:p>
              <a:endParaRPr lang="zh-CN" altLang="en-US"/>
            </a:p>
          </p:txBody>
        </p:sp>
        <p:sp>
          <p:nvSpPr>
            <p:cNvPr id="261144" name="Line 29"/>
            <p:cNvSpPr>
              <a:spLocks noChangeShapeType="1"/>
            </p:cNvSpPr>
            <p:nvPr/>
          </p:nvSpPr>
          <p:spPr bwMode="auto">
            <a:xfrm flipH="1">
              <a:off x="2016" y="1797"/>
              <a:ext cx="2" cy="411"/>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1145" name="Text Box 32"/>
            <p:cNvSpPr txBox="1">
              <a:spLocks noChangeArrowheads="1"/>
            </p:cNvSpPr>
            <p:nvPr/>
          </p:nvSpPr>
          <p:spPr bwMode="auto">
            <a:xfrm>
              <a:off x="1776" y="1872"/>
              <a:ext cx="223" cy="231"/>
            </a:xfrm>
            <a:prstGeom prst="rect">
              <a:avLst/>
            </a:prstGeom>
            <a:noFill/>
            <a:ln w="9525">
              <a:noFill/>
              <a:miter lim="800000"/>
              <a:headEnd/>
              <a:tailEnd/>
            </a:ln>
          </p:spPr>
          <p:txBody>
            <a:bodyPr wrap="none">
              <a:spAutoFit/>
            </a:bodyPr>
            <a:lstStyle/>
            <a:p>
              <a:r>
                <a:rPr lang="en-US" altLang="zh-CN" i="1">
                  <a:latin typeface="Times New Roman" pitchFamily="18" charset="0"/>
                </a:rPr>
                <a:t>h</a:t>
              </a:r>
              <a:r>
                <a:rPr lang="en-US" altLang="zh-CN" baseline="-25000">
                  <a:latin typeface="Times New Roman" pitchFamily="18" charset="0"/>
                </a:rPr>
                <a:t>i</a:t>
              </a:r>
            </a:p>
          </p:txBody>
        </p:sp>
      </p:grpSp>
      <p:grpSp>
        <p:nvGrpSpPr>
          <p:cNvPr id="11" name="Group 58"/>
          <p:cNvGrpSpPr>
            <a:grpSpLocks/>
          </p:cNvGrpSpPr>
          <p:nvPr/>
        </p:nvGrpSpPr>
        <p:grpSpPr bwMode="auto">
          <a:xfrm>
            <a:off x="3352800" y="3505200"/>
            <a:ext cx="1433513" cy="625475"/>
            <a:chOff x="2112" y="2208"/>
            <a:chExt cx="903" cy="394"/>
          </a:xfrm>
        </p:grpSpPr>
        <p:sp>
          <p:nvSpPr>
            <p:cNvPr id="261138" name="Line 26"/>
            <p:cNvSpPr>
              <a:spLocks noChangeShapeType="1"/>
            </p:cNvSpPr>
            <p:nvPr/>
          </p:nvSpPr>
          <p:spPr bwMode="auto">
            <a:xfrm>
              <a:off x="2121" y="2208"/>
              <a:ext cx="0" cy="240"/>
            </a:xfrm>
            <a:prstGeom prst="line">
              <a:avLst/>
            </a:prstGeom>
            <a:noFill/>
            <a:ln w="9525">
              <a:solidFill>
                <a:schemeClr val="tx1"/>
              </a:solidFill>
              <a:round/>
              <a:headEnd/>
              <a:tailEnd/>
            </a:ln>
          </p:spPr>
          <p:txBody>
            <a:bodyPr/>
            <a:lstStyle/>
            <a:p>
              <a:endParaRPr lang="zh-CN" altLang="en-US"/>
            </a:p>
          </p:txBody>
        </p:sp>
        <p:grpSp>
          <p:nvGrpSpPr>
            <p:cNvPr id="12" name="Group 42"/>
            <p:cNvGrpSpPr>
              <a:grpSpLocks/>
            </p:cNvGrpSpPr>
            <p:nvPr/>
          </p:nvGrpSpPr>
          <p:grpSpPr bwMode="auto">
            <a:xfrm>
              <a:off x="2112" y="2208"/>
              <a:ext cx="903" cy="394"/>
              <a:chOff x="2112" y="2208"/>
              <a:chExt cx="903" cy="394"/>
            </a:xfrm>
          </p:grpSpPr>
          <p:sp>
            <p:nvSpPr>
              <p:cNvPr id="261140" name="Line 5"/>
              <p:cNvSpPr>
                <a:spLocks noChangeShapeType="1"/>
              </p:cNvSpPr>
              <p:nvPr/>
            </p:nvSpPr>
            <p:spPr bwMode="auto">
              <a:xfrm>
                <a:off x="3006" y="2208"/>
                <a:ext cx="0" cy="240"/>
              </a:xfrm>
              <a:prstGeom prst="line">
                <a:avLst/>
              </a:prstGeom>
              <a:noFill/>
              <a:ln w="9525">
                <a:solidFill>
                  <a:schemeClr val="tx1"/>
                </a:solidFill>
                <a:round/>
                <a:headEnd/>
                <a:tailEnd/>
              </a:ln>
            </p:spPr>
            <p:txBody>
              <a:bodyPr/>
              <a:lstStyle/>
              <a:p>
                <a:endParaRPr lang="zh-CN" altLang="en-US"/>
              </a:p>
            </p:txBody>
          </p:sp>
          <p:sp>
            <p:nvSpPr>
              <p:cNvPr id="261141" name="Line 27"/>
              <p:cNvSpPr>
                <a:spLocks noChangeShapeType="1"/>
              </p:cNvSpPr>
              <p:nvPr/>
            </p:nvSpPr>
            <p:spPr bwMode="auto">
              <a:xfrm>
                <a:off x="2112" y="2400"/>
                <a:ext cx="903"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1142" name="Text Box 36"/>
              <p:cNvSpPr txBox="1">
                <a:spLocks noChangeArrowheads="1"/>
              </p:cNvSpPr>
              <p:nvPr/>
            </p:nvSpPr>
            <p:spPr bwMode="auto">
              <a:xfrm>
                <a:off x="2400" y="2352"/>
                <a:ext cx="277" cy="250"/>
              </a:xfrm>
              <a:prstGeom prst="rect">
                <a:avLst/>
              </a:prstGeom>
              <a:noFill/>
              <a:ln w="9525">
                <a:noFill/>
                <a:miter lim="800000"/>
                <a:headEnd/>
                <a:tailEnd/>
              </a:ln>
            </p:spPr>
            <p:txBody>
              <a:bodyPr wrap="none">
                <a:spAutoFit/>
              </a:bodyPr>
              <a:lstStyle/>
              <a:p>
                <a:r>
                  <a:rPr lang="en-US" altLang="zh-CN" sz="2000" i="1">
                    <a:solidFill>
                      <a:srgbClr val="CC0000"/>
                    </a:solidFill>
                    <a:latin typeface="Times New Roman" pitchFamily="18" charset="0"/>
                  </a:rPr>
                  <a:t>p</a:t>
                </a:r>
                <a:r>
                  <a:rPr lang="en-US" altLang="zh-CN" sz="2000" i="1">
                    <a:solidFill>
                      <a:srgbClr val="CC0000"/>
                    </a:solidFill>
                    <a:latin typeface="Times New Roman" pitchFamily="18" charset="0"/>
                    <a:cs typeface="Times New Roman" pitchFamily="18" charset="0"/>
                  </a:rPr>
                  <a:t>´</a:t>
                </a:r>
                <a:endParaRPr lang="en-US" altLang="zh-CN" sz="2000" i="1">
                  <a:solidFill>
                    <a:srgbClr val="CC0000"/>
                  </a:solidFill>
                  <a:latin typeface="Times New Roman" pitchFamily="18" charset="0"/>
                </a:endParaRPr>
              </a:p>
            </p:txBody>
          </p:sp>
        </p:grpSp>
      </p:grpSp>
      <p:sp>
        <p:nvSpPr>
          <p:cNvPr id="261135" name="Rectangle 60"/>
          <p:cNvSpPr>
            <a:spLocks noChangeArrowheads="1"/>
          </p:cNvSpPr>
          <p:nvPr/>
        </p:nvSpPr>
        <p:spPr bwMode="auto">
          <a:xfrm>
            <a:off x="755650" y="1630363"/>
            <a:ext cx="6624638" cy="3670300"/>
          </a:xfrm>
          <a:prstGeom prst="rect">
            <a:avLst/>
          </a:prstGeom>
          <a:noFill/>
          <a:ln w="9525">
            <a:solidFill>
              <a:schemeClr val="tx1"/>
            </a:solidFill>
            <a:miter lim="800000"/>
            <a:headEnd/>
            <a:tailEnd/>
          </a:ln>
        </p:spPr>
        <p:txBody>
          <a:bodyPr wrap="none" anchor="ctr"/>
          <a:lstStyle/>
          <a:p>
            <a:endParaRPr lang="zh-CN" altLang="en-US"/>
          </a:p>
        </p:txBody>
      </p:sp>
      <p:sp>
        <p:nvSpPr>
          <p:cNvPr id="261136" name="Rectangle 26"/>
          <p:cNvSpPr>
            <a:spLocks noChangeArrowheads="1"/>
          </p:cNvSpPr>
          <p:nvPr/>
        </p:nvSpPr>
        <p:spPr bwMode="auto">
          <a:xfrm>
            <a:off x="5638800" y="101600"/>
            <a:ext cx="3227388" cy="519113"/>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 11-14  </a:t>
            </a:r>
            <a:r>
              <a:rPr kumimoji="1" lang="zh-CN" altLang="en-US" sz="2800" b="1">
                <a:solidFill>
                  <a:srgbClr val="000066"/>
                </a:solidFill>
                <a:latin typeface="楷体_GB2312" pitchFamily="49" charset="-122"/>
                <a:ea typeface="楷体_GB2312" pitchFamily="49" charset="-122"/>
              </a:rPr>
              <a:t>几何光学 </a:t>
            </a:r>
          </a:p>
        </p:txBody>
      </p:sp>
      <p:sp>
        <p:nvSpPr>
          <p:cNvPr id="47" name="Oval 27"/>
          <p:cNvSpPr>
            <a:spLocks noChangeArrowheads="1"/>
          </p:cNvSpPr>
          <p:nvPr/>
        </p:nvSpPr>
        <p:spPr bwMode="auto">
          <a:xfrm>
            <a:off x="5715000" y="609600"/>
            <a:ext cx="3065463"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灯片编号占位符 1"/>
          <p:cNvSpPr>
            <a:spLocks noGrp="1"/>
          </p:cNvSpPr>
          <p:nvPr>
            <p:ph type="sldNum" sz="quarter" idx="10"/>
          </p:nvPr>
        </p:nvSpPr>
        <p:spPr>
          <a:noFill/>
        </p:spPr>
        <p:txBody>
          <a:bodyPr/>
          <a:lstStyle/>
          <a:p>
            <a:fld id="{F09364E7-7253-44A4-A3F9-A5B87AC9E0BA}" type="slidenum">
              <a:rPr lang="en-US" altLang="zh-CN" smtClean="0"/>
              <a:pPr/>
              <a:t>248</a:t>
            </a:fld>
            <a:endParaRPr lang="en-US" altLang="zh-CN" smtClean="0"/>
          </a:p>
        </p:txBody>
      </p:sp>
      <p:sp>
        <p:nvSpPr>
          <p:cNvPr id="262147" name="Text Box 2"/>
          <p:cNvSpPr txBox="1">
            <a:spLocks noChangeArrowheads="1"/>
          </p:cNvSpPr>
          <p:nvPr/>
        </p:nvSpPr>
        <p:spPr bwMode="auto">
          <a:xfrm>
            <a:off x="685800" y="1020763"/>
            <a:ext cx="2632075" cy="579437"/>
          </a:xfrm>
          <a:prstGeom prst="rect">
            <a:avLst/>
          </a:prstGeom>
          <a:noFill/>
          <a:ln w="9525">
            <a:noFill/>
            <a:miter lim="800000"/>
            <a:headEnd/>
            <a:tailEnd/>
          </a:ln>
        </p:spPr>
        <p:txBody>
          <a:bodyPr wrap="none">
            <a:spAutoFit/>
          </a:bodyPr>
          <a:lstStyle/>
          <a:p>
            <a:r>
              <a:rPr lang="zh-CN" altLang="en-US" sz="3200"/>
              <a:t>凸透镜成像图</a:t>
            </a:r>
          </a:p>
        </p:txBody>
      </p:sp>
      <p:sp>
        <p:nvSpPr>
          <p:cNvPr id="32771" name="xjhgx2"/>
          <p:cNvSpPr>
            <a:spLocks/>
          </p:cNvSpPr>
          <p:nvPr/>
        </p:nvSpPr>
        <p:spPr bwMode="auto">
          <a:xfrm>
            <a:off x="4246563" y="2003425"/>
            <a:ext cx="477837" cy="2797175"/>
          </a:xfrm>
          <a:custGeom>
            <a:avLst/>
            <a:gdLst/>
            <a:ahLst/>
            <a:cxnLst>
              <a:cxn ang="0">
                <a:pos x="310" y="0"/>
              </a:cxn>
              <a:cxn ang="0">
                <a:pos x="237" y="270"/>
              </a:cxn>
              <a:cxn ang="0">
                <a:pos x="175" y="542"/>
              </a:cxn>
              <a:cxn ang="0">
                <a:pos x="121" y="816"/>
              </a:cxn>
              <a:cxn ang="0">
                <a:pos x="78" y="1091"/>
              </a:cxn>
              <a:cxn ang="0">
                <a:pos x="44" y="1368"/>
              </a:cxn>
              <a:cxn ang="0">
                <a:pos x="19" y="1646"/>
              </a:cxn>
              <a:cxn ang="0">
                <a:pos x="5" y="1925"/>
              </a:cxn>
              <a:cxn ang="0">
                <a:pos x="0" y="2204"/>
              </a:cxn>
              <a:cxn ang="0">
                <a:pos x="5" y="2483"/>
              </a:cxn>
              <a:cxn ang="0">
                <a:pos x="19" y="2762"/>
              </a:cxn>
              <a:cxn ang="0">
                <a:pos x="44" y="3040"/>
              </a:cxn>
              <a:cxn ang="0">
                <a:pos x="78" y="3317"/>
              </a:cxn>
              <a:cxn ang="0">
                <a:pos x="121" y="3592"/>
              </a:cxn>
              <a:cxn ang="0">
                <a:pos x="175" y="3866"/>
              </a:cxn>
              <a:cxn ang="0">
                <a:pos x="237" y="4138"/>
              </a:cxn>
              <a:cxn ang="0">
                <a:pos x="310" y="4408"/>
              </a:cxn>
              <a:cxn ang="0">
                <a:pos x="310" y="4408"/>
              </a:cxn>
              <a:cxn ang="0">
                <a:pos x="383" y="4138"/>
              </a:cxn>
              <a:cxn ang="0">
                <a:pos x="445" y="3866"/>
              </a:cxn>
              <a:cxn ang="0">
                <a:pos x="499" y="3592"/>
              </a:cxn>
              <a:cxn ang="0">
                <a:pos x="542" y="3317"/>
              </a:cxn>
              <a:cxn ang="0">
                <a:pos x="576" y="3040"/>
              </a:cxn>
              <a:cxn ang="0">
                <a:pos x="601" y="2762"/>
              </a:cxn>
              <a:cxn ang="0">
                <a:pos x="615" y="2483"/>
              </a:cxn>
              <a:cxn ang="0">
                <a:pos x="620" y="2204"/>
              </a:cxn>
              <a:cxn ang="0">
                <a:pos x="615" y="1925"/>
              </a:cxn>
              <a:cxn ang="0">
                <a:pos x="601" y="1646"/>
              </a:cxn>
              <a:cxn ang="0">
                <a:pos x="576" y="1368"/>
              </a:cxn>
              <a:cxn ang="0">
                <a:pos x="542" y="1091"/>
              </a:cxn>
              <a:cxn ang="0">
                <a:pos x="499" y="816"/>
              </a:cxn>
              <a:cxn ang="0">
                <a:pos x="445" y="542"/>
              </a:cxn>
              <a:cxn ang="0">
                <a:pos x="383" y="270"/>
              </a:cxn>
              <a:cxn ang="0">
                <a:pos x="310" y="0"/>
              </a:cxn>
            </a:cxnLst>
            <a:rect l="0" t="0" r="r" b="b"/>
            <a:pathLst>
              <a:path w="620" h="4408">
                <a:moveTo>
                  <a:pt x="310" y="0"/>
                </a:moveTo>
                <a:lnTo>
                  <a:pt x="237" y="270"/>
                </a:lnTo>
                <a:lnTo>
                  <a:pt x="175" y="542"/>
                </a:lnTo>
                <a:lnTo>
                  <a:pt x="121" y="816"/>
                </a:lnTo>
                <a:lnTo>
                  <a:pt x="78" y="1091"/>
                </a:lnTo>
                <a:lnTo>
                  <a:pt x="44" y="1368"/>
                </a:lnTo>
                <a:lnTo>
                  <a:pt x="19" y="1646"/>
                </a:lnTo>
                <a:lnTo>
                  <a:pt x="5" y="1925"/>
                </a:lnTo>
                <a:lnTo>
                  <a:pt x="0" y="2204"/>
                </a:lnTo>
                <a:lnTo>
                  <a:pt x="5" y="2483"/>
                </a:lnTo>
                <a:lnTo>
                  <a:pt x="19" y="2762"/>
                </a:lnTo>
                <a:lnTo>
                  <a:pt x="44" y="3040"/>
                </a:lnTo>
                <a:lnTo>
                  <a:pt x="78" y="3317"/>
                </a:lnTo>
                <a:lnTo>
                  <a:pt x="121" y="3592"/>
                </a:lnTo>
                <a:lnTo>
                  <a:pt x="175" y="3866"/>
                </a:lnTo>
                <a:lnTo>
                  <a:pt x="237" y="4138"/>
                </a:lnTo>
                <a:lnTo>
                  <a:pt x="310" y="4408"/>
                </a:lnTo>
                <a:lnTo>
                  <a:pt x="310" y="4408"/>
                </a:lnTo>
                <a:lnTo>
                  <a:pt x="383" y="4138"/>
                </a:lnTo>
                <a:lnTo>
                  <a:pt x="445" y="3866"/>
                </a:lnTo>
                <a:lnTo>
                  <a:pt x="499" y="3592"/>
                </a:lnTo>
                <a:lnTo>
                  <a:pt x="542" y="3317"/>
                </a:lnTo>
                <a:lnTo>
                  <a:pt x="576" y="3040"/>
                </a:lnTo>
                <a:lnTo>
                  <a:pt x="601" y="2762"/>
                </a:lnTo>
                <a:lnTo>
                  <a:pt x="615" y="2483"/>
                </a:lnTo>
                <a:lnTo>
                  <a:pt x="620" y="2204"/>
                </a:lnTo>
                <a:lnTo>
                  <a:pt x="615" y="1925"/>
                </a:lnTo>
                <a:lnTo>
                  <a:pt x="601" y="1646"/>
                </a:lnTo>
                <a:lnTo>
                  <a:pt x="576" y="1368"/>
                </a:lnTo>
                <a:lnTo>
                  <a:pt x="542" y="1091"/>
                </a:lnTo>
                <a:lnTo>
                  <a:pt x="499" y="816"/>
                </a:lnTo>
                <a:lnTo>
                  <a:pt x="445" y="542"/>
                </a:lnTo>
                <a:lnTo>
                  <a:pt x="383" y="270"/>
                </a:lnTo>
                <a:lnTo>
                  <a:pt x="310" y="0"/>
                </a:lnTo>
                <a:close/>
              </a:path>
            </a:pathLst>
          </a:custGeom>
          <a:gradFill rotWithShape="0">
            <a:gsLst>
              <a:gs pos="0">
                <a:schemeClr val="accent1"/>
              </a:gs>
              <a:gs pos="50000">
                <a:schemeClr val="bg1"/>
              </a:gs>
              <a:gs pos="100000">
                <a:schemeClr val="accent1"/>
              </a:gs>
            </a:gsLst>
            <a:lin ang="0" scaled="1"/>
          </a:gradFill>
          <a:ln w="9525">
            <a:solidFill>
              <a:srgbClr val="000000"/>
            </a:solidFill>
            <a:round/>
            <a:headEnd/>
            <a:tailEnd/>
          </a:ln>
        </p:spPr>
        <p:txBody>
          <a:bodyPr/>
          <a:lstStyle/>
          <a:p>
            <a:pPr>
              <a:defRPr/>
            </a:pPr>
            <a:endParaRPr lang="zh-CN" altLang="en-US"/>
          </a:p>
        </p:txBody>
      </p:sp>
      <p:sp>
        <p:nvSpPr>
          <p:cNvPr id="262149" name="Line 4"/>
          <p:cNvSpPr>
            <a:spLocks noChangeShapeType="1"/>
          </p:cNvSpPr>
          <p:nvPr/>
        </p:nvSpPr>
        <p:spPr bwMode="auto">
          <a:xfrm>
            <a:off x="1219200" y="3414713"/>
            <a:ext cx="5334000" cy="0"/>
          </a:xfrm>
          <a:prstGeom prst="line">
            <a:avLst/>
          </a:prstGeom>
          <a:noFill/>
          <a:ln w="9525">
            <a:solidFill>
              <a:schemeClr val="tx1"/>
            </a:solidFill>
            <a:round/>
            <a:headEnd/>
            <a:tailEnd/>
          </a:ln>
        </p:spPr>
        <p:txBody>
          <a:bodyPr/>
          <a:lstStyle/>
          <a:p>
            <a:endParaRPr lang="zh-CN" altLang="en-US"/>
          </a:p>
        </p:txBody>
      </p:sp>
      <p:sp>
        <p:nvSpPr>
          <p:cNvPr id="262150" name="Oval 5"/>
          <p:cNvSpPr>
            <a:spLocks noChangeArrowheads="1"/>
          </p:cNvSpPr>
          <p:nvPr/>
        </p:nvSpPr>
        <p:spPr bwMode="auto">
          <a:xfrm>
            <a:off x="3505200" y="3367088"/>
            <a:ext cx="76200" cy="76200"/>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262151" name="Oval 6"/>
          <p:cNvSpPr>
            <a:spLocks noChangeArrowheads="1"/>
          </p:cNvSpPr>
          <p:nvPr/>
        </p:nvSpPr>
        <p:spPr bwMode="auto">
          <a:xfrm>
            <a:off x="5357813" y="3367088"/>
            <a:ext cx="76200" cy="76200"/>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262152" name="xjhrw2"/>
          <p:cNvSpPr>
            <a:spLocks/>
          </p:cNvSpPr>
          <p:nvPr/>
        </p:nvSpPr>
        <p:spPr bwMode="auto">
          <a:xfrm>
            <a:off x="1524000" y="2667000"/>
            <a:ext cx="457200" cy="739775"/>
          </a:xfrm>
          <a:custGeom>
            <a:avLst/>
            <a:gdLst>
              <a:gd name="T0" fmla="*/ 2147483647 w 653"/>
              <a:gd name="T1" fmla="*/ 2147483647 h 1144"/>
              <a:gd name="T2" fmla="*/ 2147483647 w 653"/>
              <a:gd name="T3" fmla="*/ 2147483647 h 1144"/>
              <a:gd name="T4" fmla="*/ 2147483647 w 653"/>
              <a:gd name="T5" fmla="*/ 2147483647 h 1144"/>
              <a:gd name="T6" fmla="*/ 2147483647 w 653"/>
              <a:gd name="T7" fmla="*/ 2147483647 h 1144"/>
              <a:gd name="T8" fmla="*/ 2147483647 w 653"/>
              <a:gd name="T9" fmla="*/ 2147483647 h 1144"/>
              <a:gd name="T10" fmla="*/ 2147483647 w 653"/>
              <a:gd name="T11" fmla="*/ 2147483647 h 1144"/>
              <a:gd name="T12" fmla="*/ 2147483647 w 653"/>
              <a:gd name="T13" fmla="*/ 0 h 1144"/>
              <a:gd name="T14" fmla="*/ 2147483647 w 653"/>
              <a:gd name="T15" fmla="*/ 2147483647 h 1144"/>
              <a:gd name="T16" fmla="*/ 2147483647 w 653"/>
              <a:gd name="T17" fmla="*/ 2147483647 h 1144"/>
              <a:gd name="T18" fmla="*/ 2147483647 w 653"/>
              <a:gd name="T19" fmla="*/ 2147483647 h 1144"/>
              <a:gd name="T20" fmla="*/ 2147483647 w 653"/>
              <a:gd name="T21" fmla="*/ 2147483647 h 1144"/>
              <a:gd name="T22" fmla="*/ 2147483647 w 653"/>
              <a:gd name="T23" fmla="*/ 2147483647 h 1144"/>
              <a:gd name="T24" fmla="*/ 2147483647 w 653"/>
              <a:gd name="T25" fmla="*/ 2147483647 h 1144"/>
              <a:gd name="T26" fmla="*/ 2147483647 w 653"/>
              <a:gd name="T27" fmla="*/ 2147483647 h 1144"/>
              <a:gd name="T28" fmla="*/ 2147483647 w 653"/>
              <a:gd name="T29" fmla="*/ 2147483647 h 1144"/>
              <a:gd name="T30" fmla="*/ 2147483647 w 653"/>
              <a:gd name="T31" fmla="*/ 2147483647 h 1144"/>
              <a:gd name="T32" fmla="*/ 2147483647 w 653"/>
              <a:gd name="T33" fmla="*/ 2147483647 h 1144"/>
              <a:gd name="T34" fmla="*/ 2147483647 w 653"/>
              <a:gd name="T35" fmla="*/ 2147483647 h 1144"/>
              <a:gd name="T36" fmla="*/ 2147483647 w 653"/>
              <a:gd name="T37" fmla="*/ 2147483647 h 1144"/>
              <a:gd name="T38" fmla="*/ 2147483647 w 653"/>
              <a:gd name="T39" fmla="*/ 2147483647 h 1144"/>
              <a:gd name="T40" fmla="*/ 2147483647 w 653"/>
              <a:gd name="T41" fmla="*/ 2147483647 h 1144"/>
              <a:gd name="T42" fmla="*/ 2147483647 w 653"/>
              <a:gd name="T43" fmla="*/ 2147483647 h 1144"/>
              <a:gd name="T44" fmla="*/ 2147483647 w 653"/>
              <a:gd name="T45" fmla="*/ 2147483647 h 1144"/>
              <a:gd name="T46" fmla="*/ 2147483647 w 653"/>
              <a:gd name="T47" fmla="*/ 2147483647 h 1144"/>
              <a:gd name="T48" fmla="*/ 2147483647 w 653"/>
              <a:gd name="T49" fmla="*/ 2147483647 h 1144"/>
              <a:gd name="T50" fmla="*/ 2147483647 w 653"/>
              <a:gd name="T51" fmla="*/ 2147483647 h 1144"/>
              <a:gd name="T52" fmla="*/ 2147483647 w 653"/>
              <a:gd name="T53" fmla="*/ 2147483647 h 1144"/>
              <a:gd name="T54" fmla="*/ 2147483647 w 653"/>
              <a:gd name="T55" fmla="*/ 2147483647 h 1144"/>
              <a:gd name="T56" fmla="*/ 2147483647 w 653"/>
              <a:gd name="T57" fmla="*/ 2147483647 h 1144"/>
              <a:gd name="T58" fmla="*/ 2147483647 w 653"/>
              <a:gd name="T59" fmla="*/ 2147483647 h 1144"/>
              <a:gd name="T60" fmla="*/ 2147483647 w 653"/>
              <a:gd name="T61" fmla="*/ 2147483647 h 1144"/>
              <a:gd name="T62" fmla="*/ 2147483647 w 653"/>
              <a:gd name="T63" fmla="*/ 2147483647 h 1144"/>
              <a:gd name="T64" fmla="*/ 2147483647 w 653"/>
              <a:gd name="T65" fmla="*/ 2147483647 h 1144"/>
              <a:gd name="T66" fmla="*/ 2147483647 w 653"/>
              <a:gd name="T67" fmla="*/ 2147483647 h 1144"/>
              <a:gd name="T68" fmla="*/ 2147483647 w 653"/>
              <a:gd name="T69" fmla="*/ 2147483647 h 1144"/>
              <a:gd name="T70" fmla="*/ 2147483647 w 653"/>
              <a:gd name="T71" fmla="*/ 2147483647 h 1144"/>
              <a:gd name="T72" fmla="*/ 2147483647 w 653"/>
              <a:gd name="T73" fmla="*/ 2147483647 h 1144"/>
              <a:gd name="T74" fmla="*/ 2147483647 w 653"/>
              <a:gd name="T75" fmla="*/ 2147483647 h 1144"/>
              <a:gd name="T76" fmla="*/ 2147483647 w 653"/>
              <a:gd name="T77" fmla="*/ 2147483647 h 1144"/>
              <a:gd name="T78" fmla="*/ 2147483647 w 653"/>
              <a:gd name="T79" fmla="*/ 2147483647 h 1144"/>
              <a:gd name="T80" fmla="*/ 2147483647 w 653"/>
              <a:gd name="T81" fmla="*/ 2147483647 h 1144"/>
              <a:gd name="T82" fmla="*/ 2147483647 w 653"/>
              <a:gd name="T83" fmla="*/ 2147483647 h 1144"/>
              <a:gd name="T84" fmla="*/ 2147483647 w 653"/>
              <a:gd name="T85" fmla="*/ 2147483647 h 1144"/>
              <a:gd name="T86" fmla="*/ 2147483647 w 653"/>
              <a:gd name="T87" fmla="*/ 2147483647 h 1144"/>
              <a:gd name="T88" fmla="*/ 2147483647 w 653"/>
              <a:gd name="T89" fmla="*/ 2147483647 h 1144"/>
              <a:gd name="T90" fmla="*/ 2147483647 w 653"/>
              <a:gd name="T91" fmla="*/ 2147483647 h 1144"/>
              <a:gd name="T92" fmla="*/ 2147483647 w 653"/>
              <a:gd name="T93" fmla="*/ 2147483647 h 1144"/>
              <a:gd name="T94" fmla="*/ 0 w 653"/>
              <a:gd name="T95" fmla="*/ 2147483647 h 1144"/>
              <a:gd name="T96" fmla="*/ 2147483647 w 653"/>
              <a:gd name="T97" fmla="*/ 2147483647 h 1144"/>
              <a:gd name="T98" fmla="*/ 2147483647 w 653"/>
              <a:gd name="T99" fmla="*/ 2147483647 h 1144"/>
              <a:gd name="T100" fmla="*/ 2147483647 w 653"/>
              <a:gd name="T101" fmla="*/ 2147483647 h 1144"/>
              <a:gd name="T102" fmla="*/ 2147483647 w 653"/>
              <a:gd name="T103" fmla="*/ 2147483647 h 1144"/>
              <a:gd name="T104" fmla="*/ 2147483647 w 653"/>
              <a:gd name="T105" fmla="*/ 2147483647 h 114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53"/>
              <a:gd name="T160" fmla="*/ 0 h 1144"/>
              <a:gd name="T161" fmla="*/ 653 w 653"/>
              <a:gd name="T162" fmla="*/ 1144 h 114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53" h="1144">
                <a:moveTo>
                  <a:pt x="284" y="175"/>
                </a:moveTo>
                <a:lnTo>
                  <a:pt x="275" y="170"/>
                </a:lnTo>
                <a:lnTo>
                  <a:pt x="263" y="162"/>
                </a:lnTo>
                <a:lnTo>
                  <a:pt x="254" y="154"/>
                </a:lnTo>
                <a:lnTo>
                  <a:pt x="247" y="146"/>
                </a:lnTo>
                <a:lnTo>
                  <a:pt x="241" y="136"/>
                </a:lnTo>
                <a:lnTo>
                  <a:pt x="237" y="126"/>
                </a:lnTo>
                <a:lnTo>
                  <a:pt x="233" y="116"/>
                </a:lnTo>
                <a:lnTo>
                  <a:pt x="230" y="103"/>
                </a:lnTo>
                <a:lnTo>
                  <a:pt x="229" y="91"/>
                </a:lnTo>
                <a:lnTo>
                  <a:pt x="232" y="77"/>
                </a:lnTo>
                <a:lnTo>
                  <a:pt x="235" y="63"/>
                </a:lnTo>
                <a:lnTo>
                  <a:pt x="241" y="50"/>
                </a:lnTo>
                <a:lnTo>
                  <a:pt x="248" y="38"/>
                </a:lnTo>
                <a:lnTo>
                  <a:pt x="255" y="29"/>
                </a:lnTo>
                <a:lnTo>
                  <a:pt x="266" y="20"/>
                </a:lnTo>
                <a:lnTo>
                  <a:pt x="276" y="13"/>
                </a:lnTo>
                <a:lnTo>
                  <a:pt x="288" y="8"/>
                </a:lnTo>
                <a:lnTo>
                  <a:pt x="298" y="3"/>
                </a:lnTo>
                <a:lnTo>
                  <a:pt x="311" y="0"/>
                </a:lnTo>
                <a:lnTo>
                  <a:pt x="323" y="0"/>
                </a:lnTo>
                <a:lnTo>
                  <a:pt x="336" y="0"/>
                </a:lnTo>
                <a:lnTo>
                  <a:pt x="349" y="4"/>
                </a:lnTo>
                <a:lnTo>
                  <a:pt x="363" y="10"/>
                </a:lnTo>
                <a:lnTo>
                  <a:pt x="373" y="15"/>
                </a:lnTo>
                <a:lnTo>
                  <a:pt x="382" y="23"/>
                </a:lnTo>
                <a:lnTo>
                  <a:pt x="392" y="31"/>
                </a:lnTo>
                <a:lnTo>
                  <a:pt x="399" y="40"/>
                </a:lnTo>
                <a:lnTo>
                  <a:pt x="405" y="52"/>
                </a:lnTo>
                <a:lnTo>
                  <a:pt x="410" y="63"/>
                </a:lnTo>
                <a:lnTo>
                  <a:pt x="414" y="74"/>
                </a:lnTo>
                <a:lnTo>
                  <a:pt x="416" y="88"/>
                </a:lnTo>
                <a:lnTo>
                  <a:pt x="415" y="100"/>
                </a:lnTo>
                <a:lnTo>
                  <a:pt x="413" y="115"/>
                </a:lnTo>
                <a:lnTo>
                  <a:pt x="408" y="127"/>
                </a:lnTo>
                <a:lnTo>
                  <a:pt x="405" y="137"/>
                </a:lnTo>
                <a:lnTo>
                  <a:pt x="398" y="148"/>
                </a:lnTo>
                <a:lnTo>
                  <a:pt x="391" y="155"/>
                </a:lnTo>
                <a:lnTo>
                  <a:pt x="382" y="163"/>
                </a:lnTo>
                <a:lnTo>
                  <a:pt x="375" y="169"/>
                </a:lnTo>
                <a:lnTo>
                  <a:pt x="366" y="175"/>
                </a:lnTo>
                <a:lnTo>
                  <a:pt x="379" y="199"/>
                </a:lnTo>
                <a:lnTo>
                  <a:pt x="396" y="218"/>
                </a:lnTo>
                <a:lnTo>
                  <a:pt x="443" y="230"/>
                </a:lnTo>
                <a:lnTo>
                  <a:pt x="479" y="245"/>
                </a:lnTo>
                <a:lnTo>
                  <a:pt x="497" y="274"/>
                </a:lnTo>
                <a:lnTo>
                  <a:pt x="516" y="325"/>
                </a:lnTo>
                <a:lnTo>
                  <a:pt x="529" y="370"/>
                </a:lnTo>
                <a:lnTo>
                  <a:pt x="542" y="419"/>
                </a:lnTo>
                <a:lnTo>
                  <a:pt x="555" y="448"/>
                </a:lnTo>
                <a:lnTo>
                  <a:pt x="583" y="495"/>
                </a:lnTo>
                <a:lnTo>
                  <a:pt x="611" y="537"/>
                </a:lnTo>
                <a:lnTo>
                  <a:pt x="638" y="556"/>
                </a:lnTo>
                <a:lnTo>
                  <a:pt x="643" y="564"/>
                </a:lnTo>
                <a:lnTo>
                  <a:pt x="649" y="574"/>
                </a:lnTo>
                <a:lnTo>
                  <a:pt x="652" y="587"/>
                </a:lnTo>
                <a:lnTo>
                  <a:pt x="653" y="605"/>
                </a:lnTo>
                <a:lnTo>
                  <a:pt x="651" y="621"/>
                </a:lnTo>
                <a:lnTo>
                  <a:pt x="649" y="633"/>
                </a:lnTo>
                <a:lnTo>
                  <a:pt x="644" y="648"/>
                </a:lnTo>
                <a:lnTo>
                  <a:pt x="639" y="659"/>
                </a:lnTo>
                <a:lnTo>
                  <a:pt x="630" y="665"/>
                </a:lnTo>
                <a:lnTo>
                  <a:pt x="624" y="669"/>
                </a:lnTo>
                <a:lnTo>
                  <a:pt x="618" y="678"/>
                </a:lnTo>
                <a:lnTo>
                  <a:pt x="614" y="681"/>
                </a:lnTo>
                <a:lnTo>
                  <a:pt x="608" y="680"/>
                </a:lnTo>
                <a:lnTo>
                  <a:pt x="599" y="677"/>
                </a:lnTo>
                <a:lnTo>
                  <a:pt x="589" y="670"/>
                </a:lnTo>
                <a:lnTo>
                  <a:pt x="580" y="662"/>
                </a:lnTo>
                <a:lnTo>
                  <a:pt x="571" y="648"/>
                </a:lnTo>
                <a:lnTo>
                  <a:pt x="567" y="636"/>
                </a:lnTo>
                <a:lnTo>
                  <a:pt x="561" y="622"/>
                </a:lnTo>
                <a:lnTo>
                  <a:pt x="559" y="609"/>
                </a:lnTo>
                <a:lnTo>
                  <a:pt x="556" y="592"/>
                </a:lnTo>
                <a:lnTo>
                  <a:pt x="555" y="576"/>
                </a:lnTo>
                <a:lnTo>
                  <a:pt x="557" y="563"/>
                </a:lnTo>
                <a:lnTo>
                  <a:pt x="558" y="545"/>
                </a:lnTo>
                <a:lnTo>
                  <a:pt x="556" y="532"/>
                </a:lnTo>
                <a:lnTo>
                  <a:pt x="515" y="475"/>
                </a:lnTo>
                <a:lnTo>
                  <a:pt x="483" y="432"/>
                </a:lnTo>
                <a:lnTo>
                  <a:pt x="464" y="402"/>
                </a:lnTo>
                <a:lnTo>
                  <a:pt x="457" y="405"/>
                </a:lnTo>
                <a:lnTo>
                  <a:pt x="435" y="513"/>
                </a:lnTo>
                <a:lnTo>
                  <a:pt x="420" y="599"/>
                </a:lnTo>
                <a:lnTo>
                  <a:pt x="442" y="720"/>
                </a:lnTo>
                <a:lnTo>
                  <a:pt x="458" y="804"/>
                </a:lnTo>
                <a:lnTo>
                  <a:pt x="484" y="944"/>
                </a:lnTo>
                <a:lnTo>
                  <a:pt x="503" y="1050"/>
                </a:lnTo>
                <a:lnTo>
                  <a:pt x="511" y="1058"/>
                </a:lnTo>
                <a:lnTo>
                  <a:pt x="525" y="1062"/>
                </a:lnTo>
                <a:lnTo>
                  <a:pt x="544" y="1065"/>
                </a:lnTo>
                <a:lnTo>
                  <a:pt x="562" y="1070"/>
                </a:lnTo>
                <a:lnTo>
                  <a:pt x="580" y="1079"/>
                </a:lnTo>
                <a:lnTo>
                  <a:pt x="593" y="1090"/>
                </a:lnTo>
                <a:lnTo>
                  <a:pt x="607" y="1103"/>
                </a:lnTo>
                <a:lnTo>
                  <a:pt x="615" y="1116"/>
                </a:lnTo>
                <a:lnTo>
                  <a:pt x="618" y="1128"/>
                </a:lnTo>
                <a:lnTo>
                  <a:pt x="622" y="1142"/>
                </a:lnTo>
                <a:lnTo>
                  <a:pt x="406" y="1142"/>
                </a:lnTo>
                <a:lnTo>
                  <a:pt x="355" y="944"/>
                </a:lnTo>
                <a:lnTo>
                  <a:pt x="329" y="845"/>
                </a:lnTo>
                <a:lnTo>
                  <a:pt x="302" y="944"/>
                </a:lnTo>
                <a:lnTo>
                  <a:pt x="246" y="1144"/>
                </a:lnTo>
                <a:lnTo>
                  <a:pt x="31" y="1144"/>
                </a:lnTo>
                <a:lnTo>
                  <a:pt x="34" y="1126"/>
                </a:lnTo>
                <a:lnTo>
                  <a:pt x="40" y="1113"/>
                </a:lnTo>
                <a:lnTo>
                  <a:pt x="48" y="1100"/>
                </a:lnTo>
                <a:lnTo>
                  <a:pt x="60" y="1089"/>
                </a:lnTo>
                <a:lnTo>
                  <a:pt x="76" y="1078"/>
                </a:lnTo>
                <a:lnTo>
                  <a:pt x="95" y="1069"/>
                </a:lnTo>
                <a:lnTo>
                  <a:pt x="114" y="1063"/>
                </a:lnTo>
                <a:lnTo>
                  <a:pt x="139" y="1057"/>
                </a:lnTo>
                <a:lnTo>
                  <a:pt x="153" y="1043"/>
                </a:lnTo>
                <a:lnTo>
                  <a:pt x="172" y="944"/>
                </a:lnTo>
                <a:lnTo>
                  <a:pt x="198" y="804"/>
                </a:lnTo>
                <a:lnTo>
                  <a:pt x="212" y="720"/>
                </a:lnTo>
                <a:lnTo>
                  <a:pt x="233" y="599"/>
                </a:lnTo>
                <a:lnTo>
                  <a:pt x="218" y="513"/>
                </a:lnTo>
                <a:lnTo>
                  <a:pt x="193" y="405"/>
                </a:lnTo>
                <a:lnTo>
                  <a:pt x="187" y="402"/>
                </a:lnTo>
                <a:lnTo>
                  <a:pt x="177" y="419"/>
                </a:lnTo>
                <a:lnTo>
                  <a:pt x="153" y="455"/>
                </a:lnTo>
                <a:lnTo>
                  <a:pt x="128" y="488"/>
                </a:lnTo>
                <a:lnTo>
                  <a:pt x="95" y="535"/>
                </a:lnTo>
                <a:lnTo>
                  <a:pt x="92" y="550"/>
                </a:lnTo>
                <a:lnTo>
                  <a:pt x="95" y="564"/>
                </a:lnTo>
                <a:lnTo>
                  <a:pt x="97" y="578"/>
                </a:lnTo>
                <a:lnTo>
                  <a:pt x="95" y="598"/>
                </a:lnTo>
                <a:lnTo>
                  <a:pt x="91" y="620"/>
                </a:lnTo>
                <a:lnTo>
                  <a:pt x="83" y="643"/>
                </a:lnTo>
                <a:lnTo>
                  <a:pt x="77" y="654"/>
                </a:lnTo>
                <a:lnTo>
                  <a:pt x="71" y="662"/>
                </a:lnTo>
                <a:lnTo>
                  <a:pt x="64" y="669"/>
                </a:lnTo>
                <a:lnTo>
                  <a:pt x="55" y="676"/>
                </a:lnTo>
                <a:lnTo>
                  <a:pt x="48" y="679"/>
                </a:lnTo>
                <a:lnTo>
                  <a:pt x="40" y="681"/>
                </a:lnTo>
                <a:lnTo>
                  <a:pt x="33" y="678"/>
                </a:lnTo>
                <a:lnTo>
                  <a:pt x="29" y="669"/>
                </a:lnTo>
                <a:lnTo>
                  <a:pt x="18" y="663"/>
                </a:lnTo>
                <a:lnTo>
                  <a:pt x="13" y="657"/>
                </a:lnTo>
                <a:lnTo>
                  <a:pt x="7" y="647"/>
                </a:lnTo>
                <a:lnTo>
                  <a:pt x="4" y="635"/>
                </a:lnTo>
                <a:lnTo>
                  <a:pt x="2" y="621"/>
                </a:lnTo>
                <a:lnTo>
                  <a:pt x="0" y="602"/>
                </a:lnTo>
                <a:lnTo>
                  <a:pt x="1" y="586"/>
                </a:lnTo>
                <a:lnTo>
                  <a:pt x="5" y="570"/>
                </a:lnTo>
                <a:lnTo>
                  <a:pt x="14" y="557"/>
                </a:lnTo>
                <a:lnTo>
                  <a:pt x="28" y="548"/>
                </a:lnTo>
                <a:lnTo>
                  <a:pt x="42" y="537"/>
                </a:lnTo>
                <a:lnTo>
                  <a:pt x="66" y="502"/>
                </a:lnTo>
                <a:lnTo>
                  <a:pt x="98" y="448"/>
                </a:lnTo>
                <a:lnTo>
                  <a:pt x="110" y="419"/>
                </a:lnTo>
                <a:lnTo>
                  <a:pt x="123" y="371"/>
                </a:lnTo>
                <a:lnTo>
                  <a:pt x="136" y="328"/>
                </a:lnTo>
                <a:lnTo>
                  <a:pt x="156" y="274"/>
                </a:lnTo>
                <a:lnTo>
                  <a:pt x="173" y="245"/>
                </a:lnTo>
                <a:lnTo>
                  <a:pt x="211" y="230"/>
                </a:lnTo>
                <a:lnTo>
                  <a:pt x="256" y="218"/>
                </a:lnTo>
                <a:lnTo>
                  <a:pt x="275" y="199"/>
                </a:lnTo>
                <a:lnTo>
                  <a:pt x="284" y="175"/>
                </a:lnTo>
                <a:close/>
              </a:path>
            </a:pathLst>
          </a:custGeom>
          <a:solidFill>
            <a:srgbClr val="000000"/>
          </a:solidFill>
          <a:ln w="9525">
            <a:solidFill>
              <a:srgbClr val="000000"/>
            </a:solidFill>
            <a:round/>
            <a:headEnd/>
            <a:tailEnd/>
          </a:ln>
        </p:spPr>
        <p:txBody>
          <a:bodyPr/>
          <a:lstStyle/>
          <a:p>
            <a:endParaRPr lang="zh-CN" altLang="en-US"/>
          </a:p>
        </p:txBody>
      </p:sp>
      <p:sp>
        <p:nvSpPr>
          <p:cNvPr id="262153" name="Text Box 16"/>
          <p:cNvSpPr txBox="1">
            <a:spLocks noChangeArrowheads="1"/>
          </p:cNvSpPr>
          <p:nvPr/>
        </p:nvSpPr>
        <p:spPr bwMode="auto">
          <a:xfrm>
            <a:off x="1066800" y="2898775"/>
            <a:ext cx="455613" cy="457200"/>
          </a:xfrm>
          <a:prstGeom prst="rect">
            <a:avLst/>
          </a:prstGeom>
          <a:noFill/>
          <a:ln w="9525">
            <a:noFill/>
            <a:miter lim="800000"/>
            <a:headEnd/>
            <a:tailEnd/>
          </a:ln>
        </p:spPr>
        <p:txBody>
          <a:bodyPr wrap="none">
            <a:spAutoFit/>
          </a:bodyPr>
          <a:lstStyle/>
          <a:p>
            <a:r>
              <a:rPr lang="en-US" altLang="zh-CN" sz="2400" i="1">
                <a:latin typeface="Times New Roman" pitchFamily="18" charset="0"/>
              </a:rPr>
              <a:t>h</a:t>
            </a:r>
            <a:r>
              <a:rPr lang="en-US" altLang="zh-CN" sz="2400" baseline="-25000">
                <a:latin typeface="Times New Roman" pitchFamily="18" charset="0"/>
              </a:rPr>
              <a:t>0</a:t>
            </a:r>
          </a:p>
        </p:txBody>
      </p:sp>
      <p:grpSp>
        <p:nvGrpSpPr>
          <p:cNvPr id="2" name="Group 48"/>
          <p:cNvGrpSpPr>
            <a:grpSpLocks/>
          </p:cNvGrpSpPr>
          <p:nvPr/>
        </p:nvGrpSpPr>
        <p:grpSpPr bwMode="auto">
          <a:xfrm>
            <a:off x="5678488" y="3367088"/>
            <a:ext cx="596900" cy="428625"/>
            <a:chOff x="3577" y="2121"/>
            <a:chExt cx="376" cy="270"/>
          </a:xfrm>
        </p:grpSpPr>
        <p:sp>
          <p:nvSpPr>
            <p:cNvPr id="262203" name="xjhrw2"/>
            <p:cNvSpPr>
              <a:spLocks/>
            </p:cNvSpPr>
            <p:nvPr/>
          </p:nvSpPr>
          <p:spPr bwMode="auto">
            <a:xfrm rot="10714126">
              <a:off x="3577" y="2151"/>
              <a:ext cx="167" cy="240"/>
            </a:xfrm>
            <a:custGeom>
              <a:avLst/>
              <a:gdLst>
                <a:gd name="T0" fmla="*/ 0 w 653"/>
                <a:gd name="T1" fmla="*/ 0 h 1144"/>
                <a:gd name="T2" fmla="*/ 0 w 653"/>
                <a:gd name="T3" fmla="*/ 0 h 1144"/>
                <a:gd name="T4" fmla="*/ 0 w 653"/>
                <a:gd name="T5" fmla="*/ 0 h 1144"/>
                <a:gd name="T6" fmla="*/ 0 w 653"/>
                <a:gd name="T7" fmla="*/ 0 h 1144"/>
                <a:gd name="T8" fmla="*/ 0 w 653"/>
                <a:gd name="T9" fmla="*/ 0 h 1144"/>
                <a:gd name="T10" fmla="*/ 0 w 653"/>
                <a:gd name="T11" fmla="*/ 0 h 1144"/>
                <a:gd name="T12" fmla="*/ 0 w 653"/>
                <a:gd name="T13" fmla="*/ 0 h 1144"/>
                <a:gd name="T14" fmla="*/ 0 w 653"/>
                <a:gd name="T15" fmla="*/ 0 h 1144"/>
                <a:gd name="T16" fmla="*/ 0 w 653"/>
                <a:gd name="T17" fmla="*/ 0 h 1144"/>
                <a:gd name="T18" fmla="*/ 0 w 653"/>
                <a:gd name="T19" fmla="*/ 0 h 1144"/>
                <a:gd name="T20" fmla="*/ 0 w 653"/>
                <a:gd name="T21" fmla="*/ 0 h 1144"/>
                <a:gd name="T22" fmla="*/ 0 w 653"/>
                <a:gd name="T23" fmla="*/ 0 h 1144"/>
                <a:gd name="T24" fmla="*/ 0 w 653"/>
                <a:gd name="T25" fmla="*/ 0 h 1144"/>
                <a:gd name="T26" fmla="*/ 0 w 653"/>
                <a:gd name="T27" fmla="*/ 0 h 1144"/>
                <a:gd name="T28" fmla="*/ 0 w 653"/>
                <a:gd name="T29" fmla="*/ 0 h 1144"/>
                <a:gd name="T30" fmla="*/ 0 w 653"/>
                <a:gd name="T31" fmla="*/ 0 h 1144"/>
                <a:gd name="T32" fmla="*/ 0 w 653"/>
                <a:gd name="T33" fmla="*/ 0 h 1144"/>
                <a:gd name="T34" fmla="*/ 0 w 653"/>
                <a:gd name="T35" fmla="*/ 0 h 1144"/>
                <a:gd name="T36" fmla="*/ 0 w 653"/>
                <a:gd name="T37" fmla="*/ 0 h 1144"/>
                <a:gd name="T38" fmla="*/ 0 w 653"/>
                <a:gd name="T39" fmla="*/ 0 h 1144"/>
                <a:gd name="T40" fmla="*/ 0 w 653"/>
                <a:gd name="T41" fmla="*/ 0 h 1144"/>
                <a:gd name="T42" fmla="*/ 0 w 653"/>
                <a:gd name="T43" fmla="*/ 0 h 1144"/>
                <a:gd name="T44" fmla="*/ 0 w 653"/>
                <a:gd name="T45" fmla="*/ 0 h 1144"/>
                <a:gd name="T46" fmla="*/ 0 w 653"/>
                <a:gd name="T47" fmla="*/ 0 h 1144"/>
                <a:gd name="T48" fmla="*/ 0 w 653"/>
                <a:gd name="T49" fmla="*/ 0 h 1144"/>
                <a:gd name="T50" fmla="*/ 0 w 653"/>
                <a:gd name="T51" fmla="*/ 0 h 1144"/>
                <a:gd name="T52" fmla="*/ 0 w 653"/>
                <a:gd name="T53" fmla="*/ 0 h 1144"/>
                <a:gd name="T54" fmla="*/ 0 w 653"/>
                <a:gd name="T55" fmla="*/ 0 h 1144"/>
                <a:gd name="T56" fmla="*/ 0 w 653"/>
                <a:gd name="T57" fmla="*/ 0 h 1144"/>
                <a:gd name="T58" fmla="*/ 0 w 653"/>
                <a:gd name="T59" fmla="*/ 0 h 1144"/>
                <a:gd name="T60" fmla="*/ 0 w 653"/>
                <a:gd name="T61" fmla="*/ 0 h 1144"/>
                <a:gd name="T62" fmla="*/ 0 w 653"/>
                <a:gd name="T63" fmla="*/ 0 h 1144"/>
                <a:gd name="T64" fmla="*/ 0 w 653"/>
                <a:gd name="T65" fmla="*/ 0 h 1144"/>
                <a:gd name="T66" fmla="*/ 0 w 653"/>
                <a:gd name="T67" fmla="*/ 0 h 1144"/>
                <a:gd name="T68" fmla="*/ 0 w 653"/>
                <a:gd name="T69" fmla="*/ 0 h 1144"/>
                <a:gd name="T70" fmla="*/ 0 w 653"/>
                <a:gd name="T71" fmla="*/ 0 h 1144"/>
                <a:gd name="T72" fmla="*/ 0 w 653"/>
                <a:gd name="T73" fmla="*/ 0 h 1144"/>
                <a:gd name="T74" fmla="*/ 0 w 653"/>
                <a:gd name="T75" fmla="*/ 0 h 1144"/>
                <a:gd name="T76" fmla="*/ 0 w 653"/>
                <a:gd name="T77" fmla="*/ 0 h 1144"/>
                <a:gd name="T78" fmla="*/ 0 w 653"/>
                <a:gd name="T79" fmla="*/ 0 h 1144"/>
                <a:gd name="T80" fmla="*/ 0 w 653"/>
                <a:gd name="T81" fmla="*/ 0 h 1144"/>
                <a:gd name="T82" fmla="*/ 0 w 653"/>
                <a:gd name="T83" fmla="*/ 0 h 1144"/>
                <a:gd name="T84" fmla="*/ 0 w 653"/>
                <a:gd name="T85" fmla="*/ 0 h 1144"/>
                <a:gd name="T86" fmla="*/ 0 w 653"/>
                <a:gd name="T87" fmla="*/ 0 h 1144"/>
                <a:gd name="T88" fmla="*/ 0 w 653"/>
                <a:gd name="T89" fmla="*/ 0 h 1144"/>
                <a:gd name="T90" fmla="*/ 0 w 653"/>
                <a:gd name="T91" fmla="*/ 0 h 1144"/>
                <a:gd name="T92" fmla="*/ 0 w 653"/>
                <a:gd name="T93" fmla="*/ 0 h 1144"/>
                <a:gd name="T94" fmla="*/ 0 w 653"/>
                <a:gd name="T95" fmla="*/ 0 h 1144"/>
                <a:gd name="T96" fmla="*/ 0 w 653"/>
                <a:gd name="T97" fmla="*/ 0 h 1144"/>
                <a:gd name="T98" fmla="*/ 0 w 653"/>
                <a:gd name="T99" fmla="*/ 0 h 1144"/>
                <a:gd name="T100" fmla="*/ 0 w 653"/>
                <a:gd name="T101" fmla="*/ 0 h 1144"/>
                <a:gd name="T102" fmla="*/ 0 w 653"/>
                <a:gd name="T103" fmla="*/ 0 h 1144"/>
                <a:gd name="T104" fmla="*/ 0 w 653"/>
                <a:gd name="T105" fmla="*/ 0 h 114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53"/>
                <a:gd name="T160" fmla="*/ 0 h 1144"/>
                <a:gd name="T161" fmla="*/ 653 w 653"/>
                <a:gd name="T162" fmla="*/ 1144 h 114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53" h="1144">
                  <a:moveTo>
                    <a:pt x="284" y="175"/>
                  </a:moveTo>
                  <a:lnTo>
                    <a:pt x="275" y="170"/>
                  </a:lnTo>
                  <a:lnTo>
                    <a:pt x="263" y="162"/>
                  </a:lnTo>
                  <a:lnTo>
                    <a:pt x="254" y="154"/>
                  </a:lnTo>
                  <a:lnTo>
                    <a:pt x="247" y="146"/>
                  </a:lnTo>
                  <a:lnTo>
                    <a:pt x="241" y="136"/>
                  </a:lnTo>
                  <a:lnTo>
                    <a:pt x="237" y="126"/>
                  </a:lnTo>
                  <a:lnTo>
                    <a:pt x="233" y="116"/>
                  </a:lnTo>
                  <a:lnTo>
                    <a:pt x="230" y="103"/>
                  </a:lnTo>
                  <a:lnTo>
                    <a:pt x="229" y="91"/>
                  </a:lnTo>
                  <a:lnTo>
                    <a:pt x="232" y="77"/>
                  </a:lnTo>
                  <a:lnTo>
                    <a:pt x="235" y="63"/>
                  </a:lnTo>
                  <a:lnTo>
                    <a:pt x="241" y="50"/>
                  </a:lnTo>
                  <a:lnTo>
                    <a:pt x="248" y="38"/>
                  </a:lnTo>
                  <a:lnTo>
                    <a:pt x="255" y="29"/>
                  </a:lnTo>
                  <a:lnTo>
                    <a:pt x="266" y="20"/>
                  </a:lnTo>
                  <a:lnTo>
                    <a:pt x="276" y="13"/>
                  </a:lnTo>
                  <a:lnTo>
                    <a:pt x="288" y="8"/>
                  </a:lnTo>
                  <a:lnTo>
                    <a:pt x="298" y="3"/>
                  </a:lnTo>
                  <a:lnTo>
                    <a:pt x="311" y="0"/>
                  </a:lnTo>
                  <a:lnTo>
                    <a:pt x="323" y="0"/>
                  </a:lnTo>
                  <a:lnTo>
                    <a:pt x="336" y="0"/>
                  </a:lnTo>
                  <a:lnTo>
                    <a:pt x="349" y="4"/>
                  </a:lnTo>
                  <a:lnTo>
                    <a:pt x="363" y="10"/>
                  </a:lnTo>
                  <a:lnTo>
                    <a:pt x="373" y="15"/>
                  </a:lnTo>
                  <a:lnTo>
                    <a:pt x="382" y="23"/>
                  </a:lnTo>
                  <a:lnTo>
                    <a:pt x="392" y="31"/>
                  </a:lnTo>
                  <a:lnTo>
                    <a:pt x="399" y="40"/>
                  </a:lnTo>
                  <a:lnTo>
                    <a:pt x="405" y="52"/>
                  </a:lnTo>
                  <a:lnTo>
                    <a:pt x="410" y="63"/>
                  </a:lnTo>
                  <a:lnTo>
                    <a:pt x="414" y="74"/>
                  </a:lnTo>
                  <a:lnTo>
                    <a:pt x="416" y="88"/>
                  </a:lnTo>
                  <a:lnTo>
                    <a:pt x="415" y="100"/>
                  </a:lnTo>
                  <a:lnTo>
                    <a:pt x="413" y="115"/>
                  </a:lnTo>
                  <a:lnTo>
                    <a:pt x="408" y="127"/>
                  </a:lnTo>
                  <a:lnTo>
                    <a:pt x="405" y="137"/>
                  </a:lnTo>
                  <a:lnTo>
                    <a:pt x="398" y="148"/>
                  </a:lnTo>
                  <a:lnTo>
                    <a:pt x="391" y="155"/>
                  </a:lnTo>
                  <a:lnTo>
                    <a:pt x="382" y="163"/>
                  </a:lnTo>
                  <a:lnTo>
                    <a:pt x="375" y="169"/>
                  </a:lnTo>
                  <a:lnTo>
                    <a:pt x="366" y="175"/>
                  </a:lnTo>
                  <a:lnTo>
                    <a:pt x="379" y="199"/>
                  </a:lnTo>
                  <a:lnTo>
                    <a:pt x="396" y="218"/>
                  </a:lnTo>
                  <a:lnTo>
                    <a:pt x="443" y="230"/>
                  </a:lnTo>
                  <a:lnTo>
                    <a:pt x="479" y="245"/>
                  </a:lnTo>
                  <a:lnTo>
                    <a:pt x="497" y="274"/>
                  </a:lnTo>
                  <a:lnTo>
                    <a:pt x="516" y="325"/>
                  </a:lnTo>
                  <a:lnTo>
                    <a:pt x="529" y="370"/>
                  </a:lnTo>
                  <a:lnTo>
                    <a:pt x="542" y="419"/>
                  </a:lnTo>
                  <a:lnTo>
                    <a:pt x="555" y="448"/>
                  </a:lnTo>
                  <a:lnTo>
                    <a:pt x="583" y="495"/>
                  </a:lnTo>
                  <a:lnTo>
                    <a:pt x="611" y="537"/>
                  </a:lnTo>
                  <a:lnTo>
                    <a:pt x="638" y="556"/>
                  </a:lnTo>
                  <a:lnTo>
                    <a:pt x="643" y="564"/>
                  </a:lnTo>
                  <a:lnTo>
                    <a:pt x="649" y="574"/>
                  </a:lnTo>
                  <a:lnTo>
                    <a:pt x="652" y="587"/>
                  </a:lnTo>
                  <a:lnTo>
                    <a:pt x="653" y="605"/>
                  </a:lnTo>
                  <a:lnTo>
                    <a:pt x="651" y="621"/>
                  </a:lnTo>
                  <a:lnTo>
                    <a:pt x="649" y="633"/>
                  </a:lnTo>
                  <a:lnTo>
                    <a:pt x="644" y="648"/>
                  </a:lnTo>
                  <a:lnTo>
                    <a:pt x="639" y="659"/>
                  </a:lnTo>
                  <a:lnTo>
                    <a:pt x="630" y="665"/>
                  </a:lnTo>
                  <a:lnTo>
                    <a:pt x="624" y="669"/>
                  </a:lnTo>
                  <a:lnTo>
                    <a:pt x="618" y="678"/>
                  </a:lnTo>
                  <a:lnTo>
                    <a:pt x="614" y="681"/>
                  </a:lnTo>
                  <a:lnTo>
                    <a:pt x="608" y="680"/>
                  </a:lnTo>
                  <a:lnTo>
                    <a:pt x="599" y="677"/>
                  </a:lnTo>
                  <a:lnTo>
                    <a:pt x="589" y="670"/>
                  </a:lnTo>
                  <a:lnTo>
                    <a:pt x="580" y="662"/>
                  </a:lnTo>
                  <a:lnTo>
                    <a:pt x="571" y="648"/>
                  </a:lnTo>
                  <a:lnTo>
                    <a:pt x="567" y="636"/>
                  </a:lnTo>
                  <a:lnTo>
                    <a:pt x="561" y="622"/>
                  </a:lnTo>
                  <a:lnTo>
                    <a:pt x="559" y="609"/>
                  </a:lnTo>
                  <a:lnTo>
                    <a:pt x="556" y="592"/>
                  </a:lnTo>
                  <a:lnTo>
                    <a:pt x="555" y="576"/>
                  </a:lnTo>
                  <a:lnTo>
                    <a:pt x="557" y="563"/>
                  </a:lnTo>
                  <a:lnTo>
                    <a:pt x="558" y="545"/>
                  </a:lnTo>
                  <a:lnTo>
                    <a:pt x="556" y="532"/>
                  </a:lnTo>
                  <a:lnTo>
                    <a:pt x="515" y="475"/>
                  </a:lnTo>
                  <a:lnTo>
                    <a:pt x="483" y="432"/>
                  </a:lnTo>
                  <a:lnTo>
                    <a:pt x="464" y="402"/>
                  </a:lnTo>
                  <a:lnTo>
                    <a:pt x="457" y="405"/>
                  </a:lnTo>
                  <a:lnTo>
                    <a:pt x="435" y="513"/>
                  </a:lnTo>
                  <a:lnTo>
                    <a:pt x="420" y="599"/>
                  </a:lnTo>
                  <a:lnTo>
                    <a:pt x="442" y="720"/>
                  </a:lnTo>
                  <a:lnTo>
                    <a:pt x="458" y="804"/>
                  </a:lnTo>
                  <a:lnTo>
                    <a:pt x="484" y="944"/>
                  </a:lnTo>
                  <a:lnTo>
                    <a:pt x="503" y="1050"/>
                  </a:lnTo>
                  <a:lnTo>
                    <a:pt x="511" y="1058"/>
                  </a:lnTo>
                  <a:lnTo>
                    <a:pt x="525" y="1062"/>
                  </a:lnTo>
                  <a:lnTo>
                    <a:pt x="544" y="1065"/>
                  </a:lnTo>
                  <a:lnTo>
                    <a:pt x="562" y="1070"/>
                  </a:lnTo>
                  <a:lnTo>
                    <a:pt x="580" y="1079"/>
                  </a:lnTo>
                  <a:lnTo>
                    <a:pt x="593" y="1090"/>
                  </a:lnTo>
                  <a:lnTo>
                    <a:pt x="607" y="1103"/>
                  </a:lnTo>
                  <a:lnTo>
                    <a:pt x="615" y="1116"/>
                  </a:lnTo>
                  <a:lnTo>
                    <a:pt x="618" y="1128"/>
                  </a:lnTo>
                  <a:lnTo>
                    <a:pt x="622" y="1142"/>
                  </a:lnTo>
                  <a:lnTo>
                    <a:pt x="406" y="1142"/>
                  </a:lnTo>
                  <a:lnTo>
                    <a:pt x="355" y="944"/>
                  </a:lnTo>
                  <a:lnTo>
                    <a:pt x="329" y="845"/>
                  </a:lnTo>
                  <a:lnTo>
                    <a:pt x="302" y="944"/>
                  </a:lnTo>
                  <a:lnTo>
                    <a:pt x="246" y="1144"/>
                  </a:lnTo>
                  <a:lnTo>
                    <a:pt x="31" y="1144"/>
                  </a:lnTo>
                  <a:lnTo>
                    <a:pt x="34" y="1126"/>
                  </a:lnTo>
                  <a:lnTo>
                    <a:pt x="40" y="1113"/>
                  </a:lnTo>
                  <a:lnTo>
                    <a:pt x="48" y="1100"/>
                  </a:lnTo>
                  <a:lnTo>
                    <a:pt x="60" y="1089"/>
                  </a:lnTo>
                  <a:lnTo>
                    <a:pt x="76" y="1078"/>
                  </a:lnTo>
                  <a:lnTo>
                    <a:pt x="95" y="1069"/>
                  </a:lnTo>
                  <a:lnTo>
                    <a:pt x="114" y="1063"/>
                  </a:lnTo>
                  <a:lnTo>
                    <a:pt x="139" y="1057"/>
                  </a:lnTo>
                  <a:lnTo>
                    <a:pt x="153" y="1043"/>
                  </a:lnTo>
                  <a:lnTo>
                    <a:pt x="172" y="944"/>
                  </a:lnTo>
                  <a:lnTo>
                    <a:pt x="198" y="804"/>
                  </a:lnTo>
                  <a:lnTo>
                    <a:pt x="212" y="720"/>
                  </a:lnTo>
                  <a:lnTo>
                    <a:pt x="233" y="599"/>
                  </a:lnTo>
                  <a:lnTo>
                    <a:pt x="218" y="513"/>
                  </a:lnTo>
                  <a:lnTo>
                    <a:pt x="193" y="405"/>
                  </a:lnTo>
                  <a:lnTo>
                    <a:pt x="187" y="402"/>
                  </a:lnTo>
                  <a:lnTo>
                    <a:pt x="177" y="419"/>
                  </a:lnTo>
                  <a:lnTo>
                    <a:pt x="153" y="455"/>
                  </a:lnTo>
                  <a:lnTo>
                    <a:pt x="128" y="488"/>
                  </a:lnTo>
                  <a:lnTo>
                    <a:pt x="95" y="535"/>
                  </a:lnTo>
                  <a:lnTo>
                    <a:pt x="92" y="550"/>
                  </a:lnTo>
                  <a:lnTo>
                    <a:pt x="95" y="564"/>
                  </a:lnTo>
                  <a:lnTo>
                    <a:pt x="97" y="578"/>
                  </a:lnTo>
                  <a:lnTo>
                    <a:pt x="95" y="598"/>
                  </a:lnTo>
                  <a:lnTo>
                    <a:pt x="91" y="620"/>
                  </a:lnTo>
                  <a:lnTo>
                    <a:pt x="83" y="643"/>
                  </a:lnTo>
                  <a:lnTo>
                    <a:pt x="77" y="654"/>
                  </a:lnTo>
                  <a:lnTo>
                    <a:pt x="71" y="662"/>
                  </a:lnTo>
                  <a:lnTo>
                    <a:pt x="64" y="669"/>
                  </a:lnTo>
                  <a:lnTo>
                    <a:pt x="55" y="676"/>
                  </a:lnTo>
                  <a:lnTo>
                    <a:pt x="48" y="679"/>
                  </a:lnTo>
                  <a:lnTo>
                    <a:pt x="40" y="681"/>
                  </a:lnTo>
                  <a:lnTo>
                    <a:pt x="33" y="678"/>
                  </a:lnTo>
                  <a:lnTo>
                    <a:pt x="29" y="669"/>
                  </a:lnTo>
                  <a:lnTo>
                    <a:pt x="18" y="663"/>
                  </a:lnTo>
                  <a:lnTo>
                    <a:pt x="13" y="657"/>
                  </a:lnTo>
                  <a:lnTo>
                    <a:pt x="7" y="647"/>
                  </a:lnTo>
                  <a:lnTo>
                    <a:pt x="4" y="635"/>
                  </a:lnTo>
                  <a:lnTo>
                    <a:pt x="2" y="621"/>
                  </a:lnTo>
                  <a:lnTo>
                    <a:pt x="0" y="602"/>
                  </a:lnTo>
                  <a:lnTo>
                    <a:pt x="1" y="586"/>
                  </a:lnTo>
                  <a:lnTo>
                    <a:pt x="5" y="570"/>
                  </a:lnTo>
                  <a:lnTo>
                    <a:pt x="14" y="557"/>
                  </a:lnTo>
                  <a:lnTo>
                    <a:pt x="28" y="548"/>
                  </a:lnTo>
                  <a:lnTo>
                    <a:pt x="42" y="537"/>
                  </a:lnTo>
                  <a:lnTo>
                    <a:pt x="66" y="502"/>
                  </a:lnTo>
                  <a:lnTo>
                    <a:pt x="98" y="448"/>
                  </a:lnTo>
                  <a:lnTo>
                    <a:pt x="110" y="419"/>
                  </a:lnTo>
                  <a:lnTo>
                    <a:pt x="123" y="371"/>
                  </a:lnTo>
                  <a:lnTo>
                    <a:pt x="136" y="328"/>
                  </a:lnTo>
                  <a:lnTo>
                    <a:pt x="156" y="274"/>
                  </a:lnTo>
                  <a:lnTo>
                    <a:pt x="173" y="245"/>
                  </a:lnTo>
                  <a:lnTo>
                    <a:pt x="211" y="230"/>
                  </a:lnTo>
                  <a:lnTo>
                    <a:pt x="256" y="218"/>
                  </a:lnTo>
                  <a:lnTo>
                    <a:pt x="275" y="199"/>
                  </a:lnTo>
                  <a:lnTo>
                    <a:pt x="284" y="175"/>
                  </a:lnTo>
                  <a:close/>
                </a:path>
              </a:pathLst>
            </a:custGeom>
            <a:solidFill>
              <a:srgbClr val="000000"/>
            </a:solidFill>
            <a:ln w="9525">
              <a:solidFill>
                <a:srgbClr val="000000"/>
              </a:solidFill>
              <a:round/>
              <a:headEnd/>
              <a:tailEnd/>
            </a:ln>
          </p:spPr>
          <p:txBody>
            <a:bodyPr/>
            <a:lstStyle/>
            <a:p>
              <a:endParaRPr lang="zh-CN" altLang="en-US"/>
            </a:p>
          </p:txBody>
        </p:sp>
        <p:sp>
          <p:nvSpPr>
            <p:cNvPr id="262204" name="Text Box 17"/>
            <p:cNvSpPr txBox="1">
              <a:spLocks noChangeArrowheads="1"/>
            </p:cNvSpPr>
            <p:nvPr/>
          </p:nvSpPr>
          <p:spPr bwMode="auto">
            <a:xfrm>
              <a:off x="3730" y="2121"/>
              <a:ext cx="223" cy="231"/>
            </a:xfrm>
            <a:prstGeom prst="rect">
              <a:avLst/>
            </a:prstGeom>
            <a:noFill/>
            <a:ln w="9525">
              <a:noFill/>
              <a:miter lim="800000"/>
              <a:headEnd/>
              <a:tailEnd/>
            </a:ln>
          </p:spPr>
          <p:txBody>
            <a:bodyPr wrap="none">
              <a:spAutoFit/>
            </a:bodyPr>
            <a:lstStyle/>
            <a:p>
              <a:r>
                <a:rPr lang="en-US" altLang="zh-CN" i="1">
                  <a:latin typeface="Times New Roman" pitchFamily="18" charset="0"/>
                </a:rPr>
                <a:t>h</a:t>
              </a:r>
              <a:r>
                <a:rPr lang="en-US" altLang="zh-CN" baseline="-25000">
                  <a:latin typeface="Times New Roman" pitchFamily="18" charset="0"/>
                </a:rPr>
                <a:t>i</a:t>
              </a:r>
            </a:p>
          </p:txBody>
        </p:sp>
      </p:grpSp>
      <p:sp>
        <p:nvSpPr>
          <p:cNvPr id="262155" name="Line 20"/>
          <p:cNvSpPr>
            <a:spLocks noChangeShapeType="1"/>
          </p:cNvSpPr>
          <p:nvPr/>
        </p:nvSpPr>
        <p:spPr bwMode="auto">
          <a:xfrm>
            <a:off x="1766888" y="4191000"/>
            <a:ext cx="0" cy="228600"/>
          </a:xfrm>
          <a:prstGeom prst="line">
            <a:avLst/>
          </a:prstGeom>
          <a:noFill/>
          <a:ln w="9525">
            <a:solidFill>
              <a:schemeClr val="tx1"/>
            </a:solidFill>
            <a:round/>
            <a:headEnd/>
            <a:tailEnd/>
          </a:ln>
        </p:spPr>
        <p:txBody>
          <a:bodyPr/>
          <a:lstStyle/>
          <a:p>
            <a:endParaRPr lang="zh-CN" altLang="en-US"/>
          </a:p>
        </p:txBody>
      </p:sp>
      <p:sp>
        <p:nvSpPr>
          <p:cNvPr id="262156" name="Line 21"/>
          <p:cNvSpPr>
            <a:spLocks noChangeShapeType="1"/>
          </p:cNvSpPr>
          <p:nvPr/>
        </p:nvSpPr>
        <p:spPr bwMode="auto">
          <a:xfrm>
            <a:off x="1752600" y="4343400"/>
            <a:ext cx="2743200"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2157" name="Text Box 23"/>
          <p:cNvSpPr txBox="1">
            <a:spLocks noChangeArrowheads="1"/>
          </p:cNvSpPr>
          <p:nvPr/>
        </p:nvSpPr>
        <p:spPr bwMode="auto">
          <a:xfrm>
            <a:off x="2743200" y="4267200"/>
            <a:ext cx="311150" cy="396875"/>
          </a:xfrm>
          <a:prstGeom prst="rect">
            <a:avLst/>
          </a:prstGeom>
          <a:noFill/>
          <a:ln w="9525">
            <a:noFill/>
            <a:miter lim="800000"/>
            <a:headEnd/>
            <a:tailEnd/>
          </a:ln>
        </p:spPr>
        <p:txBody>
          <a:bodyPr wrap="none">
            <a:spAutoFit/>
          </a:bodyPr>
          <a:lstStyle/>
          <a:p>
            <a:r>
              <a:rPr lang="en-US" altLang="zh-CN" sz="2000" i="1">
                <a:solidFill>
                  <a:srgbClr val="CC0000"/>
                </a:solidFill>
                <a:latin typeface="Times New Roman" pitchFamily="18" charset="0"/>
              </a:rPr>
              <a:t>p</a:t>
            </a:r>
          </a:p>
        </p:txBody>
      </p:sp>
      <p:grpSp>
        <p:nvGrpSpPr>
          <p:cNvPr id="3" name="Group 49"/>
          <p:cNvGrpSpPr>
            <a:grpSpLocks/>
          </p:cNvGrpSpPr>
          <p:nvPr/>
        </p:nvGrpSpPr>
        <p:grpSpPr bwMode="auto">
          <a:xfrm>
            <a:off x="4495800" y="3810000"/>
            <a:ext cx="1323975" cy="823913"/>
            <a:chOff x="2832" y="2400"/>
            <a:chExt cx="834" cy="519"/>
          </a:xfrm>
        </p:grpSpPr>
        <p:sp>
          <p:nvSpPr>
            <p:cNvPr id="262199" name="Line 18"/>
            <p:cNvSpPr>
              <a:spLocks noChangeShapeType="1"/>
            </p:cNvSpPr>
            <p:nvPr/>
          </p:nvSpPr>
          <p:spPr bwMode="auto">
            <a:xfrm>
              <a:off x="3666" y="2400"/>
              <a:ext cx="0" cy="384"/>
            </a:xfrm>
            <a:prstGeom prst="line">
              <a:avLst/>
            </a:prstGeom>
            <a:noFill/>
            <a:ln w="9525">
              <a:solidFill>
                <a:schemeClr val="tx1"/>
              </a:solidFill>
              <a:round/>
              <a:headEnd/>
              <a:tailEnd/>
            </a:ln>
          </p:spPr>
          <p:txBody>
            <a:bodyPr/>
            <a:lstStyle/>
            <a:p>
              <a:endParaRPr lang="zh-CN" altLang="en-US"/>
            </a:p>
          </p:txBody>
        </p:sp>
        <p:sp>
          <p:nvSpPr>
            <p:cNvPr id="262200" name="Line 19"/>
            <p:cNvSpPr>
              <a:spLocks noChangeShapeType="1"/>
            </p:cNvSpPr>
            <p:nvPr/>
          </p:nvSpPr>
          <p:spPr bwMode="auto">
            <a:xfrm>
              <a:off x="2832" y="2640"/>
              <a:ext cx="0" cy="144"/>
            </a:xfrm>
            <a:prstGeom prst="line">
              <a:avLst/>
            </a:prstGeom>
            <a:noFill/>
            <a:ln w="9525">
              <a:solidFill>
                <a:schemeClr val="tx1"/>
              </a:solidFill>
              <a:round/>
              <a:headEnd/>
              <a:tailEnd/>
            </a:ln>
          </p:spPr>
          <p:txBody>
            <a:bodyPr/>
            <a:lstStyle/>
            <a:p>
              <a:endParaRPr lang="zh-CN" altLang="en-US"/>
            </a:p>
          </p:txBody>
        </p:sp>
        <p:sp>
          <p:nvSpPr>
            <p:cNvPr id="262201" name="Line 22"/>
            <p:cNvSpPr>
              <a:spLocks noChangeShapeType="1"/>
            </p:cNvSpPr>
            <p:nvPr/>
          </p:nvSpPr>
          <p:spPr bwMode="auto">
            <a:xfrm>
              <a:off x="2832" y="2736"/>
              <a:ext cx="816"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2202" name="Text Box 24"/>
            <p:cNvSpPr txBox="1">
              <a:spLocks noChangeArrowheads="1"/>
            </p:cNvSpPr>
            <p:nvPr/>
          </p:nvSpPr>
          <p:spPr bwMode="auto">
            <a:xfrm>
              <a:off x="3121" y="2669"/>
              <a:ext cx="276" cy="250"/>
            </a:xfrm>
            <a:prstGeom prst="rect">
              <a:avLst/>
            </a:prstGeom>
            <a:noFill/>
            <a:ln w="9525">
              <a:noFill/>
              <a:miter lim="800000"/>
              <a:headEnd/>
              <a:tailEnd/>
            </a:ln>
          </p:spPr>
          <p:txBody>
            <a:bodyPr wrap="none">
              <a:spAutoFit/>
            </a:bodyPr>
            <a:lstStyle/>
            <a:p>
              <a:r>
                <a:rPr lang="en-US" altLang="zh-CN" sz="2000" i="1">
                  <a:solidFill>
                    <a:srgbClr val="CC0000"/>
                  </a:solidFill>
                  <a:latin typeface="Times New Roman" pitchFamily="18" charset="0"/>
                </a:rPr>
                <a:t>p</a:t>
              </a:r>
              <a:r>
                <a:rPr lang="en-US" altLang="zh-CN" sz="2000" i="1">
                  <a:solidFill>
                    <a:srgbClr val="CC0000"/>
                  </a:solidFill>
                  <a:latin typeface="Times New Roman" pitchFamily="18" charset="0"/>
                  <a:cs typeface="Times New Roman" pitchFamily="18" charset="0"/>
                </a:rPr>
                <a:t>´</a:t>
              </a:r>
              <a:endParaRPr lang="en-US" altLang="zh-CN" sz="2000" i="1">
                <a:solidFill>
                  <a:srgbClr val="CC0000"/>
                </a:solidFill>
                <a:latin typeface="Times New Roman" pitchFamily="18" charset="0"/>
              </a:endParaRPr>
            </a:p>
          </p:txBody>
        </p:sp>
      </p:grpSp>
      <p:sp>
        <p:nvSpPr>
          <p:cNvPr id="262159" name="Text Box 25"/>
          <p:cNvSpPr txBox="1">
            <a:spLocks noChangeArrowheads="1"/>
          </p:cNvSpPr>
          <p:nvPr/>
        </p:nvSpPr>
        <p:spPr bwMode="auto">
          <a:xfrm>
            <a:off x="3409950" y="3443288"/>
            <a:ext cx="336550" cy="366712"/>
          </a:xfrm>
          <a:prstGeom prst="rect">
            <a:avLst/>
          </a:prstGeom>
          <a:noFill/>
          <a:ln w="9525">
            <a:noFill/>
            <a:miter lim="800000"/>
            <a:headEnd/>
            <a:tailEnd/>
          </a:ln>
        </p:spPr>
        <p:txBody>
          <a:bodyPr wrap="none">
            <a:spAutoFit/>
          </a:bodyPr>
          <a:lstStyle/>
          <a:p>
            <a:r>
              <a:rPr lang="en-US" altLang="zh-CN" i="1">
                <a:solidFill>
                  <a:srgbClr val="0000FF"/>
                </a:solidFill>
                <a:latin typeface="Times New Roman" pitchFamily="18" charset="0"/>
              </a:rPr>
              <a:t>F</a:t>
            </a:r>
          </a:p>
        </p:txBody>
      </p:sp>
      <p:sp>
        <p:nvSpPr>
          <p:cNvPr id="262160" name="Text Box 26"/>
          <p:cNvSpPr txBox="1">
            <a:spLocks noChangeArrowheads="1"/>
          </p:cNvSpPr>
          <p:nvPr/>
        </p:nvSpPr>
        <p:spPr bwMode="auto">
          <a:xfrm>
            <a:off x="5391150" y="3048000"/>
            <a:ext cx="450850" cy="366713"/>
          </a:xfrm>
          <a:prstGeom prst="rect">
            <a:avLst/>
          </a:prstGeom>
          <a:noFill/>
          <a:ln w="9525">
            <a:noFill/>
            <a:miter lim="800000"/>
            <a:headEnd/>
            <a:tailEnd/>
          </a:ln>
        </p:spPr>
        <p:txBody>
          <a:bodyPr wrap="none">
            <a:spAutoFit/>
          </a:bodyPr>
          <a:lstStyle/>
          <a:p>
            <a:r>
              <a:rPr lang="en-US" altLang="zh-CN" i="1">
                <a:solidFill>
                  <a:srgbClr val="0000FF"/>
                </a:solidFill>
                <a:latin typeface="Times New Roman" pitchFamily="18" charset="0"/>
              </a:rPr>
              <a:t>F</a:t>
            </a:r>
            <a:r>
              <a:rPr lang="en-US" altLang="zh-CN" i="1">
                <a:solidFill>
                  <a:srgbClr val="0000FF"/>
                </a:solidFill>
                <a:latin typeface="Times New Roman" pitchFamily="18" charset="0"/>
                <a:cs typeface="Times New Roman" pitchFamily="18" charset="0"/>
              </a:rPr>
              <a:t>´</a:t>
            </a:r>
            <a:endParaRPr lang="en-US" altLang="zh-CN" i="1">
              <a:solidFill>
                <a:srgbClr val="0000FF"/>
              </a:solidFill>
              <a:latin typeface="Times New Roman" pitchFamily="18" charset="0"/>
            </a:endParaRPr>
          </a:p>
        </p:txBody>
      </p:sp>
      <p:sp>
        <p:nvSpPr>
          <p:cNvPr id="262161" name="Line 27"/>
          <p:cNvSpPr>
            <a:spLocks noChangeShapeType="1"/>
          </p:cNvSpPr>
          <p:nvPr/>
        </p:nvSpPr>
        <p:spPr bwMode="auto">
          <a:xfrm>
            <a:off x="4476750" y="3186113"/>
            <a:ext cx="0" cy="228600"/>
          </a:xfrm>
          <a:prstGeom prst="line">
            <a:avLst/>
          </a:prstGeom>
          <a:noFill/>
          <a:ln w="9525">
            <a:solidFill>
              <a:schemeClr val="tx1"/>
            </a:solidFill>
            <a:round/>
            <a:headEnd/>
            <a:tailEnd/>
          </a:ln>
        </p:spPr>
        <p:txBody>
          <a:bodyPr/>
          <a:lstStyle/>
          <a:p>
            <a:endParaRPr lang="zh-CN" altLang="en-US"/>
          </a:p>
        </p:txBody>
      </p:sp>
      <p:sp>
        <p:nvSpPr>
          <p:cNvPr id="262162" name="Line 28"/>
          <p:cNvSpPr>
            <a:spLocks noChangeShapeType="1"/>
          </p:cNvSpPr>
          <p:nvPr/>
        </p:nvSpPr>
        <p:spPr bwMode="auto">
          <a:xfrm>
            <a:off x="5395913" y="3200400"/>
            <a:ext cx="0" cy="228600"/>
          </a:xfrm>
          <a:prstGeom prst="line">
            <a:avLst/>
          </a:prstGeom>
          <a:noFill/>
          <a:ln w="9525">
            <a:solidFill>
              <a:schemeClr val="tx1"/>
            </a:solidFill>
            <a:round/>
            <a:headEnd/>
            <a:tailEnd/>
          </a:ln>
        </p:spPr>
        <p:txBody>
          <a:bodyPr/>
          <a:lstStyle/>
          <a:p>
            <a:endParaRPr lang="zh-CN" altLang="en-US"/>
          </a:p>
        </p:txBody>
      </p:sp>
      <p:sp>
        <p:nvSpPr>
          <p:cNvPr id="262163" name="Line 29"/>
          <p:cNvSpPr>
            <a:spLocks noChangeShapeType="1"/>
          </p:cNvSpPr>
          <p:nvPr/>
        </p:nvSpPr>
        <p:spPr bwMode="auto">
          <a:xfrm>
            <a:off x="4481513" y="3276600"/>
            <a:ext cx="914400"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2164" name="Text Box 30"/>
          <p:cNvSpPr txBox="1">
            <a:spLocks noChangeArrowheads="1"/>
          </p:cNvSpPr>
          <p:nvPr/>
        </p:nvSpPr>
        <p:spPr bwMode="auto">
          <a:xfrm>
            <a:off x="4716463" y="3068638"/>
            <a:ext cx="433387" cy="366712"/>
          </a:xfrm>
          <a:prstGeom prst="rect">
            <a:avLst/>
          </a:prstGeom>
          <a:noFill/>
          <a:ln w="9525">
            <a:noFill/>
            <a:miter lim="800000"/>
            <a:headEnd/>
            <a:tailEnd/>
          </a:ln>
        </p:spPr>
        <p:txBody>
          <a:bodyPr>
            <a:spAutoFit/>
          </a:bodyPr>
          <a:lstStyle/>
          <a:p>
            <a:r>
              <a:rPr lang="en-US" altLang="zh-CN" i="1">
                <a:solidFill>
                  <a:srgbClr val="FF9900"/>
                </a:solidFill>
                <a:latin typeface="Times New Roman" pitchFamily="18" charset="0"/>
              </a:rPr>
              <a:t>f</a:t>
            </a:r>
            <a:r>
              <a:rPr lang="en-US" altLang="zh-CN" i="1">
                <a:solidFill>
                  <a:srgbClr val="FF9900"/>
                </a:solidFill>
                <a:latin typeface="Times New Roman" pitchFamily="18" charset="0"/>
                <a:cs typeface="Times New Roman" pitchFamily="18" charset="0"/>
              </a:rPr>
              <a:t>´</a:t>
            </a:r>
            <a:endParaRPr lang="en-US" altLang="zh-CN" i="1">
              <a:solidFill>
                <a:srgbClr val="FF9900"/>
              </a:solidFill>
              <a:latin typeface="Times New Roman" pitchFamily="18" charset="0"/>
            </a:endParaRPr>
          </a:p>
        </p:txBody>
      </p:sp>
      <p:grpSp>
        <p:nvGrpSpPr>
          <p:cNvPr id="4" name="Group 65"/>
          <p:cNvGrpSpPr>
            <a:grpSpLocks/>
          </p:cNvGrpSpPr>
          <p:nvPr/>
        </p:nvGrpSpPr>
        <p:grpSpPr bwMode="auto">
          <a:xfrm>
            <a:off x="1763713" y="2205038"/>
            <a:ext cx="5106987" cy="2652712"/>
            <a:chOff x="1095" y="1393"/>
            <a:chExt cx="3217" cy="1671"/>
          </a:xfrm>
        </p:grpSpPr>
        <p:sp>
          <p:nvSpPr>
            <p:cNvPr id="262189" name="Line 9"/>
            <p:cNvSpPr>
              <a:spLocks noChangeShapeType="1"/>
            </p:cNvSpPr>
            <p:nvPr/>
          </p:nvSpPr>
          <p:spPr bwMode="auto">
            <a:xfrm>
              <a:off x="2727" y="1677"/>
              <a:ext cx="240" cy="105"/>
            </a:xfrm>
            <a:prstGeom prst="line">
              <a:avLst/>
            </a:prstGeom>
            <a:noFill/>
            <a:ln w="28575">
              <a:solidFill>
                <a:srgbClr val="FF9966"/>
              </a:solidFill>
              <a:round/>
              <a:headEnd/>
              <a:tailEnd/>
            </a:ln>
          </p:spPr>
          <p:txBody>
            <a:bodyPr/>
            <a:lstStyle/>
            <a:p>
              <a:endParaRPr lang="zh-CN" altLang="en-US"/>
            </a:p>
          </p:txBody>
        </p:sp>
        <p:grpSp>
          <p:nvGrpSpPr>
            <p:cNvPr id="5" name="Group 61"/>
            <p:cNvGrpSpPr>
              <a:grpSpLocks/>
            </p:cNvGrpSpPr>
            <p:nvPr/>
          </p:nvGrpSpPr>
          <p:grpSpPr bwMode="auto">
            <a:xfrm>
              <a:off x="1095" y="1393"/>
              <a:ext cx="3217" cy="1671"/>
              <a:chOff x="1095" y="1393"/>
              <a:chExt cx="3217" cy="1671"/>
            </a:xfrm>
          </p:grpSpPr>
          <p:sp>
            <p:nvSpPr>
              <p:cNvPr id="262191" name="Text Box 40"/>
              <p:cNvSpPr txBox="1">
                <a:spLocks noChangeArrowheads="1"/>
              </p:cNvSpPr>
              <p:nvPr/>
            </p:nvSpPr>
            <p:spPr bwMode="auto">
              <a:xfrm>
                <a:off x="3152" y="1706"/>
                <a:ext cx="188" cy="231"/>
              </a:xfrm>
              <a:prstGeom prst="rect">
                <a:avLst/>
              </a:prstGeom>
              <a:noFill/>
              <a:ln w="9525">
                <a:noFill/>
                <a:miter lim="800000"/>
                <a:headEnd/>
                <a:tailEnd/>
              </a:ln>
            </p:spPr>
            <p:txBody>
              <a:bodyPr wrap="none">
                <a:spAutoFit/>
              </a:bodyPr>
              <a:lstStyle/>
              <a:p>
                <a:r>
                  <a:rPr lang="en-US" altLang="zh-CN">
                    <a:solidFill>
                      <a:srgbClr val="0066FF"/>
                    </a:solidFill>
                    <a:latin typeface="Times New Roman" pitchFamily="18" charset="0"/>
                  </a:rPr>
                  <a:t>1</a:t>
                </a:r>
              </a:p>
            </p:txBody>
          </p:sp>
          <p:grpSp>
            <p:nvGrpSpPr>
              <p:cNvPr id="6" name="Group 60"/>
              <p:cNvGrpSpPr>
                <a:grpSpLocks/>
              </p:cNvGrpSpPr>
              <p:nvPr/>
            </p:nvGrpSpPr>
            <p:grpSpPr bwMode="auto">
              <a:xfrm>
                <a:off x="1095" y="1393"/>
                <a:ext cx="3217" cy="1671"/>
                <a:chOff x="1095" y="1393"/>
                <a:chExt cx="3217" cy="1671"/>
              </a:xfrm>
            </p:grpSpPr>
            <p:sp>
              <p:nvSpPr>
                <p:cNvPr id="262193" name="Line 8"/>
                <p:cNvSpPr>
                  <a:spLocks noChangeShapeType="1"/>
                </p:cNvSpPr>
                <p:nvPr/>
              </p:nvSpPr>
              <p:spPr bwMode="auto">
                <a:xfrm>
                  <a:off x="1095" y="1680"/>
                  <a:ext cx="1632" cy="0"/>
                </a:xfrm>
                <a:prstGeom prst="line">
                  <a:avLst/>
                </a:prstGeom>
                <a:noFill/>
                <a:ln w="28575">
                  <a:solidFill>
                    <a:srgbClr val="FF9966"/>
                  </a:solidFill>
                  <a:round/>
                  <a:headEnd/>
                  <a:tailEnd/>
                </a:ln>
              </p:spPr>
              <p:txBody>
                <a:bodyPr/>
                <a:lstStyle/>
                <a:p>
                  <a:endParaRPr lang="zh-CN" altLang="en-US"/>
                </a:p>
              </p:txBody>
            </p:sp>
            <p:sp>
              <p:nvSpPr>
                <p:cNvPr id="262194" name="Line 10"/>
                <p:cNvSpPr>
                  <a:spLocks noChangeShapeType="1"/>
                </p:cNvSpPr>
                <p:nvPr/>
              </p:nvSpPr>
              <p:spPr bwMode="auto">
                <a:xfrm>
                  <a:off x="2937" y="1767"/>
                  <a:ext cx="1296" cy="1104"/>
                </a:xfrm>
                <a:prstGeom prst="line">
                  <a:avLst/>
                </a:prstGeom>
                <a:noFill/>
                <a:ln w="28575">
                  <a:solidFill>
                    <a:srgbClr val="FF9966"/>
                  </a:solidFill>
                  <a:round/>
                  <a:headEnd/>
                  <a:tailEnd type="triangle" w="med" len="med"/>
                </a:ln>
              </p:spPr>
              <p:txBody>
                <a:bodyPr/>
                <a:lstStyle/>
                <a:p>
                  <a:endParaRPr lang="zh-CN" altLang="en-US"/>
                </a:p>
              </p:txBody>
            </p:sp>
            <p:sp>
              <p:nvSpPr>
                <p:cNvPr id="262195" name="Line 31"/>
                <p:cNvSpPr>
                  <a:spLocks noChangeShapeType="1"/>
                </p:cNvSpPr>
                <p:nvPr/>
              </p:nvSpPr>
              <p:spPr bwMode="auto">
                <a:xfrm>
                  <a:off x="1920" y="1680"/>
                  <a:ext cx="192" cy="0"/>
                </a:xfrm>
                <a:prstGeom prst="line">
                  <a:avLst/>
                </a:prstGeom>
                <a:noFill/>
                <a:ln w="28575">
                  <a:solidFill>
                    <a:srgbClr val="FF9966"/>
                  </a:solidFill>
                  <a:round/>
                  <a:headEnd/>
                  <a:tailEnd type="triangle" w="med" len="med"/>
                </a:ln>
              </p:spPr>
              <p:txBody>
                <a:bodyPr/>
                <a:lstStyle/>
                <a:p>
                  <a:endParaRPr lang="zh-CN" altLang="en-US"/>
                </a:p>
              </p:txBody>
            </p:sp>
            <p:sp>
              <p:nvSpPr>
                <p:cNvPr id="262196" name="Line 34"/>
                <p:cNvSpPr>
                  <a:spLocks noChangeShapeType="1"/>
                </p:cNvSpPr>
                <p:nvPr/>
              </p:nvSpPr>
              <p:spPr bwMode="auto">
                <a:xfrm>
                  <a:off x="3063" y="1872"/>
                  <a:ext cx="96" cy="96"/>
                </a:xfrm>
                <a:prstGeom prst="line">
                  <a:avLst/>
                </a:prstGeom>
                <a:noFill/>
                <a:ln w="19050">
                  <a:solidFill>
                    <a:srgbClr val="FF9966"/>
                  </a:solidFill>
                  <a:round/>
                  <a:headEnd/>
                  <a:tailEnd type="triangle" w="med" len="med"/>
                </a:ln>
              </p:spPr>
              <p:txBody>
                <a:bodyPr/>
                <a:lstStyle/>
                <a:p>
                  <a:endParaRPr lang="zh-CN" altLang="en-US"/>
                </a:p>
              </p:txBody>
            </p:sp>
            <p:sp>
              <p:nvSpPr>
                <p:cNvPr id="262197" name="Text Box 37"/>
                <p:cNvSpPr txBox="1">
                  <a:spLocks noChangeArrowheads="1"/>
                </p:cNvSpPr>
                <p:nvPr/>
              </p:nvSpPr>
              <p:spPr bwMode="auto">
                <a:xfrm>
                  <a:off x="2064" y="1393"/>
                  <a:ext cx="188" cy="231"/>
                </a:xfrm>
                <a:prstGeom prst="rect">
                  <a:avLst/>
                </a:prstGeom>
                <a:noFill/>
                <a:ln w="9525">
                  <a:noFill/>
                  <a:miter lim="800000"/>
                  <a:headEnd/>
                  <a:tailEnd/>
                </a:ln>
              </p:spPr>
              <p:txBody>
                <a:bodyPr wrap="none">
                  <a:spAutoFit/>
                </a:bodyPr>
                <a:lstStyle/>
                <a:p>
                  <a:r>
                    <a:rPr lang="en-US" altLang="zh-CN">
                      <a:solidFill>
                        <a:srgbClr val="0066FF"/>
                      </a:solidFill>
                      <a:latin typeface="Times New Roman" pitchFamily="18" charset="0"/>
                    </a:rPr>
                    <a:t>1</a:t>
                  </a:r>
                </a:p>
              </p:txBody>
            </p:sp>
            <p:sp>
              <p:nvSpPr>
                <p:cNvPr id="262198" name="Text Box 41"/>
                <p:cNvSpPr txBox="1">
                  <a:spLocks noChangeArrowheads="1"/>
                </p:cNvSpPr>
                <p:nvPr/>
              </p:nvSpPr>
              <p:spPr bwMode="auto">
                <a:xfrm>
                  <a:off x="4124" y="2833"/>
                  <a:ext cx="188" cy="231"/>
                </a:xfrm>
                <a:prstGeom prst="rect">
                  <a:avLst/>
                </a:prstGeom>
                <a:noFill/>
                <a:ln w="9525">
                  <a:noFill/>
                  <a:miter lim="800000"/>
                  <a:headEnd/>
                  <a:tailEnd/>
                </a:ln>
              </p:spPr>
              <p:txBody>
                <a:bodyPr wrap="none">
                  <a:spAutoFit/>
                </a:bodyPr>
                <a:lstStyle/>
                <a:p>
                  <a:r>
                    <a:rPr lang="en-US" altLang="zh-CN">
                      <a:solidFill>
                        <a:srgbClr val="0066FF"/>
                      </a:solidFill>
                      <a:latin typeface="Times New Roman" pitchFamily="18" charset="0"/>
                    </a:rPr>
                    <a:t>1</a:t>
                  </a:r>
                </a:p>
              </p:txBody>
            </p:sp>
          </p:grpSp>
        </p:grpSp>
      </p:grpSp>
      <p:grpSp>
        <p:nvGrpSpPr>
          <p:cNvPr id="7" name="Group 68"/>
          <p:cNvGrpSpPr>
            <a:grpSpLocks/>
          </p:cNvGrpSpPr>
          <p:nvPr/>
        </p:nvGrpSpPr>
        <p:grpSpPr bwMode="auto">
          <a:xfrm>
            <a:off x="1752600" y="2667000"/>
            <a:ext cx="5235575" cy="1550988"/>
            <a:chOff x="1104" y="1680"/>
            <a:chExt cx="3298" cy="977"/>
          </a:xfrm>
        </p:grpSpPr>
        <p:grpSp>
          <p:nvGrpSpPr>
            <p:cNvPr id="8" name="Group 67"/>
            <p:cNvGrpSpPr>
              <a:grpSpLocks/>
            </p:cNvGrpSpPr>
            <p:nvPr/>
          </p:nvGrpSpPr>
          <p:grpSpPr bwMode="auto">
            <a:xfrm>
              <a:off x="1104" y="1680"/>
              <a:ext cx="3120" cy="864"/>
              <a:chOff x="1104" y="1680"/>
              <a:chExt cx="3120" cy="864"/>
            </a:xfrm>
          </p:grpSpPr>
          <p:sp>
            <p:nvSpPr>
              <p:cNvPr id="262185" name="Line 32"/>
              <p:cNvSpPr>
                <a:spLocks noChangeShapeType="1"/>
              </p:cNvSpPr>
              <p:nvPr/>
            </p:nvSpPr>
            <p:spPr bwMode="auto">
              <a:xfrm>
                <a:off x="1968" y="1920"/>
                <a:ext cx="192" cy="48"/>
              </a:xfrm>
              <a:prstGeom prst="line">
                <a:avLst/>
              </a:prstGeom>
              <a:noFill/>
              <a:ln w="19050">
                <a:solidFill>
                  <a:srgbClr val="FF9966"/>
                </a:solidFill>
                <a:round/>
                <a:headEnd/>
                <a:tailEnd type="triangle" w="med" len="med"/>
              </a:ln>
            </p:spPr>
            <p:txBody>
              <a:bodyPr/>
              <a:lstStyle/>
              <a:p>
                <a:endParaRPr lang="zh-CN" altLang="en-US"/>
              </a:p>
            </p:txBody>
          </p:sp>
          <p:grpSp>
            <p:nvGrpSpPr>
              <p:cNvPr id="9" name="Group 66"/>
              <p:cNvGrpSpPr>
                <a:grpSpLocks/>
              </p:cNvGrpSpPr>
              <p:nvPr/>
            </p:nvGrpSpPr>
            <p:grpSpPr bwMode="auto">
              <a:xfrm>
                <a:off x="1104" y="1680"/>
                <a:ext cx="3120" cy="864"/>
                <a:chOff x="1104" y="1680"/>
                <a:chExt cx="3120" cy="864"/>
              </a:xfrm>
            </p:grpSpPr>
            <p:sp>
              <p:nvSpPr>
                <p:cNvPr id="262187" name="Line 35"/>
                <p:cNvSpPr>
                  <a:spLocks noChangeShapeType="1"/>
                </p:cNvSpPr>
                <p:nvPr/>
              </p:nvSpPr>
              <p:spPr bwMode="auto">
                <a:xfrm>
                  <a:off x="3072" y="2223"/>
                  <a:ext cx="144" cy="48"/>
                </a:xfrm>
                <a:prstGeom prst="line">
                  <a:avLst/>
                </a:prstGeom>
                <a:noFill/>
                <a:ln w="19050">
                  <a:solidFill>
                    <a:srgbClr val="FF9966"/>
                  </a:solidFill>
                  <a:round/>
                  <a:headEnd/>
                  <a:tailEnd type="triangle" w="med" len="med"/>
                </a:ln>
              </p:spPr>
              <p:txBody>
                <a:bodyPr/>
                <a:lstStyle/>
                <a:p>
                  <a:endParaRPr lang="zh-CN" altLang="en-US"/>
                </a:p>
              </p:txBody>
            </p:sp>
            <p:sp>
              <p:nvSpPr>
                <p:cNvPr id="262188" name="Line 11"/>
                <p:cNvSpPr>
                  <a:spLocks noChangeShapeType="1"/>
                </p:cNvSpPr>
                <p:nvPr/>
              </p:nvSpPr>
              <p:spPr bwMode="auto">
                <a:xfrm>
                  <a:off x="1104" y="1680"/>
                  <a:ext cx="3120" cy="864"/>
                </a:xfrm>
                <a:prstGeom prst="line">
                  <a:avLst/>
                </a:prstGeom>
                <a:noFill/>
                <a:ln w="28575">
                  <a:solidFill>
                    <a:srgbClr val="FF9966"/>
                  </a:solidFill>
                  <a:round/>
                  <a:headEnd/>
                  <a:tailEnd type="triangle" w="med" len="med"/>
                </a:ln>
              </p:spPr>
              <p:txBody>
                <a:bodyPr/>
                <a:lstStyle/>
                <a:p>
                  <a:endParaRPr lang="zh-CN" altLang="en-US"/>
                </a:p>
              </p:txBody>
            </p:sp>
          </p:grpSp>
        </p:grpSp>
        <p:grpSp>
          <p:nvGrpSpPr>
            <p:cNvPr id="10" name="Group 62"/>
            <p:cNvGrpSpPr>
              <a:grpSpLocks/>
            </p:cNvGrpSpPr>
            <p:nvPr/>
          </p:nvGrpSpPr>
          <p:grpSpPr bwMode="auto">
            <a:xfrm>
              <a:off x="2154" y="1706"/>
              <a:ext cx="2248" cy="951"/>
              <a:chOff x="2160" y="1738"/>
              <a:chExt cx="2248" cy="951"/>
            </a:xfrm>
          </p:grpSpPr>
          <p:sp>
            <p:nvSpPr>
              <p:cNvPr id="262182" name="Text Box 38"/>
              <p:cNvSpPr txBox="1">
                <a:spLocks noChangeArrowheads="1"/>
              </p:cNvSpPr>
              <p:nvPr/>
            </p:nvSpPr>
            <p:spPr bwMode="auto">
              <a:xfrm>
                <a:off x="2160" y="1738"/>
                <a:ext cx="188" cy="231"/>
              </a:xfrm>
              <a:prstGeom prst="rect">
                <a:avLst/>
              </a:prstGeom>
              <a:noFill/>
              <a:ln w="9525">
                <a:noFill/>
                <a:miter lim="800000"/>
                <a:headEnd/>
                <a:tailEnd/>
              </a:ln>
            </p:spPr>
            <p:txBody>
              <a:bodyPr wrap="none">
                <a:spAutoFit/>
              </a:bodyPr>
              <a:lstStyle/>
              <a:p>
                <a:r>
                  <a:rPr lang="en-US" altLang="zh-CN">
                    <a:solidFill>
                      <a:srgbClr val="0066FF"/>
                    </a:solidFill>
                    <a:latin typeface="Times New Roman" pitchFamily="18" charset="0"/>
                  </a:rPr>
                  <a:t>2</a:t>
                </a:r>
              </a:p>
            </p:txBody>
          </p:sp>
          <p:sp>
            <p:nvSpPr>
              <p:cNvPr id="262183" name="Text Box 42"/>
              <p:cNvSpPr txBox="1">
                <a:spLocks noChangeArrowheads="1"/>
              </p:cNvSpPr>
              <p:nvPr/>
            </p:nvSpPr>
            <p:spPr bwMode="auto">
              <a:xfrm>
                <a:off x="3120" y="2065"/>
                <a:ext cx="188" cy="231"/>
              </a:xfrm>
              <a:prstGeom prst="rect">
                <a:avLst/>
              </a:prstGeom>
              <a:noFill/>
              <a:ln w="9525">
                <a:noFill/>
                <a:miter lim="800000"/>
                <a:headEnd/>
                <a:tailEnd/>
              </a:ln>
            </p:spPr>
            <p:txBody>
              <a:bodyPr wrap="none">
                <a:spAutoFit/>
              </a:bodyPr>
              <a:lstStyle/>
              <a:p>
                <a:r>
                  <a:rPr lang="en-US" altLang="zh-CN">
                    <a:solidFill>
                      <a:srgbClr val="0066FF"/>
                    </a:solidFill>
                    <a:latin typeface="Times New Roman" pitchFamily="18" charset="0"/>
                  </a:rPr>
                  <a:t>2</a:t>
                </a:r>
              </a:p>
            </p:txBody>
          </p:sp>
          <p:sp>
            <p:nvSpPr>
              <p:cNvPr id="262184" name="Text Box 43"/>
              <p:cNvSpPr txBox="1">
                <a:spLocks noChangeArrowheads="1"/>
              </p:cNvSpPr>
              <p:nvPr/>
            </p:nvSpPr>
            <p:spPr bwMode="auto">
              <a:xfrm>
                <a:off x="4220" y="2458"/>
                <a:ext cx="188" cy="231"/>
              </a:xfrm>
              <a:prstGeom prst="rect">
                <a:avLst/>
              </a:prstGeom>
              <a:noFill/>
              <a:ln w="9525">
                <a:noFill/>
                <a:miter lim="800000"/>
                <a:headEnd/>
                <a:tailEnd/>
              </a:ln>
            </p:spPr>
            <p:txBody>
              <a:bodyPr wrap="none">
                <a:spAutoFit/>
              </a:bodyPr>
              <a:lstStyle/>
              <a:p>
                <a:r>
                  <a:rPr lang="en-US" altLang="zh-CN">
                    <a:solidFill>
                      <a:srgbClr val="0066FF"/>
                    </a:solidFill>
                    <a:latin typeface="Times New Roman" pitchFamily="18" charset="0"/>
                  </a:rPr>
                  <a:t>2</a:t>
                </a:r>
              </a:p>
            </p:txBody>
          </p:sp>
        </p:grpSp>
      </p:grpSp>
      <p:grpSp>
        <p:nvGrpSpPr>
          <p:cNvPr id="11" name="Group 64"/>
          <p:cNvGrpSpPr>
            <a:grpSpLocks/>
          </p:cNvGrpSpPr>
          <p:nvPr/>
        </p:nvGrpSpPr>
        <p:grpSpPr bwMode="auto">
          <a:xfrm>
            <a:off x="1752600" y="2667000"/>
            <a:ext cx="5251450" cy="1560513"/>
            <a:chOff x="1104" y="1680"/>
            <a:chExt cx="3308" cy="983"/>
          </a:xfrm>
        </p:grpSpPr>
        <p:sp>
          <p:nvSpPr>
            <p:cNvPr id="262171" name="Text Box 39"/>
            <p:cNvSpPr txBox="1">
              <a:spLocks noChangeArrowheads="1"/>
            </p:cNvSpPr>
            <p:nvPr/>
          </p:nvSpPr>
          <p:spPr bwMode="auto">
            <a:xfrm>
              <a:off x="3100" y="2432"/>
              <a:ext cx="188" cy="231"/>
            </a:xfrm>
            <a:prstGeom prst="rect">
              <a:avLst/>
            </a:prstGeom>
            <a:noFill/>
            <a:ln w="9525">
              <a:noFill/>
              <a:miter lim="800000"/>
              <a:headEnd/>
              <a:tailEnd/>
            </a:ln>
          </p:spPr>
          <p:txBody>
            <a:bodyPr wrap="none">
              <a:spAutoFit/>
            </a:bodyPr>
            <a:lstStyle/>
            <a:p>
              <a:r>
                <a:rPr lang="en-US" altLang="zh-CN">
                  <a:solidFill>
                    <a:srgbClr val="0066FF"/>
                  </a:solidFill>
                  <a:latin typeface="Times New Roman" pitchFamily="18" charset="0"/>
                </a:rPr>
                <a:t>3</a:t>
              </a:r>
            </a:p>
          </p:txBody>
        </p:sp>
        <p:grpSp>
          <p:nvGrpSpPr>
            <p:cNvPr id="12" name="Group 63"/>
            <p:cNvGrpSpPr>
              <a:grpSpLocks/>
            </p:cNvGrpSpPr>
            <p:nvPr/>
          </p:nvGrpSpPr>
          <p:grpSpPr bwMode="auto">
            <a:xfrm>
              <a:off x="1104" y="1680"/>
              <a:ext cx="3308" cy="773"/>
              <a:chOff x="1104" y="1680"/>
              <a:chExt cx="3308" cy="773"/>
            </a:xfrm>
          </p:grpSpPr>
          <p:sp>
            <p:nvSpPr>
              <p:cNvPr id="262173" name="Line 12"/>
              <p:cNvSpPr>
                <a:spLocks noChangeShapeType="1"/>
              </p:cNvSpPr>
              <p:nvPr/>
            </p:nvSpPr>
            <p:spPr bwMode="auto">
              <a:xfrm>
                <a:off x="2967" y="2395"/>
                <a:ext cx="1248" cy="0"/>
              </a:xfrm>
              <a:prstGeom prst="line">
                <a:avLst/>
              </a:prstGeom>
              <a:noFill/>
              <a:ln w="28575">
                <a:solidFill>
                  <a:srgbClr val="FF9966"/>
                </a:solidFill>
                <a:round/>
                <a:headEnd/>
                <a:tailEnd type="triangle" w="med" len="med"/>
              </a:ln>
            </p:spPr>
            <p:txBody>
              <a:bodyPr/>
              <a:lstStyle/>
              <a:p>
                <a:endParaRPr lang="zh-CN" altLang="en-US"/>
              </a:p>
            </p:txBody>
          </p:sp>
          <p:sp>
            <p:nvSpPr>
              <p:cNvPr id="262174" name="Line 13"/>
              <p:cNvSpPr>
                <a:spLocks noChangeShapeType="1"/>
              </p:cNvSpPr>
              <p:nvPr/>
            </p:nvSpPr>
            <p:spPr bwMode="auto">
              <a:xfrm>
                <a:off x="1104" y="1680"/>
                <a:ext cx="1584" cy="672"/>
              </a:xfrm>
              <a:prstGeom prst="line">
                <a:avLst/>
              </a:prstGeom>
              <a:noFill/>
              <a:ln w="28575">
                <a:solidFill>
                  <a:srgbClr val="FF9966"/>
                </a:solidFill>
                <a:round/>
                <a:headEnd/>
                <a:tailEnd/>
              </a:ln>
            </p:spPr>
            <p:txBody>
              <a:bodyPr/>
              <a:lstStyle/>
              <a:p>
                <a:endParaRPr lang="zh-CN" altLang="en-US"/>
              </a:p>
            </p:txBody>
          </p:sp>
          <p:sp>
            <p:nvSpPr>
              <p:cNvPr id="262175" name="Line 14"/>
              <p:cNvSpPr>
                <a:spLocks noChangeShapeType="1"/>
              </p:cNvSpPr>
              <p:nvPr/>
            </p:nvSpPr>
            <p:spPr bwMode="auto">
              <a:xfrm>
                <a:off x="2688" y="2343"/>
                <a:ext cx="283" cy="47"/>
              </a:xfrm>
              <a:prstGeom prst="line">
                <a:avLst/>
              </a:prstGeom>
              <a:noFill/>
              <a:ln w="28575">
                <a:solidFill>
                  <a:srgbClr val="FF9966"/>
                </a:solidFill>
                <a:round/>
                <a:headEnd/>
                <a:tailEnd/>
              </a:ln>
            </p:spPr>
            <p:txBody>
              <a:bodyPr/>
              <a:lstStyle/>
              <a:p>
                <a:endParaRPr lang="zh-CN" altLang="en-US"/>
              </a:p>
            </p:txBody>
          </p:sp>
          <p:sp>
            <p:nvSpPr>
              <p:cNvPr id="262176" name="Line 33"/>
              <p:cNvSpPr>
                <a:spLocks noChangeShapeType="1"/>
              </p:cNvSpPr>
              <p:nvPr/>
            </p:nvSpPr>
            <p:spPr bwMode="auto">
              <a:xfrm>
                <a:off x="1872" y="2007"/>
                <a:ext cx="240" cy="96"/>
              </a:xfrm>
              <a:prstGeom prst="line">
                <a:avLst/>
              </a:prstGeom>
              <a:noFill/>
              <a:ln w="19050">
                <a:solidFill>
                  <a:srgbClr val="FF9966"/>
                </a:solidFill>
                <a:round/>
                <a:headEnd/>
                <a:tailEnd type="triangle" w="med" len="med"/>
              </a:ln>
            </p:spPr>
            <p:txBody>
              <a:bodyPr/>
              <a:lstStyle/>
              <a:p>
                <a:endParaRPr lang="zh-CN" altLang="en-US"/>
              </a:p>
            </p:txBody>
          </p:sp>
          <p:sp>
            <p:nvSpPr>
              <p:cNvPr id="262177" name="Line 36"/>
              <p:cNvSpPr>
                <a:spLocks noChangeShapeType="1"/>
              </p:cNvSpPr>
              <p:nvPr/>
            </p:nvSpPr>
            <p:spPr bwMode="auto">
              <a:xfrm>
                <a:off x="3120" y="2395"/>
                <a:ext cx="96" cy="0"/>
              </a:xfrm>
              <a:prstGeom prst="line">
                <a:avLst/>
              </a:prstGeom>
              <a:noFill/>
              <a:ln w="19050">
                <a:solidFill>
                  <a:srgbClr val="FF9966"/>
                </a:solidFill>
                <a:round/>
                <a:headEnd/>
                <a:tailEnd type="triangle" w="med" len="med"/>
              </a:ln>
            </p:spPr>
            <p:txBody>
              <a:bodyPr/>
              <a:lstStyle/>
              <a:p>
                <a:endParaRPr lang="zh-CN" altLang="en-US"/>
              </a:p>
            </p:txBody>
          </p:sp>
          <p:sp>
            <p:nvSpPr>
              <p:cNvPr id="262178" name="Text Box 44"/>
              <p:cNvSpPr txBox="1">
                <a:spLocks noChangeArrowheads="1"/>
              </p:cNvSpPr>
              <p:nvPr/>
            </p:nvSpPr>
            <p:spPr bwMode="auto">
              <a:xfrm>
                <a:off x="4224" y="2222"/>
                <a:ext cx="188" cy="231"/>
              </a:xfrm>
              <a:prstGeom prst="rect">
                <a:avLst/>
              </a:prstGeom>
              <a:noFill/>
              <a:ln w="9525">
                <a:noFill/>
                <a:miter lim="800000"/>
                <a:headEnd/>
                <a:tailEnd/>
              </a:ln>
            </p:spPr>
            <p:txBody>
              <a:bodyPr wrap="none">
                <a:spAutoFit/>
              </a:bodyPr>
              <a:lstStyle/>
              <a:p>
                <a:r>
                  <a:rPr lang="en-US" altLang="zh-CN">
                    <a:solidFill>
                      <a:srgbClr val="0066FF"/>
                    </a:solidFill>
                    <a:latin typeface="Times New Roman" pitchFamily="18" charset="0"/>
                  </a:rPr>
                  <a:t>3</a:t>
                </a:r>
              </a:p>
            </p:txBody>
          </p:sp>
          <p:sp>
            <p:nvSpPr>
              <p:cNvPr id="262179" name="Text Box 57"/>
              <p:cNvSpPr txBox="1">
                <a:spLocks noChangeArrowheads="1"/>
              </p:cNvSpPr>
              <p:nvPr/>
            </p:nvSpPr>
            <p:spPr bwMode="auto">
              <a:xfrm>
                <a:off x="1916" y="2170"/>
                <a:ext cx="188" cy="231"/>
              </a:xfrm>
              <a:prstGeom prst="rect">
                <a:avLst/>
              </a:prstGeom>
              <a:noFill/>
              <a:ln w="9525">
                <a:noFill/>
                <a:miter lim="800000"/>
                <a:headEnd/>
                <a:tailEnd/>
              </a:ln>
            </p:spPr>
            <p:txBody>
              <a:bodyPr wrap="none">
                <a:spAutoFit/>
              </a:bodyPr>
              <a:lstStyle/>
              <a:p>
                <a:r>
                  <a:rPr lang="en-US" altLang="zh-CN">
                    <a:solidFill>
                      <a:srgbClr val="0066FF"/>
                    </a:solidFill>
                    <a:latin typeface="Times New Roman" pitchFamily="18" charset="0"/>
                  </a:rPr>
                  <a:t>3</a:t>
                </a:r>
              </a:p>
            </p:txBody>
          </p:sp>
        </p:grpSp>
      </p:grpSp>
      <p:sp>
        <p:nvSpPr>
          <p:cNvPr id="262168" name="Rectangle 69"/>
          <p:cNvSpPr>
            <a:spLocks noChangeArrowheads="1"/>
          </p:cNvSpPr>
          <p:nvPr/>
        </p:nvSpPr>
        <p:spPr bwMode="auto">
          <a:xfrm>
            <a:off x="827088" y="1844675"/>
            <a:ext cx="6840537" cy="3313113"/>
          </a:xfrm>
          <a:prstGeom prst="rect">
            <a:avLst/>
          </a:prstGeom>
          <a:noFill/>
          <a:ln w="9525">
            <a:solidFill>
              <a:schemeClr val="tx1"/>
            </a:solidFill>
            <a:miter lim="800000"/>
            <a:headEnd/>
            <a:tailEnd/>
          </a:ln>
        </p:spPr>
        <p:txBody>
          <a:bodyPr wrap="none" anchor="ctr"/>
          <a:lstStyle/>
          <a:p>
            <a:endParaRPr lang="zh-CN" altLang="en-US"/>
          </a:p>
        </p:txBody>
      </p:sp>
      <p:sp>
        <p:nvSpPr>
          <p:cNvPr id="262169" name="Rectangle 26"/>
          <p:cNvSpPr>
            <a:spLocks noChangeArrowheads="1"/>
          </p:cNvSpPr>
          <p:nvPr/>
        </p:nvSpPr>
        <p:spPr bwMode="auto">
          <a:xfrm>
            <a:off x="5638800" y="101600"/>
            <a:ext cx="3227388" cy="519113"/>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 11-14  </a:t>
            </a:r>
            <a:r>
              <a:rPr kumimoji="1" lang="zh-CN" altLang="en-US" sz="2800" b="1">
                <a:solidFill>
                  <a:srgbClr val="000066"/>
                </a:solidFill>
                <a:latin typeface="楷体_GB2312" pitchFamily="49" charset="-122"/>
                <a:ea typeface="楷体_GB2312" pitchFamily="49" charset="-122"/>
              </a:rPr>
              <a:t>几何光学 </a:t>
            </a:r>
          </a:p>
        </p:txBody>
      </p:sp>
      <p:sp>
        <p:nvSpPr>
          <p:cNvPr id="60" name="Oval 27"/>
          <p:cNvSpPr>
            <a:spLocks noChangeArrowheads="1"/>
          </p:cNvSpPr>
          <p:nvPr/>
        </p:nvSpPr>
        <p:spPr bwMode="auto">
          <a:xfrm>
            <a:off x="5715000" y="609600"/>
            <a:ext cx="3065463"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horizont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linds(horizontal)">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4" name="灯片编号占位符 1"/>
          <p:cNvSpPr>
            <a:spLocks noGrp="1"/>
          </p:cNvSpPr>
          <p:nvPr>
            <p:ph type="sldNum" sz="quarter" idx="10"/>
          </p:nvPr>
        </p:nvSpPr>
        <p:spPr>
          <a:noFill/>
        </p:spPr>
        <p:txBody>
          <a:bodyPr/>
          <a:lstStyle/>
          <a:p>
            <a:fld id="{E7A0EA76-BC7A-4015-AD91-6578D201B551}" type="slidenum">
              <a:rPr lang="en-US" altLang="zh-CN" smtClean="0"/>
              <a:pPr/>
              <a:t>249</a:t>
            </a:fld>
            <a:endParaRPr lang="en-US" altLang="zh-CN" smtClean="0"/>
          </a:p>
        </p:txBody>
      </p:sp>
      <p:sp>
        <p:nvSpPr>
          <p:cNvPr id="23637" name="xjhgx3"/>
          <p:cNvSpPr>
            <a:spLocks/>
          </p:cNvSpPr>
          <p:nvPr/>
        </p:nvSpPr>
        <p:spPr bwMode="auto">
          <a:xfrm>
            <a:off x="6192838" y="1600200"/>
            <a:ext cx="571500" cy="2120900"/>
          </a:xfrm>
          <a:custGeom>
            <a:avLst/>
            <a:gdLst/>
            <a:ahLst/>
            <a:cxnLst>
              <a:cxn ang="0">
                <a:pos x="980" y="0"/>
              </a:cxn>
              <a:cxn ang="0">
                <a:pos x="907" y="270"/>
              </a:cxn>
              <a:cxn ang="0">
                <a:pos x="845" y="542"/>
              </a:cxn>
              <a:cxn ang="0">
                <a:pos x="791" y="816"/>
              </a:cxn>
              <a:cxn ang="0">
                <a:pos x="748" y="1091"/>
              </a:cxn>
              <a:cxn ang="0">
                <a:pos x="714" y="1368"/>
              </a:cxn>
              <a:cxn ang="0">
                <a:pos x="689" y="1646"/>
              </a:cxn>
              <a:cxn ang="0">
                <a:pos x="675" y="1925"/>
              </a:cxn>
              <a:cxn ang="0">
                <a:pos x="670" y="2204"/>
              </a:cxn>
              <a:cxn ang="0">
                <a:pos x="675" y="2483"/>
              </a:cxn>
              <a:cxn ang="0">
                <a:pos x="689" y="2762"/>
              </a:cxn>
              <a:cxn ang="0">
                <a:pos x="714" y="3040"/>
              </a:cxn>
              <a:cxn ang="0">
                <a:pos x="748" y="3317"/>
              </a:cxn>
              <a:cxn ang="0">
                <a:pos x="791" y="3592"/>
              </a:cxn>
              <a:cxn ang="0">
                <a:pos x="845" y="3866"/>
              </a:cxn>
              <a:cxn ang="0">
                <a:pos x="907" y="4138"/>
              </a:cxn>
              <a:cxn ang="0">
                <a:pos x="980" y="4408"/>
              </a:cxn>
              <a:cxn ang="0">
                <a:pos x="0" y="4408"/>
              </a:cxn>
              <a:cxn ang="0">
                <a:pos x="73" y="4138"/>
              </a:cxn>
              <a:cxn ang="0">
                <a:pos x="135" y="3866"/>
              </a:cxn>
              <a:cxn ang="0">
                <a:pos x="189" y="3592"/>
              </a:cxn>
              <a:cxn ang="0">
                <a:pos x="232" y="3317"/>
              </a:cxn>
              <a:cxn ang="0">
                <a:pos x="266" y="3040"/>
              </a:cxn>
              <a:cxn ang="0">
                <a:pos x="291" y="2762"/>
              </a:cxn>
              <a:cxn ang="0">
                <a:pos x="305" y="2483"/>
              </a:cxn>
              <a:cxn ang="0">
                <a:pos x="310" y="2204"/>
              </a:cxn>
              <a:cxn ang="0">
                <a:pos x="305" y="1925"/>
              </a:cxn>
              <a:cxn ang="0">
                <a:pos x="291" y="1646"/>
              </a:cxn>
              <a:cxn ang="0">
                <a:pos x="266" y="1368"/>
              </a:cxn>
              <a:cxn ang="0">
                <a:pos x="232" y="1091"/>
              </a:cxn>
              <a:cxn ang="0">
                <a:pos x="189" y="816"/>
              </a:cxn>
              <a:cxn ang="0">
                <a:pos x="135" y="542"/>
              </a:cxn>
              <a:cxn ang="0">
                <a:pos x="73" y="270"/>
              </a:cxn>
              <a:cxn ang="0">
                <a:pos x="0" y="0"/>
              </a:cxn>
              <a:cxn ang="0">
                <a:pos x="980" y="0"/>
              </a:cxn>
            </a:cxnLst>
            <a:rect l="0" t="0" r="r" b="b"/>
            <a:pathLst>
              <a:path w="980" h="4408">
                <a:moveTo>
                  <a:pt x="980" y="0"/>
                </a:moveTo>
                <a:lnTo>
                  <a:pt x="907" y="270"/>
                </a:lnTo>
                <a:lnTo>
                  <a:pt x="845" y="542"/>
                </a:lnTo>
                <a:lnTo>
                  <a:pt x="791" y="816"/>
                </a:lnTo>
                <a:lnTo>
                  <a:pt x="748" y="1091"/>
                </a:lnTo>
                <a:lnTo>
                  <a:pt x="714" y="1368"/>
                </a:lnTo>
                <a:lnTo>
                  <a:pt x="689" y="1646"/>
                </a:lnTo>
                <a:lnTo>
                  <a:pt x="675" y="1925"/>
                </a:lnTo>
                <a:lnTo>
                  <a:pt x="670" y="2204"/>
                </a:lnTo>
                <a:lnTo>
                  <a:pt x="675" y="2483"/>
                </a:lnTo>
                <a:lnTo>
                  <a:pt x="689" y="2762"/>
                </a:lnTo>
                <a:lnTo>
                  <a:pt x="714" y="3040"/>
                </a:lnTo>
                <a:lnTo>
                  <a:pt x="748" y="3317"/>
                </a:lnTo>
                <a:lnTo>
                  <a:pt x="791" y="3592"/>
                </a:lnTo>
                <a:lnTo>
                  <a:pt x="845" y="3866"/>
                </a:lnTo>
                <a:lnTo>
                  <a:pt x="907" y="4138"/>
                </a:lnTo>
                <a:lnTo>
                  <a:pt x="980" y="4408"/>
                </a:lnTo>
                <a:lnTo>
                  <a:pt x="0" y="4408"/>
                </a:lnTo>
                <a:lnTo>
                  <a:pt x="73" y="4138"/>
                </a:lnTo>
                <a:lnTo>
                  <a:pt x="135" y="3866"/>
                </a:lnTo>
                <a:lnTo>
                  <a:pt x="189" y="3592"/>
                </a:lnTo>
                <a:lnTo>
                  <a:pt x="232" y="3317"/>
                </a:lnTo>
                <a:lnTo>
                  <a:pt x="266" y="3040"/>
                </a:lnTo>
                <a:lnTo>
                  <a:pt x="291" y="2762"/>
                </a:lnTo>
                <a:lnTo>
                  <a:pt x="305" y="2483"/>
                </a:lnTo>
                <a:lnTo>
                  <a:pt x="310" y="2204"/>
                </a:lnTo>
                <a:lnTo>
                  <a:pt x="305" y="1925"/>
                </a:lnTo>
                <a:lnTo>
                  <a:pt x="291" y="1646"/>
                </a:lnTo>
                <a:lnTo>
                  <a:pt x="266" y="1368"/>
                </a:lnTo>
                <a:lnTo>
                  <a:pt x="232" y="1091"/>
                </a:lnTo>
                <a:lnTo>
                  <a:pt x="189" y="816"/>
                </a:lnTo>
                <a:lnTo>
                  <a:pt x="135" y="542"/>
                </a:lnTo>
                <a:lnTo>
                  <a:pt x="73" y="270"/>
                </a:lnTo>
                <a:lnTo>
                  <a:pt x="0" y="0"/>
                </a:lnTo>
                <a:lnTo>
                  <a:pt x="980" y="0"/>
                </a:lnTo>
                <a:close/>
              </a:path>
            </a:pathLst>
          </a:custGeom>
          <a:gradFill rotWithShape="0">
            <a:gsLst>
              <a:gs pos="0">
                <a:schemeClr val="accent1"/>
              </a:gs>
              <a:gs pos="50000">
                <a:srgbClr val="FFFFFF"/>
              </a:gs>
              <a:gs pos="100000">
                <a:schemeClr val="accent1"/>
              </a:gs>
            </a:gsLst>
            <a:lin ang="0" scaled="1"/>
          </a:gradFill>
          <a:ln w="9525">
            <a:solidFill>
              <a:srgbClr val="000000"/>
            </a:solidFill>
            <a:round/>
            <a:headEnd/>
            <a:tailEnd/>
          </a:ln>
        </p:spPr>
        <p:txBody>
          <a:bodyPr/>
          <a:lstStyle/>
          <a:p>
            <a:pPr>
              <a:defRPr/>
            </a:pPr>
            <a:endParaRPr lang="zh-CN" altLang="en-US"/>
          </a:p>
        </p:txBody>
      </p:sp>
      <p:sp>
        <p:nvSpPr>
          <p:cNvPr id="174086" name="Text Box 2"/>
          <p:cNvSpPr txBox="1">
            <a:spLocks noChangeArrowheads="1"/>
          </p:cNvSpPr>
          <p:nvPr/>
        </p:nvSpPr>
        <p:spPr bwMode="auto">
          <a:xfrm>
            <a:off x="1116013" y="620713"/>
            <a:ext cx="4386262" cy="579437"/>
          </a:xfrm>
          <a:prstGeom prst="rect">
            <a:avLst/>
          </a:prstGeom>
          <a:noFill/>
          <a:ln w="9525">
            <a:noFill/>
            <a:miter lim="800000"/>
            <a:headEnd/>
            <a:tailEnd/>
          </a:ln>
        </p:spPr>
        <p:txBody>
          <a:bodyPr wrap="none">
            <a:spAutoFit/>
          </a:bodyPr>
          <a:lstStyle/>
          <a:p>
            <a:r>
              <a:rPr lang="en-US" altLang="zh-CN" sz="3200" b="1">
                <a:solidFill>
                  <a:srgbClr val="CC0000"/>
                </a:solidFill>
                <a:latin typeface="Times New Roman" pitchFamily="18" charset="0"/>
              </a:rPr>
              <a:t>2 </a:t>
            </a:r>
            <a:r>
              <a:rPr lang="en-US" altLang="zh-CN" sz="3200" b="1">
                <a:solidFill>
                  <a:srgbClr val="CC0000"/>
                </a:solidFill>
              </a:rPr>
              <a:t>  </a:t>
            </a:r>
            <a:r>
              <a:rPr lang="zh-CN" altLang="en-US" sz="3200" b="1">
                <a:solidFill>
                  <a:srgbClr val="CC0000"/>
                </a:solidFill>
              </a:rPr>
              <a:t>薄透镜的横向放大率</a:t>
            </a:r>
          </a:p>
        </p:txBody>
      </p:sp>
      <p:sp>
        <p:nvSpPr>
          <p:cNvPr id="23556" name="Text Box 4"/>
          <p:cNvSpPr txBox="1">
            <a:spLocks noChangeArrowheads="1"/>
          </p:cNvSpPr>
          <p:nvPr/>
        </p:nvSpPr>
        <p:spPr bwMode="auto">
          <a:xfrm>
            <a:off x="1042988" y="2852738"/>
            <a:ext cx="2127250" cy="584200"/>
          </a:xfrm>
          <a:prstGeom prst="rect">
            <a:avLst/>
          </a:prstGeom>
          <a:noFill/>
          <a:ln w="9525">
            <a:noFill/>
            <a:miter lim="800000"/>
            <a:headEnd/>
            <a:tailEnd/>
          </a:ln>
        </p:spPr>
        <p:txBody>
          <a:bodyPr wrap="none">
            <a:spAutoFit/>
          </a:bodyPr>
          <a:lstStyle/>
          <a:p>
            <a:r>
              <a:rPr lang="zh-CN" altLang="en-US" sz="3200"/>
              <a:t>当</a:t>
            </a:r>
            <a:r>
              <a:rPr lang="en-US" altLang="zh-CN" sz="3200" i="1">
                <a:latin typeface="Times New Roman" pitchFamily="18" charset="0"/>
              </a:rPr>
              <a:t>n</a:t>
            </a:r>
            <a:r>
              <a:rPr lang="en-US" altLang="zh-CN" sz="3200" baseline="-25000">
                <a:latin typeface="Times New Roman" pitchFamily="18" charset="0"/>
              </a:rPr>
              <a:t>i</a:t>
            </a:r>
            <a:r>
              <a:rPr lang="zh-CN" altLang="en-US" sz="3200"/>
              <a:t>＝</a:t>
            </a:r>
            <a:r>
              <a:rPr lang="en-US" altLang="zh-CN" sz="3200" i="1">
                <a:latin typeface="Times New Roman" pitchFamily="18" charset="0"/>
              </a:rPr>
              <a:t>n</a:t>
            </a:r>
            <a:r>
              <a:rPr lang="en-US" altLang="zh-CN" sz="3200" baseline="-25000">
                <a:latin typeface="Times New Roman" pitchFamily="18" charset="0"/>
              </a:rPr>
              <a:t>o </a:t>
            </a:r>
            <a:r>
              <a:rPr lang="en-US" altLang="zh-CN" sz="3200">
                <a:latin typeface="Times New Roman" pitchFamily="18" charset="0"/>
                <a:sym typeface="Symbol" pitchFamily="18" charset="2"/>
              </a:rPr>
              <a:t></a:t>
            </a:r>
            <a:r>
              <a:rPr lang="en-US" altLang="zh-CN" sz="3200">
                <a:latin typeface="Times New Roman" pitchFamily="18" charset="0"/>
                <a:sym typeface="Mathematica3" pitchFamily="2" charset="2"/>
              </a:rPr>
              <a:t>1</a:t>
            </a:r>
          </a:p>
        </p:txBody>
      </p:sp>
      <p:sp>
        <p:nvSpPr>
          <p:cNvPr id="174088" name="xjhgx2"/>
          <p:cNvSpPr>
            <a:spLocks/>
          </p:cNvSpPr>
          <p:nvPr/>
        </p:nvSpPr>
        <p:spPr bwMode="auto">
          <a:xfrm>
            <a:off x="6210300" y="3876675"/>
            <a:ext cx="306388" cy="2079625"/>
          </a:xfrm>
          <a:custGeom>
            <a:avLst/>
            <a:gdLst>
              <a:gd name="T0" fmla="*/ 2147483647 w 620"/>
              <a:gd name="T1" fmla="*/ 0 h 4408"/>
              <a:gd name="T2" fmla="*/ 2147483647 w 620"/>
              <a:gd name="T3" fmla="*/ 2147483647 h 4408"/>
              <a:gd name="T4" fmla="*/ 2147483647 w 620"/>
              <a:gd name="T5" fmla="*/ 2147483647 h 4408"/>
              <a:gd name="T6" fmla="*/ 2147483647 w 620"/>
              <a:gd name="T7" fmla="*/ 2147483647 h 4408"/>
              <a:gd name="T8" fmla="*/ 2147483647 w 620"/>
              <a:gd name="T9" fmla="*/ 2147483647 h 4408"/>
              <a:gd name="T10" fmla="*/ 2147483647 w 620"/>
              <a:gd name="T11" fmla="*/ 2147483647 h 4408"/>
              <a:gd name="T12" fmla="*/ 2147483647 w 620"/>
              <a:gd name="T13" fmla="*/ 2147483647 h 4408"/>
              <a:gd name="T14" fmla="*/ 2147483647 w 620"/>
              <a:gd name="T15" fmla="*/ 2147483647 h 4408"/>
              <a:gd name="T16" fmla="*/ 0 w 620"/>
              <a:gd name="T17" fmla="*/ 2147483647 h 4408"/>
              <a:gd name="T18" fmla="*/ 2147483647 w 620"/>
              <a:gd name="T19" fmla="*/ 2147483647 h 4408"/>
              <a:gd name="T20" fmla="*/ 2147483647 w 620"/>
              <a:gd name="T21" fmla="*/ 2147483647 h 4408"/>
              <a:gd name="T22" fmla="*/ 2147483647 w 620"/>
              <a:gd name="T23" fmla="*/ 2147483647 h 4408"/>
              <a:gd name="T24" fmla="*/ 2147483647 w 620"/>
              <a:gd name="T25" fmla="*/ 2147483647 h 4408"/>
              <a:gd name="T26" fmla="*/ 2147483647 w 620"/>
              <a:gd name="T27" fmla="*/ 2147483647 h 4408"/>
              <a:gd name="T28" fmla="*/ 2147483647 w 620"/>
              <a:gd name="T29" fmla="*/ 2147483647 h 4408"/>
              <a:gd name="T30" fmla="*/ 2147483647 w 620"/>
              <a:gd name="T31" fmla="*/ 2147483647 h 4408"/>
              <a:gd name="T32" fmla="*/ 2147483647 w 620"/>
              <a:gd name="T33" fmla="*/ 2147483647 h 4408"/>
              <a:gd name="T34" fmla="*/ 2147483647 w 620"/>
              <a:gd name="T35" fmla="*/ 2147483647 h 4408"/>
              <a:gd name="T36" fmla="*/ 2147483647 w 620"/>
              <a:gd name="T37" fmla="*/ 2147483647 h 4408"/>
              <a:gd name="T38" fmla="*/ 2147483647 w 620"/>
              <a:gd name="T39" fmla="*/ 2147483647 h 4408"/>
              <a:gd name="T40" fmla="*/ 2147483647 w 620"/>
              <a:gd name="T41" fmla="*/ 2147483647 h 4408"/>
              <a:gd name="T42" fmla="*/ 2147483647 w 620"/>
              <a:gd name="T43" fmla="*/ 2147483647 h 4408"/>
              <a:gd name="T44" fmla="*/ 2147483647 w 620"/>
              <a:gd name="T45" fmla="*/ 2147483647 h 4408"/>
              <a:gd name="T46" fmla="*/ 2147483647 w 620"/>
              <a:gd name="T47" fmla="*/ 2147483647 h 4408"/>
              <a:gd name="T48" fmla="*/ 2147483647 w 620"/>
              <a:gd name="T49" fmla="*/ 2147483647 h 4408"/>
              <a:gd name="T50" fmla="*/ 2147483647 w 620"/>
              <a:gd name="T51" fmla="*/ 2147483647 h 4408"/>
              <a:gd name="T52" fmla="*/ 2147483647 w 620"/>
              <a:gd name="T53" fmla="*/ 2147483647 h 4408"/>
              <a:gd name="T54" fmla="*/ 2147483647 w 620"/>
              <a:gd name="T55" fmla="*/ 2147483647 h 4408"/>
              <a:gd name="T56" fmla="*/ 2147483647 w 620"/>
              <a:gd name="T57" fmla="*/ 2147483647 h 4408"/>
              <a:gd name="T58" fmla="*/ 2147483647 w 620"/>
              <a:gd name="T59" fmla="*/ 2147483647 h 4408"/>
              <a:gd name="T60" fmla="*/ 2147483647 w 620"/>
              <a:gd name="T61" fmla="*/ 2147483647 h 4408"/>
              <a:gd name="T62" fmla="*/ 2147483647 w 620"/>
              <a:gd name="T63" fmla="*/ 2147483647 h 4408"/>
              <a:gd name="T64" fmla="*/ 2147483647 w 620"/>
              <a:gd name="T65" fmla="*/ 2147483647 h 4408"/>
              <a:gd name="T66" fmla="*/ 2147483647 w 620"/>
              <a:gd name="T67" fmla="*/ 0 h 44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20"/>
              <a:gd name="T103" fmla="*/ 0 h 4408"/>
              <a:gd name="T104" fmla="*/ 620 w 620"/>
              <a:gd name="T105" fmla="*/ 4408 h 44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20" h="4408">
                <a:moveTo>
                  <a:pt x="310" y="0"/>
                </a:moveTo>
                <a:lnTo>
                  <a:pt x="237" y="270"/>
                </a:lnTo>
                <a:lnTo>
                  <a:pt x="175" y="542"/>
                </a:lnTo>
                <a:lnTo>
                  <a:pt x="121" y="816"/>
                </a:lnTo>
                <a:lnTo>
                  <a:pt x="78" y="1091"/>
                </a:lnTo>
                <a:lnTo>
                  <a:pt x="44" y="1368"/>
                </a:lnTo>
                <a:lnTo>
                  <a:pt x="19" y="1646"/>
                </a:lnTo>
                <a:lnTo>
                  <a:pt x="5" y="1925"/>
                </a:lnTo>
                <a:lnTo>
                  <a:pt x="0" y="2204"/>
                </a:lnTo>
                <a:lnTo>
                  <a:pt x="5" y="2483"/>
                </a:lnTo>
                <a:lnTo>
                  <a:pt x="19" y="2762"/>
                </a:lnTo>
                <a:lnTo>
                  <a:pt x="44" y="3040"/>
                </a:lnTo>
                <a:lnTo>
                  <a:pt x="78" y="3317"/>
                </a:lnTo>
                <a:lnTo>
                  <a:pt x="121" y="3592"/>
                </a:lnTo>
                <a:lnTo>
                  <a:pt x="175" y="3866"/>
                </a:lnTo>
                <a:lnTo>
                  <a:pt x="237" y="4138"/>
                </a:lnTo>
                <a:lnTo>
                  <a:pt x="310" y="4408"/>
                </a:lnTo>
                <a:lnTo>
                  <a:pt x="383" y="4138"/>
                </a:lnTo>
                <a:lnTo>
                  <a:pt x="445" y="3866"/>
                </a:lnTo>
                <a:lnTo>
                  <a:pt x="499" y="3592"/>
                </a:lnTo>
                <a:lnTo>
                  <a:pt x="542" y="3317"/>
                </a:lnTo>
                <a:lnTo>
                  <a:pt x="576" y="3040"/>
                </a:lnTo>
                <a:lnTo>
                  <a:pt x="601" y="2762"/>
                </a:lnTo>
                <a:lnTo>
                  <a:pt x="615" y="2483"/>
                </a:lnTo>
                <a:lnTo>
                  <a:pt x="620" y="2204"/>
                </a:lnTo>
                <a:lnTo>
                  <a:pt x="615" y="1925"/>
                </a:lnTo>
                <a:lnTo>
                  <a:pt x="601" y="1646"/>
                </a:lnTo>
                <a:lnTo>
                  <a:pt x="576" y="1368"/>
                </a:lnTo>
                <a:lnTo>
                  <a:pt x="542" y="1091"/>
                </a:lnTo>
                <a:lnTo>
                  <a:pt x="499" y="816"/>
                </a:lnTo>
                <a:lnTo>
                  <a:pt x="445" y="542"/>
                </a:lnTo>
                <a:lnTo>
                  <a:pt x="383" y="270"/>
                </a:lnTo>
                <a:lnTo>
                  <a:pt x="310" y="0"/>
                </a:lnTo>
                <a:close/>
              </a:path>
            </a:pathLst>
          </a:custGeom>
          <a:solidFill>
            <a:schemeClr val="accent1"/>
          </a:solidFill>
          <a:ln w="9525">
            <a:solidFill>
              <a:srgbClr val="000000"/>
            </a:solidFill>
            <a:round/>
            <a:headEnd/>
            <a:tailEnd/>
          </a:ln>
        </p:spPr>
        <p:txBody>
          <a:bodyPr/>
          <a:lstStyle/>
          <a:p>
            <a:endParaRPr lang="zh-CN" altLang="en-US"/>
          </a:p>
        </p:txBody>
      </p:sp>
      <p:sp>
        <p:nvSpPr>
          <p:cNvPr id="174089" name="Line 7"/>
          <p:cNvSpPr>
            <a:spLocks noChangeShapeType="1"/>
          </p:cNvSpPr>
          <p:nvPr/>
        </p:nvSpPr>
        <p:spPr bwMode="auto">
          <a:xfrm>
            <a:off x="4268788" y="4935538"/>
            <a:ext cx="3421062" cy="0"/>
          </a:xfrm>
          <a:prstGeom prst="line">
            <a:avLst/>
          </a:prstGeom>
          <a:noFill/>
          <a:ln w="9525">
            <a:solidFill>
              <a:schemeClr val="tx1"/>
            </a:solidFill>
            <a:round/>
            <a:headEnd/>
            <a:tailEnd/>
          </a:ln>
        </p:spPr>
        <p:txBody>
          <a:bodyPr/>
          <a:lstStyle/>
          <a:p>
            <a:endParaRPr lang="zh-CN" altLang="en-US"/>
          </a:p>
        </p:txBody>
      </p:sp>
      <p:sp>
        <p:nvSpPr>
          <p:cNvPr id="174090" name="Oval 8"/>
          <p:cNvSpPr>
            <a:spLocks noChangeArrowheads="1"/>
          </p:cNvSpPr>
          <p:nvPr/>
        </p:nvSpPr>
        <p:spPr bwMode="auto">
          <a:xfrm>
            <a:off x="5734050" y="4889500"/>
            <a:ext cx="49213" cy="57150"/>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74091" name="Oval 9"/>
          <p:cNvSpPr>
            <a:spLocks noChangeArrowheads="1"/>
          </p:cNvSpPr>
          <p:nvPr/>
        </p:nvSpPr>
        <p:spPr bwMode="auto">
          <a:xfrm>
            <a:off x="6923088" y="4889500"/>
            <a:ext cx="49212" cy="57150"/>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74092" name="xjhrw2"/>
          <p:cNvSpPr>
            <a:spLocks/>
          </p:cNvSpPr>
          <p:nvPr/>
        </p:nvSpPr>
        <p:spPr bwMode="auto">
          <a:xfrm>
            <a:off x="4464050" y="4370388"/>
            <a:ext cx="292100" cy="549275"/>
          </a:xfrm>
          <a:custGeom>
            <a:avLst/>
            <a:gdLst>
              <a:gd name="T0" fmla="*/ 2147483647 w 653"/>
              <a:gd name="T1" fmla="*/ 2147483647 h 1144"/>
              <a:gd name="T2" fmla="*/ 2147483647 w 653"/>
              <a:gd name="T3" fmla="*/ 2147483647 h 1144"/>
              <a:gd name="T4" fmla="*/ 2147483647 w 653"/>
              <a:gd name="T5" fmla="*/ 2147483647 h 1144"/>
              <a:gd name="T6" fmla="*/ 2147483647 w 653"/>
              <a:gd name="T7" fmla="*/ 2147483647 h 1144"/>
              <a:gd name="T8" fmla="*/ 2147483647 w 653"/>
              <a:gd name="T9" fmla="*/ 2147483647 h 1144"/>
              <a:gd name="T10" fmla="*/ 2147483647 w 653"/>
              <a:gd name="T11" fmla="*/ 2147483647 h 1144"/>
              <a:gd name="T12" fmla="*/ 2147483647 w 653"/>
              <a:gd name="T13" fmla="*/ 0 h 1144"/>
              <a:gd name="T14" fmla="*/ 2147483647 w 653"/>
              <a:gd name="T15" fmla="*/ 2147483647 h 1144"/>
              <a:gd name="T16" fmla="*/ 2147483647 w 653"/>
              <a:gd name="T17" fmla="*/ 2147483647 h 1144"/>
              <a:gd name="T18" fmla="*/ 2147483647 w 653"/>
              <a:gd name="T19" fmla="*/ 2147483647 h 1144"/>
              <a:gd name="T20" fmla="*/ 2147483647 w 653"/>
              <a:gd name="T21" fmla="*/ 2147483647 h 1144"/>
              <a:gd name="T22" fmla="*/ 2147483647 w 653"/>
              <a:gd name="T23" fmla="*/ 2147483647 h 1144"/>
              <a:gd name="T24" fmla="*/ 2147483647 w 653"/>
              <a:gd name="T25" fmla="*/ 2147483647 h 1144"/>
              <a:gd name="T26" fmla="*/ 2147483647 w 653"/>
              <a:gd name="T27" fmla="*/ 2147483647 h 1144"/>
              <a:gd name="T28" fmla="*/ 2147483647 w 653"/>
              <a:gd name="T29" fmla="*/ 2147483647 h 1144"/>
              <a:gd name="T30" fmla="*/ 2147483647 w 653"/>
              <a:gd name="T31" fmla="*/ 2147483647 h 1144"/>
              <a:gd name="T32" fmla="*/ 2147483647 w 653"/>
              <a:gd name="T33" fmla="*/ 2147483647 h 1144"/>
              <a:gd name="T34" fmla="*/ 2147483647 w 653"/>
              <a:gd name="T35" fmla="*/ 2147483647 h 1144"/>
              <a:gd name="T36" fmla="*/ 2147483647 w 653"/>
              <a:gd name="T37" fmla="*/ 2147483647 h 1144"/>
              <a:gd name="T38" fmla="*/ 2147483647 w 653"/>
              <a:gd name="T39" fmla="*/ 2147483647 h 1144"/>
              <a:gd name="T40" fmla="*/ 2147483647 w 653"/>
              <a:gd name="T41" fmla="*/ 2147483647 h 1144"/>
              <a:gd name="T42" fmla="*/ 2147483647 w 653"/>
              <a:gd name="T43" fmla="*/ 2147483647 h 1144"/>
              <a:gd name="T44" fmla="*/ 2147483647 w 653"/>
              <a:gd name="T45" fmla="*/ 2147483647 h 1144"/>
              <a:gd name="T46" fmla="*/ 2147483647 w 653"/>
              <a:gd name="T47" fmla="*/ 2147483647 h 1144"/>
              <a:gd name="T48" fmla="*/ 2147483647 w 653"/>
              <a:gd name="T49" fmla="*/ 2147483647 h 1144"/>
              <a:gd name="T50" fmla="*/ 2147483647 w 653"/>
              <a:gd name="T51" fmla="*/ 2147483647 h 1144"/>
              <a:gd name="T52" fmla="*/ 2147483647 w 653"/>
              <a:gd name="T53" fmla="*/ 2147483647 h 1144"/>
              <a:gd name="T54" fmla="*/ 2147483647 w 653"/>
              <a:gd name="T55" fmla="*/ 2147483647 h 1144"/>
              <a:gd name="T56" fmla="*/ 2147483647 w 653"/>
              <a:gd name="T57" fmla="*/ 2147483647 h 1144"/>
              <a:gd name="T58" fmla="*/ 2147483647 w 653"/>
              <a:gd name="T59" fmla="*/ 2147483647 h 1144"/>
              <a:gd name="T60" fmla="*/ 2147483647 w 653"/>
              <a:gd name="T61" fmla="*/ 2147483647 h 1144"/>
              <a:gd name="T62" fmla="*/ 2147483647 w 653"/>
              <a:gd name="T63" fmla="*/ 2147483647 h 1144"/>
              <a:gd name="T64" fmla="*/ 2147483647 w 653"/>
              <a:gd name="T65" fmla="*/ 2147483647 h 1144"/>
              <a:gd name="T66" fmla="*/ 2147483647 w 653"/>
              <a:gd name="T67" fmla="*/ 2147483647 h 1144"/>
              <a:gd name="T68" fmla="*/ 2147483647 w 653"/>
              <a:gd name="T69" fmla="*/ 2147483647 h 1144"/>
              <a:gd name="T70" fmla="*/ 2147483647 w 653"/>
              <a:gd name="T71" fmla="*/ 2147483647 h 1144"/>
              <a:gd name="T72" fmla="*/ 2147483647 w 653"/>
              <a:gd name="T73" fmla="*/ 2147483647 h 1144"/>
              <a:gd name="T74" fmla="*/ 2147483647 w 653"/>
              <a:gd name="T75" fmla="*/ 2147483647 h 1144"/>
              <a:gd name="T76" fmla="*/ 2147483647 w 653"/>
              <a:gd name="T77" fmla="*/ 2147483647 h 1144"/>
              <a:gd name="T78" fmla="*/ 2147483647 w 653"/>
              <a:gd name="T79" fmla="*/ 2147483647 h 1144"/>
              <a:gd name="T80" fmla="*/ 2147483647 w 653"/>
              <a:gd name="T81" fmla="*/ 2147483647 h 1144"/>
              <a:gd name="T82" fmla="*/ 2147483647 w 653"/>
              <a:gd name="T83" fmla="*/ 2147483647 h 1144"/>
              <a:gd name="T84" fmla="*/ 2147483647 w 653"/>
              <a:gd name="T85" fmla="*/ 2147483647 h 1144"/>
              <a:gd name="T86" fmla="*/ 2147483647 w 653"/>
              <a:gd name="T87" fmla="*/ 2147483647 h 1144"/>
              <a:gd name="T88" fmla="*/ 2147483647 w 653"/>
              <a:gd name="T89" fmla="*/ 2147483647 h 1144"/>
              <a:gd name="T90" fmla="*/ 2147483647 w 653"/>
              <a:gd name="T91" fmla="*/ 2147483647 h 1144"/>
              <a:gd name="T92" fmla="*/ 2147483647 w 653"/>
              <a:gd name="T93" fmla="*/ 2147483647 h 1144"/>
              <a:gd name="T94" fmla="*/ 0 w 653"/>
              <a:gd name="T95" fmla="*/ 2147483647 h 1144"/>
              <a:gd name="T96" fmla="*/ 2147483647 w 653"/>
              <a:gd name="T97" fmla="*/ 2147483647 h 1144"/>
              <a:gd name="T98" fmla="*/ 2147483647 w 653"/>
              <a:gd name="T99" fmla="*/ 2147483647 h 1144"/>
              <a:gd name="T100" fmla="*/ 2147483647 w 653"/>
              <a:gd name="T101" fmla="*/ 2147483647 h 1144"/>
              <a:gd name="T102" fmla="*/ 2147483647 w 653"/>
              <a:gd name="T103" fmla="*/ 2147483647 h 1144"/>
              <a:gd name="T104" fmla="*/ 2147483647 w 653"/>
              <a:gd name="T105" fmla="*/ 2147483647 h 114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53"/>
              <a:gd name="T160" fmla="*/ 0 h 1144"/>
              <a:gd name="T161" fmla="*/ 653 w 653"/>
              <a:gd name="T162" fmla="*/ 1144 h 114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53" h="1144">
                <a:moveTo>
                  <a:pt x="284" y="175"/>
                </a:moveTo>
                <a:lnTo>
                  <a:pt x="275" y="170"/>
                </a:lnTo>
                <a:lnTo>
                  <a:pt x="263" y="162"/>
                </a:lnTo>
                <a:lnTo>
                  <a:pt x="254" y="154"/>
                </a:lnTo>
                <a:lnTo>
                  <a:pt x="247" y="146"/>
                </a:lnTo>
                <a:lnTo>
                  <a:pt x="241" y="136"/>
                </a:lnTo>
                <a:lnTo>
                  <a:pt x="237" y="126"/>
                </a:lnTo>
                <a:lnTo>
                  <a:pt x="233" y="116"/>
                </a:lnTo>
                <a:lnTo>
                  <a:pt x="230" y="103"/>
                </a:lnTo>
                <a:lnTo>
                  <a:pt x="229" y="91"/>
                </a:lnTo>
                <a:lnTo>
                  <a:pt x="232" y="77"/>
                </a:lnTo>
                <a:lnTo>
                  <a:pt x="235" y="63"/>
                </a:lnTo>
                <a:lnTo>
                  <a:pt x="241" y="50"/>
                </a:lnTo>
                <a:lnTo>
                  <a:pt x="248" y="38"/>
                </a:lnTo>
                <a:lnTo>
                  <a:pt x="255" y="29"/>
                </a:lnTo>
                <a:lnTo>
                  <a:pt x="266" y="20"/>
                </a:lnTo>
                <a:lnTo>
                  <a:pt x="276" y="13"/>
                </a:lnTo>
                <a:lnTo>
                  <a:pt x="288" y="8"/>
                </a:lnTo>
                <a:lnTo>
                  <a:pt x="298" y="3"/>
                </a:lnTo>
                <a:lnTo>
                  <a:pt x="311" y="0"/>
                </a:lnTo>
                <a:lnTo>
                  <a:pt x="323" y="0"/>
                </a:lnTo>
                <a:lnTo>
                  <a:pt x="336" y="0"/>
                </a:lnTo>
                <a:lnTo>
                  <a:pt x="349" y="4"/>
                </a:lnTo>
                <a:lnTo>
                  <a:pt x="363" y="10"/>
                </a:lnTo>
                <a:lnTo>
                  <a:pt x="373" y="15"/>
                </a:lnTo>
                <a:lnTo>
                  <a:pt x="382" y="23"/>
                </a:lnTo>
                <a:lnTo>
                  <a:pt x="392" y="31"/>
                </a:lnTo>
                <a:lnTo>
                  <a:pt x="399" y="40"/>
                </a:lnTo>
                <a:lnTo>
                  <a:pt x="405" y="52"/>
                </a:lnTo>
                <a:lnTo>
                  <a:pt x="410" y="63"/>
                </a:lnTo>
                <a:lnTo>
                  <a:pt x="414" y="74"/>
                </a:lnTo>
                <a:lnTo>
                  <a:pt x="416" y="88"/>
                </a:lnTo>
                <a:lnTo>
                  <a:pt x="415" y="100"/>
                </a:lnTo>
                <a:lnTo>
                  <a:pt x="413" y="115"/>
                </a:lnTo>
                <a:lnTo>
                  <a:pt x="408" y="127"/>
                </a:lnTo>
                <a:lnTo>
                  <a:pt x="405" y="137"/>
                </a:lnTo>
                <a:lnTo>
                  <a:pt x="398" y="148"/>
                </a:lnTo>
                <a:lnTo>
                  <a:pt x="391" y="155"/>
                </a:lnTo>
                <a:lnTo>
                  <a:pt x="382" y="163"/>
                </a:lnTo>
                <a:lnTo>
                  <a:pt x="375" y="169"/>
                </a:lnTo>
                <a:lnTo>
                  <a:pt x="366" y="175"/>
                </a:lnTo>
                <a:lnTo>
                  <a:pt x="379" y="199"/>
                </a:lnTo>
                <a:lnTo>
                  <a:pt x="396" y="218"/>
                </a:lnTo>
                <a:lnTo>
                  <a:pt x="443" y="230"/>
                </a:lnTo>
                <a:lnTo>
                  <a:pt x="479" y="245"/>
                </a:lnTo>
                <a:lnTo>
                  <a:pt x="497" y="274"/>
                </a:lnTo>
                <a:lnTo>
                  <a:pt x="516" y="325"/>
                </a:lnTo>
                <a:lnTo>
                  <a:pt x="529" y="370"/>
                </a:lnTo>
                <a:lnTo>
                  <a:pt x="542" y="419"/>
                </a:lnTo>
                <a:lnTo>
                  <a:pt x="555" y="448"/>
                </a:lnTo>
                <a:lnTo>
                  <a:pt x="583" y="495"/>
                </a:lnTo>
                <a:lnTo>
                  <a:pt x="611" y="537"/>
                </a:lnTo>
                <a:lnTo>
                  <a:pt x="638" y="556"/>
                </a:lnTo>
                <a:lnTo>
                  <a:pt x="643" y="564"/>
                </a:lnTo>
                <a:lnTo>
                  <a:pt x="649" y="574"/>
                </a:lnTo>
                <a:lnTo>
                  <a:pt x="652" y="587"/>
                </a:lnTo>
                <a:lnTo>
                  <a:pt x="653" y="605"/>
                </a:lnTo>
                <a:lnTo>
                  <a:pt x="651" y="621"/>
                </a:lnTo>
                <a:lnTo>
                  <a:pt x="649" y="633"/>
                </a:lnTo>
                <a:lnTo>
                  <a:pt x="644" y="648"/>
                </a:lnTo>
                <a:lnTo>
                  <a:pt x="639" y="659"/>
                </a:lnTo>
                <a:lnTo>
                  <a:pt x="630" y="665"/>
                </a:lnTo>
                <a:lnTo>
                  <a:pt x="624" y="669"/>
                </a:lnTo>
                <a:lnTo>
                  <a:pt x="618" y="678"/>
                </a:lnTo>
                <a:lnTo>
                  <a:pt x="614" y="681"/>
                </a:lnTo>
                <a:lnTo>
                  <a:pt x="608" y="680"/>
                </a:lnTo>
                <a:lnTo>
                  <a:pt x="599" y="677"/>
                </a:lnTo>
                <a:lnTo>
                  <a:pt x="589" y="670"/>
                </a:lnTo>
                <a:lnTo>
                  <a:pt x="580" y="662"/>
                </a:lnTo>
                <a:lnTo>
                  <a:pt x="571" y="648"/>
                </a:lnTo>
                <a:lnTo>
                  <a:pt x="567" y="636"/>
                </a:lnTo>
                <a:lnTo>
                  <a:pt x="561" y="622"/>
                </a:lnTo>
                <a:lnTo>
                  <a:pt x="559" y="609"/>
                </a:lnTo>
                <a:lnTo>
                  <a:pt x="556" y="592"/>
                </a:lnTo>
                <a:lnTo>
                  <a:pt x="555" y="576"/>
                </a:lnTo>
                <a:lnTo>
                  <a:pt x="557" y="563"/>
                </a:lnTo>
                <a:lnTo>
                  <a:pt x="558" y="545"/>
                </a:lnTo>
                <a:lnTo>
                  <a:pt x="556" y="532"/>
                </a:lnTo>
                <a:lnTo>
                  <a:pt x="515" y="475"/>
                </a:lnTo>
                <a:lnTo>
                  <a:pt x="483" y="432"/>
                </a:lnTo>
                <a:lnTo>
                  <a:pt x="464" y="402"/>
                </a:lnTo>
                <a:lnTo>
                  <a:pt x="457" y="405"/>
                </a:lnTo>
                <a:lnTo>
                  <a:pt x="435" y="513"/>
                </a:lnTo>
                <a:lnTo>
                  <a:pt x="420" y="599"/>
                </a:lnTo>
                <a:lnTo>
                  <a:pt x="442" y="720"/>
                </a:lnTo>
                <a:lnTo>
                  <a:pt x="458" y="804"/>
                </a:lnTo>
                <a:lnTo>
                  <a:pt x="484" y="944"/>
                </a:lnTo>
                <a:lnTo>
                  <a:pt x="503" y="1050"/>
                </a:lnTo>
                <a:lnTo>
                  <a:pt x="511" y="1058"/>
                </a:lnTo>
                <a:lnTo>
                  <a:pt x="525" y="1062"/>
                </a:lnTo>
                <a:lnTo>
                  <a:pt x="544" y="1065"/>
                </a:lnTo>
                <a:lnTo>
                  <a:pt x="562" y="1070"/>
                </a:lnTo>
                <a:lnTo>
                  <a:pt x="580" y="1079"/>
                </a:lnTo>
                <a:lnTo>
                  <a:pt x="593" y="1090"/>
                </a:lnTo>
                <a:lnTo>
                  <a:pt x="607" y="1103"/>
                </a:lnTo>
                <a:lnTo>
                  <a:pt x="615" y="1116"/>
                </a:lnTo>
                <a:lnTo>
                  <a:pt x="618" y="1128"/>
                </a:lnTo>
                <a:lnTo>
                  <a:pt x="622" y="1142"/>
                </a:lnTo>
                <a:lnTo>
                  <a:pt x="406" y="1142"/>
                </a:lnTo>
                <a:lnTo>
                  <a:pt x="355" y="944"/>
                </a:lnTo>
                <a:lnTo>
                  <a:pt x="329" y="845"/>
                </a:lnTo>
                <a:lnTo>
                  <a:pt x="302" y="944"/>
                </a:lnTo>
                <a:lnTo>
                  <a:pt x="246" y="1144"/>
                </a:lnTo>
                <a:lnTo>
                  <a:pt x="31" y="1144"/>
                </a:lnTo>
                <a:lnTo>
                  <a:pt x="34" y="1126"/>
                </a:lnTo>
                <a:lnTo>
                  <a:pt x="40" y="1113"/>
                </a:lnTo>
                <a:lnTo>
                  <a:pt x="48" y="1100"/>
                </a:lnTo>
                <a:lnTo>
                  <a:pt x="60" y="1089"/>
                </a:lnTo>
                <a:lnTo>
                  <a:pt x="76" y="1078"/>
                </a:lnTo>
                <a:lnTo>
                  <a:pt x="95" y="1069"/>
                </a:lnTo>
                <a:lnTo>
                  <a:pt x="114" y="1063"/>
                </a:lnTo>
                <a:lnTo>
                  <a:pt x="139" y="1057"/>
                </a:lnTo>
                <a:lnTo>
                  <a:pt x="153" y="1043"/>
                </a:lnTo>
                <a:lnTo>
                  <a:pt x="172" y="944"/>
                </a:lnTo>
                <a:lnTo>
                  <a:pt x="198" y="804"/>
                </a:lnTo>
                <a:lnTo>
                  <a:pt x="212" y="720"/>
                </a:lnTo>
                <a:lnTo>
                  <a:pt x="233" y="599"/>
                </a:lnTo>
                <a:lnTo>
                  <a:pt x="218" y="513"/>
                </a:lnTo>
                <a:lnTo>
                  <a:pt x="193" y="405"/>
                </a:lnTo>
                <a:lnTo>
                  <a:pt x="187" y="402"/>
                </a:lnTo>
                <a:lnTo>
                  <a:pt x="177" y="419"/>
                </a:lnTo>
                <a:lnTo>
                  <a:pt x="153" y="455"/>
                </a:lnTo>
                <a:lnTo>
                  <a:pt x="128" y="488"/>
                </a:lnTo>
                <a:lnTo>
                  <a:pt x="95" y="535"/>
                </a:lnTo>
                <a:lnTo>
                  <a:pt x="92" y="550"/>
                </a:lnTo>
                <a:lnTo>
                  <a:pt x="95" y="564"/>
                </a:lnTo>
                <a:lnTo>
                  <a:pt x="97" y="578"/>
                </a:lnTo>
                <a:lnTo>
                  <a:pt x="95" y="598"/>
                </a:lnTo>
                <a:lnTo>
                  <a:pt x="91" y="620"/>
                </a:lnTo>
                <a:lnTo>
                  <a:pt x="83" y="643"/>
                </a:lnTo>
                <a:lnTo>
                  <a:pt x="77" y="654"/>
                </a:lnTo>
                <a:lnTo>
                  <a:pt x="71" y="662"/>
                </a:lnTo>
                <a:lnTo>
                  <a:pt x="64" y="669"/>
                </a:lnTo>
                <a:lnTo>
                  <a:pt x="55" y="676"/>
                </a:lnTo>
                <a:lnTo>
                  <a:pt x="48" y="679"/>
                </a:lnTo>
                <a:lnTo>
                  <a:pt x="40" y="681"/>
                </a:lnTo>
                <a:lnTo>
                  <a:pt x="33" y="678"/>
                </a:lnTo>
                <a:lnTo>
                  <a:pt x="29" y="669"/>
                </a:lnTo>
                <a:lnTo>
                  <a:pt x="18" y="663"/>
                </a:lnTo>
                <a:lnTo>
                  <a:pt x="13" y="657"/>
                </a:lnTo>
                <a:lnTo>
                  <a:pt x="7" y="647"/>
                </a:lnTo>
                <a:lnTo>
                  <a:pt x="4" y="635"/>
                </a:lnTo>
                <a:lnTo>
                  <a:pt x="2" y="621"/>
                </a:lnTo>
                <a:lnTo>
                  <a:pt x="0" y="602"/>
                </a:lnTo>
                <a:lnTo>
                  <a:pt x="1" y="586"/>
                </a:lnTo>
                <a:lnTo>
                  <a:pt x="5" y="570"/>
                </a:lnTo>
                <a:lnTo>
                  <a:pt x="14" y="557"/>
                </a:lnTo>
                <a:lnTo>
                  <a:pt x="28" y="548"/>
                </a:lnTo>
                <a:lnTo>
                  <a:pt x="42" y="537"/>
                </a:lnTo>
                <a:lnTo>
                  <a:pt x="66" y="502"/>
                </a:lnTo>
                <a:lnTo>
                  <a:pt x="98" y="448"/>
                </a:lnTo>
                <a:lnTo>
                  <a:pt x="110" y="419"/>
                </a:lnTo>
                <a:lnTo>
                  <a:pt x="123" y="371"/>
                </a:lnTo>
                <a:lnTo>
                  <a:pt x="136" y="328"/>
                </a:lnTo>
                <a:lnTo>
                  <a:pt x="156" y="274"/>
                </a:lnTo>
                <a:lnTo>
                  <a:pt x="173" y="245"/>
                </a:lnTo>
                <a:lnTo>
                  <a:pt x="211" y="230"/>
                </a:lnTo>
                <a:lnTo>
                  <a:pt x="256" y="218"/>
                </a:lnTo>
                <a:lnTo>
                  <a:pt x="275" y="199"/>
                </a:lnTo>
                <a:lnTo>
                  <a:pt x="284" y="175"/>
                </a:lnTo>
                <a:close/>
              </a:path>
            </a:pathLst>
          </a:custGeom>
          <a:solidFill>
            <a:srgbClr val="000000"/>
          </a:solidFill>
          <a:ln w="9525">
            <a:solidFill>
              <a:srgbClr val="000000"/>
            </a:solidFill>
            <a:round/>
            <a:headEnd/>
            <a:tailEnd/>
          </a:ln>
        </p:spPr>
        <p:txBody>
          <a:bodyPr/>
          <a:lstStyle/>
          <a:p>
            <a:endParaRPr lang="zh-CN" altLang="en-US"/>
          </a:p>
        </p:txBody>
      </p:sp>
      <p:sp>
        <p:nvSpPr>
          <p:cNvPr id="174093" name="Line 11"/>
          <p:cNvSpPr>
            <a:spLocks noChangeShapeType="1"/>
          </p:cNvSpPr>
          <p:nvPr/>
        </p:nvSpPr>
        <p:spPr bwMode="auto">
          <a:xfrm>
            <a:off x="4600575" y="4370388"/>
            <a:ext cx="1662113" cy="0"/>
          </a:xfrm>
          <a:prstGeom prst="line">
            <a:avLst/>
          </a:prstGeom>
          <a:noFill/>
          <a:ln w="28575">
            <a:solidFill>
              <a:srgbClr val="FF9966"/>
            </a:solidFill>
            <a:round/>
            <a:headEnd/>
            <a:tailEnd/>
          </a:ln>
        </p:spPr>
        <p:txBody>
          <a:bodyPr/>
          <a:lstStyle/>
          <a:p>
            <a:endParaRPr lang="zh-CN" altLang="en-US"/>
          </a:p>
        </p:txBody>
      </p:sp>
      <p:sp>
        <p:nvSpPr>
          <p:cNvPr id="174094" name="Line 12"/>
          <p:cNvSpPr>
            <a:spLocks noChangeShapeType="1"/>
          </p:cNvSpPr>
          <p:nvPr/>
        </p:nvSpPr>
        <p:spPr bwMode="auto">
          <a:xfrm>
            <a:off x="6262688" y="4365625"/>
            <a:ext cx="244475" cy="123825"/>
          </a:xfrm>
          <a:prstGeom prst="line">
            <a:avLst/>
          </a:prstGeom>
          <a:noFill/>
          <a:ln w="28575">
            <a:solidFill>
              <a:srgbClr val="FF9966"/>
            </a:solidFill>
            <a:round/>
            <a:headEnd/>
            <a:tailEnd/>
          </a:ln>
        </p:spPr>
        <p:txBody>
          <a:bodyPr/>
          <a:lstStyle/>
          <a:p>
            <a:endParaRPr lang="zh-CN" altLang="en-US"/>
          </a:p>
        </p:txBody>
      </p:sp>
      <p:sp>
        <p:nvSpPr>
          <p:cNvPr id="174095" name="Line 13"/>
          <p:cNvSpPr>
            <a:spLocks noChangeShapeType="1"/>
          </p:cNvSpPr>
          <p:nvPr/>
        </p:nvSpPr>
        <p:spPr bwMode="auto">
          <a:xfrm>
            <a:off x="6477000" y="4471988"/>
            <a:ext cx="1319213" cy="1303337"/>
          </a:xfrm>
          <a:prstGeom prst="line">
            <a:avLst/>
          </a:prstGeom>
          <a:noFill/>
          <a:ln w="28575">
            <a:solidFill>
              <a:srgbClr val="FF9966"/>
            </a:solidFill>
            <a:round/>
            <a:headEnd/>
            <a:tailEnd type="triangle" w="med" len="med"/>
          </a:ln>
        </p:spPr>
        <p:txBody>
          <a:bodyPr/>
          <a:lstStyle/>
          <a:p>
            <a:endParaRPr lang="zh-CN" altLang="en-US"/>
          </a:p>
        </p:txBody>
      </p:sp>
      <p:sp>
        <p:nvSpPr>
          <p:cNvPr id="174096" name="Line 14"/>
          <p:cNvSpPr>
            <a:spLocks noChangeShapeType="1"/>
          </p:cNvSpPr>
          <p:nvPr/>
        </p:nvSpPr>
        <p:spPr bwMode="auto">
          <a:xfrm>
            <a:off x="4610100" y="4370388"/>
            <a:ext cx="3176588" cy="1019175"/>
          </a:xfrm>
          <a:prstGeom prst="line">
            <a:avLst/>
          </a:prstGeom>
          <a:noFill/>
          <a:ln w="28575">
            <a:solidFill>
              <a:srgbClr val="FF9966"/>
            </a:solidFill>
            <a:round/>
            <a:headEnd/>
            <a:tailEnd type="triangle" w="med" len="med"/>
          </a:ln>
        </p:spPr>
        <p:txBody>
          <a:bodyPr/>
          <a:lstStyle/>
          <a:p>
            <a:endParaRPr lang="zh-CN" altLang="en-US"/>
          </a:p>
        </p:txBody>
      </p:sp>
      <p:sp>
        <p:nvSpPr>
          <p:cNvPr id="174097" name="Line 15"/>
          <p:cNvSpPr>
            <a:spLocks noChangeShapeType="1"/>
          </p:cNvSpPr>
          <p:nvPr/>
        </p:nvSpPr>
        <p:spPr bwMode="auto">
          <a:xfrm>
            <a:off x="6507163" y="5197475"/>
            <a:ext cx="1271587" cy="0"/>
          </a:xfrm>
          <a:prstGeom prst="line">
            <a:avLst/>
          </a:prstGeom>
          <a:noFill/>
          <a:ln w="28575">
            <a:solidFill>
              <a:srgbClr val="FF9966"/>
            </a:solidFill>
            <a:round/>
            <a:headEnd/>
            <a:tailEnd type="triangle" w="med" len="med"/>
          </a:ln>
        </p:spPr>
        <p:txBody>
          <a:bodyPr/>
          <a:lstStyle/>
          <a:p>
            <a:endParaRPr lang="zh-CN" altLang="en-US"/>
          </a:p>
        </p:txBody>
      </p:sp>
      <p:sp>
        <p:nvSpPr>
          <p:cNvPr id="174098" name="Line 16"/>
          <p:cNvSpPr>
            <a:spLocks noChangeShapeType="1"/>
          </p:cNvSpPr>
          <p:nvPr/>
        </p:nvSpPr>
        <p:spPr bwMode="auto">
          <a:xfrm>
            <a:off x="4610100" y="4370388"/>
            <a:ext cx="1612900" cy="792162"/>
          </a:xfrm>
          <a:prstGeom prst="line">
            <a:avLst/>
          </a:prstGeom>
          <a:noFill/>
          <a:ln w="28575">
            <a:solidFill>
              <a:srgbClr val="FF9966"/>
            </a:solidFill>
            <a:round/>
            <a:headEnd/>
            <a:tailEnd/>
          </a:ln>
        </p:spPr>
        <p:txBody>
          <a:bodyPr/>
          <a:lstStyle/>
          <a:p>
            <a:endParaRPr lang="zh-CN" altLang="en-US"/>
          </a:p>
        </p:txBody>
      </p:sp>
      <p:sp>
        <p:nvSpPr>
          <p:cNvPr id="174099" name="Line 17"/>
          <p:cNvSpPr>
            <a:spLocks noChangeShapeType="1"/>
          </p:cNvSpPr>
          <p:nvPr/>
        </p:nvSpPr>
        <p:spPr bwMode="auto">
          <a:xfrm>
            <a:off x="6223000" y="5151438"/>
            <a:ext cx="293688" cy="57150"/>
          </a:xfrm>
          <a:prstGeom prst="line">
            <a:avLst/>
          </a:prstGeom>
          <a:noFill/>
          <a:ln w="9525">
            <a:solidFill>
              <a:schemeClr val="tx1"/>
            </a:solidFill>
            <a:round/>
            <a:headEnd/>
            <a:tailEnd/>
          </a:ln>
        </p:spPr>
        <p:txBody>
          <a:bodyPr/>
          <a:lstStyle/>
          <a:p>
            <a:endParaRPr lang="zh-CN" altLang="en-US"/>
          </a:p>
        </p:txBody>
      </p:sp>
      <p:sp>
        <p:nvSpPr>
          <p:cNvPr id="174100" name="xjhrw2"/>
          <p:cNvSpPr>
            <a:spLocks/>
          </p:cNvSpPr>
          <p:nvPr/>
        </p:nvSpPr>
        <p:spPr bwMode="auto">
          <a:xfrm rot="10714126">
            <a:off x="7127875" y="4926013"/>
            <a:ext cx="169863" cy="282575"/>
          </a:xfrm>
          <a:custGeom>
            <a:avLst/>
            <a:gdLst>
              <a:gd name="T0" fmla="*/ 2147483647 w 653"/>
              <a:gd name="T1" fmla="*/ 2147483647 h 1144"/>
              <a:gd name="T2" fmla="*/ 2147483647 w 653"/>
              <a:gd name="T3" fmla="*/ 2147483647 h 1144"/>
              <a:gd name="T4" fmla="*/ 2147483647 w 653"/>
              <a:gd name="T5" fmla="*/ 2147483647 h 1144"/>
              <a:gd name="T6" fmla="*/ 2147483647 w 653"/>
              <a:gd name="T7" fmla="*/ 2147483647 h 1144"/>
              <a:gd name="T8" fmla="*/ 2147483647 w 653"/>
              <a:gd name="T9" fmla="*/ 2147483647 h 1144"/>
              <a:gd name="T10" fmla="*/ 2147483647 w 653"/>
              <a:gd name="T11" fmla="*/ 2147483647 h 1144"/>
              <a:gd name="T12" fmla="*/ 2147483647 w 653"/>
              <a:gd name="T13" fmla="*/ 0 h 1144"/>
              <a:gd name="T14" fmla="*/ 2147483647 w 653"/>
              <a:gd name="T15" fmla="*/ 2147483647 h 1144"/>
              <a:gd name="T16" fmla="*/ 2147483647 w 653"/>
              <a:gd name="T17" fmla="*/ 2147483647 h 1144"/>
              <a:gd name="T18" fmla="*/ 2147483647 w 653"/>
              <a:gd name="T19" fmla="*/ 2147483647 h 1144"/>
              <a:gd name="T20" fmla="*/ 2147483647 w 653"/>
              <a:gd name="T21" fmla="*/ 2147483647 h 1144"/>
              <a:gd name="T22" fmla="*/ 2147483647 w 653"/>
              <a:gd name="T23" fmla="*/ 2147483647 h 1144"/>
              <a:gd name="T24" fmla="*/ 2147483647 w 653"/>
              <a:gd name="T25" fmla="*/ 2147483647 h 1144"/>
              <a:gd name="T26" fmla="*/ 2147483647 w 653"/>
              <a:gd name="T27" fmla="*/ 2147483647 h 1144"/>
              <a:gd name="T28" fmla="*/ 2147483647 w 653"/>
              <a:gd name="T29" fmla="*/ 2147483647 h 1144"/>
              <a:gd name="T30" fmla="*/ 2147483647 w 653"/>
              <a:gd name="T31" fmla="*/ 2147483647 h 1144"/>
              <a:gd name="T32" fmla="*/ 2147483647 w 653"/>
              <a:gd name="T33" fmla="*/ 2147483647 h 1144"/>
              <a:gd name="T34" fmla="*/ 2147483647 w 653"/>
              <a:gd name="T35" fmla="*/ 2147483647 h 1144"/>
              <a:gd name="T36" fmla="*/ 2147483647 w 653"/>
              <a:gd name="T37" fmla="*/ 2147483647 h 1144"/>
              <a:gd name="T38" fmla="*/ 2147483647 w 653"/>
              <a:gd name="T39" fmla="*/ 2147483647 h 1144"/>
              <a:gd name="T40" fmla="*/ 2147483647 w 653"/>
              <a:gd name="T41" fmla="*/ 2147483647 h 1144"/>
              <a:gd name="T42" fmla="*/ 2147483647 w 653"/>
              <a:gd name="T43" fmla="*/ 2147483647 h 1144"/>
              <a:gd name="T44" fmla="*/ 2147483647 w 653"/>
              <a:gd name="T45" fmla="*/ 2147483647 h 1144"/>
              <a:gd name="T46" fmla="*/ 2147483647 w 653"/>
              <a:gd name="T47" fmla="*/ 2147483647 h 1144"/>
              <a:gd name="T48" fmla="*/ 2147483647 w 653"/>
              <a:gd name="T49" fmla="*/ 2147483647 h 1144"/>
              <a:gd name="T50" fmla="*/ 2147483647 w 653"/>
              <a:gd name="T51" fmla="*/ 2147483647 h 1144"/>
              <a:gd name="T52" fmla="*/ 2147483647 w 653"/>
              <a:gd name="T53" fmla="*/ 2147483647 h 1144"/>
              <a:gd name="T54" fmla="*/ 2147483647 w 653"/>
              <a:gd name="T55" fmla="*/ 2147483647 h 1144"/>
              <a:gd name="T56" fmla="*/ 2147483647 w 653"/>
              <a:gd name="T57" fmla="*/ 2147483647 h 1144"/>
              <a:gd name="T58" fmla="*/ 2147483647 w 653"/>
              <a:gd name="T59" fmla="*/ 2147483647 h 1144"/>
              <a:gd name="T60" fmla="*/ 2147483647 w 653"/>
              <a:gd name="T61" fmla="*/ 2147483647 h 1144"/>
              <a:gd name="T62" fmla="*/ 2147483647 w 653"/>
              <a:gd name="T63" fmla="*/ 2147483647 h 1144"/>
              <a:gd name="T64" fmla="*/ 2147483647 w 653"/>
              <a:gd name="T65" fmla="*/ 2147483647 h 1144"/>
              <a:gd name="T66" fmla="*/ 2147483647 w 653"/>
              <a:gd name="T67" fmla="*/ 2147483647 h 1144"/>
              <a:gd name="T68" fmla="*/ 2147483647 w 653"/>
              <a:gd name="T69" fmla="*/ 2147483647 h 1144"/>
              <a:gd name="T70" fmla="*/ 2147483647 w 653"/>
              <a:gd name="T71" fmla="*/ 2147483647 h 1144"/>
              <a:gd name="T72" fmla="*/ 2147483647 w 653"/>
              <a:gd name="T73" fmla="*/ 2147483647 h 1144"/>
              <a:gd name="T74" fmla="*/ 2147483647 w 653"/>
              <a:gd name="T75" fmla="*/ 2147483647 h 1144"/>
              <a:gd name="T76" fmla="*/ 2147483647 w 653"/>
              <a:gd name="T77" fmla="*/ 2147483647 h 1144"/>
              <a:gd name="T78" fmla="*/ 2147483647 w 653"/>
              <a:gd name="T79" fmla="*/ 2147483647 h 1144"/>
              <a:gd name="T80" fmla="*/ 2147483647 w 653"/>
              <a:gd name="T81" fmla="*/ 2147483647 h 1144"/>
              <a:gd name="T82" fmla="*/ 2147483647 w 653"/>
              <a:gd name="T83" fmla="*/ 2147483647 h 1144"/>
              <a:gd name="T84" fmla="*/ 2147483647 w 653"/>
              <a:gd name="T85" fmla="*/ 2147483647 h 1144"/>
              <a:gd name="T86" fmla="*/ 2147483647 w 653"/>
              <a:gd name="T87" fmla="*/ 2147483647 h 1144"/>
              <a:gd name="T88" fmla="*/ 2147483647 w 653"/>
              <a:gd name="T89" fmla="*/ 2147483647 h 1144"/>
              <a:gd name="T90" fmla="*/ 2147483647 w 653"/>
              <a:gd name="T91" fmla="*/ 2147483647 h 1144"/>
              <a:gd name="T92" fmla="*/ 2147483647 w 653"/>
              <a:gd name="T93" fmla="*/ 2147483647 h 1144"/>
              <a:gd name="T94" fmla="*/ 0 w 653"/>
              <a:gd name="T95" fmla="*/ 2147483647 h 1144"/>
              <a:gd name="T96" fmla="*/ 2147483647 w 653"/>
              <a:gd name="T97" fmla="*/ 2147483647 h 1144"/>
              <a:gd name="T98" fmla="*/ 2147483647 w 653"/>
              <a:gd name="T99" fmla="*/ 2147483647 h 1144"/>
              <a:gd name="T100" fmla="*/ 2147483647 w 653"/>
              <a:gd name="T101" fmla="*/ 2147483647 h 1144"/>
              <a:gd name="T102" fmla="*/ 2147483647 w 653"/>
              <a:gd name="T103" fmla="*/ 2147483647 h 1144"/>
              <a:gd name="T104" fmla="*/ 2147483647 w 653"/>
              <a:gd name="T105" fmla="*/ 2147483647 h 114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53"/>
              <a:gd name="T160" fmla="*/ 0 h 1144"/>
              <a:gd name="T161" fmla="*/ 653 w 653"/>
              <a:gd name="T162" fmla="*/ 1144 h 114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53" h="1144">
                <a:moveTo>
                  <a:pt x="284" y="175"/>
                </a:moveTo>
                <a:lnTo>
                  <a:pt x="275" y="170"/>
                </a:lnTo>
                <a:lnTo>
                  <a:pt x="263" y="162"/>
                </a:lnTo>
                <a:lnTo>
                  <a:pt x="254" y="154"/>
                </a:lnTo>
                <a:lnTo>
                  <a:pt x="247" y="146"/>
                </a:lnTo>
                <a:lnTo>
                  <a:pt x="241" y="136"/>
                </a:lnTo>
                <a:lnTo>
                  <a:pt x="237" y="126"/>
                </a:lnTo>
                <a:lnTo>
                  <a:pt x="233" y="116"/>
                </a:lnTo>
                <a:lnTo>
                  <a:pt x="230" y="103"/>
                </a:lnTo>
                <a:lnTo>
                  <a:pt x="229" y="91"/>
                </a:lnTo>
                <a:lnTo>
                  <a:pt x="232" y="77"/>
                </a:lnTo>
                <a:lnTo>
                  <a:pt x="235" y="63"/>
                </a:lnTo>
                <a:lnTo>
                  <a:pt x="241" y="50"/>
                </a:lnTo>
                <a:lnTo>
                  <a:pt x="248" y="38"/>
                </a:lnTo>
                <a:lnTo>
                  <a:pt x="255" y="29"/>
                </a:lnTo>
                <a:lnTo>
                  <a:pt x="266" y="20"/>
                </a:lnTo>
                <a:lnTo>
                  <a:pt x="276" y="13"/>
                </a:lnTo>
                <a:lnTo>
                  <a:pt x="288" y="8"/>
                </a:lnTo>
                <a:lnTo>
                  <a:pt x="298" y="3"/>
                </a:lnTo>
                <a:lnTo>
                  <a:pt x="311" y="0"/>
                </a:lnTo>
                <a:lnTo>
                  <a:pt x="323" y="0"/>
                </a:lnTo>
                <a:lnTo>
                  <a:pt x="336" y="0"/>
                </a:lnTo>
                <a:lnTo>
                  <a:pt x="349" y="4"/>
                </a:lnTo>
                <a:lnTo>
                  <a:pt x="363" y="10"/>
                </a:lnTo>
                <a:lnTo>
                  <a:pt x="373" y="15"/>
                </a:lnTo>
                <a:lnTo>
                  <a:pt x="382" y="23"/>
                </a:lnTo>
                <a:lnTo>
                  <a:pt x="392" y="31"/>
                </a:lnTo>
                <a:lnTo>
                  <a:pt x="399" y="40"/>
                </a:lnTo>
                <a:lnTo>
                  <a:pt x="405" y="52"/>
                </a:lnTo>
                <a:lnTo>
                  <a:pt x="410" y="63"/>
                </a:lnTo>
                <a:lnTo>
                  <a:pt x="414" y="74"/>
                </a:lnTo>
                <a:lnTo>
                  <a:pt x="416" y="88"/>
                </a:lnTo>
                <a:lnTo>
                  <a:pt x="415" y="100"/>
                </a:lnTo>
                <a:lnTo>
                  <a:pt x="413" y="115"/>
                </a:lnTo>
                <a:lnTo>
                  <a:pt x="408" y="127"/>
                </a:lnTo>
                <a:lnTo>
                  <a:pt x="405" y="137"/>
                </a:lnTo>
                <a:lnTo>
                  <a:pt x="398" y="148"/>
                </a:lnTo>
                <a:lnTo>
                  <a:pt x="391" y="155"/>
                </a:lnTo>
                <a:lnTo>
                  <a:pt x="382" y="163"/>
                </a:lnTo>
                <a:lnTo>
                  <a:pt x="375" y="169"/>
                </a:lnTo>
                <a:lnTo>
                  <a:pt x="366" y="175"/>
                </a:lnTo>
                <a:lnTo>
                  <a:pt x="379" y="199"/>
                </a:lnTo>
                <a:lnTo>
                  <a:pt x="396" y="218"/>
                </a:lnTo>
                <a:lnTo>
                  <a:pt x="443" y="230"/>
                </a:lnTo>
                <a:lnTo>
                  <a:pt x="479" y="245"/>
                </a:lnTo>
                <a:lnTo>
                  <a:pt x="497" y="274"/>
                </a:lnTo>
                <a:lnTo>
                  <a:pt x="516" y="325"/>
                </a:lnTo>
                <a:lnTo>
                  <a:pt x="529" y="370"/>
                </a:lnTo>
                <a:lnTo>
                  <a:pt x="542" y="419"/>
                </a:lnTo>
                <a:lnTo>
                  <a:pt x="555" y="448"/>
                </a:lnTo>
                <a:lnTo>
                  <a:pt x="583" y="495"/>
                </a:lnTo>
                <a:lnTo>
                  <a:pt x="611" y="537"/>
                </a:lnTo>
                <a:lnTo>
                  <a:pt x="638" y="556"/>
                </a:lnTo>
                <a:lnTo>
                  <a:pt x="643" y="564"/>
                </a:lnTo>
                <a:lnTo>
                  <a:pt x="649" y="574"/>
                </a:lnTo>
                <a:lnTo>
                  <a:pt x="652" y="587"/>
                </a:lnTo>
                <a:lnTo>
                  <a:pt x="653" y="605"/>
                </a:lnTo>
                <a:lnTo>
                  <a:pt x="651" y="621"/>
                </a:lnTo>
                <a:lnTo>
                  <a:pt x="649" y="633"/>
                </a:lnTo>
                <a:lnTo>
                  <a:pt x="644" y="648"/>
                </a:lnTo>
                <a:lnTo>
                  <a:pt x="639" y="659"/>
                </a:lnTo>
                <a:lnTo>
                  <a:pt x="630" y="665"/>
                </a:lnTo>
                <a:lnTo>
                  <a:pt x="624" y="669"/>
                </a:lnTo>
                <a:lnTo>
                  <a:pt x="618" y="678"/>
                </a:lnTo>
                <a:lnTo>
                  <a:pt x="614" y="681"/>
                </a:lnTo>
                <a:lnTo>
                  <a:pt x="608" y="680"/>
                </a:lnTo>
                <a:lnTo>
                  <a:pt x="599" y="677"/>
                </a:lnTo>
                <a:lnTo>
                  <a:pt x="589" y="670"/>
                </a:lnTo>
                <a:lnTo>
                  <a:pt x="580" y="662"/>
                </a:lnTo>
                <a:lnTo>
                  <a:pt x="571" y="648"/>
                </a:lnTo>
                <a:lnTo>
                  <a:pt x="567" y="636"/>
                </a:lnTo>
                <a:lnTo>
                  <a:pt x="561" y="622"/>
                </a:lnTo>
                <a:lnTo>
                  <a:pt x="559" y="609"/>
                </a:lnTo>
                <a:lnTo>
                  <a:pt x="556" y="592"/>
                </a:lnTo>
                <a:lnTo>
                  <a:pt x="555" y="576"/>
                </a:lnTo>
                <a:lnTo>
                  <a:pt x="557" y="563"/>
                </a:lnTo>
                <a:lnTo>
                  <a:pt x="558" y="545"/>
                </a:lnTo>
                <a:lnTo>
                  <a:pt x="556" y="532"/>
                </a:lnTo>
                <a:lnTo>
                  <a:pt x="515" y="475"/>
                </a:lnTo>
                <a:lnTo>
                  <a:pt x="483" y="432"/>
                </a:lnTo>
                <a:lnTo>
                  <a:pt x="464" y="402"/>
                </a:lnTo>
                <a:lnTo>
                  <a:pt x="457" y="405"/>
                </a:lnTo>
                <a:lnTo>
                  <a:pt x="435" y="513"/>
                </a:lnTo>
                <a:lnTo>
                  <a:pt x="420" y="599"/>
                </a:lnTo>
                <a:lnTo>
                  <a:pt x="442" y="720"/>
                </a:lnTo>
                <a:lnTo>
                  <a:pt x="458" y="804"/>
                </a:lnTo>
                <a:lnTo>
                  <a:pt x="484" y="944"/>
                </a:lnTo>
                <a:lnTo>
                  <a:pt x="503" y="1050"/>
                </a:lnTo>
                <a:lnTo>
                  <a:pt x="511" y="1058"/>
                </a:lnTo>
                <a:lnTo>
                  <a:pt x="525" y="1062"/>
                </a:lnTo>
                <a:lnTo>
                  <a:pt x="544" y="1065"/>
                </a:lnTo>
                <a:lnTo>
                  <a:pt x="562" y="1070"/>
                </a:lnTo>
                <a:lnTo>
                  <a:pt x="580" y="1079"/>
                </a:lnTo>
                <a:lnTo>
                  <a:pt x="593" y="1090"/>
                </a:lnTo>
                <a:lnTo>
                  <a:pt x="607" y="1103"/>
                </a:lnTo>
                <a:lnTo>
                  <a:pt x="615" y="1116"/>
                </a:lnTo>
                <a:lnTo>
                  <a:pt x="618" y="1128"/>
                </a:lnTo>
                <a:lnTo>
                  <a:pt x="622" y="1142"/>
                </a:lnTo>
                <a:lnTo>
                  <a:pt x="406" y="1142"/>
                </a:lnTo>
                <a:lnTo>
                  <a:pt x="355" y="944"/>
                </a:lnTo>
                <a:lnTo>
                  <a:pt x="329" y="845"/>
                </a:lnTo>
                <a:lnTo>
                  <a:pt x="302" y="944"/>
                </a:lnTo>
                <a:lnTo>
                  <a:pt x="246" y="1144"/>
                </a:lnTo>
                <a:lnTo>
                  <a:pt x="31" y="1144"/>
                </a:lnTo>
                <a:lnTo>
                  <a:pt x="34" y="1126"/>
                </a:lnTo>
                <a:lnTo>
                  <a:pt x="40" y="1113"/>
                </a:lnTo>
                <a:lnTo>
                  <a:pt x="48" y="1100"/>
                </a:lnTo>
                <a:lnTo>
                  <a:pt x="60" y="1089"/>
                </a:lnTo>
                <a:lnTo>
                  <a:pt x="76" y="1078"/>
                </a:lnTo>
                <a:lnTo>
                  <a:pt x="95" y="1069"/>
                </a:lnTo>
                <a:lnTo>
                  <a:pt x="114" y="1063"/>
                </a:lnTo>
                <a:lnTo>
                  <a:pt x="139" y="1057"/>
                </a:lnTo>
                <a:lnTo>
                  <a:pt x="153" y="1043"/>
                </a:lnTo>
                <a:lnTo>
                  <a:pt x="172" y="944"/>
                </a:lnTo>
                <a:lnTo>
                  <a:pt x="198" y="804"/>
                </a:lnTo>
                <a:lnTo>
                  <a:pt x="212" y="720"/>
                </a:lnTo>
                <a:lnTo>
                  <a:pt x="233" y="599"/>
                </a:lnTo>
                <a:lnTo>
                  <a:pt x="218" y="513"/>
                </a:lnTo>
                <a:lnTo>
                  <a:pt x="193" y="405"/>
                </a:lnTo>
                <a:lnTo>
                  <a:pt x="187" y="402"/>
                </a:lnTo>
                <a:lnTo>
                  <a:pt x="177" y="419"/>
                </a:lnTo>
                <a:lnTo>
                  <a:pt x="153" y="455"/>
                </a:lnTo>
                <a:lnTo>
                  <a:pt x="128" y="488"/>
                </a:lnTo>
                <a:lnTo>
                  <a:pt x="95" y="535"/>
                </a:lnTo>
                <a:lnTo>
                  <a:pt x="92" y="550"/>
                </a:lnTo>
                <a:lnTo>
                  <a:pt x="95" y="564"/>
                </a:lnTo>
                <a:lnTo>
                  <a:pt x="97" y="578"/>
                </a:lnTo>
                <a:lnTo>
                  <a:pt x="95" y="598"/>
                </a:lnTo>
                <a:lnTo>
                  <a:pt x="91" y="620"/>
                </a:lnTo>
                <a:lnTo>
                  <a:pt x="83" y="643"/>
                </a:lnTo>
                <a:lnTo>
                  <a:pt x="77" y="654"/>
                </a:lnTo>
                <a:lnTo>
                  <a:pt x="71" y="662"/>
                </a:lnTo>
                <a:lnTo>
                  <a:pt x="64" y="669"/>
                </a:lnTo>
                <a:lnTo>
                  <a:pt x="55" y="676"/>
                </a:lnTo>
                <a:lnTo>
                  <a:pt x="48" y="679"/>
                </a:lnTo>
                <a:lnTo>
                  <a:pt x="40" y="681"/>
                </a:lnTo>
                <a:lnTo>
                  <a:pt x="33" y="678"/>
                </a:lnTo>
                <a:lnTo>
                  <a:pt x="29" y="669"/>
                </a:lnTo>
                <a:lnTo>
                  <a:pt x="18" y="663"/>
                </a:lnTo>
                <a:lnTo>
                  <a:pt x="13" y="657"/>
                </a:lnTo>
                <a:lnTo>
                  <a:pt x="7" y="647"/>
                </a:lnTo>
                <a:lnTo>
                  <a:pt x="4" y="635"/>
                </a:lnTo>
                <a:lnTo>
                  <a:pt x="2" y="621"/>
                </a:lnTo>
                <a:lnTo>
                  <a:pt x="0" y="602"/>
                </a:lnTo>
                <a:lnTo>
                  <a:pt x="1" y="586"/>
                </a:lnTo>
                <a:lnTo>
                  <a:pt x="5" y="570"/>
                </a:lnTo>
                <a:lnTo>
                  <a:pt x="14" y="557"/>
                </a:lnTo>
                <a:lnTo>
                  <a:pt x="28" y="548"/>
                </a:lnTo>
                <a:lnTo>
                  <a:pt x="42" y="537"/>
                </a:lnTo>
                <a:lnTo>
                  <a:pt x="66" y="502"/>
                </a:lnTo>
                <a:lnTo>
                  <a:pt x="98" y="448"/>
                </a:lnTo>
                <a:lnTo>
                  <a:pt x="110" y="419"/>
                </a:lnTo>
                <a:lnTo>
                  <a:pt x="123" y="371"/>
                </a:lnTo>
                <a:lnTo>
                  <a:pt x="136" y="328"/>
                </a:lnTo>
                <a:lnTo>
                  <a:pt x="156" y="274"/>
                </a:lnTo>
                <a:lnTo>
                  <a:pt x="173" y="245"/>
                </a:lnTo>
                <a:lnTo>
                  <a:pt x="211" y="230"/>
                </a:lnTo>
                <a:lnTo>
                  <a:pt x="256" y="218"/>
                </a:lnTo>
                <a:lnTo>
                  <a:pt x="275" y="199"/>
                </a:lnTo>
                <a:lnTo>
                  <a:pt x="284" y="175"/>
                </a:lnTo>
                <a:close/>
              </a:path>
            </a:pathLst>
          </a:custGeom>
          <a:solidFill>
            <a:srgbClr val="000000"/>
          </a:solidFill>
          <a:ln w="9525">
            <a:solidFill>
              <a:srgbClr val="000000"/>
            </a:solidFill>
            <a:round/>
            <a:headEnd/>
            <a:tailEnd/>
          </a:ln>
        </p:spPr>
        <p:txBody>
          <a:bodyPr/>
          <a:lstStyle/>
          <a:p>
            <a:endParaRPr lang="zh-CN" altLang="en-US"/>
          </a:p>
        </p:txBody>
      </p:sp>
      <p:sp>
        <p:nvSpPr>
          <p:cNvPr id="174101" name="Text Box 19"/>
          <p:cNvSpPr txBox="1">
            <a:spLocks noChangeArrowheads="1"/>
          </p:cNvSpPr>
          <p:nvPr/>
        </p:nvSpPr>
        <p:spPr bwMode="auto">
          <a:xfrm>
            <a:off x="4059238" y="4419600"/>
            <a:ext cx="455612" cy="457200"/>
          </a:xfrm>
          <a:prstGeom prst="rect">
            <a:avLst/>
          </a:prstGeom>
          <a:noFill/>
          <a:ln w="9525">
            <a:noFill/>
            <a:miter lim="800000"/>
            <a:headEnd/>
            <a:tailEnd/>
          </a:ln>
        </p:spPr>
        <p:txBody>
          <a:bodyPr wrap="none">
            <a:spAutoFit/>
          </a:bodyPr>
          <a:lstStyle/>
          <a:p>
            <a:r>
              <a:rPr lang="en-US" altLang="zh-CN" sz="2400" i="1">
                <a:solidFill>
                  <a:srgbClr val="FF9900"/>
                </a:solidFill>
                <a:latin typeface="Times New Roman" pitchFamily="18" charset="0"/>
              </a:rPr>
              <a:t>h</a:t>
            </a:r>
            <a:r>
              <a:rPr lang="en-US" altLang="zh-CN" sz="2400" baseline="-25000">
                <a:solidFill>
                  <a:srgbClr val="FF9900"/>
                </a:solidFill>
                <a:latin typeface="Times New Roman" pitchFamily="18" charset="0"/>
              </a:rPr>
              <a:t>0</a:t>
            </a:r>
          </a:p>
        </p:txBody>
      </p:sp>
      <p:sp>
        <p:nvSpPr>
          <p:cNvPr id="174102" name="Text Box 20"/>
          <p:cNvSpPr txBox="1">
            <a:spLocks noChangeArrowheads="1"/>
          </p:cNvSpPr>
          <p:nvPr/>
        </p:nvSpPr>
        <p:spPr bwMode="auto">
          <a:xfrm>
            <a:off x="7286625" y="4891088"/>
            <a:ext cx="354013" cy="366712"/>
          </a:xfrm>
          <a:prstGeom prst="rect">
            <a:avLst/>
          </a:prstGeom>
          <a:noFill/>
          <a:ln w="9525">
            <a:noFill/>
            <a:miter lim="800000"/>
            <a:headEnd/>
            <a:tailEnd/>
          </a:ln>
        </p:spPr>
        <p:txBody>
          <a:bodyPr wrap="none">
            <a:spAutoFit/>
          </a:bodyPr>
          <a:lstStyle/>
          <a:p>
            <a:r>
              <a:rPr lang="en-US" altLang="zh-CN" i="1">
                <a:solidFill>
                  <a:srgbClr val="FF9900"/>
                </a:solidFill>
                <a:latin typeface="Times New Roman" pitchFamily="18" charset="0"/>
              </a:rPr>
              <a:t>h</a:t>
            </a:r>
            <a:r>
              <a:rPr lang="en-US" altLang="zh-CN" baseline="-25000">
                <a:solidFill>
                  <a:srgbClr val="FF9900"/>
                </a:solidFill>
                <a:latin typeface="Times New Roman" pitchFamily="18" charset="0"/>
              </a:rPr>
              <a:t>i</a:t>
            </a:r>
          </a:p>
        </p:txBody>
      </p:sp>
      <p:sp>
        <p:nvSpPr>
          <p:cNvPr id="174103" name="Line 21"/>
          <p:cNvSpPr>
            <a:spLocks noChangeShapeType="1"/>
          </p:cNvSpPr>
          <p:nvPr/>
        </p:nvSpPr>
        <p:spPr bwMode="auto">
          <a:xfrm>
            <a:off x="7218363" y="5219700"/>
            <a:ext cx="0" cy="452438"/>
          </a:xfrm>
          <a:prstGeom prst="line">
            <a:avLst/>
          </a:prstGeom>
          <a:noFill/>
          <a:ln w="9525">
            <a:solidFill>
              <a:schemeClr val="tx1"/>
            </a:solidFill>
            <a:round/>
            <a:headEnd/>
            <a:tailEnd/>
          </a:ln>
        </p:spPr>
        <p:txBody>
          <a:bodyPr/>
          <a:lstStyle/>
          <a:p>
            <a:endParaRPr lang="zh-CN" altLang="en-US"/>
          </a:p>
        </p:txBody>
      </p:sp>
      <p:sp>
        <p:nvSpPr>
          <p:cNvPr id="174104" name="Line 22"/>
          <p:cNvSpPr>
            <a:spLocks noChangeShapeType="1"/>
          </p:cNvSpPr>
          <p:nvPr/>
        </p:nvSpPr>
        <p:spPr bwMode="auto">
          <a:xfrm>
            <a:off x="6369050" y="5502275"/>
            <a:ext cx="0" cy="169863"/>
          </a:xfrm>
          <a:prstGeom prst="line">
            <a:avLst/>
          </a:prstGeom>
          <a:noFill/>
          <a:ln w="9525">
            <a:solidFill>
              <a:schemeClr val="tx1"/>
            </a:solidFill>
            <a:round/>
            <a:headEnd/>
            <a:tailEnd/>
          </a:ln>
        </p:spPr>
        <p:txBody>
          <a:bodyPr/>
          <a:lstStyle/>
          <a:p>
            <a:endParaRPr lang="zh-CN" altLang="en-US"/>
          </a:p>
        </p:txBody>
      </p:sp>
      <p:sp>
        <p:nvSpPr>
          <p:cNvPr id="174105" name="Line 23"/>
          <p:cNvSpPr>
            <a:spLocks noChangeShapeType="1"/>
          </p:cNvSpPr>
          <p:nvPr/>
        </p:nvSpPr>
        <p:spPr bwMode="auto">
          <a:xfrm>
            <a:off x="4619625" y="5502275"/>
            <a:ext cx="0" cy="169863"/>
          </a:xfrm>
          <a:prstGeom prst="line">
            <a:avLst/>
          </a:prstGeom>
          <a:noFill/>
          <a:ln w="9525">
            <a:solidFill>
              <a:schemeClr val="tx1"/>
            </a:solidFill>
            <a:round/>
            <a:headEnd/>
            <a:tailEnd/>
          </a:ln>
        </p:spPr>
        <p:txBody>
          <a:bodyPr/>
          <a:lstStyle/>
          <a:p>
            <a:endParaRPr lang="zh-CN" altLang="en-US"/>
          </a:p>
        </p:txBody>
      </p:sp>
      <p:sp>
        <p:nvSpPr>
          <p:cNvPr id="174106" name="Line 24"/>
          <p:cNvSpPr>
            <a:spLocks noChangeShapeType="1"/>
          </p:cNvSpPr>
          <p:nvPr/>
        </p:nvSpPr>
        <p:spPr bwMode="auto">
          <a:xfrm>
            <a:off x="4610100" y="5616575"/>
            <a:ext cx="1758950"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74107" name="Line 25"/>
          <p:cNvSpPr>
            <a:spLocks noChangeShapeType="1"/>
          </p:cNvSpPr>
          <p:nvPr/>
        </p:nvSpPr>
        <p:spPr bwMode="auto">
          <a:xfrm>
            <a:off x="6369050" y="5616575"/>
            <a:ext cx="831850"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74108" name="Text Box 26"/>
          <p:cNvSpPr txBox="1">
            <a:spLocks noChangeArrowheads="1"/>
          </p:cNvSpPr>
          <p:nvPr/>
        </p:nvSpPr>
        <p:spPr bwMode="auto">
          <a:xfrm>
            <a:off x="5245100" y="5546725"/>
            <a:ext cx="311150" cy="396875"/>
          </a:xfrm>
          <a:prstGeom prst="rect">
            <a:avLst/>
          </a:prstGeom>
          <a:noFill/>
          <a:ln w="9525">
            <a:noFill/>
            <a:miter lim="800000"/>
            <a:headEnd/>
            <a:tailEnd/>
          </a:ln>
        </p:spPr>
        <p:txBody>
          <a:bodyPr wrap="none">
            <a:spAutoFit/>
          </a:bodyPr>
          <a:lstStyle/>
          <a:p>
            <a:r>
              <a:rPr lang="en-US" altLang="zh-CN" sz="2000" i="1">
                <a:solidFill>
                  <a:srgbClr val="CC0000"/>
                </a:solidFill>
                <a:latin typeface="Times New Roman" pitchFamily="18" charset="0"/>
              </a:rPr>
              <a:t>p</a:t>
            </a:r>
          </a:p>
        </p:txBody>
      </p:sp>
      <p:sp>
        <p:nvSpPr>
          <p:cNvPr id="174109" name="Text Box 27"/>
          <p:cNvSpPr txBox="1">
            <a:spLocks noChangeArrowheads="1"/>
          </p:cNvSpPr>
          <p:nvPr/>
        </p:nvSpPr>
        <p:spPr bwMode="auto">
          <a:xfrm>
            <a:off x="6664325" y="5537200"/>
            <a:ext cx="438150" cy="396875"/>
          </a:xfrm>
          <a:prstGeom prst="rect">
            <a:avLst/>
          </a:prstGeom>
          <a:noFill/>
          <a:ln w="9525">
            <a:noFill/>
            <a:miter lim="800000"/>
            <a:headEnd/>
            <a:tailEnd/>
          </a:ln>
        </p:spPr>
        <p:txBody>
          <a:bodyPr wrap="none">
            <a:spAutoFit/>
          </a:bodyPr>
          <a:lstStyle/>
          <a:p>
            <a:r>
              <a:rPr lang="en-US" altLang="zh-CN" sz="2000" i="1">
                <a:solidFill>
                  <a:srgbClr val="CC0000"/>
                </a:solidFill>
                <a:latin typeface="Times New Roman" pitchFamily="18" charset="0"/>
              </a:rPr>
              <a:t>p</a:t>
            </a:r>
            <a:r>
              <a:rPr lang="en-US" altLang="zh-CN" sz="2000" i="1">
                <a:solidFill>
                  <a:srgbClr val="CC0000"/>
                </a:solidFill>
                <a:latin typeface="Times New Roman" pitchFamily="18" charset="0"/>
                <a:cs typeface="Times New Roman" pitchFamily="18" charset="0"/>
              </a:rPr>
              <a:t>´</a:t>
            </a:r>
            <a:endParaRPr lang="en-US" altLang="zh-CN" sz="2000" i="1">
              <a:solidFill>
                <a:srgbClr val="CC0000"/>
              </a:solidFill>
              <a:latin typeface="Times New Roman" pitchFamily="18" charset="0"/>
            </a:endParaRPr>
          </a:p>
        </p:txBody>
      </p:sp>
      <p:sp>
        <p:nvSpPr>
          <p:cNvPr id="174110" name="Text Box 28"/>
          <p:cNvSpPr txBox="1">
            <a:spLocks noChangeArrowheads="1"/>
          </p:cNvSpPr>
          <p:nvPr/>
        </p:nvSpPr>
        <p:spPr bwMode="auto">
          <a:xfrm>
            <a:off x="5673725" y="4946650"/>
            <a:ext cx="323850" cy="366713"/>
          </a:xfrm>
          <a:prstGeom prst="rect">
            <a:avLst/>
          </a:prstGeom>
          <a:noFill/>
          <a:ln w="9525">
            <a:noFill/>
            <a:miter lim="800000"/>
            <a:headEnd/>
            <a:tailEnd/>
          </a:ln>
        </p:spPr>
        <p:txBody>
          <a:bodyPr wrap="none">
            <a:spAutoFit/>
          </a:bodyPr>
          <a:lstStyle/>
          <a:p>
            <a:r>
              <a:rPr lang="en-US" altLang="zh-CN">
                <a:solidFill>
                  <a:srgbClr val="0000FF"/>
                </a:solidFill>
                <a:latin typeface="Times New Roman" pitchFamily="18" charset="0"/>
              </a:rPr>
              <a:t>F</a:t>
            </a:r>
          </a:p>
        </p:txBody>
      </p:sp>
      <p:sp>
        <p:nvSpPr>
          <p:cNvPr id="174111" name="Text Box 29"/>
          <p:cNvSpPr txBox="1">
            <a:spLocks noChangeArrowheads="1"/>
          </p:cNvSpPr>
          <p:nvPr/>
        </p:nvSpPr>
        <p:spPr bwMode="auto">
          <a:xfrm>
            <a:off x="6943725" y="4652963"/>
            <a:ext cx="438150" cy="366712"/>
          </a:xfrm>
          <a:prstGeom prst="rect">
            <a:avLst/>
          </a:prstGeom>
          <a:noFill/>
          <a:ln w="9525">
            <a:noFill/>
            <a:miter lim="800000"/>
            <a:headEnd/>
            <a:tailEnd/>
          </a:ln>
        </p:spPr>
        <p:txBody>
          <a:bodyPr wrap="none">
            <a:spAutoFit/>
          </a:bodyPr>
          <a:lstStyle/>
          <a:p>
            <a:r>
              <a:rPr lang="en-US" altLang="zh-CN">
                <a:solidFill>
                  <a:srgbClr val="0000FF"/>
                </a:solidFill>
                <a:latin typeface="Times New Roman" pitchFamily="18" charset="0"/>
              </a:rPr>
              <a:t>F</a:t>
            </a:r>
            <a:r>
              <a:rPr lang="en-US" altLang="zh-CN">
                <a:solidFill>
                  <a:srgbClr val="0000FF"/>
                </a:solidFill>
                <a:latin typeface="Times New Roman" pitchFamily="18" charset="0"/>
                <a:cs typeface="Times New Roman" pitchFamily="18" charset="0"/>
              </a:rPr>
              <a:t>´</a:t>
            </a:r>
            <a:endParaRPr lang="en-US" altLang="zh-CN">
              <a:solidFill>
                <a:srgbClr val="0000FF"/>
              </a:solidFill>
              <a:latin typeface="Times New Roman" pitchFamily="18" charset="0"/>
            </a:endParaRPr>
          </a:p>
        </p:txBody>
      </p:sp>
      <p:sp>
        <p:nvSpPr>
          <p:cNvPr id="174112" name="Line 30"/>
          <p:cNvSpPr>
            <a:spLocks noChangeShapeType="1"/>
          </p:cNvSpPr>
          <p:nvPr/>
        </p:nvSpPr>
        <p:spPr bwMode="auto">
          <a:xfrm>
            <a:off x="6357938" y="4765675"/>
            <a:ext cx="0" cy="169863"/>
          </a:xfrm>
          <a:prstGeom prst="line">
            <a:avLst/>
          </a:prstGeom>
          <a:noFill/>
          <a:ln w="9525">
            <a:solidFill>
              <a:schemeClr val="tx1"/>
            </a:solidFill>
            <a:round/>
            <a:headEnd/>
            <a:tailEnd/>
          </a:ln>
        </p:spPr>
        <p:txBody>
          <a:bodyPr/>
          <a:lstStyle/>
          <a:p>
            <a:endParaRPr lang="zh-CN" altLang="en-US"/>
          </a:p>
        </p:txBody>
      </p:sp>
      <p:sp>
        <p:nvSpPr>
          <p:cNvPr id="174113" name="Line 31"/>
          <p:cNvSpPr>
            <a:spLocks noChangeShapeType="1"/>
          </p:cNvSpPr>
          <p:nvPr/>
        </p:nvSpPr>
        <p:spPr bwMode="auto">
          <a:xfrm>
            <a:off x="6956425" y="4765675"/>
            <a:ext cx="0" cy="169863"/>
          </a:xfrm>
          <a:prstGeom prst="line">
            <a:avLst/>
          </a:prstGeom>
          <a:noFill/>
          <a:ln w="9525">
            <a:solidFill>
              <a:schemeClr val="tx1"/>
            </a:solidFill>
            <a:round/>
            <a:headEnd/>
            <a:tailEnd/>
          </a:ln>
        </p:spPr>
        <p:txBody>
          <a:bodyPr/>
          <a:lstStyle/>
          <a:p>
            <a:endParaRPr lang="zh-CN" altLang="en-US"/>
          </a:p>
        </p:txBody>
      </p:sp>
      <p:sp>
        <p:nvSpPr>
          <p:cNvPr id="174114" name="Line 32"/>
          <p:cNvSpPr>
            <a:spLocks noChangeShapeType="1"/>
          </p:cNvSpPr>
          <p:nvPr/>
        </p:nvSpPr>
        <p:spPr bwMode="auto">
          <a:xfrm>
            <a:off x="6369050" y="4822825"/>
            <a:ext cx="587375"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74115" name="Text Box 33"/>
          <p:cNvSpPr txBox="1">
            <a:spLocks noChangeArrowheads="1"/>
          </p:cNvSpPr>
          <p:nvPr/>
        </p:nvSpPr>
        <p:spPr bwMode="auto">
          <a:xfrm>
            <a:off x="6497638" y="4267200"/>
            <a:ext cx="533400" cy="457200"/>
          </a:xfrm>
          <a:prstGeom prst="rect">
            <a:avLst/>
          </a:prstGeom>
          <a:noFill/>
          <a:ln w="9525">
            <a:noFill/>
            <a:miter lim="800000"/>
            <a:headEnd/>
            <a:tailEnd/>
          </a:ln>
        </p:spPr>
        <p:txBody>
          <a:bodyPr>
            <a:spAutoFit/>
          </a:bodyPr>
          <a:lstStyle/>
          <a:p>
            <a:r>
              <a:rPr lang="en-US" altLang="zh-CN" sz="2400" i="1">
                <a:latin typeface="Times New Roman" pitchFamily="18" charset="0"/>
              </a:rPr>
              <a:t>f</a:t>
            </a:r>
            <a:r>
              <a:rPr lang="en-US" altLang="zh-CN" sz="2400" i="1">
                <a:latin typeface="Times New Roman" pitchFamily="18" charset="0"/>
                <a:cs typeface="Times New Roman" pitchFamily="18" charset="0"/>
              </a:rPr>
              <a:t>´</a:t>
            </a:r>
            <a:endParaRPr lang="en-US" altLang="zh-CN" sz="2400" i="1">
              <a:latin typeface="Times New Roman" pitchFamily="18" charset="0"/>
            </a:endParaRPr>
          </a:p>
        </p:txBody>
      </p:sp>
      <p:sp>
        <p:nvSpPr>
          <p:cNvPr id="174116" name="Line 34"/>
          <p:cNvSpPr>
            <a:spLocks noChangeShapeType="1"/>
          </p:cNvSpPr>
          <p:nvPr/>
        </p:nvSpPr>
        <p:spPr bwMode="auto">
          <a:xfrm>
            <a:off x="5441950" y="4370388"/>
            <a:ext cx="195263" cy="0"/>
          </a:xfrm>
          <a:prstGeom prst="line">
            <a:avLst/>
          </a:prstGeom>
          <a:noFill/>
          <a:ln w="19050">
            <a:solidFill>
              <a:srgbClr val="FF9966"/>
            </a:solidFill>
            <a:round/>
            <a:headEnd/>
            <a:tailEnd type="triangle" w="med" len="med"/>
          </a:ln>
        </p:spPr>
        <p:txBody>
          <a:bodyPr/>
          <a:lstStyle/>
          <a:p>
            <a:endParaRPr lang="zh-CN" altLang="en-US"/>
          </a:p>
        </p:txBody>
      </p:sp>
      <p:sp>
        <p:nvSpPr>
          <p:cNvPr id="174117" name="Line 35"/>
          <p:cNvSpPr>
            <a:spLocks noChangeShapeType="1"/>
          </p:cNvSpPr>
          <p:nvPr/>
        </p:nvSpPr>
        <p:spPr bwMode="auto">
          <a:xfrm>
            <a:off x="5489575" y="4652963"/>
            <a:ext cx="195263" cy="57150"/>
          </a:xfrm>
          <a:prstGeom prst="line">
            <a:avLst/>
          </a:prstGeom>
          <a:noFill/>
          <a:ln w="19050">
            <a:solidFill>
              <a:srgbClr val="FF9966"/>
            </a:solidFill>
            <a:round/>
            <a:headEnd/>
            <a:tailEnd type="triangle" w="med" len="med"/>
          </a:ln>
        </p:spPr>
        <p:txBody>
          <a:bodyPr/>
          <a:lstStyle/>
          <a:p>
            <a:endParaRPr lang="zh-CN" altLang="en-US"/>
          </a:p>
        </p:txBody>
      </p:sp>
      <p:sp>
        <p:nvSpPr>
          <p:cNvPr id="174118" name="Line 36"/>
          <p:cNvSpPr>
            <a:spLocks noChangeShapeType="1"/>
          </p:cNvSpPr>
          <p:nvPr/>
        </p:nvSpPr>
        <p:spPr bwMode="auto">
          <a:xfrm>
            <a:off x="5392738" y="4756150"/>
            <a:ext cx="244475" cy="112713"/>
          </a:xfrm>
          <a:prstGeom prst="line">
            <a:avLst/>
          </a:prstGeom>
          <a:noFill/>
          <a:ln w="19050">
            <a:solidFill>
              <a:srgbClr val="FF9966"/>
            </a:solidFill>
            <a:round/>
            <a:headEnd/>
            <a:tailEnd type="triangle" w="med" len="med"/>
          </a:ln>
        </p:spPr>
        <p:txBody>
          <a:bodyPr/>
          <a:lstStyle/>
          <a:p>
            <a:endParaRPr lang="zh-CN" altLang="en-US"/>
          </a:p>
        </p:txBody>
      </p:sp>
      <p:sp>
        <p:nvSpPr>
          <p:cNvPr id="174119" name="Line 37"/>
          <p:cNvSpPr>
            <a:spLocks noChangeShapeType="1"/>
          </p:cNvSpPr>
          <p:nvPr/>
        </p:nvSpPr>
        <p:spPr bwMode="auto">
          <a:xfrm>
            <a:off x="6613525" y="4595813"/>
            <a:ext cx="98425" cy="114300"/>
          </a:xfrm>
          <a:prstGeom prst="line">
            <a:avLst/>
          </a:prstGeom>
          <a:noFill/>
          <a:ln w="19050">
            <a:solidFill>
              <a:srgbClr val="FF9966"/>
            </a:solidFill>
            <a:round/>
            <a:headEnd/>
            <a:tailEnd type="triangle" w="med" len="med"/>
          </a:ln>
        </p:spPr>
        <p:txBody>
          <a:bodyPr/>
          <a:lstStyle/>
          <a:p>
            <a:endParaRPr lang="zh-CN" altLang="en-US"/>
          </a:p>
        </p:txBody>
      </p:sp>
      <p:sp>
        <p:nvSpPr>
          <p:cNvPr id="174120" name="Line 38"/>
          <p:cNvSpPr>
            <a:spLocks noChangeShapeType="1"/>
          </p:cNvSpPr>
          <p:nvPr/>
        </p:nvSpPr>
        <p:spPr bwMode="auto">
          <a:xfrm>
            <a:off x="6613525" y="5003800"/>
            <a:ext cx="147638" cy="55563"/>
          </a:xfrm>
          <a:prstGeom prst="line">
            <a:avLst/>
          </a:prstGeom>
          <a:noFill/>
          <a:ln w="9525">
            <a:solidFill>
              <a:srgbClr val="FF9966"/>
            </a:solidFill>
            <a:round/>
            <a:headEnd/>
            <a:tailEnd type="triangle" w="med" len="med"/>
          </a:ln>
        </p:spPr>
        <p:txBody>
          <a:bodyPr/>
          <a:lstStyle/>
          <a:p>
            <a:endParaRPr lang="zh-CN" altLang="en-US"/>
          </a:p>
        </p:txBody>
      </p:sp>
      <p:sp>
        <p:nvSpPr>
          <p:cNvPr id="174121" name="Line 39"/>
          <p:cNvSpPr>
            <a:spLocks noChangeShapeType="1"/>
          </p:cNvSpPr>
          <p:nvPr/>
        </p:nvSpPr>
        <p:spPr bwMode="auto">
          <a:xfrm>
            <a:off x="6662738" y="5197475"/>
            <a:ext cx="98425" cy="0"/>
          </a:xfrm>
          <a:prstGeom prst="line">
            <a:avLst/>
          </a:prstGeom>
          <a:noFill/>
          <a:ln w="9525">
            <a:solidFill>
              <a:srgbClr val="FF9966"/>
            </a:solidFill>
            <a:round/>
            <a:headEnd/>
            <a:tailEnd type="triangle" w="med" len="med"/>
          </a:ln>
        </p:spPr>
        <p:txBody>
          <a:bodyPr/>
          <a:lstStyle/>
          <a:p>
            <a:endParaRPr lang="zh-CN" altLang="en-US"/>
          </a:p>
        </p:txBody>
      </p:sp>
      <p:sp>
        <p:nvSpPr>
          <p:cNvPr id="174122" name="Text Box 40"/>
          <p:cNvSpPr txBox="1">
            <a:spLocks noChangeArrowheads="1"/>
          </p:cNvSpPr>
          <p:nvPr/>
        </p:nvSpPr>
        <p:spPr bwMode="auto">
          <a:xfrm>
            <a:off x="5588000" y="4030663"/>
            <a:ext cx="311150" cy="366712"/>
          </a:xfrm>
          <a:prstGeom prst="rect">
            <a:avLst/>
          </a:prstGeom>
          <a:noFill/>
          <a:ln w="9525">
            <a:noFill/>
            <a:miter lim="800000"/>
            <a:headEnd/>
            <a:tailEnd/>
          </a:ln>
        </p:spPr>
        <p:txBody>
          <a:bodyPr wrap="none">
            <a:spAutoFit/>
          </a:bodyPr>
          <a:lstStyle/>
          <a:p>
            <a:r>
              <a:rPr lang="en-US" altLang="zh-CN">
                <a:solidFill>
                  <a:srgbClr val="0066FF"/>
                </a:solidFill>
              </a:rPr>
              <a:t>1</a:t>
            </a:r>
          </a:p>
        </p:txBody>
      </p:sp>
      <p:sp>
        <p:nvSpPr>
          <p:cNvPr id="174123" name="Text Box 41"/>
          <p:cNvSpPr txBox="1">
            <a:spLocks noChangeArrowheads="1"/>
          </p:cNvSpPr>
          <p:nvPr/>
        </p:nvSpPr>
        <p:spPr bwMode="auto">
          <a:xfrm>
            <a:off x="5684838" y="4419600"/>
            <a:ext cx="311150" cy="366713"/>
          </a:xfrm>
          <a:prstGeom prst="rect">
            <a:avLst/>
          </a:prstGeom>
          <a:noFill/>
          <a:ln w="9525">
            <a:noFill/>
            <a:miter lim="800000"/>
            <a:headEnd/>
            <a:tailEnd/>
          </a:ln>
        </p:spPr>
        <p:txBody>
          <a:bodyPr wrap="none">
            <a:spAutoFit/>
          </a:bodyPr>
          <a:lstStyle/>
          <a:p>
            <a:r>
              <a:rPr lang="en-US" altLang="zh-CN">
                <a:solidFill>
                  <a:srgbClr val="0066FF"/>
                </a:solidFill>
              </a:rPr>
              <a:t>2</a:t>
            </a:r>
          </a:p>
        </p:txBody>
      </p:sp>
      <p:sp>
        <p:nvSpPr>
          <p:cNvPr id="174124" name="Text Box 42"/>
          <p:cNvSpPr txBox="1">
            <a:spLocks noChangeArrowheads="1"/>
          </p:cNvSpPr>
          <p:nvPr/>
        </p:nvSpPr>
        <p:spPr bwMode="auto">
          <a:xfrm>
            <a:off x="6565900" y="5195888"/>
            <a:ext cx="311150" cy="366712"/>
          </a:xfrm>
          <a:prstGeom prst="rect">
            <a:avLst/>
          </a:prstGeom>
          <a:noFill/>
          <a:ln w="9525">
            <a:noFill/>
            <a:miter lim="800000"/>
            <a:headEnd/>
            <a:tailEnd/>
          </a:ln>
        </p:spPr>
        <p:txBody>
          <a:bodyPr wrap="none">
            <a:spAutoFit/>
          </a:bodyPr>
          <a:lstStyle/>
          <a:p>
            <a:r>
              <a:rPr lang="en-US" altLang="zh-CN">
                <a:solidFill>
                  <a:srgbClr val="0066FF"/>
                </a:solidFill>
              </a:rPr>
              <a:t>3</a:t>
            </a:r>
          </a:p>
        </p:txBody>
      </p:sp>
      <p:sp>
        <p:nvSpPr>
          <p:cNvPr id="174125" name="Text Box 43"/>
          <p:cNvSpPr txBox="1">
            <a:spLocks noChangeArrowheads="1"/>
          </p:cNvSpPr>
          <p:nvPr/>
        </p:nvSpPr>
        <p:spPr bwMode="auto">
          <a:xfrm>
            <a:off x="6659563" y="4437063"/>
            <a:ext cx="311150" cy="366712"/>
          </a:xfrm>
          <a:prstGeom prst="rect">
            <a:avLst/>
          </a:prstGeom>
          <a:noFill/>
          <a:ln w="9525">
            <a:noFill/>
            <a:miter lim="800000"/>
            <a:headEnd/>
            <a:tailEnd/>
          </a:ln>
        </p:spPr>
        <p:txBody>
          <a:bodyPr wrap="none">
            <a:spAutoFit/>
          </a:bodyPr>
          <a:lstStyle/>
          <a:p>
            <a:r>
              <a:rPr lang="en-US" altLang="zh-CN">
                <a:solidFill>
                  <a:srgbClr val="0066FF"/>
                </a:solidFill>
              </a:rPr>
              <a:t>1</a:t>
            </a:r>
          </a:p>
        </p:txBody>
      </p:sp>
      <p:sp>
        <p:nvSpPr>
          <p:cNvPr id="174126" name="Text Box 44"/>
          <p:cNvSpPr txBox="1">
            <a:spLocks noChangeArrowheads="1"/>
          </p:cNvSpPr>
          <p:nvPr/>
        </p:nvSpPr>
        <p:spPr bwMode="auto">
          <a:xfrm>
            <a:off x="7685088" y="5729288"/>
            <a:ext cx="311150" cy="366712"/>
          </a:xfrm>
          <a:prstGeom prst="rect">
            <a:avLst/>
          </a:prstGeom>
          <a:noFill/>
          <a:ln w="9525">
            <a:noFill/>
            <a:miter lim="800000"/>
            <a:headEnd/>
            <a:tailEnd/>
          </a:ln>
        </p:spPr>
        <p:txBody>
          <a:bodyPr wrap="none">
            <a:spAutoFit/>
          </a:bodyPr>
          <a:lstStyle/>
          <a:p>
            <a:r>
              <a:rPr lang="en-US" altLang="zh-CN">
                <a:solidFill>
                  <a:srgbClr val="0066FF"/>
                </a:solidFill>
              </a:rPr>
              <a:t>1</a:t>
            </a:r>
          </a:p>
        </p:txBody>
      </p:sp>
      <p:sp>
        <p:nvSpPr>
          <p:cNvPr id="174127" name="Text Box 45"/>
          <p:cNvSpPr txBox="1">
            <a:spLocks noChangeArrowheads="1"/>
          </p:cNvSpPr>
          <p:nvPr/>
        </p:nvSpPr>
        <p:spPr bwMode="auto">
          <a:xfrm>
            <a:off x="6650038" y="4814888"/>
            <a:ext cx="311150" cy="366712"/>
          </a:xfrm>
          <a:prstGeom prst="rect">
            <a:avLst/>
          </a:prstGeom>
          <a:noFill/>
          <a:ln w="9525">
            <a:noFill/>
            <a:miter lim="800000"/>
            <a:headEnd/>
            <a:tailEnd/>
          </a:ln>
        </p:spPr>
        <p:txBody>
          <a:bodyPr wrap="none">
            <a:spAutoFit/>
          </a:bodyPr>
          <a:lstStyle/>
          <a:p>
            <a:r>
              <a:rPr lang="en-US" altLang="zh-CN">
                <a:solidFill>
                  <a:srgbClr val="0066FF"/>
                </a:solidFill>
              </a:rPr>
              <a:t>2</a:t>
            </a:r>
          </a:p>
        </p:txBody>
      </p:sp>
      <p:sp>
        <p:nvSpPr>
          <p:cNvPr id="174128" name="Text Box 46"/>
          <p:cNvSpPr txBox="1">
            <a:spLocks noChangeArrowheads="1"/>
          </p:cNvSpPr>
          <p:nvPr/>
        </p:nvSpPr>
        <p:spPr bwMode="auto">
          <a:xfrm>
            <a:off x="7783513" y="5286375"/>
            <a:ext cx="311150" cy="366713"/>
          </a:xfrm>
          <a:prstGeom prst="rect">
            <a:avLst/>
          </a:prstGeom>
          <a:noFill/>
          <a:ln w="9525">
            <a:noFill/>
            <a:miter lim="800000"/>
            <a:headEnd/>
            <a:tailEnd/>
          </a:ln>
        </p:spPr>
        <p:txBody>
          <a:bodyPr wrap="none">
            <a:spAutoFit/>
          </a:bodyPr>
          <a:lstStyle/>
          <a:p>
            <a:r>
              <a:rPr lang="en-US" altLang="zh-CN">
                <a:solidFill>
                  <a:srgbClr val="0066FF"/>
                </a:solidFill>
              </a:rPr>
              <a:t>2</a:t>
            </a:r>
          </a:p>
        </p:txBody>
      </p:sp>
      <p:sp>
        <p:nvSpPr>
          <p:cNvPr id="174129" name="Text Box 47"/>
          <p:cNvSpPr txBox="1">
            <a:spLocks noChangeArrowheads="1"/>
          </p:cNvSpPr>
          <p:nvPr/>
        </p:nvSpPr>
        <p:spPr bwMode="auto">
          <a:xfrm>
            <a:off x="7786688" y="4992688"/>
            <a:ext cx="311150" cy="365125"/>
          </a:xfrm>
          <a:prstGeom prst="rect">
            <a:avLst/>
          </a:prstGeom>
          <a:noFill/>
          <a:ln w="9525">
            <a:noFill/>
            <a:miter lim="800000"/>
            <a:headEnd/>
            <a:tailEnd/>
          </a:ln>
        </p:spPr>
        <p:txBody>
          <a:bodyPr wrap="none">
            <a:spAutoFit/>
          </a:bodyPr>
          <a:lstStyle/>
          <a:p>
            <a:r>
              <a:rPr lang="en-US" altLang="zh-CN">
                <a:solidFill>
                  <a:srgbClr val="0066FF"/>
                </a:solidFill>
              </a:rPr>
              <a:t>3</a:t>
            </a:r>
          </a:p>
        </p:txBody>
      </p:sp>
      <p:sp>
        <p:nvSpPr>
          <p:cNvPr id="174130" name="Line 50"/>
          <p:cNvSpPr>
            <a:spLocks noChangeShapeType="1"/>
          </p:cNvSpPr>
          <p:nvPr/>
        </p:nvSpPr>
        <p:spPr bwMode="auto">
          <a:xfrm>
            <a:off x="3830638" y="2722563"/>
            <a:ext cx="4114800" cy="0"/>
          </a:xfrm>
          <a:prstGeom prst="line">
            <a:avLst/>
          </a:prstGeom>
          <a:noFill/>
          <a:ln w="9525">
            <a:solidFill>
              <a:schemeClr val="tx1"/>
            </a:solidFill>
            <a:round/>
            <a:headEnd/>
            <a:tailEnd/>
          </a:ln>
        </p:spPr>
        <p:txBody>
          <a:bodyPr/>
          <a:lstStyle/>
          <a:p>
            <a:endParaRPr lang="zh-CN" altLang="en-US"/>
          </a:p>
        </p:txBody>
      </p:sp>
      <p:sp>
        <p:nvSpPr>
          <p:cNvPr id="174131" name="Line 51"/>
          <p:cNvSpPr>
            <a:spLocks noChangeShapeType="1"/>
          </p:cNvSpPr>
          <p:nvPr/>
        </p:nvSpPr>
        <p:spPr bwMode="auto">
          <a:xfrm>
            <a:off x="6478588" y="2722563"/>
            <a:ext cx="0" cy="296862"/>
          </a:xfrm>
          <a:prstGeom prst="line">
            <a:avLst/>
          </a:prstGeom>
          <a:noFill/>
          <a:ln w="9525">
            <a:solidFill>
              <a:schemeClr val="tx1"/>
            </a:solidFill>
            <a:round/>
            <a:headEnd/>
            <a:tailEnd/>
          </a:ln>
        </p:spPr>
        <p:txBody>
          <a:bodyPr/>
          <a:lstStyle/>
          <a:p>
            <a:endParaRPr lang="zh-CN" altLang="en-US"/>
          </a:p>
        </p:txBody>
      </p:sp>
      <p:sp>
        <p:nvSpPr>
          <p:cNvPr id="174132" name="Freeform 54"/>
          <p:cNvSpPr>
            <a:spLocks noChangeAspect="1"/>
          </p:cNvSpPr>
          <p:nvPr/>
        </p:nvSpPr>
        <p:spPr bwMode="auto">
          <a:xfrm rot="5700000">
            <a:off x="4664075" y="2005013"/>
            <a:ext cx="339725" cy="107950"/>
          </a:xfrm>
          <a:custGeom>
            <a:avLst/>
            <a:gdLst>
              <a:gd name="T0" fmla="*/ 2147483647 w 8000"/>
              <a:gd name="T1" fmla="*/ 2147483647 h 3154"/>
              <a:gd name="T2" fmla="*/ 2147483647 w 8000"/>
              <a:gd name="T3" fmla="*/ 2147483647 h 3154"/>
              <a:gd name="T4" fmla="*/ 2147483647 w 8000"/>
              <a:gd name="T5" fmla="*/ 2147483647 h 3154"/>
              <a:gd name="T6" fmla="*/ 2147483647 w 8000"/>
              <a:gd name="T7" fmla="*/ 2147483647 h 3154"/>
              <a:gd name="T8" fmla="*/ 2147483647 w 8000"/>
              <a:gd name="T9" fmla="*/ 2147483647 h 3154"/>
              <a:gd name="T10" fmla="*/ 2147483647 w 8000"/>
              <a:gd name="T11" fmla="*/ 2147483647 h 3154"/>
              <a:gd name="T12" fmla="*/ 2147483647 w 8000"/>
              <a:gd name="T13" fmla="*/ 2147483647 h 3154"/>
              <a:gd name="T14" fmla="*/ 2147483647 w 8000"/>
              <a:gd name="T15" fmla="*/ 2147483647 h 3154"/>
              <a:gd name="T16" fmla="*/ 2147483647 w 8000"/>
              <a:gd name="T17" fmla="*/ 2147483647 h 3154"/>
              <a:gd name="T18" fmla="*/ 2147483647 w 8000"/>
              <a:gd name="T19" fmla="*/ 2147483647 h 3154"/>
              <a:gd name="T20" fmla="*/ 0 w 8000"/>
              <a:gd name="T21" fmla="*/ 2147483647 h 3154"/>
              <a:gd name="T22" fmla="*/ 2147483647 w 8000"/>
              <a:gd name="T23" fmla="*/ 2147483647 h 3154"/>
              <a:gd name="T24" fmla="*/ 2147483647 w 8000"/>
              <a:gd name="T25" fmla="*/ 2147483647 h 3154"/>
              <a:gd name="T26" fmla="*/ 2147483647 w 8000"/>
              <a:gd name="T27" fmla="*/ 2147483647 h 3154"/>
              <a:gd name="T28" fmla="*/ 2147483647 w 8000"/>
              <a:gd name="T29" fmla="*/ 2147483647 h 3154"/>
              <a:gd name="T30" fmla="*/ 2147483647 w 8000"/>
              <a:gd name="T31" fmla="*/ 2147483647 h 3154"/>
              <a:gd name="T32" fmla="*/ 2147483647 w 8000"/>
              <a:gd name="T33" fmla="*/ 2147483647 h 3154"/>
              <a:gd name="T34" fmla="*/ 2147483647 w 8000"/>
              <a:gd name="T35" fmla="*/ 2147483647 h 3154"/>
              <a:gd name="T36" fmla="*/ 2147483647 w 8000"/>
              <a:gd name="T37" fmla="*/ 2147483647 h 3154"/>
              <a:gd name="T38" fmla="*/ 2147483647 w 8000"/>
              <a:gd name="T39" fmla="*/ 2147483647 h 3154"/>
              <a:gd name="T40" fmla="*/ 2147483647 w 8000"/>
              <a:gd name="T41" fmla="*/ 2147483647 h 31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00"/>
              <a:gd name="T64" fmla="*/ 0 h 3154"/>
              <a:gd name="T65" fmla="*/ 8000 w 8000"/>
              <a:gd name="T66" fmla="*/ 3154 h 31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00" h="3154">
                <a:moveTo>
                  <a:pt x="8000" y="1577"/>
                </a:moveTo>
                <a:cubicBezTo>
                  <a:pt x="8000" y="1818"/>
                  <a:pt x="7931" y="2087"/>
                  <a:pt x="7804" y="2300"/>
                </a:cubicBezTo>
                <a:cubicBezTo>
                  <a:pt x="7677" y="2513"/>
                  <a:pt x="7478" y="2717"/>
                  <a:pt x="7236" y="2853"/>
                </a:cubicBezTo>
                <a:cubicBezTo>
                  <a:pt x="6994" y="2989"/>
                  <a:pt x="6684" y="3082"/>
                  <a:pt x="6351" y="3118"/>
                </a:cubicBezTo>
                <a:cubicBezTo>
                  <a:pt x="6018" y="3154"/>
                  <a:pt x="5628" y="3128"/>
                  <a:pt x="5236" y="3071"/>
                </a:cubicBezTo>
                <a:cubicBezTo>
                  <a:pt x="4844" y="3014"/>
                  <a:pt x="4412" y="2895"/>
                  <a:pt x="4000" y="2777"/>
                </a:cubicBezTo>
                <a:cubicBezTo>
                  <a:pt x="3588" y="2659"/>
                  <a:pt x="3156" y="2499"/>
                  <a:pt x="2764" y="2366"/>
                </a:cubicBezTo>
                <a:cubicBezTo>
                  <a:pt x="2372" y="2233"/>
                  <a:pt x="1982" y="2086"/>
                  <a:pt x="1649" y="1977"/>
                </a:cubicBezTo>
                <a:cubicBezTo>
                  <a:pt x="1316" y="1868"/>
                  <a:pt x="1006" y="1776"/>
                  <a:pt x="764" y="1712"/>
                </a:cubicBezTo>
                <a:cubicBezTo>
                  <a:pt x="522" y="1648"/>
                  <a:pt x="323" y="1617"/>
                  <a:pt x="196" y="1595"/>
                </a:cubicBezTo>
                <a:cubicBezTo>
                  <a:pt x="69" y="1573"/>
                  <a:pt x="0" y="1571"/>
                  <a:pt x="0" y="1577"/>
                </a:cubicBezTo>
                <a:cubicBezTo>
                  <a:pt x="0" y="1583"/>
                  <a:pt x="69" y="1581"/>
                  <a:pt x="196" y="1559"/>
                </a:cubicBezTo>
                <a:cubicBezTo>
                  <a:pt x="323" y="1537"/>
                  <a:pt x="522" y="1506"/>
                  <a:pt x="764" y="1442"/>
                </a:cubicBezTo>
                <a:cubicBezTo>
                  <a:pt x="1006" y="1378"/>
                  <a:pt x="1316" y="1286"/>
                  <a:pt x="1649" y="1177"/>
                </a:cubicBezTo>
                <a:cubicBezTo>
                  <a:pt x="1982" y="1068"/>
                  <a:pt x="2372" y="921"/>
                  <a:pt x="2764" y="788"/>
                </a:cubicBezTo>
                <a:cubicBezTo>
                  <a:pt x="3156" y="655"/>
                  <a:pt x="3588" y="495"/>
                  <a:pt x="4000" y="377"/>
                </a:cubicBezTo>
                <a:cubicBezTo>
                  <a:pt x="4412" y="259"/>
                  <a:pt x="4844" y="140"/>
                  <a:pt x="5236" y="83"/>
                </a:cubicBezTo>
                <a:cubicBezTo>
                  <a:pt x="5628" y="26"/>
                  <a:pt x="6018" y="0"/>
                  <a:pt x="6351" y="36"/>
                </a:cubicBezTo>
                <a:cubicBezTo>
                  <a:pt x="6684" y="72"/>
                  <a:pt x="6994" y="165"/>
                  <a:pt x="7236" y="301"/>
                </a:cubicBezTo>
                <a:cubicBezTo>
                  <a:pt x="7478" y="437"/>
                  <a:pt x="7677" y="641"/>
                  <a:pt x="7804" y="854"/>
                </a:cubicBezTo>
                <a:cubicBezTo>
                  <a:pt x="7931" y="1067"/>
                  <a:pt x="8000" y="1336"/>
                  <a:pt x="8000" y="1577"/>
                </a:cubicBezTo>
                <a:close/>
              </a:path>
            </a:pathLst>
          </a:custGeom>
          <a:gradFill rotWithShape="0">
            <a:gsLst>
              <a:gs pos="0">
                <a:srgbClr val="EBF02E"/>
              </a:gs>
              <a:gs pos="100000">
                <a:srgbClr val="FF9900"/>
              </a:gs>
            </a:gsLst>
            <a:lin ang="5400000" scaled="1"/>
          </a:gradFill>
          <a:ln w="9525">
            <a:noFill/>
            <a:round/>
            <a:headEnd/>
            <a:tailEnd/>
          </a:ln>
        </p:spPr>
        <p:txBody>
          <a:bodyPr/>
          <a:lstStyle/>
          <a:p>
            <a:endParaRPr lang="zh-CN" altLang="en-US"/>
          </a:p>
        </p:txBody>
      </p:sp>
      <p:sp>
        <p:nvSpPr>
          <p:cNvPr id="174133" name="Freeform 55"/>
          <p:cNvSpPr>
            <a:spLocks noChangeAspect="1"/>
          </p:cNvSpPr>
          <p:nvPr/>
        </p:nvSpPr>
        <p:spPr bwMode="auto">
          <a:xfrm rot="5700000">
            <a:off x="4742656" y="2108994"/>
            <a:ext cx="179388" cy="57150"/>
          </a:xfrm>
          <a:custGeom>
            <a:avLst/>
            <a:gdLst>
              <a:gd name="T0" fmla="*/ 2147483647 w 8000"/>
              <a:gd name="T1" fmla="*/ 2147483647 h 3154"/>
              <a:gd name="T2" fmla="*/ 2147483647 w 8000"/>
              <a:gd name="T3" fmla="*/ 2147483647 h 3154"/>
              <a:gd name="T4" fmla="*/ 2147483647 w 8000"/>
              <a:gd name="T5" fmla="*/ 2147483647 h 3154"/>
              <a:gd name="T6" fmla="*/ 2147483647 w 8000"/>
              <a:gd name="T7" fmla="*/ 2147483647 h 3154"/>
              <a:gd name="T8" fmla="*/ 2147483647 w 8000"/>
              <a:gd name="T9" fmla="*/ 2147483647 h 3154"/>
              <a:gd name="T10" fmla="*/ 2147483647 w 8000"/>
              <a:gd name="T11" fmla="*/ 2147483647 h 3154"/>
              <a:gd name="T12" fmla="*/ 2147483647 w 8000"/>
              <a:gd name="T13" fmla="*/ 2147483647 h 3154"/>
              <a:gd name="T14" fmla="*/ 2147483647 w 8000"/>
              <a:gd name="T15" fmla="*/ 2147483647 h 3154"/>
              <a:gd name="T16" fmla="*/ 2147483647 w 8000"/>
              <a:gd name="T17" fmla="*/ 2147483647 h 3154"/>
              <a:gd name="T18" fmla="*/ 2147483647 w 8000"/>
              <a:gd name="T19" fmla="*/ 2147483647 h 3154"/>
              <a:gd name="T20" fmla="*/ 0 w 8000"/>
              <a:gd name="T21" fmla="*/ 2147483647 h 3154"/>
              <a:gd name="T22" fmla="*/ 2147483647 w 8000"/>
              <a:gd name="T23" fmla="*/ 2147483647 h 3154"/>
              <a:gd name="T24" fmla="*/ 2147483647 w 8000"/>
              <a:gd name="T25" fmla="*/ 2147483647 h 3154"/>
              <a:gd name="T26" fmla="*/ 2147483647 w 8000"/>
              <a:gd name="T27" fmla="*/ 2147483647 h 3154"/>
              <a:gd name="T28" fmla="*/ 2147483647 w 8000"/>
              <a:gd name="T29" fmla="*/ 2147483647 h 3154"/>
              <a:gd name="T30" fmla="*/ 2147483647 w 8000"/>
              <a:gd name="T31" fmla="*/ 2147483647 h 3154"/>
              <a:gd name="T32" fmla="*/ 2147483647 w 8000"/>
              <a:gd name="T33" fmla="*/ 2147483647 h 3154"/>
              <a:gd name="T34" fmla="*/ 2147483647 w 8000"/>
              <a:gd name="T35" fmla="*/ 2147483647 h 3154"/>
              <a:gd name="T36" fmla="*/ 2147483647 w 8000"/>
              <a:gd name="T37" fmla="*/ 2147483647 h 3154"/>
              <a:gd name="T38" fmla="*/ 2147483647 w 8000"/>
              <a:gd name="T39" fmla="*/ 2147483647 h 3154"/>
              <a:gd name="T40" fmla="*/ 2147483647 w 8000"/>
              <a:gd name="T41" fmla="*/ 2147483647 h 31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00"/>
              <a:gd name="T64" fmla="*/ 0 h 3154"/>
              <a:gd name="T65" fmla="*/ 8000 w 8000"/>
              <a:gd name="T66" fmla="*/ 3154 h 31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00" h="3154">
                <a:moveTo>
                  <a:pt x="8000" y="1577"/>
                </a:moveTo>
                <a:cubicBezTo>
                  <a:pt x="8000" y="1818"/>
                  <a:pt x="7931" y="2087"/>
                  <a:pt x="7804" y="2300"/>
                </a:cubicBezTo>
                <a:cubicBezTo>
                  <a:pt x="7677" y="2513"/>
                  <a:pt x="7478" y="2717"/>
                  <a:pt x="7236" y="2853"/>
                </a:cubicBezTo>
                <a:cubicBezTo>
                  <a:pt x="6994" y="2989"/>
                  <a:pt x="6684" y="3082"/>
                  <a:pt x="6351" y="3118"/>
                </a:cubicBezTo>
                <a:cubicBezTo>
                  <a:pt x="6018" y="3154"/>
                  <a:pt x="5628" y="3128"/>
                  <a:pt x="5236" y="3071"/>
                </a:cubicBezTo>
                <a:cubicBezTo>
                  <a:pt x="4844" y="3014"/>
                  <a:pt x="4412" y="2895"/>
                  <a:pt x="4000" y="2777"/>
                </a:cubicBezTo>
                <a:cubicBezTo>
                  <a:pt x="3588" y="2659"/>
                  <a:pt x="3156" y="2499"/>
                  <a:pt x="2764" y="2366"/>
                </a:cubicBezTo>
                <a:cubicBezTo>
                  <a:pt x="2372" y="2233"/>
                  <a:pt x="1982" y="2086"/>
                  <a:pt x="1649" y="1977"/>
                </a:cubicBezTo>
                <a:cubicBezTo>
                  <a:pt x="1316" y="1868"/>
                  <a:pt x="1006" y="1776"/>
                  <a:pt x="764" y="1712"/>
                </a:cubicBezTo>
                <a:cubicBezTo>
                  <a:pt x="522" y="1648"/>
                  <a:pt x="323" y="1617"/>
                  <a:pt x="196" y="1595"/>
                </a:cubicBezTo>
                <a:cubicBezTo>
                  <a:pt x="69" y="1573"/>
                  <a:pt x="0" y="1571"/>
                  <a:pt x="0" y="1577"/>
                </a:cubicBezTo>
                <a:cubicBezTo>
                  <a:pt x="0" y="1583"/>
                  <a:pt x="69" y="1581"/>
                  <a:pt x="196" y="1559"/>
                </a:cubicBezTo>
                <a:cubicBezTo>
                  <a:pt x="323" y="1537"/>
                  <a:pt x="522" y="1506"/>
                  <a:pt x="764" y="1442"/>
                </a:cubicBezTo>
                <a:cubicBezTo>
                  <a:pt x="1006" y="1378"/>
                  <a:pt x="1316" y="1286"/>
                  <a:pt x="1649" y="1177"/>
                </a:cubicBezTo>
                <a:cubicBezTo>
                  <a:pt x="1982" y="1068"/>
                  <a:pt x="2372" y="921"/>
                  <a:pt x="2764" y="788"/>
                </a:cubicBezTo>
                <a:cubicBezTo>
                  <a:pt x="3156" y="655"/>
                  <a:pt x="3588" y="495"/>
                  <a:pt x="4000" y="377"/>
                </a:cubicBezTo>
                <a:cubicBezTo>
                  <a:pt x="4412" y="259"/>
                  <a:pt x="4844" y="140"/>
                  <a:pt x="5236" y="83"/>
                </a:cubicBezTo>
                <a:cubicBezTo>
                  <a:pt x="5628" y="26"/>
                  <a:pt x="6018" y="0"/>
                  <a:pt x="6351" y="36"/>
                </a:cubicBezTo>
                <a:cubicBezTo>
                  <a:pt x="6684" y="72"/>
                  <a:pt x="6994" y="165"/>
                  <a:pt x="7236" y="301"/>
                </a:cubicBezTo>
                <a:cubicBezTo>
                  <a:pt x="7478" y="437"/>
                  <a:pt x="7677" y="641"/>
                  <a:pt x="7804" y="854"/>
                </a:cubicBezTo>
                <a:cubicBezTo>
                  <a:pt x="7931" y="1067"/>
                  <a:pt x="8000" y="1336"/>
                  <a:pt x="8000" y="1577"/>
                </a:cubicBezTo>
                <a:close/>
              </a:path>
            </a:pathLst>
          </a:custGeom>
          <a:gradFill rotWithShape="0">
            <a:gsLst>
              <a:gs pos="0">
                <a:srgbClr val="FF9900"/>
              </a:gs>
              <a:gs pos="100000">
                <a:srgbClr val="993300"/>
              </a:gs>
            </a:gsLst>
            <a:lin ang="5400000" scaled="1"/>
          </a:gradFill>
          <a:ln w="9525">
            <a:noFill/>
            <a:round/>
            <a:headEnd/>
            <a:tailEnd/>
          </a:ln>
        </p:spPr>
        <p:txBody>
          <a:bodyPr/>
          <a:lstStyle/>
          <a:p>
            <a:endParaRPr lang="zh-CN" altLang="en-US"/>
          </a:p>
        </p:txBody>
      </p:sp>
      <p:sp>
        <p:nvSpPr>
          <p:cNvPr id="174134" name="Rectangle 56"/>
          <p:cNvSpPr>
            <a:spLocks noChangeAspect="1" noChangeArrowheads="1"/>
          </p:cNvSpPr>
          <p:nvPr/>
        </p:nvSpPr>
        <p:spPr bwMode="auto">
          <a:xfrm>
            <a:off x="4822825" y="2181225"/>
            <a:ext cx="9525" cy="79375"/>
          </a:xfrm>
          <a:prstGeom prst="rect">
            <a:avLst/>
          </a:prstGeom>
          <a:gradFill rotWithShape="0">
            <a:gsLst>
              <a:gs pos="0">
                <a:srgbClr val="000000"/>
              </a:gs>
              <a:gs pos="100000">
                <a:srgbClr val="FFFFCC"/>
              </a:gs>
            </a:gsLst>
            <a:lin ang="5400000" scaled="1"/>
          </a:gradFill>
          <a:ln w="9525">
            <a:solidFill>
              <a:srgbClr val="000000"/>
            </a:solidFill>
            <a:miter lim="800000"/>
            <a:headEnd/>
            <a:tailEnd/>
          </a:ln>
        </p:spPr>
        <p:txBody>
          <a:bodyPr/>
          <a:lstStyle/>
          <a:p>
            <a:endParaRPr lang="zh-CN" altLang="en-US"/>
          </a:p>
        </p:txBody>
      </p:sp>
      <p:sp>
        <p:nvSpPr>
          <p:cNvPr id="174135" name="Rectangle 57"/>
          <p:cNvSpPr>
            <a:spLocks noChangeAspect="1" noChangeArrowheads="1"/>
          </p:cNvSpPr>
          <p:nvPr/>
        </p:nvSpPr>
        <p:spPr bwMode="auto">
          <a:xfrm>
            <a:off x="4775200" y="2238375"/>
            <a:ext cx="107950" cy="484188"/>
          </a:xfrm>
          <a:prstGeom prst="rect">
            <a:avLst/>
          </a:prstGeom>
          <a:solidFill>
            <a:srgbClr val="FFFFE1"/>
          </a:solidFill>
          <a:ln w="9525">
            <a:solidFill>
              <a:srgbClr val="000000"/>
            </a:solidFill>
            <a:miter lim="800000"/>
            <a:headEnd/>
            <a:tailEnd/>
          </a:ln>
        </p:spPr>
        <p:txBody>
          <a:bodyPr/>
          <a:lstStyle/>
          <a:p>
            <a:endParaRPr lang="zh-CN" altLang="en-US"/>
          </a:p>
        </p:txBody>
      </p:sp>
      <p:sp>
        <p:nvSpPr>
          <p:cNvPr id="174136" name="Freeform 60"/>
          <p:cNvSpPr>
            <a:spLocks noChangeAspect="1"/>
          </p:cNvSpPr>
          <p:nvPr/>
        </p:nvSpPr>
        <p:spPr bwMode="auto">
          <a:xfrm rot="5700000">
            <a:off x="5349081" y="2270919"/>
            <a:ext cx="219075" cy="52388"/>
          </a:xfrm>
          <a:custGeom>
            <a:avLst/>
            <a:gdLst>
              <a:gd name="T0" fmla="*/ 2147483647 w 8000"/>
              <a:gd name="T1" fmla="*/ 2147483647 h 3154"/>
              <a:gd name="T2" fmla="*/ 2147483647 w 8000"/>
              <a:gd name="T3" fmla="*/ 2147483647 h 3154"/>
              <a:gd name="T4" fmla="*/ 2147483647 w 8000"/>
              <a:gd name="T5" fmla="*/ 2147483647 h 3154"/>
              <a:gd name="T6" fmla="*/ 2147483647 w 8000"/>
              <a:gd name="T7" fmla="*/ 2147483647 h 3154"/>
              <a:gd name="T8" fmla="*/ 2147483647 w 8000"/>
              <a:gd name="T9" fmla="*/ 2147483647 h 3154"/>
              <a:gd name="T10" fmla="*/ 2147483647 w 8000"/>
              <a:gd name="T11" fmla="*/ 2147483647 h 3154"/>
              <a:gd name="T12" fmla="*/ 2147483647 w 8000"/>
              <a:gd name="T13" fmla="*/ 2147483647 h 3154"/>
              <a:gd name="T14" fmla="*/ 2147483647 w 8000"/>
              <a:gd name="T15" fmla="*/ 2147483647 h 3154"/>
              <a:gd name="T16" fmla="*/ 2147483647 w 8000"/>
              <a:gd name="T17" fmla="*/ 2147483647 h 3154"/>
              <a:gd name="T18" fmla="*/ 2147483647 w 8000"/>
              <a:gd name="T19" fmla="*/ 2147483647 h 3154"/>
              <a:gd name="T20" fmla="*/ 0 w 8000"/>
              <a:gd name="T21" fmla="*/ 2147483647 h 3154"/>
              <a:gd name="T22" fmla="*/ 2147483647 w 8000"/>
              <a:gd name="T23" fmla="*/ 2147483647 h 3154"/>
              <a:gd name="T24" fmla="*/ 2147483647 w 8000"/>
              <a:gd name="T25" fmla="*/ 2147483647 h 3154"/>
              <a:gd name="T26" fmla="*/ 2147483647 w 8000"/>
              <a:gd name="T27" fmla="*/ 2147483647 h 3154"/>
              <a:gd name="T28" fmla="*/ 2147483647 w 8000"/>
              <a:gd name="T29" fmla="*/ 2147483647 h 3154"/>
              <a:gd name="T30" fmla="*/ 2147483647 w 8000"/>
              <a:gd name="T31" fmla="*/ 2147483647 h 3154"/>
              <a:gd name="T32" fmla="*/ 2147483647 w 8000"/>
              <a:gd name="T33" fmla="*/ 2147483647 h 3154"/>
              <a:gd name="T34" fmla="*/ 2147483647 w 8000"/>
              <a:gd name="T35" fmla="*/ 2147483647 h 3154"/>
              <a:gd name="T36" fmla="*/ 2147483647 w 8000"/>
              <a:gd name="T37" fmla="*/ 2147483647 h 3154"/>
              <a:gd name="T38" fmla="*/ 2147483647 w 8000"/>
              <a:gd name="T39" fmla="*/ 2147483647 h 3154"/>
              <a:gd name="T40" fmla="*/ 2147483647 w 8000"/>
              <a:gd name="T41" fmla="*/ 2147483647 h 31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00"/>
              <a:gd name="T64" fmla="*/ 0 h 3154"/>
              <a:gd name="T65" fmla="*/ 8000 w 8000"/>
              <a:gd name="T66" fmla="*/ 3154 h 31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00" h="3154">
                <a:moveTo>
                  <a:pt x="8000" y="1577"/>
                </a:moveTo>
                <a:cubicBezTo>
                  <a:pt x="8000" y="1818"/>
                  <a:pt x="7931" y="2087"/>
                  <a:pt x="7804" y="2300"/>
                </a:cubicBezTo>
                <a:cubicBezTo>
                  <a:pt x="7677" y="2513"/>
                  <a:pt x="7478" y="2717"/>
                  <a:pt x="7236" y="2853"/>
                </a:cubicBezTo>
                <a:cubicBezTo>
                  <a:pt x="6994" y="2989"/>
                  <a:pt x="6684" y="3082"/>
                  <a:pt x="6351" y="3118"/>
                </a:cubicBezTo>
                <a:cubicBezTo>
                  <a:pt x="6018" y="3154"/>
                  <a:pt x="5628" y="3128"/>
                  <a:pt x="5236" y="3071"/>
                </a:cubicBezTo>
                <a:cubicBezTo>
                  <a:pt x="4844" y="3014"/>
                  <a:pt x="4412" y="2895"/>
                  <a:pt x="4000" y="2777"/>
                </a:cubicBezTo>
                <a:cubicBezTo>
                  <a:pt x="3588" y="2659"/>
                  <a:pt x="3156" y="2499"/>
                  <a:pt x="2764" y="2366"/>
                </a:cubicBezTo>
                <a:cubicBezTo>
                  <a:pt x="2372" y="2233"/>
                  <a:pt x="1982" y="2086"/>
                  <a:pt x="1649" y="1977"/>
                </a:cubicBezTo>
                <a:cubicBezTo>
                  <a:pt x="1316" y="1868"/>
                  <a:pt x="1006" y="1776"/>
                  <a:pt x="764" y="1712"/>
                </a:cubicBezTo>
                <a:cubicBezTo>
                  <a:pt x="522" y="1648"/>
                  <a:pt x="323" y="1617"/>
                  <a:pt x="196" y="1595"/>
                </a:cubicBezTo>
                <a:cubicBezTo>
                  <a:pt x="69" y="1573"/>
                  <a:pt x="0" y="1571"/>
                  <a:pt x="0" y="1577"/>
                </a:cubicBezTo>
                <a:cubicBezTo>
                  <a:pt x="0" y="1583"/>
                  <a:pt x="69" y="1581"/>
                  <a:pt x="196" y="1559"/>
                </a:cubicBezTo>
                <a:cubicBezTo>
                  <a:pt x="323" y="1537"/>
                  <a:pt x="522" y="1506"/>
                  <a:pt x="764" y="1442"/>
                </a:cubicBezTo>
                <a:cubicBezTo>
                  <a:pt x="1006" y="1378"/>
                  <a:pt x="1316" y="1286"/>
                  <a:pt x="1649" y="1177"/>
                </a:cubicBezTo>
                <a:cubicBezTo>
                  <a:pt x="1982" y="1068"/>
                  <a:pt x="2372" y="921"/>
                  <a:pt x="2764" y="788"/>
                </a:cubicBezTo>
                <a:cubicBezTo>
                  <a:pt x="3156" y="655"/>
                  <a:pt x="3588" y="495"/>
                  <a:pt x="4000" y="377"/>
                </a:cubicBezTo>
                <a:cubicBezTo>
                  <a:pt x="4412" y="259"/>
                  <a:pt x="4844" y="140"/>
                  <a:pt x="5236" y="83"/>
                </a:cubicBezTo>
                <a:cubicBezTo>
                  <a:pt x="5628" y="26"/>
                  <a:pt x="6018" y="0"/>
                  <a:pt x="6351" y="36"/>
                </a:cubicBezTo>
                <a:cubicBezTo>
                  <a:pt x="6684" y="72"/>
                  <a:pt x="6994" y="165"/>
                  <a:pt x="7236" y="301"/>
                </a:cubicBezTo>
                <a:cubicBezTo>
                  <a:pt x="7478" y="437"/>
                  <a:pt x="7677" y="641"/>
                  <a:pt x="7804" y="854"/>
                </a:cubicBezTo>
                <a:cubicBezTo>
                  <a:pt x="7931" y="1067"/>
                  <a:pt x="8000" y="1336"/>
                  <a:pt x="8000" y="1577"/>
                </a:cubicBezTo>
                <a:close/>
              </a:path>
            </a:pathLst>
          </a:custGeom>
          <a:gradFill rotWithShape="0">
            <a:gsLst>
              <a:gs pos="0">
                <a:srgbClr val="EBF02E"/>
              </a:gs>
              <a:gs pos="100000">
                <a:srgbClr val="FF9900"/>
              </a:gs>
            </a:gsLst>
            <a:lin ang="5400000" scaled="1"/>
          </a:gradFill>
          <a:ln w="9525">
            <a:noFill/>
            <a:round/>
            <a:headEnd/>
            <a:tailEnd/>
          </a:ln>
        </p:spPr>
        <p:txBody>
          <a:bodyPr/>
          <a:lstStyle/>
          <a:p>
            <a:endParaRPr lang="zh-CN" altLang="en-US"/>
          </a:p>
        </p:txBody>
      </p:sp>
      <p:sp>
        <p:nvSpPr>
          <p:cNvPr id="174137" name="Freeform 61"/>
          <p:cNvSpPr>
            <a:spLocks noChangeAspect="1"/>
          </p:cNvSpPr>
          <p:nvPr/>
        </p:nvSpPr>
        <p:spPr bwMode="auto">
          <a:xfrm rot="5700000">
            <a:off x="5399882" y="2332831"/>
            <a:ext cx="115888" cy="28575"/>
          </a:xfrm>
          <a:custGeom>
            <a:avLst/>
            <a:gdLst>
              <a:gd name="T0" fmla="*/ 2147483647 w 8000"/>
              <a:gd name="T1" fmla="*/ 2147483647 h 3154"/>
              <a:gd name="T2" fmla="*/ 2147483647 w 8000"/>
              <a:gd name="T3" fmla="*/ 2147483647 h 3154"/>
              <a:gd name="T4" fmla="*/ 2147483647 w 8000"/>
              <a:gd name="T5" fmla="*/ 2147483647 h 3154"/>
              <a:gd name="T6" fmla="*/ 2147483647 w 8000"/>
              <a:gd name="T7" fmla="*/ 2147483647 h 3154"/>
              <a:gd name="T8" fmla="*/ 2147483647 w 8000"/>
              <a:gd name="T9" fmla="*/ 2147483647 h 3154"/>
              <a:gd name="T10" fmla="*/ 2147483647 w 8000"/>
              <a:gd name="T11" fmla="*/ 2147483647 h 3154"/>
              <a:gd name="T12" fmla="*/ 2147483647 w 8000"/>
              <a:gd name="T13" fmla="*/ 2147483647 h 3154"/>
              <a:gd name="T14" fmla="*/ 2147483647 w 8000"/>
              <a:gd name="T15" fmla="*/ 2147483647 h 3154"/>
              <a:gd name="T16" fmla="*/ 2147483647 w 8000"/>
              <a:gd name="T17" fmla="*/ 2147483647 h 3154"/>
              <a:gd name="T18" fmla="*/ 2147483647 w 8000"/>
              <a:gd name="T19" fmla="*/ 2147483647 h 3154"/>
              <a:gd name="T20" fmla="*/ 0 w 8000"/>
              <a:gd name="T21" fmla="*/ 2147483647 h 3154"/>
              <a:gd name="T22" fmla="*/ 2147483647 w 8000"/>
              <a:gd name="T23" fmla="*/ 2147483647 h 3154"/>
              <a:gd name="T24" fmla="*/ 2147483647 w 8000"/>
              <a:gd name="T25" fmla="*/ 2147483647 h 3154"/>
              <a:gd name="T26" fmla="*/ 2147483647 w 8000"/>
              <a:gd name="T27" fmla="*/ 2147483647 h 3154"/>
              <a:gd name="T28" fmla="*/ 2147483647 w 8000"/>
              <a:gd name="T29" fmla="*/ 2147483647 h 3154"/>
              <a:gd name="T30" fmla="*/ 2147483647 w 8000"/>
              <a:gd name="T31" fmla="*/ 2147483647 h 3154"/>
              <a:gd name="T32" fmla="*/ 2147483647 w 8000"/>
              <a:gd name="T33" fmla="*/ 2147483647 h 3154"/>
              <a:gd name="T34" fmla="*/ 2147483647 w 8000"/>
              <a:gd name="T35" fmla="*/ 1633644964 h 3154"/>
              <a:gd name="T36" fmla="*/ 2147483647 w 8000"/>
              <a:gd name="T37" fmla="*/ 2147483647 h 3154"/>
              <a:gd name="T38" fmla="*/ 2147483647 w 8000"/>
              <a:gd name="T39" fmla="*/ 2147483647 h 3154"/>
              <a:gd name="T40" fmla="*/ 2147483647 w 8000"/>
              <a:gd name="T41" fmla="*/ 2147483647 h 31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00"/>
              <a:gd name="T64" fmla="*/ 0 h 3154"/>
              <a:gd name="T65" fmla="*/ 8000 w 8000"/>
              <a:gd name="T66" fmla="*/ 3154 h 31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00" h="3154">
                <a:moveTo>
                  <a:pt x="8000" y="1577"/>
                </a:moveTo>
                <a:cubicBezTo>
                  <a:pt x="8000" y="1818"/>
                  <a:pt x="7931" y="2087"/>
                  <a:pt x="7804" y="2300"/>
                </a:cubicBezTo>
                <a:cubicBezTo>
                  <a:pt x="7677" y="2513"/>
                  <a:pt x="7478" y="2717"/>
                  <a:pt x="7236" y="2853"/>
                </a:cubicBezTo>
                <a:cubicBezTo>
                  <a:pt x="6994" y="2989"/>
                  <a:pt x="6684" y="3082"/>
                  <a:pt x="6351" y="3118"/>
                </a:cubicBezTo>
                <a:cubicBezTo>
                  <a:pt x="6018" y="3154"/>
                  <a:pt x="5628" y="3128"/>
                  <a:pt x="5236" y="3071"/>
                </a:cubicBezTo>
                <a:cubicBezTo>
                  <a:pt x="4844" y="3014"/>
                  <a:pt x="4412" y="2895"/>
                  <a:pt x="4000" y="2777"/>
                </a:cubicBezTo>
                <a:cubicBezTo>
                  <a:pt x="3588" y="2659"/>
                  <a:pt x="3156" y="2499"/>
                  <a:pt x="2764" y="2366"/>
                </a:cubicBezTo>
                <a:cubicBezTo>
                  <a:pt x="2372" y="2233"/>
                  <a:pt x="1982" y="2086"/>
                  <a:pt x="1649" y="1977"/>
                </a:cubicBezTo>
                <a:cubicBezTo>
                  <a:pt x="1316" y="1868"/>
                  <a:pt x="1006" y="1776"/>
                  <a:pt x="764" y="1712"/>
                </a:cubicBezTo>
                <a:cubicBezTo>
                  <a:pt x="522" y="1648"/>
                  <a:pt x="323" y="1617"/>
                  <a:pt x="196" y="1595"/>
                </a:cubicBezTo>
                <a:cubicBezTo>
                  <a:pt x="69" y="1573"/>
                  <a:pt x="0" y="1571"/>
                  <a:pt x="0" y="1577"/>
                </a:cubicBezTo>
                <a:cubicBezTo>
                  <a:pt x="0" y="1583"/>
                  <a:pt x="69" y="1581"/>
                  <a:pt x="196" y="1559"/>
                </a:cubicBezTo>
                <a:cubicBezTo>
                  <a:pt x="323" y="1537"/>
                  <a:pt x="522" y="1506"/>
                  <a:pt x="764" y="1442"/>
                </a:cubicBezTo>
                <a:cubicBezTo>
                  <a:pt x="1006" y="1378"/>
                  <a:pt x="1316" y="1286"/>
                  <a:pt x="1649" y="1177"/>
                </a:cubicBezTo>
                <a:cubicBezTo>
                  <a:pt x="1982" y="1068"/>
                  <a:pt x="2372" y="921"/>
                  <a:pt x="2764" y="788"/>
                </a:cubicBezTo>
                <a:cubicBezTo>
                  <a:pt x="3156" y="655"/>
                  <a:pt x="3588" y="495"/>
                  <a:pt x="4000" y="377"/>
                </a:cubicBezTo>
                <a:cubicBezTo>
                  <a:pt x="4412" y="259"/>
                  <a:pt x="4844" y="140"/>
                  <a:pt x="5236" y="83"/>
                </a:cubicBezTo>
                <a:cubicBezTo>
                  <a:pt x="5628" y="26"/>
                  <a:pt x="6018" y="0"/>
                  <a:pt x="6351" y="36"/>
                </a:cubicBezTo>
                <a:cubicBezTo>
                  <a:pt x="6684" y="72"/>
                  <a:pt x="6994" y="165"/>
                  <a:pt x="7236" y="301"/>
                </a:cubicBezTo>
                <a:cubicBezTo>
                  <a:pt x="7478" y="437"/>
                  <a:pt x="7677" y="641"/>
                  <a:pt x="7804" y="854"/>
                </a:cubicBezTo>
                <a:cubicBezTo>
                  <a:pt x="7931" y="1067"/>
                  <a:pt x="8000" y="1336"/>
                  <a:pt x="8000" y="1577"/>
                </a:cubicBezTo>
                <a:close/>
              </a:path>
            </a:pathLst>
          </a:custGeom>
          <a:gradFill rotWithShape="0">
            <a:gsLst>
              <a:gs pos="0">
                <a:srgbClr val="FF9900"/>
              </a:gs>
              <a:gs pos="100000">
                <a:srgbClr val="993300"/>
              </a:gs>
            </a:gsLst>
            <a:lin ang="5400000" scaled="1"/>
          </a:gradFill>
          <a:ln w="9525">
            <a:noFill/>
            <a:round/>
            <a:headEnd/>
            <a:tailEnd/>
          </a:ln>
        </p:spPr>
        <p:txBody>
          <a:bodyPr/>
          <a:lstStyle/>
          <a:p>
            <a:endParaRPr lang="zh-CN" altLang="en-US"/>
          </a:p>
        </p:txBody>
      </p:sp>
      <p:sp>
        <p:nvSpPr>
          <p:cNvPr id="174138" name="Rectangle 62"/>
          <p:cNvSpPr>
            <a:spLocks noChangeAspect="1" noChangeArrowheads="1"/>
          </p:cNvSpPr>
          <p:nvPr/>
        </p:nvSpPr>
        <p:spPr bwMode="auto">
          <a:xfrm>
            <a:off x="5453063" y="2374900"/>
            <a:ext cx="4762" cy="50800"/>
          </a:xfrm>
          <a:prstGeom prst="rect">
            <a:avLst/>
          </a:prstGeom>
          <a:gradFill rotWithShape="0">
            <a:gsLst>
              <a:gs pos="0">
                <a:srgbClr val="000000"/>
              </a:gs>
              <a:gs pos="100000">
                <a:srgbClr val="FFFFCC"/>
              </a:gs>
            </a:gsLst>
            <a:lin ang="5400000" scaled="1"/>
          </a:gradFill>
          <a:ln w="9525">
            <a:solidFill>
              <a:srgbClr val="000000"/>
            </a:solidFill>
            <a:miter lim="800000"/>
            <a:headEnd/>
            <a:tailEnd/>
          </a:ln>
        </p:spPr>
        <p:txBody>
          <a:bodyPr/>
          <a:lstStyle/>
          <a:p>
            <a:endParaRPr lang="zh-CN" altLang="en-US"/>
          </a:p>
        </p:txBody>
      </p:sp>
      <p:sp>
        <p:nvSpPr>
          <p:cNvPr id="174139" name="Rectangle 63"/>
          <p:cNvSpPr>
            <a:spLocks noChangeAspect="1" noChangeArrowheads="1"/>
          </p:cNvSpPr>
          <p:nvPr/>
        </p:nvSpPr>
        <p:spPr bwMode="auto">
          <a:xfrm>
            <a:off x="5429250" y="2411413"/>
            <a:ext cx="52388" cy="311150"/>
          </a:xfrm>
          <a:prstGeom prst="rect">
            <a:avLst/>
          </a:prstGeom>
          <a:solidFill>
            <a:srgbClr val="FFFFE1"/>
          </a:solidFill>
          <a:ln w="9525">
            <a:solidFill>
              <a:srgbClr val="000000"/>
            </a:solidFill>
            <a:miter lim="800000"/>
            <a:headEnd/>
            <a:tailEnd/>
          </a:ln>
        </p:spPr>
        <p:txBody>
          <a:bodyPr/>
          <a:lstStyle/>
          <a:p>
            <a:endParaRPr lang="zh-CN" altLang="en-US"/>
          </a:p>
        </p:txBody>
      </p:sp>
      <p:sp>
        <p:nvSpPr>
          <p:cNvPr id="174140" name="Line 64"/>
          <p:cNvSpPr>
            <a:spLocks noChangeShapeType="1"/>
          </p:cNvSpPr>
          <p:nvPr/>
        </p:nvSpPr>
        <p:spPr bwMode="auto">
          <a:xfrm>
            <a:off x="4830763" y="1900238"/>
            <a:ext cx="2947987" cy="1474787"/>
          </a:xfrm>
          <a:prstGeom prst="line">
            <a:avLst/>
          </a:prstGeom>
          <a:noFill/>
          <a:ln w="28575">
            <a:solidFill>
              <a:srgbClr val="FF9966"/>
            </a:solidFill>
            <a:round/>
            <a:headEnd/>
            <a:tailEnd/>
          </a:ln>
        </p:spPr>
        <p:txBody>
          <a:bodyPr/>
          <a:lstStyle/>
          <a:p>
            <a:endParaRPr lang="zh-CN" altLang="en-US"/>
          </a:p>
        </p:txBody>
      </p:sp>
      <p:sp>
        <p:nvSpPr>
          <p:cNvPr id="174141" name="Line 65"/>
          <p:cNvSpPr>
            <a:spLocks noChangeShapeType="1"/>
          </p:cNvSpPr>
          <p:nvPr/>
        </p:nvSpPr>
        <p:spPr bwMode="auto">
          <a:xfrm>
            <a:off x="4830763" y="1905000"/>
            <a:ext cx="1446212" cy="0"/>
          </a:xfrm>
          <a:prstGeom prst="line">
            <a:avLst/>
          </a:prstGeom>
          <a:noFill/>
          <a:ln w="28575">
            <a:solidFill>
              <a:srgbClr val="FF9966"/>
            </a:solidFill>
            <a:round/>
            <a:headEnd/>
            <a:tailEnd/>
          </a:ln>
        </p:spPr>
        <p:txBody>
          <a:bodyPr/>
          <a:lstStyle/>
          <a:p>
            <a:endParaRPr lang="zh-CN" altLang="en-US"/>
          </a:p>
        </p:txBody>
      </p:sp>
      <p:sp>
        <p:nvSpPr>
          <p:cNvPr id="174142" name="Line 66"/>
          <p:cNvSpPr>
            <a:spLocks noChangeShapeType="1"/>
          </p:cNvSpPr>
          <p:nvPr/>
        </p:nvSpPr>
        <p:spPr bwMode="auto">
          <a:xfrm flipV="1">
            <a:off x="6276975" y="1295400"/>
            <a:ext cx="1557338" cy="604838"/>
          </a:xfrm>
          <a:prstGeom prst="line">
            <a:avLst/>
          </a:prstGeom>
          <a:noFill/>
          <a:ln w="28575">
            <a:solidFill>
              <a:srgbClr val="FF9966"/>
            </a:solidFill>
            <a:round/>
            <a:headEnd/>
            <a:tailEnd/>
          </a:ln>
        </p:spPr>
        <p:txBody>
          <a:bodyPr/>
          <a:lstStyle/>
          <a:p>
            <a:endParaRPr lang="zh-CN" altLang="en-US"/>
          </a:p>
        </p:txBody>
      </p:sp>
      <p:sp>
        <p:nvSpPr>
          <p:cNvPr id="174143" name="Line 67"/>
          <p:cNvSpPr>
            <a:spLocks noChangeShapeType="1"/>
          </p:cNvSpPr>
          <p:nvPr/>
        </p:nvSpPr>
        <p:spPr bwMode="auto">
          <a:xfrm flipV="1">
            <a:off x="6888163" y="1606550"/>
            <a:ext cx="168275" cy="60325"/>
          </a:xfrm>
          <a:prstGeom prst="line">
            <a:avLst/>
          </a:prstGeom>
          <a:noFill/>
          <a:ln w="19050">
            <a:solidFill>
              <a:srgbClr val="FF9966"/>
            </a:solidFill>
            <a:round/>
            <a:headEnd/>
            <a:tailEnd type="triangle" w="med" len="med"/>
          </a:ln>
        </p:spPr>
        <p:txBody>
          <a:bodyPr/>
          <a:lstStyle/>
          <a:p>
            <a:endParaRPr lang="zh-CN" altLang="en-US"/>
          </a:p>
        </p:txBody>
      </p:sp>
      <p:sp>
        <p:nvSpPr>
          <p:cNvPr id="174144" name="Line 68"/>
          <p:cNvSpPr>
            <a:spLocks noChangeShapeType="1"/>
          </p:cNvSpPr>
          <p:nvPr/>
        </p:nvSpPr>
        <p:spPr bwMode="auto">
          <a:xfrm flipH="1">
            <a:off x="4164013" y="1889125"/>
            <a:ext cx="2112962" cy="833438"/>
          </a:xfrm>
          <a:prstGeom prst="line">
            <a:avLst/>
          </a:prstGeom>
          <a:noFill/>
          <a:ln w="19050">
            <a:solidFill>
              <a:srgbClr val="FF9966"/>
            </a:solidFill>
            <a:prstDash val="dash"/>
            <a:round/>
            <a:headEnd/>
            <a:tailEnd/>
          </a:ln>
        </p:spPr>
        <p:txBody>
          <a:bodyPr/>
          <a:lstStyle/>
          <a:p>
            <a:endParaRPr lang="zh-CN" altLang="en-US"/>
          </a:p>
        </p:txBody>
      </p:sp>
      <p:sp>
        <p:nvSpPr>
          <p:cNvPr id="174145" name="Text Box 69"/>
          <p:cNvSpPr txBox="1">
            <a:spLocks noChangeArrowheads="1"/>
          </p:cNvSpPr>
          <p:nvPr/>
        </p:nvSpPr>
        <p:spPr bwMode="auto">
          <a:xfrm>
            <a:off x="4052888" y="2333625"/>
            <a:ext cx="450850" cy="366713"/>
          </a:xfrm>
          <a:prstGeom prst="rect">
            <a:avLst/>
          </a:prstGeom>
          <a:noFill/>
          <a:ln w="9525">
            <a:noFill/>
            <a:miter lim="800000"/>
            <a:headEnd/>
            <a:tailEnd/>
          </a:ln>
        </p:spPr>
        <p:txBody>
          <a:bodyPr wrap="none">
            <a:spAutoFit/>
          </a:bodyPr>
          <a:lstStyle/>
          <a:p>
            <a:r>
              <a:rPr lang="en-US" altLang="zh-CN" i="1">
                <a:solidFill>
                  <a:srgbClr val="0000FF"/>
                </a:solidFill>
                <a:latin typeface="Times New Roman" pitchFamily="18" charset="0"/>
              </a:rPr>
              <a:t>F</a:t>
            </a:r>
            <a:r>
              <a:rPr lang="en-US" altLang="zh-CN" i="1">
                <a:solidFill>
                  <a:srgbClr val="0000FF"/>
                </a:solidFill>
                <a:latin typeface="Times New Roman" pitchFamily="18" charset="0"/>
                <a:cs typeface="Arial" charset="0"/>
              </a:rPr>
              <a:t>´</a:t>
            </a:r>
            <a:endParaRPr lang="en-US" altLang="zh-CN" i="1">
              <a:solidFill>
                <a:srgbClr val="0000FF"/>
              </a:solidFill>
              <a:latin typeface="Times New Roman" pitchFamily="18" charset="0"/>
            </a:endParaRPr>
          </a:p>
        </p:txBody>
      </p:sp>
      <p:sp>
        <p:nvSpPr>
          <p:cNvPr id="174146" name="Oval 70"/>
          <p:cNvSpPr>
            <a:spLocks noChangeArrowheads="1"/>
          </p:cNvSpPr>
          <p:nvPr/>
        </p:nvSpPr>
        <p:spPr bwMode="auto">
          <a:xfrm>
            <a:off x="4154488" y="2700338"/>
            <a:ext cx="55562" cy="58737"/>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74147" name="Line 71"/>
          <p:cNvSpPr>
            <a:spLocks noChangeShapeType="1"/>
          </p:cNvSpPr>
          <p:nvPr/>
        </p:nvSpPr>
        <p:spPr bwMode="auto">
          <a:xfrm>
            <a:off x="6832600" y="2900363"/>
            <a:ext cx="223838" cy="119062"/>
          </a:xfrm>
          <a:prstGeom prst="line">
            <a:avLst/>
          </a:prstGeom>
          <a:noFill/>
          <a:ln w="19050">
            <a:solidFill>
              <a:srgbClr val="FF9966"/>
            </a:solidFill>
            <a:round/>
            <a:headEnd/>
            <a:tailEnd type="triangle" w="med" len="med"/>
          </a:ln>
        </p:spPr>
        <p:txBody>
          <a:bodyPr/>
          <a:lstStyle/>
          <a:p>
            <a:endParaRPr lang="zh-CN" altLang="en-US"/>
          </a:p>
        </p:txBody>
      </p:sp>
      <p:sp>
        <p:nvSpPr>
          <p:cNvPr id="174148" name="Line 72"/>
          <p:cNvSpPr>
            <a:spLocks noChangeShapeType="1"/>
          </p:cNvSpPr>
          <p:nvPr/>
        </p:nvSpPr>
        <p:spPr bwMode="auto">
          <a:xfrm>
            <a:off x="5453063" y="2722563"/>
            <a:ext cx="0" cy="296862"/>
          </a:xfrm>
          <a:prstGeom prst="line">
            <a:avLst/>
          </a:prstGeom>
          <a:noFill/>
          <a:ln w="9525">
            <a:solidFill>
              <a:schemeClr val="tx1"/>
            </a:solidFill>
            <a:round/>
            <a:headEnd/>
            <a:tailEnd/>
          </a:ln>
        </p:spPr>
        <p:txBody>
          <a:bodyPr/>
          <a:lstStyle/>
          <a:p>
            <a:endParaRPr lang="zh-CN" altLang="en-US"/>
          </a:p>
        </p:txBody>
      </p:sp>
      <p:sp>
        <p:nvSpPr>
          <p:cNvPr id="174149" name="Line 73"/>
          <p:cNvSpPr>
            <a:spLocks noChangeShapeType="1"/>
          </p:cNvSpPr>
          <p:nvPr/>
        </p:nvSpPr>
        <p:spPr bwMode="auto">
          <a:xfrm>
            <a:off x="5432425" y="2959100"/>
            <a:ext cx="1057275"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74150" name="Line 74"/>
          <p:cNvSpPr>
            <a:spLocks noChangeShapeType="1"/>
          </p:cNvSpPr>
          <p:nvPr/>
        </p:nvSpPr>
        <p:spPr bwMode="auto">
          <a:xfrm>
            <a:off x="5276850" y="2212975"/>
            <a:ext cx="166688" cy="0"/>
          </a:xfrm>
          <a:prstGeom prst="line">
            <a:avLst/>
          </a:prstGeom>
          <a:noFill/>
          <a:ln w="9525">
            <a:solidFill>
              <a:schemeClr val="tx1"/>
            </a:solidFill>
            <a:round/>
            <a:headEnd/>
            <a:tailEnd/>
          </a:ln>
        </p:spPr>
        <p:txBody>
          <a:bodyPr/>
          <a:lstStyle/>
          <a:p>
            <a:endParaRPr lang="zh-CN" altLang="en-US"/>
          </a:p>
        </p:txBody>
      </p:sp>
      <p:sp>
        <p:nvSpPr>
          <p:cNvPr id="174151" name="Line 75"/>
          <p:cNvSpPr>
            <a:spLocks noChangeShapeType="1"/>
          </p:cNvSpPr>
          <p:nvPr/>
        </p:nvSpPr>
        <p:spPr bwMode="auto">
          <a:xfrm>
            <a:off x="5332413" y="2187575"/>
            <a:ext cx="0" cy="534988"/>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74152" name="Text Box 76"/>
          <p:cNvSpPr txBox="1">
            <a:spLocks noChangeArrowheads="1"/>
          </p:cNvSpPr>
          <p:nvPr/>
        </p:nvSpPr>
        <p:spPr bwMode="auto">
          <a:xfrm>
            <a:off x="5654675" y="1603375"/>
            <a:ext cx="247650" cy="366713"/>
          </a:xfrm>
          <a:prstGeom prst="rect">
            <a:avLst/>
          </a:prstGeom>
          <a:noFill/>
          <a:ln w="9525">
            <a:noFill/>
            <a:miter lim="800000"/>
            <a:headEnd/>
            <a:tailEnd/>
          </a:ln>
        </p:spPr>
        <p:txBody>
          <a:bodyPr>
            <a:spAutoFit/>
          </a:bodyPr>
          <a:lstStyle/>
          <a:p>
            <a:r>
              <a:rPr lang="en-US" altLang="zh-CN"/>
              <a:t>1</a:t>
            </a:r>
          </a:p>
        </p:txBody>
      </p:sp>
      <p:sp>
        <p:nvSpPr>
          <p:cNvPr id="174153" name="Text Box 77"/>
          <p:cNvSpPr txBox="1">
            <a:spLocks noChangeArrowheads="1"/>
          </p:cNvSpPr>
          <p:nvPr/>
        </p:nvSpPr>
        <p:spPr bwMode="auto">
          <a:xfrm>
            <a:off x="7324725" y="2833688"/>
            <a:ext cx="311150" cy="366712"/>
          </a:xfrm>
          <a:prstGeom prst="rect">
            <a:avLst/>
          </a:prstGeom>
          <a:noFill/>
          <a:ln w="9525">
            <a:noFill/>
            <a:miter lim="800000"/>
            <a:headEnd/>
            <a:tailEnd/>
          </a:ln>
        </p:spPr>
        <p:txBody>
          <a:bodyPr wrap="none">
            <a:spAutoFit/>
          </a:bodyPr>
          <a:lstStyle/>
          <a:p>
            <a:r>
              <a:rPr lang="en-US" altLang="zh-CN"/>
              <a:t>2</a:t>
            </a:r>
          </a:p>
        </p:txBody>
      </p:sp>
      <p:sp>
        <p:nvSpPr>
          <p:cNvPr id="174154" name="Text Box 78"/>
          <p:cNvSpPr txBox="1">
            <a:spLocks noChangeArrowheads="1"/>
          </p:cNvSpPr>
          <p:nvPr/>
        </p:nvSpPr>
        <p:spPr bwMode="auto">
          <a:xfrm>
            <a:off x="5054600" y="2306638"/>
            <a:ext cx="354013" cy="366712"/>
          </a:xfrm>
          <a:prstGeom prst="rect">
            <a:avLst/>
          </a:prstGeom>
          <a:noFill/>
          <a:ln w="9525">
            <a:noFill/>
            <a:miter lim="800000"/>
            <a:headEnd/>
            <a:tailEnd/>
          </a:ln>
        </p:spPr>
        <p:txBody>
          <a:bodyPr wrap="none">
            <a:spAutoFit/>
          </a:bodyPr>
          <a:lstStyle/>
          <a:p>
            <a:r>
              <a:rPr lang="en-US" altLang="zh-CN" i="1">
                <a:solidFill>
                  <a:srgbClr val="FF9900"/>
                </a:solidFill>
                <a:latin typeface="Times New Roman" pitchFamily="18" charset="0"/>
              </a:rPr>
              <a:t>h</a:t>
            </a:r>
            <a:r>
              <a:rPr lang="en-US" altLang="zh-CN" baseline="-25000">
                <a:solidFill>
                  <a:srgbClr val="FF9900"/>
                </a:solidFill>
                <a:latin typeface="Times New Roman" pitchFamily="18" charset="0"/>
              </a:rPr>
              <a:t>i</a:t>
            </a:r>
          </a:p>
        </p:txBody>
      </p:sp>
      <p:sp>
        <p:nvSpPr>
          <p:cNvPr id="174155" name="Line 79"/>
          <p:cNvSpPr>
            <a:spLocks noChangeShapeType="1"/>
          </p:cNvSpPr>
          <p:nvPr/>
        </p:nvSpPr>
        <p:spPr bwMode="auto">
          <a:xfrm>
            <a:off x="5221288" y="1914525"/>
            <a:ext cx="277812" cy="0"/>
          </a:xfrm>
          <a:prstGeom prst="line">
            <a:avLst/>
          </a:prstGeom>
          <a:noFill/>
          <a:ln w="19050">
            <a:solidFill>
              <a:srgbClr val="FF9966"/>
            </a:solidFill>
            <a:round/>
            <a:headEnd/>
            <a:tailEnd type="triangle" w="med" len="med"/>
          </a:ln>
        </p:spPr>
        <p:txBody>
          <a:bodyPr/>
          <a:lstStyle/>
          <a:p>
            <a:endParaRPr lang="zh-CN" altLang="en-US"/>
          </a:p>
        </p:txBody>
      </p:sp>
      <p:sp>
        <p:nvSpPr>
          <p:cNvPr id="174156" name="Text Box 80"/>
          <p:cNvSpPr txBox="1">
            <a:spLocks noChangeArrowheads="1"/>
          </p:cNvSpPr>
          <p:nvPr/>
        </p:nvSpPr>
        <p:spPr bwMode="auto">
          <a:xfrm>
            <a:off x="5805488" y="2133600"/>
            <a:ext cx="311150" cy="366713"/>
          </a:xfrm>
          <a:prstGeom prst="rect">
            <a:avLst/>
          </a:prstGeom>
          <a:noFill/>
          <a:ln w="9525">
            <a:noFill/>
            <a:miter lim="800000"/>
            <a:headEnd/>
            <a:tailEnd/>
          </a:ln>
        </p:spPr>
        <p:txBody>
          <a:bodyPr wrap="none">
            <a:spAutoFit/>
          </a:bodyPr>
          <a:lstStyle/>
          <a:p>
            <a:r>
              <a:rPr lang="en-US" altLang="zh-CN"/>
              <a:t>2</a:t>
            </a:r>
          </a:p>
        </p:txBody>
      </p:sp>
      <p:sp>
        <p:nvSpPr>
          <p:cNvPr id="174157" name="Text Box 81"/>
          <p:cNvSpPr txBox="1">
            <a:spLocks noChangeArrowheads="1"/>
          </p:cNvSpPr>
          <p:nvPr/>
        </p:nvSpPr>
        <p:spPr bwMode="auto">
          <a:xfrm>
            <a:off x="7261225" y="1473200"/>
            <a:ext cx="249238" cy="366713"/>
          </a:xfrm>
          <a:prstGeom prst="rect">
            <a:avLst/>
          </a:prstGeom>
          <a:noFill/>
          <a:ln w="9525">
            <a:noFill/>
            <a:miter lim="800000"/>
            <a:headEnd/>
            <a:tailEnd/>
          </a:ln>
        </p:spPr>
        <p:txBody>
          <a:bodyPr>
            <a:spAutoFit/>
          </a:bodyPr>
          <a:lstStyle/>
          <a:p>
            <a:r>
              <a:rPr lang="en-US" altLang="zh-CN"/>
              <a:t>1</a:t>
            </a:r>
          </a:p>
        </p:txBody>
      </p:sp>
      <p:sp>
        <p:nvSpPr>
          <p:cNvPr id="174158" name="Text Box 82"/>
          <p:cNvSpPr txBox="1">
            <a:spLocks noChangeArrowheads="1"/>
          </p:cNvSpPr>
          <p:nvPr/>
        </p:nvSpPr>
        <p:spPr bwMode="auto">
          <a:xfrm>
            <a:off x="5776913" y="2900363"/>
            <a:ext cx="439737" cy="396875"/>
          </a:xfrm>
          <a:prstGeom prst="rect">
            <a:avLst/>
          </a:prstGeom>
          <a:noFill/>
          <a:ln w="9525">
            <a:noFill/>
            <a:miter lim="800000"/>
            <a:headEnd/>
            <a:tailEnd/>
          </a:ln>
        </p:spPr>
        <p:txBody>
          <a:bodyPr wrap="none">
            <a:spAutoFit/>
          </a:bodyPr>
          <a:lstStyle/>
          <a:p>
            <a:r>
              <a:rPr lang="en-US" altLang="zh-CN" sz="2000" i="1">
                <a:solidFill>
                  <a:srgbClr val="CC0000"/>
                </a:solidFill>
                <a:latin typeface="Times New Roman" pitchFamily="18" charset="0"/>
              </a:rPr>
              <a:t>p</a:t>
            </a:r>
            <a:r>
              <a:rPr lang="en-US" altLang="zh-CN" sz="2000" i="1">
                <a:solidFill>
                  <a:srgbClr val="CC0000"/>
                </a:solidFill>
                <a:latin typeface="Times New Roman" pitchFamily="18" charset="0"/>
                <a:cs typeface="Times New Roman" pitchFamily="18" charset="0"/>
              </a:rPr>
              <a:t>´</a:t>
            </a:r>
            <a:endParaRPr lang="en-US" altLang="zh-CN" sz="2000" i="1">
              <a:solidFill>
                <a:srgbClr val="CC0000"/>
              </a:solidFill>
              <a:latin typeface="Times New Roman" pitchFamily="18" charset="0"/>
            </a:endParaRPr>
          </a:p>
        </p:txBody>
      </p:sp>
      <p:sp>
        <p:nvSpPr>
          <p:cNvPr id="174159" name="Rectangle 86"/>
          <p:cNvSpPr>
            <a:spLocks noChangeArrowheads="1"/>
          </p:cNvSpPr>
          <p:nvPr/>
        </p:nvSpPr>
        <p:spPr bwMode="auto">
          <a:xfrm>
            <a:off x="3635375" y="3860800"/>
            <a:ext cx="4824413" cy="2160588"/>
          </a:xfrm>
          <a:prstGeom prst="rect">
            <a:avLst/>
          </a:prstGeom>
          <a:noFill/>
          <a:ln w="9525">
            <a:solidFill>
              <a:schemeClr val="tx1"/>
            </a:solidFill>
            <a:miter lim="800000"/>
            <a:headEnd/>
            <a:tailEnd/>
          </a:ln>
        </p:spPr>
        <p:txBody>
          <a:bodyPr wrap="none" anchor="ctr"/>
          <a:lstStyle/>
          <a:p>
            <a:endParaRPr lang="zh-CN" altLang="en-US"/>
          </a:p>
        </p:txBody>
      </p:sp>
      <p:sp>
        <p:nvSpPr>
          <p:cNvPr id="174160" name="Rectangle 87"/>
          <p:cNvSpPr>
            <a:spLocks noChangeArrowheads="1"/>
          </p:cNvSpPr>
          <p:nvPr/>
        </p:nvSpPr>
        <p:spPr bwMode="auto">
          <a:xfrm>
            <a:off x="3635375" y="1196975"/>
            <a:ext cx="4824413" cy="2592388"/>
          </a:xfrm>
          <a:prstGeom prst="rect">
            <a:avLst/>
          </a:prstGeom>
          <a:noFill/>
          <a:ln w="9525">
            <a:solidFill>
              <a:schemeClr val="tx1"/>
            </a:solidFill>
            <a:miter lim="800000"/>
            <a:headEnd/>
            <a:tailEnd/>
          </a:ln>
        </p:spPr>
        <p:txBody>
          <a:bodyPr wrap="none" anchor="ctr"/>
          <a:lstStyle/>
          <a:p>
            <a:endParaRPr lang="zh-CN" altLang="en-US"/>
          </a:p>
        </p:txBody>
      </p:sp>
      <p:graphicFrame>
        <p:nvGraphicFramePr>
          <p:cNvPr id="23640" name="Object 88"/>
          <p:cNvGraphicFramePr>
            <a:graphicFrameLocks noChangeAspect="1"/>
          </p:cNvGraphicFramePr>
          <p:nvPr/>
        </p:nvGraphicFramePr>
        <p:xfrm>
          <a:off x="1187450" y="3933825"/>
          <a:ext cx="1303338" cy="1257300"/>
        </p:xfrm>
        <a:graphic>
          <a:graphicData uri="http://schemas.openxmlformats.org/presentationml/2006/ole">
            <p:oleObj spid="_x0000_s189442" name="公式" r:id="rId3" imgW="330120" imgH="317160" progId="">
              <p:embed/>
            </p:oleObj>
          </a:graphicData>
        </a:graphic>
      </p:graphicFrame>
      <p:graphicFrame>
        <p:nvGraphicFramePr>
          <p:cNvPr id="23641" name="Object 89"/>
          <p:cNvGraphicFramePr>
            <a:graphicFrameLocks noChangeAspect="1"/>
          </p:cNvGraphicFramePr>
          <p:nvPr/>
        </p:nvGraphicFramePr>
        <p:xfrm>
          <a:off x="1116013" y="1341438"/>
          <a:ext cx="1703387" cy="1257300"/>
        </p:xfrm>
        <a:graphic>
          <a:graphicData uri="http://schemas.openxmlformats.org/presentationml/2006/ole">
            <p:oleObj spid="_x0000_s189443" name="公式" r:id="rId4" imgW="431640" imgH="317160" progId="">
              <p:embed/>
            </p:oleObj>
          </a:graphicData>
        </a:graphic>
      </p:graphicFrame>
      <p:sp>
        <p:nvSpPr>
          <p:cNvPr id="174161" name="Rectangle 26"/>
          <p:cNvSpPr>
            <a:spLocks noChangeArrowheads="1"/>
          </p:cNvSpPr>
          <p:nvPr/>
        </p:nvSpPr>
        <p:spPr bwMode="auto">
          <a:xfrm>
            <a:off x="5638800" y="101600"/>
            <a:ext cx="3227388" cy="519113"/>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 11-14  </a:t>
            </a:r>
            <a:r>
              <a:rPr kumimoji="1" lang="zh-CN" altLang="en-US" sz="2800" b="1">
                <a:solidFill>
                  <a:srgbClr val="000066"/>
                </a:solidFill>
                <a:latin typeface="楷体_GB2312" pitchFamily="49" charset="-122"/>
                <a:ea typeface="楷体_GB2312" pitchFamily="49" charset="-122"/>
              </a:rPr>
              <a:t>几何光学 </a:t>
            </a:r>
          </a:p>
        </p:txBody>
      </p:sp>
      <p:sp>
        <p:nvSpPr>
          <p:cNvPr id="82" name="Oval 27"/>
          <p:cNvSpPr>
            <a:spLocks noChangeArrowheads="1"/>
          </p:cNvSpPr>
          <p:nvPr/>
        </p:nvSpPr>
        <p:spPr bwMode="auto">
          <a:xfrm>
            <a:off x="5715000" y="609600"/>
            <a:ext cx="3065463"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3556"/>
                                        </p:tgtEl>
                                        <p:attrNameLst>
                                          <p:attrName>style.visibility</p:attrName>
                                        </p:attrNameLst>
                                      </p:cBhvr>
                                      <p:to>
                                        <p:strVal val="visible"/>
                                      </p:to>
                                    </p:set>
                                    <p:animEffect transition="in" filter="blinds(horizontal)">
                                      <p:cBhvr>
                                        <p:cTn id="11" dur="500"/>
                                        <p:tgtEl>
                                          <p:spTgt spid="2355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3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灯片编号占位符 3"/>
          <p:cNvSpPr>
            <a:spLocks noGrp="1"/>
          </p:cNvSpPr>
          <p:nvPr>
            <p:ph type="sldNum" sz="quarter" idx="10"/>
          </p:nvPr>
        </p:nvSpPr>
        <p:spPr>
          <a:noFill/>
        </p:spPr>
        <p:txBody>
          <a:bodyPr/>
          <a:lstStyle/>
          <a:p>
            <a:fld id="{A34AD888-1BE7-4E65-8DF8-EEEA2281E374}" type="slidenum">
              <a:rPr lang="zh-CN" altLang="zh-CN" smtClean="0"/>
              <a:pPr/>
              <a:t>25</a:t>
            </a:fld>
            <a:endParaRPr lang="zh-CN" altLang="zh-CN" smtClean="0"/>
          </a:p>
        </p:txBody>
      </p:sp>
      <p:pic>
        <p:nvPicPr>
          <p:cNvPr id="193539" name="Picture 2" descr="250px-Thomas_Young_%28scientist%29">
            <a:hlinkClick r:id="rId2"/>
          </p:cNvPr>
          <p:cNvPicPr>
            <a:picLocks noChangeAspect="1" noChangeArrowheads="1"/>
          </p:cNvPicPr>
          <p:nvPr/>
        </p:nvPicPr>
        <p:blipFill>
          <a:blip r:embed="rId3" cstate="print"/>
          <a:srcRect/>
          <a:stretch>
            <a:fillRect/>
          </a:stretch>
        </p:blipFill>
        <p:spPr bwMode="auto">
          <a:xfrm>
            <a:off x="395288" y="1052513"/>
            <a:ext cx="2381250" cy="2981325"/>
          </a:xfrm>
          <a:prstGeom prst="rect">
            <a:avLst/>
          </a:prstGeom>
          <a:noFill/>
          <a:ln w="9525">
            <a:noFill/>
            <a:miter lim="800000"/>
            <a:headEnd/>
            <a:tailEnd/>
          </a:ln>
        </p:spPr>
      </p:pic>
      <p:sp>
        <p:nvSpPr>
          <p:cNvPr id="193540" name="Rectangle 3"/>
          <p:cNvSpPr>
            <a:spLocks noChangeArrowheads="1"/>
          </p:cNvSpPr>
          <p:nvPr/>
        </p:nvSpPr>
        <p:spPr bwMode="auto">
          <a:xfrm>
            <a:off x="2954338" y="1125538"/>
            <a:ext cx="6196012" cy="1066800"/>
          </a:xfrm>
          <a:prstGeom prst="rect">
            <a:avLst/>
          </a:prstGeom>
          <a:noFill/>
          <a:ln w="9525">
            <a:noFill/>
            <a:miter lim="800000"/>
            <a:headEnd/>
            <a:tailEnd/>
          </a:ln>
        </p:spPr>
        <p:txBody>
          <a:bodyPr wrap="none">
            <a:spAutoFit/>
          </a:bodyPr>
          <a:lstStyle/>
          <a:p>
            <a:pPr algn="ctr"/>
            <a:r>
              <a:rPr lang="zh-CN" sz="3200" b="1"/>
              <a:t>托马斯</a:t>
            </a:r>
            <a:r>
              <a:rPr lang="zh-CN" altLang="zh-CN" sz="3200" b="1"/>
              <a:t>·</a:t>
            </a:r>
            <a:r>
              <a:rPr lang="zh-CN" sz="3200" b="1"/>
              <a:t>杨（</a:t>
            </a:r>
            <a:r>
              <a:rPr lang="zh-CN" altLang="zh-CN" sz="3200" b="1"/>
              <a:t>Thomas Young </a:t>
            </a:r>
            <a:r>
              <a:rPr lang="zh-CN" sz="3200" b="1"/>
              <a:t>） </a:t>
            </a:r>
          </a:p>
          <a:p>
            <a:pPr algn="ctr"/>
            <a:r>
              <a:rPr lang="zh-CN" altLang="zh-CN" sz="3200" b="1"/>
              <a:t>1773</a:t>
            </a:r>
            <a:r>
              <a:rPr lang="zh-CN" sz="3200" b="1"/>
              <a:t>年</a:t>
            </a:r>
            <a:r>
              <a:rPr lang="zh-CN" altLang="zh-CN" sz="3200" b="1"/>
              <a:t>6</a:t>
            </a:r>
            <a:r>
              <a:rPr lang="zh-CN" sz="3200" b="1"/>
              <a:t>月</a:t>
            </a:r>
            <a:r>
              <a:rPr lang="zh-CN" altLang="zh-CN" sz="3200" b="1"/>
              <a:t>14</a:t>
            </a:r>
            <a:r>
              <a:rPr lang="zh-CN" sz="3200" b="1"/>
              <a:t>日－</a:t>
            </a:r>
            <a:r>
              <a:rPr lang="zh-CN" altLang="zh-CN" sz="3200" b="1"/>
              <a:t>1829</a:t>
            </a:r>
            <a:r>
              <a:rPr lang="zh-CN" sz="3200" b="1"/>
              <a:t>年</a:t>
            </a:r>
            <a:r>
              <a:rPr lang="zh-CN" altLang="zh-CN" sz="3200" b="1"/>
              <a:t>5</a:t>
            </a:r>
            <a:r>
              <a:rPr lang="zh-CN" sz="3200" b="1"/>
              <a:t>月</a:t>
            </a:r>
            <a:r>
              <a:rPr lang="zh-CN" altLang="zh-CN" sz="3200" b="1"/>
              <a:t>29</a:t>
            </a:r>
            <a:r>
              <a:rPr lang="zh-CN" sz="3200" b="1"/>
              <a:t>日</a:t>
            </a:r>
          </a:p>
        </p:txBody>
      </p:sp>
      <p:sp>
        <p:nvSpPr>
          <p:cNvPr id="11268" name="Rectangle 4"/>
          <p:cNvSpPr>
            <a:spLocks noChangeArrowheads="1"/>
          </p:cNvSpPr>
          <p:nvPr/>
        </p:nvSpPr>
        <p:spPr bwMode="auto">
          <a:xfrm>
            <a:off x="2987675" y="2492375"/>
            <a:ext cx="5976938" cy="1554163"/>
          </a:xfrm>
          <a:prstGeom prst="rect">
            <a:avLst/>
          </a:prstGeom>
          <a:noFill/>
          <a:ln w="9525">
            <a:noFill/>
            <a:miter lim="800000"/>
            <a:headEnd/>
            <a:tailEnd/>
          </a:ln>
        </p:spPr>
        <p:txBody>
          <a:bodyPr>
            <a:spAutoFit/>
          </a:bodyPr>
          <a:lstStyle/>
          <a:p>
            <a:r>
              <a:rPr lang="zh-CN" sz="3200" b="1"/>
              <a:t>英国科学家、医生、通才，曾被誉为“世界上最后一个什么都知道的人”！</a:t>
            </a:r>
          </a:p>
        </p:txBody>
      </p:sp>
      <p:sp>
        <p:nvSpPr>
          <p:cNvPr id="11269" name="Rectangle 5"/>
          <p:cNvSpPr>
            <a:spLocks noChangeArrowheads="1"/>
          </p:cNvSpPr>
          <p:nvPr/>
        </p:nvSpPr>
        <p:spPr bwMode="auto">
          <a:xfrm>
            <a:off x="611188" y="4941888"/>
            <a:ext cx="8574087" cy="579437"/>
          </a:xfrm>
          <a:prstGeom prst="rect">
            <a:avLst/>
          </a:prstGeom>
          <a:noFill/>
          <a:ln w="9525">
            <a:noFill/>
            <a:miter lim="800000"/>
            <a:headEnd/>
            <a:tailEnd/>
          </a:ln>
        </p:spPr>
        <p:txBody>
          <a:bodyPr wrap="none">
            <a:spAutoFit/>
          </a:bodyPr>
          <a:lstStyle/>
          <a:p>
            <a:r>
              <a:rPr lang="zh-CN" altLang="zh-CN" b="1">
                <a:solidFill>
                  <a:srgbClr val="0000FF"/>
                </a:solidFill>
              </a:rPr>
              <a:t>●</a:t>
            </a:r>
            <a:r>
              <a:rPr lang="zh-CN" sz="3200" b="1"/>
              <a:t>第一次为测定光波波长提供了切实可行的方法</a:t>
            </a:r>
          </a:p>
        </p:txBody>
      </p:sp>
      <p:sp>
        <p:nvSpPr>
          <p:cNvPr id="11270" name="Rectangle 6"/>
          <p:cNvSpPr>
            <a:spLocks noChangeArrowheads="1"/>
          </p:cNvSpPr>
          <p:nvPr/>
        </p:nvSpPr>
        <p:spPr bwMode="auto">
          <a:xfrm>
            <a:off x="684213" y="5589588"/>
            <a:ext cx="7778750" cy="579437"/>
          </a:xfrm>
          <a:prstGeom prst="rect">
            <a:avLst/>
          </a:prstGeom>
          <a:noFill/>
          <a:ln w="9525">
            <a:noFill/>
            <a:miter lim="800000"/>
            <a:headEnd/>
            <a:tailEnd/>
          </a:ln>
        </p:spPr>
        <p:txBody>
          <a:bodyPr wrap="none" lIns="0" anchor="ctr">
            <a:spAutoFit/>
          </a:bodyPr>
          <a:lstStyle/>
          <a:p>
            <a:r>
              <a:rPr lang="zh-CN" altLang="zh-CN" b="1">
                <a:solidFill>
                  <a:srgbClr val="0000FF"/>
                </a:solidFill>
              </a:rPr>
              <a:t>●</a:t>
            </a:r>
            <a:r>
              <a:rPr lang="zh-CN" sz="3200" b="1"/>
              <a:t>首次为光的波动性提供了有力的实验依据 </a:t>
            </a:r>
          </a:p>
        </p:txBody>
      </p:sp>
      <p:sp>
        <p:nvSpPr>
          <p:cNvPr id="11271" name="Text Box 7"/>
          <p:cNvSpPr txBox="1">
            <a:spLocks noChangeArrowheads="1"/>
          </p:cNvSpPr>
          <p:nvPr/>
        </p:nvSpPr>
        <p:spPr bwMode="auto">
          <a:xfrm>
            <a:off x="395288" y="4221163"/>
            <a:ext cx="3856037" cy="579437"/>
          </a:xfrm>
          <a:prstGeom prst="rect">
            <a:avLst/>
          </a:prstGeom>
          <a:noFill/>
          <a:ln w="9525">
            <a:noFill/>
            <a:miter lim="800000"/>
            <a:headEnd/>
            <a:tailEnd/>
          </a:ln>
        </p:spPr>
        <p:txBody>
          <a:bodyPr wrap="none">
            <a:spAutoFit/>
          </a:bodyPr>
          <a:lstStyle/>
          <a:p>
            <a:r>
              <a:rPr lang="zh-CN" sz="3200" b="1"/>
              <a:t>杨氏双缝实验的意义</a:t>
            </a:r>
          </a:p>
        </p:txBody>
      </p:sp>
      <p:sp>
        <p:nvSpPr>
          <p:cNvPr id="9" name="Oval 20"/>
          <p:cNvSpPr>
            <a:spLocks noChangeArrowheads="1"/>
          </p:cNvSpPr>
          <p:nvPr/>
        </p:nvSpPr>
        <p:spPr bwMode="auto">
          <a:xfrm>
            <a:off x="2914650" y="609600"/>
            <a:ext cx="6153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93546" name="Rectangle 23"/>
          <p:cNvSpPr>
            <a:spLocks noChangeArrowheads="1"/>
          </p:cNvSpPr>
          <p:nvPr/>
        </p:nvSpPr>
        <p:spPr bwMode="auto">
          <a:xfrm>
            <a:off x="3200400" y="65088"/>
            <a:ext cx="579755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11-2 </a:t>
            </a:r>
            <a:r>
              <a:rPr kumimoji="1" lang="zh-CN" altLang="en-US" sz="2800" b="1">
                <a:solidFill>
                  <a:srgbClr val="000066"/>
                </a:solidFill>
                <a:latin typeface="楷体_GB2312" pitchFamily="49" charset="-122"/>
                <a:ea typeface="楷体_GB2312" pitchFamily="49" charset="-122"/>
              </a:rPr>
              <a:t>杨氏双缝干涉实验 劳埃德镜</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blinds(horizontal)">
                                      <p:cBhvr>
                                        <p:cTn id="7" dur="500"/>
                                        <p:tgtEl>
                                          <p:spTgt spid="1126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271">
                                            <p:txEl>
                                              <p:pRg st="0" end="0"/>
                                            </p:txEl>
                                          </p:spTgt>
                                        </p:tgtEl>
                                        <p:attrNameLst>
                                          <p:attrName>style.visibility</p:attrName>
                                        </p:attrNameLst>
                                      </p:cBhvr>
                                      <p:to>
                                        <p:strVal val="visible"/>
                                      </p:to>
                                    </p:set>
                                    <p:animEffect transition="in" filter="blinds(horizontal)">
                                      <p:cBhvr>
                                        <p:cTn id="12" dur="500"/>
                                        <p:tgtEl>
                                          <p:spTgt spid="1127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269"/>
                                        </p:tgtEl>
                                        <p:attrNameLst>
                                          <p:attrName>style.visibility</p:attrName>
                                        </p:attrNameLst>
                                      </p:cBhvr>
                                      <p:to>
                                        <p:strVal val="visible"/>
                                      </p:to>
                                    </p:set>
                                    <p:animEffect transition="in" filter="blinds(horizontal)">
                                      <p:cBhvr>
                                        <p:cTn id="17" dur="500"/>
                                        <p:tgtEl>
                                          <p:spTgt spid="1126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270">
                                            <p:txEl>
                                              <p:pRg st="0" end="0"/>
                                            </p:txEl>
                                          </p:spTgt>
                                        </p:tgtEl>
                                        <p:attrNameLst>
                                          <p:attrName>style.visibility</p:attrName>
                                        </p:attrNameLst>
                                      </p:cBhvr>
                                      <p:to>
                                        <p:strVal val="visible"/>
                                      </p:to>
                                    </p:set>
                                    <p:animEffect transition="in" filter="blinds(horizontal)">
                                      <p:cBhvr>
                                        <p:cTn id="22" dur="500"/>
                                        <p:tgtEl>
                                          <p:spTgt spid="112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autoUpdateAnimBg="0"/>
      <p:bldP spid="11269" grpId="0" autoUpdateAnimBg="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灯片编号占位符 1"/>
          <p:cNvSpPr>
            <a:spLocks noGrp="1"/>
          </p:cNvSpPr>
          <p:nvPr>
            <p:ph type="sldNum" sz="quarter" idx="10"/>
          </p:nvPr>
        </p:nvSpPr>
        <p:spPr>
          <a:noFill/>
        </p:spPr>
        <p:txBody>
          <a:bodyPr/>
          <a:lstStyle/>
          <a:p>
            <a:fld id="{50EE30C2-2F03-47BF-9C70-2000F1B81E02}" type="slidenum">
              <a:rPr lang="en-US" altLang="zh-CN" smtClean="0"/>
              <a:pPr/>
              <a:t>250</a:t>
            </a:fld>
            <a:endParaRPr lang="en-US" altLang="zh-CN" smtClean="0"/>
          </a:p>
        </p:txBody>
      </p:sp>
      <p:sp>
        <p:nvSpPr>
          <p:cNvPr id="175108" name="Text Box 2"/>
          <p:cNvSpPr txBox="1">
            <a:spLocks noChangeArrowheads="1"/>
          </p:cNvSpPr>
          <p:nvPr/>
        </p:nvSpPr>
        <p:spPr bwMode="auto">
          <a:xfrm>
            <a:off x="684213" y="692150"/>
            <a:ext cx="6767512" cy="641350"/>
          </a:xfrm>
          <a:prstGeom prst="rect">
            <a:avLst/>
          </a:prstGeom>
          <a:noFill/>
          <a:ln w="9525">
            <a:noFill/>
            <a:miter lim="800000"/>
            <a:headEnd/>
            <a:tailEnd/>
          </a:ln>
        </p:spPr>
        <p:txBody>
          <a:bodyPr>
            <a:spAutoFit/>
          </a:bodyPr>
          <a:lstStyle/>
          <a:p>
            <a:r>
              <a:rPr lang="zh-CN" altLang="en-US" sz="3600">
                <a:solidFill>
                  <a:srgbClr val="CC0000"/>
                </a:solidFill>
              </a:rPr>
              <a:t>五  显微镜、望远镜和照相机</a:t>
            </a:r>
          </a:p>
        </p:txBody>
      </p:sp>
      <p:sp>
        <p:nvSpPr>
          <p:cNvPr id="24579" name="Text Box 3"/>
          <p:cNvSpPr txBox="1">
            <a:spLocks noChangeArrowheads="1"/>
          </p:cNvSpPr>
          <p:nvPr/>
        </p:nvSpPr>
        <p:spPr bwMode="auto">
          <a:xfrm>
            <a:off x="971550" y="1341438"/>
            <a:ext cx="3313113" cy="579437"/>
          </a:xfrm>
          <a:prstGeom prst="rect">
            <a:avLst/>
          </a:prstGeom>
          <a:noFill/>
          <a:ln w="9525">
            <a:noFill/>
            <a:miter lim="800000"/>
            <a:headEnd/>
            <a:tailEnd/>
          </a:ln>
        </p:spPr>
        <p:txBody>
          <a:bodyPr>
            <a:spAutoFit/>
          </a:bodyPr>
          <a:lstStyle/>
          <a:p>
            <a:r>
              <a:rPr lang="en-US" altLang="zh-CN" sz="3200" b="1">
                <a:solidFill>
                  <a:srgbClr val="CC0000"/>
                </a:solidFill>
                <a:latin typeface="Times New Roman" pitchFamily="18" charset="0"/>
              </a:rPr>
              <a:t>1</a:t>
            </a:r>
            <a:r>
              <a:rPr lang="en-US" altLang="zh-CN" sz="3200" b="1">
                <a:solidFill>
                  <a:srgbClr val="CC0000"/>
                </a:solidFill>
              </a:rPr>
              <a:t>   </a:t>
            </a:r>
            <a:r>
              <a:rPr lang="zh-CN" altLang="en-US" sz="3200" b="1">
                <a:solidFill>
                  <a:srgbClr val="CC0000"/>
                </a:solidFill>
              </a:rPr>
              <a:t>显微镜</a:t>
            </a:r>
          </a:p>
        </p:txBody>
      </p:sp>
      <p:sp>
        <p:nvSpPr>
          <p:cNvPr id="24580" name="Text Box 4"/>
          <p:cNvSpPr txBox="1">
            <a:spLocks noChangeArrowheads="1"/>
          </p:cNvSpPr>
          <p:nvPr/>
        </p:nvSpPr>
        <p:spPr bwMode="auto">
          <a:xfrm>
            <a:off x="611188" y="1844675"/>
            <a:ext cx="5113337" cy="579438"/>
          </a:xfrm>
          <a:prstGeom prst="rect">
            <a:avLst/>
          </a:prstGeom>
          <a:noFill/>
          <a:ln w="9525">
            <a:noFill/>
            <a:miter lim="800000"/>
            <a:headEnd/>
            <a:tailEnd/>
          </a:ln>
        </p:spPr>
        <p:txBody>
          <a:bodyPr>
            <a:spAutoFit/>
          </a:bodyPr>
          <a:lstStyle/>
          <a:p>
            <a:r>
              <a:rPr lang="zh-CN" altLang="en-US" sz="3200" b="1">
                <a:solidFill>
                  <a:srgbClr val="CC0000"/>
                </a:solidFill>
              </a:rPr>
              <a:t>（</a:t>
            </a:r>
            <a:r>
              <a:rPr lang="en-US" altLang="zh-CN" sz="3200" b="1">
                <a:solidFill>
                  <a:srgbClr val="CC0000"/>
                </a:solidFill>
                <a:latin typeface="Times New Roman" pitchFamily="18" charset="0"/>
              </a:rPr>
              <a:t>a</a:t>
            </a:r>
            <a:r>
              <a:rPr lang="zh-CN" altLang="en-US" sz="3200" b="1">
                <a:solidFill>
                  <a:srgbClr val="CC0000"/>
                </a:solidFill>
              </a:rPr>
              <a:t>）</a:t>
            </a:r>
            <a:r>
              <a:rPr lang="zh-CN" altLang="en-US" sz="3200" b="1"/>
              <a:t>显微镜成像光路</a:t>
            </a:r>
          </a:p>
        </p:txBody>
      </p:sp>
      <p:grpSp>
        <p:nvGrpSpPr>
          <p:cNvPr id="2" name="Group 163"/>
          <p:cNvGrpSpPr>
            <a:grpSpLocks/>
          </p:cNvGrpSpPr>
          <p:nvPr/>
        </p:nvGrpSpPr>
        <p:grpSpPr bwMode="auto">
          <a:xfrm>
            <a:off x="576263" y="2493963"/>
            <a:ext cx="8388350" cy="3240087"/>
            <a:chOff x="183" y="1616"/>
            <a:chExt cx="5577" cy="2101"/>
          </a:xfrm>
        </p:grpSpPr>
        <p:grpSp>
          <p:nvGrpSpPr>
            <p:cNvPr id="3" name="Group 164"/>
            <p:cNvGrpSpPr>
              <a:grpSpLocks/>
            </p:cNvGrpSpPr>
            <p:nvPr/>
          </p:nvGrpSpPr>
          <p:grpSpPr bwMode="auto">
            <a:xfrm>
              <a:off x="183" y="1616"/>
              <a:ext cx="5577" cy="2101"/>
              <a:chOff x="183" y="1616"/>
              <a:chExt cx="5577" cy="2101"/>
            </a:xfrm>
          </p:grpSpPr>
          <p:graphicFrame>
            <p:nvGraphicFramePr>
              <p:cNvPr id="175106" name="Object 165"/>
              <p:cNvGraphicFramePr>
                <a:graphicFrameLocks noChangeAspect="1"/>
              </p:cNvGraphicFramePr>
              <p:nvPr/>
            </p:nvGraphicFramePr>
            <p:xfrm>
              <a:off x="4883" y="1893"/>
              <a:ext cx="877" cy="1018"/>
            </p:xfrm>
            <a:graphic>
              <a:graphicData uri="http://schemas.openxmlformats.org/presentationml/2006/ole">
                <p:oleObj spid="_x0000_s190466" name="Flash 文档" r:id="rId3" imgW="1731600" imgH="2011680" progId="">
                  <p:embed/>
                </p:oleObj>
              </a:graphicData>
            </a:graphic>
          </p:graphicFrame>
          <p:sp>
            <p:nvSpPr>
              <p:cNvPr id="175119" name="xjhgx2"/>
              <p:cNvSpPr>
                <a:spLocks/>
              </p:cNvSpPr>
              <p:nvPr/>
            </p:nvSpPr>
            <p:spPr bwMode="auto">
              <a:xfrm>
                <a:off x="4041" y="1616"/>
                <a:ext cx="109" cy="1426"/>
              </a:xfrm>
              <a:custGeom>
                <a:avLst/>
                <a:gdLst>
                  <a:gd name="T0" fmla="*/ 0 w 620"/>
                  <a:gd name="T1" fmla="*/ 0 h 4408"/>
                  <a:gd name="T2" fmla="*/ 0 w 620"/>
                  <a:gd name="T3" fmla="*/ 0 h 4408"/>
                  <a:gd name="T4" fmla="*/ 0 w 620"/>
                  <a:gd name="T5" fmla="*/ 0 h 4408"/>
                  <a:gd name="T6" fmla="*/ 0 w 620"/>
                  <a:gd name="T7" fmla="*/ 0 h 4408"/>
                  <a:gd name="T8" fmla="*/ 0 w 620"/>
                  <a:gd name="T9" fmla="*/ 0 h 4408"/>
                  <a:gd name="T10" fmla="*/ 0 w 620"/>
                  <a:gd name="T11" fmla="*/ 0 h 4408"/>
                  <a:gd name="T12" fmla="*/ 0 w 620"/>
                  <a:gd name="T13" fmla="*/ 0 h 4408"/>
                  <a:gd name="T14" fmla="*/ 0 w 620"/>
                  <a:gd name="T15" fmla="*/ 0 h 4408"/>
                  <a:gd name="T16" fmla="*/ 0 w 620"/>
                  <a:gd name="T17" fmla="*/ 0 h 4408"/>
                  <a:gd name="T18" fmla="*/ 0 w 620"/>
                  <a:gd name="T19" fmla="*/ 0 h 4408"/>
                  <a:gd name="T20" fmla="*/ 0 w 620"/>
                  <a:gd name="T21" fmla="*/ 0 h 4408"/>
                  <a:gd name="T22" fmla="*/ 0 w 620"/>
                  <a:gd name="T23" fmla="*/ 0 h 4408"/>
                  <a:gd name="T24" fmla="*/ 0 w 620"/>
                  <a:gd name="T25" fmla="*/ 0 h 4408"/>
                  <a:gd name="T26" fmla="*/ 0 w 620"/>
                  <a:gd name="T27" fmla="*/ 0 h 4408"/>
                  <a:gd name="T28" fmla="*/ 0 w 620"/>
                  <a:gd name="T29" fmla="*/ 1 h 4408"/>
                  <a:gd name="T30" fmla="*/ 0 w 620"/>
                  <a:gd name="T31" fmla="*/ 1 h 4408"/>
                  <a:gd name="T32" fmla="*/ 0 w 620"/>
                  <a:gd name="T33" fmla="*/ 1 h 4408"/>
                  <a:gd name="T34" fmla="*/ 0 w 620"/>
                  <a:gd name="T35" fmla="*/ 1 h 4408"/>
                  <a:gd name="T36" fmla="*/ 0 w 620"/>
                  <a:gd name="T37" fmla="*/ 1 h 4408"/>
                  <a:gd name="T38" fmla="*/ 0 w 620"/>
                  <a:gd name="T39" fmla="*/ 1 h 4408"/>
                  <a:gd name="T40" fmla="*/ 0 w 620"/>
                  <a:gd name="T41" fmla="*/ 0 h 4408"/>
                  <a:gd name="T42" fmla="*/ 0 w 620"/>
                  <a:gd name="T43" fmla="*/ 0 h 4408"/>
                  <a:gd name="T44" fmla="*/ 0 w 620"/>
                  <a:gd name="T45" fmla="*/ 0 h 4408"/>
                  <a:gd name="T46" fmla="*/ 0 w 620"/>
                  <a:gd name="T47" fmla="*/ 0 h 4408"/>
                  <a:gd name="T48" fmla="*/ 0 w 620"/>
                  <a:gd name="T49" fmla="*/ 0 h 4408"/>
                  <a:gd name="T50" fmla="*/ 0 w 620"/>
                  <a:gd name="T51" fmla="*/ 0 h 4408"/>
                  <a:gd name="T52" fmla="*/ 0 w 620"/>
                  <a:gd name="T53" fmla="*/ 0 h 4408"/>
                  <a:gd name="T54" fmla="*/ 0 w 620"/>
                  <a:gd name="T55" fmla="*/ 0 h 4408"/>
                  <a:gd name="T56" fmla="*/ 0 w 620"/>
                  <a:gd name="T57" fmla="*/ 0 h 4408"/>
                  <a:gd name="T58" fmla="*/ 0 w 620"/>
                  <a:gd name="T59" fmla="*/ 0 h 4408"/>
                  <a:gd name="T60" fmla="*/ 0 w 620"/>
                  <a:gd name="T61" fmla="*/ 0 h 4408"/>
                  <a:gd name="T62" fmla="*/ 0 w 620"/>
                  <a:gd name="T63" fmla="*/ 0 h 4408"/>
                  <a:gd name="T64" fmla="*/ 0 w 620"/>
                  <a:gd name="T65" fmla="*/ 0 h 4408"/>
                  <a:gd name="T66" fmla="*/ 0 w 620"/>
                  <a:gd name="T67" fmla="*/ 0 h 44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20"/>
                  <a:gd name="T103" fmla="*/ 0 h 4408"/>
                  <a:gd name="T104" fmla="*/ 620 w 620"/>
                  <a:gd name="T105" fmla="*/ 4408 h 44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20" h="4408">
                    <a:moveTo>
                      <a:pt x="310" y="0"/>
                    </a:moveTo>
                    <a:lnTo>
                      <a:pt x="237" y="270"/>
                    </a:lnTo>
                    <a:lnTo>
                      <a:pt x="175" y="542"/>
                    </a:lnTo>
                    <a:lnTo>
                      <a:pt x="121" y="816"/>
                    </a:lnTo>
                    <a:lnTo>
                      <a:pt x="78" y="1091"/>
                    </a:lnTo>
                    <a:lnTo>
                      <a:pt x="44" y="1368"/>
                    </a:lnTo>
                    <a:lnTo>
                      <a:pt x="19" y="1646"/>
                    </a:lnTo>
                    <a:lnTo>
                      <a:pt x="5" y="1925"/>
                    </a:lnTo>
                    <a:lnTo>
                      <a:pt x="0" y="2204"/>
                    </a:lnTo>
                    <a:lnTo>
                      <a:pt x="5" y="2483"/>
                    </a:lnTo>
                    <a:lnTo>
                      <a:pt x="19" y="2762"/>
                    </a:lnTo>
                    <a:lnTo>
                      <a:pt x="44" y="3040"/>
                    </a:lnTo>
                    <a:lnTo>
                      <a:pt x="78" y="3317"/>
                    </a:lnTo>
                    <a:lnTo>
                      <a:pt x="121" y="3592"/>
                    </a:lnTo>
                    <a:lnTo>
                      <a:pt x="175" y="3866"/>
                    </a:lnTo>
                    <a:lnTo>
                      <a:pt x="237" y="4138"/>
                    </a:lnTo>
                    <a:lnTo>
                      <a:pt x="310" y="4408"/>
                    </a:lnTo>
                    <a:lnTo>
                      <a:pt x="383" y="4138"/>
                    </a:lnTo>
                    <a:lnTo>
                      <a:pt x="445" y="3866"/>
                    </a:lnTo>
                    <a:lnTo>
                      <a:pt x="499" y="3592"/>
                    </a:lnTo>
                    <a:lnTo>
                      <a:pt x="542" y="3317"/>
                    </a:lnTo>
                    <a:lnTo>
                      <a:pt x="576" y="3040"/>
                    </a:lnTo>
                    <a:lnTo>
                      <a:pt x="601" y="2762"/>
                    </a:lnTo>
                    <a:lnTo>
                      <a:pt x="615" y="2483"/>
                    </a:lnTo>
                    <a:lnTo>
                      <a:pt x="620" y="2204"/>
                    </a:lnTo>
                    <a:lnTo>
                      <a:pt x="615" y="1925"/>
                    </a:lnTo>
                    <a:lnTo>
                      <a:pt x="601" y="1646"/>
                    </a:lnTo>
                    <a:lnTo>
                      <a:pt x="576" y="1368"/>
                    </a:lnTo>
                    <a:lnTo>
                      <a:pt x="542" y="1091"/>
                    </a:lnTo>
                    <a:lnTo>
                      <a:pt x="499" y="816"/>
                    </a:lnTo>
                    <a:lnTo>
                      <a:pt x="445" y="542"/>
                    </a:lnTo>
                    <a:lnTo>
                      <a:pt x="383" y="270"/>
                    </a:lnTo>
                    <a:lnTo>
                      <a:pt x="310" y="0"/>
                    </a:lnTo>
                    <a:close/>
                  </a:path>
                </a:pathLst>
              </a:custGeom>
              <a:solidFill>
                <a:schemeClr val="accent1"/>
              </a:solidFill>
              <a:ln w="9525">
                <a:solidFill>
                  <a:srgbClr val="000000"/>
                </a:solidFill>
                <a:round/>
                <a:headEnd/>
                <a:tailEnd/>
              </a:ln>
            </p:spPr>
            <p:txBody>
              <a:bodyPr/>
              <a:lstStyle/>
              <a:p>
                <a:endParaRPr lang="zh-CN" altLang="en-US"/>
              </a:p>
            </p:txBody>
          </p:sp>
          <p:sp>
            <p:nvSpPr>
              <p:cNvPr id="175120" name="xjhgx2"/>
              <p:cNvSpPr>
                <a:spLocks/>
              </p:cNvSpPr>
              <p:nvPr/>
            </p:nvSpPr>
            <p:spPr bwMode="auto">
              <a:xfrm>
                <a:off x="1618" y="2064"/>
                <a:ext cx="71" cy="528"/>
              </a:xfrm>
              <a:custGeom>
                <a:avLst/>
                <a:gdLst>
                  <a:gd name="T0" fmla="*/ 0 w 620"/>
                  <a:gd name="T1" fmla="*/ 0 h 4408"/>
                  <a:gd name="T2" fmla="*/ 0 w 620"/>
                  <a:gd name="T3" fmla="*/ 0 h 4408"/>
                  <a:gd name="T4" fmla="*/ 0 w 620"/>
                  <a:gd name="T5" fmla="*/ 0 h 4408"/>
                  <a:gd name="T6" fmla="*/ 0 w 620"/>
                  <a:gd name="T7" fmla="*/ 0 h 4408"/>
                  <a:gd name="T8" fmla="*/ 0 w 620"/>
                  <a:gd name="T9" fmla="*/ 0 h 4408"/>
                  <a:gd name="T10" fmla="*/ 0 w 620"/>
                  <a:gd name="T11" fmla="*/ 0 h 4408"/>
                  <a:gd name="T12" fmla="*/ 0 w 620"/>
                  <a:gd name="T13" fmla="*/ 0 h 4408"/>
                  <a:gd name="T14" fmla="*/ 0 w 620"/>
                  <a:gd name="T15" fmla="*/ 0 h 4408"/>
                  <a:gd name="T16" fmla="*/ 0 w 620"/>
                  <a:gd name="T17" fmla="*/ 0 h 4408"/>
                  <a:gd name="T18" fmla="*/ 0 w 620"/>
                  <a:gd name="T19" fmla="*/ 0 h 4408"/>
                  <a:gd name="T20" fmla="*/ 0 w 620"/>
                  <a:gd name="T21" fmla="*/ 0 h 4408"/>
                  <a:gd name="T22" fmla="*/ 0 w 620"/>
                  <a:gd name="T23" fmla="*/ 0 h 4408"/>
                  <a:gd name="T24" fmla="*/ 0 w 620"/>
                  <a:gd name="T25" fmla="*/ 0 h 4408"/>
                  <a:gd name="T26" fmla="*/ 0 w 620"/>
                  <a:gd name="T27" fmla="*/ 0 h 4408"/>
                  <a:gd name="T28" fmla="*/ 0 w 620"/>
                  <a:gd name="T29" fmla="*/ 0 h 4408"/>
                  <a:gd name="T30" fmla="*/ 0 w 620"/>
                  <a:gd name="T31" fmla="*/ 0 h 4408"/>
                  <a:gd name="T32" fmla="*/ 0 w 620"/>
                  <a:gd name="T33" fmla="*/ 0 h 4408"/>
                  <a:gd name="T34" fmla="*/ 0 w 620"/>
                  <a:gd name="T35" fmla="*/ 0 h 4408"/>
                  <a:gd name="T36" fmla="*/ 0 w 620"/>
                  <a:gd name="T37" fmla="*/ 0 h 4408"/>
                  <a:gd name="T38" fmla="*/ 0 w 620"/>
                  <a:gd name="T39" fmla="*/ 0 h 4408"/>
                  <a:gd name="T40" fmla="*/ 0 w 620"/>
                  <a:gd name="T41" fmla="*/ 0 h 4408"/>
                  <a:gd name="T42" fmla="*/ 0 w 620"/>
                  <a:gd name="T43" fmla="*/ 0 h 4408"/>
                  <a:gd name="T44" fmla="*/ 0 w 620"/>
                  <a:gd name="T45" fmla="*/ 0 h 4408"/>
                  <a:gd name="T46" fmla="*/ 0 w 620"/>
                  <a:gd name="T47" fmla="*/ 0 h 4408"/>
                  <a:gd name="T48" fmla="*/ 0 w 620"/>
                  <a:gd name="T49" fmla="*/ 0 h 4408"/>
                  <a:gd name="T50" fmla="*/ 0 w 620"/>
                  <a:gd name="T51" fmla="*/ 0 h 4408"/>
                  <a:gd name="T52" fmla="*/ 0 w 620"/>
                  <a:gd name="T53" fmla="*/ 0 h 4408"/>
                  <a:gd name="T54" fmla="*/ 0 w 620"/>
                  <a:gd name="T55" fmla="*/ 0 h 4408"/>
                  <a:gd name="T56" fmla="*/ 0 w 620"/>
                  <a:gd name="T57" fmla="*/ 0 h 4408"/>
                  <a:gd name="T58" fmla="*/ 0 w 620"/>
                  <a:gd name="T59" fmla="*/ 0 h 4408"/>
                  <a:gd name="T60" fmla="*/ 0 w 620"/>
                  <a:gd name="T61" fmla="*/ 0 h 4408"/>
                  <a:gd name="T62" fmla="*/ 0 w 620"/>
                  <a:gd name="T63" fmla="*/ 0 h 4408"/>
                  <a:gd name="T64" fmla="*/ 0 w 620"/>
                  <a:gd name="T65" fmla="*/ 0 h 4408"/>
                  <a:gd name="T66" fmla="*/ 0 w 620"/>
                  <a:gd name="T67" fmla="*/ 0 h 44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20"/>
                  <a:gd name="T103" fmla="*/ 0 h 4408"/>
                  <a:gd name="T104" fmla="*/ 620 w 620"/>
                  <a:gd name="T105" fmla="*/ 4408 h 44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20" h="4408">
                    <a:moveTo>
                      <a:pt x="310" y="0"/>
                    </a:moveTo>
                    <a:lnTo>
                      <a:pt x="237" y="270"/>
                    </a:lnTo>
                    <a:lnTo>
                      <a:pt x="175" y="542"/>
                    </a:lnTo>
                    <a:lnTo>
                      <a:pt x="121" y="816"/>
                    </a:lnTo>
                    <a:lnTo>
                      <a:pt x="78" y="1091"/>
                    </a:lnTo>
                    <a:lnTo>
                      <a:pt x="44" y="1368"/>
                    </a:lnTo>
                    <a:lnTo>
                      <a:pt x="19" y="1646"/>
                    </a:lnTo>
                    <a:lnTo>
                      <a:pt x="5" y="1925"/>
                    </a:lnTo>
                    <a:lnTo>
                      <a:pt x="0" y="2204"/>
                    </a:lnTo>
                    <a:lnTo>
                      <a:pt x="5" y="2483"/>
                    </a:lnTo>
                    <a:lnTo>
                      <a:pt x="19" y="2762"/>
                    </a:lnTo>
                    <a:lnTo>
                      <a:pt x="44" y="3040"/>
                    </a:lnTo>
                    <a:lnTo>
                      <a:pt x="78" y="3317"/>
                    </a:lnTo>
                    <a:lnTo>
                      <a:pt x="121" y="3592"/>
                    </a:lnTo>
                    <a:lnTo>
                      <a:pt x="175" y="3866"/>
                    </a:lnTo>
                    <a:lnTo>
                      <a:pt x="237" y="4138"/>
                    </a:lnTo>
                    <a:lnTo>
                      <a:pt x="310" y="4408"/>
                    </a:lnTo>
                    <a:lnTo>
                      <a:pt x="383" y="4138"/>
                    </a:lnTo>
                    <a:lnTo>
                      <a:pt x="445" y="3866"/>
                    </a:lnTo>
                    <a:lnTo>
                      <a:pt x="499" y="3592"/>
                    </a:lnTo>
                    <a:lnTo>
                      <a:pt x="542" y="3317"/>
                    </a:lnTo>
                    <a:lnTo>
                      <a:pt x="576" y="3040"/>
                    </a:lnTo>
                    <a:lnTo>
                      <a:pt x="601" y="2762"/>
                    </a:lnTo>
                    <a:lnTo>
                      <a:pt x="615" y="2483"/>
                    </a:lnTo>
                    <a:lnTo>
                      <a:pt x="620" y="2204"/>
                    </a:lnTo>
                    <a:lnTo>
                      <a:pt x="615" y="1925"/>
                    </a:lnTo>
                    <a:lnTo>
                      <a:pt x="601" y="1646"/>
                    </a:lnTo>
                    <a:lnTo>
                      <a:pt x="576" y="1368"/>
                    </a:lnTo>
                    <a:lnTo>
                      <a:pt x="542" y="1091"/>
                    </a:lnTo>
                    <a:lnTo>
                      <a:pt x="499" y="816"/>
                    </a:lnTo>
                    <a:lnTo>
                      <a:pt x="445" y="542"/>
                    </a:lnTo>
                    <a:lnTo>
                      <a:pt x="383" y="270"/>
                    </a:lnTo>
                    <a:lnTo>
                      <a:pt x="310" y="0"/>
                    </a:lnTo>
                    <a:close/>
                  </a:path>
                </a:pathLst>
              </a:custGeom>
              <a:solidFill>
                <a:schemeClr val="accent1"/>
              </a:solidFill>
              <a:ln w="9525">
                <a:solidFill>
                  <a:srgbClr val="000000"/>
                </a:solidFill>
                <a:round/>
                <a:headEnd/>
                <a:tailEnd/>
              </a:ln>
            </p:spPr>
            <p:txBody>
              <a:bodyPr/>
              <a:lstStyle/>
              <a:p>
                <a:endParaRPr lang="zh-CN" altLang="en-US"/>
              </a:p>
            </p:txBody>
          </p:sp>
          <p:sp>
            <p:nvSpPr>
              <p:cNvPr id="175121" name="Line 168"/>
              <p:cNvSpPr>
                <a:spLocks noChangeShapeType="1"/>
              </p:cNvSpPr>
              <p:nvPr/>
            </p:nvSpPr>
            <p:spPr bwMode="auto">
              <a:xfrm>
                <a:off x="585" y="2325"/>
                <a:ext cx="4800" cy="0"/>
              </a:xfrm>
              <a:prstGeom prst="line">
                <a:avLst/>
              </a:prstGeom>
              <a:noFill/>
              <a:ln w="9525">
                <a:solidFill>
                  <a:schemeClr val="tx1"/>
                </a:solidFill>
                <a:round/>
                <a:headEnd/>
                <a:tailEnd/>
              </a:ln>
            </p:spPr>
            <p:txBody>
              <a:bodyPr/>
              <a:lstStyle/>
              <a:p>
                <a:endParaRPr lang="zh-CN" altLang="en-US"/>
              </a:p>
            </p:txBody>
          </p:sp>
          <p:grpSp>
            <p:nvGrpSpPr>
              <p:cNvPr id="4" name="Group 169"/>
              <p:cNvGrpSpPr>
                <a:grpSpLocks noChangeAspect="1"/>
              </p:cNvGrpSpPr>
              <p:nvPr/>
            </p:nvGrpSpPr>
            <p:grpSpPr bwMode="auto">
              <a:xfrm>
                <a:off x="926" y="2295"/>
                <a:ext cx="37" cy="35"/>
                <a:chOff x="6320" y="4418"/>
                <a:chExt cx="913" cy="861"/>
              </a:xfrm>
            </p:grpSpPr>
            <p:grpSp>
              <p:nvGrpSpPr>
                <p:cNvPr id="5" name="Group 170"/>
                <p:cNvGrpSpPr>
                  <a:grpSpLocks noChangeAspect="1"/>
                </p:cNvGrpSpPr>
                <p:nvPr/>
              </p:nvGrpSpPr>
              <p:grpSpPr bwMode="auto">
                <a:xfrm>
                  <a:off x="6320" y="4418"/>
                  <a:ext cx="913" cy="861"/>
                  <a:chOff x="6320" y="4418"/>
                  <a:chExt cx="913" cy="861"/>
                </a:xfrm>
              </p:grpSpPr>
              <p:grpSp>
                <p:nvGrpSpPr>
                  <p:cNvPr id="6" name="Group 171"/>
                  <p:cNvGrpSpPr>
                    <a:grpSpLocks noChangeAspect="1"/>
                  </p:cNvGrpSpPr>
                  <p:nvPr/>
                </p:nvGrpSpPr>
                <p:grpSpPr bwMode="auto">
                  <a:xfrm>
                    <a:off x="6549" y="5081"/>
                    <a:ext cx="498" cy="198"/>
                    <a:chOff x="6549" y="5081"/>
                    <a:chExt cx="498" cy="198"/>
                  </a:xfrm>
                </p:grpSpPr>
                <p:sp>
                  <p:nvSpPr>
                    <p:cNvPr id="175259" name="Freeform 172"/>
                    <p:cNvSpPr>
                      <a:spLocks noChangeAspect="1"/>
                    </p:cNvSpPr>
                    <p:nvPr/>
                  </p:nvSpPr>
                  <p:spPr bwMode="auto">
                    <a:xfrm>
                      <a:off x="6549" y="5081"/>
                      <a:ext cx="498" cy="198"/>
                    </a:xfrm>
                    <a:custGeom>
                      <a:avLst/>
                      <a:gdLst>
                        <a:gd name="T0" fmla="*/ 0 w 498"/>
                        <a:gd name="T1" fmla="*/ 0 h 198"/>
                        <a:gd name="T2" fmla="*/ 101 w 498"/>
                        <a:gd name="T3" fmla="*/ 157 h 198"/>
                        <a:gd name="T4" fmla="*/ 110 w 498"/>
                        <a:gd name="T5" fmla="*/ 167 h 198"/>
                        <a:gd name="T6" fmla="*/ 121 w 498"/>
                        <a:gd name="T7" fmla="*/ 173 h 198"/>
                        <a:gd name="T8" fmla="*/ 136 w 498"/>
                        <a:gd name="T9" fmla="*/ 178 h 198"/>
                        <a:gd name="T10" fmla="*/ 153 w 498"/>
                        <a:gd name="T11" fmla="*/ 186 h 198"/>
                        <a:gd name="T12" fmla="*/ 174 w 498"/>
                        <a:gd name="T13" fmla="*/ 190 h 198"/>
                        <a:gd name="T14" fmla="*/ 188 w 498"/>
                        <a:gd name="T15" fmla="*/ 191 h 198"/>
                        <a:gd name="T16" fmla="*/ 205 w 498"/>
                        <a:gd name="T17" fmla="*/ 194 h 198"/>
                        <a:gd name="T18" fmla="*/ 222 w 498"/>
                        <a:gd name="T19" fmla="*/ 195 h 198"/>
                        <a:gd name="T20" fmla="*/ 243 w 498"/>
                        <a:gd name="T21" fmla="*/ 198 h 198"/>
                        <a:gd name="T22" fmla="*/ 257 w 498"/>
                        <a:gd name="T23" fmla="*/ 198 h 198"/>
                        <a:gd name="T24" fmla="*/ 278 w 498"/>
                        <a:gd name="T25" fmla="*/ 195 h 198"/>
                        <a:gd name="T26" fmla="*/ 295 w 498"/>
                        <a:gd name="T27" fmla="*/ 194 h 198"/>
                        <a:gd name="T28" fmla="*/ 315 w 498"/>
                        <a:gd name="T29" fmla="*/ 191 h 198"/>
                        <a:gd name="T30" fmla="*/ 332 w 498"/>
                        <a:gd name="T31" fmla="*/ 190 h 198"/>
                        <a:gd name="T32" fmla="*/ 349 w 498"/>
                        <a:gd name="T33" fmla="*/ 185 h 198"/>
                        <a:gd name="T34" fmla="*/ 366 w 498"/>
                        <a:gd name="T35" fmla="*/ 181 h 198"/>
                        <a:gd name="T36" fmla="*/ 380 w 498"/>
                        <a:gd name="T37" fmla="*/ 173 h 198"/>
                        <a:gd name="T38" fmla="*/ 392 w 498"/>
                        <a:gd name="T39" fmla="*/ 165 h 198"/>
                        <a:gd name="T40" fmla="*/ 397 w 498"/>
                        <a:gd name="T41" fmla="*/ 160 h 198"/>
                        <a:gd name="T42" fmla="*/ 405 w 498"/>
                        <a:gd name="T43" fmla="*/ 152 h 198"/>
                        <a:gd name="T44" fmla="*/ 498 w 498"/>
                        <a:gd name="T45" fmla="*/ 0 h 198"/>
                        <a:gd name="T46" fmla="*/ 0 w 498"/>
                        <a:gd name="T47" fmla="*/ 0 h 19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8"/>
                        <a:gd name="T73" fmla="*/ 0 h 198"/>
                        <a:gd name="T74" fmla="*/ 498 w 498"/>
                        <a:gd name="T75" fmla="*/ 198 h 19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8" h="198">
                          <a:moveTo>
                            <a:pt x="0" y="0"/>
                          </a:moveTo>
                          <a:lnTo>
                            <a:pt x="101" y="157"/>
                          </a:lnTo>
                          <a:lnTo>
                            <a:pt x="110" y="167"/>
                          </a:lnTo>
                          <a:lnTo>
                            <a:pt x="121" y="173"/>
                          </a:lnTo>
                          <a:lnTo>
                            <a:pt x="136" y="178"/>
                          </a:lnTo>
                          <a:lnTo>
                            <a:pt x="153" y="186"/>
                          </a:lnTo>
                          <a:lnTo>
                            <a:pt x="174" y="190"/>
                          </a:lnTo>
                          <a:lnTo>
                            <a:pt x="188" y="191"/>
                          </a:lnTo>
                          <a:lnTo>
                            <a:pt x="205" y="194"/>
                          </a:lnTo>
                          <a:lnTo>
                            <a:pt x="222" y="195"/>
                          </a:lnTo>
                          <a:lnTo>
                            <a:pt x="243" y="198"/>
                          </a:lnTo>
                          <a:lnTo>
                            <a:pt x="257" y="198"/>
                          </a:lnTo>
                          <a:lnTo>
                            <a:pt x="278" y="195"/>
                          </a:lnTo>
                          <a:lnTo>
                            <a:pt x="295" y="194"/>
                          </a:lnTo>
                          <a:lnTo>
                            <a:pt x="315" y="191"/>
                          </a:lnTo>
                          <a:lnTo>
                            <a:pt x="332" y="190"/>
                          </a:lnTo>
                          <a:lnTo>
                            <a:pt x="349" y="185"/>
                          </a:lnTo>
                          <a:lnTo>
                            <a:pt x="366" y="181"/>
                          </a:lnTo>
                          <a:lnTo>
                            <a:pt x="380" y="173"/>
                          </a:lnTo>
                          <a:lnTo>
                            <a:pt x="392" y="165"/>
                          </a:lnTo>
                          <a:lnTo>
                            <a:pt x="397" y="160"/>
                          </a:lnTo>
                          <a:lnTo>
                            <a:pt x="405" y="152"/>
                          </a:lnTo>
                          <a:lnTo>
                            <a:pt x="498" y="0"/>
                          </a:lnTo>
                          <a:lnTo>
                            <a:pt x="0" y="0"/>
                          </a:lnTo>
                          <a:close/>
                        </a:path>
                      </a:pathLst>
                    </a:custGeom>
                    <a:solidFill>
                      <a:srgbClr val="000000"/>
                    </a:solidFill>
                    <a:ln w="9525">
                      <a:noFill/>
                      <a:round/>
                      <a:headEnd/>
                      <a:tailEnd/>
                    </a:ln>
                  </p:spPr>
                  <p:txBody>
                    <a:bodyPr/>
                    <a:lstStyle/>
                    <a:p>
                      <a:endParaRPr lang="zh-CN" altLang="en-US"/>
                    </a:p>
                  </p:txBody>
                </p:sp>
                <p:sp>
                  <p:nvSpPr>
                    <p:cNvPr id="175260" name="Freeform 173"/>
                    <p:cNvSpPr>
                      <a:spLocks noChangeAspect="1"/>
                    </p:cNvSpPr>
                    <p:nvPr/>
                  </p:nvSpPr>
                  <p:spPr bwMode="auto">
                    <a:xfrm>
                      <a:off x="6627" y="5081"/>
                      <a:ext cx="222" cy="198"/>
                    </a:xfrm>
                    <a:custGeom>
                      <a:avLst/>
                      <a:gdLst>
                        <a:gd name="T0" fmla="*/ 0 w 222"/>
                        <a:gd name="T1" fmla="*/ 0 h 198"/>
                        <a:gd name="T2" fmla="*/ 62 w 222"/>
                        <a:gd name="T3" fmla="*/ 178 h 198"/>
                        <a:gd name="T4" fmla="*/ 75 w 222"/>
                        <a:gd name="T5" fmla="*/ 186 h 198"/>
                        <a:gd name="T6" fmla="*/ 96 w 222"/>
                        <a:gd name="T7" fmla="*/ 190 h 198"/>
                        <a:gd name="T8" fmla="*/ 110 w 222"/>
                        <a:gd name="T9" fmla="*/ 191 h 198"/>
                        <a:gd name="T10" fmla="*/ 127 w 222"/>
                        <a:gd name="T11" fmla="*/ 194 h 198"/>
                        <a:gd name="T12" fmla="*/ 144 w 222"/>
                        <a:gd name="T13" fmla="*/ 195 h 198"/>
                        <a:gd name="T14" fmla="*/ 165 w 222"/>
                        <a:gd name="T15" fmla="*/ 198 h 198"/>
                        <a:gd name="T16" fmla="*/ 179 w 222"/>
                        <a:gd name="T17" fmla="*/ 198 h 198"/>
                        <a:gd name="T18" fmla="*/ 200 w 222"/>
                        <a:gd name="T19" fmla="*/ 195 h 198"/>
                        <a:gd name="T20" fmla="*/ 222 w 222"/>
                        <a:gd name="T21" fmla="*/ 0 h 198"/>
                        <a:gd name="T22" fmla="*/ 0 w 222"/>
                        <a:gd name="T23" fmla="*/ 0 h 1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2"/>
                        <a:gd name="T37" fmla="*/ 0 h 198"/>
                        <a:gd name="T38" fmla="*/ 222 w 222"/>
                        <a:gd name="T39" fmla="*/ 198 h 1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2" h="198">
                          <a:moveTo>
                            <a:pt x="0" y="0"/>
                          </a:moveTo>
                          <a:lnTo>
                            <a:pt x="62" y="178"/>
                          </a:lnTo>
                          <a:lnTo>
                            <a:pt x="75" y="186"/>
                          </a:lnTo>
                          <a:lnTo>
                            <a:pt x="96" y="190"/>
                          </a:lnTo>
                          <a:lnTo>
                            <a:pt x="110" y="191"/>
                          </a:lnTo>
                          <a:lnTo>
                            <a:pt x="127" y="194"/>
                          </a:lnTo>
                          <a:lnTo>
                            <a:pt x="144" y="195"/>
                          </a:lnTo>
                          <a:lnTo>
                            <a:pt x="165" y="198"/>
                          </a:lnTo>
                          <a:lnTo>
                            <a:pt x="179" y="198"/>
                          </a:lnTo>
                          <a:lnTo>
                            <a:pt x="200" y="195"/>
                          </a:lnTo>
                          <a:lnTo>
                            <a:pt x="222" y="0"/>
                          </a:lnTo>
                          <a:lnTo>
                            <a:pt x="0" y="0"/>
                          </a:lnTo>
                          <a:close/>
                        </a:path>
                      </a:pathLst>
                    </a:custGeom>
                    <a:solidFill>
                      <a:srgbClr val="404040"/>
                    </a:solidFill>
                    <a:ln w="9525">
                      <a:noFill/>
                      <a:round/>
                      <a:headEnd/>
                      <a:tailEnd/>
                    </a:ln>
                  </p:spPr>
                  <p:txBody>
                    <a:bodyPr/>
                    <a:lstStyle/>
                    <a:p>
                      <a:endParaRPr lang="zh-CN" altLang="en-US"/>
                    </a:p>
                  </p:txBody>
                </p:sp>
              </p:grpSp>
              <p:grpSp>
                <p:nvGrpSpPr>
                  <p:cNvPr id="7" name="Group 174"/>
                  <p:cNvGrpSpPr>
                    <a:grpSpLocks noChangeAspect="1"/>
                  </p:cNvGrpSpPr>
                  <p:nvPr/>
                </p:nvGrpSpPr>
                <p:grpSpPr bwMode="auto">
                  <a:xfrm>
                    <a:off x="6320" y="4418"/>
                    <a:ext cx="913" cy="718"/>
                    <a:chOff x="6320" y="4418"/>
                    <a:chExt cx="913" cy="718"/>
                  </a:xfrm>
                </p:grpSpPr>
                <p:sp>
                  <p:nvSpPr>
                    <p:cNvPr id="175252" name="Freeform 175"/>
                    <p:cNvSpPr>
                      <a:spLocks noChangeAspect="1"/>
                    </p:cNvSpPr>
                    <p:nvPr/>
                  </p:nvSpPr>
                  <p:spPr bwMode="auto">
                    <a:xfrm>
                      <a:off x="6320" y="4418"/>
                      <a:ext cx="913" cy="718"/>
                    </a:xfrm>
                    <a:custGeom>
                      <a:avLst/>
                      <a:gdLst>
                        <a:gd name="T0" fmla="*/ 21 w 913"/>
                        <a:gd name="T1" fmla="*/ 20 h 718"/>
                        <a:gd name="T2" fmla="*/ 25 w 913"/>
                        <a:gd name="T3" fmla="*/ 38 h 718"/>
                        <a:gd name="T4" fmla="*/ 23 w 913"/>
                        <a:gd name="T5" fmla="*/ 73 h 718"/>
                        <a:gd name="T6" fmla="*/ 12 w 913"/>
                        <a:gd name="T7" fmla="*/ 96 h 718"/>
                        <a:gd name="T8" fmla="*/ 6 w 913"/>
                        <a:gd name="T9" fmla="*/ 126 h 718"/>
                        <a:gd name="T10" fmla="*/ 17 w 913"/>
                        <a:gd name="T11" fmla="*/ 149 h 718"/>
                        <a:gd name="T12" fmla="*/ 34 w 913"/>
                        <a:gd name="T13" fmla="*/ 176 h 718"/>
                        <a:gd name="T14" fmla="*/ 30 w 913"/>
                        <a:gd name="T15" fmla="*/ 195 h 718"/>
                        <a:gd name="T16" fmla="*/ 13 w 913"/>
                        <a:gd name="T17" fmla="*/ 216 h 718"/>
                        <a:gd name="T18" fmla="*/ 6 w 913"/>
                        <a:gd name="T19" fmla="*/ 236 h 718"/>
                        <a:gd name="T20" fmla="*/ 19 w 913"/>
                        <a:gd name="T21" fmla="*/ 259 h 718"/>
                        <a:gd name="T22" fmla="*/ 30 w 913"/>
                        <a:gd name="T23" fmla="*/ 278 h 718"/>
                        <a:gd name="T24" fmla="*/ 30 w 913"/>
                        <a:gd name="T25" fmla="*/ 301 h 718"/>
                        <a:gd name="T26" fmla="*/ 12 w 913"/>
                        <a:gd name="T27" fmla="*/ 322 h 718"/>
                        <a:gd name="T28" fmla="*/ 0 w 913"/>
                        <a:gd name="T29" fmla="*/ 349 h 718"/>
                        <a:gd name="T30" fmla="*/ 13 w 913"/>
                        <a:gd name="T31" fmla="*/ 372 h 718"/>
                        <a:gd name="T32" fmla="*/ 33 w 913"/>
                        <a:gd name="T33" fmla="*/ 396 h 718"/>
                        <a:gd name="T34" fmla="*/ 33 w 913"/>
                        <a:gd name="T35" fmla="*/ 431 h 718"/>
                        <a:gd name="T36" fmla="*/ 19 w 913"/>
                        <a:gd name="T37" fmla="*/ 455 h 718"/>
                        <a:gd name="T38" fmla="*/ 21 w 913"/>
                        <a:gd name="T39" fmla="*/ 473 h 718"/>
                        <a:gd name="T40" fmla="*/ 42 w 913"/>
                        <a:gd name="T41" fmla="*/ 499 h 718"/>
                        <a:gd name="T42" fmla="*/ 107 w 913"/>
                        <a:gd name="T43" fmla="*/ 573 h 718"/>
                        <a:gd name="T44" fmla="*/ 166 w 913"/>
                        <a:gd name="T45" fmla="*/ 629 h 718"/>
                        <a:gd name="T46" fmla="*/ 217 w 913"/>
                        <a:gd name="T47" fmla="*/ 660 h 718"/>
                        <a:gd name="T48" fmla="*/ 313 w 913"/>
                        <a:gd name="T49" fmla="*/ 701 h 718"/>
                        <a:gd name="T50" fmla="*/ 401 w 913"/>
                        <a:gd name="T51" fmla="*/ 716 h 718"/>
                        <a:gd name="T52" fmla="*/ 523 w 913"/>
                        <a:gd name="T53" fmla="*/ 716 h 718"/>
                        <a:gd name="T54" fmla="*/ 625 w 913"/>
                        <a:gd name="T55" fmla="*/ 706 h 718"/>
                        <a:gd name="T56" fmla="*/ 697 w 913"/>
                        <a:gd name="T57" fmla="*/ 685 h 718"/>
                        <a:gd name="T58" fmla="*/ 744 w 913"/>
                        <a:gd name="T59" fmla="*/ 659 h 718"/>
                        <a:gd name="T60" fmla="*/ 778 w 913"/>
                        <a:gd name="T61" fmla="*/ 629 h 718"/>
                        <a:gd name="T62" fmla="*/ 874 w 913"/>
                        <a:gd name="T63" fmla="*/ 493 h 718"/>
                        <a:gd name="T64" fmla="*/ 894 w 913"/>
                        <a:gd name="T65" fmla="*/ 448 h 718"/>
                        <a:gd name="T66" fmla="*/ 895 w 913"/>
                        <a:gd name="T67" fmla="*/ 427 h 718"/>
                        <a:gd name="T68" fmla="*/ 882 w 913"/>
                        <a:gd name="T69" fmla="*/ 406 h 718"/>
                        <a:gd name="T70" fmla="*/ 882 w 913"/>
                        <a:gd name="T71" fmla="*/ 381 h 718"/>
                        <a:gd name="T72" fmla="*/ 894 w 913"/>
                        <a:gd name="T73" fmla="*/ 362 h 718"/>
                        <a:gd name="T74" fmla="*/ 908 w 913"/>
                        <a:gd name="T75" fmla="*/ 341 h 718"/>
                        <a:gd name="T76" fmla="*/ 912 w 913"/>
                        <a:gd name="T77" fmla="*/ 316 h 718"/>
                        <a:gd name="T78" fmla="*/ 900 w 913"/>
                        <a:gd name="T79" fmla="*/ 295 h 718"/>
                        <a:gd name="T80" fmla="*/ 886 w 913"/>
                        <a:gd name="T81" fmla="*/ 275 h 718"/>
                        <a:gd name="T82" fmla="*/ 886 w 913"/>
                        <a:gd name="T83" fmla="*/ 254 h 718"/>
                        <a:gd name="T84" fmla="*/ 904 w 913"/>
                        <a:gd name="T85" fmla="*/ 229 h 718"/>
                        <a:gd name="T86" fmla="*/ 908 w 913"/>
                        <a:gd name="T87" fmla="*/ 202 h 718"/>
                        <a:gd name="T88" fmla="*/ 894 w 913"/>
                        <a:gd name="T89" fmla="*/ 176 h 718"/>
                        <a:gd name="T90" fmla="*/ 886 w 913"/>
                        <a:gd name="T91" fmla="*/ 155 h 718"/>
                        <a:gd name="T92" fmla="*/ 895 w 913"/>
                        <a:gd name="T93" fmla="*/ 130 h 718"/>
                        <a:gd name="T94" fmla="*/ 908 w 913"/>
                        <a:gd name="T95" fmla="*/ 113 h 718"/>
                        <a:gd name="T96" fmla="*/ 913 w 913"/>
                        <a:gd name="T97" fmla="*/ 88 h 718"/>
                        <a:gd name="T98" fmla="*/ 903 w 913"/>
                        <a:gd name="T99" fmla="*/ 67 h 718"/>
                        <a:gd name="T100" fmla="*/ 890 w 913"/>
                        <a:gd name="T101" fmla="*/ 42 h 718"/>
                        <a:gd name="T102" fmla="*/ 894 w 913"/>
                        <a:gd name="T103" fmla="*/ 18 h 718"/>
                        <a:gd name="T104" fmla="*/ 26 w 913"/>
                        <a:gd name="T105" fmla="*/ 0 h 71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13"/>
                        <a:gd name="T160" fmla="*/ 0 h 718"/>
                        <a:gd name="T161" fmla="*/ 913 w 913"/>
                        <a:gd name="T162" fmla="*/ 718 h 71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13" h="718">
                          <a:moveTo>
                            <a:pt x="26" y="0"/>
                          </a:moveTo>
                          <a:lnTo>
                            <a:pt x="21" y="20"/>
                          </a:lnTo>
                          <a:lnTo>
                            <a:pt x="23" y="29"/>
                          </a:lnTo>
                          <a:lnTo>
                            <a:pt x="25" y="38"/>
                          </a:lnTo>
                          <a:lnTo>
                            <a:pt x="26" y="59"/>
                          </a:lnTo>
                          <a:lnTo>
                            <a:pt x="23" y="73"/>
                          </a:lnTo>
                          <a:lnTo>
                            <a:pt x="17" y="86"/>
                          </a:lnTo>
                          <a:lnTo>
                            <a:pt x="12" y="96"/>
                          </a:lnTo>
                          <a:lnTo>
                            <a:pt x="6" y="113"/>
                          </a:lnTo>
                          <a:lnTo>
                            <a:pt x="6" y="126"/>
                          </a:lnTo>
                          <a:lnTo>
                            <a:pt x="12" y="138"/>
                          </a:lnTo>
                          <a:lnTo>
                            <a:pt x="17" y="149"/>
                          </a:lnTo>
                          <a:lnTo>
                            <a:pt x="29" y="162"/>
                          </a:lnTo>
                          <a:lnTo>
                            <a:pt x="34" y="176"/>
                          </a:lnTo>
                          <a:lnTo>
                            <a:pt x="34" y="185"/>
                          </a:lnTo>
                          <a:lnTo>
                            <a:pt x="30" y="195"/>
                          </a:lnTo>
                          <a:lnTo>
                            <a:pt x="21" y="204"/>
                          </a:lnTo>
                          <a:lnTo>
                            <a:pt x="13" y="216"/>
                          </a:lnTo>
                          <a:lnTo>
                            <a:pt x="8" y="225"/>
                          </a:lnTo>
                          <a:lnTo>
                            <a:pt x="6" y="236"/>
                          </a:lnTo>
                          <a:lnTo>
                            <a:pt x="12" y="248"/>
                          </a:lnTo>
                          <a:lnTo>
                            <a:pt x="19" y="259"/>
                          </a:lnTo>
                          <a:lnTo>
                            <a:pt x="26" y="269"/>
                          </a:lnTo>
                          <a:lnTo>
                            <a:pt x="30" y="278"/>
                          </a:lnTo>
                          <a:lnTo>
                            <a:pt x="34" y="288"/>
                          </a:lnTo>
                          <a:lnTo>
                            <a:pt x="30" y="301"/>
                          </a:lnTo>
                          <a:lnTo>
                            <a:pt x="21" y="313"/>
                          </a:lnTo>
                          <a:lnTo>
                            <a:pt x="12" y="322"/>
                          </a:lnTo>
                          <a:lnTo>
                            <a:pt x="2" y="337"/>
                          </a:lnTo>
                          <a:lnTo>
                            <a:pt x="0" y="349"/>
                          </a:lnTo>
                          <a:lnTo>
                            <a:pt x="4" y="362"/>
                          </a:lnTo>
                          <a:lnTo>
                            <a:pt x="13" y="372"/>
                          </a:lnTo>
                          <a:lnTo>
                            <a:pt x="23" y="383"/>
                          </a:lnTo>
                          <a:lnTo>
                            <a:pt x="33" y="396"/>
                          </a:lnTo>
                          <a:lnTo>
                            <a:pt x="38" y="414"/>
                          </a:lnTo>
                          <a:lnTo>
                            <a:pt x="33" y="431"/>
                          </a:lnTo>
                          <a:lnTo>
                            <a:pt x="23" y="444"/>
                          </a:lnTo>
                          <a:lnTo>
                            <a:pt x="19" y="455"/>
                          </a:lnTo>
                          <a:lnTo>
                            <a:pt x="19" y="466"/>
                          </a:lnTo>
                          <a:lnTo>
                            <a:pt x="21" y="473"/>
                          </a:lnTo>
                          <a:lnTo>
                            <a:pt x="29" y="484"/>
                          </a:lnTo>
                          <a:lnTo>
                            <a:pt x="42" y="499"/>
                          </a:lnTo>
                          <a:lnTo>
                            <a:pt x="64" y="528"/>
                          </a:lnTo>
                          <a:lnTo>
                            <a:pt x="107" y="573"/>
                          </a:lnTo>
                          <a:lnTo>
                            <a:pt x="144" y="609"/>
                          </a:lnTo>
                          <a:lnTo>
                            <a:pt x="166" y="629"/>
                          </a:lnTo>
                          <a:lnTo>
                            <a:pt x="190" y="643"/>
                          </a:lnTo>
                          <a:lnTo>
                            <a:pt x="217" y="660"/>
                          </a:lnTo>
                          <a:lnTo>
                            <a:pt x="255" y="681"/>
                          </a:lnTo>
                          <a:lnTo>
                            <a:pt x="313" y="701"/>
                          </a:lnTo>
                          <a:lnTo>
                            <a:pt x="356" y="710"/>
                          </a:lnTo>
                          <a:lnTo>
                            <a:pt x="401" y="716"/>
                          </a:lnTo>
                          <a:lnTo>
                            <a:pt x="460" y="718"/>
                          </a:lnTo>
                          <a:lnTo>
                            <a:pt x="523" y="716"/>
                          </a:lnTo>
                          <a:lnTo>
                            <a:pt x="578" y="714"/>
                          </a:lnTo>
                          <a:lnTo>
                            <a:pt x="625" y="706"/>
                          </a:lnTo>
                          <a:lnTo>
                            <a:pt x="667" y="697"/>
                          </a:lnTo>
                          <a:lnTo>
                            <a:pt x="697" y="685"/>
                          </a:lnTo>
                          <a:lnTo>
                            <a:pt x="723" y="672"/>
                          </a:lnTo>
                          <a:lnTo>
                            <a:pt x="744" y="659"/>
                          </a:lnTo>
                          <a:lnTo>
                            <a:pt x="761" y="647"/>
                          </a:lnTo>
                          <a:lnTo>
                            <a:pt x="778" y="629"/>
                          </a:lnTo>
                          <a:lnTo>
                            <a:pt x="832" y="556"/>
                          </a:lnTo>
                          <a:lnTo>
                            <a:pt x="874" y="493"/>
                          </a:lnTo>
                          <a:lnTo>
                            <a:pt x="890" y="461"/>
                          </a:lnTo>
                          <a:lnTo>
                            <a:pt x="894" y="448"/>
                          </a:lnTo>
                          <a:lnTo>
                            <a:pt x="895" y="438"/>
                          </a:lnTo>
                          <a:lnTo>
                            <a:pt x="895" y="427"/>
                          </a:lnTo>
                          <a:lnTo>
                            <a:pt x="887" y="414"/>
                          </a:lnTo>
                          <a:lnTo>
                            <a:pt x="882" y="406"/>
                          </a:lnTo>
                          <a:lnTo>
                            <a:pt x="879" y="394"/>
                          </a:lnTo>
                          <a:lnTo>
                            <a:pt x="882" y="381"/>
                          </a:lnTo>
                          <a:lnTo>
                            <a:pt x="887" y="372"/>
                          </a:lnTo>
                          <a:lnTo>
                            <a:pt x="894" y="362"/>
                          </a:lnTo>
                          <a:lnTo>
                            <a:pt x="900" y="352"/>
                          </a:lnTo>
                          <a:lnTo>
                            <a:pt x="908" y="341"/>
                          </a:lnTo>
                          <a:lnTo>
                            <a:pt x="913" y="330"/>
                          </a:lnTo>
                          <a:lnTo>
                            <a:pt x="912" y="316"/>
                          </a:lnTo>
                          <a:lnTo>
                            <a:pt x="907" y="305"/>
                          </a:lnTo>
                          <a:lnTo>
                            <a:pt x="900" y="295"/>
                          </a:lnTo>
                          <a:lnTo>
                            <a:pt x="894" y="286"/>
                          </a:lnTo>
                          <a:lnTo>
                            <a:pt x="886" y="275"/>
                          </a:lnTo>
                          <a:lnTo>
                            <a:pt x="883" y="263"/>
                          </a:lnTo>
                          <a:lnTo>
                            <a:pt x="886" y="254"/>
                          </a:lnTo>
                          <a:lnTo>
                            <a:pt x="895" y="240"/>
                          </a:lnTo>
                          <a:lnTo>
                            <a:pt x="904" y="229"/>
                          </a:lnTo>
                          <a:lnTo>
                            <a:pt x="908" y="217"/>
                          </a:lnTo>
                          <a:lnTo>
                            <a:pt x="908" y="202"/>
                          </a:lnTo>
                          <a:lnTo>
                            <a:pt x="903" y="187"/>
                          </a:lnTo>
                          <a:lnTo>
                            <a:pt x="894" y="176"/>
                          </a:lnTo>
                          <a:lnTo>
                            <a:pt x="890" y="168"/>
                          </a:lnTo>
                          <a:lnTo>
                            <a:pt x="886" y="155"/>
                          </a:lnTo>
                          <a:lnTo>
                            <a:pt x="887" y="141"/>
                          </a:lnTo>
                          <a:lnTo>
                            <a:pt x="895" y="130"/>
                          </a:lnTo>
                          <a:lnTo>
                            <a:pt x="900" y="122"/>
                          </a:lnTo>
                          <a:lnTo>
                            <a:pt x="908" y="113"/>
                          </a:lnTo>
                          <a:lnTo>
                            <a:pt x="912" y="101"/>
                          </a:lnTo>
                          <a:lnTo>
                            <a:pt x="913" y="88"/>
                          </a:lnTo>
                          <a:lnTo>
                            <a:pt x="911" y="80"/>
                          </a:lnTo>
                          <a:lnTo>
                            <a:pt x="903" y="67"/>
                          </a:lnTo>
                          <a:lnTo>
                            <a:pt x="895" y="56"/>
                          </a:lnTo>
                          <a:lnTo>
                            <a:pt x="890" y="42"/>
                          </a:lnTo>
                          <a:lnTo>
                            <a:pt x="890" y="29"/>
                          </a:lnTo>
                          <a:lnTo>
                            <a:pt x="894" y="18"/>
                          </a:lnTo>
                          <a:lnTo>
                            <a:pt x="891" y="0"/>
                          </a:lnTo>
                          <a:lnTo>
                            <a:pt x="26" y="0"/>
                          </a:lnTo>
                          <a:close/>
                        </a:path>
                      </a:pathLst>
                    </a:custGeom>
                    <a:solidFill>
                      <a:srgbClr val="FFC080"/>
                    </a:solidFill>
                    <a:ln w="9525">
                      <a:noFill/>
                      <a:round/>
                      <a:headEnd/>
                      <a:tailEnd/>
                    </a:ln>
                  </p:spPr>
                  <p:txBody>
                    <a:bodyPr/>
                    <a:lstStyle/>
                    <a:p>
                      <a:endParaRPr lang="zh-CN" altLang="en-US"/>
                    </a:p>
                  </p:txBody>
                </p:sp>
                <p:sp>
                  <p:nvSpPr>
                    <p:cNvPr id="175253" name="Freeform 176"/>
                    <p:cNvSpPr>
                      <a:spLocks noChangeAspect="1"/>
                    </p:cNvSpPr>
                    <p:nvPr/>
                  </p:nvSpPr>
                  <p:spPr bwMode="auto">
                    <a:xfrm>
                      <a:off x="6326" y="4514"/>
                      <a:ext cx="113" cy="99"/>
                    </a:xfrm>
                    <a:custGeom>
                      <a:avLst/>
                      <a:gdLst>
                        <a:gd name="T0" fmla="*/ 6 w 113"/>
                        <a:gd name="T1" fmla="*/ 0 h 99"/>
                        <a:gd name="T2" fmla="*/ 13 w 113"/>
                        <a:gd name="T3" fmla="*/ 13 h 99"/>
                        <a:gd name="T4" fmla="*/ 24 w 113"/>
                        <a:gd name="T5" fmla="*/ 26 h 99"/>
                        <a:gd name="T6" fmla="*/ 44 w 113"/>
                        <a:gd name="T7" fmla="*/ 43 h 99"/>
                        <a:gd name="T8" fmla="*/ 68 w 113"/>
                        <a:gd name="T9" fmla="*/ 57 h 99"/>
                        <a:gd name="T10" fmla="*/ 91 w 113"/>
                        <a:gd name="T11" fmla="*/ 66 h 99"/>
                        <a:gd name="T12" fmla="*/ 113 w 113"/>
                        <a:gd name="T13" fmla="*/ 72 h 99"/>
                        <a:gd name="T14" fmla="*/ 104 w 113"/>
                        <a:gd name="T15" fmla="*/ 89 h 99"/>
                        <a:gd name="T16" fmla="*/ 75 w 113"/>
                        <a:gd name="T17" fmla="*/ 85 h 99"/>
                        <a:gd name="T18" fmla="*/ 44 w 113"/>
                        <a:gd name="T19" fmla="*/ 87 h 99"/>
                        <a:gd name="T20" fmla="*/ 24 w 113"/>
                        <a:gd name="T21" fmla="*/ 99 h 99"/>
                        <a:gd name="T22" fmla="*/ 28 w 113"/>
                        <a:gd name="T23" fmla="*/ 89 h 99"/>
                        <a:gd name="T24" fmla="*/ 27 w 113"/>
                        <a:gd name="T25" fmla="*/ 78 h 99"/>
                        <a:gd name="T26" fmla="*/ 20 w 113"/>
                        <a:gd name="T27" fmla="*/ 62 h 99"/>
                        <a:gd name="T28" fmla="*/ 11 w 113"/>
                        <a:gd name="T29" fmla="*/ 49 h 99"/>
                        <a:gd name="T30" fmla="*/ 2 w 113"/>
                        <a:gd name="T31" fmla="*/ 34 h 99"/>
                        <a:gd name="T32" fmla="*/ 0 w 113"/>
                        <a:gd name="T33" fmla="*/ 17 h 99"/>
                        <a:gd name="T34" fmla="*/ 6 w 113"/>
                        <a:gd name="T35" fmla="*/ 0 h 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3"/>
                        <a:gd name="T55" fmla="*/ 0 h 99"/>
                        <a:gd name="T56" fmla="*/ 113 w 113"/>
                        <a:gd name="T57" fmla="*/ 99 h 9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3" h="99">
                          <a:moveTo>
                            <a:pt x="6" y="0"/>
                          </a:moveTo>
                          <a:lnTo>
                            <a:pt x="13" y="13"/>
                          </a:lnTo>
                          <a:lnTo>
                            <a:pt x="24" y="26"/>
                          </a:lnTo>
                          <a:lnTo>
                            <a:pt x="44" y="43"/>
                          </a:lnTo>
                          <a:lnTo>
                            <a:pt x="68" y="57"/>
                          </a:lnTo>
                          <a:lnTo>
                            <a:pt x="91" y="66"/>
                          </a:lnTo>
                          <a:lnTo>
                            <a:pt x="113" y="72"/>
                          </a:lnTo>
                          <a:lnTo>
                            <a:pt x="104" y="89"/>
                          </a:lnTo>
                          <a:lnTo>
                            <a:pt x="75" y="85"/>
                          </a:lnTo>
                          <a:lnTo>
                            <a:pt x="44" y="87"/>
                          </a:lnTo>
                          <a:lnTo>
                            <a:pt x="24" y="99"/>
                          </a:lnTo>
                          <a:lnTo>
                            <a:pt x="28" y="89"/>
                          </a:lnTo>
                          <a:lnTo>
                            <a:pt x="27" y="78"/>
                          </a:lnTo>
                          <a:lnTo>
                            <a:pt x="20" y="62"/>
                          </a:lnTo>
                          <a:lnTo>
                            <a:pt x="11" y="49"/>
                          </a:lnTo>
                          <a:lnTo>
                            <a:pt x="2" y="34"/>
                          </a:lnTo>
                          <a:lnTo>
                            <a:pt x="0" y="17"/>
                          </a:lnTo>
                          <a:lnTo>
                            <a:pt x="6" y="0"/>
                          </a:lnTo>
                          <a:close/>
                        </a:path>
                      </a:pathLst>
                    </a:custGeom>
                    <a:solidFill>
                      <a:srgbClr val="FFA040"/>
                    </a:solidFill>
                    <a:ln w="9525">
                      <a:noFill/>
                      <a:round/>
                      <a:headEnd/>
                      <a:tailEnd/>
                    </a:ln>
                  </p:spPr>
                  <p:txBody>
                    <a:bodyPr/>
                    <a:lstStyle/>
                    <a:p>
                      <a:endParaRPr lang="zh-CN" altLang="en-US"/>
                    </a:p>
                  </p:txBody>
                </p:sp>
                <p:sp>
                  <p:nvSpPr>
                    <p:cNvPr id="175254" name="Freeform 177"/>
                    <p:cNvSpPr>
                      <a:spLocks noChangeAspect="1"/>
                    </p:cNvSpPr>
                    <p:nvPr/>
                  </p:nvSpPr>
                  <p:spPr bwMode="auto">
                    <a:xfrm>
                      <a:off x="6328" y="4637"/>
                      <a:ext cx="149" cy="84"/>
                    </a:xfrm>
                    <a:custGeom>
                      <a:avLst/>
                      <a:gdLst>
                        <a:gd name="T0" fmla="*/ 0 w 149"/>
                        <a:gd name="T1" fmla="*/ 10 h 84"/>
                        <a:gd name="T2" fmla="*/ 4 w 149"/>
                        <a:gd name="T3" fmla="*/ 0 h 84"/>
                        <a:gd name="T4" fmla="*/ 9 w 149"/>
                        <a:gd name="T5" fmla="*/ 10 h 84"/>
                        <a:gd name="T6" fmla="*/ 21 w 149"/>
                        <a:gd name="T7" fmla="*/ 15 h 84"/>
                        <a:gd name="T8" fmla="*/ 42 w 149"/>
                        <a:gd name="T9" fmla="*/ 25 h 84"/>
                        <a:gd name="T10" fmla="*/ 64 w 149"/>
                        <a:gd name="T11" fmla="*/ 31 h 84"/>
                        <a:gd name="T12" fmla="*/ 98 w 149"/>
                        <a:gd name="T13" fmla="*/ 38 h 84"/>
                        <a:gd name="T14" fmla="*/ 137 w 149"/>
                        <a:gd name="T15" fmla="*/ 44 h 84"/>
                        <a:gd name="T16" fmla="*/ 149 w 149"/>
                        <a:gd name="T17" fmla="*/ 80 h 84"/>
                        <a:gd name="T18" fmla="*/ 106 w 149"/>
                        <a:gd name="T19" fmla="*/ 69 h 84"/>
                        <a:gd name="T20" fmla="*/ 72 w 149"/>
                        <a:gd name="T21" fmla="*/ 65 h 84"/>
                        <a:gd name="T22" fmla="*/ 45 w 149"/>
                        <a:gd name="T23" fmla="*/ 71 h 84"/>
                        <a:gd name="T24" fmla="*/ 25 w 149"/>
                        <a:gd name="T25" fmla="*/ 84 h 84"/>
                        <a:gd name="T26" fmla="*/ 25 w 149"/>
                        <a:gd name="T27" fmla="*/ 73 h 84"/>
                        <a:gd name="T28" fmla="*/ 25 w 149"/>
                        <a:gd name="T29" fmla="*/ 63 h 84"/>
                        <a:gd name="T30" fmla="*/ 21 w 149"/>
                        <a:gd name="T31" fmla="*/ 52 h 84"/>
                        <a:gd name="T32" fmla="*/ 9 w 149"/>
                        <a:gd name="T33" fmla="*/ 36 h 84"/>
                        <a:gd name="T34" fmla="*/ 0 w 149"/>
                        <a:gd name="T35" fmla="*/ 23 h 84"/>
                        <a:gd name="T36" fmla="*/ 0 w 149"/>
                        <a:gd name="T37" fmla="*/ 10 h 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84"/>
                        <a:gd name="T59" fmla="*/ 149 w 149"/>
                        <a:gd name="T60" fmla="*/ 84 h 8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84">
                          <a:moveTo>
                            <a:pt x="0" y="10"/>
                          </a:moveTo>
                          <a:lnTo>
                            <a:pt x="4" y="0"/>
                          </a:lnTo>
                          <a:lnTo>
                            <a:pt x="9" y="10"/>
                          </a:lnTo>
                          <a:lnTo>
                            <a:pt x="21" y="15"/>
                          </a:lnTo>
                          <a:lnTo>
                            <a:pt x="42" y="25"/>
                          </a:lnTo>
                          <a:lnTo>
                            <a:pt x="64" y="31"/>
                          </a:lnTo>
                          <a:lnTo>
                            <a:pt x="98" y="38"/>
                          </a:lnTo>
                          <a:lnTo>
                            <a:pt x="137" y="44"/>
                          </a:lnTo>
                          <a:lnTo>
                            <a:pt x="149" y="80"/>
                          </a:lnTo>
                          <a:lnTo>
                            <a:pt x="106" y="69"/>
                          </a:lnTo>
                          <a:lnTo>
                            <a:pt x="72" y="65"/>
                          </a:lnTo>
                          <a:lnTo>
                            <a:pt x="45" y="71"/>
                          </a:lnTo>
                          <a:lnTo>
                            <a:pt x="25" y="84"/>
                          </a:lnTo>
                          <a:lnTo>
                            <a:pt x="25" y="73"/>
                          </a:lnTo>
                          <a:lnTo>
                            <a:pt x="25" y="63"/>
                          </a:lnTo>
                          <a:lnTo>
                            <a:pt x="21" y="52"/>
                          </a:lnTo>
                          <a:lnTo>
                            <a:pt x="9" y="36"/>
                          </a:lnTo>
                          <a:lnTo>
                            <a:pt x="0" y="23"/>
                          </a:lnTo>
                          <a:lnTo>
                            <a:pt x="0" y="10"/>
                          </a:lnTo>
                          <a:close/>
                        </a:path>
                      </a:pathLst>
                    </a:custGeom>
                    <a:solidFill>
                      <a:srgbClr val="FFA040"/>
                    </a:solidFill>
                    <a:ln w="9525">
                      <a:noFill/>
                      <a:round/>
                      <a:headEnd/>
                      <a:tailEnd/>
                    </a:ln>
                  </p:spPr>
                  <p:txBody>
                    <a:bodyPr/>
                    <a:lstStyle/>
                    <a:p>
                      <a:endParaRPr lang="zh-CN" altLang="en-US"/>
                    </a:p>
                  </p:txBody>
                </p:sp>
                <p:sp>
                  <p:nvSpPr>
                    <p:cNvPr id="175255" name="Freeform 178"/>
                    <p:cNvSpPr>
                      <a:spLocks noChangeAspect="1"/>
                    </p:cNvSpPr>
                    <p:nvPr/>
                  </p:nvSpPr>
                  <p:spPr bwMode="auto">
                    <a:xfrm>
                      <a:off x="6322" y="4742"/>
                      <a:ext cx="175" cy="104"/>
                    </a:xfrm>
                    <a:custGeom>
                      <a:avLst/>
                      <a:gdLst>
                        <a:gd name="T0" fmla="*/ 2 w 175"/>
                        <a:gd name="T1" fmla="*/ 13 h 104"/>
                        <a:gd name="T2" fmla="*/ 10 w 175"/>
                        <a:gd name="T3" fmla="*/ 0 h 104"/>
                        <a:gd name="T4" fmla="*/ 21 w 175"/>
                        <a:gd name="T5" fmla="*/ 17 h 104"/>
                        <a:gd name="T6" fmla="*/ 32 w 175"/>
                        <a:gd name="T7" fmla="*/ 25 h 104"/>
                        <a:gd name="T8" fmla="*/ 45 w 175"/>
                        <a:gd name="T9" fmla="*/ 34 h 104"/>
                        <a:gd name="T10" fmla="*/ 69 w 175"/>
                        <a:gd name="T11" fmla="*/ 42 h 104"/>
                        <a:gd name="T12" fmla="*/ 96 w 175"/>
                        <a:gd name="T13" fmla="*/ 49 h 104"/>
                        <a:gd name="T14" fmla="*/ 126 w 175"/>
                        <a:gd name="T15" fmla="*/ 59 h 104"/>
                        <a:gd name="T16" fmla="*/ 167 w 175"/>
                        <a:gd name="T17" fmla="*/ 72 h 104"/>
                        <a:gd name="T18" fmla="*/ 175 w 175"/>
                        <a:gd name="T19" fmla="*/ 104 h 104"/>
                        <a:gd name="T20" fmla="*/ 133 w 175"/>
                        <a:gd name="T21" fmla="*/ 87 h 104"/>
                        <a:gd name="T22" fmla="*/ 103 w 175"/>
                        <a:gd name="T23" fmla="*/ 76 h 104"/>
                        <a:gd name="T24" fmla="*/ 78 w 175"/>
                        <a:gd name="T25" fmla="*/ 72 h 104"/>
                        <a:gd name="T26" fmla="*/ 58 w 175"/>
                        <a:gd name="T27" fmla="*/ 72 h 104"/>
                        <a:gd name="T28" fmla="*/ 48 w 175"/>
                        <a:gd name="T29" fmla="*/ 80 h 104"/>
                        <a:gd name="T30" fmla="*/ 36 w 175"/>
                        <a:gd name="T31" fmla="*/ 91 h 104"/>
                        <a:gd name="T32" fmla="*/ 34 w 175"/>
                        <a:gd name="T33" fmla="*/ 78 h 104"/>
                        <a:gd name="T34" fmla="*/ 21 w 175"/>
                        <a:gd name="T35" fmla="*/ 59 h 104"/>
                        <a:gd name="T36" fmla="*/ 10 w 175"/>
                        <a:gd name="T37" fmla="*/ 45 h 104"/>
                        <a:gd name="T38" fmla="*/ 0 w 175"/>
                        <a:gd name="T39" fmla="*/ 31 h 104"/>
                        <a:gd name="T40" fmla="*/ 2 w 175"/>
                        <a:gd name="T41" fmla="*/ 13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5"/>
                        <a:gd name="T64" fmla="*/ 0 h 104"/>
                        <a:gd name="T65" fmla="*/ 175 w 175"/>
                        <a:gd name="T66" fmla="*/ 104 h 1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5" h="104">
                          <a:moveTo>
                            <a:pt x="2" y="13"/>
                          </a:moveTo>
                          <a:lnTo>
                            <a:pt x="10" y="0"/>
                          </a:lnTo>
                          <a:lnTo>
                            <a:pt x="21" y="17"/>
                          </a:lnTo>
                          <a:lnTo>
                            <a:pt x="32" y="25"/>
                          </a:lnTo>
                          <a:lnTo>
                            <a:pt x="45" y="34"/>
                          </a:lnTo>
                          <a:lnTo>
                            <a:pt x="69" y="42"/>
                          </a:lnTo>
                          <a:lnTo>
                            <a:pt x="96" y="49"/>
                          </a:lnTo>
                          <a:lnTo>
                            <a:pt x="126" y="59"/>
                          </a:lnTo>
                          <a:lnTo>
                            <a:pt x="167" y="72"/>
                          </a:lnTo>
                          <a:lnTo>
                            <a:pt x="175" y="104"/>
                          </a:lnTo>
                          <a:lnTo>
                            <a:pt x="133" y="87"/>
                          </a:lnTo>
                          <a:lnTo>
                            <a:pt x="103" y="76"/>
                          </a:lnTo>
                          <a:lnTo>
                            <a:pt x="78" y="72"/>
                          </a:lnTo>
                          <a:lnTo>
                            <a:pt x="58" y="72"/>
                          </a:lnTo>
                          <a:lnTo>
                            <a:pt x="48" y="80"/>
                          </a:lnTo>
                          <a:lnTo>
                            <a:pt x="36" y="91"/>
                          </a:lnTo>
                          <a:lnTo>
                            <a:pt x="34" y="78"/>
                          </a:lnTo>
                          <a:lnTo>
                            <a:pt x="21" y="59"/>
                          </a:lnTo>
                          <a:lnTo>
                            <a:pt x="10" y="45"/>
                          </a:lnTo>
                          <a:lnTo>
                            <a:pt x="0" y="31"/>
                          </a:lnTo>
                          <a:lnTo>
                            <a:pt x="2" y="13"/>
                          </a:lnTo>
                          <a:close/>
                        </a:path>
                      </a:pathLst>
                    </a:custGeom>
                    <a:solidFill>
                      <a:srgbClr val="FFA040"/>
                    </a:solidFill>
                    <a:ln w="9525">
                      <a:noFill/>
                      <a:round/>
                      <a:headEnd/>
                      <a:tailEnd/>
                    </a:ln>
                  </p:spPr>
                  <p:txBody>
                    <a:bodyPr/>
                    <a:lstStyle/>
                    <a:p>
                      <a:endParaRPr lang="zh-CN" altLang="en-US"/>
                    </a:p>
                  </p:txBody>
                </p:sp>
                <p:sp>
                  <p:nvSpPr>
                    <p:cNvPr id="175256" name="Freeform 179"/>
                    <p:cNvSpPr>
                      <a:spLocks noChangeAspect="1"/>
                    </p:cNvSpPr>
                    <p:nvPr/>
                  </p:nvSpPr>
                  <p:spPr bwMode="auto">
                    <a:xfrm>
                      <a:off x="6341" y="4856"/>
                      <a:ext cx="208" cy="230"/>
                    </a:xfrm>
                    <a:custGeom>
                      <a:avLst/>
                      <a:gdLst>
                        <a:gd name="T0" fmla="*/ 2 w 208"/>
                        <a:gd name="T1" fmla="*/ 35 h 230"/>
                        <a:gd name="T2" fmla="*/ 0 w 208"/>
                        <a:gd name="T3" fmla="*/ 21 h 230"/>
                        <a:gd name="T4" fmla="*/ 0 w 208"/>
                        <a:gd name="T5" fmla="*/ 11 h 230"/>
                        <a:gd name="T6" fmla="*/ 8 w 208"/>
                        <a:gd name="T7" fmla="*/ 0 h 230"/>
                        <a:gd name="T8" fmla="*/ 22 w 208"/>
                        <a:gd name="T9" fmla="*/ 17 h 230"/>
                        <a:gd name="T10" fmla="*/ 47 w 208"/>
                        <a:gd name="T11" fmla="*/ 32 h 230"/>
                        <a:gd name="T12" fmla="*/ 72 w 208"/>
                        <a:gd name="T13" fmla="*/ 44 h 230"/>
                        <a:gd name="T14" fmla="*/ 106 w 208"/>
                        <a:gd name="T15" fmla="*/ 55 h 230"/>
                        <a:gd name="T16" fmla="*/ 156 w 208"/>
                        <a:gd name="T17" fmla="*/ 65 h 230"/>
                        <a:gd name="T18" fmla="*/ 166 w 208"/>
                        <a:gd name="T19" fmla="*/ 91 h 230"/>
                        <a:gd name="T20" fmla="*/ 140 w 208"/>
                        <a:gd name="T21" fmla="*/ 84 h 230"/>
                        <a:gd name="T22" fmla="*/ 114 w 208"/>
                        <a:gd name="T23" fmla="*/ 80 h 230"/>
                        <a:gd name="T24" fmla="*/ 101 w 208"/>
                        <a:gd name="T25" fmla="*/ 82 h 230"/>
                        <a:gd name="T26" fmla="*/ 97 w 208"/>
                        <a:gd name="T27" fmla="*/ 95 h 230"/>
                        <a:gd name="T28" fmla="*/ 105 w 208"/>
                        <a:gd name="T29" fmla="*/ 112 h 230"/>
                        <a:gd name="T30" fmla="*/ 115 w 208"/>
                        <a:gd name="T31" fmla="*/ 128 h 230"/>
                        <a:gd name="T32" fmla="*/ 136 w 208"/>
                        <a:gd name="T33" fmla="*/ 153 h 230"/>
                        <a:gd name="T34" fmla="*/ 166 w 208"/>
                        <a:gd name="T35" fmla="*/ 179 h 230"/>
                        <a:gd name="T36" fmla="*/ 208 w 208"/>
                        <a:gd name="T37" fmla="*/ 209 h 230"/>
                        <a:gd name="T38" fmla="*/ 208 w 208"/>
                        <a:gd name="T39" fmla="*/ 230 h 230"/>
                        <a:gd name="T40" fmla="*/ 190 w 208"/>
                        <a:gd name="T41" fmla="*/ 219 h 230"/>
                        <a:gd name="T42" fmla="*/ 166 w 208"/>
                        <a:gd name="T43" fmla="*/ 205 h 230"/>
                        <a:gd name="T44" fmla="*/ 132 w 208"/>
                        <a:gd name="T45" fmla="*/ 179 h 230"/>
                        <a:gd name="T46" fmla="*/ 105 w 208"/>
                        <a:gd name="T47" fmla="*/ 150 h 230"/>
                        <a:gd name="T48" fmla="*/ 80 w 208"/>
                        <a:gd name="T49" fmla="*/ 128 h 230"/>
                        <a:gd name="T50" fmla="*/ 56 w 208"/>
                        <a:gd name="T51" fmla="*/ 101 h 230"/>
                        <a:gd name="T52" fmla="*/ 36 w 208"/>
                        <a:gd name="T53" fmla="*/ 78 h 230"/>
                        <a:gd name="T54" fmla="*/ 15 w 208"/>
                        <a:gd name="T55" fmla="*/ 57 h 230"/>
                        <a:gd name="T56" fmla="*/ 2 w 208"/>
                        <a:gd name="T57" fmla="*/ 35 h 23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230"/>
                        <a:gd name="T89" fmla="*/ 208 w 208"/>
                        <a:gd name="T90" fmla="*/ 230 h 23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230">
                          <a:moveTo>
                            <a:pt x="2" y="35"/>
                          </a:moveTo>
                          <a:lnTo>
                            <a:pt x="0" y="21"/>
                          </a:lnTo>
                          <a:lnTo>
                            <a:pt x="0" y="11"/>
                          </a:lnTo>
                          <a:lnTo>
                            <a:pt x="8" y="0"/>
                          </a:lnTo>
                          <a:lnTo>
                            <a:pt x="22" y="17"/>
                          </a:lnTo>
                          <a:lnTo>
                            <a:pt x="47" y="32"/>
                          </a:lnTo>
                          <a:lnTo>
                            <a:pt x="72" y="44"/>
                          </a:lnTo>
                          <a:lnTo>
                            <a:pt x="106" y="55"/>
                          </a:lnTo>
                          <a:lnTo>
                            <a:pt x="156" y="65"/>
                          </a:lnTo>
                          <a:lnTo>
                            <a:pt x="166" y="91"/>
                          </a:lnTo>
                          <a:lnTo>
                            <a:pt x="140" y="84"/>
                          </a:lnTo>
                          <a:lnTo>
                            <a:pt x="114" y="80"/>
                          </a:lnTo>
                          <a:lnTo>
                            <a:pt x="101" y="82"/>
                          </a:lnTo>
                          <a:lnTo>
                            <a:pt x="97" y="95"/>
                          </a:lnTo>
                          <a:lnTo>
                            <a:pt x="105" y="112"/>
                          </a:lnTo>
                          <a:lnTo>
                            <a:pt x="115" y="128"/>
                          </a:lnTo>
                          <a:lnTo>
                            <a:pt x="136" y="153"/>
                          </a:lnTo>
                          <a:lnTo>
                            <a:pt x="166" y="179"/>
                          </a:lnTo>
                          <a:lnTo>
                            <a:pt x="208" y="209"/>
                          </a:lnTo>
                          <a:lnTo>
                            <a:pt x="208" y="230"/>
                          </a:lnTo>
                          <a:lnTo>
                            <a:pt x="190" y="219"/>
                          </a:lnTo>
                          <a:lnTo>
                            <a:pt x="166" y="205"/>
                          </a:lnTo>
                          <a:lnTo>
                            <a:pt x="132" y="179"/>
                          </a:lnTo>
                          <a:lnTo>
                            <a:pt x="105" y="150"/>
                          </a:lnTo>
                          <a:lnTo>
                            <a:pt x="80" y="128"/>
                          </a:lnTo>
                          <a:lnTo>
                            <a:pt x="56" y="101"/>
                          </a:lnTo>
                          <a:lnTo>
                            <a:pt x="36" y="78"/>
                          </a:lnTo>
                          <a:lnTo>
                            <a:pt x="15" y="57"/>
                          </a:lnTo>
                          <a:lnTo>
                            <a:pt x="2" y="35"/>
                          </a:lnTo>
                          <a:close/>
                        </a:path>
                      </a:pathLst>
                    </a:custGeom>
                    <a:solidFill>
                      <a:srgbClr val="FFA040"/>
                    </a:solidFill>
                    <a:ln w="9525">
                      <a:noFill/>
                      <a:round/>
                      <a:headEnd/>
                      <a:tailEnd/>
                    </a:ln>
                  </p:spPr>
                  <p:txBody>
                    <a:bodyPr/>
                    <a:lstStyle/>
                    <a:p>
                      <a:endParaRPr lang="zh-CN" altLang="en-US"/>
                    </a:p>
                  </p:txBody>
                </p:sp>
                <p:sp>
                  <p:nvSpPr>
                    <p:cNvPr id="175257" name="Freeform 180"/>
                    <p:cNvSpPr>
                      <a:spLocks noChangeAspect="1"/>
                    </p:cNvSpPr>
                    <p:nvPr/>
                  </p:nvSpPr>
                  <p:spPr bwMode="auto">
                    <a:xfrm>
                      <a:off x="6345" y="4443"/>
                      <a:ext cx="86" cy="69"/>
                    </a:xfrm>
                    <a:custGeom>
                      <a:avLst/>
                      <a:gdLst>
                        <a:gd name="T0" fmla="*/ 0 w 86"/>
                        <a:gd name="T1" fmla="*/ 0 h 69"/>
                        <a:gd name="T2" fmla="*/ 11 w 86"/>
                        <a:gd name="T3" fmla="*/ 10 h 69"/>
                        <a:gd name="T4" fmla="*/ 25 w 86"/>
                        <a:gd name="T5" fmla="*/ 21 h 69"/>
                        <a:gd name="T6" fmla="*/ 42 w 86"/>
                        <a:gd name="T7" fmla="*/ 33 h 69"/>
                        <a:gd name="T8" fmla="*/ 60 w 86"/>
                        <a:gd name="T9" fmla="*/ 44 h 69"/>
                        <a:gd name="T10" fmla="*/ 77 w 86"/>
                        <a:gd name="T11" fmla="*/ 54 h 69"/>
                        <a:gd name="T12" fmla="*/ 86 w 86"/>
                        <a:gd name="T13" fmla="*/ 61 h 69"/>
                        <a:gd name="T14" fmla="*/ 65 w 86"/>
                        <a:gd name="T15" fmla="*/ 69 h 69"/>
                        <a:gd name="T16" fmla="*/ 42 w 86"/>
                        <a:gd name="T17" fmla="*/ 61 h 69"/>
                        <a:gd name="T18" fmla="*/ 18 w 86"/>
                        <a:gd name="T19" fmla="*/ 52 h 69"/>
                        <a:gd name="T20" fmla="*/ 0 w 86"/>
                        <a:gd name="T21" fmla="*/ 42 h 69"/>
                        <a:gd name="T22" fmla="*/ 1 w 86"/>
                        <a:gd name="T23" fmla="*/ 33 h 69"/>
                        <a:gd name="T24" fmla="*/ 4 w 86"/>
                        <a:gd name="T25" fmla="*/ 17 h 69"/>
                        <a:gd name="T26" fmla="*/ 0 w 86"/>
                        <a:gd name="T27" fmla="*/ 0 h 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69"/>
                        <a:gd name="T44" fmla="*/ 86 w 86"/>
                        <a:gd name="T45" fmla="*/ 69 h 6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69">
                          <a:moveTo>
                            <a:pt x="0" y="0"/>
                          </a:moveTo>
                          <a:lnTo>
                            <a:pt x="11" y="10"/>
                          </a:lnTo>
                          <a:lnTo>
                            <a:pt x="25" y="21"/>
                          </a:lnTo>
                          <a:lnTo>
                            <a:pt x="42" y="33"/>
                          </a:lnTo>
                          <a:lnTo>
                            <a:pt x="60" y="44"/>
                          </a:lnTo>
                          <a:lnTo>
                            <a:pt x="77" y="54"/>
                          </a:lnTo>
                          <a:lnTo>
                            <a:pt x="86" y="61"/>
                          </a:lnTo>
                          <a:lnTo>
                            <a:pt x="65" y="69"/>
                          </a:lnTo>
                          <a:lnTo>
                            <a:pt x="42" y="61"/>
                          </a:lnTo>
                          <a:lnTo>
                            <a:pt x="18" y="52"/>
                          </a:lnTo>
                          <a:lnTo>
                            <a:pt x="0" y="42"/>
                          </a:lnTo>
                          <a:lnTo>
                            <a:pt x="1" y="33"/>
                          </a:lnTo>
                          <a:lnTo>
                            <a:pt x="4" y="17"/>
                          </a:lnTo>
                          <a:lnTo>
                            <a:pt x="0" y="0"/>
                          </a:lnTo>
                          <a:close/>
                        </a:path>
                      </a:pathLst>
                    </a:custGeom>
                    <a:solidFill>
                      <a:srgbClr val="FFA040"/>
                    </a:solidFill>
                    <a:ln w="9525">
                      <a:noFill/>
                      <a:round/>
                      <a:headEnd/>
                      <a:tailEnd/>
                    </a:ln>
                  </p:spPr>
                  <p:txBody>
                    <a:bodyPr/>
                    <a:lstStyle/>
                    <a:p>
                      <a:endParaRPr lang="zh-CN" altLang="en-US"/>
                    </a:p>
                  </p:txBody>
                </p:sp>
                <p:sp>
                  <p:nvSpPr>
                    <p:cNvPr id="175258" name="Freeform 181"/>
                    <p:cNvSpPr>
                      <a:spLocks noChangeAspect="1"/>
                    </p:cNvSpPr>
                    <p:nvPr/>
                  </p:nvSpPr>
                  <p:spPr bwMode="auto">
                    <a:xfrm>
                      <a:off x="6501" y="4426"/>
                      <a:ext cx="732" cy="689"/>
                    </a:xfrm>
                    <a:custGeom>
                      <a:avLst/>
                      <a:gdLst>
                        <a:gd name="T0" fmla="*/ 348 w 732"/>
                        <a:gd name="T1" fmla="*/ 158 h 689"/>
                        <a:gd name="T2" fmla="*/ 292 w 732"/>
                        <a:gd name="T3" fmla="*/ 181 h 689"/>
                        <a:gd name="T4" fmla="*/ 175 w 732"/>
                        <a:gd name="T5" fmla="*/ 200 h 689"/>
                        <a:gd name="T6" fmla="*/ 0 w 732"/>
                        <a:gd name="T7" fmla="*/ 209 h 689"/>
                        <a:gd name="T8" fmla="*/ 205 w 732"/>
                        <a:gd name="T9" fmla="*/ 244 h 689"/>
                        <a:gd name="T10" fmla="*/ 435 w 732"/>
                        <a:gd name="T11" fmla="*/ 225 h 689"/>
                        <a:gd name="T12" fmla="*/ 597 w 732"/>
                        <a:gd name="T13" fmla="*/ 177 h 689"/>
                        <a:gd name="T14" fmla="*/ 648 w 732"/>
                        <a:gd name="T15" fmla="*/ 169 h 689"/>
                        <a:gd name="T16" fmla="*/ 625 w 732"/>
                        <a:gd name="T17" fmla="*/ 208 h 689"/>
                        <a:gd name="T18" fmla="*/ 510 w 732"/>
                        <a:gd name="T19" fmla="*/ 263 h 689"/>
                        <a:gd name="T20" fmla="*/ 304 w 732"/>
                        <a:gd name="T21" fmla="*/ 308 h 689"/>
                        <a:gd name="T22" fmla="*/ 177 w 732"/>
                        <a:gd name="T23" fmla="*/ 352 h 689"/>
                        <a:gd name="T24" fmla="*/ 411 w 732"/>
                        <a:gd name="T25" fmla="*/ 347 h 689"/>
                        <a:gd name="T26" fmla="*/ 567 w 732"/>
                        <a:gd name="T27" fmla="*/ 308 h 689"/>
                        <a:gd name="T28" fmla="*/ 659 w 732"/>
                        <a:gd name="T29" fmla="*/ 276 h 689"/>
                        <a:gd name="T30" fmla="*/ 661 w 732"/>
                        <a:gd name="T31" fmla="*/ 299 h 689"/>
                        <a:gd name="T32" fmla="*/ 584 w 732"/>
                        <a:gd name="T33" fmla="*/ 354 h 689"/>
                        <a:gd name="T34" fmla="*/ 439 w 732"/>
                        <a:gd name="T35" fmla="*/ 407 h 689"/>
                        <a:gd name="T36" fmla="*/ 237 w 732"/>
                        <a:gd name="T37" fmla="*/ 444 h 689"/>
                        <a:gd name="T38" fmla="*/ 305 w 732"/>
                        <a:gd name="T39" fmla="*/ 466 h 689"/>
                        <a:gd name="T40" fmla="*/ 482 w 732"/>
                        <a:gd name="T41" fmla="*/ 458 h 689"/>
                        <a:gd name="T42" fmla="*/ 629 w 732"/>
                        <a:gd name="T43" fmla="*/ 413 h 689"/>
                        <a:gd name="T44" fmla="*/ 642 w 732"/>
                        <a:gd name="T45" fmla="*/ 430 h 689"/>
                        <a:gd name="T46" fmla="*/ 599 w 732"/>
                        <a:gd name="T47" fmla="*/ 474 h 689"/>
                        <a:gd name="T48" fmla="*/ 489 w 732"/>
                        <a:gd name="T49" fmla="*/ 521 h 689"/>
                        <a:gd name="T50" fmla="*/ 360 w 732"/>
                        <a:gd name="T51" fmla="*/ 542 h 689"/>
                        <a:gd name="T52" fmla="*/ 166 w 732"/>
                        <a:gd name="T53" fmla="*/ 546 h 689"/>
                        <a:gd name="T54" fmla="*/ 301 w 732"/>
                        <a:gd name="T55" fmla="*/ 579 h 689"/>
                        <a:gd name="T56" fmla="*/ 427 w 732"/>
                        <a:gd name="T57" fmla="*/ 580 h 689"/>
                        <a:gd name="T58" fmla="*/ 540 w 732"/>
                        <a:gd name="T59" fmla="*/ 562 h 689"/>
                        <a:gd name="T60" fmla="*/ 589 w 732"/>
                        <a:gd name="T61" fmla="*/ 565 h 689"/>
                        <a:gd name="T62" fmla="*/ 561 w 732"/>
                        <a:gd name="T63" fmla="*/ 597 h 689"/>
                        <a:gd name="T64" fmla="*/ 495 w 732"/>
                        <a:gd name="T65" fmla="*/ 622 h 689"/>
                        <a:gd name="T66" fmla="*/ 253 w 732"/>
                        <a:gd name="T67" fmla="*/ 649 h 689"/>
                        <a:gd name="T68" fmla="*/ 453 w 732"/>
                        <a:gd name="T69" fmla="*/ 663 h 689"/>
                        <a:gd name="T70" fmla="*/ 466 w 732"/>
                        <a:gd name="T71" fmla="*/ 687 h 689"/>
                        <a:gd name="T72" fmla="*/ 542 w 732"/>
                        <a:gd name="T73" fmla="*/ 664 h 689"/>
                        <a:gd name="T74" fmla="*/ 597 w 732"/>
                        <a:gd name="T75" fmla="*/ 621 h 689"/>
                        <a:gd name="T76" fmla="*/ 709 w 732"/>
                        <a:gd name="T77" fmla="*/ 453 h 689"/>
                        <a:gd name="T78" fmla="*/ 714 w 732"/>
                        <a:gd name="T79" fmla="*/ 419 h 689"/>
                        <a:gd name="T80" fmla="*/ 698 w 732"/>
                        <a:gd name="T81" fmla="*/ 386 h 689"/>
                        <a:gd name="T82" fmla="*/ 713 w 732"/>
                        <a:gd name="T83" fmla="*/ 354 h 689"/>
                        <a:gd name="T84" fmla="*/ 732 w 732"/>
                        <a:gd name="T85" fmla="*/ 322 h 689"/>
                        <a:gd name="T86" fmla="*/ 719 w 732"/>
                        <a:gd name="T87" fmla="*/ 287 h 689"/>
                        <a:gd name="T88" fmla="*/ 702 w 732"/>
                        <a:gd name="T89" fmla="*/ 255 h 689"/>
                        <a:gd name="T90" fmla="*/ 723 w 732"/>
                        <a:gd name="T91" fmla="*/ 221 h 689"/>
                        <a:gd name="T92" fmla="*/ 722 w 732"/>
                        <a:gd name="T93" fmla="*/ 179 h 689"/>
                        <a:gd name="T94" fmla="*/ 705 w 732"/>
                        <a:gd name="T95" fmla="*/ 147 h 689"/>
                        <a:gd name="T96" fmla="*/ 719 w 732"/>
                        <a:gd name="T97" fmla="*/ 114 h 689"/>
                        <a:gd name="T98" fmla="*/ 732 w 732"/>
                        <a:gd name="T99" fmla="*/ 80 h 689"/>
                        <a:gd name="T100" fmla="*/ 714 w 732"/>
                        <a:gd name="T101" fmla="*/ 48 h 689"/>
                        <a:gd name="T102" fmla="*/ 634 w 732"/>
                        <a:gd name="T103" fmla="*/ 50 h 689"/>
                        <a:gd name="T104" fmla="*/ 475 w 732"/>
                        <a:gd name="T105" fmla="*/ 105 h 689"/>
                        <a:gd name="T106" fmla="*/ 294 w 732"/>
                        <a:gd name="T107" fmla="*/ 135 h 6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32"/>
                        <a:gd name="T163" fmla="*/ 0 h 689"/>
                        <a:gd name="T164" fmla="*/ 732 w 732"/>
                        <a:gd name="T165" fmla="*/ 689 h 68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32" h="689">
                          <a:moveTo>
                            <a:pt x="294" y="135"/>
                          </a:moveTo>
                          <a:lnTo>
                            <a:pt x="186" y="143"/>
                          </a:lnTo>
                          <a:lnTo>
                            <a:pt x="348" y="158"/>
                          </a:lnTo>
                          <a:lnTo>
                            <a:pt x="338" y="166"/>
                          </a:lnTo>
                          <a:lnTo>
                            <a:pt x="318" y="173"/>
                          </a:lnTo>
                          <a:lnTo>
                            <a:pt x="292" y="181"/>
                          </a:lnTo>
                          <a:lnTo>
                            <a:pt x="258" y="190"/>
                          </a:lnTo>
                          <a:lnTo>
                            <a:pt x="222" y="196"/>
                          </a:lnTo>
                          <a:lnTo>
                            <a:pt x="175" y="200"/>
                          </a:lnTo>
                          <a:lnTo>
                            <a:pt x="120" y="206"/>
                          </a:lnTo>
                          <a:lnTo>
                            <a:pt x="61" y="209"/>
                          </a:lnTo>
                          <a:lnTo>
                            <a:pt x="0" y="209"/>
                          </a:lnTo>
                          <a:lnTo>
                            <a:pt x="95" y="232"/>
                          </a:lnTo>
                          <a:lnTo>
                            <a:pt x="154" y="244"/>
                          </a:lnTo>
                          <a:lnTo>
                            <a:pt x="205" y="244"/>
                          </a:lnTo>
                          <a:lnTo>
                            <a:pt x="267" y="244"/>
                          </a:lnTo>
                          <a:lnTo>
                            <a:pt x="359" y="236"/>
                          </a:lnTo>
                          <a:lnTo>
                            <a:pt x="435" y="225"/>
                          </a:lnTo>
                          <a:lnTo>
                            <a:pt x="499" y="209"/>
                          </a:lnTo>
                          <a:lnTo>
                            <a:pt x="567" y="188"/>
                          </a:lnTo>
                          <a:lnTo>
                            <a:pt x="597" y="177"/>
                          </a:lnTo>
                          <a:lnTo>
                            <a:pt x="625" y="168"/>
                          </a:lnTo>
                          <a:lnTo>
                            <a:pt x="640" y="164"/>
                          </a:lnTo>
                          <a:lnTo>
                            <a:pt x="648" y="169"/>
                          </a:lnTo>
                          <a:lnTo>
                            <a:pt x="648" y="181"/>
                          </a:lnTo>
                          <a:lnTo>
                            <a:pt x="642" y="194"/>
                          </a:lnTo>
                          <a:lnTo>
                            <a:pt x="625" y="208"/>
                          </a:lnTo>
                          <a:lnTo>
                            <a:pt x="597" y="226"/>
                          </a:lnTo>
                          <a:lnTo>
                            <a:pt x="557" y="244"/>
                          </a:lnTo>
                          <a:lnTo>
                            <a:pt x="510" y="263"/>
                          </a:lnTo>
                          <a:lnTo>
                            <a:pt x="448" y="282"/>
                          </a:lnTo>
                          <a:lnTo>
                            <a:pt x="376" y="297"/>
                          </a:lnTo>
                          <a:lnTo>
                            <a:pt x="304" y="308"/>
                          </a:lnTo>
                          <a:lnTo>
                            <a:pt x="228" y="320"/>
                          </a:lnTo>
                          <a:lnTo>
                            <a:pt x="95" y="333"/>
                          </a:lnTo>
                          <a:lnTo>
                            <a:pt x="177" y="352"/>
                          </a:lnTo>
                          <a:lnTo>
                            <a:pt x="243" y="360"/>
                          </a:lnTo>
                          <a:lnTo>
                            <a:pt x="326" y="358"/>
                          </a:lnTo>
                          <a:lnTo>
                            <a:pt x="411" y="347"/>
                          </a:lnTo>
                          <a:lnTo>
                            <a:pt x="474" y="333"/>
                          </a:lnTo>
                          <a:lnTo>
                            <a:pt x="525" y="320"/>
                          </a:lnTo>
                          <a:lnTo>
                            <a:pt x="567" y="308"/>
                          </a:lnTo>
                          <a:lnTo>
                            <a:pt x="610" y="293"/>
                          </a:lnTo>
                          <a:lnTo>
                            <a:pt x="644" y="280"/>
                          </a:lnTo>
                          <a:lnTo>
                            <a:pt x="659" y="276"/>
                          </a:lnTo>
                          <a:lnTo>
                            <a:pt x="668" y="276"/>
                          </a:lnTo>
                          <a:lnTo>
                            <a:pt x="667" y="287"/>
                          </a:lnTo>
                          <a:lnTo>
                            <a:pt x="661" y="299"/>
                          </a:lnTo>
                          <a:lnTo>
                            <a:pt x="648" y="314"/>
                          </a:lnTo>
                          <a:lnTo>
                            <a:pt x="617" y="335"/>
                          </a:lnTo>
                          <a:lnTo>
                            <a:pt x="584" y="354"/>
                          </a:lnTo>
                          <a:lnTo>
                            <a:pt x="546" y="371"/>
                          </a:lnTo>
                          <a:lnTo>
                            <a:pt x="496" y="390"/>
                          </a:lnTo>
                          <a:lnTo>
                            <a:pt x="439" y="407"/>
                          </a:lnTo>
                          <a:lnTo>
                            <a:pt x="352" y="426"/>
                          </a:lnTo>
                          <a:lnTo>
                            <a:pt x="294" y="438"/>
                          </a:lnTo>
                          <a:lnTo>
                            <a:pt x="237" y="444"/>
                          </a:lnTo>
                          <a:lnTo>
                            <a:pt x="154" y="449"/>
                          </a:lnTo>
                          <a:lnTo>
                            <a:pt x="239" y="461"/>
                          </a:lnTo>
                          <a:lnTo>
                            <a:pt x="305" y="466"/>
                          </a:lnTo>
                          <a:lnTo>
                            <a:pt x="360" y="468"/>
                          </a:lnTo>
                          <a:lnTo>
                            <a:pt x="423" y="466"/>
                          </a:lnTo>
                          <a:lnTo>
                            <a:pt x="482" y="458"/>
                          </a:lnTo>
                          <a:lnTo>
                            <a:pt x="530" y="447"/>
                          </a:lnTo>
                          <a:lnTo>
                            <a:pt x="568" y="434"/>
                          </a:lnTo>
                          <a:lnTo>
                            <a:pt x="629" y="413"/>
                          </a:lnTo>
                          <a:lnTo>
                            <a:pt x="637" y="413"/>
                          </a:lnTo>
                          <a:lnTo>
                            <a:pt x="644" y="417"/>
                          </a:lnTo>
                          <a:lnTo>
                            <a:pt x="642" y="430"/>
                          </a:lnTo>
                          <a:lnTo>
                            <a:pt x="634" y="444"/>
                          </a:lnTo>
                          <a:lnTo>
                            <a:pt x="620" y="458"/>
                          </a:lnTo>
                          <a:lnTo>
                            <a:pt x="599" y="474"/>
                          </a:lnTo>
                          <a:lnTo>
                            <a:pt x="563" y="493"/>
                          </a:lnTo>
                          <a:lnTo>
                            <a:pt x="525" y="510"/>
                          </a:lnTo>
                          <a:lnTo>
                            <a:pt x="489" y="521"/>
                          </a:lnTo>
                          <a:lnTo>
                            <a:pt x="448" y="531"/>
                          </a:lnTo>
                          <a:lnTo>
                            <a:pt x="410" y="537"/>
                          </a:lnTo>
                          <a:lnTo>
                            <a:pt x="360" y="542"/>
                          </a:lnTo>
                          <a:lnTo>
                            <a:pt x="305" y="545"/>
                          </a:lnTo>
                          <a:lnTo>
                            <a:pt x="250" y="546"/>
                          </a:lnTo>
                          <a:lnTo>
                            <a:pt x="166" y="546"/>
                          </a:lnTo>
                          <a:lnTo>
                            <a:pt x="211" y="562"/>
                          </a:lnTo>
                          <a:lnTo>
                            <a:pt x="253" y="573"/>
                          </a:lnTo>
                          <a:lnTo>
                            <a:pt x="301" y="579"/>
                          </a:lnTo>
                          <a:lnTo>
                            <a:pt x="342" y="580"/>
                          </a:lnTo>
                          <a:lnTo>
                            <a:pt x="384" y="583"/>
                          </a:lnTo>
                          <a:lnTo>
                            <a:pt x="427" y="580"/>
                          </a:lnTo>
                          <a:lnTo>
                            <a:pt x="462" y="579"/>
                          </a:lnTo>
                          <a:lnTo>
                            <a:pt x="495" y="573"/>
                          </a:lnTo>
                          <a:lnTo>
                            <a:pt x="540" y="562"/>
                          </a:lnTo>
                          <a:lnTo>
                            <a:pt x="574" y="554"/>
                          </a:lnTo>
                          <a:lnTo>
                            <a:pt x="587" y="555"/>
                          </a:lnTo>
                          <a:lnTo>
                            <a:pt x="589" y="565"/>
                          </a:lnTo>
                          <a:lnTo>
                            <a:pt x="585" y="575"/>
                          </a:lnTo>
                          <a:lnTo>
                            <a:pt x="576" y="586"/>
                          </a:lnTo>
                          <a:lnTo>
                            <a:pt x="561" y="597"/>
                          </a:lnTo>
                          <a:lnTo>
                            <a:pt x="544" y="605"/>
                          </a:lnTo>
                          <a:lnTo>
                            <a:pt x="525" y="614"/>
                          </a:lnTo>
                          <a:lnTo>
                            <a:pt x="495" y="622"/>
                          </a:lnTo>
                          <a:lnTo>
                            <a:pt x="432" y="631"/>
                          </a:lnTo>
                          <a:lnTo>
                            <a:pt x="372" y="639"/>
                          </a:lnTo>
                          <a:lnTo>
                            <a:pt x="253" y="649"/>
                          </a:lnTo>
                          <a:lnTo>
                            <a:pt x="407" y="656"/>
                          </a:lnTo>
                          <a:lnTo>
                            <a:pt x="439" y="656"/>
                          </a:lnTo>
                          <a:lnTo>
                            <a:pt x="453" y="663"/>
                          </a:lnTo>
                          <a:lnTo>
                            <a:pt x="461" y="670"/>
                          </a:lnTo>
                          <a:lnTo>
                            <a:pt x="458" y="681"/>
                          </a:lnTo>
                          <a:lnTo>
                            <a:pt x="466" y="687"/>
                          </a:lnTo>
                          <a:lnTo>
                            <a:pt x="486" y="689"/>
                          </a:lnTo>
                          <a:lnTo>
                            <a:pt x="516" y="677"/>
                          </a:lnTo>
                          <a:lnTo>
                            <a:pt x="542" y="664"/>
                          </a:lnTo>
                          <a:lnTo>
                            <a:pt x="563" y="651"/>
                          </a:lnTo>
                          <a:lnTo>
                            <a:pt x="580" y="639"/>
                          </a:lnTo>
                          <a:lnTo>
                            <a:pt x="597" y="621"/>
                          </a:lnTo>
                          <a:lnTo>
                            <a:pt x="651" y="548"/>
                          </a:lnTo>
                          <a:lnTo>
                            <a:pt x="693" y="485"/>
                          </a:lnTo>
                          <a:lnTo>
                            <a:pt x="709" y="453"/>
                          </a:lnTo>
                          <a:lnTo>
                            <a:pt x="713" y="440"/>
                          </a:lnTo>
                          <a:lnTo>
                            <a:pt x="714" y="430"/>
                          </a:lnTo>
                          <a:lnTo>
                            <a:pt x="714" y="419"/>
                          </a:lnTo>
                          <a:lnTo>
                            <a:pt x="706" y="406"/>
                          </a:lnTo>
                          <a:lnTo>
                            <a:pt x="701" y="398"/>
                          </a:lnTo>
                          <a:lnTo>
                            <a:pt x="698" y="386"/>
                          </a:lnTo>
                          <a:lnTo>
                            <a:pt x="701" y="373"/>
                          </a:lnTo>
                          <a:lnTo>
                            <a:pt x="706" y="364"/>
                          </a:lnTo>
                          <a:lnTo>
                            <a:pt x="713" y="354"/>
                          </a:lnTo>
                          <a:lnTo>
                            <a:pt x="719" y="344"/>
                          </a:lnTo>
                          <a:lnTo>
                            <a:pt x="727" y="333"/>
                          </a:lnTo>
                          <a:lnTo>
                            <a:pt x="732" y="322"/>
                          </a:lnTo>
                          <a:lnTo>
                            <a:pt x="731" y="308"/>
                          </a:lnTo>
                          <a:lnTo>
                            <a:pt x="726" y="297"/>
                          </a:lnTo>
                          <a:lnTo>
                            <a:pt x="719" y="287"/>
                          </a:lnTo>
                          <a:lnTo>
                            <a:pt x="713" y="278"/>
                          </a:lnTo>
                          <a:lnTo>
                            <a:pt x="705" y="267"/>
                          </a:lnTo>
                          <a:lnTo>
                            <a:pt x="702" y="255"/>
                          </a:lnTo>
                          <a:lnTo>
                            <a:pt x="705" y="246"/>
                          </a:lnTo>
                          <a:lnTo>
                            <a:pt x="714" y="232"/>
                          </a:lnTo>
                          <a:lnTo>
                            <a:pt x="723" y="221"/>
                          </a:lnTo>
                          <a:lnTo>
                            <a:pt x="727" y="209"/>
                          </a:lnTo>
                          <a:lnTo>
                            <a:pt x="727" y="194"/>
                          </a:lnTo>
                          <a:lnTo>
                            <a:pt x="722" y="179"/>
                          </a:lnTo>
                          <a:lnTo>
                            <a:pt x="713" y="168"/>
                          </a:lnTo>
                          <a:lnTo>
                            <a:pt x="709" y="160"/>
                          </a:lnTo>
                          <a:lnTo>
                            <a:pt x="705" y="147"/>
                          </a:lnTo>
                          <a:lnTo>
                            <a:pt x="706" y="133"/>
                          </a:lnTo>
                          <a:lnTo>
                            <a:pt x="714" y="122"/>
                          </a:lnTo>
                          <a:lnTo>
                            <a:pt x="719" y="114"/>
                          </a:lnTo>
                          <a:lnTo>
                            <a:pt x="727" y="105"/>
                          </a:lnTo>
                          <a:lnTo>
                            <a:pt x="731" y="93"/>
                          </a:lnTo>
                          <a:lnTo>
                            <a:pt x="732" y="80"/>
                          </a:lnTo>
                          <a:lnTo>
                            <a:pt x="730" y="72"/>
                          </a:lnTo>
                          <a:lnTo>
                            <a:pt x="722" y="59"/>
                          </a:lnTo>
                          <a:lnTo>
                            <a:pt x="714" y="48"/>
                          </a:lnTo>
                          <a:lnTo>
                            <a:pt x="709" y="34"/>
                          </a:lnTo>
                          <a:lnTo>
                            <a:pt x="709" y="0"/>
                          </a:lnTo>
                          <a:lnTo>
                            <a:pt x="634" y="50"/>
                          </a:lnTo>
                          <a:lnTo>
                            <a:pt x="589" y="69"/>
                          </a:lnTo>
                          <a:lnTo>
                            <a:pt x="536" y="86"/>
                          </a:lnTo>
                          <a:lnTo>
                            <a:pt x="475" y="105"/>
                          </a:lnTo>
                          <a:lnTo>
                            <a:pt x="420" y="116"/>
                          </a:lnTo>
                          <a:lnTo>
                            <a:pt x="365" y="126"/>
                          </a:lnTo>
                          <a:lnTo>
                            <a:pt x="294" y="135"/>
                          </a:lnTo>
                          <a:close/>
                        </a:path>
                      </a:pathLst>
                    </a:custGeom>
                    <a:solidFill>
                      <a:srgbClr val="FFA040"/>
                    </a:solidFill>
                    <a:ln w="9525">
                      <a:noFill/>
                      <a:round/>
                      <a:headEnd/>
                      <a:tailEnd/>
                    </a:ln>
                  </p:spPr>
                  <p:txBody>
                    <a:bodyPr/>
                    <a:lstStyle/>
                    <a:p>
                      <a:endParaRPr lang="zh-CN" altLang="en-US"/>
                    </a:p>
                  </p:txBody>
                </p:sp>
              </p:grpSp>
            </p:grpSp>
            <p:grpSp>
              <p:nvGrpSpPr>
                <p:cNvPr id="8" name="Group 182"/>
                <p:cNvGrpSpPr>
                  <a:grpSpLocks noChangeAspect="1"/>
                </p:cNvGrpSpPr>
                <p:nvPr/>
              </p:nvGrpSpPr>
              <p:grpSpPr bwMode="auto">
                <a:xfrm>
                  <a:off x="6929" y="4535"/>
                  <a:ext cx="218" cy="436"/>
                  <a:chOff x="6929" y="4535"/>
                  <a:chExt cx="218" cy="436"/>
                </a:xfrm>
              </p:grpSpPr>
              <p:sp>
                <p:nvSpPr>
                  <p:cNvPr id="175246" name="Freeform 183"/>
                  <p:cNvSpPr>
                    <a:spLocks noChangeAspect="1"/>
                  </p:cNvSpPr>
                  <p:nvPr/>
                </p:nvSpPr>
                <p:spPr bwMode="auto">
                  <a:xfrm>
                    <a:off x="6971" y="4651"/>
                    <a:ext cx="167" cy="70"/>
                  </a:xfrm>
                  <a:custGeom>
                    <a:avLst/>
                    <a:gdLst>
                      <a:gd name="T0" fmla="*/ 167 w 167"/>
                      <a:gd name="T1" fmla="*/ 13 h 70"/>
                      <a:gd name="T2" fmla="*/ 151 w 167"/>
                      <a:gd name="T3" fmla="*/ 0 h 70"/>
                      <a:gd name="T4" fmla="*/ 100 w 167"/>
                      <a:gd name="T5" fmla="*/ 26 h 70"/>
                      <a:gd name="T6" fmla="*/ 49 w 167"/>
                      <a:gd name="T7" fmla="*/ 45 h 70"/>
                      <a:gd name="T8" fmla="*/ 0 w 167"/>
                      <a:gd name="T9" fmla="*/ 59 h 70"/>
                      <a:gd name="T10" fmla="*/ 9 w 167"/>
                      <a:gd name="T11" fmla="*/ 70 h 70"/>
                      <a:gd name="T12" fmla="*/ 43 w 167"/>
                      <a:gd name="T13" fmla="*/ 70 h 70"/>
                      <a:gd name="T14" fmla="*/ 89 w 167"/>
                      <a:gd name="T15" fmla="*/ 60 h 70"/>
                      <a:gd name="T16" fmla="*/ 130 w 167"/>
                      <a:gd name="T17" fmla="*/ 40 h 70"/>
                      <a:gd name="T18" fmla="*/ 167 w 167"/>
                      <a:gd name="T19" fmla="*/ 13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7"/>
                      <a:gd name="T31" fmla="*/ 0 h 70"/>
                      <a:gd name="T32" fmla="*/ 167 w 167"/>
                      <a:gd name="T33" fmla="*/ 70 h 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7" h="70">
                        <a:moveTo>
                          <a:pt x="167" y="13"/>
                        </a:moveTo>
                        <a:lnTo>
                          <a:pt x="151" y="0"/>
                        </a:lnTo>
                        <a:lnTo>
                          <a:pt x="100" y="26"/>
                        </a:lnTo>
                        <a:lnTo>
                          <a:pt x="49" y="45"/>
                        </a:lnTo>
                        <a:lnTo>
                          <a:pt x="0" y="59"/>
                        </a:lnTo>
                        <a:lnTo>
                          <a:pt x="9" y="70"/>
                        </a:lnTo>
                        <a:lnTo>
                          <a:pt x="43" y="70"/>
                        </a:lnTo>
                        <a:lnTo>
                          <a:pt x="89" y="60"/>
                        </a:lnTo>
                        <a:lnTo>
                          <a:pt x="130" y="40"/>
                        </a:lnTo>
                        <a:lnTo>
                          <a:pt x="167" y="13"/>
                        </a:lnTo>
                        <a:close/>
                      </a:path>
                    </a:pathLst>
                  </a:custGeom>
                  <a:solidFill>
                    <a:srgbClr val="FFE0C0"/>
                  </a:solidFill>
                  <a:ln w="9525">
                    <a:noFill/>
                    <a:round/>
                    <a:headEnd/>
                    <a:tailEnd/>
                  </a:ln>
                </p:spPr>
                <p:txBody>
                  <a:bodyPr/>
                  <a:lstStyle/>
                  <a:p>
                    <a:endParaRPr lang="zh-CN" altLang="en-US"/>
                  </a:p>
                </p:txBody>
              </p:sp>
              <p:sp>
                <p:nvSpPr>
                  <p:cNvPr id="175247" name="Freeform 184"/>
                  <p:cNvSpPr>
                    <a:spLocks noChangeAspect="1"/>
                  </p:cNvSpPr>
                  <p:nvPr/>
                </p:nvSpPr>
                <p:spPr bwMode="auto">
                  <a:xfrm>
                    <a:off x="7001" y="4763"/>
                    <a:ext cx="146" cy="78"/>
                  </a:xfrm>
                  <a:custGeom>
                    <a:avLst/>
                    <a:gdLst>
                      <a:gd name="T0" fmla="*/ 146 w 146"/>
                      <a:gd name="T1" fmla="*/ 15 h 78"/>
                      <a:gd name="T2" fmla="*/ 138 w 146"/>
                      <a:gd name="T3" fmla="*/ 0 h 78"/>
                      <a:gd name="T4" fmla="*/ 89 w 146"/>
                      <a:gd name="T5" fmla="*/ 34 h 78"/>
                      <a:gd name="T6" fmla="*/ 50 w 146"/>
                      <a:gd name="T7" fmla="*/ 51 h 78"/>
                      <a:gd name="T8" fmla="*/ 0 w 146"/>
                      <a:gd name="T9" fmla="*/ 66 h 78"/>
                      <a:gd name="T10" fmla="*/ 10 w 146"/>
                      <a:gd name="T11" fmla="*/ 78 h 78"/>
                      <a:gd name="T12" fmla="*/ 42 w 146"/>
                      <a:gd name="T13" fmla="*/ 78 h 78"/>
                      <a:gd name="T14" fmla="*/ 74 w 146"/>
                      <a:gd name="T15" fmla="*/ 69 h 78"/>
                      <a:gd name="T16" fmla="*/ 112 w 146"/>
                      <a:gd name="T17" fmla="*/ 45 h 78"/>
                      <a:gd name="T18" fmla="*/ 146 w 146"/>
                      <a:gd name="T19" fmla="*/ 15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6"/>
                      <a:gd name="T31" fmla="*/ 0 h 78"/>
                      <a:gd name="T32" fmla="*/ 146 w 146"/>
                      <a:gd name="T33" fmla="*/ 78 h 7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6" h="78">
                        <a:moveTo>
                          <a:pt x="146" y="15"/>
                        </a:moveTo>
                        <a:lnTo>
                          <a:pt x="138" y="0"/>
                        </a:lnTo>
                        <a:lnTo>
                          <a:pt x="89" y="34"/>
                        </a:lnTo>
                        <a:lnTo>
                          <a:pt x="50" y="51"/>
                        </a:lnTo>
                        <a:lnTo>
                          <a:pt x="0" y="66"/>
                        </a:lnTo>
                        <a:lnTo>
                          <a:pt x="10" y="78"/>
                        </a:lnTo>
                        <a:lnTo>
                          <a:pt x="42" y="78"/>
                        </a:lnTo>
                        <a:lnTo>
                          <a:pt x="74" y="69"/>
                        </a:lnTo>
                        <a:lnTo>
                          <a:pt x="112" y="45"/>
                        </a:lnTo>
                        <a:lnTo>
                          <a:pt x="146" y="15"/>
                        </a:lnTo>
                        <a:close/>
                      </a:path>
                    </a:pathLst>
                  </a:custGeom>
                  <a:solidFill>
                    <a:srgbClr val="FFE0C0"/>
                  </a:solidFill>
                  <a:ln w="9525">
                    <a:noFill/>
                    <a:round/>
                    <a:headEnd/>
                    <a:tailEnd/>
                  </a:ln>
                </p:spPr>
                <p:txBody>
                  <a:bodyPr/>
                  <a:lstStyle/>
                  <a:p>
                    <a:endParaRPr lang="zh-CN" altLang="en-US"/>
                  </a:p>
                </p:txBody>
              </p:sp>
              <p:sp>
                <p:nvSpPr>
                  <p:cNvPr id="175248" name="Freeform 185"/>
                  <p:cNvSpPr>
                    <a:spLocks noChangeAspect="1"/>
                  </p:cNvSpPr>
                  <p:nvPr/>
                </p:nvSpPr>
                <p:spPr bwMode="auto">
                  <a:xfrm>
                    <a:off x="6992" y="4894"/>
                    <a:ext cx="149" cy="77"/>
                  </a:xfrm>
                  <a:custGeom>
                    <a:avLst/>
                    <a:gdLst>
                      <a:gd name="T0" fmla="*/ 149 w 149"/>
                      <a:gd name="T1" fmla="*/ 11 h 77"/>
                      <a:gd name="T2" fmla="*/ 138 w 149"/>
                      <a:gd name="T3" fmla="*/ 0 h 77"/>
                      <a:gd name="T4" fmla="*/ 93 w 149"/>
                      <a:gd name="T5" fmla="*/ 31 h 77"/>
                      <a:gd name="T6" fmla="*/ 49 w 149"/>
                      <a:gd name="T7" fmla="*/ 49 h 77"/>
                      <a:gd name="T8" fmla="*/ 0 w 149"/>
                      <a:gd name="T9" fmla="*/ 63 h 77"/>
                      <a:gd name="T10" fmla="*/ 9 w 149"/>
                      <a:gd name="T11" fmla="*/ 77 h 77"/>
                      <a:gd name="T12" fmla="*/ 42 w 149"/>
                      <a:gd name="T13" fmla="*/ 74 h 77"/>
                      <a:gd name="T14" fmla="*/ 81 w 149"/>
                      <a:gd name="T15" fmla="*/ 65 h 77"/>
                      <a:gd name="T16" fmla="*/ 121 w 149"/>
                      <a:gd name="T17" fmla="*/ 40 h 77"/>
                      <a:gd name="T18" fmla="*/ 149 w 149"/>
                      <a:gd name="T19" fmla="*/ 11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9"/>
                      <a:gd name="T31" fmla="*/ 0 h 77"/>
                      <a:gd name="T32" fmla="*/ 149 w 149"/>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9" h="77">
                        <a:moveTo>
                          <a:pt x="149" y="11"/>
                        </a:moveTo>
                        <a:lnTo>
                          <a:pt x="138" y="0"/>
                        </a:lnTo>
                        <a:lnTo>
                          <a:pt x="93" y="31"/>
                        </a:lnTo>
                        <a:lnTo>
                          <a:pt x="49" y="49"/>
                        </a:lnTo>
                        <a:lnTo>
                          <a:pt x="0" y="63"/>
                        </a:lnTo>
                        <a:lnTo>
                          <a:pt x="9" y="77"/>
                        </a:lnTo>
                        <a:lnTo>
                          <a:pt x="42" y="74"/>
                        </a:lnTo>
                        <a:lnTo>
                          <a:pt x="81" y="65"/>
                        </a:lnTo>
                        <a:lnTo>
                          <a:pt x="121" y="40"/>
                        </a:lnTo>
                        <a:lnTo>
                          <a:pt x="149" y="11"/>
                        </a:lnTo>
                        <a:close/>
                      </a:path>
                    </a:pathLst>
                  </a:custGeom>
                  <a:solidFill>
                    <a:srgbClr val="FFE0C0"/>
                  </a:solidFill>
                  <a:ln w="9525">
                    <a:noFill/>
                    <a:round/>
                    <a:headEnd/>
                    <a:tailEnd/>
                  </a:ln>
                </p:spPr>
                <p:txBody>
                  <a:bodyPr/>
                  <a:lstStyle/>
                  <a:p>
                    <a:endParaRPr lang="zh-CN" altLang="en-US"/>
                  </a:p>
                </p:txBody>
              </p:sp>
              <p:sp>
                <p:nvSpPr>
                  <p:cNvPr id="175249" name="Freeform 186"/>
                  <p:cNvSpPr>
                    <a:spLocks noChangeAspect="1"/>
                  </p:cNvSpPr>
                  <p:nvPr/>
                </p:nvSpPr>
                <p:spPr bwMode="auto">
                  <a:xfrm>
                    <a:off x="6929" y="4535"/>
                    <a:ext cx="171" cy="68"/>
                  </a:xfrm>
                  <a:custGeom>
                    <a:avLst/>
                    <a:gdLst>
                      <a:gd name="T0" fmla="*/ 171 w 171"/>
                      <a:gd name="T1" fmla="*/ 13 h 68"/>
                      <a:gd name="T2" fmla="*/ 154 w 171"/>
                      <a:gd name="T3" fmla="*/ 0 h 68"/>
                      <a:gd name="T4" fmla="*/ 97 w 171"/>
                      <a:gd name="T5" fmla="*/ 26 h 68"/>
                      <a:gd name="T6" fmla="*/ 50 w 171"/>
                      <a:gd name="T7" fmla="*/ 41 h 68"/>
                      <a:gd name="T8" fmla="*/ 0 w 171"/>
                      <a:gd name="T9" fmla="*/ 55 h 68"/>
                      <a:gd name="T10" fmla="*/ 11 w 171"/>
                      <a:gd name="T11" fmla="*/ 68 h 68"/>
                      <a:gd name="T12" fmla="*/ 42 w 171"/>
                      <a:gd name="T13" fmla="*/ 66 h 68"/>
                      <a:gd name="T14" fmla="*/ 82 w 171"/>
                      <a:gd name="T15" fmla="*/ 57 h 68"/>
                      <a:gd name="T16" fmla="*/ 127 w 171"/>
                      <a:gd name="T17" fmla="*/ 40 h 68"/>
                      <a:gd name="T18" fmla="*/ 171 w 171"/>
                      <a:gd name="T19" fmla="*/ 13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1"/>
                      <a:gd name="T31" fmla="*/ 0 h 68"/>
                      <a:gd name="T32" fmla="*/ 171 w 171"/>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1" h="68">
                        <a:moveTo>
                          <a:pt x="171" y="13"/>
                        </a:moveTo>
                        <a:lnTo>
                          <a:pt x="154" y="0"/>
                        </a:lnTo>
                        <a:lnTo>
                          <a:pt x="97" y="26"/>
                        </a:lnTo>
                        <a:lnTo>
                          <a:pt x="50" y="41"/>
                        </a:lnTo>
                        <a:lnTo>
                          <a:pt x="0" y="55"/>
                        </a:lnTo>
                        <a:lnTo>
                          <a:pt x="11" y="68"/>
                        </a:lnTo>
                        <a:lnTo>
                          <a:pt x="42" y="66"/>
                        </a:lnTo>
                        <a:lnTo>
                          <a:pt x="82" y="57"/>
                        </a:lnTo>
                        <a:lnTo>
                          <a:pt x="127" y="40"/>
                        </a:lnTo>
                        <a:lnTo>
                          <a:pt x="171" y="13"/>
                        </a:lnTo>
                        <a:close/>
                      </a:path>
                    </a:pathLst>
                  </a:custGeom>
                  <a:solidFill>
                    <a:srgbClr val="FFE0C0"/>
                  </a:solidFill>
                  <a:ln w="9525">
                    <a:noFill/>
                    <a:round/>
                    <a:headEnd/>
                    <a:tailEnd/>
                  </a:ln>
                </p:spPr>
                <p:txBody>
                  <a:bodyPr/>
                  <a:lstStyle/>
                  <a:p>
                    <a:endParaRPr lang="zh-CN" altLang="en-US"/>
                  </a:p>
                </p:txBody>
              </p:sp>
            </p:grpSp>
          </p:grpSp>
          <p:sp>
            <p:nvSpPr>
              <p:cNvPr id="175123" name="Freeform 187"/>
              <p:cNvSpPr>
                <a:spLocks noChangeAspect="1"/>
              </p:cNvSpPr>
              <p:nvPr/>
            </p:nvSpPr>
            <p:spPr bwMode="auto">
              <a:xfrm>
                <a:off x="904" y="2181"/>
                <a:ext cx="82" cy="118"/>
              </a:xfrm>
              <a:custGeom>
                <a:avLst/>
                <a:gdLst>
                  <a:gd name="T0" fmla="*/ 0 w 2019"/>
                  <a:gd name="T1" fmla="*/ 0 h 2908"/>
                  <a:gd name="T2" fmla="*/ 0 w 2019"/>
                  <a:gd name="T3" fmla="*/ 0 h 2908"/>
                  <a:gd name="T4" fmla="*/ 0 w 2019"/>
                  <a:gd name="T5" fmla="*/ 0 h 2908"/>
                  <a:gd name="T6" fmla="*/ 0 w 2019"/>
                  <a:gd name="T7" fmla="*/ 0 h 2908"/>
                  <a:gd name="T8" fmla="*/ 0 w 2019"/>
                  <a:gd name="T9" fmla="*/ 0 h 2908"/>
                  <a:gd name="T10" fmla="*/ 0 w 2019"/>
                  <a:gd name="T11" fmla="*/ 0 h 2908"/>
                  <a:gd name="T12" fmla="*/ 0 w 2019"/>
                  <a:gd name="T13" fmla="*/ 0 h 2908"/>
                  <a:gd name="T14" fmla="*/ 0 w 2019"/>
                  <a:gd name="T15" fmla="*/ 0 h 2908"/>
                  <a:gd name="T16" fmla="*/ 0 w 2019"/>
                  <a:gd name="T17" fmla="*/ 0 h 2908"/>
                  <a:gd name="T18" fmla="*/ 0 w 2019"/>
                  <a:gd name="T19" fmla="*/ 0 h 2908"/>
                  <a:gd name="T20" fmla="*/ 0 w 2019"/>
                  <a:gd name="T21" fmla="*/ 0 h 2908"/>
                  <a:gd name="T22" fmla="*/ 0 w 2019"/>
                  <a:gd name="T23" fmla="*/ 0 h 2908"/>
                  <a:gd name="T24" fmla="*/ 0 w 2019"/>
                  <a:gd name="T25" fmla="*/ 0 h 2908"/>
                  <a:gd name="T26" fmla="*/ 0 w 2019"/>
                  <a:gd name="T27" fmla="*/ 0 h 2908"/>
                  <a:gd name="T28" fmla="*/ 0 w 2019"/>
                  <a:gd name="T29" fmla="*/ 0 h 2908"/>
                  <a:gd name="T30" fmla="*/ 0 w 2019"/>
                  <a:gd name="T31" fmla="*/ 0 h 2908"/>
                  <a:gd name="T32" fmla="*/ 0 w 2019"/>
                  <a:gd name="T33" fmla="*/ 0 h 2908"/>
                  <a:gd name="T34" fmla="*/ 0 w 2019"/>
                  <a:gd name="T35" fmla="*/ 0 h 2908"/>
                  <a:gd name="T36" fmla="*/ 0 w 2019"/>
                  <a:gd name="T37" fmla="*/ 0 h 2908"/>
                  <a:gd name="T38" fmla="*/ 0 w 2019"/>
                  <a:gd name="T39" fmla="*/ 0 h 2908"/>
                  <a:gd name="T40" fmla="*/ 0 w 2019"/>
                  <a:gd name="T41" fmla="*/ 0 h 2908"/>
                  <a:gd name="T42" fmla="*/ 0 w 2019"/>
                  <a:gd name="T43" fmla="*/ 0 h 2908"/>
                  <a:gd name="T44" fmla="*/ 0 w 2019"/>
                  <a:gd name="T45" fmla="*/ 0 h 2908"/>
                  <a:gd name="T46" fmla="*/ 0 w 2019"/>
                  <a:gd name="T47" fmla="*/ 0 h 2908"/>
                  <a:gd name="T48" fmla="*/ 0 w 2019"/>
                  <a:gd name="T49" fmla="*/ 0 h 2908"/>
                  <a:gd name="T50" fmla="*/ 0 w 2019"/>
                  <a:gd name="T51" fmla="*/ 0 h 2908"/>
                  <a:gd name="T52" fmla="*/ 0 w 2019"/>
                  <a:gd name="T53" fmla="*/ 0 h 2908"/>
                  <a:gd name="T54" fmla="*/ 0 w 2019"/>
                  <a:gd name="T55" fmla="*/ 0 h 2908"/>
                  <a:gd name="T56" fmla="*/ 0 w 2019"/>
                  <a:gd name="T57" fmla="*/ 0 h 2908"/>
                  <a:gd name="T58" fmla="*/ 0 w 2019"/>
                  <a:gd name="T59" fmla="*/ 0 h 2908"/>
                  <a:gd name="T60" fmla="*/ 0 w 2019"/>
                  <a:gd name="T61" fmla="*/ 0 h 2908"/>
                  <a:gd name="T62" fmla="*/ 0 w 2019"/>
                  <a:gd name="T63" fmla="*/ 0 h 2908"/>
                  <a:gd name="T64" fmla="*/ 0 w 2019"/>
                  <a:gd name="T65" fmla="*/ 0 h 2908"/>
                  <a:gd name="T66" fmla="*/ 0 w 2019"/>
                  <a:gd name="T67" fmla="*/ 0 h 2908"/>
                  <a:gd name="T68" fmla="*/ 0 w 2019"/>
                  <a:gd name="T69" fmla="*/ 0 h 2908"/>
                  <a:gd name="T70" fmla="*/ 0 w 2019"/>
                  <a:gd name="T71" fmla="*/ 0 h 2908"/>
                  <a:gd name="T72" fmla="*/ 0 w 2019"/>
                  <a:gd name="T73" fmla="*/ 0 h 2908"/>
                  <a:gd name="T74" fmla="*/ 0 w 2019"/>
                  <a:gd name="T75" fmla="*/ 0 h 2908"/>
                  <a:gd name="T76" fmla="*/ 0 w 2019"/>
                  <a:gd name="T77" fmla="*/ 0 h 2908"/>
                  <a:gd name="T78" fmla="*/ 0 w 2019"/>
                  <a:gd name="T79" fmla="*/ 0 h 2908"/>
                  <a:gd name="T80" fmla="*/ 0 w 2019"/>
                  <a:gd name="T81" fmla="*/ 0 h 2908"/>
                  <a:gd name="T82" fmla="*/ 0 w 2019"/>
                  <a:gd name="T83" fmla="*/ 0 h 2908"/>
                  <a:gd name="T84" fmla="*/ 0 w 2019"/>
                  <a:gd name="T85" fmla="*/ 0 h 2908"/>
                  <a:gd name="T86" fmla="*/ 0 w 2019"/>
                  <a:gd name="T87" fmla="*/ 0 h 2908"/>
                  <a:gd name="T88" fmla="*/ 0 w 2019"/>
                  <a:gd name="T89" fmla="*/ 0 h 2908"/>
                  <a:gd name="T90" fmla="*/ 0 w 2019"/>
                  <a:gd name="T91" fmla="*/ 0 h 2908"/>
                  <a:gd name="T92" fmla="*/ 0 w 2019"/>
                  <a:gd name="T93" fmla="*/ 0 h 2908"/>
                  <a:gd name="T94" fmla="*/ 0 w 2019"/>
                  <a:gd name="T95" fmla="*/ 0 h 2908"/>
                  <a:gd name="T96" fmla="*/ 0 w 2019"/>
                  <a:gd name="T97" fmla="*/ 0 h 2908"/>
                  <a:gd name="T98" fmla="*/ 0 w 2019"/>
                  <a:gd name="T99" fmla="*/ 0 h 2908"/>
                  <a:gd name="T100" fmla="*/ 0 w 2019"/>
                  <a:gd name="T101" fmla="*/ 0 h 2908"/>
                  <a:gd name="T102" fmla="*/ 0 w 2019"/>
                  <a:gd name="T103" fmla="*/ 0 h 2908"/>
                  <a:gd name="T104" fmla="*/ 0 w 2019"/>
                  <a:gd name="T105" fmla="*/ 0 h 290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19"/>
                  <a:gd name="T160" fmla="*/ 0 h 2908"/>
                  <a:gd name="T161" fmla="*/ 2019 w 2019"/>
                  <a:gd name="T162" fmla="*/ 2908 h 290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19" h="2908">
                    <a:moveTo>
                      <a:pt x="1415" y="2830"/>
                    </a:moveTo>
                    <a:lnTo>
                      <a:pt x="1432" y="2818"/>
                    </a:lnTo>
                    <a:lnTo>
                      <a:pt x="1445" y="2807"/>
                    </a:lnTo>
                    <a:lnTo>
                      <a:pt x="1453" y="2799"/>
                    </a:lnTo>
                    <a:lnTo>
                      <a:pt x="1458" y="2790"/>
                    </a:lnTo>
                    <a:lnTo>
                      <a:pt x="1463" y="2784"/>
                    </a:lnTo>
                    <a:lnTo>
                      <a:pt x="1466" y="2778"/>
                    </a:lnTo>
                    <a:lnTo>
                      <a:pt x="1470" y="2773"/>
                    </a:lnTo>
                    <a:lnTo>
                      <a:pt x="1471" y="2765"/>
                    </a:lnTo>
                    <a:lnTo>
                      <a:pt x="1474" y="2756"/>
                    </a:lnTo>
                    <a:lnTo>
                      <a:pt x="1475" y="2744"/>
                    </a:lnTo>
                    <a:lnTo>
                      <a:pt x="1484" y="2698"/>
                    </a:lnTo>
                    <a:lnTo>
                      <a:pt x="1543" y="2322"/>
                    </a:lnTo>
                    <a:lnTo>
                      <a:pt x="1554" y="2268"/>
                    </a:lnTo>
                    <a:lnTo>
                      <a:pt x="1563" y="2229"/>
                    </a:lnTo>
                    <a:lnTo>
                      <a:pt x="1577" y="2175"/>
                    </a:lnTo>
                    <a:lnTo>
                      <a:pt x="1598" y="2115"/>
                    </a:lnTo>
                    <a:lnTo>
                      <a:pt x="1619" y="2062"/>
                    </a:lnTo>
                    <a:lnTo>
                      <a:pt x="1638" y="2018"/>
                    </a:lnTo>
                    <a:lnTo>
                      <a:pt x="1655" y="1980"/>
                    </a:lnTo>
                    <a:lnTo>
                      <a:pt x="1672" y="1943"/>
                    </a:lnTo>
                    <a:lnTo>
                      <a:pt x="1706" y="1880"/>
                    </a:lnTo>
                    <a:lnTo>
                      <a:pt x="1740" y="1821"/>
                    </a:lnTo>
                    <a:lnTo>
                      <a:pt x="1773" y="1766"/>
                    </a:lnTo>
                    <a:lnTo>
                      <a:pt x="1799" y="1724"/>
                    </a:lnTo>
                    <a:lnTo>
                      <a:pt x="1846" y="1645"/>
                    </a:lnTo>
                    <a:lnTo>
                      <a:pt x="1879" y="1590"/>
                    </a:lnTo>
                    <a:lnTo>
                      <a:pt x="1905" y="1544"/>
                    </a:lnTo>
                    <a:lnTo>
                      <a:pt x="1927" y="1492"/>
                    </a:lnTo>
                    <a:lnTo>
                      <a:pt x="1952" y="1429"/>
                    </a:lnTo>
                    <a:lnTo>
                      <a:pt x="1969" y="1374"/>
                    </a:lnTo>
                    <a:lnTo>
                      <a:pt x="1985" y="1316"/>
                    </a:lnTo>
                    <a:lnTo>
                      <a:pt x="1995" y="1267"/>
                    </a:lnTo>
                    <a:lnTo>
                      <a:pt x="2007" y="1212"/>
                    </a:lnTo>
                    <a:lnTo>
                      <a:pt x="2015" y="1142"/>
                    </a:lnTo>
                    <a:lnTo>
                      <a:pt x="2019" y="1062"/>
                    </a:lnTo>
                    <a:lnTo>
                      <a:pt x="2019" y="987"/>
                    </a:lnTo>
                    <a:lnTo>
                      <a:pt x="2012" y="928"/>
                    </a:lnTo>
                    <a:lnTo>
                      <a:pt x="2003" y="873"/>
                    </a:lnTo>
                    <a:lnTo>
                      <a:pt x="1994" y="824"/>
                    </a:lnTo>
                    <a:lnTo>
                      <a:pt x="1978" y="759"/>
                    </a:lnTo>
                    <a:lnTo>
                      <a:pt x="1960" y="694"/>
                    </a:lnTo>
                    <a:lnTo>
                      <a:pt x="1940" y="634"/>
                    </a:lnTo>
                    <a:lnTo>
                      <a:pt x="1917" y="578"/>
                    </a:lnTo>
                    <a:lnTo>
                      <a:pt x="1888" y="529"/>
                    </a:lnTo>
                    <a:lnTo>
                      <a:pt x="1850" y="466"/>
                    </a:lnTo>
                    <a:lnTo>
                      <a:pt x="1807" y="403"/>
                    </a:lnTo>
                    <a:lnTo>
                      <a:pt x="1765" y="354"/>
                    </a:lnTo>
                    <a:lnTo>
                      <a:pt x="1727" y="312"/>
                    </a:lnTo>
                    <a:lnTo>
                      <a:pt x="1683" y="272"/>
                    </a:lnTo>
                    <a:lnTo>
                      <a:pt x="1636" y="232"/>
                    </a:lnTo>
                    <a:lnTo>
                      <a:pt x="1590" y="196"/>
                    </a:lnTo>
                    <a:lnTo>
                      <a:pt x="1535" y="159"/>
                    </a:lnTo>
                    <a:lnTo>
                      <a:pt x="1471" y="120"/>
                    </a:lnTo>
                    <a:lnTo>
                      <a:pt x="1411" y="90"/>
                    </a:lnTo>
                    <a:lnTo>
                      <a:pt x="1341" y="61"/>
                    </a:lnTo>
                    <a:lnTo>
                      <a:pt x="1277" y="40"/>
                    </a:lnTo>
                    <a:lnTo>
                      <a:pt x="1224" y="27"/>
                    </a:lnTo>
                    <a:lnTo>
                      <a:pt x="1167" y="14"/>
                    </a:lnTo>
                    <a:lnTo>
                      <a:pt x="1115" y="6"/>
                    </a:lnTo>
                    <a:lnTo>
                      <a:pt x="1053" y="0"/>
                    </a:lnTo>
                    <a:lnTo>
                      <a:pt x="997" y="0"/>
                    </a:lnTo>
                    <a:lnTo>
                      <a:pt x="936" y="0"/>
                    </a:lnTo>
                    <a:lnTo>
                      <a:pt x="885" y="6"/>
                    </a:lnTo>
                    <a:lnTo>
                      <a:pt x="826" y="19"/>
                    </a:lnTo>
                    <a:lnTo>
                      <a:pt x="782" y="28"/>
                    </a:lnTo>
                    <a:lnTo>
                      <a:pt x="727" y="44"/>
                    </a:lnTo>
                    <a:lnTo>
                      <a:pt x="676" y="59"/>
                    </a:lnTo>
                    <a:lnTo>
                      <a:pt x="630" y="78"/>
                    </a:lnTo>
                    <a:lnTo>
                      <a:pt x="586" y="97"/>
                    </a:lnTo>
                    <a:lnTo>
                      <a:pt x="541" y="121"/>
                    </a:lnTo>
                    <a:lnTo>
                      <a:pt x="501" y="145"/>
                    </a:lnTo>
                    <a:lnTo>
                      <a:pt x="456" y="175"/>
                    </a:lnTo>
                    <a:lnTo>
                      <a:pt x="408" y="209"/>
                    </a:lnTo>
                    <a:lnTo>
                      <a:pt x="365" y="242"/>
                    </a:lnTo>
                    <a:lnTo>
                      <a:pt x="326" y="277"/>
                    </a:lnTo>
                    <a:lnTo>
                      <a:pt x="284" y="316"/>
                    </a:lnTo>
                    <a:lnTo>
                      <a:pt x="242" y="360"/>
                    </a:lnTo>
                    <a:lnTo>
                      <a:pt x="206" y="402"/>
                    </a:lnTo>
                    <a:lnTo>
                      <a:pt x="175" y="441"/>
                    </a:lnTo>
                    <a:lnTo>
                      <a:pt x="140" y="495"/>
                    </a:lnTo>
                    <a:lnTo>
                      <a:pt x="106" y="554"/>
                    </a:lnTo>
                    <a:lnTo>
                      <a:pt x="75" y="620"/>
                    </a:lnTo>
                    <a:lnTo>
                      <a:pt x="53" y="685"/>
                    </a:lnTo>
                    <a:lnTo>
                      <a:pt x="34" y="752"/>
                    </a:lnTo>
                    <a:lnTo>
                      <a:pt x="17" y="818"/>
                    </a:lnTo>
                    <a:lnTo>
                      <a:pt x="7" y="879"/>
                    </a:lnTo>
                    <a:lnTo>
                      <a:pt x="0" y="940"/>
                    </a:lnTo>
                    <a:lnTo>
                      <a:pt x="0" y="999"/>
                    </a:lnTo>
                    <a:lnTo>
                      <a:pt x="0" y="1052"/>
                    </a:lnTo>
                    <a:lnTo>
                      <a:pt x="0" y="1115"/>
                    </a:lnTo>
                    <a:lnTo>
                      <a:pt x="3" y="1170"/>
                    </a:lnTo>
                    <a:lnTo>
                      <a:pt x="14" y="1239"/>
                    </a:lnTo>
                    <a:lnTo>
                      <a:pt x="24" y="1299"/>
                    </a:lnTo>
                    <a:lnTo>
                      <a:pt x="40" y="1358"/>
                    </a:lnTo>
                    <a:lnTo>
                      <a:pt x="62" y="1427"/>
                    </a:lnTo>
                    <a:lnTo>
                      <a:pt x="87" y="1488"/>
                    </a:lnTo>
                    <a:lnTo>
                      <a:pt x="113" y="1542"/>
                    </a:lnTo>
                    <a:lnTo>
                      <a:pt x="144" y="1602"/>
                    </a:lnTo>
                    <a:lnTo>
                      <a:pt x="178" y="1660"/>
                    </a:lnTo>
                    <a:lnTo>
                      <a:pt x="208" y="1715"/>
                    </a:lnTo>
                    <a:lnTo>
                      <a:pt x="239" y="1770"/>
                    </a:lnTo>
                    <a:lnTo>
                      <a:pt x="272" y="1830"/>
                    </a:lnTo>
                    <a:lnTo>
                      <a:pt x="323" y="1917"/>
                    </a:lnTo>
                    <a:lnTo>
                      <a:pt x="370" y="2007"/>
                    </a:lnTo>
                    <a:lnTo>
                      <a:pt x="398" y="2053"/>
                    </a:lnTo>
                    <a:lnTo>
                      <a:pt x="412" y="2091"/>
                    </a:lnTo>
                    <a:lnTo>
                      <a:pt x="429" y="2138"/>
                    </a:lnTo>
                    <a:lnTo>
                      <a:pt x="445" y="2192"/>
                    </a:lnTo>
                    <a:lnTo>
                      <a:pt x="458" y="2239"/>
                    </a:lnTo>
                    <a:lnTo>
                      <a:pt x="469" y="2292"/>
                    </a:lnTo>
                    <a:lnTo>
                      <a:pt x="479" y="2365"/>
                    </a:lnTo>
                    <a:lnTo>
                      <a:pt x="492" y="2444"/>
                    </a:lnTo>
                    <a:lnTo>
                      <a:pt x="501" y="2506"/>
                    </a:lnTo>
                    <a:lnTo>
                      <a:pt x="511" y="2586"/>
                    </a:lnTo>
                    <a:lnTo>
                      <a:pt x="518" y="2643"/>
                    </a:lnTo>
                    <a:lnTo>
                      <a:pt x="526" y="2693"/>
                    </a:lnTo>
                    <a:lnTo>
                      <a:pt x="537" y="2742"/>
                    </a:lnTo>
                    <a:lnTo>
                      <a:pt x="541" y="2756"/>
                    </a:lnTo>
                    <a:lnTo>
                      <a:pt x="543" y="2767"/>
                    </a:lnTo>
                    <a:lnTo>
                      <a:pt x="545" y="2773"/>
                    </a:lnTo>
                    <a:lnTo>
                      <a:pt x="546" y="2778"/>
                    </a:lnTo>
                    <a:lnTo>
                      <a:pt x="552" y="2784"/>
                    </a:lnTo>
                    <a:lnTo>
                      <a:pt x="558" y="2794"/>
                    </a:lnTo>
                    <a:lnTo>
                      <a:pt x="567" y="2803"/>
                    </a:lnTo>
                    <a:lnTo>
                      <a:pt x="576" y="2812"/>
                    </a:lnTo>
                    <a:lnTo>
                      <a:pt x="592" y="2824"/>
                    </a:lnTo>
                    <a:lnTo>
                      <a:pt x="610" y="2833"/>
                    </a:lnTo>
                    <a:lnTo>
                      <a:pt x="635" y="2847"/>
                    </a:lnTo>
                    <a:lnTo>
                      <a:pt x="657" y="2856"/>
                    </a:lnTo>
                    <a:lnTo>
                      <a:pt x="681" y="2864"/>
                    </a:lnTo>
                    <a:lnTo>
                      <a:pt x="703" y="2870"/>
                    </a:lnTo>
                    <a:lnTo>
                      <a:pt x="723" y="2875"/>
                    </a:lnTo>
                    <a:lnTo>
                      <a:pt x="753" y="2883"/>
                    </a:lnTo>
                    <a:lnTo>
                      <a:pt x="778" y="2889"/>
                    </a:lnTo>
                    <a:lnTo>
                      <a:pt x="802" y="2892"/>
                    </a:lnTo>
                    <a:lnTo>
                      <a:pt x="829" y="2896"/>
                    </a:lnTo>
                    <a:lnTo>
                      <a:pt x="857" y="2900"/>
                    </a:lnTo>
                    <a:lnTo>
                      <a:pt x="883" y="2902"/>
                    </a:lnTo>
                    <a:lnTo>
                      <a:pt x="906" y="2904"/>
                    </a:lnTo>
                    <a:lnTo>
                      <a:pt x="934" y="2906"/>
                    </a:lnTo>
                    <a:lnTo>
                      <a:pt x="959" y="2908"/>
                    </a:lnTo>
                    <a:lnTo>
                      <a:pt x="984" y="2908"/>
                    </a:lnTo>
                    <a:lnTo>
                      <a:pt x="1006" y="2908"/>
                    </a:lnTo>
                    <a:lnTo>
                      <a:pt x="1031" y="2908"/>
                    </a:lnTo>
                    <a:lnTo>
                      <a:pt x="1061" y="2908"/>
                    </a:lnTo>
                    <a:lnTo>
                      <a:pt x="1086" y="2906"/>
                    </a:lnTo>
                    <a:lnTo>
                      <a:pt x="1108" y="2906"/>
                    </a:lnTo>
                    <a:lnTo>
                      <a:pt x="1134" y="2902"/>
                    </a:lnTo>
                    <a:lnTo>
                      <a:pt x="1166" y="2900"/>
                    </a:lnTo>
                    <a:lnTo>
                      <a:pt x="1188" y="2896"/>
                    </a:lnTo>
                    <a:lnTo>
                      <a:pt x="1217" y="2892"/>
                    </a:lnTo>
                    <a:lnTo>
                      <a:pt x="1241" y="2887"/>
                    </a:lnTo>
                    <a:lnTo>
                      <a:pt x="1265" y="2883"/>
                    </a:lnTo>
                    <a:lnTo>
                      <a:pt x="1288" y="2877"/>
                    </a:lnTo>
                    <a:lnTo>
                      <a:pt x="1309" y="2871"/>
                    </a:lnTo>
                    <a:lnTo>
                      <a:pt x="1334" y="2864"/>
                    </a:lnTo>
                    <a:lnTo>
                      <a:pt x="1354" y="2856"/>
                    </a:lnTo>
                    <a:lnTo>
                      <a:pt x="1375" y="2849"/>
                    </a:lnTo>
                    <a:lnTo>
                      <a:pt x="1395" y="2839"/>
                    </a:lnTo>
                    <a:lnTo>
                      <a:pt x="1415" y="2830"/>
                    </a:lnTo>
                    <a:close/>
                  </a:path>
                </a:pathLst>
              </a:custGeom>
              <a:solidFill>
                <a:srgbClr val="E0E0E0"/>
              </a:solidFill>
              <a:ln w="6350">
                <a:solidFill>
                  <a:srgbClr val="FFFFFF"/>
                </a:solidFill>
                <a:round/>
                <a:headEnd/>
                <a:tailEnd/>
              </a:ln>
            </p:spPr>
            <p:txBody>
              <a:bodyPr/>
              <a:lstStyle/>
              <a:p>
                <a:endParaRPr lang="zh-CN" altLang="en-US"/>
              </a:p>
            </p:txBody>
          </p:sp>
          <p:sp>
            <p:nvSpPr>
              <p:cNvPr id="175124" name="Oval 188"/>
              <p:cNvSpPr>
                <a:spLocks noChangeAspect="1" noChangeArrowheads="1"/>
              </p:cNvSpPr>
              <p:nvPr/>
            </p:nvSpPr>
            <p:spPr bwMode="auto">
              <a:xfrm>
                <a:off x="927" y="2286"/>
                <a:ext cx="36" cy="12"/>
              </a:xfrm>
              <a:prstGeom prst="ellipse">
                <a:avLst/>
              </a:prstGeom>
              <a:solidFill>
                <a:srgbClr val="A0A0A0"/>
              </a:solidFill>
              <a:ln w="9525">
                <a:noFill/>
                <a:round/>
                <a:headEnd/>
                <a:tailEnd/>
              </a:ln>
            </p:spPr>
            <p:txBody>
              <a:bodyPr/>
              <a:lstStyle/>
              <a:p>
                <a:endParaRPr lang="zh-CN" altLang="en-US"/>
              </a:p>
            </p:txBody>
          </p:sp>
          <p:sp>
            <p:nvSpPr>
              <p:cNvPr id="175125" name="Freeform 189"/>
              <p:cNvSpPr>
                <a:spLocks noChangeAspect="1"/>
              </p:cNvSpPr>
              <p:nvPr/>
            </p:nvSpPr>
            <p:spPr bwMode="auto">
              <a:xfrm>
                <a:off x="965" y="2193"/>
                <a:ext cx="13" cy="17"/>
              </a:xfrm>
              <a:custGeom>
                <a:avLst/>
                <a:gdLst>
                  <a:gd name="T0" fmla="*/ 0 w 338"/>
                  <a:gd name="T1" fmla="*/ 0 h 432"/>
                  <a:gd name="T2" fmla="*/ 0 w 338"/>
                  <a:gd name="T3" fmla="*/ 0 h 432"/>
                  <a:gd name="T4" fmla="*/ 0 w 338"/>
                  <a:gd name="T5" fmla="*/ 0 h 432"/>
                  <a:gd name="T6" fmla="*/ 0 w 338"/>
                  <a:gd name="T7" fmla="*/ 0 h 432"/>
                  <a:gd name="T8" fmla="*/ 0 w 338"/>
                  <a:gd name="T9" fmla="*/ 0 h 432"/>
                  <a:gd name="T10" fmla="*/ 0 w 338"/>
                  <a:gd name="T11" fmla="*/ 0 h 432"/>
                  <a:gd name="T12" fmla="*/ 0 w 338"/>
                  <a:gd name="T13" fmla="*/ 0 h 432"/>
                  <a:gd name="T14" fmla="*/ 0 w 338"/>
                  <a:gd name="T15" fmla="*/ 0 h 432"/>
                  <a:gd name="T16" fmla="*/ 0 w 338"/>
                  <a:gd name="T17" fmla="*/ 0 h 432"/>
                  <a:gd name="T18" fmla="*/ 0 w 338"/>
                  <a:gd name="T19" fmla="*/ 0 h 432"/>
                  <a:gd name="T20" fmla="*/ 0 w 338"/>
                  <a:gd name="T21" fmla="*/ 0 h 432"/>
                  <a:gd name="T22" fmla="*/ 0 w 338"/>
                  <a:gd name="T23" fmla="*/ 0 h 432"/>
                  <a:gd name="T24" fmla="*/ 0 w 338"/>
                  <a:gd name="T25" fmla="*/ 0 h 432"/>
                  <a:gd name="T26" fmla="*/ 0 w 338"/>
                  <a:gd name="T27" fmla="*/ 0 h 432"/>
                  <a:gd name="T28" fmla="*/ 0 w 338"/>
                  <a:gd name="T29" fmla="*/ 0 h 4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8"/>
                  <a:gd name="T46" fmla="*/ 0 h 432"/>
                  <a:gd name="T47" fmla="*/ 338 w 338"/>
                  <a:gd name="T48" fmla="*/ 432 h 4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8" h="432">
                    <a:moveTo>
                      <a:pt x="0" y="0"/>
                    </a:moveTo>
                    <a:lnTo>
                      <a:pt x="90" y="46"/>
                    </a:lnTo>
                    <a:lnTo>
                      <a:pt x="172" y="97"/>
                    </a:lnTo>
                    <a:lnTo>
                      <a:pt x="234" y="148"/>
                    </a:lnTo>
                    <a:lnTo>
                      <a:pt x="275" y="203"/>
                    </a:lnTo>
                    <a:lnTo>
                      <a:pt x="304" y="259"/>
                    </a:lnTo>
                    <a:lnTo>
                      <a:pt x="325" y="308"/>
                    </a:lnTo>
                    <a:lnTo>
                      <a:pt x="338" y="358"/>
                    </a:lnTo>
                    <a:lnTo>
                      <a:pt x="219" y="432"/>
                    </a:lnTo>
                    <a:lnTo>
                      <a:pt x="208" y="362"/>
                    </a:lnTo>
                    <a:lnTo>
                      <a:pt x="189" y="287"/>
                    </a:lnTo>
                    <a:lnTo>
                      <a:pt x="161" y="209"/>
                    </a:lnTo>
                    <a:lnTo>
                      <a:pt x="124" y="144"/>
                    </a:lnTo>
                    <a:lnTo>
                      <a:pt x="73" y="78"/>
                    </a:lnTo>
                    <a:lnTo>
                      <a:pt x="0" y="0"/>
                    </a:lnTo>
                    <a:close/>
                  </a:path>
                </a:pathLst>
              </a:custGeom>
              <a:solidFill>
                <a:srgbClr val="FFFFFF"/>
              </a:solidFill>
              <a:ln w="9525">
                <a:noFill/>
                <a:round/>
                <a:headEnd/>
                <a:tailEnd/>
              </a:ln>
            </p:spPr>
            <p:txBody>
              <a:bodyPr/>
              <a:lstStyle/>
              <a:p>
                <a:endParaRPr lang="zh-CN" altLang="en-US"/>
              </a:p>
            </p:txBody>
          </p:sp>
          <p:grpSp>
            <p:nvGrpSpPr>
              <p:cNvPr id="9" name="Group 190"/>
              <p:cNvGrpSpPr>
                <a:grpSpLocks noChangeAspect="1"/>
              </p:cNvGrpSpPr>
              <p:nvPr/>
            </p:nvGrpSpPr>
            <p:grpSpPr bwMode="auto">
              <a:xfrm>
                <a:off x="934" y="2216"/>
                <a:ext cx="22" cy="74"/>
                <a:chOff x="6498" y="2481"/>
                <a:chExt cx="562" cy="1806"/>
              </a:xfrm>
            </p:grpSpPr>
            <p:sp>
              <p:nvSpPr>
                <p:cNvPr id="175234" name="Freeform 191"/>
                <p:cNvSpPr>
                  <a:spLocks noChangeAspect="1"/>
                </p:cNvSpPr>
                <p:nvPr/>
              </p:nvSpPr>
              <p:spPr bwMode="auto">
                <a:xfrm>
                  <a:off x="6604" y="3234"/>
                  <a:ext cx="345" cy="1053"/>
                </a:xfrm>
                <a:custGeom>
                  <a:avLst/>
                  <a:gdLst>
                    <a:gd name="T0" fmla="*/ 0 w 345"/>
                    <a:gd name="T1" fmla="*/ 80 h 1053"/>
                    <a:gd name="T2" fmla="*/ 6 w 345"/>
                    <a:gd name="T3" fmla="*/ 252 h 1053"/>
                    <a:gd name="T4" fmla="*/ 23 w 345"/>
                    <a:gd name="T5" fmla="*/ 274 h 1053"/>
                    <a:gd name="T6" fmla="*/ 17 w 345"/>
                    <a:gd name="T7" fmla="*/ 975 h 1053"/>
                    <a:gd name="T8" fmla="*/ 40 w 345"/>
                    <a:gd name="T9" fmla="*/ 1053 h 1053"/>
                    <a:gd name="T10" fmla="*/ 98 w 345"/>
                    <a:gd name="T11" fmla="*/ 1053 h 1053"/>
                    <a:gd name="T12" fmla="*/ 146 w 345"/>
                    <a:gd name="T13" fmla="*/ 1015 h 1053"/>
                    <a:gd name="T14" fmla="*/ 201 w 345"/>
                    <a:gd name="T15" fmla="*/ 1015 h 1053"/>
                    <a:gd name="T16" fmla="*/ 245 w 345"/>
                    <a:gd name="T17" fmla="*/ 1053 h 1053"/>
                    <a:gd name="T18" fmla="*/ 307 w 345"/>
                    <a:gd name="T19" fmla="*/ 1053 h 1053"/>
                    <a:gd name="T20" fmla="*/ 328 w 345"/>
                    <a:gd name="T21" fmla="*/ 975 h 1053"/>
                    <a:gd name="T22" fmla="*/ 317 w 345"/>
                    <a:gd name="T23" fmla="*/ 274 h 1053"/>
                    <a:gd name="T24" fmla="*/ 333 w 345"/>
                    <a:gd name="T25" fmla="*/ 252 h 1053"/>
                    <a:gd name="T26" fmla="*/ 345 w 345"/>
                    <a:gd name="T27" fmla="*/ 80 h 1053"/>
                    <a:gd name="T28" fmla="*/ 269 w 345"/>
                    <a:gd name="T29" fmla="*/ 17 h 1053"/>
                    <a:gd name="T30" fmla="*/ 231 w 345"/>
                    <a:gd name="T31" fmla="*/ 17 h 1053"/>
                    <a:gd name="T32" fmla="*/ 210 w 345"/>
                    <a:gd name="T33" fmla="*/ 0 h 1053"/>
                    <a:gd name="T34" fmla="*/ 123 w 345"/>
                    <a:gd name="T35" fmla="*/ 0 h 1053"/>
                    <a:gd name="T36" fmla="*/ 104 w 345"/>
                    <a:gd name="T37" fmla="*/ 17 h 1053"/>
                    <a:gd name="T38" fmla="*/ 72 w 345"/>
                    <a:gd name="T39" fmla="*/ 17 h 1053"/>
                    <a:gd name="T40" fmla="*/ 0 w 345"/>
                    <a:gd name="T41" fmla="*/ 80 h 10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5"/>
                    <a:gd name="T64" fmla="*/ 0 h 1053"/>
                    <a:gd name="T65" fmla="*/ 345 w 345"/>
                    <a:gd name="T66" fmla="*/ 1053 h 105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5" h="1053">
                      <a:moveTo>
                        <a:pt x="0" y="80"/>
                      </a:moveTo>
                      <a:lnTo>
                        <a:pt x="6" y="252"/>
                      </a:lnTo>
                      <a:lnTo>
                        <a:pt x="23" y="274"/>
                      </a:lnTo>
                      <a:lnTo>
                        <a:pt x="17" y="975"/>
                      </a:lnTo>
                      <a:lnTo>
                        <a:pt x="40" y="1053"/>
                      </a:lnTo>
                      <a:lnTo>
                        <a:pt x="98" y="1053"/>
                      </a:lnTo>
                      <a:lnTo>
                        <a:pt x="146" y="1015"/>
                      </a:lnTo>
                      <a:lnTo>
                        <a:pt x="201" y="1015"/>
                      </a:lnTo>
                      <a:lnTo>
                        <a:pt x="245" y="1053"/>
                      </a:lnTo>
                      <a:lnTo>
                        <a:pt x="307" y="1053"/>
                      </a:lnTo>
                      <a:lnTo>
                        <a:pt x="328" y="975"/>
                      </a:lnTo>
                      <a:lnTo>
                        <a:pt x="317" y="274"/>
                      </a:lnTo>
                      <a:lnTo>
                        <a:pt x="333" y="252"/>
                      </a:lnTo>
                      <a:lnTo>
                        <a:pt x="345" y="80"/>
                      </a:lnTo>
                      <a:lnTo>
                        <a:pt x="269" y="17"/>
                      </a:lnTo>
                      <a:lnTo>
                        <a:pt x="231" y="17"/>
                      </a:lnTo>
                      <a:lnTo>
                        <a:pt x="210" y="0"/>
                      </a:lnTo>
                      <a:lnTo>
                        <a:pt x="123" y="0"/>
                      </a:lnTo>
                      <a:lnTo>
                        <a:pt x="104" y="17"/>
                      </a:lnTo>
                      <a:lnTo>
                        <a:pt x="72" y="17"/>
                      </a:lnTo>
                      <a:lnTo>
                        <a:pt x="0" y="80"/>
                      </a:lnTo>
                      <a:close/>
                    </a:path>
                  </a:pathLst>
                </a:custGeom>
                <a:solidFill>
                  <a:srgbClr val="C0C0C0"/>
                </a:solidFill>
                <a:ln w="9525">
                  <a:noFill/>
                  <a:round/>
                  <a:headEnd/>
                  <a:tailEnd/>
                </a:ln>
              </p:spPr>
              <p:txBody>
                <a:bodyPr/>
                <a:lstStyle/>
                <a:p>
                  <a:endParaRPr lang="zh-CN" altLang="en-US"/>
                </a:p>
              </p:txBody>
            </p:sp>
            <p:sp>
              <p:nvSpPr>
                <p:cNvPr id="175235" name="Oval 192"/>
                <p:cNvSpPr>
                  <a:spLocks noChangeAspect="1" noChangeArrowheads="1"/>
                </p:cNvSpPr>
                <p:nvPr/>
              </p:nvSpPr>
              <p:spPr bwMode="auto">
                <a:xfrm>
                  <a:off x="6781" y="3267"/>
                  <a:ext cx="45" cy="72"/>
                </a:xfrm>
                <a:prstGeom prst="ellipse">
                  <a:avLst/>
                </a:prstGeom>
                <a:solidFill>
                  <a:srgbClr val="E0E0E0"/>
                </a:solidFill>
                <a:ln w="9525">
                  <a:noFill/>
                  <a:round/>
                  <a:headEnd/>
                  <a:tailEnd/>
                </a:ln>
              </p:spPr>
              <p:txBody>
                <a:bodyPr/>
                <a:lstStyle/>
                <a:p>
                  <a:endParaRPr lang="zh-CN" altLang="en-US"/>
                </a:p>
              </p:txBody>
            </p:sp>
            <p:grpSp>
              <p:nvGrpSpPr>
                <p:cNvPr id="10" name="Group 193"/>
                <p:cNvGrpSpPr>
                  <a:grpSpLocks noChangeAspect="1"/>
                </p:cNvGrpSpPr>
                <p:nvPr/>
              </p:nvGrpSpPr>
              <p:grpSpPr bwMode="auto">
                <a:xfrm>
                  <a:off x="6498" y="2481"/>
                  <a:ext cx="562" cy="828"/>
                  <a:chOff x="6498" y="2481"/>
                  <a:chExt cx="562" cy="828"/>
                </a:xfrm>
              </p:grpSpPr>
              <p:sp>
                <p:nvSpPr>
                  <p:cNvPr id="175242" name="Oval 194"/>
                  <p:cNvSpPr>
                    <a:spLocks noChangeAspect="1" noChangeArrowheads="1"/>
                  </p:cNvSpPr>
                  <p:nvPr/>
                </p:nvSpPr>
                <p:spPr bwMode="auto">
                  <a:xfrm>
                    <a:off x="6531" y="2481"/>
                    <a:ext cx="514" cy="282"/>
                  </a:xfrm>
                  <a:prstGeom prst="ellipse">
                    <a:avLst/>
                  </a:prstGeom>
                  <a:solidFill>
                    <a:srgbClr val="FFFFFF"/>
                  </a:solidFill>
                  <a:ln w="9525">
                    <a:noFill/>
                    <a:round/>
                    <a:headEnd/>
                    <a:tailEnd/>
                  </a:ln>
                </p:spPr>
                <p:txBody>
                  <a:bodyPr/>
                  <a:lstStyle/>
                  <a:p>
                    <a:endParaRPr lang="zh-CN" altLang="en-US"/>
                  </a:p>
                </p:txBody>
              </p:sp>
              <p:sp>
                <p:nvSpPr>
                  <p:cNvPr id="175243" name="Freeform 195"/>
                  <p:cNvSpPr>
                    <a:spLocks noChangeAspect="1"/>
                  </p:cNvSpPr>
                  <p:nvPr/>
                </p:nvSpPr>
                <p:spPr bwMode="auto">
                  <a:xfrm>
                    <a:off x="6498" y="2610"/>
                    <a:ext cx="562" cy="699"/>
                  </a:xfrm>
                  <a:custGeom>
                    <a:avLst/>
                    <a:gdLst>
                      <a:gd name="T0" fmla="*/ 358 w 562"/>
                      <a:gd name="T1" fmla="*/ 699 h 699"/>
                      <a:gd name="T2" fmla="*/ 562 w 562"/>
                      <a:gd name="T3" fmla="*/ 69 h 699"/>
                      <a:gd name="T4" fmla="*/ 526 w 562"/>
                      <a:gd name="T5" fmla="*/ 56 h 699"/>
                      <a:gd name="T6" fmla="*/ 485 w 562"/>
                      <a:gd name="T7" fmla="*/ 38 h 699"/>
                      <a:gd name="T8" fmla="*/ 431 w 562"/>
                      <a:gd name="T9" fmla="*/ 24 h 699"/>
                      <a:gd name="T10" fmla="*/ 384 w 562"/>
                      <a:gd name="T11" fmla="*/ 12 h 699"/>
                      <a:gd name="T12" fmla="*/ 342 w 562"/>
                      <a:gd name="T13" fmla="*/ 4 h 699"/>
                      <a:gd name="T14" fmla="*/ 297 w 562"/>
                      <a:gd name="T15" fmla="*/ 0 h 699"/>
                      <a:gd name="T16" fmla="*/ 248 w 562"/>
                      <a:gd name="T17" fmla="*/ 3 h 699"/>
                      <a:gd name="T18" fmla="*/ 185 w 562"/>
                      <a:gd name="T19" fmla="*/ 10 h 699"/>
                      <a:gd name="T20" fmla="*/ 132 w 562"/>
                      <a:gd name="T21" fmla="*/ 24 h 699"/>
                      <a:gd name="T22" fmla="*/ 80 w 562"/>
                      <a:gd name="T23" fmla="*/ 38 h 699"/>
                      <a:gd name="T24" fmla="*/ 34 w 562"/>
                      <a:gd name="T25" fmla="*/ 58 h 699"/>
                      <a:gd name="T26" fmla="*/ 0 w 562"/>
                      <a:gd name="T27" fmla="*/ 76 h 699"/>
                      <a:gd name="T28" fmla="*/ 197 w 562"/>
                      <a:gd name="T29" fmla="*/ 699 h 6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2"/>
                      <a:gd name="T46" fmla="*/ 0 h 699"/>
                      <a:gd name="T47" fmla="*/ 562 w 562"/>
                      <a:gd name="T48" fmla="*/ 699 h 69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2" h="699">
                        <a:moveTo>
                          <a:pt x="358" y="699"/>
                        </a:moveTo>
                        <a:lnTo>
                          <a:pt x="562" y="69"/>
                        </a:lnTo>
                        <a:lnTo>
                          <a:pt x="526" y="56"/>
                        </a:lnTo>
                        <a:lnTo>
                          <a:pt x="485" y="38"/>
                        </a:lnTo>
                        <a:lnTo>
                          <a:pt x="431" y="24"/>
                        </a:lnTo>
                        <a:lnTo>
                          <a:pt x="384" y="12"/>
                        </a:lnTo>
                        <a:lnTo>
                          <a:pt x="342" y="4"/>
                        </a:lnTo>
                        <a:lnTo>
                          <a:pt x="297" y="0"/>
                        </a:lnTo>
                        <a:lnTo>
                          <a:pt x="248" y="3"/>
                        </a:lnTo>
                        <a:lnTo>
                          <a:pt x="185" y="10"/>
                        </a:lnTo>
                        <a:lnTo>
                          <a:pt x="132" y="24"/>
                        </a:lnTo>
                        <a:lnTo>
                          <a:pt x="80" y="38"/>
                        </a:lnTo>
                        <a:lnTo>
                          <a:pt x="34" y="58"/>
                        </a:lnTo>
                        <a:lnTo>
                          <a:pt x="0" y="76"/>
                        </a:lnTo>
                        <a:lnTo>
                          <a:pt x="197" y="699"/>
                        </a:lnTo>
                      </a:path>
                    </a:pathLst>
                  </a:custGeom>
                  <a:noFill/>
                  <a:ln w="6350">
                    <a:solidFill>
                      <a:srgbClr val="A0A0A0"/>
                    </a:solidFill>
                    <a:round/>
                    <a:headEnd/>
                    <a:tailEnd/>
                  </a:ln>
                </p:spPr>
                <p:txBody>
                  <a:bodyPr/>
                  <a:lstStyle/>
                  <a:p>
                    <a:endParaRPr lang="zh-CN" altLang="en-US"/>
                  </a:p>
                </p:txBody>
              </p:sp>
            </p:grpSp>
            <p:grpSp>
              <p:nvGrpSpPr>
                <p:cNvPr id="11" name="Group 196"/>
                <p:cNvGrpSpPr>
                  <a:grpSpLocks noChangeAspect="1"/>
                </p:cNvGrpSpPr>
                <p:nvPr/>
              </p:nvGrpSpPr>
              <p:grpSpPr bwMode="auto">
                <a:xfrm>
                  <a:off x="6676" y="3385"/>
                  <a:ext cx="193" cy="804"/>
                  <a:chOff x="6676" y="3385"/>
                  <a:chExt cx="193" cy="804"/>
                </a:xfrm>
              </p:grpSpPr>
              <p:sp>
                <p:nvSpPr>
                  <p:cNvPr id="175238" name="Line 197"/>
                  <p:cNvSpPr>
                    <a:spLocks noChangeAspect="1" noChangeShapeType="1"/>
                  </p:cNvSpPr>
                  <p:nvPr/>
                </p:nvSpPr>
                <p:spPr bwMode="auto">
                  <a:xfrm>
                    <a:off x="6708" y="3406"/>
                    <a:ext cx="1" cy="783"/>
                  </a:xfrm>
                  <a:prstGeom prst="line">
                    <a:avLst/>
                  </a:prstGeom>
                  <a:noFill/>
                  <a:ln w="6350">
                    <a:solidFill>
                      <a:srgbClr val="808080"/>
                    </a:solidFill>
                    <a:round/>
                    <a:headEnd/>
                    <a:tailEnd/>
                  </a:ln>
                </p:spPr>
                <p:txBody>
                  <a:bodyPr/>
                  <a:lstStyle/>
                  <a:p>
                    <a:endParaRPr lang="zh-CN" altLang="en-US"/>
                  </a:p>
                </p:txBody>
              </p:sp>
              <p:sp>
                <p:nvSpPr>
                  <p:cNvPr id="175239" name="Line 198"/>
                  <p:cNvSpPr>
                    <a:spLocks noChangeAspect="1" noChangeShapeType="1"/>
                  </p:cNvSpPr>
                  <p:nvPr/>
                </p:nvSpPr>
                <p:spPr bwMode="auto">
                  <a:xfrm flipV="1">
                    <a:off x="6836" y="3406"/>
                    <a:ext cx="4" cy="779"/>
                  </a:xfrm>
                  <a:prstGeom prst="line">
                    <a:avLst/>
                  </a:prstGeom>
                  <a:noFill/>
                  <a:ln w="6350">
                    <a:solidFill>
                      <a:srgbClr val="808080"/>
                    </a:solidFill>
                    <a:round/>
                    <a:headEnd/>
                    <a:tailEnd/>
                  </a:ln>
                </p:spPr>
                <p:txBody>
                  <a:bodyPr/>
                  <a:lstStyle/>
                  <a:p>
                    <a:endParaRPr lang="zh-CN" altLang="en-US"/>
                  </a:p>
                </p:txBody>
              </p:sp>
              <p:sp>
                <p:nvSpPr>
                  <p:cNvPr id="175240" name="Line 199"/>
                  <p:cNvSpPr>
                    <a:spLocks noChangeAspect="1" noChangeShapeType="1"/>
                  </p:cNvSpPr>
                  <p:nvPr/>
                </p:nvSpPr>
                <p:spPr bwMode="auto">
                  <a:xfrm flipV="1">
                    <a:off x="6866" y="3385"/>
                    <a:ext cx="3" cy="780"/>
                  </a:xfrm>
                  <a:prstGeom prst="line">
                    <a:avLst/>
                  </a:prstGeom>
                  <a:noFill/>
                  <a:ln w="6350">
                    <a:solidFill>
                      <a:srgbClr val="FFFFFF"/>
                    </a:solidFill>
                    <a:round/>
                    <a:headEnd/>
                    <a:tailEnd/>
                  </a:ln>
                </p:spPr>
                <p:txBody>
                  <a:bodyPr/>
                  <a:lstStyle/>
                  <a:p>
                    <a:endParaRPr lang="zh-CN" altLang="en-US"/>
                  </a:p>
                </p:txBody>
              </p:sp>
              <p:sp>
                <p:nvSpPr>
                  <p:cNvPr id="175241" name="Line 200"/>
                  <p:cNvSpPr>
                    <a:spLocks noChangeAspect="1" noChangeShapeType="1"/>
                  </p:cNvSpPr>
                  <p:nvPr/>
                </p:nvSpPr>
                <p:spPr bwMode="auto">
                  <a:xfrm flipH="1" flipV="1">
                    <a:off x="6676" y="3385"/>
                    <a:ext cx="2" cy="780"/>
                  </a:xfrm>
                  <a:prstGeom prst="line">
                    <a:avLst/>
                  </a:prstGeom>
                  <a:noFill/>
                  <a:ln w="6350">
                    <a:solidFill>
                      <a:srgbClr val="FFFFFF"/>
                    </a:solidFill>
                    <a:round/>
                    <a:headEnd/>
                    <a:tailEnd/>
                  </a:ln>
                </p:spPr>
                <p:txBody>
                  <a:bodyPr/>
                  <a:lstStyle/>
                  <a:p>
                    <a:endParaRPr lang="zh-CN" altLang="en-US"/>
                  </a:p>
                </p:txBody>
              </p:sp>
            </p:grpSp>
          </p:grpSp>
          <p:sp>
            <p:nvSpPr>
              <p:cNvPr id="175127" name="Freeform 201"/>
              <p:cNvSpPr>
                <a:spLocks noChangeAspect="1"/>
              </p:cNvSpPr>
              <p:nvPr/>
            </p:nvSpPr>
            <p:spPr bwMode="auto">
              <a:xfrm>
                <a:off x="943" y="2269"/>
                <a:ext cx="23" cy="27"/>
              </a:xfrm>
              <a:custGeom>
                <a:avLst/>
                <a:gdLst>
                  <a:gd name="T0" fmla="*/ 0 w 546"/>
                  <a:gd name="T1" fmla="*/ 0 h 681"/>
                  <a:gd name="T2" fmla="*/ 0 w 546"/>
                  <a:gd name="T3" fmla="*/ 0 h 681"/>
                  <a:gd name="T4" fmla="*/ 0 w 546"/>
                  <a:gd name="T5" fmla="*/ 0 h 681"/>
                  <a:gd name="T6" fmla="*/ 0 w 546"/>
                  <a:gd name="T7" fmla="*/ 0 h 681"/>
                  <a:gd name="T8" fmla="*/ 0 w 546"/>
                  <a:gd name="T9" fmla="*/ 0 h 681"/>
                  <a:gd name="T10" fmla="*/ 0 w 546"/>
                  <a:gd name="T11" fmla="*/ 0 h 681"/>
                  <a:gd name="T12" fmla="*/ 0 w 546"/>
                  <a:gd name="T13" fmla="*/ 0 h 681"/>
                  <a:gd name="T14" fmla="*/ 0 w 546"/>
                  <a:gd name="T15" fmla="*/ 0 h 681"/>
                  <a:gd name="T16" fmla="*/ 0 w 546"/>
                  <a:gd name="T17" fmla="*/ 0 h 681"/>
                  <a:gd name="T18" fmla="*/ 0 w 546"/>
                  <a:gd name="T19" fmla="*/ 0 h 681"/>
                  <a:gd name="T20" fmla="*/ 0 w 546"/>
                  <a:gd name="T21" fmla="*/ 0 h 681"/>
                  <a:gd name="T22" fmla="*/ 0 w 546"/>
                  <a:gd name="T23" fmla="*/ 0 h 681"/>
                  <a:gd name="T24" fmla="*/ 0 w 546"/>
                  <a:gd name="T25" fmla="*/ 0 h 681"/>
                  <a:gd name="T26" fmla="*/ 0 w 546"/>
                  <a:gd name="T27" fmla="*/ 0 h 681"/>
                  <a:gd name="T28" fmla="*/ 0 w 546"/>
                  <a:gd name="T29" fmla="*/ 0 h 681"/>
                  <a:gd name="T30" fmla="*/ 0 w 546"/>
                  <a:gd name="T31" fmla="*/ 0 h 681"/>
                  <a:gd name="T32" fmla="*/ 0 w 546"/>
                  <a:gd name="T33" fmla="*/ 0 h 681"/>
                  <a:gd name="T34" fmla="*/ 0 w 546"/>
                  <a:gd name="T35" fmla="*/ 0 h 681"/>
                  <a:gd name="T36" fmla="*/ 0 w 546"/>
                  <a:gd name="T37" fmla="*/ 0 h 681"/>
                  <a:gd name="T38" fmla="*/ 0 w 546"/>
                  <a:gd name="T39" fmla="*/ 0 h 681"/>
                  <a:gd name="T40" fmla="*/ 0 w 546"/>
                  <a:gd name="T41" fmla="*/ 0 h 681"/>
                  <a:gd name="T42" fmla="*/ 0 w 546"/>
                  <a:gd name="T43" fmla="*/ 0 h 681"/>
                  <a:gd name="T44" fmla="*/ 0 w 546"/>
                  <a:gd name="T45" fmla="*/ 0 h 681"/>
                  <a:gd name="T46" fmla="*/ 0 w 546"/>
                  <a:gd name="T47" fmla="*/ 0 h 681"/>
                  <a:gd name="T48" fmla="*/ 0 w 546"/>
                  <a:gd name="T49" fmla="*/ 0 h 681"/>
                  <a:gd name="T50" fmla="*/ 0 w 546"/>
                  <a:gd name="T51" fmla="*/ 0 h 681"/>
                  <a:gd name="T52" fmla="*/ 0 w 546"/>
                  <a:gd name="T53" fmla="*/ 0 h 681"/>
                  <a:gd name="T54" fmla="*/ 0 w 546"/>
                  <a:gd name="T55" fmla="*/ 0 h 681"/>
                  <a:gd name="T56" fmla="*/ 0 w 546"/>
                  <a:gd name="T57" fmla="*/ 0 h 68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6"/>
                  <a:gd name="T88" fmla="*/ 0 h 681"/>
                  <a:gd name="T89" fmla="*/ 546 w 546"/>
                  <a:gd name="T90" fmla="*/ 681 h 68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6" h="681">
                    <a:moveTo>
                      <a:pt x="546" y="0"/>
                    </a:moveTo>
                    <a:lnTo>
                      <a:pt x="523" y="20"/>
                    </a:lnTo>
                    <a:lnTo>
                      <a:pt x="432" y="441"/>
                    </a:lnTo>
                    <a:lnTo>
                      <a:pt x="415" y="483"/>
                    </a:lnTo>
                    <a:lnTo>
                      <a:pt x="388" y="518"/>
                    </a:lnTo>
                    <a:lnTo>
                      <a:pt x="347" y="550"/>
                    </a:lnTo>
                    <a:lnTo>
                      <a:pt x="307" y="575"/>
                    </a:lnTo>
                    <a:lnTo>
                      <a:pt x="262" y="598"/>
                    </a:lnTo>
                    <a:lnTo>
                      <a:pt x="215" y="618"/>
                    </a:lnTo>
                    <a:lnTo>
                      <a:pt x="163" y="637"/>
                    </a:lnTo>
                    <a:lnTo>
                      <a:pt x="119" y="647"/>
                    </a:lnTo>
                    <a:lnTo>
                      <a:pt x="65" y="656"/>
                    </a:lnTo>
                    <a:lnTo>
                      <a:pt x="0" y="652"/>
                    </a:lnTo>
                    <a:lnTo>
                      <a:pt x="10" y="677"/>
                    </a:lnTo>
                    <a:lnTo>
                      <a:pt x="55" y="681"/>
                    </a:lnTo>
                    <a:lnTo>
                      <a:pt x="86" y="681"/>
                    </a:lnTo>
                    <a:lnTo>
                      <a:pt x="134" y="677"/>
                    </a:lnTo>
                    <a:lnTo>
                      <a:pt x="173" y="674"/>
                    </a:lnTo>
                    <a:lnTo>
                      <a:pt x="227" y="665"/>
                    </a:lnTo>
                    <a:lnTo>
                      <a:pt x="269" y="657"/>
                    </a:lnTo>
                    <a:lnTo>
                      <a:pt x="316" y="643"/>
                    </a:lnTo>
                    <a:lnTo>
                      <a:pt x="343" y="635"/>
                    </a:lnTo>
                    <a:lnTo>
                      <a:pt x="384" y="618"/>
                    </a:lnTo>
                    <a:lnTo>
                      <a:pt x="427" y="590"/>
                    </a:lnTo>
                    <a:lnTo>
                      <a:pt x="440" y="575"/>
                    </a:lnTo>
                    <a:lnTo>
                      <a:pt x="452" y="554"/>
                    </a:lnTo>
                    <a:lnTo>
                      <a:pt x="462" y="512"/>
                    </a:lnTo>
                    <a:lnTo>
                      <a:pt x="471" y="470"/>
                    </a:lnTo>
                    <a:lnTo>
                      <a:pt x="546" y="0"/>
                    </a:lnTo>
                    <a:close/>
                  </a:path>
                </a:pathLst>
              </a:custGeom>
              <a:solidFill>
                <a:srgbClr val="FFFFFF"/>
              </a:solidFill>
              <a:ln w="9525">
                <a:noFill/>
                <a:round/>
                <a:headEnd/>
                <a:tailEnd/>
              </a:ln>
            </p:spPr>
            <p:txBody>
              <a:bodyPr/>
              <a:lstStyle/>
              <a:p>
                <a:endParaRPr lang="zh-CN" altLang="en-US"/>
              </a:p>
            </p:txBody>
          </p:sp>
          <p:grpSp>
            <p:nvGrpSpPr>
              <p:cNvPr id="12" name="Group 202"/>
              <p:cNvGrpSpPr>
                <a:grpSpLocks noChangeAspect="1"/>
              </p:cNvGrpSpPr>
              <p:nvPr/>
            </p:nvGrpSpPr>
            <p:grpSpPr bwMode="auto">
              <a:xfrm rot="10680251">
                <a:off x="3428" y="2325"/>
                <a:ext cx="60" cy="56"/>
                <a:chOff x="6320" y="4418"/>
                <a:chExt cx="913" cy="861"/>
              </a:xfrm>
            </p:grpSpPr>
            <p:grpSp>
              <p:nvGrpSpPr>
                <p:cNvPr id="13" name="Group 203"/>
                <p:cNvGrpSpPr>
                  <a:grpSpLocks noChangeAspect="1"/>
                </p:cNvGrpSpPr>
                <p:nvPr/>
              </p:nvGrpSpPr>
              <p:grpSpPr bwMode="auto">
                <a:xfrm>
                  <a:off x="6320" y="4418"/>
                  <a:ext cx="913" cy="861"/>
                  <a:chOff x="6320" y="4418"/>
                  <a:chExt cx="913" cy="861"/>
                </a:xfrm>
              </p:grpSpPr>
              <p:grpSp>
                <p:nvGrpSpPr>
                  <p:cNvPr id="14" name="Group 204"/>
                  <p:cNvGrpSpPr>
                    <a:grpSpLocks noChangeAspect="1"/>
                  </p:cNvGrpSpPr>
                  <p:nvPr/>
                </p:nvGrpSpPr>
                <p:grpSpPr bwMode="auto">
                  <a:xfrm>
                    <a:off x="6549" y="5081"/>
                    <a:ext cx="498" cy="198"/>
                    <a:chOff x="6549" y="5081"/>
                    <a:chExt cx="498" cy="198"/>
                  </a:xfrm>
                </p:grpSpPr>
                <p:sp>
                  <p:nvSpPr>
                    <p:cNvPr id="175232" name="Freeform 205"/>
                    <p:cNvSpPr>
                      <a:spLocks noChangeAspect="1"/>
                    </p:cNvSpPr>
                    <p:nvPr/>
                  </p:nvSpPr>
                  <p:spPr bwMode="auto">
                    <a:xfrm>
                      <a:off x="6549" y="5081"/>
                      <a:ext cx="498" cy="198"/>
                    </a:xfrm>
                    <a:custGeom>
                      <a:avLst/>
                      <a:gdLst>
                        <a:gd name="T0" fmla="*/ 0 w 498"/>
                        <a:gd name="T1" fmla="*/ 0 h 198"/>
                        <a:gd name="T2" fmla="*/ 101 w 498"/>
                        <a:gd name="T3" fmla="*/ 157 h 198"/>
                        <a:gd name="T4" fmla="*/ 110 w 498"/>
                        <a:gd name="T5" fmla="*/ 167 h 198"/>
                        <a:gd name="T6" fmla="*/ 121 w 498"/>
                        <a:gd name="T7" fmla="*/ 173 h 198"/>
                        <a:gd name="T8" fmla="*/ 136 w 498"/>
                        <a:gd name="T9" fmla="*/ 178 h 198"/>
                        <a:gd name="T10" fmla="*/ 153 w 498"/>
                        <a:gd name="T11" fmla="*/ 186 h 198"/>
                        <a:gd name="T12" fmla="*/ 174 w 498"/>
                        <a:gd name="T13" fmla="*/ 190 h 198"/>
                        <a:gd name="T14" fmla="*/ 188 w 498"/>
                        <a:gd name="T15" fmla="*/ 191 h 198"/>
                        <a:gd name="T16" fmla="*/ 205 w 498"/>
                        <a:gd name="T17" fmla="*/ 194 h 198"/>
                        <a:gd name="T18" fmla="*/ 222 w 498"/>
                        <a:gd name="T19" fmla="*/ 195 h 198"/>
                        <a:gd name="T20" fmla="*/ 243 w 498"/>
                        <a:gd name="T21" fmla="*/ 198 h 198"/>
                        <a:gd name="T22" fmla="*/ 257 w 498"/>
                        <a:gd name="T23" fmla="*/ 198 h 198"/>
                        <a:gd name="T24" fmla="*/ 278 w 498"/>
                        <a:gd name="T25" fmla="*/ 195 h 198"/>
                        <a:gd name="T26" fmla="*/ 295 w 498"/>
                        <a:gd name="T27" fmla="*/ 194 h 198"/>
                        <a:gd name="T28" fmla="*/ 315 w 498"/>
                        <a:gd name="T29" fmla="*/ 191 h 198"/>
                        <a:gd name="T30" fmla="*/ 332 w 498"/>
                        <a:gd name="T31" fmla="*/ 190 h 198"/>
                        <a:gd name="T32" fmla="*/ 349 w 498"/>
                        <a:gd name="T33" fmla="*/ 185 h 198"/>
                        <a:gd name="T34" fmla="*/ 366 w 498"/>
                        <a:gd name="T35" fmla="*/ 181 h 198"/>
                        <a:gd name="T36" fmla="*/ 380 w 498"/>
                        <a:gd name="T37" fmla="*/ 173 h 198"/>
                        <a:gd name="T38" fmla="*/ 392 w 498"/>
                        <a:gd name="T39" fmla="*/ 165 h 198"/>
                        <a:gd name="T40" fmla="*/ 397 w 498"/>
                        <a:gd name="T41" fmla="*/ 160 h 198"/>
                        <a:gd name="T42" fmla="*/ 405 w 498"/>
                        <a:gd name="T43" fmla="*/ 152 h 198"/>
                        <a:gd name="T44" fmla="*/ 498 w 498"/>
                        <a:gd name="T45" fmla="*/ 0 h 198"/>
                        <a:gd name="T46" fmla="*/ 0 w 498"/>
                        <a:gd name="T47" fmla="*/ 0 h 19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8"/>
                        <a:gd name="T73" fmla="*/ 0 h 198"/>
                        <a:gd name="T74" fmla="*/ 498 w 498"/>
                        <a:gd name="T75" fmla="*/ 198 h 19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8" h="198">
                          <a:moveTo>
                            <a:pt x="0" y="0"/>
                          </a:moveTo>
                          <a:lnTo>
                            <a:pt x="101" y="157"/>
                          </a:lnTo>
                          <a:lnTo>
                            <a:pt x="110" y="167"/>
                          </a:lnTo>
                          <a:lnTo>
                            <a:pt x="121" y="173"/>
                          </a:lnTo>
                          <a:lnTo>
                            <a:pt x="136" y="178"/>
                          </a:lnTo>
                          <a:lnTo>
                            <a:pt x="153" y="186"/>
                          </a:lnTo>
                          <a:lnTo>
                            <a:pt x="174" y="190"/>
                          </a:lnTo>
                          <a:lnTo>
                            <a:pt x="188" y="191"/>
                          </a:lnTo>
                          <a:lnTo>
                            <a:pt x="205" y="194"/>
                          </a:lnTo>
                          <a:lnTo>
                            <a:pt x="222" y="195"/>
                          </a:lnTo>
                          <a:lnTo>
                            <a:pt x="243" y="198"/>
                          </a:lnTo>
                          <a:lnTo>
                            <a:pt x="257" y="198"/>
                          </a:lnTo>
                          <a:lnTo>
                            <a:pt x="278" y="195"/>
                          </a:lnTo>
                          <a:lnTo>
                            <a:pt x="295" y="194"/>
                          </a:lnTo>
                          <a:lnTo>
                            <a:pt x="315" y="191"/>
                          </a:lnTo>
                          <a:lnTo>
                            <a:pt x="332" y="190"/>
                          </a:lnTo>
                          <a:lnTo>
                            <a:pt x="349" y="185"/>
                          </a:lnTo>
                          <a:lnTo>
                            <a:pt x="366" y="181"/>
                          </a:lnTo>
                          <a:lnTo>
                            <a:pt x="380" y="173"/>
                          </a:lnTo>
                          <a:lnTo>
                            <a:pt x="392" y="165"/>
                          </a:lnTo>
                          <a:lnTo>
                            <a:pt x="397" y="160"/>
                          </a:lnTo>
                          <a:lnTo>
                            <a:pt x="405" y="152"/>
                          </a:lnTo>
                          <a:lnTo>
                            <a:pt x="498" y="0"/>
                          </a:lnTo>
                          <a:lnTo>
                            <a:pt x="0" y="0"/>
                          </a:lnTo>
                          <a:close/>
                        </a:path>
                      </a:pathLst>
                    </a:custGeom>
                    <a:solidFill>
                      <a:srgbClr val="000000"/>
                    </a:solidFill>
                    <a:ln w="9525">
                      <a:noFill/>
                      <a:round/>
                      <a:headEnd/>
                      <a:tailEnd/>
                    </a:ln>
                  </p:spPr>
                  <p:txBody>
                    <a:bodyPr/>
                    <a:lstStyle/>
                    <a:p>
                      <a:endParaRPr lang="zh-CN" altLang="en-US"/>
                    </a:p>
                  </p:txBody>
                </p:sp>
                <p:sp>
                  <p:nvSpPr>
                    <p:cNvPr id="175233" name="Freeform 206"/>
                    <p:cNvSpPr>
                      <a:spLocks noChangeAspect="1"/>
                    </p:cNvSpPr>
                    <p:nvPr/>
                  </p:nvSpPr>
                  <p:spPr bwMode="auto">
                    <a:xfrm>
                      <a:off x="6627" y="5081"/>
                      <a:ext cx="222" cy="198"/>
                    </a:xfrm>
                    <a:custGeom>
                      <a:avLst/>
                      <a:gdLst>
                        <a:gd name="T0" fmla="*/ 0 w 222"/>
                        <a:gd name="T1" fmla="*/ 0 h 198"/>
                        <a:gd name="T2" fmla="*/ 62 w 222"/>
                        <a:gd name="T3" fmla="*/ 178 h 198"/>
                        <a:gd name="T4" fmla="*/ 75 w 222"/>
                        <a:gd name="T5" fmla="*/ 186 h 198"/>
                        <a:gd name="T6" fmla="*/ 96 w 222"/>
                        <a:gd name="T7" fmla="*/ 190 h 198"/>
                        <a:gd name="T8" fmla="*/ 110 w 222"/>
                        <a:gd name="T9" fmla="*/ 191 h 198"/>
                        <a:gd name="T10" fmla="*/ 127 w 222"/>
                        <a:gd name="T11" fmla="*/ 194 h 198"/>
                        <a:gd name="T12" fmla="*/ 144 w 222"/>
                        <a:gd name="T13" fmla="*/ 195 h 198"/>
                        <a:gd name="T14" fmla="*/ 165 w 222"/>
                        <a:gd name="T15" fmla="*/ 198 h 198"/>
                        <a:gd name="T16" fmla="*/ 179 w 222"/>
                        <a:gd name="T17" fmla="*/ 198 h 198"/>
                        <a:gd name="T18" fmla="*/ 200 w 222"/>
                        <a:gd name="T19" fmla="*/ 195 h 198"/>
                        <a:gd name="T20" fmla="*/ 222 w 222"/>
                        <a:gd name="T21" fmla="*/ 0 h 198"/>
                        <a:gd name="T22" fmla="*/ 0 w 222"/>
                        <a:gd name="T23" fmla="*/ 0 h 1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2"/>
                        <a:gd name="T37" fmla="*/ 0 h 198"/>
                        <a:gd name="T38" fmla="*/ 222 w 222"/>
                        <a:gd name="T39" fmla="*/ 198 h 1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2" h="198">
                          <a:moveTo>
                            <a:pt x="0" y="0"/>
                          </a:moveTo>
                          <a:lnTo>
                            <a:pt x="62" y="178"/>
                          </a:lnTo>
                          <a:lnTo>
                            <a:pt x="75" y="186"/>
                          </a:lnTo>
                          <a:lnTo>
                            <a:pt x="96" y="190"/>
                          </a:lnTo>
                          <a:lnTo>
                            <a:pt x="110" y="191"/>
                          </a:lnTo>
                          <a:lnTo>
                            <a:pt x="127" y="194"/>
                          </a:lnTo>
                          <a:lnTo>
                            <a:pt x="144" y="195"/>
                          </a:lnTo>
                          <a:lnTo>
                            <a:pt x="165" y="198"/>
                          </a:lnTo>
                          <a:lnTo>
                            <a:pt x="179" y="198"/>
                          </a:lnTo>
                          <a:lnTo>
                            <a:pt x="200" y="195"/>
                          </a:lnTo>
                          <a:lnTo>
                            <a:pt x="222" y="0"/>
                          </a:lnTo>
                          <a:lnTo>
                            <a:pt x="0" y="0"/>
                          </a:lnTo>
                          <a:close/>
                        </a:path>
                      </a:pathLst>
                    </a:custGeom>
                    <a:solidFill>
                      <a:srgbClr val="404040"/>
                    </a:solidFill>
                    <a:ln w="9525">
                      <a:noFill/>
                      <a:round/>
                      <a:headEnd/>
                      <a:tailEnd/>
                    </a:ln>
                  </p:spPr>
                  <p:txBody>
                    <a:bodyPr/>
                    <a:lstStyle/>
                    <a:p>
                      <a:endParaRPr lang="zh-CN" altLang="en-US"/>
                    </a:p>
                  </p:txBody>
                </p:sp>
              </p:grpSp>
              <p:grpSp>
                <p:nvGrpSpPr>
                  <p:cNvPr id="15" name="Group 207"/>
                  <p:cNvGrpSpPr>
                    <a:grpSpLocks noChangeAspect="1"/>
                  </p:cNvGrpSpPr>
                  <p:nvPr/>
                </p:nvGrpSpPr>
                <p:grpSpPr bwMode="auto">
                  <a:xfrm>
                    <a:off x="6320" y="4418"/>
                    <a:ext cx="913" cy="718"/>
                    <a:chOff x="6320" y="4418"/>
                    <a:chExt cx="913" cy="718"/>
                  </a:xfrm>
                </p:grpSpPr>
                <p:sp>
                  <p:nvSpPr>
                    <p:cNvPr id="175225" name="Freeform 208"/>
                    <p:cNvSpPr>
                      <a:spLocks noChangeAspect="1"/>
                    </p:cNvSpPr>
                    <p:nvPr/>
                  </p:nvSpPr>
                  <p:spPr bwMode="auto">
                    <a:xfrm>
                      <a:off x="6320" y="4418"/>
                      <a:ext cx="913" cy="718"/>
                    </a:xfrm>
                    <a:custGeom>
                      <a:avLst/>
                      <a:gdLst>
                        <a:gd name="T0" fmla="*/ 21 w 913"/>
                        <a:gd name="T1" fmla="*/ 20 h 718"/>
                        <a:gd name="T2" fmla="*/ 25 w 913"/>
                        <a:gd name="T3" fmla="*/ 38 h 718"/>
                        <a:gd name="T4" fmla="*/ 23 w 913"/>
                        <a:gd name="T5" fmla="*/ 73 h 718"/>
                        <a:gd name="T6" fmla="*/ 12 w 913"/>
                        <a:gd name="T7" fmla="*/ 96 h 718"/>
                        <a:gd name="T8" fmla="*/ 6 w 913"/>
                        <a:gd name="T9" fmla="*/ 126 h 718"/>
                        <a:gd name="T10" fmla="*/ 17 w 913"/>
                        <a:gd name="T11" fmla="*/ 149 h 718"/>
                        <a:gd name="T12" fmla="*/ 34 w 913"/>
                        <a:gd name="T13" fmla="*/ 176 h 718"/>
                        <a:gd name="T14" fmla="*/ 30 w 913"/>
                        <a:gd name="T15" fmla="*/ 195 h 718"/>
                        <a:gd name="T16" fmla="*/ 13 w 913"/>
                        <a:gd name="T17" fmla="*/ 216 h 718"/>
                        <a:gd name="T18" fmla="*/ 6 w 913"/>
                        <a:gd name="T19" fmla="*/ 236 h 718"/>
                        <a:gd name="T20" fmla="*/ 19 w 913"/>
                        <a:gd name="T21" fmla="*/ 259 h 718"/>
                        <a:gd name="T22" fmla="*/ 30 w 913"/>
                        <a:gd name="T23" fmla="*/ 278 h 718"/>
                        <a:gd name="T24" fmla="*/ 30 w 913"/>
                        <a:gd name="T25" fmla="*/ 301 h 718"/>
                        <a:gd name="T26" fmla="*/ 12 w 913"/>
                        <a:gd name="T27" fmla="*/ 322 h 718"/>
                        <a:gd name="T28" fmla="*/ 0 w 913"/>
                        <a:gd name="T29" fmla="*/ 349 h 718"/>
                        <a:gd name="T30" fmla="*/ 13 w 913"/>
                        <a:gd name="T31" fmla="*/ 372 h 718"/>
                        <a:gd name="T32" fmla="*/ 33 w 913"/>
                        <a:gd name="T33" fmla="*/ 396 h 718"/>
                        <a:gd name="T34" fmla="*/ 33 w 913"/>
                        <a:gd name="T35" fmla="*/ 431 h 718"/>
                        <a:gd name="T36" fmla="*/ 19 w 913"/>
                        <a:gd name="T37" fmla="*/ 455 h 718"/>
                        <a:gd name="T38" fmla="*/ 21 w 913"/>
                        <a:gd name="T39" fmla="*/ 473 h 718"/>
                        <a:gd name="T40" fmla="*/ 42 w 913"/>
                        <a:gd name="T41" fmla="*/ 499 h 718"/>
                        <a:gd name="T42" fmla="*/ 107 w 913"/>
                        <a:gd name="T43" fmla="*/ 573 h 718"/>
                        <a:gd name="T44" fmla="*/ 166 w 913"/>
                        <a:gd name="T45" fmla="*/ 629 h 718"/>
                        <a:gd name="T46" fmla="*/ 217 w 913"/>
                        <a:gd name="T47" fmla="*/ 660 h 718"/>
                        <a:gd name="T48" fmla="*/ 313 w 913"/>
                        <a:gd name="T49" fmla="*/ 701 h 718"/>
                        <a:gd name="T50" fmla="*/ 401 w 913"/>
                        <a:gd name="T51" fmla="*/ 716 h 718"/>
                        <a:gd name="T52" fmla="*/ 523 w 913"/>
                        <a:gd name="T53" fmla="*/ 716 h 718"/>
                        <a:gd name="T54" fmla="*/ 625 w 913"/>
                        <a:gd name="T55" fmla="*/ 706 h 718"/>
                        <a:gd name="T56" fmla="*/ 697 w 913"/>
                        <a:gd name="T57" fmla="*/ 685 h 718"/>
                        <a:gd name="T58" fmla="*/ 744 w 913"/>
                        <a:gd name="T59" fmla="*/ 659 h 718"/>
                        <a:gd name="T60" fmla="*/ 778 w 913"/>
                        <a:gd name="T61" fmla="*/ 629 h 718"/>
                        <a:gd name="T62" fmla="*/ 874 w 913"/>
                        <a:gd name="T63" fmla="*/ 493 h 718"/>
                        <a:gd name="T64" fmla="*/ 894 w 913"/>
                        <a:gd name="T65" fmla="*/ 448 h 718"/>
                        <a:gd name="T66" fmla="*/ 895 w 913"/>
                        <a:gd name="T67" fmla="*/ 427 h 718"/>
                        <a:gd name="T68" fmla="*/ 882 w 913"/>
                        <a:gd name="T69" fmla="*/ 406 h 718"/>
                        <a:gd name="T70" fmla="*/ 882 w 913"/>
                        <a:gd name="T71" fmla="*/ 381 h 718"/>
                        <a:gd name="T72" fmla="*/ 894 w 913"/>
                        <a:gd name="T73" fmla="*/ 362 h 718"/>
                        <a:gd name="T74" fmla="*/ 908 w 913"/>
                        <a:gd name="T75" fmla="*/ 341 h 718"/>
                        <a:gd name="T76" fmla="*/ 912 w 913"/>
                        <a:gd name="T77" fmla="*/ 316 h 718"/>
                        <a:gd name="T78" fmla="*/ 900 w 913"/>
                        <a:gd name="T79" fmla="*/ 295 h 718"/>
                        <a:gd name="T80" fmla="*/ 886 w 913"/>
                        <a:gd name="T81" fmla="*/ 275 h 718"/>
                        <a:gd name="T82" fmla="*/ 886 w 913"/>
                        <a:gd name="T83" fmla="*/ 254 h 718"/>
                        <a:gd name="T84" fmla="*/ 904 w 913"/>
                        <a:gd name="T85" fmla="*/ 229 h 718"/>
                        <a:gd name="T86" fmla="*/ 908 w 913"/>
                        <a:gd name="T87" fmla="*/ 202 h 718"/>
                        <a:gd name="T88" fmla="*/ 894 w 913"/>
                        <a:gd name="T89" fmla="*/ 176 h 718"/>
                        <a:gd name="T90" fmla="*/ 886 w 913"/>
                        <a:gd name="T91" fmla="*/ 155 h 718"/>
                        <a:gd name="T92" fmla="*/ 895 w 913"/>
                        <a:gd name="T93" fmla="*/ 130 h 718"/>
                        <a:gd name="T94" fmla="*/ 908 w 913"/>
                        <a:gd name="T95" fmla="*/ 113 h 718"/>
                        <a:gd name="T96" fmla="*/ 913 w 913"/>
                        <a:gd name="T97" fmla="*/ 88 h 718"/>
                        <a:gd name="T98" fmla="*/ 903 w 913"/>
                        <a:gd name="T99" fmla="*/ 67 h 718"/>
                        <a:gd name="T100" fmla="*/ 890 w 913"/>
                        <a:gd name="T101" fmla="*/ 42 h 718"/>
                        <a:gd name="T102" fmla="*/ 894 w 913"/>
                        <a:gd name="T103" fmla="*/ 18 h 718"/>
                        <a:gd name="T104" fmla="*/ 26 w 913"/>
                        <a:gd name="T105" fmla="*/ 0 h 71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13"/>
                        <a:gd name="T160" fmla="*/ 0 h 718"/>
                        <a:gd name="T161" fmla="*/ 913 w 913"/>
                        <a:gd name="T162" fmla="*/ 718 h 71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13" h="718">
                          <a:moveTo>
                            <a:pt x="26" y="0"/>
                          </a:moveTo>
                          <a:lnTo>
                            <a:pt x="21" y="20"/>
                          </a:lnTo>
                          <a:lnTo>
                            <a:pt x="23" y="29"/>
                          </a:lnTo>
                          <a:lnTo>
                            <a:pt x="25" y="38"/>
                          </a:lnTo>
                          <a:lnTo>
                            <a:pt x="26" y="59"/>
                          </a:lnTo>
                          <a:lnTo>
                            <a:pt x="23" y="73"/>
                          </a:lnTo>
                          <a:lnTo>
                            <a:pt x="17" y="86"/>
                          </a:lnTo>
                          <a:lnTo>
                            <a:pt x="12" y="96"/>
                          </a:lnTo>
                          <a:lnTo>
                            <a:pt x="6" y="113"/>
                          </a:lnTo>
                          <a:lnTo>
                            <a:pt x="6" y="126"/>
                          </a:lnTo>
                          <a:lnTo>
                            <a:pt x="12" y="138"/>
                          </a:lnTo>
                          <a:lnTo>
                            <a:pt x="17" y="149"/>
                          </a:lnTo>
                          <a:lnTo>
                            <a:pt x="29" y="162"/>
                          </a:lnTo>
                          <a:lnTo>
                            <a:pt x="34" y="176"/>
                          </a:lnTo>
                          <a:lnTo>
                            <a:pt x="34" y="185"/>
                          </a:lnTo>
                          <a:lnTo>
                            <a:pt x="30" y="195"/>
                          </a:lnTo>
                          <a:lnTo>
                            <a:pt x="21" y="204"/>
                          </a:lnTo>
                          <a:lnTo>
                            <a:pt x="13" y="216"/>
                          </a:lnTo>
                          <a:lnTo>
                            <a:pt x="8" y="225"/>
                          </a:lnTo>
                          <a:lnTo>
                            <a:pt x="6" y="236"/>
                          </a:lnTo>
                          <a:lnTo>
                            <a:pt x="12" y="248"/>
                          </a:lnTo>
                          <a:lnTo>
                            <a:pt x="19" y="259"/>
                          </a:lnTo>
                          <a:lnTo>
                            <a:pt x="26" y="269"/>
                          </a:lnTo>
                          <a:lnTo>
                            <a:pt x="30" y="278"/>
                          </a:lnTo>
                          <a:lnTo>
                            <a:pt x="34" y="288"/>
                          </a:lnTo>
                          <a:lnTo>
                            <a:pt x="30" y="301"/>
                          </a:lnTo>
                          <a:lnTo>
                            <a:pt x="21" y="313"/>
                          </a:lnTo>
                          <a:lnTo>
                            <a:pt x="12" y="322"/>
                          </a:lnTo>
                          <a:lnTo>
                            <a:pt x="2" y="337"/>
                          </a:lnTo>
                          <a:lnTo>
                            <a:pt x="0" y="349"/>
                          </a:lnTo>
                          <a:lnTo>
                            <a:pt x="4" y="362"/>
                          </a:lnTo>
                          <a:lnTo>
                            <a:pt x="13" y="372"/>
                          </a:lnTo>
                          <a:lnTo>
                            <a:pt x="23" y="383"/>
                          </a:lnTo>
                          <a:lnTo>
                            <a:pt x="33" y="396"/>
                          </a:lnTo>
                          <a:lnTo>
                            <a:pt x="38" y="414"/>
                          </a:lnTo>
                          <a:lnTo>
                            <a:pt x="33" y="431"/>
                          </a:lnTo>
                          <a:lnTo>
                            <a:pt x="23" y="444"/>
                          </a:lnTo>
                          <a:lnTo>
                            <a:pt x="19" y="455"/>
                          </a:lnTo>
                          <a:lnTo>
                            <a:pt x="19" y="466"/>
                          </a:lnTo>
                          <a:lnTo>
                            <a:pt x="21" y="473"/>
                          </a:lnTo>
                          <a:lnTo>
                            <a:pt x="29" y="484"/>
                          </a:lnTo>
                          <a:lnTo>
                            <a:pt x="42" y="499"/>
                          </a:lnTo>
                          <a:lnTo>
                            <a:pt x="64" y="528"/>
                          </a:lnTo>
                          <a:lnTo>
                            <a:pt x="107" y="573"/>
                          </a:lnTo>
                          <a:lnTo>
                            <a:pt x="144" y="609"/>
                          </a:lnTo>
                          <a:lnTo>
                            <a:pt x="166" y="629"/>
                          </a:lnTo>
                          <a:lnTo>
                            <a:pt x="190" y="643"/>
                          </a:lnTo>
                          <a:lnTo>
                            <a:pt x="217" y="660"/>
                          </a:lnTo>
                          <a:lnTo>
                            <a:pt x="255" y="681"/>
                          </a:lnTo>
                          <a:lnTo>
                            <a:pt x="313" y="701"/>
                          </a:lnTo>
                          <a:lnTo>
                            <a:pt x="356" y="710"/>
                          </a:lnTo>
                          <a:lnTo>
                            <a:pt x="401" y="716"/>
                          </a:lnTo>
                          <a:lnTo>
                            <a:pt x="460" y="718"/>
                          </a:lnTo>
                          <a:lnTo>
                            <a:pt x="523" y="716"/>
                          </a:lnTo>
                          <a:lnTo>
                            <a:pt x="578" y="714"/>
                          </a:lnTo>
                          <a:lnTo>
                            <a:pt x="625" y="706"/>
                          </a:lnTo>
                          <a:lnTo>
                            <a:pt x="667" y="697"/>
                          </a:lnTo>
                          <a:lnTo>
                            <a:pt x="697" y="685"/>
                          </a:lnTo>
                          <a:lnTo>
                            <a:pt x="723" y="672"/>
                          </a:lnTo>
                          <a:lnTo>
                            <a:pt x="744" y="659"/>
                          </a:lnTo>
                          <a:lnTo>
                            <a:pt x="761" y="647"/>
                          </a:lnTo>
                          <a:lnTo>
                            <a:pt x="778" y="629"/>
                          </a:lnTo>
                          <a:lnTo>
                            <a:pt x="832" y="556"/>
                          </a:lnTo>
                          <a:lnTo>
                            <a:pt x="874" y="493"/>
                          </a:lnTo>
                          <a:lnTo>
                            <a:pt x="890" y="461"/>
                          </a:lnTo>
                          <a:lnTo>
                            <a:pt x="894" y="448"/>
                          </a:lnTo>
                          <a:lnTo>
                            <a:pt x="895" y="438"/>
                          </a:lnTo>
                          <a:lnTo>
                            <a:pt x="895" y="427"/>
                          </a:lnTo>
                          <a:lnTo>
                            <a:pt x="887" y="414"/>
                          </a:lnTo>
                          <a:lnTo>
                            <a:pt x="882" y="406"/>
                          </a:lnTo>
                          <a:lnTo>
                            <a:pt x="879" y="394"/>
                          </a:lnTo>
                          <a:lnTo>
                            <a:pt x="882" y="381"/>
                          </a:lnTo>
                          <a:lnTo>
                            <a:pt x="887" y="372"/>
                          </a:lnTo>
                          <a:lnTo>
                            <a:pt x="894" y="362"/>
                          </a:lnTo>
                          <a:lnTo>
                            <a:pt x="900" y="352"/>
                          </a:lnTo>
                          <a:lnTo>
                            <a:pt x="908" y="341"/>
                          </a:lnTo>
                          <a:lnTo>
                            <a:pt x="913" y="330"/>
                          </a:lnTo>
                          <a:lnTo>
                            <a:pt x="912" y="316"/>
                          </a:lnTo>
                          <a:lnTo>
                            <a:pt x="907" y="305"/>
                          </a:lnTo>
                          <a:lnTo>
                            <a:pt x="900" y="295"/>
                          </a:lnTo>
                          <a:lnTo>
                            <a:pt x="894" y="286"/>
                          </a:lnTo>
                          <a:lnTo>
                            <a:pt x="886" y="275"/>
                          </a:lnTo>
                          <a:lnTo>
                            <a:pt x="883" y="263"/>
                          </a:lnTo>
                          <a:lnTo>
                            <a:pt x="886" y="254"/>
                          </a:lnTo>
                          <a:lnTo>
                            <a:pt x="895" y="240"/>
                          </a:lnTo>
                          <a:lnTo>
                            <a:pt x="904" y="229"/>
                          </a:lnTo>
                          <a:lnTo>
                            <a:pt x="908" y="217"/>
                          </a:lnTo>
                          <a:lnTo>
                            <a:pt x="908" y="202"/>
                          </a:lnTo>
                          <a:lnTo>
                            <a:pt x="903" y="187"/>
                          </a:lnTo>
                          <a:lnTo>
                            <a:pt x="894" y="176"/>
                          </a:lnTo>
                          <a:lnTo>
                            <a:pt x="890" y="168"/>
                          </a:lnTo>
                          <a:lnTo>
                            <a:pt x="886" y="155"/>
                          </a:lnTo>
                          <a:lnTo>
                            <a:pt x="887" y="141"/>
                          </a:lnTo>
                          <a:lnTo>
                            <a:pt x="895" y="130"/>
                          </a:lnTo>
                          <a:lnTo>
                            <a:pt x="900" y="122"/>
                          </a:lnTo>
                          <a:lnTo>
                            <a:pt x="908" y="113"/>
                          </a:lnTo>
                          <a:lnTo>
                            <a:pt x="912" y="101"/>
                          </a:lnTo>
                          <a:lnTo>
                            <a:pt x="913" y="88"/>
                          </a:lnTo>
                          <a:lnTo>
                            <a:pt x="911" y="80"/>
                          </a:lnTo>
                          <a:lnTo>
                            <a:pt x="903" y="67"/>
                          </a:lnTo>
                          <a:lnTo>
                            <a:pt x="895" y="56"/>
                          </a:lnTo>
                          <a:lnTo>
                            <a:pt x="890" y="42"/>
                          </a:lnTo>
                          <a:lnTo>
                            <a:pt x="890" y="29"/>
                          </a:lnTo>
                          <a:lnTo>
                            <a:pt x="894" y="18"/>
                          </a:lnTo>
                          <a:lnTo>
                            <a:pt x="891" y="0"/>
                          </a:lnTo>
                          <a:lnTo>
                            <a:pt x="26" y="0"/>
                          </a:lnTo>
                          <a:close/>
                        </a:path>
                      </a:pathLst>
                    </a:custGeom>
                    <a:solidFill>
                      <a:srgbClr val="FFC080"/>
                    </a:solidFill>
                    <a:ln w="9525">
                      <a:noFill/>
                      <a:round/>
                      <a:headEnd/>
                      <a:tailEnd/>
                    </a:ln>
                  </p:spPr>
                  <p:txBody>
                    <a:bodyPr/>
                    <a:lstStyle/>
                    <a:p>
                      <a:endParaRPr lang="zh-CN" altLang="en-US"/>
                    </a:p>
                  </p:txBody>
                </p:sp>
                <p:sp>
                  <p:nvSpPr>
                    <p:cNvPr id="175226" name="Freeform 209"/>
                    <p:cNvSpPr>
                      <a:spLocks noChangeAspect="1"/>
                    </p:cNvSpPr>
                    <p:nvPr/>
                  </p:nvSpPr>
                  <p:spPr bwMode="auto">
                    <a:xfrm>
                      <a:off x="6326" y="4514"/>
                      <a:ext cx="113" cy="99"/>
                    </a:xfrm>
                    <a:custGeom>
                      <a:avLst/>
                      <a:gdLst>
                        <a:gd name="T0" fmla="*/ 6 w 113"/>
                        <a:gd name="T1" fmla="*/ 0 h 99"/>
                        <a:gd name="T2" fmla="*/ 13 w 113"/>
                        <a:gd name="T3" fmla="*/ 13 h 99"/>
                        <a:gd name="T4" fmla="*/ 24 w 113"/>
                        <a:gd name="T5" fmla="*/ 26 h 99"/>
                        <a:gd name="T6" fmla="*/ 44 w 113"/>
                        <a:gd name="T7" fmla="*/ 43 h 99"/>
                        <a:gd name="T8" fmla="*/ 68 w 113"/>
                        <a:gd name="T9" fmla="*/ 57 h 99"/>
                        <a:gd name="T10" fmla="*/ 91 w 113"/>
                        <a:gd name="T11" fmla="*/ 66 h 99"/>
                        <a:gd name="T12" fmla="*/ 113 w 113"/>
                        <a:gd name="T13" fmla="*/ 72 h 99"/>
                        <a:gd name="T14" fmla="*/ 104 w 113"/>
                        <a:gd name="T15" fmla="*/ 89 h 99"/>
                        <a:gd name="T16" fmla="*/ 75 w 113"/>
                        <a:gd name="T17" fmla="*/ 85 h 99"/>
                        <a:gd name="T18" fmla="*/ 44 w 113"/>
                        <a:gd name="T19" fmla="*/ 87 h 99"/>
                        <a:gd name="T20" fmla="*/ 24 w 113"/>
                        <a:gd name="T21" fmla="*/ 99 h 99"/>
                        <a:gd name="T22" fmla="*/ 28 w 113"/>
                        <a:gd name="T23" fmla="*/ 89 h 99"/>
                        <a:gd name="T24" fmla="*/ 27 w 113"/>
                        <a:gd name="T25" fmla="*/ 78 h 99"/>
                        <a:gd name="T26" fmla="*/ 20 w 113"/>
                        <a:gd name="T27" fmla="*/ 62 h 99"/>
                        <a:gd name="T28" fmla="*/ 11 w 113"/>
                        <a:gd name="T29" fmla="*/ 49 h 99"/>
                        <a:gd name="T30" fmla="*/ 2 w 113"/>
                        <a:gd name="T31" fmla="*/ 34 h 99"/>
                        <a:gd name="T32" fmla="*/ 0 w 113"/>
                        <a:gd name="T33" fmla="*/ 17 h 99"/>
                        <a:gd name="T34" fmla="*/ 6 w 113"/>
                        <a:gd name="T35" fmla="*/ 0 h 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3"/>
                        <a:gd name="T55" fmla="*/ 0 h 99"/>
                        <a:gd name="T56" fmla="*/ 113 w 113"/>
                        <a:gd name="T57" fmla="*/ 99 h 9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3" h="99">
                          <a:moveTo>
                            <a:pt x="6" y="0"/>
                          </a:moveTo>
                          <a:lnTo>
                            <a:pt x="13" y="13"/>
                          </a:lnTo>
                          <a:lnTo>
                            <a:pt x="24" y="26"/>
                          </a:lnTo>
                          <a:lnTo>
                            <a:pt x="44" y="43"/>
                          </a:lnTo>
                          <a:lnTo>
                            <a:pt x="68" y="57"/>
                          </a:lnTo>
                          <a:lnTo>
                            <a:pt x="91" y="66"/>
                          </a:lnTo>
                          <a:lnTo>
                            <a:pt x="113" y="72"/>
                          </a:lnTo>
                          <a:lnTo>
                            <a:pt x="104" y="89"/>
                          </a:lnTo>
                          <a:lnTo>
                            <a:pt x="75" y="85"/>
                          </a:lnTo>
                          <a:lnTo>
                            <a:pt x="44" y="87"/>
                          </a:lnTo>
                          <a:lnTo>
                            <a:pt x="24" y="99"/>
                          </a:lnTo>
                          <a:lnTo>
                            <a:pt x="28" y="89"/>
                          </a:lnTo>
                          <a:lnTo>
                            <a:pt x="27" y="78"/>
                          </a:lnTo>
                          <a:lnTo>
                            <a:pt x="20" y="62"/>
                          </a:lnTo>
                          <a:lnTo>
                            <a:pt x="11" y="49"/>
                          </a:lnTo>
                          <a:lnTo>
                            <a:pt x="2" y="34"/>
                          </a:lnTo>
                          <a:lnTo>
                            <a:pt x="0" y="17"/>
                          </a:lnTo>
                          <a:lnTo>
                            <a:pt x="6" y="0"/>
                          </a:lnTo>
                          <a:close/>
                        </a:path>
                      </a:pathLst>
                    </a:custGeom>
                    <a:solidFill>
                      <a:srgbClr val="FFA040"/>
                    </a:solidFill>
                    <a:ln w="9525">
                      <a:noFill/>
                      <a:round/>
                      <a:headEnd/>
                      <a:tailEnd/>
                    </a:ln>
                  </p:spPr>
                  <p:txBody>
                    <a:bodyPr/>
                    <a:lstStyle/>
                    <a:p>
                      <a:endParaRPr lang="zh-CN" altLang="en-US"/>
                    </a:p>
                  </p:txBody>
                </p:sp>
                <p:sp>
                  <p:nvSpPr>
                    <p:cNvPr id="175227" name="Freeform 210"/>
                    <p:cNvSpPr>
                      <a:spLocks noChangeAspect="1"/>
                    </p:cNvSpPr>
                    <p:nvPr/>
                  </p:nvSpPr>
                  <p:spPr bwMode="auto">
                    <a:xfrm>
                      <a:off x="6328" y="4637"/>
                      <a:ext cx="149" cy="84"/>
                    </a:xfrm>
                    <a:custGeom>
                      <a:avLst/>
                      <a:gdLst>
                        <a:gd name="T0" fmla="*/ 0 w 149"/>
                        <a:gd name="T1" fmla="*/ 10 h 84"/>
                        <a:gd name="T2" fmla="*/ 4 w 149"/>
                        <a:gd name="T3" fmla="*/ 0 h 84"/>
                        <a:gd name="T4" fmla="*/ 9 w 149"/>
                        <a:gd name="T5" fmla="*/ 10 h 84"/>
                        <a:gd name="T6" fmla="*/ 21 w 149"/>
                        <a:gd name="T7" fmla="*/ 15 h 84"/>
                        <a:gd name="T8" fmla="*/ 42 w 149"/>
                        <a:gd name="T9" fmla="*/ 25 h 84"/>
                        <a:gd name="T10" fmla="*/ 64 w 149"/>
                        <a:gd name="T11" fmla="*/ 31 h 84"/>
                        <a:gd name="T12" fmla="*/ 98 w 149"/>
                        <a:gd name="T13" fmla="*/ 38 h 84"/>
                        <a:gd name="T14" fmla="*/ 137 w 149"/>
                        <a:gd name="T15" fmla="*/ 44 h 84"/>
                        <a:gd name="T16" fmla="*/ 149 w 149"/>
                        <a:gd name="T17" fmla="*/ 80 h 84"/>
                        <a:gd name="T18" fmla="*/ 106 w 149"/>
                        <a:gd name="T19" fmla="*/ 69 h 84"/>
                        <a:gd name="T20" fmla="*/ 72 w 149"/>
                        <a:gd name="T21" fmla="*/ 65 h 84"/>
                        <a:gd name="T22" fmla="*/ 45 w 149"/>
                        <a:gd name="T23" fmla="*/ 71 h 84"/>
                        <a:gd name="T24" fmla="*/ 25 w 149"/>
                        <a:gd name="T25" fmla="*/ 84 h 84"/>
                        <a:gd name="T26" fmla="*/ 25 w 149"/>
                        <a:gd name="T27" fmla="*/ 73 h 84"/>
                        <a:gd name="T28" fmla="*/ 25 w 149"/>
                        <a:gd name="T29" fmla="*/ 63 h 84"/>
                        <a:gd name="T30" fmla="*/ 21 w 149"/>
                        <a:gd name="T31" fmla="*/ 52 h 84"/>
                        <a:gd name="T32" fmla="*/ 9 w 149"/>
                        <a:gd name="T33" fmla="*/ 36 h 84"/>
                        <a:gd name="T34" fmla="*/ 0 w 149"/>
                        <a:gd name="T35" fmla="*/ 23 h 84"/>
                        <a:gd name="T36" fmla="*/ 0 w 149"/>
                        <a:gd name="T37" fmla="*/ 10 h 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84"/>
                        <a:gd name="T59" fmla="*/ 149 w 149"/>
                        <a:gd name="T60" fmla="*/ 84 h 8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84">
                          <a:moveTo>
                            <a:pt x="0" y="10"/>
                          </a:moveTo>
                          <a:lnTo>
                            <a:pt x="4" y="0"/>
                          </a:lnTo>
                          <a:lnTo>
                            <a:pt x="9" y="10"/>
                          </a:lnTo>
                          <a:lnTo>
                            <a:pt x="21" y="15"/>
                          </a:lnTo>
                          <a:lnTo>
                            <a:pt x="42" y="25"/>
                          </a:lnTo>
                          <a:lnTo>
                            <a:pt x="64" y="31"/>
                          </a:lnTo>
                          <a:lnTo>
                            <a:pt x="98" y="38"/>
                          </a:lnTo>
                          <a:lnTo>
                            <a:pt x="137" y="44"/>
                          </a:lnTo>
                          <a:lnTo>
                            <a:pt x="149" y="80"/>
                          </a:lnTo>
                          <a:lnTo>
                            <a:pt x="106" y="69"/>
                          </a:lnTo>
                          <a:lnTo>
                            <a:pt x="72" y="65"/>
                          </a:lnTo>
                          <a:lnTo>
                            <a:pt x="45" y="71"/>
                          </a:lnTo>
                          <a:lnTo>
                            <a:pt x="25" y="84"/>
                          </a:lnTo>
                          <a:lnTo>
                            <a:pt x="25" y="73"/>
                          </a:lnTo>
                          <a:lnTo>
                            <a:pt x="25" y="63"/>
                          </a:lnTo>
                          <a:lnTo>
                            <a:pt x="21" y="52"/>
                          </a:lnTo>
                          <a:lnTo>
                            <a:pt x="9" y="36"/>
                          </a:lnTo>
                          <a:lnTo>
                            <a:pt x="0" y="23"/>
                          </a:lnTo>
                          <a:lnTo>
                            <a:pt x="0" y="10"/>
                          </a:lnTo>
                          <a:close/>
                        </a:path>
                      </a:pathLst>
                    </a:custGeom>
                    <a:solidFill>
                      <a:srgbClr val="FFA040"/>
                    </a:solidFill>
                    <a:ln w="9525">
                      <a:noFill/>
                      <a:round/>
                      <a:headEnd/>
                      <a:tailEnd/>
                    </a:ln>
                  </p:spPr>
                  <p:txBody>
                    <a:bodyPr/>
                    <a:lstStyle/>
                    <a:p>
                      <a:endParaRPr lang="zh-CN" altLang="en-US"/>
                    </a:p>
                  </p:txBody>
                </p:sp>
                <p:sp>
                  <p:nvSpPr>
                    <p:cNvPr id="175228" name="Freeform 211"/>
                    <p:cNvSpPr>
                      <a:spLocks noChangeAspect="1"/>
                    </p:cNvSpPr>
                    <p:nvPr/>
                  </p:nvSpPr>
                  <p:spPr bwMode="auto">
                    <a:xfrm>
                      <a:off x="6322" y="4742"/>
                      <a:ext cx="175" cy="104"/>
                    </a:xfrm>
                    <a:custGeom>
                      <a:avLst/>
                      <a:gdLst>
                        <a:gd name="T0" fmla="*/ 2 w 175"/>
                        <a:gd name="T1" fmla="*/ 13 h 104"/>
                        <a:gd name="T2" fmla="*/ 10 w 175"/>
                        <a:gd name="T3" fmla="*/ 0 h 104"/>
                        <a:gd name="T4" fmla="*/ 21 w 175"/>
                        <a:gd name="T5" fmla="*/ 17 h 104"/>
                        <a:gd name="T6" fmla="*/ 32 w 175"/>
                        <a:gd name="T7" fmla="*/ 25 h 104"/>
                        <a:gd name="T8" fmla="*/ 45 w 175"/>
                        <a:gd name="T9" fmla="*/ 34 h 104"/>
                        <a:gd name="T10" fmla="*/ 69 w 175"/>
                        <a:gd name="T11" fmla="*/ 42 h 104"/>
                        <a:gd name="T12" fmla="*/ 96 w 175"/>
                        <a:gd name="T13" fmla="*/ 49 h 104"/>
                        <a:gd name="T14" fmla="*/ 126 w 175"/>
                        <a:gd name="T15" fmla="*/ 59 h 104"/>
                        <a:gd name="T16" fmla="*/ 167 w 175"/>
                        <a:gd name="T17" fmla="*/ 72 h 104"/>
                        <a:gd name="T18" fmla="*/ 175 w 175"/>
                        <a:gd name="T19" fmla="*/ 104 h 104"/>
                        <a:gd name="T20" fmla="*/ 133 w 175"/>
                        <a:gd name="T21" fmla="*/ 87 h 104"/>
                        <a:gd name="T22" fmla="*/ 103 w 175"/>
                        <a:gd name="T23" fmla="*/ 76 h 104"/>
                        <a:gd name="T24" fmla="*/ 78 w 175"/>
                        <a:gd name="T25" fmla="*/ 72 h 104"/>
                        <a:gd name="T26" fmla="*/ 58 w 175"/>
                        <a:gd name="T27" fmla="*/ 72 h 104"/>
                        <a:gd name="T28" fmla="*/ 48 w 175"/>
                        <a:gd name="T29" fmla="*/ 80 h 104"/>
                        <a:gd name="T30" fmla="*/ 36 w 175"/>
                        <a:gd name="T31" fmla="*/ 91 h 104"/>
                        <a:gd name="T32" fmla="*/ 34 w 175"/>
                        <a:gd name="T33" fmla="*/ 78 h 104"/>
                        <a:gd name="T34" fmla="*/ 21 w 175"/>
                        <a:gd name="T35" fmla="*/ 59 h 104"/>
                        <a:gd name="T36" fmla="*/ 10 w 175"/>
                        <a:gd name="T37" fmla="*/ 45 h 104"/>
                        <a:gd name="T38" fmla="*/ 0 w 175"/>
                        <a:gd name="T39" fmla="*/ 31 h 104"/>
                        <a:gd name="T40" fmla="*/ 2 w 175"/>
                        <a:gd name="T41" fmla="*/ 13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5"/>
                        <a:gd name="T64" fmla="*/ 0 h 104"/>
                        <a:gd name="T65" fmla="*/ 175 w 175"/>
                        <a:gd name="T66" fmla="*/ 104 h 1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5" h="104">
                          <a:moveTo>
                            <a:pt x="2" y="13"/>
                          </a:moveTo>
                          <a:lnTo>
                            <a:pt x="10" y="0"/>
                          </a:lnTo>
                          <a:lnTo>
                            <a:pt x="21" y="17"/>
                          </a:lnTo>
                          <a:lnTo>
                            <a:pt x="32" y="25"/>
                          </a:lnTo>
                          <a:lnTo>
                            <a:pt x="45" y="34"/>
                          </a:lnTo>
                          <a:lnTo>
                            <a:pt x="69" y="42"/>
                          </a:lnTo>
                          <a:lnTo>
                            <a:pt x="96" y="49"/>
                          </a:lnTo>
                          <a:lnTo>
                            <a:pt x="126" y="59"/>
                          </a:lnTo>
                          <a:lnTo>
                            <a:pt x="167" y="72"/>
                          </a:lnTo>
                          <a:lnTo>
                            <a:pt x="175" y="104"/>
                          </a:lnTo>
                          <a:lnTo>
                            <a:pt x="133" y="87"/>
                          </a:lnTo>
                          <a:lnTo>
                            <a:pt x="103" y="76"/>
                          </a:lnTo>
                          <a:lnTo>
                            <a:pt x="78" y="72"/>
                          </a:lnTo>
                          <a:lnTo>
                            <a:pt x="58" y="72"/>
                          </a:lnTo>
                          <a:lnTo>
                            <a:pt x="48" y="80"/>
                          </a:lnTo>
                          <a:lnTo>
                            <a:pt x="36" y="91"/>
                          </a:lnTo>
                          <a:lnTo>
                            <a:pt x="34" y="78"/>
                          </a:lnTo>
                          <a:lnTo>
                            <a:pt x="21" y="59"/>
                          </a:lnTo>
                          <a:lnTo>
                            <a:pt x="10" y="45"/>
                          </a:lnTo>
                          <a:lnTo>
                            <a:pt x="0" y="31"/>
                          </a:lnTo>
                          <a:lnTo>
                            <a:pt x="2" y="13"/>
                          </a:lnTo>
                          <a:close/>
                        </a:path>
                      </a:pathLst>
                    </a:custGeom>
                    <a:solidFill>
                      <a:srgbClr val="FFA040"/>
                    </a:solidFill>
                    <a:ln w="9525">
                      <a:noFill/>
                      <a:round/>
                      <a:headEnd/>
                      <a:tailEnd/>
                    </a:ln>
                  </p:spPr>
                  <p:txBody>
                    <a:bodyPr/>
                    <a:lstStyle/>
                    <a:p>
                      <a:endParaRPr lang="zh-CN" altLang="en-US"/>
                    </a:p>
                  </p:txBody>
                </p:sp>
                <p:sp>
                  <p:nvSpPr>
                    <p:cNvPr id="175229" name="Freeform 212"/>
                    <p:cNvSpPr>
                      <a:spLocks noChangeAspect="1"/>
                    </p:cNvSpPr>
                    <p:nvPr/>
                  </p:nvSpPr>
                  <p:spPr bwMode="auto">
                    <a:xfrm>
                      <a:off x="6341" y="4856"/>
                      <a:ext cx="208" cy="230"/>
                    </a:xfrm>
                    <a:custGeom>
                      <a:avLst/>
                      <a:gdLst>
                        <a:gd name="T0" fmla="*/ 2 w 208"/>
                        <a:gd name="T1" fmla="*/ 35 h 230"/>
                        <a:gd name="T2" fmla="*/ 0 w 208"/>
                        <a:gd name="T3" fmla="*/ 21 h 230"/>
                        <a:gd name="T4" fmla="*/ 0 w 208"/>
                        <a:gd name="T5" fmla="*/ 11 h 230"/>
                        <a:gd name="T6" fmla="*/ 8 w 208"/>
                        <a:gd name="T7" fmla="*/ 0 h 230"/>
                        <a:gd name="T8" fmla="*/ 22 w 208"/>
                        <a:gd name="T9" fmla="*/ 17 h 230"/>
                        <a:gd name="T10" fmla="*/ 47 w 208"/>
                        <a:gd name="T11" fmla="*/ 32 h 230"/>
                        <a:gd name="T12" fmla="*/ 72 w 208"/>
                        <a:gd name="T13" fmla="*/ 44 h 230"/>
                        <a:gd name="T14" fmla="*/ 106 w 208"/>
                        <a:gd name="T15" fmla="*/ 55 h 230"/>
                        <a:gd name="T16" fmla="*/ 156 w 208"/>
                        <a:gd name="T17" fmla="*/ 65 h 230"/>
                        <a:gd name="T18" fmla="*/ 166 w 208"/>
                        <a:gd name="T19" fmla="*/ 91 h 230"/>
                        <a:gd name="T20" fmla="*/ 140 w 208"/>
                        <a:gd name="T21" fmla="*/ 84 h 230"/>
                        <a:gd name="T22" fmla="*/ 114 w 208"/>
                        <a:gd name="T23" fmla="*/ 80 h 230"/>
                        <a:gd name="T24" fmla="*/ 101 w 208"/>
                        <a:gd name="T25" fmla="*/ 82 h 230"/>
                        <a:gd name="T26" fmla="*/ 97 w 208"/>
                        <a:gd name="T27" fmla="*/ 95 h 230"/>
                        <a:gd name="T28" fmla="*/ 105 w 208"/>
                        <a:gd name="T29" fmla="*/ 112 h 230"/>
                        <a:gd name="T30" fmla="*/ 115 w 208"/>
                        <a:gd name="T31" fmla="*/ 128 h 230"/>
                        <a:gd name="T32" fmla="*/ 136 w 208"/>
                        <a:gd name="T33" fmla="*/ 153 h 230"/>
                        <a:gd name="T34" fmla="*/ 166 w 208"/>
                        <a:gd name="T35" fmla="*/ 179 h 230"/>
                        <a:gd name="T36" fmla="*/ 208 w 208"/>
                        <a:gd name="T37" fmla="*/ 209 h 230"/>
                        <a:gd name="T38" fmla="*/ 208 w 208"/>
                        <a:gd name="T39" fmla="*/ 230 h 230"/>
                        <a:gd name="T40" fmla="*/ 190 w 208"/>
                        <a:gd name="T41" fmla="*/ 219 h 230"/>
                        <a:gd name="T42" fmla="*/ 166 w 208"/>
                        <a:gd name="T43" fmla="*/ 205 h 230"/>
                        <a:gd name="T44" fmla="*/ 132 w 208"/>
                        <a:gd name="T45" fmla="*/ 179 h 230"/>
                        <a:gd name="T46" fmla="*/ 105 w 208"/>
                        <a:gd name="T47" fmla="*/ 150 h 230"/>
                        <a:gd name="T48" fmla="*/ 80 w 208"/>
                        <a:gd name="T49" fmla="*/ 128 h 230"/>
                        <a:gd name="T50" fmla="*/ 56 w 208"/>
                        <a:gd name="T51" fmla="*/ 101 h 230"/>
                        <a:gd name="T52" fmla="*/ 36 w 208"/>
                        <a:gd name="T53" fmla="*/ 78 h 230"/>
                        <a:gd name="T54" fmla="*/ 15 w 208"/>
                        <a:gd name="T55" fmla="*/ 57 h 230"/>
                        <a:gd name="T56" fmla="*/ 2 w 208"/>
                        <a:gd name="T57" fmla="*/ 35 h 23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230"/>
                        <a:gd name="T89" fmla="*/ 208 w 208"/>
                        <a:gd name="T90" fmla="*/ 230 h 23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230">
                          <a:moveTo>
                            <a:pt x="2" y="35"/>
                          </a:moveTo>
                          <a:lnTo>
                            <a:pt x="0" y="21"/>
                          </a:lnTo>
                          <a:lnTo>
                            <a:pt x="0" y="11"/>
                          </a:lnTo>
                          <a:lnTo>
                            <a:pt x="8" y="0"/>
                          </a:lnTo>
                          <a:lnTo>
                            <a:pt x="22" y="17"/>
                          </a:lnTo>
                          <a:lnTo>
                            <a:pt x="47" y="32"/>
                          </a:lnTo>
                          <a:lnTo>
                            <a:pt x="72" y="44"/>
                          </a:lnTo>
                          <a:lnTo>
                            <a:pt x="106" y="55"/>
                          </a:lnTo>
                          <a:lnTo>
                            <a:pt x="156" y="65"/>
                          </a:lnTo>
                          <a:lnTo>
                            <a:pt x="166" y="91"/>
                          </a:lnTo>
                          <a:lnTo>
                            <a:pt x="140" y="84"/>
                          </a:lnTo>
                          <a:lnTo>
                            <a:pt x="114" y="80"/>
                          </a:lnTo>
                          <a:lnTo>
                            <a:pt x="101" y="82"/>
                          </a:lnTo>
                          <a:lnTo>
                            <a:pt x="97" y="95"/>
                          </a:lnTo>
                          <a:lnTo>
                            <a:pt x="105" y="112"/>
                          </a:lnTo>
                          <a:lnTo>
                            <a:pt x="115" y="128"/>
                          </a:lnTo>
                          <a:lnTo>
                            <a:pt x="136" y="153"/>
                          </a:lnTo>
                          <a:lnTo>
                            <a:pt x="166" y="179"/>
                          </a:lnTo>
                          <a:lnTo>
                            <a:pt x="208" y="209"/>
                          </a:lnTo>
                          <a:lnTo>
                            <a:pt x="208" y="230"/>
                          </a:lnTo>
                          <a:lnTo>
                            <a:pt x="190" y="219"/>
                          </a:lnTo>
                          <a:lnTo>
                            <a:pt x="166" y="205"/>
                          </a:lnTo>
                          <a:lnTo>
                            <a:pt x="132" y="179"/>
                          </a:lnTo>
                          <a:lnTo>
                            <a:pt x="105" y="150"/>
                          </a:lnTo>
                          <a:lnTo>
                            <a:pt x="80" y="128"/>
                          </a:lnTo>
                          <a:lnTo>
                            <a:pt x="56" y="101"/>
                          </a:lnTo>
                          <a:lnTo>
                            <a:pt x="36" y="78"/>
                          </a:lnTo>
                          <a:lnTo>
                            <a:pt x="15" y="57"/>
                          </a:lnTo>
                          <a:lnTo>
                            <a:pt x="2" y="35"/>
                          </a:lnTo>
                          <a:close/>
                        </a:path>
                      </a:pathLst>
                    </a:custGeom>
                    <a:solidFill>
                      <a:srgbClr val="FFA040"/>
                    </a:solidFill>
                    <a:ln w="9525">
                      <a:noFill/>
                      <a:round/>
                      <a:headEnd/>
                      <a:tailEnd/>
                    </a:ln>
                  </p:spPr>
                  <p:txBody>
                    <a:bodyPr/>
                    <a:lstStyle/>
                    <a:p>
                      <a:endParaRPr lang="zh-CN" altLang="en-US"/>
                    </a:p>
                  </p:txBody>
                </p:sp>
                <p:sp>
                  <p:nvSpPr>
                    <p:cNvPr id="175230" name="Freeform 213"/>
                    <p:cNvSpPr>
                      <a:spLocks noChangeAspect="1"/>
                    </p:cNvSpPr>
                    <p:nvPr/>
                  </p:nvSpPr>
                  <p:spPr bwMode="auto">
                    <a:xfrm>
                      <a:off x="6345" y="4443"/>
                      <a:ext cx="86" cy="69"/>
                    </a:xfrm>
                    <a:custGeom>
                      <a:avLst/>
                      <a:gdLst>
                        <a:gd name="T0" fmla="*/ 0 w 86"/>
                        <a:gd name="T1" fmla="*/ 0 h 69"/>
                        <a:gd name="T2" fmla="*/ 11 w 86"/>
                        <a:gd name="T3" fmla="*/ 10 h 69"/>
                        <a:gd name="T4" fmla="*/ 25 w 86"/>
                        <a:gd name="T5" fmla="*/ 21 h 69"/>
                        <a:gd name="T6" fmla="*/ 42 w 86"/>
                        <a:gd name="T7" fmla="*/ 33 h 69"/>
                        <a:gd name="T8" fmla="*/ 60 w 86"/>
                        <a:gd name="T9" fmla="*/ 44 h 69"/>
                        <a:gd name="T10" fmla="*/ 77 w 86"/>
                        <a:gd name="T11" fmla="*/ 54 h 69"/>
                        <a:gd name="T12" fmla="*/ 86 w 86"/>
                        <a:gd name="T13" fmla="*/ 61 h 69"/>
                        <a:gd name="T14" fmla="*/ 65 w 86"/>
                        <a:gd name="T15" fmla="*/ 69 h 69"/>
                        <a:gd name="T16" fmla="*/ 42 w 86"/>
                        <a:gd name="T17" fmla="*/ 61 h 69"/>
                        <a:gd name="T18" fmla="*/ 18 w 86"/>
                        <a:gd name="T19" fmla="*/ 52 h 69"/>
                        <a:gd name="T20" fmla="*/ 0 w 86"/>
                        <a:gd name="T21" fmla="*/ 42 h 69"/>
                        <a:gd name="T22" fmla="*/ 1 w 86"/>
                        <a:gd name="T23" fmla="*/ 33 h 69"/>
                        <a:gd name="T24" fmla="*/ 4 w 86"/>
                        <a:gd name="T25" fmla="*/ 17 h 69"/>
                        <a:gd name="T26" fmla="*/ 0 w 86"/>
                        <a:gd name="T27" fmla="*/ 0 h 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69"/>
                        <a:gd name="T44" fmla="*/ 86 w 86"/>
                        <a:gd name="T45" fmla="*/ 69 h 6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69">
                          <a:moveTo>
                            <a:pt x="0" y="0"/>
                          </a:moveTo>
                          <a:lnTo>
                            <a:pt x="11" y="10"/>
                          </a:lnTo>
                          <a:lnTo>
                            <a:pt x="25" y="21"/>
                          </a:lnTo>
                          <a:lnTo>
                            <a:pt x="42" y="33"/>
                          </a:lnTo>
                          <a:lnTo>
                            <a:pt x="60" y="44"/>
                          </a:lnTo>
                          <a:lnTo>
                            <a:pt x="77" y="54"/>
                          </a:lnTo>
                          <a:lnTo>
                            <a:pt x="86" y="61"/>
                          </a:lnTo>
                          <a:lnTo>
                            <a:pt x="65" y="69"/>
                          </a:lnTo>
                          <a:lnTo>
                            <a:pt x="42" y="61"/>
                          </a:lnTo>
                          <a:lnTo>
                            <a:pt x="18" y="52"/>
                          </a:lnTo>
                          <a:lnTo>
                            <a:pt x="0" y="42"/>
                          </a:lnTo>
                          <a:lnTo>
                            <a:pt x="1" y="33"/>
                          </a:lnTo>
                          <a:lnTo>
                            <a:pt x="4" y="17"/>
                          </a:lnTo>
                          <a:lnTo>
                            <a:pt x="0" y="0"/>
                          </a:lnTo>
                          <a:close/>
                        </a:path>
                      </a:pathLst>
                    </a:custGeom>
                    <a:solidFill>
                      <a:srgbClr val="FFA040"/>
                    </a:solidFill>
                    <a:ln w="9525">
                      <a:noFill/>
                      <a:round/>
                      <a:headEnd/>
                      <a:tailEnd/>
                    </a:ln>
                  </p:spPr>
                  <p:txBody>
                    <a:bodyPr/>
                    <a:lstStyle/>
                    <a:p>
                      <a:endParaRPr lang="zh-CN" altLang="en-US"/>
                    </a:p>
                  </p:txBody>
                </p:sp>
                <p:sp>
                  <p:nvSpPr>
                    <p:cNvPr id="175231" name="Freeform 214"/>
                    <p:cNvSpPr>
                      <a:spLocks noChangeAspect="1"/>
                    </p:cNvSpPr>
                    <p:nvPr/>
                  </p:nvSpPr>
                  <p:spPr bwMode="auto">
                    <a:xfrm>
                      <a:off x="6501" y="4426"/>
                      <a:ext cx="732" cy="689"/>
                    </a:xfrm>
                    <a:custGeom>
                      <a:avLst/>
                      <a:gdLst>
                        <a:gd name="T0" fmla="*/ 348 w 732"/>
                        <a:gd name="T1" fmla="*/ 158 h 689"/>
                        <a:gd name="T2" fmla="*/ 292 w 732"/>
                        <a:gd name="T3" fmla="*/ 181 h 689"/>
                        <a:gd name="T4" fmla="*/ 175 w 732"/>
                        <a:gd name="T5" fmla="*/ 200 h 689"/>
                        <a:gd name="T6" fmla="*/ 0 w 732"/>
                        <a:gd name="T7" fmla="*/ 209 h 689"/>
                        <a:gd name="T8" fmla="*/ 205 w 732"/>
                        <a:gd name="T9" fmla="*/ 244 h 689"/>
                        <a:gd name="T10" fmla="*/ 435 w 732"/>
                        <a:gd name="T11" fmla="*/ 225 h 689"/>
                        <a:gd name="T12" fmla="*/ 597 w 732"/>
                        <a:gd name="T13" fmla="*/ 177 h 689"/>
                        <a:gd name="T14" fmla="*/ 648 w 732"/>
                        <a:gd name="T15" fmla="*/ 169 h 689"/>
                        <a:gd name="T16" fmla="*/ 625 w 732"/>
                        <a:gd name="T17" fmla="*/ 208 h 689"/>
                        <a:gd name="T18" fmla="*/ 510 w 732"/>
                        <a:gd name="T19" fmla="*/ 263 h 689"/>
                        <a:gd name="T20" fmla="*/ 304 w 732"/>
                        <a:gd name="T21" fmla="*/ 308 h 689"/>
                        <a:gd name="T22" fmla="*/ 177 w 732"/>
                        <a:gd name="T23" fmla="*/ 352 h 689"/>
                        <a:gd name="T24" fmla="*/ 411 w 732"/>
                        <a:gd name="T25" fmla="*/ 347 h 689"/>
                        <a:gd name="T26" fmla="*/ 567 w 732"/>
                        <a:gd name="T27" fmla="*/ 308 h 689"/>
                        <a:gd name="T28" fmla="*/ 659 w 732"/>
                        <a:gd name="T29" fmla="*/ 276 h 689"/>
                        <a:gd name="T30" fmla="*/ 661 w 732"/>
                        <a:gd name="T31" fmla="*/ 299 h 689"/>
                        <a:gd name="T32" fmla="*/ 584 w 732"/>
                        <a:gd name="T33" fmla="*/ 354 h 689"/>
                        <a:gd name="T34" fmla="*/ 439 w 732"/>
                        <a:gd name="T35" fmla="*/ 407 h 689"/>
                        <a:gd name="T36" fmla="*/ 237 w 732"/>
                        <a:gd name="T37" fmla="*/ 444 h 689"/>
                        <a:gd name="T38" fmla="*/ 305 w 732"/>
                        <a:gd name="T39" fmla="*/ 466 h 689"/>
                        <a:gd name="T40" fmla="*/ 482 w 732"/>
                        <a:gd name="T41" fmla="*/ 458 h 689"/>
                        <a:gd name="T42" fmla="*/ 629 w 732"/>
                        <a:gd name="T43" fmla="*/ 413 h 689"/>
                        <a:gd name="T44" fmla="*/ 642 w 732"/>
                        <a:gd name="T45" fmla="*/ 430 h 689"/>
                        <a:gd name="T46" fmla="*/ 599 w 732"/>
                        <a:gd name="T47" fmla="*/ 474 h 689"/>
                        <a:gd name="T48" fmla="*/ 489 w 732"/>
                        <a:gd name="T49" fmla="*/ 521 h 689"/>
                        <a:gd name="T50" fmla="*/ 360 w 732"/>
                        <a:gd name="T51" fmla="*/ 542 h 689"/>
                        <a:gd name="T52" fmla="*/ 166 w 732"/>
                        <a:gd name="T53" fmla="*/ 546 h 689"/>
                        <a:gd name="T54" fmla="*/ 301 w 732"/>
                        <a:gd name="T55" fmla="*/ 579 h 689"/>
                        <a:gd name="T56" fmla="*/ 427 w 732"/>
                        <a:gd name="T57" fmla="*/ 580 h 689"/>
                        <a:gd name="T58" fmla="*/ 540 w 732"/>
                        <a:gd name="T59" fmla="*/ 562 h 689"/>
                        <a:gd name="T60" fmla="*/ 589 w 732"/>
                        <a:gd name="T61" fmla="*/ 565 h 689"/>
                        <a:gd name="T62" fmla="*/ 561 w 732"/>
                        <a:gd name="T63" fmla="*/ 597 h 689"/>
                        <a:gd name="T64" fmla="*/ 495 w 732"/>
                        <a:gd name="T65" fmla="*/ 622 h 689"/>
                        <a:gd name="T66" fmla="*/ 253 w 732"/>
                        <a:gd name="T67" fmla="*/ 649 h 689"/>
                        <a:gd name="T68" fmla="*/ 453 w 732"/>
                        <a:gd name="T69" fmla="*/ 663 h 689"/>
                        <a:gd name="T70" fmla="*/ 466 w 732"/>
                        <a:gd name="T71" fmla="*/ 687 h 689"/>
                        <a:gd name="T72" fmla="*/ 542 w 732"/>
                        <a:gd name="T73" fmla="*/ 664 h 689"/>
                        <a:gd name="T74" fmla="*/ 597 w 732"/>
                        <a:gd name="T75" fmla="*/ 621 h 689"/>
                        <a:gd name="T76" fmla="*/ 709 w 732"/>
                        <a:gd name="T77" fmla="*/ 453 h 689"/>
                        <a:gd name="T78" fmla="*/ 714 w 732"/>
                        <a:gd name="T79" fmla="*/ 419 h 689"/>
                        <a:gd name="T80" fmla="*/ 698 w 732"/>
                        <a:gd name="T81" fmla="*/ 386 h 689"/>
                        <a:gd name="T82" fmla="*/ 713 w 732"/>
                        <a:gd name="T83" fmla="*/ 354 h 689"/>
                        <a:gd name="T84" fmla="*/ 732 w 732"/>
                        <a:gd name="T85" fmla="*/ 322 h 689"/>
                        <a:gd name="T86" fmla="*/ 719 w 732"/>
                        <a:gd name="T87" fmla="*/ 287 h 689"/>
                        <a:gd name="T88" fmla="*/ 702 w 732"/>
                        <a:gd name="T89" fmla="*/ 255 h 689"/>
                        <a:gd name="T90" fmla="*/ 723 w 732"/>
                        <a:gd name="T91" fmla="*/ 221 h 689"/>
                        <a:gd name="T92" fmla="*/ 722 w 732"/>
                        <a:gd name="T93" fmla="*/ 179 h 689"/>
                        <a:gd name="T94" fmla="*/ 705 w 732"/>
                        <a:gd name="T95" fmla="*/ 147 h 689"/>
                        <a:gd name="T96" fmla="*/ 719 w 732"/>
                        <a:gd name="T97" fmla="*/ 114 h 689"/>
                        <a:gd name="T98" fmla="*/ 732 w 732"/>
                        <a:gd name="T99" fmla="*/ 80 h 689"/>
                        <a:gd name="T100" fmla="*/ 714 w 732"/>
                        <a:gd name="T101" fmla="*/ 48 h 689"/>
                        <a:gd name="T102" fmla="*/ 634 w 732"/>
                        <a:gd name="T103" fmla="*/ 50 h 689"/>
                        <a:gd name="T104" fmla="*/ 475 w 732"/>
                        <a:gd name="T105" fmla="*/ 105 h 689"/>
                        <a:gd name="T106" fmla="*/ 294 w 732"/>
                        <a:gd name="T107" fmla="*/ 135 h 6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32"/>
                        <a:gd name="T163" fmla="*/ 0 h 689"/>
                        <a:gd name="T164" fmla="*/ 732 w 732"/>
                        <a:gd name="T165" fmla="*/ 689 h 68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32" h="689">
                          <a:moveTo>
                            <a:pt x="294" y="135"/>
                          </a:moveTo>
                          <a:lnTo>
                            <a:pt x="186" y="143"/>
                          </a:lnTo>
                          <a:lnTo>
                            <a:pt x="348" y="158"/>
                          </a:lnTo>
                          <a:lnTo>
                            <a:pt x="338" y="166"/>
                          </a:lnTo>
                          <a:lnTo>
                            <a:pt x="318" y="173"/>
                          </a:lnTo>
                          <a:lnTo>
                            <a:pt x="292" y="181"/>
                          </a:lnTo>
                          <a:lnTo>
                            <a:pt x="258" y="190"/>
                          </a:lnTo>
                          <a:lnTo>
                            <a:pt x="222" y="196"/>
                          </a:lnTo>
                          <a:lnTo>
                            <a:pt x="175" y="200"/>
                          </a:lnTo>
                          <a:lnTo>
                            <a:pt x="120" y="206"/>
                          </a:lnTo>
                          <a:lnTo>
                            <a:pt x="61" y="209"/>
                          </a:lnTo>
                          <a:lnTo>
                            <a:pt x="0" y="209"/>
                          </a:lnTo>
                          <a:lnTo>
                            <a:pt x="95" y="232"/>
                          </a:lnTo>
                          <a:lnTo>
                            <a:pt x="154" y="244"/>
                          </a:lnTo>
                          <a:lnTo>
                            <a:pt x="205" y="244"/>
                          </a:lnTo>
                          <a:lnTo>
                            <a:pt x="267" y="244"/>
                          </a:lnTo>
                          <a:lnTo>
                            <a:pt x="359" y="236"/>
                          </a:lnTo>
                          <a:lnTo>
                            <a:pt x="435" y="225"/>
                          </a:lnTo>
                          <a:lnTo>
                            <a:pt x="499" y="209"/>
                          </a:lnTo>
                          <a:lnTo>
                            <a:pt x="567" y="188"/>
                          </a:lnTo>
                          <a:lnTo>
                            <a:pt x="597" y="177"/>
                          </a:lnTo>
                          <a:lnTo>
                            <a:pt x="625" y="168"/>
                          </a:lnTo>
                          <a:lnTo>
                            <a:pt x="640" y="164"/>
                          </a:lnTo>
                          <a:lnTo>
                            <a:pt x="648" y="169"/>
                          </a:lnTo>
                          <a:lnTo>
                            <a:pt x="648" y="181"/>
                          </a:lnTo>
                          <a:lnTo>
                            <a:pt x="642" y="194"/>
                          </a:lnTo>
                          <a:lnTo>
                            <a:pt x="625" y="208"/>
                          </a:lnTo>
                          <a:lnTo>
                            <a:pt x="597" y="226"/>
                          </a:lnTo>
                          <a:lnTo>
                            <a:pt x="557" y="244"/>
                          </a:lnTo>
                          <a:lnTo>
                            <a:pt x="510" y="263"/>
                          </a:lnTo>
                          <a:lnTo>
                            <a:pt x="448" y="282"/>
                          </a:lnTo>
                          <a:lnTo>
                            <a:pt x="376" y="297"/>
                          </a:lnTo>
                          <a:lnTo>
                            <a:pt x="304" y="308"/>
                          </a:lnTo>
                          <a:lnTo>
                            <a:pt x="228" y="320"/>
                          </a:lnTo>
                          <a:lnTo>
                            <a:pt x="95" y="333"/>
                          </a:lnTo>
                          <a:lnTo>
                            <a:pt x="177" y="352"/>
                          </a:lnTo>
                          <a:lnTo>
                            <a:pt x="243" y="360"/>
                          </a:lnTo>
                          <a:lnTo>
                            <a:pt x="326" y="358"/>
                          </a:lnTo>
                          <a:lnTo>
                            <a:pt x="411" y="347"/>
                          </a:lnTo>
                          <a:lnTo>
                            <a:pt x="474" y="333"/>
                          </a:lnTo>
                          <a:lnTo>
                            <a:pt x="525" y="320"/>
                          </a:lnTo>
                          <a:lnTo>
                            <a:pt x="567" y="308"/>
                          </a:lnTo>
                          <a:lnTo>
                            <a:pt x="610" y="293"/>
                          </a:lnTo>
                          <a:lnTo>
                            <a:pt x="644" y="280"/>
                          </a:lnTo>
                          <a:lnTo>
                            <a:pt x="659" y="276"/>
                          </a:lnTo>
                          <a:lnTo>
                            <a:pt x="668" y="276"/>
                          </a:lnTo>
                          <a:lnTo>
                            <a:pt x="667" y="287"/>
                          </a:lnTo>
                          <a:lnTo>
                            <a:pt x="661" y="299"/>
                          </a:lnTo>
                          <a:lnTo>
                            <a:pt x="648" y="314"/>
                          </a:lnTo>
                          <a:lnTo>
                            <a:pt x="617" y="335"/>
                          </a:lnTo>
                          <a:lnTo>
                            <a:pt x="584" y="354"/>
                          </a:lnTo>
                          <a:lnTo>
                            <a:pt x="546" y="371"/>
                          </a:lnTo>
                          <a:lnTo>
                            <a:pt x="496" y="390"/>
                          </a:lnTo>
                          <a:lnTo>
                            <a:pt x="439" y="407"/>
                          </a:lnTo>
                          <a:lnTo>
                            <a:pt x="352" y="426"/>
                          </a:lnTo>
                          <a:lnTo>
                            <a:pt x="294" y="438"/>
                          </a:lnTo>
                          <a:lnTo>
                            <a:pt x="237" y="444"/>
                          </a:lnTo>
                          <a:lnTo>
                            <a:pt x="154" y="449"/>
                          </a:lnTo>
                          <a:lnTo>
                            <a:pt x="239" y="461"/>
                          </a:lnTo>
                          <a:lnTo>
                            <a:pt x="305" y="466"/>
                          </a:lnTo>
                          <a:lnTo>
                            <a:pt x="360" y="468"/>
                          </a:lnTo>
                          <a:lnTo>
                            <a:pt x="423" y="466"/>
                          </a:lnTo>
                          <a:lnTo>
                            <a:pt x="482" y="458"/>
                          </a:lnTo>
                          <a:lnTo>
                            <a:pt x="530" y="447"/>
                          </a:lnTo>
                          <a:lnTo>
                            <a:pt x="568" y="434"/>
                          </a:lnTo>
                          <a:lnTo>
                            <a:pt x="629" y="413"/>
                          </a:lnTo>
                          <a:lnTo>
                            <a:pt x="637" y="413"/>
                          </a:lnTo>
                          <a:lnTo>
                            <a:pt x="644" y="417"/>
                          </a:lnTo>
                          <a:lnTo>
                            <a:pt x="642" y="430"/>
                          </a:lnTo>
                          <a:lnTo>
                            <a:pt x="634" y="444"/>
                          </a:lnTo>
                          <a:lnTo>
                            <a:pt x="620" y="458"/>
                          </a:lnTo>
                          <a:lnTo>
                            <a:pt x="599" y="474"/>
                          </a:lnTo>
                          <a:lnTo>
                            <a:pt x="563" y="493"/>
                          </a:lnTo>
                          <a:lnTo>
                            <a:pt x="525" y="510"/>
                          </a:lnTo>
                          <a:lnTo>
                            <a:pt x="489" y="521"/>
                          </a:lnTo>
                          <a:lnTo>
                            <a:pt x="448" y="531"/>
                          </a:lnTo>
                          <a:lnTo>
                            <a:pt x="410" y="537"/>
                          </a:lnTo>
                          <a:lnTo>
                            <a:pt x="360" y="542"/>
                          </a:lnTo>
                          <a:lnTo>
                            <a:pt x="305" y="545"/>
                          </a:lnTo>
                          <a:lnTo>
                            <a:pt x="250" y="546"/>
                          </a:lnTo>
                          <a:lnTo>
                            <a:pt x="166" y="546"/>
                          </a:lnTo>
                          <a:lnTo>
                            <a:pt x="211" y="562"/>
                          </a:lnTo>
                          <a:lnTo>
                            <a:pt x="253" y="573"/>
                          </a:lnTo>
                          <a:lnTo>
                            <a:pt x="301" y="579"/>
                          </a:lnTo>
                          <a:lnTo>
                            <a:pt x="342" y="580"/>
                          </a:lnTo>
                          <a:lnTo>
                            <a:pt x="384" y="583"/>
                          </a:lnTo>
                          <a:lnTo>
                            <a:pt x="427" y="580"/>
                          </a:lnTo>
                          <a:lnTo>
                            <a:pt x="462" y="579"/>
                          </a:lnTo>
                          <a:lnTo>
                            <a:pt x="495" y="573"/>
                          </a:lnTo>
                          <a:lnTo>
                            <a:pt x="540" y="562"/>
                          </a:lnTo>
                          <a:lnTo>
                            <a:pt x="574" y="554"/>
                          </a:lnTo>
                          <a:lnTo>
                            <a:pt x="587" y="555"/>
                          </a:lnTo>
                          <a:lnTo>
                            <a:pt x="589" y="565"/>
                          </a:lnTo>
                          <a:lnTo>
                            <a:pt x="585" y="575"/>
                          </a:lnTo>
                          <a:lnTo>
                            <a:pt x="576" y="586"/>
                          </a:lnTo>
                          <a:lnTo>
                            <a:pt x="561" y="597"/>
                          </a:lnTo>
                          <a:lnTo>
                            <a:pt x="544" y="605"/>
                          </a:lnTo>
                          <a:lnTo>
                            <a:pt x="525" y="614"/>
                          </a:lnTo>
                          <a:lnTo>
                            <a:pt x="495" y="622"/>
                          </a:lnTo>
                          <a:lnTo>
                            <a:pt x="432" y="631"/>
                          </a:lnTo>
                          <a:lnTo>
                            <a:pt x="372" y="639"/>
                          </a:lnTo>
                          <a:lnTo>
                            <a:pt x="253" y="649"/>
                          </a:lnTo>
                          <a:lnTo>
                            <a:pt x="407" y="656"/>
                          </a:lnTo>
                          <a:lnTo>
                            <a:pt x="439" y="656"/>
                          </a:lnTo>
                          <a:lnTo>
                            <a:pt x="453" y="663"/>
                          </a:lnTo>
                          <a:lnTo>
                            <a:pt x="461" y="670"/>
                          </a:lnTo>
                          <a:lnTo>
                            <a:pt x="458" y="681"/>
                          </a:lnTo>
                          <a:lnTo>
                            <a:pt x="466" y="687"/>
                          </a:lnTo>
                          <a:lnTo>
                            <a:pt x="486" y="689"/>
                          </a:lnTo>
                          <a:lnTo>
                            <a:pt x="516" y="677"/>
                          </a:lnTo>
                          <a:lnTo>
                            <a:pt x="542" y="664"/>
                          </a:lnTo>
                          <a:lnTo>
                            <a:pt x="563" y="651"/>
                          </a:lnTo>
                          <a:lnTo>
                            <a:pt x="580" y="639"/>
                          </a:lnTo>
                          <a:lnTo>
                            <a:pt x="597" y="621"/>
                          </a:lnTo>
                          <a:lnTo>
                            <a:pt x="651" y="548"/>
                          </a:lnTo>
                          <a:lnTo>
                            <a:pt x="693" y="485"/>
                          </a:lnTo>
                          <a:lnTo>
                            <a:pt x="709" y="453"/>
                          </a:lnTo>
                          <a:lnTo>
                            <a:pt x="713" y="440"/>
                          </a:lnTo>
                          <a:lnTo>
                            <a:pt x="714" y="430"/>
                          </a:lnTo>
                          <a:lnTo>
                            <a:pt x="714" y="419"/>
                          </a:lnTo>
                          <a:lnTo>
                            <a:pt x="706" y="406"/>
                          </a:lnTo>
                          <a:lnTo>
                            <a:pt x="701" y="398"/>
                          </a:lnTo>
                          <a:lnTo>
                            <a:pt x="698" y="386"/>
                          </a:lnTo>
                          <a:lnTo>
                            <a:pt x="701" y="373"/>
                          </a:lnTo>
                          <a:lnTo>
                            <a:pt x="706" y="364"/>
                          </a:lnTo>
                          <a:lnTo>
                            <a:pt x="713" y="354"/>
                          </a:lnTo>
                          <a:lnTo>
                            <a:pt x="719" y="344"/>
                          </a:lnTo>
                          <a:lnTo>
                            <a:pt x="727" y="333"/>
                          </a:lnTo>
                          <a:lnTo>
                            <a:pt x="732" y="322"/>
                          </a:lnTo>
                          <a:lnTo>
                            <a:pt x="731" y="308"/>
                          </a:lnTo>
                          <a:lnTo>
                            <a:pt x="726" y="297"/>
                          </a:lnTo>
                          <a:lnTo>
                            <a:pt x="719" y="287"/>
                          </a:lnTo>
                          <a:lnTo>
                            <a:pt x="713" y="278"/>
                          </a:lnTo>
                          <a:lnTo>
                            <a:pt x="705" y="267"/>
                          </a:lnTo>
                          <a:lnTo>
                            <a:pt x="702" y="255"/>
                          </a:lnTo>
                          <a:lnTo>
                            <a:pt x="705" y="246"/>
                          </a:lnTo>
                          <a:lnTo>
                            <a:pt x="714" y="232"/>
                          </a:lnTo>
                          <a:lnTo>
                            <a:pt x="723" y="221"/>
                          </a:lnTo>
                          <a:lnTo>
                            <a:pt x="727" y="209"/>
                          </a:lnTo>
                          <a:lnTo>
                            <a:pt x="727" y="194"/>
                          </a:lnTo>
                          <a:lnTo>
                            <a:pt x="722" y="179"/>
                          </a:lnTo>
                          <a:lnTo>
                            <a:pt x="713" y="168"/>
                          </a:lnTo>
                          <a:lnTo>
                            <a:pt x="709" y="160"/>
                          </a:lnTo>
                          <a:lnTo>
                            <a:pt x="705" y="147"/>
                          </a:lnTo>
                          <a:lnTo>
                            <a:pt x="706" y="133"/>
                          </a:lnTo>
                          <a:lnTo>
                            <a:pt x="714" y="122"/>
                          </a:lnTo>
                          <a:lnTo>
                            <a:pt x="719" y="114"/>
                          </a:lnTo>
                          <a:lnTo>
                            <a:pt x="727" y="105"/>
                          </a:lnTo>
                          <a:lnTo>
                            <a:pt x="731" y="93"/>
                          </a:lnTo>
                          <a:lnTo>
                            <a:pt x="732" y="80"/>
                          </a:lnTo>
                          <a:lnTo>
                            <a:pt x="730" y="72"/>
                          </a:lnTo>
                          <a:lnTo>
                            <a:pt x="722" y="59"/>
                          </a:lnTo>
                          <a:lnTo>
                            <a:pt x="714" y="48"/>
                          </a:lnTo>
                          <a:lnTo>
                            <a:pt x="709" y="34"/>
                          </a:lnTo>
                          <a:lnTo>
                            <a:pt x="709" y="0"/>
                          </a:lnTo>
                          <a:lnTo>
                            <a:pt x="634" y="50"/>
                          </a:lnTo>
                          <a:lnTo>
                            <a:pt x="589" y="69"/>
                          </a:lnTo>
                          <a:lnTo>
                            <a:pt x="536" y="86"/>
                          </a:lnTo>
                          <a:lnTo>
                            <a:pt x="475" y="105"/>
                          </a:lnTo>
                          <a:lnTo>
                            <a:pt x="420" y="116"/>
                          </a:lnTo>
                          <a:lnTo>
                            <a:pt x="365" y="126"/>
                          </a:lnTo>
                          <a:lnTo>
                            <a:pt x="294" y="135"/>
                          </a:lnTo>
                          <a:close/>
                        </a:path>
                      </a:pathLst>
                    </a:custGeom>
                    <a:solidFill>
                      <a:srgbClr val="FFA040"/>
                    </a:solidFill>
                    <a:ln w="9525">
                      <a:noFill/>
                      <a:round/>
                      <a:headEnd/>
                      <a:tailEnd/>
                    </a:ln>
                  </p:spPr>
                  <p:txBody>
                    <a:bodyPr/>
                    <a:lstStyle/>
                    <a:p>
                      <a:endParaRPr lang="zh-CN" altLang="en-US"/>
                    </a:p>
                  </p:txBody>
                </p:sp>
              </p:grpSp>
            </p:grpSp>
            <p:grpSp>
              <p:nvGrpSpPr>
                <p:cNvPr id="16" name="Group 215"/>
                <p:cNvGrpSpPr>
                  <a:grpSpLocks noChangeAspect="1"/>
                </p:cNvGrpSpPr>
                <p:nvPr/>
              </p:nvGrpSpPr>
              <p:grpSpPr bwMode="auto">
                <a:xfrm>
                  <a:off x="6929" y="4535"/>
                  <a:ext cx="218" cy="436"/>
                  <a:chOff x="6929" y="4535"/>
                  <a:chExt cx="218" cy="436"/>
                </a:xfrm>
              </p:grpSpPr>
              <p:sp>
                <p:nvSpPr>
                  <p:cNvPr id="175219" name="Freeform 216"/>
                  <p:cNvSpPr>
                    <a:spLocks noChangeAspect="1"/>
                  </p:cNvSpPr>
                  <p:nvPr/>
                </p:nvSpPr>
                <p:spPr bwMode="auto">
                  <a:xfrm>
                    <a:off x="6971" y="4651"/>
                    <a:ext cx="167" cy="70"/>
                  </a:xfrm>
                  <a:custGeom>
                    <a:avLst/>
                    <a:gdLst>
                      <a:gd name="T0" fmla="*/ 167 w 167"/>
                      <a:gd name="T1" fmla="*/ 13 h 70"/>
                      <a:gd name="T2" fmla="*/ 151 w 167"/>
                      <a:gd name="T3" fmla="*/ 0 h 70"/>
                      <a:gd name="T4" fmla="*/ 100 w 167"/>
                      <a:gd name="T5" fmla="*/ 26 h 70"/>
                      <a:gd name="T6" fmla="*/ 49 w 167"/>
                      <a:gd name="T7" fmla="*/ 45 h 70"/>
                      <a:gd name="T8" fmla="*/ 0 w 167"/>
                      <a:gd name="T9" fmla="*/ 59 h 70"/>
                      <a:gd name="T10" fmla="*/ 9 w 167"/>
                      <a:gd name="T11" fmla="*/ 70 h 70"/>
                      <a:gd name="T12" fmla="*/ 43 w 167"/>
                      <a:gd name="T13" fmla="*/ 70 h 70"/>
                      <a:gd name="T14" fmla="*/ 89 w 167"/>
                      <a:gd name="T15" fmla="*/ 60 h 70"/>
                      <a:gd name="T16" fmla="*/ 130 w 167"/>
                      <a:gd name="T17" fmla="*/ 40 h 70"/>
                      <a:gd name="T18" fmla="*/ 167 w 167"/>
                      <a:gd name="T19" fmla="*/ 13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7"/>
                      <a:gd name="T31" fmla="*/ 0 h 70"/>
                      <a:gd name="T32" fmla="*/ 167 w 167"/>
                      <a:gd name="T33" fmla="*/ 70 h 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7" h="70">
                        <a:moveTo>
                          <a:pt x="167" y="13"/>
                        </a:moveTo>
                        <a:lnTo>
                          <a:pt x="151" y="0"/>
                        </a:lnTo>
                        <a:lnTo>
                          <a:pt x="100" y="26"/>
                        </a:lnTo>
                        <a:lnTo>
                          <a:pt x="49" y="45"/>
                        </a:lnTo>
                        <a:lnTo>
                          <a:pt x="0" y="59"/>
                        </a:lnTo>
                        <a:lnTo>
                          <a:pt x="9" y="70"/>
                        </a:lnTo>
                        <a:lnTo>
                          <a:pt x="43" y="70"/>
                        </a:lnTo>
                        <a:lnTo>
                          <a:pt x="89" y="60"/>
                        </a:lnTo>
                        <a:lnTo>
                          <a:pt x="130" y="40"/>
                        </a:lnTo>
                        <a:lnTo>
                          <a:pt x="167" y="13"/>
                        </a:lnTo>
                        <a:close/>
                      </a:path>
                    </a:pathLst>
                  </a:custGeom>
                  <a:solidFill>
                    <a:srgbClr val="FFE0C0"/>
                  </a:solidFill>
                  <a:ln w="9525">
                    <a:noFill/>
                    <a:round/>
                    <a:headEnd/>
                    <a:tailEnd/>
                  </a:ln>
                </p:spPr>
                <p:txBody>
                  <a:bodyPr/>
                  <a:lstStyle/>
                  <a:p>
                    <a:endParaRPr lang="zh-CN" altLang="en-US"/>
                  </a:p>
                </p:txBody>
              </p:sp>
              <p:sp>
                <p:nvSpPr>
                  <p:cNvPr id="175220" name="Freeform 217"/>
                  <p:cNvSpPr>
                    <a:spLocks noChangeAspect="1"/>
                  </p:cNvSpPr>
                  <p:nvPr/>
                </p:nvSpPr>
                <p:spPr bwMode="auto">
                  <a:xfrm>
                    <a:off x="7001" y="4763"/>
                    <a:ext cx="146" cy="78"/>
                  </a:xfrm>
                  <a:custGeom>
                    <a:avLst/>
                    <a:gdLst>
                      <a:gd name="T0" fmla="*/ 146 w 146"/>
                      <a:gd name="T1" fmla="*/ 15 h 78"/>
                      <a:gd name="T2" fmla="*/ 138 w 146"/>
                      <a:gd name="T3" fmla="*/ 0 h 78"/>
                      <a:gd name="T4" fmla="*/ 89 w 146"/>
                      <a:gd name="T5" fmla="*/ 34 h 78"/>
                      <a:gd name="T6" fmla="*/ 50 w 146"/>
                      <a:gd name="T7" fmla="*/ 51 h 78"/>
                      <a:gd name="T8" fmla="*/ 0 w 146"/>
                      <a:gd name="T9" fmla="*/ 66 h 78"/>
                      <a:gd name="T10" fmla="*/ 10 w 146"/>
                      <a:gd name="T11" fmla="*/ 78 h 78"/>
                      <a:gd name="T12" fmla="*/ 42 w 146"/>
                      <a:gd name="T13" fmla="*/ 78 h 78"/>
                      <a:gd name="T14" fmla="*/ 74 w 146"/>
                      <a:gd name="T15" fmla="*/ 69 h 78"/>
                      <a:gd name="T16" fmla="*/ 112 w 146"/>
                      <a:gd name="T17" fmla="*/ 45 h 78"/>
                      <a:gd name="T18" fmla="*/ 146 w 146"/>
                      <a:gd name="T19" fmla="*/ 15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6"/>
                      <a:gd name="T31" fmla="*/ 0 h 78"/>
                      <a:gd name="T32" fmla="*/ 146 w 146"/>
                      <a:gd name="T33" fmla="*/ 78 h 7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6" h="78">
                        <a:moveTo>
                          <a:pt x="146" y="15"/>
                        </a:moveTo>
                        <a:lnTo>
                          <a:pt x="138" y="0"/>
                        </a:lnTo>
                        <a:lnTo>
                          <a:pt x="89" y="34"/>
                        </a:lnTo>
                        <a:lnTo>
                          <a:pt x="50" y="51"/>
                        </a:lnTo>
                        <a:lnTo>
                          <a:pt x="0" y="66"/>
                        </a:lnTo>
                        <a:lnTo>
                          <a:pt x="10" y="78"/>
                        </a:lnTo>
                        <a:lnTo>
                          <a:pt x="42" y="78"/>
                        </a:lnTo>
                        <a:lnTo>
                          <a:pt x="74" y="69"/>
                        </a:lnTo>
                        <a:lnTo>
                          <a:pt x="112" y="45"/>
                        </a:lnTo>
                        <a:lnTo>
                          <a:pt x="146" y="15"/>
                        </a:lnTo>
                        <a:close/>
                      </a:path>
                    </a:pathLst>
                  </a:custGeom>
                  <a:solidFill>
                    <a:srgbClr val="FFE0C0"/>
                  </a:solidFill>
                  <a:ln w="9525">
                    <a:noFill/>
                    <a:round/>
                    <a:headEnd/>
                    <a:tailEnd/>
                  </a:ln>
                </p:spPr>
                <p:txBody>
                  <a:bodyPr/>
                  <a:lstStyle/>
                  <a:p>
                    <a:endParaRPr lang="zh-CN" altLang="en-US"/>
                  </a:p>
                </p:txBody>
              </p:sp>
              <p:sp>
                <p:nvSpPr>
                  <p:cNvPr id="175221" name="Freeform 218"/>
                  <p:cNvSpPr>
                    <a:spLocks noChangeAspect="1"/>
                  </p:cNvSpPr>
                  <p:nvPr/>
                </p:nvSpPr>
                <p:spPr bwMode="auto">
                  <a:xfrm>
                    <a:off x="6992" y="4894"/>
                    <a:ext cx="149" cy="77"/>
                  </a:xfrm>
                  <a:custGeom>
                    <a:avLst/>
                    <a:gdLst>
                      <a:gd name="T0" fmla="*/ 149 w 149"/>
                      <a:gd name="T1" fmla="*/ 11 h 77"/>
                      <a:gd name="T2" fmla="*/ 138 w 149"/>
                      <a:gd name="T3" fmla="*/ 0 h 77"/>
                      <a:gd name="T4" fmla="*/ 93 w 149"/>
                      <a:gd name="T5" fmla="*/ 31 h 77"/>
                      <a:gd name="T6" fmla="*/ 49 w 149"/>
                      <a:gd name="T7" fmla="*/ 49 h 77"/>
                      <a:gd name="T8" fmla="*/ 0 w 149"/>
                      <a:gd name="T9" fmla="*/ 63 h 77"/>
                      <a:gd name="T10" fmla="*/ 9 w 149"/>
                      <a:gd name="T11" fmla="*/ 77 h 77"/>
                      <a:gd name="T12" fmla="*/ 42 w 149"/>
                      <a:gd name="T13" fmla="*/ 74 h 77"/>
                      <a:gd name="T14" fmla="*/ 81 w 149"/>
                      <a:gd name="T15" fmla="*/ 65 h 77"/>
                      <a:gd name="T16" fmla="*/ 121 w 149"/>
                      <a:gd name="T17" fmla="*/ 40 h 77"/>
                      <a:gd name="T18" fmla="*/ 149 w 149"/>
                      <a:gd name="T19" fmla="*/ 11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9"/>
                      <a:gd name="T31" fmla="*/ 0 h 77"/>
                      <a:gd name="T32" fmla="*/ 149 w 149"/>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9" h="77">
                        <a:moveTo>
                          <a:pt x="149" y="11"/>
                        </a:moveTo>
                        <a:lnTo>
                          <a:pt x="138" y="0"/>
                        </a:lnTo>
                        <a:lnTo>
                          <a:pt x="93" y="31"/>
                        </a:lnTo>
                        <a:lnTo>
                          <a:pt x="49" y="49"/>
                        </a:lnTo>
                        <a:lnTo>
                          <a:pt x="0" y="63"/>
                        </a:lnTo>
                        <a:lnTo>
                          <a:pt x="9" y="77"/>
                        </a:lnTo>
                        <a:lnTo>
                          <a:pt x="42" y="74"/>
                        </a:lnTo>
                        <a:lnTo>
                          <a:pt x="81" y="65"/>
                        </a:lnTo>
                        <a:lnTo>
                          <a:pt x="121" y="40"/>
                        </a:lnTo>
                        <a:lnTo>
                          <a:pt x="149" y="11"/>
                        </a:lnTo>
                        <a:close/>
                      </a:path>
                    </a:pathLst>
                  </a:custGeom>
                  <a:solidFill>
                    <a:srgbClr val="FFE0C0"/>
                  </a:solidFill>
                  <a:ln w="9525">
                    <a:noFill/>
                    <a:round/>
                    <a:headEnd/>
                    <a:tailEnd/>
                  </a:ln>
                </p:spPr>
                <p:txBody>
                  <a:bodyPr/>
                  <a:lstStyle/>
                  <a:p>
                    <a:endParaRPr lang="zh-CN" altLang="en-US"/>
                  </a:p>
                </p:txBody>
              </p:sp>
              <p:sp>
                <p:nvSpPr>
                  <p:cNvPr id="175222" name="Freeform 219"/>
                  <p:cNvSpPr>
                    <a:spLocks noChangeAspect="1"/>
                  </p:cNvSpPr>
                  <p:nvPr/>
                </p:nvSpPr>
                <p:spPr bwMode="auto">
                  <a:xfrm>
                    <a:off x="6929" y="4535"/>
                    <a:ext cx="171" cy="68"/>
                  </a:xfrm>
                  <a:custGeom>
                    <a:avLst/>
                    <a:gdLst>
                      <a:gd name="T0" fmla="*/ 171 w 171"/>
                      <a:gd name="T1" fmla="*/ 13 h 68"/>
                      <a:gd name="T2" fmla="*/ 154 w 171"/>
                      <a:gd name="T3" fmla="*/ 0 h 68"/>
                      <a:gd name="T4" fmla="*/ 97 w 171"/>
                      <a:gd name="T5" fmla="*/ 26 h 68"/>
                      <a:gd name="T6" fmla="*/ 50 w 171"/>
                      <a:gd name="T7" fmla="*/ 41 h 68"/>
                      <a:gd name="T8" fmla="*/ 0 w 171"/>
                      <a:gd name="T9" fmla="*/ 55 h 68"/>
                      <a:gd name="T10" fmla="*/ 11 w 171"/>
                      <a:gd name="T11" fmla="*/ 68 h 68"/>
                      <a:gd name="T12" fmla="*/ 42 w 171"/>
                      <a:gd name="T13" fmla="*/ 66 h 68"/>
                      <a:gd name="T14" fmla="*/ 82 w 171"/>
                      <a:gd name="T15" fmla="*/ 57 h 68"/>
                      <a:gd name="T16" fmla="*/ 127 w 171"/>
                      <a:gd name="T17" fmla="*/ 40 h 68"/>
                      <a:gd name="T18" fmla="*/ 171 w 171"/>
                      <a:gd name="T19" fmla="*/ 13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1"/>
                      <a:gd name="T31" fmla="*/ 0 h 68"/>
                      <a:gd name="T32" fmla="*/ 171 w 171"/>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1" h="68">
                        <a:moveTo>
                          <a:pt x="171" y="13"/>
                        </a:moveTo>
                        <a:lnTo>
                          <a:pt x="154" y="0"/>
                        </a:lnTo>
                        <a:lnTo>
                          <a:pt x="97" y="26"/>
                        </a:lnTo>
                        <a:lnTo>
                          <a:pt x="50" y="41"/>
                        </a:lnTo>
                        <a:lnTo>
                          <a:pt x="0" y="55"/>
                        </a:lnTo>
                        <a:lnTo>
                          <a:pt x="11" y="68"/>
                        </a:lnTo>
                        <a:lnTo>
                          <a:pt x="42" y="66"/>
                        </a:lnTo>
                        <a:lnTo>
                          <a:pt x="82" y="57"/>
                        </a:lnTo>
                        <a:lnTo>
                          <a:pt x="127" y="40"/>
                        </a:lnTo>
                        <a:lnTo>
                          <a:pt x="171" y="13"/>
                        </a:lnTo>
                        <a:close/>
                      </a:path>
                    </a:pathLst>
                  </a:custGeom>
                  <a:solidFill>
                    <a:srgbClr val="FFE0C0"/>
                  </a:solidFill>
                  <a:ln w="9525">
                    <a:noFill/>
                    <a:round/>
                    <a:headEnd/>
                    <a:tailEnd/>
                  </a:ln>
                </p:spPr>
                <p:txBody>
                  <a:bodyPr/>
                  <a:lstStyle/>
                  <a:p>
                    <a:endParaRPr lang="zh-CN" altLang="en-US"/>
                  </a:p>
                </p:txBody>
              </p:sp>
            </p:grpSp>
          </p:grpSp>
          <p:sp>
            <p:nvSpPr>
              <p:cNvPr id="175129" name="Freeform 220"/>
              <p:cNvSpPr>
                <a:spLocks noChangeAspect="1"/>
              </p:cNvSpPr>
              <p:nvPr/>
            </p:nvSpPr>
            <p:spPr bwMode="auto">
              <a:xfrm rot="10680251">
                <a:off x="3394" y="2373"/>
                <a:ext cx="133" cy="191"/>
              </a:xfrm>
              <a:custGeom>
                <a:avLst/>
                <a:gdLst>
                  <a:gd name="T0" fmla="*/ 0 w 2019"/>
                  <a:gd name="T1" fmla="*/ 0 h 2908"/>
                  <a:gd name="T2" fmla="*/ 0 w 2019"/>
                  <a:gd name="T3" fmla="*/ 0 h 2908"/>
                  <a:gd name="T4" fmla="*/ 0 w 2019"/>
                  <a:gd name="T5" fmla="*/ 0 h 2908"/>
                  <a:gd name="T6" fmla="*/ 0 w 2019"/>
                  <a:gd name="T7" fmla="*/ 0 h 2908"/>
                  <a:gd name="T8" fmla="*/ 0 w 2019"/>
                  <a:gd name="T9" fmla="*/ 0 h 2908"/>
                  <a:gd name="T10" fmla="*/ 0 w 2019"/>
                  <a:gd name="T11" fmla="*/ 0 h 2908"/>
                  <a:gd name="T12" fmla="*/ 0 w 2019"/>
                  <a:gd name="T13" fmla="*/ 0 h 2908"/>
                  <a:gd name="T14" fmla="*/ 0 w 2019"/>
                  <a:gd name="T15" fmla="*/ 0 h 2908"/>
                  <a:gd name="T16" fmla="*/ 0 w 2019"/>
                  <a:gd name="T17" fmla="*/ 0 h 2908"/>
                  <a:gd name="T18" fmla="*/ 0 w 2019"/>
                  <a:gd name="T19" fmla="*/ 0 h 2908"/>
                  <a:gd name="T20" fmla="*/ 0 w 2019"/>
                  <a:gd name="T21" fmla="*/ 0 h 2908"/>
                  <a:gd name="T22" fmla="*/ 0 w 2019"/>
                  <a:gd name="T23" fmla="*/ 0 h 2908"/>
                  <a:gd name="T24" fmla="*/ 0 w 2019"/>
                  <a:gd name="T25" fmla="*/ 0 h 2908"/>
                  <a:gd name="T26" fmla="*/ 0 w 2019"/>
                  <a:gd name="T27" fmla="*/ 0 h 2908"/>
                  <a:gd name="T28" fmla="*/ 0 w 2019"/>
                  <a:gd name="T29" fmla="*/ 0 h 2908"/>
                  <a:gd name="T30" fmla="*/ 0 w 2019"/>
                  <a:gd name="T31" fmla="*/ 0 h 2908"/>
                  <a:gd name="T32" fmla="*/ 0 w 2019"/>
                  <a:gd name="T33" fmla="*/ 0 h 2908"/>
                  <a:gd name="T34" fmla="*/ 0 w 2019"/>
                  <a:gd name="T35" fmla="*/ 0 h 2908"/>
                  <a:gd name="T36" fmla="*/ 0 w 2019"/>
                  <a:gd name="T37" fmla="*/ 0 h 2908"/>
                  <a:gd name="T38" fmla="*/ 0 w 2019"/>
                  <a:gd name="T39" fmla="*/ 0 h 2908"/>
                  <a:gd name="T40" fmla="*/ 0 w 2019"/>
                  <a:gd name="T41" fmla="*/ 0 h 2908"/>
                  <a:gd name="T42" fmla="*/ 0 w 2019"/>
                  <a:gd name="T43" fmla="*/ 0 h 2908"/>
                  <a:gd name="T44" fmla="*/ 0 w 2019"/>
                  <a:gd name="T45" fmla="*/ 0 h 2908"/>
                  <a:gd name="T46" fmla="*/ 0 w 2019"/>
                  <a:gd name="T47" fmla="*/ 0 h 2908"/>
                  <a:gd name="T48" fmla="*/ 0 w 2019"/>
                  <a:gd name="T49" fmla="*/ 0 h 2908"/>
                  <a:gd name="T50" fmla="*/ 0 w 2019"/>
                  <a:gd name="T51" fmla="*/ 0 h 2908"/>
                  <a:gd name="T52" fmla="*/ 0 w 2019"/>
                  <a:gd name="T53" fmla="*/ 0 h 2908"/>
                  <a:gd name="T54" fmla="*/ 0 w 2019"/>
                  <a:gd name="T55" fmla="*/ 0 h 2908"/>
                  <a:gd name="T56" fmla="*/ 0 w 2019"/>
                  <a:gd name="T57" fmla="*/ 0 h 2908"/>
                  <a:gd name="T58" fmla="*/ 0 w 2019"/>
                  <a:gd name="T59" fmla="*/ 0 h 2908"/>
                  <a:gd name="T60" fmla="*/ 0 w 2019"/>
                  <a:gd name="T61" fmla="*/ 0 h 2908"/>
                  <a:gd name="T62" fmla="*/ 0 w 2019"/>
                  <a:gd name="T63" fmla="*/ 0 h 2908"/>
                  <a:gd name="T64" fmla="*/ 0 w 2019"/>
                  <a:gd name="T65" fmla="*/ 0 h 2908"/>
                  <a:gd name="T66" fmla="*/ 0 w 2019"/>
                  <a:gd name="T67" fmla="*/ 0 h 2908"/>
                  <a:gd name="T68" fmla="*/ 0 w 2019"/>
                  <a:gd name="T69" fmla="*/ 0 h 2908"/>
                  <a:gd name="T70" fmla="*/ 0 w 2019"/>
                  <a:gd name="T71" fmla="*/ 0 h 2908"/>
                  <a:gd name="T72" fmla="*/ 0 w 2019"/>
                  <a:gd name="T73" fmla="*/ 0 h 2908"/>
                  <a:gd name="T74" fmla="*/ 0 w 2019"/>
                  <a:gd name="T75" fmla="*/ 0 h 2908"/>
                  <a:gd name="T76" fmla="*/ 0 w 2019"/>
                  <a:gd name="T77" fmla="*/ 0 h 2908"/>
                  <a:gd name="T78" fmla="*/ 0 w 2019"/>
                  <a:gd name="T79" fmla="*/ 0 h 2908"/>
                  <a:gd name="T80" fmla="*/ 0 w 2019"/>
                  <a:gd name="T81" fmla="*/ 0 h 2908"/>
                  <a:gd name="T82" fmla="*/ 0 w 2019"/>
                  <a:gd name="T83" fmla="*/ 0 h 2908"/>
                  <a:gd name="T84" fmla="*/ 0 w 2019"/>
                  <a:gd name="T85" fmla="*/ 0 h 2908"/>
                  <a:gd name="T86" fmla="*/ 0 w 2019"/>
                  <a:gd name="T87" fmla="*/ 0 h 2908"/>
                  <a:gd name="T88" fmla="*/ 0 w 2019"/>
                  <a:gd name="T89" fmla="*/ 0 h 2908"/>
                  <a:gd name="T90" fmla="*/ 0 w 2019"/>
                  <a:gd name="T91" fmla="*/ 0 h 2908"/>
                  <a:gd name="T92" fmla="*/ 0 w 2019"/>
                  <a:gd name="T93" fmla="*/ 0 h 2908"/>
                  <a:gd name="T94" fmla="*/ 0 w 2019"/>
                  <a:gd name="T95" fmla="*/ 0 h 2908"/>
                  <a:gd name="T96" fmla="*/ 0 w 2019"/>
                  <a:gd name="T97" fmla="*/ 0 h 2908"/>
                  <a:gd name="T98" fmla="*/ 0 w 2019"/>
                  <a:gd name="T99" fmla="*/ 0 h 2908"/>
                  <a:gd name="T100" fmla="*/ 0 w 2019"/>
                  <a:gd name="T101" fmla="*/ 0 h 2908"/>
                  <a:gd name="T102" fmla="*/ 0 w 2019"/>
                  <a:gd name="T103" fmla="*/ 0 h 2908"/>
                  <a:gd name="T104" fmla="*/ 0 w 2019"/>
                  <a:gd name="T105" fmla="*/ 0 h 290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19"/>
                  <a:gd name="T160" fmla="*/ 0 h 2908"/>
                  <a:gd name="T161" fmla="*/ 2019 w 2019"/>
                  <a:gd name="T162" fmla="*/ 2908 h 290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19" h="2908">
                    <a:moveTo>
                      <a:pt x="1415" y="2830"/>
                    </a:moveTo>
                    <a:lnTo>
                      <a:pt x="1432" y="2818"/>
                    </a:lnTo>
                    <a:lnTo>
                      <a:pt x="1445" y="2807"/>
                    </a:lnTo>
                    <a:lnTo>
                      <a:pt x="1453" y="2799"/>
                    </a:lnTo>
                    <a:lnTo>
                      <a:pt x="1458" y="2790"/>
                    </a:lnTo>
                    <a:lnTo>
                      <a:pt x="1463" y="2784"/>
                    </a:lnTo>
                    <a:lnTo>
                      <a:pt x="1466" y="2778"/>
                    </a:lnTo>
                    <a:lnTo>
                      <a:pt x="1470" y="2773"/>
                    </a:lnTo>
                    <a:lnTo>
                      <a:pt x="1471" y="2765"/>
                    </a:lnTo>
                    <a:lnTo>
                      <a:pt x="1474" y="2756"/>
                    </a:lnTo>
                    <a:lnTo>
                      <a:pt x="1475" y="2744"/>
                    </a:lnTo>
                    <a:lnTo>
                      <a:pt x="1484" y="2698"/>
                    </a:lnTo>
                    <a:lnTo>
                      <a:pt x="1543" y="2322"/>
                    </a:lnTo>
                    <a:lnTo>
                      <a:pt x="1554" y="2268"/>
                    </a:lnTo>
                    <a:lnTo>
                      <a:pt x="1563" y="2229"/>
                    </a:lnTo>
                    <a:lnTo>
                      <a:pt x="1577" y="2175"/>
                    </a:lnTo>
                    <a:lnTo>
                      <a:pt x="1598" y="2115"/>
                    </a:lnTo>
                    <a:lnTo>
                      <a:pt x="1619" y="2062"/>
                    </a:lnTo>
                    <a:lnTo>
                      <a:pt x="1638" y="2018"/>
                    </a:lnTo>
                    <a:lnTo>
                      <a:pt x="1655" y="1980"/>
                    </a:lnTo>
                    <a:lnTo>
                      <a:pt x="1672" y="1943"/>
                    </a:lnTo>
                    <a:lnTo>
                      <a:pt x="1706" y="1880"/>
                    </a:lnTo>
                    <a:lnTo>
                      <a:pt x="1740" y="1821"/>
                    </a:lnTo>
                    <a:lnTo>
                      <a:pt x="1773" y="1766"/>
                    </a:lnTo>
                    <a:lnTo>
                      <a:pt x="1799" y="1724"/>
                    </a:lnTo>
                    <a:lnTo>
                      <a:pt x="1846" y="1645"/>
                    </a:lnTo>
                    <a:lnTo>
                      <a:pt x="1879" y="1590"/>
                    </a:lnTo>
                    <a:lnTo>
                      <a:pt x="1905" y="1544"/>
                    </a:lnTo>
                    <a:lnTo>
                      <a:pt x="1927" y="1492"/>
                    </a:lnTo>
                    <a:lnTo>
                      <a:pt x="1952" y="1429"/>
                    </a:lnTo>
                    <a:lnTo>
                      <a:pt x="1969" y="1374"/>
                    </a:lnTo>
                    <a:lnTo>
                      <a:pt x="1985" y="1316"/>
                    </a:lnTo>
                    <a:lnTo>
                      <a:pt x="1995" y="1267"/>
                    </a:lnTo>
                    <a:lnTo>
                      <a:pt x="2007" y="1212"/>
                    </a:lnTo>
                    <a:lnTo>
                      <a:pt x="2015" y="1142"/>
                    </a:lnTo>
                    <a:lnTo>
                      <a:pt x="2019" y="1062"/>
                    </a:lnTo>
                    <a:lnTo>
                      <a:pt x="2019" y="987"/>
                    </a:lnTo>
                    <a:lnTo>
                      <a:pt x="2012" y="928"/>
                    </a:lnTo>
                    <a:lnTo>
                      <a:pt x="2003" y="873"/>
                    </a:lnTo>
                    <a:lnTo>
                      <a:pt x="1994" y="824"/>
                    </a:lnTo>
                    <a:lnTo>
                      <a:pt x="1978" y="759"/>
                    </a:lnTo>
                    <a:lnTo>
                      <a:pt x="1960" y="694"/>
                    </a:lnTo>
                    <a:lnTo>
                      <a:pt x="1940" y="634"/>
                    </a:lnTo>
                    <a:lnTo>
                      <a:pt x="1917" y="578"/>
                    </a:lnTo>
                    <a:lnTo>
                      <a:pt x="1888" y="529"/>
                    </a:lnTo>
                    <a:lnTo>
                      <a:pt x="1850" y="466"/>
                    </a:lnTo>
                    <a:lnTo>
                      <a:pt x="1807" y="403"/>
                    </a:lnTo>
                    <a:lnTo>
                      <a:pt x="1765" y="354"/>
                    </a:lnTo>
                    <a:lnTo>
                      <a:pt x="1727" y="312"/>
                    </a:lnTo>
                    <a:lnTo>
                      <a:pt x="1683" y="272"/>
                    </a:lnTo>
                    <a:lnTo>
                      <a:pt x="1636" y="232"/>
                    </a:lnTo>
                    <a:lnTo>
                      <a:pt x="1590" y="196"/>
                    </a:lnTo>
                    <a:lnTo>
                      <a:pt x="1535" y="159"/>
                    </a:lnTo>
                    <a:lnTo>
                      <a:pt x="1471" y="120"/>
                    </a:lnTo>
                    <a:lnTo>
                      <a:pt x="1411" y="90"/>
                    </a:lnTo>
                    <a:lnTo>
                      <a:pt x="1341" y="61"/>
                    </a:lnTo>
                    <a:lnTo>
                      <a:pt x="1277" y="40"/>
                    </a:lnTo>
                    <a:lnTo>
                      <a:pt x="1224" y="27"/>
                    </a:lnTo>
                    <a:lnTo>
                      <a:pt x="1167" y="14"/>
                    </a:lnTo>
                    <a:lnTo>
                      <a:pt x="1115" y="6"/>
                    </a:lnTo>
                    <a:lnTo>
                      <a:pt x="1053" y="0"/>
                    </a:lnTo>
                    <a:lnTo>
                      <a:pt x="997" y="0"/>
                    </a:lnTo>
                    <a:lnTo>
                      <a:pt x="936" y="0"/>
                    </a:lnTo>
                    <a:lnTo>
                      <a:pt x="885" y="6"/>
                    </a:lnTo>
                    <a:lnTo>
                      <a:pt x="826" y="19"/>
                    </a:lnTo>
                    <a:lnTo>
                      <a:pt x="782" y="28"/>
                    </a:lnTo>
                    <a:lnTo>
                      <a:pt x="727" y="44"/>
                    </a:lnTo>
                    <a:lnTo>
                      <a:pt x="676" y="59"/>
                    </a:lnTo>
                    <a:lnTo>
                      <a:pt x="630" y="78"/>
                    </a:lnTo>
                    <a:lnTo>
                      <a:pt x="586" y="97"/>
                    </a:lnTo>
                    <a:lnTo>
                      <a:pt x="541" y="121"/>
                    </a:lnTo>
                    <a:lnTo>
                      <a:pt x="501" y="145"/>
                    </a:lnTo>
                    <a:lnTo>
                      <a:pt x="456" y="175"/>
                    </a:lnTo>
                    <a:lnTo>
                      <a:pt x="408" y="209"/>
                    </a:lnTo>
                    <a:lnTo>
                      <a:pt x="365" y="242"/>
                    </a:lnTo>
                    <a:lnTo>
                      <a:pt x="326" y="277"/>
                    </a:lnTo>
                    <a:lnTo>
                      <a:pt x="284" y="316"/>
                    </a:lnTo>
                    <a:lnTo>
                      <a:pt x="242" y="360"/>
                    </a:lnTo>
                    <a:lnTo>
                      <a:pt x="206" y="402"/>
                    </a:lnTo>
                    <a:lnTo>
                      <a:pt x="175" y="441"/>
                    </a:lnTo>
                    <a:lnTo>
                      <a:pt x="140" y="495"/>
                    </a:lnTo>
                    <a:lnTo>
                      <a:pt x="106" y="554"/>
                    </a:lnTo>
                    <a:lnTo>
                      <a:pt x="75" y="620"/>
                    </a:lnTo>
                    <a:lnTo>
                      <a:pt x="53" y="685"/>
                    </a:lnTo>
                    <a:lnTo>
                      <a:pt x="34" y="752"/>
                    </a:lnTo>
                    <a:lnTo>
                      <a:pt x="17" y="818"/>
                    </a:lnTo>
                    <a:lnTo>
                      <a:pt x="7" y="879"/>
                    </a:lnTo>
                    <a:lnTo>
                      <a:pt x="0" y="940"/>
                    </a:lnTo>
                    <a:lnTo>
                      <a:pt x="0" y="999"/>
                    </a:lnTo>
                    <a:lnTo>
                      <a:pt x="0" y="1052"/>
                    </a:lnTo>
                    <a:lnTo>
                      <a:pt x="0" y="1115"/>
                    </a:lnTo>
                    <a:lnTo>
                      <a:pt x="3" y="1170"/>
                    </a:lnTo>
                    <a:lnTo>
                      <a:pt x="14" y="1239"/>
                    </a:lnTo>
                    <a:lnTo>
                      <a:pt x="24" y="1299"/>
                    </a:lnTo>
                    <a:lnTo>
                      <a:pt x="40" y="1358"/>
                    </a:lnTo>
                    <a:lnTo>
                      <a:pt x="62" y="1427"/>
                    </a:lnTo>
                    <a:lnTo>
                      <a:pt x="87" y="1488"/>
                    </a:lnTo>
                    <a:lnTo>
                      <a:pt x="113" y="1542"/>
                    </a:lnTo>
                    <a:lnTo>
                      <a:pt x="144" y="1602"/>
                    </a:lnTo>
                    <a:lnTo>
                      <a:pt x="178" y="1660"/>
                    </a:lnTo>
                    <a:lnTo>
                      <a:pt x="208" y="1715"/>
                    </a:lnTo>
                    <a:lnTo>
                      <a:pt x="239" y="1770"/>
                    </a:lnTo>
                    <a:lnTo>
                      <a:pt x="272" y="1830"/>
                    </a:lnTo>
                    <a:lnTo>
                      <a:pt x="323" y="1917"/>
                    </a:lnTo>
                    <a:lnTo>
                      <a:pt x="370" y="2007"/>
                    </a:lnTo>
                    <a:lnTo>
                      <a:pt x="398" y="2053"/>
                    </a:lnTo>
                    <a:lnTo>
                      <a:pt x="412" y="2091"/>
                    </a:lnTo>
                    <a:lnTo>
                      <a:pt x="429" y="2138"/>
                    </a:lnTo>
                    <a:lnTo>
                      <a:pt x="445" y="2192"/>
                    </a:lnTo>
                    <a:lnTo>
                      <a:pt x="458" y="2239"/>
                    </a:lnTo>
                    <a:lnTo>
                      <a:pt x="469" y="2292"/>
                    </a:lnTo>
                    <a:lnTo>
                      <a:pt x="479" y="2365"/>
                    </a:lnTo>
                    <a:lnTo>
                      <a:pt x="492" y="2444"/>
                    </a:lnTo>
                    <a:lnTo>
                      <a:pt x="501" y="2506"/>
                    </a:lnTo>
                    <a:lnTo>
                      <a:pt x="511" y="2586"/>
                    </a:lnTo>
                    <a:lnTo>
                      <a:pt x="518" y="2643"/>
                    </a:lnTo>
                    <a:lnTo>
                      <a:pt x="526" y="2693"/>
                    </a:lnTo>
                    <a:lnTo>
                      <a:pt x="537" y="2742"/>
                    </a:lnTo>
                    <a:lnTo>
                      <a:pt x="541" y="2756"/>
                    </a:lnTo>
                    <a:lnTo>
                      <a:pt x="543" y="2767"/>
                    </a:lnTo>
                    <a:lnTo>
                      <a:pt x="545" y="2773"/>
                    </a:lnTo>
                    <a:lnTo>
                      <a:pt x="546" y="2778"/>
                    </a:lnTo>
                    <a:lnTo>
                      <a:pt x="552" y="2784"/>
                    </a:lnTo>
                    <a:lnTo>
                      <a:pt x="558" y="2794"/>
                    </a:lnTo>
                    <a:lnTo>
                      <a:pt x="567" y="2803"/>
                    </a:lnTo>
                    <a:lnTo>
                      <a:pt x="576" y="2812"/>
                    </a:lnTo>
                    <a:lnTo>
                      <a:pt x="592" y="2824"/>
                    </a:lnTo>
                    <a:lnTo>
                      <a:pt x="610" y="2833"/>
                    </a:lnTo>
                    <a:lnTo>
                      <a:pt x="635" y="2847"/>
                    </a:lnTo>
                    <a:lnTo>
                      <a:pt x="657" y="2856"/>
                    </a:lnTo>
                    <a:lnTo>
                      <a:pt x="681" y="2864"/>
                    </a:lnTo>
                    <a:lnTo>
                      <a:pt x="703" y="2870"/>
                    </a:lnTo>
                    <a:lnTo>
                      <a:pt x="723" y="2875"/>
                    </a:lnTo>
                    <a:lnTo>
                      <a:pt x="753" y="2883"/>
                    </a:lnTo>
                    <a:lnTo>
                      <a:pt x="778" y="2889"/>
                    </a:lnTo>
                    <a:lnTo>
                      <a:pt x="802" y="2892"/>
                    </a:lnTo>
                    <a:lnTo>
                      <a:pt x="829" y="2896"/>
                    </a:lnTo>
                    <a:lnTo>
                      <a:pt x="857" y="2900"/>
                    </a:lnTo>
                    <a:lnTo>
                      <a:pt x="883" y="2902"/>
                    </a:lnTo>
                    <a:lnTo>
                      <a:pt x="906" y="2904"/>
                    </a:lnTo>
                    <a:lnTo>
                      <a:pt x="934" y="2906"/>
                    </a:lnTo>
                    <a:lnTo>
                      <a:pt x="959" y="2908"/>
                    </a:lnTo>
                    <a:lnTo>
                      <a:pt x="984" y="2908"/>
                    </a:lnTo>
                    <a:lnTo>
                      <a:pt x="1006" y="2908"/>
                    </a:lnTo>
                    <a:lnTo>
                      <a:pt x="1031" y="2908"/>
                    </a:lnTo>
                    <a:lnTo>
                      <a:pt x="1061" y="2908"/>
                    </a:lnTo>
                    <a:lnTo>
                      <a:pt x="1086" y="2906"/>
                    </a:lnTo>
                    <a:lnTo>
                      <a:pt x="1108" y="2906"/>
                    </a:lnTo>
                    <a:lnTo>
                      <a:pt x="1134" y="2902"/>
                    </a:lnTo>
                    <a:lnTo>
                      <a:pt x="1166" y="2900"/>
                    </a:lnTo>
                    <a:lnTo>
                      <a:pt x="1188" y="2896"/>
                    </a:lnTo>
                    <a:lnTo>
                      <a:pt x="1217" y="2892"/>
                    </a:lnTo>
                    <a:lnTo>
                      <a:pt x="1241" y="2887"/>
                    </a:lnTo>
                    <a:lnTo>
                      <a:pt x="1265" y="2883"/>
                    </a:lnTo>
                    <a:lnTo>
                      <a:pt x="1288" y="2877"/>
                    </a:lnTo>
                    <a:lnTo>
                      <a:pt x="1309" y="2871"/>
                    </a:lnTo>
                    <a:lnTo>
                      <a:pt x="1334" y="2864"/>
                    </a:lnTo>
                    <a:lnTo>
                      <a:pt x="1354" y="2856"/>
                    </a:lnTo>
                    <a:lnTo>
                      <a:pt x="1375" y="2849"/>
                    </a:lnTo>
                    <a:lnTo>
                      <a:pt x="1395" y="2839"/>
                    </a:lnTo>
                    <a:lnTo>
                      <a:pt x="1415" y="2830"/>
                    </a:lnTo>
                    <a:close/>
                  </a:path>
                </a:pathLst>
              </a:custGeom>
              <a:solidFill>
                <a:srgbClr val="E0E0E0"/>
              </a:solidFill>
              <a:ln w="6350">
                <a:solidFill>
                  <a:srgbClr val="FFFFFF"/>
                </a:solidFill>
                <a:round/>
                <a:headEnd/>
                <a:tailEnd/>
              </a:ln>
            </p:spPr>
            <p:txBody>
              <a:bodyPr/>
              <a:lstStyle/>
              <a:p>
                <a:endParaRPr lang="zh-CN" altLang="en-US"/>
              </a:p>
            </p:txBody>
          </p:sp>
          <p:sp>
            <p:nvSpPr>
              <p:cNvPr id="175130" name="Oval 221"/>
              <p:cNvSpPr>
                <a:spLocks noChangeAspect="1" noChangeArrowheads="1"/>
              </p:cNvSpPr>
              <p:nvPr/>
            </p:nvSpPr>
            <p:spPr bwMode="auto">
              <a:xfrm rot="10680251">
                <a:off x="3428" y="2377"/>
                <a:ext cx="59" cy="20"/>
              </a:xfrm>
              <a:prstGeom prst="ellipse">
                <a:avLst/>
              </a:prstGeom>
              <a:solidFill>
                <a:srgbClr val="A0A0A0"/>
              </a:solidFill>
              <a:ln w="9525">
                <a:noFill/>
                <a:round/>
                <a:headEnd/>
                <a:tailEnd/>
              </a:ln>
            </p:spPr>
            <p:txBody>
              <a:bodyPr/>
              <a:lstStyle/>
              <a:p>
                <a:endParaRPr lang="zh-CN" altLang="en-US"/>
              </a:p>
            </p:txBody>
          </p:sp>
          <p:sp>
            <p:nvSpPr>
              <p:cNvPr id="175131" name="Freeform 222"/>
              <p:cNvSpPr>
                <a:spLocks noChangeAspect="1"/>
              </p:cNvSpPr>
              <p:nvPr/>
            </p:nvSpPr>
            <p:spPr bwMode="auto">
              <a:xfrm rot="10680251">
                <a:off x="3411" y="2518"/>
                <a:ext cx="22" cy="29"/>
              </a:xfrm>
              <a:custGeom>
                <a:avLst/>
                <a:gdLst>
                  <a:gd name="T0" fmla="*/ 0 w 338"/>
                  <a:gd name="T1" fmla="*/ 0 h 432"/>
                  <a:gd name="T2" fmla="*/ 0 w 338"/>
                  <a:gd name="T3" fmla="*/ 0 h 432"/>
                  <a:gd name="T4" fmla="*/ 0 w 338"/>
                  <a:gd name="T5" fmla="*/ 0 h 432"/>
                  <a:gd name="T6" fmla="*/ 0 w 338"/>
                  <a:gd name="T7" fmla="*/ 0 h 432"/>
                  <a:gd name="T8" fmla="*/ 0 w 338"/>
                  <a:gd name="T9" fmla="*/ 0 h 432"/>
                  <a:gd name="T10" fmla="*/ 0 w 338"/>
                  <a:gd name="T11" fmla="*/ 0 h 432"/>
                  <a:gd name="T12" fmla="*/ 0 w 338"/>
                  <a:gd name="T13" fmla="*/ 0 h 432"/>
                  <a:gd name="T14" fmla="*/ 0 w 338"/>
                  <a:gd name="T15" fmla="*/ 0 h 432"/>
                  <a:gd name="T16" fmla="*/ 0 w 338"/>
                  <a:gd name="T17" fmla="*/ 0 h 432"/>
                  <a:gd name="T18" fmla="*/ 0 w 338"/>
                  <a:gd name="T19" fmla="*/ 0 h 432"/>
                  <a:gd name="T20" fmla="*/ 0 w 338"/>
                  <a:gd name="T21" fmla="*/ 0 h 432"/>
                  <a:gd name="T22" fmla="*/ 0 w 338"/>
                  <a:gd name="T23" fmla="*/ 0 h 432"/>
                  <a:gd name="T24" fmla="*/ 0 w 338"/>
                  <a:gd name="T25" fmla="*/ 0 h 432"/>
                  <a:gd name="T26" fmla="*/ 0 w 338"/>
                  <a:gd name="T27" fmla="*/ 0 h 432"/>
                  <a:gd name="T28" fmla="*/ 0 w 338"/>
                  <a:gd name="T29" fmla="*/ 0 h 4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8"/>
                  <a:gd name="T46" fmla="*/ 0 h 432"/>
                  <a:gd name="T47" fmla="*/ 338 w 338"/>
                  <a:gd name="T48" fmla="*/ 432 h 4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8" h="432">
                    <a:moveTo>
                      <a:pt x="0" y="0"/>
                    </a:moveTo>
                    <a:lnTo>
                      <a:pt x="90" y="46"/>
                    </a:lnTo>
                    <a:lnTo>
                      <a:pt x="172" y="97"/>
                    </a:lnTo>
                    <a:lnTo>
                      <a:pt x="234" y="148"/>
                    </a:lnTo>
                    <a:lnTo>
                      <a:pt x="275" y="203"/>
                    </a:lnTo>
                    <a:lnTo>
                      <a:pt x="304" y="259"/>
                    </a:lnTo>
                    <a:lnTo>
                      <a:pt x="325" y="308"/>
                    </a:lnTo>
                    <a:lnTo>
                      <a:pt x="338" y="358"/>
                    </a:lnTo>
                    <a:lnTo>
                      <a:pt x="219" y="432"/>
                    </a:lnTo>
                    <a:lnTo>
                      <a:pt x="208" y="362"/>
                    </a:lnTo>
                    <a:lnTo>
                      <a:pt x="189" y="287"/>
                    </a:lnTo>
                    <a:lnTo>
                      <a:pt x="161" y="209"/>
                    </a:lnTo>
                    <a:lnTo>
                      <a:pt x="124" y="144"/>
                    </a:lnTo>
                    <a:lnTo>
                      <a:pt x="73" y="78"/>
                    </a:lnTo>
                    <a:lnTo>
                      <a:pt x="0" y="0"/>
                    </a:lnTo>
                    <a:close/>
                  </a:path>
                </a:pathLst>
              </a:custGeom>
              <a:solidFill>
                <a:srgbClr val="FFFFFF"/>
              </a:solidFill>
              <a:ln w="9525">
                <a:noFill/>
                <a:round/>
                <a:headEnd/>
                <a:tailEnd/>
              </a:ln>
            </p:spPr>
            <p:txBody>
              <a:bodyPr/>
              <a:lstStyle/>
              <a:p>
                <a:endParaRPr lang="zh-CN" altLang="en-US"/>
              </a:p>
            </p:txBody>
          </p:sp>
          <p:grpSp>
            <p:nvGrpSpPr>
              <p:cNvPr id="17" name="Group 223"/>
              <p:cNvGrpSpPr>
                <a:grpSpLocks noChangeAspect="1"/>
              </p:cNvGrpSpPr>
              <p:nvPr/>
            </p:nvGrpSpPr>
            <p:grpSpPr bwMode="auto">
              <a:xfrm rot="10680251">
                <a:off x="3442" y="2388"/>
                <a:ext cx="37" cy="119"/>
                <a:chOff x="6498" y="2481"/>
                <a:chExt cx="562" cy="1806"/>
              </a:xfrm>
            </p:grpSpPr>
            <p:sp>
              <p:nvSpPr>
                <p:cNvPr id="175207" name="Freeform 224"/>
                <p:cNvSpPr>
                  <a:spLocks noChangeAspect="1"/>
                </p:cNvSpPr>
                <p:nvPr/>
              </p:nvSpPr>
              <p:spPr bwMode="auto">
                <a:xfrm>
                  <a:off x="6604" y="3234"/>
                  <a:ext cx="345" cy="1053"/>
                </a:xfrm>
                <a:custGeom>
                  <a:avLst/>
                  <a:gdLst>
                    <a:gd name="T0" fmla="*/ 0 w 345"/>
                    <a:gd name="T1" fmla="*/ 80 h 1053"/>
                    <a:gd name="T2" fmla="*/ 6 w 345"/>
                    <a:gd name="T3" fmla="*/ 252 h 1053"/>
                    <a:gd name="T4" fmla="*/ 23 w 345"/>
                    <a:gd name="T5" fmla="*/ 274 h 1053"/>
                    <a:gd name="T6" fmla="*/ 17 w 345"/>
                    <a:gd name="T7" fmla="*/ 975 h 1053"/>
                    <a:gd name="T8" fmla="*/ 40 w 345"/>
                    <a:gd name="T9" fmla="*/ 1053 h 1053"/>
                    <a:gd name="T10" fmla="*/ 98 w 345"/>
                    <a:gd name="T11" fmla="*/ 1053 h 1053"/>
                    <a:gd name="T12" fmla="*/ 146 w 345"/>
                    <a:gd name="T13" fmla="*/ 1015 h 1053"/>
                    <a:gd name="T14" fmla="*/ 201 w 345"/>
                    <a:gd name="T15" fmla="*/ 1015 h 1053"/>
                    <a:gd name="T16" fmla="*/ 245 w 345"/>
                    <a:gd name="T17" fmla="*/ 1053 h 1053"/>
                    <a:gd name="T18" fmla="*/ 307 w 345"/>
                    <a:gd name="T19" fmla="*/ 1053 h 1053"/>
                    <a:gd name="T20" fmla="*/ 328 w 345"/>
                    <a:gd name="T21" fmla="*/ 975 h 1053"/>
                    <a:gd name="T22" fmla="*/ 317 w 345"/>
                    <a:gd name="T23" fmla="*/ 274 h 1053"/>
                    <a:gd name="T24" fmla="*/ 333 w 345"/>
                    <a:gd name="T25" fmla="*/ 252 h 1053"/>
                    <a:gd name="T26" fmla="*/ 345 w 345"/>
                    <a:gd name="T27" fmla="*/ 80 h 1053"/>
                    <a:gd name="T28" fmla="*/ 269 w 345"/>
                    <a:gd name="T29" fmla="*/ 17 h 1053"/>
                    <a:gd name="T30" fmla="*/ 231 w 345"/>
                    <a:gd name="T31" fmla="*/ 17 h 1053"/>
                    <a:gd name="T32" fmla="*/ 210 w 345"/>
                    <a:gd name="T33" fmla="*/ 0 h 1053"/>
                    <a:gd name="T34" fmla="*/ 123 w 345"/>
                    <a:gd name="T35" fmla="*/ 0 h 1053"/>
                    <a:gd name="T36" fmla="*/ 104 w 345"/>
                    <a:gd name="T37" fmla="*/ 17 h 1053"/>
                    <a:gd name="T38" fmla="*/ 72 w 345"/>
                    <a:gd name="T39" fmla="*/ 17 h 1053"/>
                    <a:gd name="T40" fmla="*/ 0 w 345"/>
                    <a:gd name="T41" fmla="*/ 80 h 10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5"/>
                    <a:gd name="T64" fmla="*/ 0 h 1053"/>
                    <a:gd name="T65" fmla="*/ 345 w 345"/>
                    <a:gd name="T66" fmla="*/ 1053 h 105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5" h="1053">
                      <a:moveTo>
                        <a:pt x="0" y="80"/>
                      </a:moveTo>
                      <a:lnTo>
                        <a:pt x="6" y="252"/>
                      </a:lnTo>
                      <a:lnTo>
                        <a:pt x="23" y="274"/>
                      </a:lnTo>
                      <a:lnTo>
                        <a:pt x="17" y="975"/>
                      </a:lnTo>
                      <a:lnTo>
                        <a:pt x="40" y="1053"/>
                      </a:lnTo>
                      <a:lnTo>
                        <a:pt x="98" y="1053"/>
                      </a:lnTo>
                      <a:lnTo>
                        <a:pt x="146" y="1015"/>
                      </a:lnTo>
                      <a:lnTo>
                        <a:pt x="201" y="1015"/>
                      </a:lnTo>
                      <a:lnTo>
                        <a:pt x="245" y="1053"/>
                      </a:lnTo>
                      <a:lnTo>
                        <a:pt x="307" y="1053"/>
                      </a:lnTo>
                      <a:lnTo>
                        <a:pt x="328" y="975"/>
                      </a:lnTo>
                      <a:lnTo>
                        <a:pt x="317" y="274"/>
                      </a:lnTo>
                      <a:lnTo>
                        <a:pt x="333" y="252"/>
                      </a:lnTo>
                      <a:lnTo>
                        <a:pt x="345" y="80"/>
                      </a:lnTo>
                      <a:lnTo>
                        <a:pt x="269" y="17"/>
                      </a:lnTo>
                      <a:lnTo>
                        <a:pt x="231" y="17"/>
                      </a:lnTo>
                      <a:lnTo>
                        <a:pt x="210" y="0"/>
                      </a:lnTo>
                      <a:lnTo>
                        <a:pt x="123" y="0"/>
                      </a:lnTo>
                      <a:lnTo>
                        <a:pt x="104" y="17"/>
                      </a:lnTo>
                      <a:lnTo>
                        <a:pt x="72" y="17"/>
                      </a:lnTo>
                      <a:lnTo>
                        <a:pt x="0" y="80"/>
                      </a:lnTo>
                      <a:close/>
                    </a:path>
                  </a:pathLst>
                </a:custGeom>
                <a:solidFill>
                  <a:srgbClr val="C0C0C0"/>
                </a:solidFill>
                <a:ln w="9525">
                  <a:noFill/>
                  <a:round/>
                  <a:headEnd/>
                  <a:tailEnd/>
                </a:ln>
              </p:spPr>
              <p:txBody>
                <a:bodyPr/>
                <a:lstStyle/>
                <a:p>
                  <a:endParaRPr lang="zh-CN" altLang="en-US"/>
                </a:p>
              </p:txBody>
            </p:sp>
            <p:sp>
              <p:nvSpPr>
                <p:cNvPr id="175208" name="Oval 225"/>
                <p:cNvSpPr>
                  <a:spLocks noChangeAspect="1" noChangeArrowheads="1"/>
                </p:cNvSpPr>
                <p:nvPr/>
              </p:nvSpPr>
              <p:spPr bwMode="auto">
                <a:xfrm>
                  <a:off x="6781" y="3267"/>
                  <a:ext cx="45" cy="72"/>
                </a:xfrm>
                <a:prstGeom prst="ellipse">
                  <a:avLst/>
                </a:prstGeom>
                <a:solidFill>
                  <a:srgbClr val="E0E0E0"/>
                </a:solidFill>
                <a:ln w="9525">
                  <a:noFill/>
                  <a:round/>
                  <a:headEnd/>
                  <a:tailEnd/>
                </a:ln>
              </p:spPr>
              <p:txBody>
                <a:bodyPr/>
                <a:lstStyle/>
                <a:p>
                  <a:endParaRPr lang="zh-CN" altLang="en-US"/>
                </a:p>
              </p:txBody>
            </p:sp>
            <p:grpSp>
              <p:nvGrpSpPr>
                <p:cNvPr id="18" name="Group 226"/>
                <p:cNvGrpSpPr>
                  <a:grpSpLocks noChangeAspect="1"/>
                </p:cNvGrpSpPr>
                <p:nvPr/>
              </p:nvGrpSpPr>
              <p:grpSpPr bwMode="auto">
                <a:xfrm>
                  <a:off x="6498" y="2481"/>
                  <a:ext cx="562" cy="828"/>
                  <a:chOff x="6498" y="2481"/>
                  <a:chExt cx="562" cy="828"/>
                </a:xfrm>
              </p:grpSpPr>
              <p:sp>
                <p:nvSpPr>
                  <p:cNvPr id="175215" name="Oval 227"/>
                  <p:cNvSpPr>
                    <a:spLocks noChangeAspect="1" noChangeArrowheads="1"/>
                  </p:cNvSpPr>
                  <p:nvPr/>
                </p:nvSpPr>
                <p:spPr bwMode="auto">
                  <a:xfrm>
                    <a:off x="6531" y="2481"/>
                    <a:ext cx="514" cy="282"/>
                  </a:xfrm>
                  <a:prstGeom prst="ellipse">
                    <a:avLst/>
                  </a:prstGeom>
                  <a:solidFill>
                    <a:srgbClr val="FFFFFF"/>
                  </a:solidFill>
                  <a:ln w="9525">
                    <a:noFill/>
                    <a:round/>
                    <a:headEnd/>
                    <a:tailEnd/>
                  </a:ln>
                </p:spPr>
                <p:txBody>
                  <a:bodyPr/>
                  <a:lstStyle/>
                  <a:p>
                    <a:endParaRPr lang="zh-CN" altLang="en-US"/>
                  </a:p>
                </p:txBody>
              </p:sp>
              <p:sp>
                <p:nvSpPr>
                  <p:cNvPr id="175216" name="Freeform 228"/>
                  <p:cNvSpPr>
                    <a:spLocks noChangeAspect="1"/>
                  </p:cNvSpPr>
                  <p:nvPr/>
                </p:nvSpPr>
                <p:spPr bwMode="auto">
                  <a:xfrm>
                    <a:off x="6498" y="2610"/>
                    <a:ext cx="562" cy="699"/>
                  </a:xfrm>
                  <a:custGeom>
                    <a:avLst/>
                    <a:gdLst>
                      <a:gd name="T0" fmla="*/ 358 w 562"/>
                      <a:gd name="T1" fmla="*/ 699 h 699"/>
                      <a:gd name="T2" fmla="*/ 562 w 562"/>
                      <a:gd name="T3" fmla="*/ 69 h 699"/>
                      <a:gd name="T4" fmla="*/ 526 w 562"/>
                      <a:gd name="T5" fmla="*/ 56 h 699"/>
                      <a:gd name="T6" fmla="*/ 485 w 562"/>
                      <a:gd name="T7" fmla="*/ 38 h 699"/>
                      <a:gd name="T8" fmla="*/ 431 w 562"/>
                      <a:gd name="T9" fmla="*/ 24 h 699"/>
                      <a:gd name="T10" fmla="*/ 384 w 562"/>
                      <a:gd name="T11" fmla="*/ 12 h 699"/>
                      <a:gd name="T12" fmla="*/ 342 w 562"/>
                      <a:gd name="T13" fmla="*/ 4 h 699"/>
                      <a:gd name="T14" fmla="*/ 297 w 562"/>
                      <a:gd name="T15" fmla="*/ 0 h 699"/>
                      <a:gd name="T16" fmla="*/ 248 w 562"/>
                      <a:gd name="T17" fmla="*/ 3 h 699"/>
                      <a:gd name="T18" fmla="*/ 185 w 562"/>
                      <a:gd name="T19" fmla="*/ 10 h 699"/>
                      <a:gd name="T20" fmla="*/ 132 w 562"/>
                      <a:gd name="T21" fmla="*/ 24 h 699"/>
                      <a:gd name="T22" fmla="*/ 80 w 562"/>
                      <a:gd name="T23" fmla="*/ 38 h 699"/>
                      <a:gd name="T24" fmla="*/ 34 w 562"/>
                      <a:gd name="T25" fmla="*/ 58 h 699"/>
                      <a:gd name="T26" fmla="*/ 0 w 562"/>
                      <a:gd name="T27" fmla="*/ 76 h 699"/>
                      <a:gd name="T28" fmla="*/ 197 w 562"/>
                      <a:gd name="T29" fmla="*/ 699 h 6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2"/>
                      <a:gd name="T46" fmla="*/ 0 h 699"/>
                      <a:gd name="T47" fmla="*/ 562 w 562"/>
                      <a:gd name="T48" fmla="*/ 699 h 69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2" h="699">
                        <a:moveTo>
                          <a:pt x="358" y="699"/>
                        </a:moveTo>
                        <a:lnTo>
                          <a:pt x="562" y="69"/>
                        </a:lnTo>
                        <a:lnTo>
                          <a:pt x="526" y="56"/>
                        </a:lnTo>
                        <a:lnTo>
                          <a:pt x="485" y="38"/>
                        </a:lnTo>
                        <a:lnTo>
                          <a:pt x="431" y="24"/>
                        </a:lnTo>
                        <a:lnTo>
                          <a:pt x="384" y="12"/>
                        </a:lnTo>
                        <a:lnTo>
                          <a:pt x="342" y="4"/>
                        </a:lnTo>
                        <a:lnTo>
                          <a:pt x="297" y="0"/>
                        </a:lnTo>
                        <a:lnTo>
                          <a:pt x="248" y="3"/>
                        </a:lnTo>
                        <a:lnTo>
                          <a:pt x="185" y="10"/>
                        </a:lnTo>
                        <a:lnTo>
                          <a:pt x="132" y="24"/>
                        </a:lnTo>
                        <a:lnTo>
                          <a:pt x="80" y="38"/>
                        </a:lnTo>
                        <a:lnTo>
                          <a:pt x="34" y="58"/>
                        </a:lnTo>
                        <a:lnTo>
                          <a:pt x="0" y="76"/>
                        </a:lnTo>
                        <a:lnTo>
                          <a:pt x="197" y="699"/>
                        </a:lnTo>
                      </a:path>
                    </a:pathLst>
                  </a:custGeom>
                  <a:noFill/>
                  <a:ln w="6350">
                    <a:solidFill>
                      <a:srgbClr val="A0A0A0"/>
                    </a:solidFill>
                    <a:round/>
                    <a:headEnd/>
                    <a:tailEnd/>
                  </a:ln>
                </p:spPr>
                <p:txBody>
                  <a:bodyPr/>
                  <a:lstStyle/>
                  <a:p>
                    <a:endParaRPr lang="zh-CN" altLang="en-US"/>
                  </a:p>
                </p:txBody>
              </p:sp>
            </p:grpSp>
            <p:grpSp>
              <p:nvGrpSpPr>
                <p:cNvPr id="19" name="Group 229"/>
                <p:cNvGrpSpPr>
                  <a:grpSpLocks noChangeAspect="1"/>
                </p:cNvGrpSpPr>
                <p:nvPr/>
              </p:nvGrpSpPr>
              <p:grpSpPr bwMode="auto">
                <a:xfrm>
                  <a:off x="6676" y="3385"/>
                  <a:ext cx="193" cy="804"/>
                  <a:chOff x="6676" y="3385"/>
                  <a:chExt cx="193" cy="804"/>
                </a:xfrm>
              </p:grpSpPr>
              <p:sp>
                <p:nvSpPr>
                  <p:cNvPr id="175211" name="Line 230"/>
                  <p:cNvSpPr>
                    <a:spLocks noChangeAspect="1" noChangeShapeType="1"/>
                  </p:cNvSpPr>
                  <p:nvPr/>
                </p:nvSpPr>
                <p:spPr bwMode="auto">
                  <a:xfrm>
                    <a:off x="6708" y="3406"/>
                    <a:ext cx="1" cy="783"/>
                  </a:xfrm>
                  <a:prstGeom prst="line">
                    <a:avLst/>
                  </a:prstGeom>
                  <a:noFill/>
                  <a:ln w="6350">
                    <a:solidFill>
                      <a:srgbClr val="808080"/>
                    </a:solidFill>
                    <a:round/>
                    <a:headEnd/>
                    <a:tailEnd/>
                  </a:ln>
                </p:spPr>
                <p:txBody>
                  <a:bodyPr/>
                  <a:lstStyle/>
                  <a:p>
                    <a:endParaRPr lang="zh-CN" altLang="en-US"/>
                  </a:p>
                </p:txBody>
              </p:sp>
              <p:sp>
                <p:nvSpPr>
                  <p:cNvPr id="175212" name="Line 231"/>
                  <p:cNvSpPr>
                    <a:spLocks noChangeAspect="1" noChangeShapeType="1"/>
                  </p:cNvSpPr>
                  <p:nvPr/>
                </p:nvSpPr>
                <p:spPr bwMode="auto">
                  <a:xfrm flipV="1">
                    <a:off x="6836" y="3406"/>
                    <a:ext cx="4" cy="779"/>
                  </a:xfrm>
                  <a:prstGeom prst="line">
                    <a:avLst/>
                  </a:prstGeom>
                  <a:noFill/>
                  <a:ln w="6350">
                    <a:solidFill>
                      <a:srgbClr val="808080"/>
                    </a:solidFill>
                    <a:round/>
                    <a:headEnd/>
                    <a:tailEnd/>
                  </a:ln>
                </p:spPr>
                <p:txBody>
                  <a:bodyPr/>
                  <a:lstStyle/>
                  <a:p>
                    <a:endParaRPr lang="zh-CN" altLang="en-US"/>
                  </a:p>
                </p:txBody>
              </p:sp>
              <p:sp>
                <p:nvSpPr>
                  <p:cNvPr id="175213" name="Line 232"/>
                  <p:cNvSpPr>
                    <a:spLocks noChangeAspect="1" noChangeShapeType="1"/>
                  </p:cNvSpPr>
                  <p:nvPr/>
                </p:nvSpPr>
                <p:spPr bwMode="auto">
                  <a:xfrm flipV="1">
                    <a:off x="6866" y="3385"/>
                    <a:ext cx="3" cy="780"/>
                  </a:xfrm>
                  <a:prstGeom prst="line">
                    <a:avLst/>
                  </a:prstGeom>
                  <a:noFill/>
                  <a:ln w="6350">
                    <a:solidFill>
                      <a:srgbClr val="FFFFFF"/>
                    </a:solidFill>
                    <a:round/>
                    <a:headEnd/>
                    <a:tailEnd/>
                  </a:ln>
                </p:spPr>
                <p:txBody>
                  <a:bodyPr/>
                  <a:lstStyle/>
                  <a:p>
                    <a:endParaRPr lang="zh-CN" altLang="en-US"/>
                  </a:p>
                </p:txBody>
              </p:sp>
              <p:sp>
                <p:nvSpPr>
                  <p:cNvPr id="175214" name="Line 233"/>
                  <p:cNvSpPr>
                    <a:spLocks noChangeAspect="1" noChangeShapeType="1"/>
                  </p:cNvSpPr>
                  <p:nvPr/>
                </p:nvSpPr>
                <p:spPr bwMode="auto">
                  <a:xfrm flipH="1" flipV="1">
                    <a:off x="6676" y="3385"/>
                    <a:ext cx="2" cy="780"/>
                  </a:xfrm>
                  <a:prstGeom prst="line">
                    <a:avLst/>
                  </a:prstGeom>
                  <a:noFill/>
                  <a:ln w="6350">
                    <a:solidFill>
                      <a:srgbClr val="FFFFFF"/>
                    </a:solidFill>
                    <a:round/>
                    <a:headEnd/>
                    <a:tailEnd/>
                  </a:ln>
                </p:spPr>
                <p:txBody>
                  <a:bodyPr/>
                  <a:lstStyle/>
                  <a:p>
                    <a:endParaRPr lang="zh-CN" altLang="en-US"/>
                  </a:p>
                </p:txBody>
              </p:sp>
            </p:grpSp>
          </p:grpSp>
          <p:sp>
            <p:nvSpPr>
              <p:cNvPr id="175133" name="Freeform 234"/>
              <p:cNvSpPr>
                <a:spLocks noChangeAspect="1"/>
              </p:cNvSpPr>
              <p:nvPr/>
            </p:nvSpPr>
            <p:spPr bwMode="auto">
              <a:xfrm rot="10680251">
                <a:off x="3426" y="2380"/>
                <a:ext cx="36" cy="44"/>
              </a:xfrm>
              <a:custGeom>
                <a:avLst/>
                <a:gdLst>
                  <a:gd name="T0" fmla="*/ 0 w 546"/>
                  <a:gd name="T1" fmla="*/ 0 h 681"/>
                  <a:gd name="T2" fmla="*/ 0 w 546"/>
                  <a:gd name="T3" fmla="*/ 0 h 681"/>
                  <a:gd name="T4" fmla="*/ 0 w 546"/>
                  <a:gd name="T5" fmla="*/ 0 h 681"/>
                  <a:gd name="T6" fmla="*/ 0 w 546"/>
                  <a:gd name="T7" fmla="*/ 0 h 681"/>
                  <a:gd name="T8" fmla="*/ 0 w 546"/>
                  <a:gd name="T9" fmla="*/ 0 h 681"/>
                  <a:gd name="T10" fmla="*/ 0 w 546"/>
                  <a:gd name="T11" fmla="*/ 0 h 681"/>
                  <a:gd name="T12" fmla="*/ 0 w 546"/>
                  <a:gd name="T13" fmla="*/ 0 h 681"/>
                  <a:gd name="T14" fmla="*/ 0 w 546"/>
                  <a:gd name="T15" fmla="*/ 0 h 681"/>
                  <a:gd name="T16" fmla="*/ 0 w 546"/>
                  <a:gd name="T17" fmla="*/ 0 h 681"/>
                  <a:gd name="T18" fmla="*/ 0 w 546"/>
                  <a:gd name="T19" fmla="*/ 0 h 681"/>
                  <a:gd name="T20" fmla="*/ 0 w 546"/>
                  <a:gd name="T21" fmla="*/ 0 h 681"/>
                  <a:gd name="T22" fmla="*/ 0 w 546"/>
                  <a:gd name="T23" fmla="*/ 0 h 681"/>
                  <a:gd name="T24" fmla="*/ 0 w 546"/>
                  <a:gd name="T25" fmla="*/ 0 h 681"/>
                  <a:gd name="T26" fmla="*/ 0 w 546"/>
                  <a:gd name="T27" fmla="*/ 0 h 681"/>
                  <a:gd name="T28" fmla="*/ 0 w 546"/>
                  <a:gd name="T29" fmla="*/ 0 h 681"/>
                  <a:gd name="T30" fmla="*/ 0 w 546"/>
                  <a:gd name="T31" fmla="*/ 0 h 681"/>
                  <a:gd name="T32" fmla="*/ 0 w 546"/>
                  <a:gd name="T33" fmla="*/ 0 h 681"/>
                  <a:gd name="T34" fmla="*/ 0 w 546"/>
                  <a:gd name="T35" fmla="*/ 0 h 681"/>
                  <a:gd name="T36" fmla="*/ 0 w 546"/>
                  <a:gd name="T37" fmla="*/ 0 h 681"/>
                  <a:gd name="T38" fmla="*/ 0 w 546"/>
                  <a:gd name="T39" fmla="*/ 0 h 681"/>
                  <a:gd name="T40" fmla="*/ 0 w 546"/>
                  <a:gd name="T41" fmla="*/ 0 h 681"/>
                  <a:gd name="T42" fmla="*/ 0 w 546"/>
                  <a:gd name="T43" fmla="*/ 0 h 681"/>
                  <a:gd name="T44" fmla="*/ 0 w 546"/>
                  <a:gd name="T45" fmla="*/ 0 h 681"/>
                  <a:gd name="T46" fmla="*/ 0 w 546"/>
                  <a:gd name="T47" fmla="*/ 0 h 681"/>
                  <a:gd name="T48" fmla="*/ 0 w 546"/>
                  <a:gd name="T49" fmla="*/ 0 h 681"/>
                  <a:gd name="T50" fmla="*/ 0 w 546"/>
                  <a:gd name="T51" fmla="*/ 0 h 681"/>
                  <a:gd name="T52" fmla="*/ 0 w 546"/>
                  <a:gd name="T53" fmla="*/ 0 h 681"/>
                  <a:gd name="T54" fmla="*/ 0 w 546"/>
                  <a:gd name="T55" fmla="*/ 0 h 681"/>
                  <a:gd name="T56" fmla="*/ 0 w 546"/>
                  <a:gd name="T57" fmla="*/ 0 h 68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6"/>
                  <a:gd name="T88" fmla="*/ 0 h 681"/>
                  <a:gd name="T89" fmla="*/ 546 w 546"/>
                  <a:gd name="T90" fmla="*/ 681 h 68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6" h="681">
                    <a:moveTo>
                      <a:pt x="546" y="0"/>
                    </a:moveTo>
                    <a:lnTo>
                      <a:pt x="523" y="20"/>
                    </a:lnTo>
                    <a:lnTo>
                      <a:pt x="432" y="441"/>
                    </a:lnTo>
                    <a:lnTo>
                      <a:pt x="415" y="483"/>
                    </a:lnTo>
                    <a:lnTo>
                      <a:pt x="388" y="518"/>
                    </a:lnTo>
                    <a:lnTo>
                      <a:pt x="347" y="550"/>
                    </a:lnTo>
                    <a:lnTo>
                      <a:pt x="307" y="575"/>
                    </a:lnTo>
                    <a:lnTo>
                      <a:pt x="262" y="598"/>
                    </a:lnTo>
                    <a:lnTo>
                      <a:pt x="215" y="618"/>
                    </a:lnTo>
                    <a:lnTo>
                      <a:pt x="163" y="637"/>
                    </a:lnTo>
                    <a:lnTo>
                      <a:pt x="119" y="647"/>
                    </a:lnTo>
                    <a:lnTo>
                      <a:pt x="65" y="656"/>
                    </a:lnTo>
                    <a:lnTo>
                      <a:pt x="0" y="652"/>
                    </a:lnTo>
                    <a:lnTo>
                      <a:pt x="10" y="677"/>
                    </a:lnTo>
                    <a:lnTo>
                      <a:pt x="55" y="681"/>
                    </a:lnTo>
                    <a:lnTo>
                      <a:pt x="86" y="681"/>
                    </a:lnTo>
                    <a:lnTo>
                      <a:pt x="134" y="677"/>
                    </a:lnTo>
                    <a:lnTo>
                      <a:pt x="173" y="674"/>
                    </a:lnTo>
                    <a:lnTo>
                      <a:pt x="227" y="665"/>
                    </a:lnTo>
                    <a:lnTo>
                      <a:pt x="269" y="657"/>
                    </a:lnTo>
                    <a:lnTo>
                      <a:pt x="316" y="643"/>
                    </a:lnTo>
                    <a:lnTo>
                      <a:pt x="343" y="635"/>
                    </a:lnTo>
                    <a:lnTo>
                      <a:pt x="384" y="618"/>
                    </a:lnTo>
                    <a:lnTo>
                      <a:pt x="427" y="590"/>
                    </a:lnTo>
                    <a:lnTo>
                      <a:pt x="440" y="575"/>
                    </a:lnTo>
                    <a:lnTo>
                      <a:pt x="452" y="554"/>
                    </a:lnTo>
                    <a:lnTo>
                      <a:pt x="462" y="512"/>
                    </a:lnTo>
                    <a:lnTo>
                      <a:pt x="471" y="470"/>
                    </a:lnTo>
                    <a:lnTo>
                      <a:pt x="546" y="0"/>
                    </a:lnTo>
                    <a:close/>
                  </a:path>
                </a:pathLst>
              </a:custGeom>
              <a:solidFill>
                <a:srgbClr val="FFFFFF"/>
              </a:solidFill>
              <a:ln w="9525">
                <a:noFill/>
                <a:round/>
                <a:headEnd/>
                <a:tailEnd/>
              </a:ln>
            </p:spPr>
            <p:txBody>
              <a:bodyPr/>
              <a:lstStyle/>
              <a:p>
                <a:endParaRPr lang="zh-CN" altLang="en-US"/>
              </a:p>
            </p:txBody>
          </p:sp>
          <p:sp>
            <p:nvSpPr>
              <p:cNvPr id="175134" name="Line 235"/>
              <p:cNvSpPr>
                <a:spLocks noChangeShapeType="1"/>
              </p:cNvSpPr>
              <p:nvPr/>
            </p:nvSpPr>
            <p:spPr bwMode="auto">
              <a:xfrm flipV="1">
                <a:off x="969" y="2085"/>
                <a:ext cx="672" cy="144"/>
              </a:xfrm>
              <a:prstGeom prst="line">
                <a:avLst/>
              </a:prstGeom>
              <a:noFill/>
              <a:ln w="28575">
                <a:solidFill>
                  <a:srgbClr val="FF9966"/>
                </a:solidFill>
                <a:round/>
                <a:headEnd/>
                <a:tailEnd/>
              </a:ln>
            </p:spPr>
            <p:txBody>
              <a:bodyPr/>
              <a:lstStyle/>
              <a:p>
                <a:endParaRPr lang="zh-CN" altLang="en-US"/>
              </a:p>
            </p:txBody>
          </p:sp>
          <p:sp>
            <p:nvSpPr>
              <p:cNvPr id="175135" name="Line 236"/>
              <p:cNvSpPr>
                <a:spLocks noChangeShapeType="1"/>
              </p:cNvSpPr>
              <p:nvPr/>
            </p:nvSpPr>
            <p:spPr bwMode="auto">
              <a:xfrm>
                <a:off x="1641" y="2085"/>
                <a:ext cx="2400" cy="632"/>
              </a:xfrm>
              <a:prstGeom prst="line">
                <a:avLst/>
              </a:prstGeom>
              <a:noFill/>
              <a:ln w="28575">
                <a:solidFill>
                  <a:srgbClr val="FF9966"/>
                </a:solidFill>
                <a:round/>
                <a:headEnd/>
                <a:tailEnd/>
              </a:ln>
            </p:spPr>
            <p:txBody>
              <a:bodyPr/>
              <a:lstStyle/>
              <a:p>
                <a:endParaRPr lang="zh-CN" altLang="en-US"/>
              </a:p>
            </p:txBody>
          </p:sp>
          <p:sp>
            <p:nvSpPr>
              <p:cNvPr id="175136" name="Line 237"/>
              <p:cNvSpPr>
                <a:spLocks noChangeShapeType="1"/>
              </p:cNvSpPr>
              <p:nvPr/>
            </p:nvSpPr>
            <p:spPr bwMode="auto">
              <a:xfrm>
                <a:off x="969" y="2229"/>
                <a:ext cx="672" cy="336"/>
              </a:xfrm>
              <a:prstGeom prst="line">
                <a:avLst/>
              </a:prstGeom>
              <a:noFill/>
              <a:ln w="28575">
                <a:solidFill>
                  <a:srgbClr val="FF9966"/>
                </a:solidFill>
                <a:round/>
                <a:headEnd/>
                <a:tailEnd/>
              </a:ln>
            </p:spPr>
            <p:txBody>
              <a:bodyPr/>
              <a:lstStyle/>
              <a:p>
                <a:endParaRPr lang="zh-CN" altLang="en-US"/>
              </a:p>
            </p:txBody>
          </p:sp>
          <p:sp>
            <p:nvSpPr>
              <p:cNvPr id="175137" name="Line 238"/>
              <p:cNvSpPr>
                <a:spLocks noChangeShapeType="1"/>
              </p:cNvSpPr>
              <p:nvPr/>
            </p:nvSpPr>
            <p:spPr bwMode="auto">
              <a:xfrm>
                <a:off x="1641" y="2565"/>
                <a:ext cx="2400" cy="0"/>
              </a:xfrm>
              <a:prstGeom prst="line">
                <a:avLst/>
              </a:prstGeom>
              <a:noFill/>
              <a:ln w="28575">
                <a:solidFill>
                  <a:srgbClr val="FF9966"/>
                </a:solidFill>
                <a:round/>
                <a:headEnd/>
                <a:tailEnd/>
              </a:ln>
            </p:spPr>
            <p:txBody>
              <a:bodyPr/>
              <a:lstStyle/>
              <a:p>
                <a:endParaRPr lang="zh-CN" altLang="en-US"/>
              </a:p>
            </p:txBody>
          </p:sp>
          <p:sp>
            <p:nvSpPr>
              <p:cNvPr id="175138" name="Oval 239"/>
              <p:cNvSpPr>
                <a:spLocks noChangeArrowheads="1"/>
              </p:cNvSpPr>
              <p:nvPr/>
            </p:nvSpPr>
            <p:spPr bwMode="auto">
              <a:xfrm>
                <a:off x="987" y="2304"/>
                <a:ext cx="48" cy="4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75139" name="Oval 240"/>
              <p:cNvSpPr>
                <a:spLocks noChangeArrowheads="1"/>
              </p:cNvSpPr>
              <p:nvPr/>
            </p:nvSpPr>
            <p:spPr bwMode="auto">
              <a:xfrm>
                <a:off x="2265" y="2310"/>
                <a:ext cx="48" cy="4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75140" name="Oval 241"/>
              <p:cNvSpPr>
                <a:spLocks noChangeArrowheads="1"/>
              </p:cNvSpPr>
              <p:nvPr/>
            </p:nvSpPr>
            <p:spPr bwMode="auto">
              <a:xfrm>
                <a:off x="3321" y="2307"/>
                <a:ext cx="48" cy="4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75141" name="Oval 242"/>
              <p:cNvSpPr>
                <a:spLocks noChangeArrowheads="1"/>
              </p:cNvSpPr>
              <p:nvPr/>
            </p:nvSpPr>
            <p:spPr bwMode="auto">
              <a:xfrm>
                <a:off x="4713" y="2304"/>
                <a:ext cx="48" cy="4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75142" name="Line 243"/>
              <p:cNvSpPr>
                <a:spLocks noChangeShapeType="1"/>
              </p:cNvSpPr>
              <p:nvPr/>
            </p:nvSpPr>
            <p:spPr bwMode="auto">
              <a:xfrm flipH="1">
                <a:off x="633" y="2560"/>
                <a:ext cx="2832" cy="1157"/>
              </a:xfrm>
              <a:prstGeom prst="line">
                <a:avLst/>
              </a:prstGeom>
              <a:noFill/>
              <a:ln w="19050">
                <a:solidFill>
                  <a:srgbClr val="FF9966"/>
                </a:solidFill>
                <a:prstDash val="dash"/>
                <a:round/>
                <a:headEnd/>
                <a:tailEnd/>
              </a:ln>
            </p:spPr>
            <p:txBody>
              <a:bodyPr/>
              <a:lstStyle/>
              <a:p>
                <a:endParaRPr lang="zh-CN" altLang="en-US"/>
              </a:p>
            </p:txBody>
          </p:sp>
          <p:sp>
            <p:nvSpPr>
              <p:cNvPr id="175143" name="Line 244"/>
              <p:cNvSpPr>
                <a:spLocks noChangeShapeType="1"/>
              </p:cNvSpPr>
              <p:nvPr/>
            </p:nvSpPr>
            <p:spPr bwMode="auto">
              <a:xfrm flipV="1">
                <a:off x="3465" y="2325"/>
                <a:ext cx="576" cy="240"/>
              </a:xfrm>
              <a:prstGeom prst="line">
                <a:avLst/>
              </a:prstGeom>
              <a:noFill/>
              <a:ln w="28575">
                <a:solidFill>
                  <a:srgbClr val="FF9966"/>
                </a:solidFill>
                <a:round/>
                <a:headEnd/>
                <a:tailEnd/>
              </a:ln>
            </p:spPr>
            <p:txBody>
              <a:bodyPr/>
              <a:lstStyle/>
              <a:p>
                <a:endParaRPr lang="zh-CN" altLang="en-US"/>
              </a:p>
            </p:txBody>
          </p:sp>
          <p:sp>
            <p:nvSpPr>
              <p:cNvPr id="175144" name="Line 245"/>
              <p:cNvSpPr>
                <a:spLocks noChangeShapeType="1"/>
              </p:cNvSpPr>
              <p:nvPr/>
            </p:nvSpPr>
            <p:spPr bwMode="auto">
              <a:xfrm flipV="1">
                <a:off x="633" y="2727"/>
                <a:ext cx="3360" cy="990"/>
              </a:xfrm>
              <a:prstGeom prst="line">
                <a:avLst/>
              </a:prstGeom>
              <a:noFill/>
              <a:ln w="19050">
                <a:solidFill>
                  <a:srgbClr val="FF9966"/>
                </a:solidFill>
                <a:prstDash val="dash"/>
                <a:round/>
                <a:headEnd/>
                <a:tailEnd/>
              </a:ln>
            </p:spPr>
            <p:txBody>
              <a:bodyPr/>
              <a:lstStyle/>
              <a:p>
                <a:endParaRPr lang="zh-CN" altLang="en-US"/>
              </a:p>
            </p:txBody>
          </p:sp>
          <p:sp>
            <p:nvSpPr>
              <p:cNvPr id="175145" name="Line 246"/>
              <p:cNvSpPr>
                <a:spLocks noChangeShapeType="1"/>
              </p:cNvSpPr>
              <p:nvPr/>
            </p:nvSpPr>
            <p:spPr bwMode="auto">
              <a:xfrm flipV="1">
                <a:off x="4041" y="2429"/>
                <a:ext cx="960" cy="280"/>
              </a:xfrm>
              <a:prstGeom prst="line">
                <a:avLst/>
              </a:prstGeom>
              <a:noFill/>
              <a:ln w="28575">
                <a:solidFill>
                  <a:srgbClr val="FF9966"/>
                </a:solidFill>
                <a:round/>
                <a:headEnd/>
                <a:tailEnd/>
              </a:ln>
            </p:spPr>
            <p:txBody>
              <a:bodyPr/>
              <a:lstStyle/>
              <a:p>
                <a:endParaRPr lang="zh-CN" altLang="en-US"/>
              </a:p>
            </p:txBody>
          </p:sp>
          <p:sp>
            <p:nvSpPr>
              <p:cNvPr id="175146" name="Line 247"/>
              <p:cNvSpPr>
                <a:spLocks noChangeShapeType="1"/>
              </p:cNvSpPr>
              <p:nvPr/>
            </p:nvSpPr>
            <p:spPr bwMode="auto">
              <a:xfrm>
                <a:off x="3465" y="2565"/>
                <a:ext cx="576" cy="96"/>
              </a:xfrm>
              <a:prstGeom prst="line">
                <a:avLst/>
              </a:prstGeom>
              <a:noFill/>
              <a:ln w="19050">
                <a:solidFill>
                  <a:srgbClr val="FF9966"/>
                </a:solidFill>
                <a:round/>
                <a:headEnd/>
                <a:tailEnd/>
              </a:ln>
            </p:spPr>
            <p:txBody>
              <a:bodyPr/>
              <a:lstStyle/>
              <a:p>
                <a:endParaRPr lang="zh-CN" altLang="en-US"/>
              </a:p>
            </p:txBody>
          </p:sp>
          <p:sp>
            <p:nvSpPr>
              <p:cNvPr id="175147" name="Line 248"/>
              <p:cNvSpPr>
                <a:spLocks noChangeShapeType="1"/>
              </p:cNvSpPr>
              <p:nvPr/>
            </p:nvSpPr>
            <p:spPr bwMode="auto">
              <a:xfrm flipV="1">
                <a:off x="633" y="2654"/>
                <a:ext cx="3408" cy="1063"/>
              </a:xfrm>
              <a:prstGeom prst="line">
                <a:avLst/>
              </a:prstGeom>
              <a:noFill/>
              <a:ln w="19050">
                <a:solidFill>
                  <a:srgbClr val="FF9966"/>
                </a:solidFill>
                <a:prstDash val="dash"/>
                <a:round/>
                <a:headEnd/>
                <a:tailEnd/>
              </a:ln>
            </p:spPr>
            <p:txBody>
              <a:bodyPr/>
              <a:lstStyle/>
              <a:p>
                <a:endParaRPr lang="zh-CN" altLang="en-US"/>
              </a:p>
            </p:txBody>
          </p:sp>
          <p:sp>
            <p:nvSpPr>
              <p:cNvPr id="175148" name="Line 249"/>
              <p:cNvSpPr>
                <a:spLocks noChangeShapeType="1"/>
              </p:cNvSpPr>
              <p:nvPr/>
            </p:nvSpPr>
            <p:spPr bwMode="auto">
              <a:xfrm flipV="1">
                <a:off x="4041" y="2356"/>
                <a:ext cx="960" cy="305"/>
              </a:xfrm>
              <a:prstGeom prst="line">
                <a:avLst/>
              </a:prstGeom>
              <a:noFill/>
              <a:ln w="28575">
                <a:solidFill>
                  <a:srgbClr val="FF9966"/>
                </a:solidFill>
                <a:round/>
                <a:headEnd/>
                <a:tailEnd/>
              </a:ln>
            </p:spPr>
            <p:txBody>
              <a:bodyPr/>
              <a:lstStyle/>
              <a:p>
                <a:endParaRPr lang="zh-CN" altLang="en-US"/>
              </a:p>
            </p:txBody>
          </p:sp>
          <p:sp>
            <p:nvSpPr>
              <p:cNvPr id="175149" name="Line 250"/>
              <p:cNvSpPr>
                <a:spLocks noChangeShapeType="1"/>
              </p:cNvSpPr>
              <p:nvPr/>
            </p:nvSpPr>
            <p:spPr bwMode="auto">
              <a:xfrm>
                <a:off x="3465" y="2565"/>
                <a:ext cx="576" cy="48"/>
              </a:xfrm>
              <a:prstGeom prst="line">
                <a:avLst/>
              </a:prstGeom>
              <a:noFill/>
              <a:ln w="28575">
                <a:solidFill>
                  <a:srgbClr val="FF9966"/>
                </a:solidFill>
                <a:round/>
                <a:headEnd/>
                <a:tailEnd/>
              </a:ln>
            </p:spPr>
            <p:txBody>
              <a:bodyPr/>
              <a:lstStyle/>
              <a:p>
                <a:endParaRPr lang="zh-CN" altLang="en-US"/>
              </a:p>
            </p:txBody>
          </p:sp>
          <p:sp>
            <p:nvSpPr>
              <p:cNvPr id="175150" name="Freeform 251"/>
              <p:cNvSpPr>
                <a:spLocks/>
              </p:cNvSpPr>
              <p:nvPr/>
            </p:nvSpPr>
            <p:spPr bwMode="auto">
              <a:xfrm>
                <a:off x="633" y="2295"/>
                <a:ext cx="4368" cy="1422"/>
              </a:xfrm>
              <a:custGeom>
                <a:avLst/>
                <a:gdLst>
                  <a:gd name="T0" fmla="*/ 0 w 4368"/>
                  <a:gd name="T1" fmla="*/ 1422 h 1422"/>
                  <a:gd name="T2" fmla="*/ 4368 w 4368"/>
                  <a:gd name="T3" fmla="*/ 0 h 1422"/>
                  <a:gd name="T4" fmla="*/ 0 60000 65536"/>
                  <a:gd name="T5" fmla="*/ 0 60000 65536"/>
                  <a:gd name="T6" fmla="*/ 0 w 4368"/>
                  <a:gd name="T7" fmla="*/ 0 h 1422"/>
                  <a:gd name="T8" fmla="*/ 4368 w 4368"/>
                  <a:gd name="T9" fmla="*/ 1422 h 1422"/>
                </a:gdLst>
                <a:ahLst/>
                <a:cxnLst>
                  <a:cxn ang="T4">
                    <a:pos x="T0" y="T1"/>
                  </a:cxn>
                  <a:cxn ang="T5">
                    <a:pos x="T2" y="T3"/>
                  </a:cxn>
                </a:cxnLst>
                <a:rect l="T6" t="T7" r="T8" b="T9"/>
                <a:pathLst>
                  <a:path w="4368" h="1422">
                    <a:moveTo>
                      <a:pt x="0" y="1422"/>
                    </a:moveTo>
                    <a:lnTo>
                      <a:pt x="4368" y="0"/>
                    </a:lnTo>
                  </a:path>
                </a:pathLst>
              </a:custGeom>
              <a:noFill/>
              <a:ln w="19050">
                <a:solidFill>
                  <a:srgbClr val="FF9966"/>
                </a:solidFill>
                <a:prstDash val="dash"/>
                <a:round/>
                <a:headEnd/>
                <a:tailEnd/>
              </a:ln>
            </p:spPr>
            <p:txBody>
              <a:bodyPr/>
              <a:lstStyle/>
              <a:p>
                <a:endParaRPr lang="zh-CN" altLang="en-US"/>
              </a:p>
            </p:txBody>
          </p:sp>
          <p:grpSp>
            <p:nvGrpSpPr>
              <p:cNvPr id="20" name="Group 252"/>
              <p:cNvGrpSpPr>
                <a:grpSpLocks noChangeAspect="1"/>
              </p:cNvGrpSpPr>
              <p:nvPr/>
            </p:nvGrpSpPr>
            <p:grpSpPr bwMode="auto">
              <a:xfrm rot="10691454">
                <a:off x="373" y="2325"/>
                <a:ext cx="346" cy="326"/>
                <a:chOff x="6320" y="4418"/>
                <a:chExt cx="913" cy="861"/>
              </a:xfrm>
            </p:grpSpPr>
            <p:grpSp>
              <p:nvGrpSpPr>
                <p:cNvPr id="21" name="Group 253"/>
                <p:cNvGrpSpPr>
                  <a:grpSpLocks noChangeAspect="1"/>
                </p:cNvGrpSpPr>
                <p:nvPr/>
              </p:nvGrpSpPr>
              <p:grpSpPr bwMode="auto">
                <a:xfrm>
                  <a:off x="6320" y="4418"/>
                  <a:ext cx="913" cy="861"/>
                  <a:chOff x="6320" y="4418"/>
                  <a:chExt cx="913" cy="861"/>
                </a:xfrm>
              </p:grpSpPr>
              <p:grpSp>
                <p:nvGrpSpPr>
                  <p:cNvPr id="22" name="Group 254"/>
                  <p:cNvGrpSpPr>
                    <a:grpSpLocks noChangeAspect="1"/>
                  </p:cNvGrpSpPr>
                  <p:nvPr/>
                </p:nvGrpSpPr>
                <p:grpSpPr bwMode="auto">
                  <a:xfrm>
                    <a:off x="6549" y="5081"/>
                    <a:ext cx="498" cy="198"/>
                    <a:chOff x="6549" y="5081"/>
                    <a:chExt cx="498" cy="198"/>
                  </a:xfrm>
                </p:grpSpPr>
                <p:sp>
                  <p:nvSpPr>
                    <p:cNvPr id="175205" name="Freeform 255"/>
                    <p:cNvSpPr>
                      <a:spLocks noChangeAspect="1"/>
                    </p:cNvSpPr>
                    <p:nvPr/>
                  </p:nvSpPr>
                  <p:spPr bwMode="auto">
                    <a:xfrm>
                      <a:off x="6549" y="5081"/>
                      <a:ext cx="498" cy="198"/>
                    </a:xfrm>
                    <a:custGeom>
                      <a:avLst/>
                      <a:gdLst>
                        <a:gd name="T0" fmla="*/ 0 w 498"/>
                        <a:gd name="T1" fmla="*/ 0 h 198"/>
                        <a:gd name="T2" fmla="*/ 101 w 498"/>
                        <a:gd name="T3" fmla="*/ 157 h 198"/>
                        <a:gd name="T4" fmla="*/ 110 w 498"/>
                        <a:gd name="T5" fmla="*/ 167 h 198"/>
                        <a:gd name="T6" fmla="*/ 121 w 498"/>
                        <a:gd name="T7" fmla="*/ 173 h 198"/>
                        <a:gd name="T8" fmla="*/ 136 w 498"/>
                        <a:gd name="T9" fmla="*/ 178 h 198"/>
                        <a:gd name="T10" fmla="*/ 153 w 498"/>
                        <a:gd name="T11" fmla="*/ 186 h 198"/>
                        <a:gd name="T12" fmla="*/ 174 w 498"/>
                        <a:gd name="T13" fmla="*/ 190 h 198"/>
                        <a:gd name="T14" fmla="*/ 188 w 498"/>
                        <a:gd name="T15" fmla="*/ 191 h 198"/>
                        <a:gd name="T16" fmla="*/ 205 w 498"/>
                        <a:gd name="T17" fmla="*/ 194 h 198"/>
                        <a:gd name="T18" fmla="*/ 222 w 498"/>
                        <a:gd name="T19" fmla="*/ 195 h 198"/>
                        <a:gd name="T20" fmla="*/ 243 w 498"/>
                        <a:gd name="T21" fmla="*/ 198 h 198"/>
                        <a:gd name="T22" fmla="*/ 257 w 498"/>
                        <a:gd name="T23" fmla="*/ 198 h 198"/>
                        <a:gd name="T24" fmla="*/ 278 w 498"/>
                        <a:gd name="T25" fmla="*/ 195 h 198"/>
                        <a:gd name="T26" fmla="*/ 295 w 498"/>
                        <a:gd name="T27" fmla="*/ 194 h 198"/>
                        <a:gd name="T28" fmla="*/ 315 w 498"/>
                        <a:gd name="T29" fmla="*/ 191 h 198"/>
                        <a:gd name="T30" fmla="*/ 332 w 498"/>
                        <a:gd name="T31" fmla="*/ 190 h 198"/>
                        <a:gd name="T32" fmla="*/ 349 w 498"/>
                        <a:gd name="T33" fmla="*/ 185 h 198"/>
                        <a:gd name="T34" fmla="*/ 366 w 498"/>
                        <a:gd name="T35" fmla="*/ 181 h 198"/>
                        <a:gd name="T36" fmla="*/ 380 w 498"/>
                        <a:gd name="T37" fmla="*/ 173 h 198"/>
                        <a:gd name="T38" fmla="*/ 392 w 498"/>
                        <a:gd name="T39" fmla="*/ 165 h 198"/>
                        <a:gd name="T40" fmla="*/ 397 w 498"/>
                        <a:gd name="T41" fmla="*/ 160 h 198"/>
                        <a:gd name="T42" fmla="*/ 405 w 498"/>
                        <a:gd name="T43" fmla="*/ 152 h 198"/>
                        <a:gd name="T44" fmla="*/ 498 w 498"/>
                        <a:gd name="T45" fmla="*/ 0 h 198"/>
                        <a:gd name="T46" fmla="*/ 0 w 498"/>
                        <a:gd name="T47" fmla="*/ 0 h 19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8"/>
                        <a:gd name="T73" fmla="*/ 0 h 198"/>
                        <a:gd name="T74" fmla="*/ 498 w 498"/>
                        <a:gd name="T75" fmla="*/ 198 h 19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8" h="198">
                          <a:moveTo>
                            <a:pt x="0" y="0"/>
                          </a:moveTo>
                          <a:lnTo>
                            <a:pt x="101" y="157"/>
                          </a:lnTo>
                          <a:lnTo>
                            <a:pt x="110" y="167"/>
                          </a:lnTo>
                          <a:lnTo>
                            <a:pt x="121" y="173"/>
                          </a:lnTo>
                          <a:lnTo>
                            <a:pt x="136" y="178"/>
                          </a:lnTo>
                          <a:lnTo>
                            <a:pt x="153" y="186"/>
                          </a:lnTo>
                          <a:lnTo>
                            <a:pt x="174" y="190"/>
                          </a:lnTo>
                          <a:lnTo>
                            <a:pt x="188" y="191"/>
                          </a:lnTo>
                          <a:lnTo>
                            <a:pt x="205" y="194"/>
                          </a:lnTo>
                          <a:lnTo>
                            <a:pt x="222" y="195"/>
                          </a:lnTo>
                          <a:lnTo>
                            <a:pt x="243" y="198"/>
                          </a:lnTo>
                          <a:lnTo>
                            <a:pt x="257" y="198"/>
                          </a:lnTo>
                          <a:lnTo>
                            <a:pt x="278" y="195"/>
                          </a:lnTo>
                          <a:lnTo>
                            <a:pt x="295" y="194"/>
                          </a:lnTo>
                          <a:lnTo>
                            <a:pt x="315" y="191"/>
                          </a:lnTo>
                          <a:lnTo>
                            <a:pt x="332" y="190"/>
                          </a:lnTo>
                          <a:lnTo>
                            <a:pt x="349" y="185"/>
                          </a:lnTo>
                          <a:lnTo>
                            <a:pt x="366" y="181"/>
                          </a:lnTo>
                          <a:lnTo>
                            <a:pt x="380" y="173"/>
                          </a:lnTo>
                          <a:lnTo>
                            <a:pt x="392" y="165"/>
                          </a:lnTo>
                          <a:lnTo>
                            <a:pt x="397" y="160"/>
                          </a:lnTo>
                          <a:lnTo>
                            <a:pt x="405" y="152"/>
                          </a:lnTo>
                          <a:lnTo>
                            <a:pt x="498" y="0"/>
                          </a:lnTo>
                          <a:lnTo>
                            <a:pt x="0" y="0"/>
                          </a:lnTo>
                          <a:close/>
                        </a:path>
                      </a:pathLst>
                    </a:custGeom>
                    <a:solidFill>
                      <a:srgbClr val="000000"/>
                    </a:solidFill>
                    <a:ln w="9525">
                      <a:noFill/>
                      <a:round/>
                      <a:headEnd/>
                      <a:tailEnd/>
                    </a:ln>
                  </p:spPr>
                  <p:txBody>
                    <a:bodyPr/>
                    <a:lstStyle/>
                    <a:p>
                      <a:endParaRPr lang="zh-CN" altLang="en-US"/>
                    </a:p>
                  </p:txBody>
                </p:sp>
                <p:sp>
                  <p:nvSpPr>
                    <p:cNvPr id="175206" name="Freeform 256"/>
                    <p:cNvSpPr>
                      <a:spLocks noChangeAspect="1"/>
                    </p:cNvSpPr>
                    <p:nvPr/>
                  </p:nvSpPr>
                  <p:spPr bwMode="auto">
                    <a:xfrm>
                      <a:off x="6627" y="5081"/>
                      <a:ext cx="222" cy="198"/>
                    </a:xfrm>
                    <a:custGeom>
                      <a:avLst/>
                      <a:gdLst>
                        <a:gd name="T0" fmla="*/ 0 w 222"/>
                        <a:gd name="T1" fmla="*/ 0 h 198"/>
                        <a:gd name="T2" fmla="*/ 62 w 222"/>
                        <a:gd name="T3" fmla="*/ 178 h 198"/>
                        <a:gd name="T4" fmla="*/ 75 w 222"/>
                        <a:gd name="T5" fmla="*/ 186 h 198"/>
                        <a:gd name="T6" fmla="*/ 96 w 222"/>
                        <a:gd name="T7" fmla="*/ 190 h 198"/>
                        <a:gd name="T8" fmla="*/ 110 w 222"/>
                        <a:gd name="T9" fmla="*/ 191 h 198"/>
                        <a:gd name="T10" fmla="*/ 127 w 222"/>
                        <a:gd name="T11" fmla="*/ 194 h 198"/>
                        <a:gd name="T12" fmla="*/ 144 w 222"/>
                        <a:gd name="T13" fmla="*/ 195 h 198"/>
                        <a:gd name="T14" fmla="*/ 165 w 222"/>
                        <a:gd name="T15" fmla="*/ 198 h 198"/>
                        <a:gd name="T16" fmla="*/ 179 w 222"/>
                        <a:gd name="T17" fmla="*/ 198 h 198"/>
                        <a:gd name="T18" fmla="*/ 200 w 222"/>
                        <a:gd name="T19" fmla="*/ 195 h 198"/>
                        <a:gd name="T20" fmla="*/ 222 w 222"/>
                        <a:gd name="T21" fmla="*/ 0 h 198"/>
                        <a:gd name="T22" fmla="*/ 0 w 222"/>
                        <a:gd name="T23" fmla="*/ 0 h 1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2"/>
                        <a:gd name="T37" fmla="*/ 0 h 198"/>
                        <a:gd name="T38" fmla="*/ 222 w 222"/>
                        <a:gd name="T39" fmla="*/ 198 h 1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2" h="198">
                          <a:moveTo>
                            <a:pt x="0" y="0"/>
                          </a:moveTo>
                          <a:lnTo>
                            <a:pt x="62" y="178"/>
                          </a:lnTo>
                          <a:lnTo>
                            <a:pt x="75" y="186"/>
                          </a:lnTo>
                          <a:lnTo>
                            <a:pt x="96" y="190"/>
                          </a:lnTo>
                          <a:lnTo>
                            <a:pt x="110" y="191"/>
                          </a:lnTo>
                          <a:lnTo>
                            <a:pt x="127" y="194"/>
                          </a:lnTo>
                          <a:lnTo>
                            <a:pt x="144" y="195"/>
                          </a:lnTo>
                          <a:lnTo>
                            <a:pt x="165" y="198"/>
                          </a:lnTo>
                          <a:lnTo>
                            <a:pt x="179" y="198"/>
                          </a:lnTo>
                          <a:lnTo>
                            <a:pt x="200" y="195"/>
                          </a:lnTo>
                          <a:lnTo>
                            <a:pt x="222" y="0"/>
                          </a:lnTo>
                          <a:lnTo>
                            <a:pt x="0" y="0"/>
                          </a:lnTo>
                          <a:close/>
                        </a:path>
                      </a:pathLst>
                    </a:custGeom>
                    <a:solidFill>
                      <a:srgbClr val="404040"/>
                    </a:solidFill>
                    <a:ln w="9525">
                      <a:noFill/>
                      <a:round/>
                      <a:headEnd/>
                      <a:tailEnd/>
                    </a:ln>
                  </p:spPr>
                  <p:txBody>
                    <a:bodyPr/>
                    <a:lstStyle/>
                    <a:p>
                      <a:endParaRPr lang="zh-CN" altLang="en-US"/>
                    </a:p>
                  </p:txBody>
                </p:sp>
              </p:grpSp>
              <p:grpSp>
                <p:nvGrpSpPr>
                  <p:cNvPr id="23" name="Group 257"/>
                  <p:cNvGrpSpPr>
                    <a:grpSpLocks noChangeAspect="1"/>
                  </p:cNvGrpSpPr>
                  <p:nvPr/>
                </p:nvGrpSpPr>
                <p:grpSpPr bwMode="auto">
                  <a:xfrm>
                    <a:off x="6320" y="4418"/>
                    <a:ext cx="913" cy="718"/>
                    <a:chOff x="6320" y="4418"/>
                    <a:chExt cx="913" cy="718"/>
                  </a:xfrm>
                </p:grpSpPr>
                <p:sp>
                  <p:nvSpPr>
                    <p:cNvPr id="175198" name="Freeform 258"/>
                    <p:cNvSpPr>
                      <a:spLocks noChangeAspect="1"/>
                    </p:cNvSpPr>
                    <p:nvPr/>
                  </p:nvSpPr>
                  <p:spPr bwMode="auto">
                    <a:xfrm>
                      <a:off x="6320" y="4418"/>
                      <a:ext cx="913" cy="718"/>
                    </a:xfrm>
                    <a:custGeom>
                      <a:avLst/>
                      <a:gdLst>
                        <a:gd name="T0" fmla="*/ 21 w 913"/>
                        <a:gd name="T1" fmla="*/ 20 h 718"/>
                        <a:gd name="T2" fmla="*/ 25 w 913"/>
                        <a:gd name="T3" fmla="*/ 38 h 718"/>
                        <a:gd name="T4" fmla="*/ 23 w 913"/>
                        <a:gd name="T5" fmla="*/ 73 h 718"/>
                        <a:gd name="T6" fmla="*/ 12 w 913"/>
                        <a:gd name="T7" fmla="*/ 96 h 718"/>
                        <a:gd name="T8" fmla="*/ 6 w 913"/>
                        <a:gd name="T9" fmla="*/ 126 h 718"/>
                        <a:gd name="T10" fmla="*/ 17 w 913"/>
                        <a:gd name="T11" fmla="*/ 149 h 718"/>
                        <a:gd name="T12" fmla="*/ 34 w 913"/>
                        <a:gd name="T13" fmla="*/ 176 h 718"/>
                        <a:gd name="T14" fmla="*/ 30 w 913"/>
                        <a:gd name="T15" fmla="*/ 195 h 718"/>
                        <a:gd name="T16" fmla="*/ 13 w 913"/>
                        <a:gd name="T17" fmla="*/ 216 h 718"/>
                        <a:gd name="T18" fmla="*/ 6 w 913"/>
                        <a:gd name="T19" fmla="*/ 236 h 718"/>
                        <a:gd name="T20" fmla="*/ 19 w 913"/>
                        <a:gd name="T21" fmla="*/ 259 h 718"/>
                        <a:gd name="T22" fmla="*/ 30 w 913"/>
                        <a:gd name="T23" fmla="*/ 278 h 718"/>
                        <a:gd name="T24" fmla="*/ 30 w 913"/>
                        <a:gd name="T25" fmla="*/ 301 h 718"/>
                        <a:gd name="T26" fmla="*/ 12 w 913"/>
                        <a:gd name="T27" fmla="*/ 322 h 718"/>
                        <a:gd name="T28" fmla="*/ 0 w 913"/>
                        <a:gd name="T29" fmla="*/ 349 h 718"/>
                        <a:gd name="T30" fmla="*/ 13 w 913"/>
                        <a:gd name="T31" fmla="*/ 372 h 718"/>
                        <a:gd name="T32" fmla="*/ 33 w 913"/>
                        <a:gd name="T33" fmla="*/ 396 h 718"/>
                        <a:gd name="T34" fmla="*/ 33 w 913"/>
                        <a:gd name="T35" fmla="*/ 431 h 718"/>
                        <a:gd name="T36" fmla="*/ 19 w 913"/>
                        <a:gd name="T37" fmla="*/ 455 h 718"/>
                        <a:gd name="T38" fmla="*/ 21 w 913"/>
                        <a:gd name="T39" fmla="*/ 473 h 718"/>
                        <a:gd name="T40" fmla="*/ 42 w 913"/>
                        <a:gd name="T41" fmla="*/ 499 h 718"/>
                        <a:gd name="T42" fmla="*/ 107 w 913"/>
                        <a:gd name="T43" fmla="*/ 573 h 718"/>
                        <a:gd name="T44" fmla="*/ 166 w 913"/>
                        <a:gd name="T45" fmla="*/ 629 h 718"/>
                        <a:gd name="T46" fmla="*/ 217 w 913"/>
                        <a:gd name="T47" fmla="*/ 660 h 718"/>
                        <a:gd name="T48" fmla="*/ 313 w 913"/>
                        <a:gd name="T49" fmla="*/ 701 h 718"/>
                        <a:gd name="T50" fmla="*/ 401 w 913"/>
                        <a:gd name="T51" fmla="*/ 716 h 718"/>
                        <a:gd name="T52" fmla="*/ 523 w 913"/>
                        <a:gd name="T53" fmla="*/ 716 h 718"/>
                        <a:gd name="T54" fmla="*/ 625 w 913"/>
                        <a:gd name="T55" fmla="*/ 706 h 718"/>
                        <a:gd name="T56" fmla="*/ 697 w 913"/>
                        <a:gd name="T57" fmla="*/ 685 h 718"/>
                        <a:gd name="T58" fmla="*/ 744 w 913"/>
                        <a:gd name="T59" fmla="*/ 659 h 718"/>
                        <a:gd name="T60" fmla="*/ 778 w 913"/>
                        <a:gd name="T61" fmla="*/ 629 h 718"/>
                        <a:gd name="T62" fmla="*/ 874 w 913"/>
                        <a:gd name="T63" fmla="*/ 493 h 718"/>
                        <a:gd name="T64" fmla="*/ 894 w 913"/>
                        <a:gd name="T65" fmla="*/ 448 h 718"/>
                        <a:gd name="T66" fmla="*/ 895 w 913"/>
                        <a:gd name="T67" fmla="*/ 427 h 718"/>
                        <a:gd name="T68" fmla="*/ 882 w 913"/>
                        <a:gd name="T69" fmla="*/ 406 h 718"/>
                        <a:gd name="T70" fmla="*/ 882 w 913"/>
                        <a:gd name="T71" fmla="*/ 381 h 718"/>
                        <a:gd name="T72" fmla="*/ 894 w 913"/>
                        <a:gd name="T73" fmla="*/ 362 h 718"/>
                        <a:gd name="T74" fmla="*/ 908 w 913"/>
                        <a:gd name="T75" fmla="*/ 341 h 718"/>
                        <a:gd name="T76" fmla="*/ 912 w 913"/>
                        <a:gd name="T77" fmla="*/ 316 h 718"/>
                        <a:gd name="T78" fmla="*/ 900 w 913"/>
                        <a:gd name="T79" fmla="*/ 295 h 718"/>
                        <a:gd name="T80" fmla="*/ 886 w 913"/>
                        <a:gd name="T81" fmla="*/ 275 h 718"/>
                        <a:gd name="T82" fmla="*/ 886 w 913"/>
                        <a:gd name="T83" fmla="*/ 254 h 718"/>
                        <a:gd name="T84" fmla="*/ 904 w 913"/>
                        <a:gd name="T85" fmla="*/ 229 h 718"/>
                        <a:gd name="T86" fmla="*/ 908 w 913"/>
                        <a:gd name="T87" fmla="*/ 202 h 718"/>
                        <a:gd name="T88" fmla="*/ 894 w 913"/>
                        <a:gd name="T89" fmla="*/ 176 h 718"/>
                        <a:gd name="T90" fmla="*/ 886 w 913"/>
                        <a:gd name="T91" fmla="*/ 155 h 718"/>
                        <a:gd name="T92" fmla="*/ 895 w 913"/>
                        <a:gd name="T93" fmla="*/ 130 h 718"/>
                        <a:gd name="T94" fmla="*/ 908 w 913"/>
                        <a:gd name="T95" fmla="*/ 113 h 718"/>
                        <a:gd name="T96" fmla="*/ 913 w 913"/>
                        <a:gd name="T97" fmla="*/ 88 h 718"/>
                        <a:gd name="T98" fmla="*/ 903 w 913"/>
                        <a:gd name="T99" fmla="*/ 67 h 718"/>
                        <a:gd name="T100" fmla="*/ 890 w 913"/>
                        <a:gd name="T101" fmla="*/ 42 h 718"/>
                        <a:gd name="T102" fmla="*/ 894 w 913"/>
                        <a:gd name="T103" fmla="*/ 18 h 718"/>
                        <a:gd name="T104" fmla="*/ 26 w 913"/>
                        <a:gd name="T105" fmla="*/ 0 h 71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13"/>
                        <a:gd name="T160" fmla="*/ 0 h 718"/>
                        <a:gd name="T161" fmla="*/ 913 w 913"/>
                        <a:gd name="T162" fmla="*/ 718 h 71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13" h="718">
                          <a:moveTo>
                            <a:pt x="26" y="0"/>
                          </a:moveTo>
                          <a:lnTo>
                            <a:pt x="21" y="20"/>
                          </a:lnTo>
                          <a:lnTo>
                            <a:pt x="23" y="29"/>
                          </a:lnTo>
                          <a:lnTo>
                            <a:pt x="25" y="38"/>
                          </a:lnTo>
                          <a:lnTo>
                            <a:pt x="26" y="59"/>
                          </a:lnTo>
                          <a:lnTo>
                            <a:pt x="23" y="73"/>
                          </a:lnTo>
                          <a:lnTo>
                            <a:pt x="17" y="86"/>
                          </a:lnTo>
                          <a:lnTo>
                            <a:pt x="12" y="96"/>
                          </a:lnTo>
                          <a:lnTo>
                            <a:pt x="6" y="113"/>
                          </a:lnTo>
                          <a:lnTo>
                            <a:pt x="6" y="126"/>
                          </a:lnTo>
                          <a:lnTo>
                            <a:pt x="12" y="138"/>
                          </a:lnTo>
                          <a:lnTo>
                            <a:pt x="17" y="149"/>
                          </a:lnTo>
                          <a:lnTo>
                            <a:pt x="29" y="162"/>
                          </a:lnTo>
                          <a:lnTo>
                            <a:pt x="34" y="176"/>
                          </a:lnTo>
                          <a:lnTo>
                            <a:pt x="34" y="185"/>
                          </a:lnTo>
                          <a:lnTo>
                            <a:pt x="30" y="195"/>
                          </a:lnTo>
                          <a:lnTo>
                            <a:pt x="21" y="204"/>
                          </a:lnTo>
                          <a:lnTo>
                            <a:pt x="13" y="216"/>
                          </a:lnTo>
                          <a:lnTo>
                            <a:pt x="8" y="225"/>
                          </a:lnTo>
                          <a:lnTo>
                            <a:pt x="6" y="236"/>
                          </a:lnTo>
                          <a:lnTo>
                            <a:pt x="12" y="248"/>
                          </a:lnTo>
                          <a:lnTo>
                            <a:pt x="19" y="259"/>
                          </a:lnTo>
                          <a:lnTo>
                            <a:pt x="26" y="269"/>
                          </a:lnTo>
                          <a:lnTo>
                            <a:pt x="30" y="278"/>
                          </a:lnTo>
                          <a:lnTo>
                            <a:pt x="34" y="288"/>
                          </a:lnTo>
                          <a:lnTo>
                            <a:pt x="30" y="301"/>
                          </a:lnTo>
                          <a:lnTo>
                            <a:pt x="21" y="313"/>
                          </a:lnTo>
                          <a:lnTo>
                            <a:pt x="12" y="322"/>
                          </a:lnTo>
                          <a:lnTo>
                            <a:pt x="2" y="337"/>
                          </a:lnTo>
                          <a:lnTo>
                            <a:pt x="0" y="349"/>
                          </a:lnTo>
                          <a:lnTo>
                            <a:pt x="4" y="362"/>
                          </a:lnTo>
                          <a:lnTo>
                            <a:pt x="13" y="372"/>
                          </a:lnTo>
                          <a:lnTo>
                            <a:pt x="23" y="383"/>
                          </a:lnTo>
                          <a:lnTo>
                            <a:pt x="33" y="396"/>
                          </a:lnTo>
                          <a:lnTo>
                            <a:pt x="38" y="414"/>
                          </a:lnTo>
                          <a:lnTo>
                            <a:pt x="33" y="431"/>
                          </a:lnTo>
                          <a:lnTo>
                            <a:pt x="23" y="444"/>
                          </a:lnTo>
                          <a:lnTo>
                            <a:pt x="19" y="455"/>
                          </a:lnTo>
                          <a:lnTo>
                            <a:pt x="19" y="466"/>
                          </a:lnTo>
                          <a:lnTo>
                            <a:pt x="21" y="473"/>
                          </a:lnTo>
                          <a:lnTo>
                            <a:pt x="29" y="484"/>
                          </a:lnTo>
                          <a:lnTo>
                            <a:pt x="42" y="499"/>
                          </a:lnTo>
                          <a:lnTo>
                            <a:pt x="64" y="528"/>
                          </a:lnTo>
                          <a:lnTo>
                            <a:pt x="107" y="573"/>
                          </a:lnTo>
                          <a:lnTo>
                            <a:pt x="144" y="609"/>
                          </a:lnTo>
                          <a:lnTo>
                            <a:pt x="166" y="629"/>
                          </a:lnTo>
                          <a:lnTo>
                            <a:pt x="190" y="643"/>
                          </a:lnTo>
                          <a:lnTo>
                            <a:pt x="217" y="660"/>
                          </a:lnTo>
                          <a:lnTo>
                            <a:pt x="255" y="681"/>
                          </a:lnTo>
                          <a:lnTo>
                            <a:pt x="313" y="701"/>
                          </a:lnTo>
                          <a:lnTo>
                            <a:pt x="356" y="710"/>
                          </a:lnTo>
                          <a:lnTo>
                            <a:pt x="401" y="716"/>
                          </a:lnTo>
                          <a:lnTo>
                            <a:pt x="460" y="718"/>
                          </a:lnTo>
                          <a:lnTo>
                            <a:pt x="523" y="716"/>
                          </a:lnTo>
                          <a:lnTo>
                            <a:pt x="578" y="714"/>
                          </a:lnTo>
                          <a:lnTo>
                            <a:pt x="625" y="706"/>
                          </a:lnTo>
                          <a:lnTo>
                            <a:pt x="667" y="697"/>
                          </a:lnTo>
                          <a:lnTo>
                            <a:pt x="697" y="685"/>
                          </a:lnTo>
                          <a:lnTo>
                            <a:pt x="723" y="672"/>
                          </a:lnTo>
                          <a:lnTo>
                            <a:pt x="744" y="659"/>
                          </a:lnTo>
                          <a:lnTo>
                            <a:pt x="761" y="647"/>
                          </a:lnTo>
                          <a:lnTo>
                            <a:pt x="778" y="629"/>
                          </a:lnTo>
                          <a:lnTo>
                            <a:pt x="832" y="556"/>
                          </a:lnTo>
                          <a:lnTo>
                            <a:pt x="874" y="493"/>
                          </a:lnTo>
                          <a:lnTo>
                            <a:pt x="890" y="461"/>
                          </a:lnTo>
                          <a:lnTo>
                            <a:pt x="894" y="448"/>
                          </a:lnTo>
                          <a:lnTo>
                            <a:pt x="895" y="438"/>
                          </a:lnTo>
                          <a:lnTo>
                            <a:pt x="895" y="427"/>
                          </a:lnTo>
                          <a:lnTo>
                            <a:pt x="887" y="414"/>
                          </a:lnTo>
                          <a:lnTo>
                            <a:pt x="882" y="406"/>
                          </a:lnTo>
                          <a:lnTo>
                            <a:pt x="879" y="394"/>
                          </a:lnTo>
                          <a:lnTo>
                            <a:pt x="882" y="381"/>
                          </a:lnTo>
                          <a:lnTo>
                            <a:pt x="887" y="372"/>
                          </a:lnTo>
                          <a:lnTo>
                            <a:pt x="894" y="362"/>
                          </a:lnTo>
                          <a:lnTo>
                            <a:pt x="900" y="352"/>
                          </a:lnTo>
                          <a:lnTo>
                            <a:pt x="908" y="341"/>
                          </a:lnTo>
                          <a:lnTo>
                            <a:pt x="913" y="330"/>
                          </a:lnTo>
                          <a:lnTo>
                            <a:pt x="912" y="316"/>
                          </a:lnTo>
                          <a:lnTo>
                            <a:pt x="907" y="305"/>
                          </a:lnTo>
                          <a:lnTo>
                            <a:pt x="900" y="295"/>
                          </a:lnTo>
                          <a:lnTo>
                            <a:pt x="894" y="286"/>
                          </a:lnTo>
                          <a:lnTo>
                            <a:pt x="886" y="275"/>
                          </a:lnTo>
                          <a:lnTo>
                            <a:pt x="883" y="263"/>
                          </a:lnTo>
                          <a:lnTo>
                            <a:pt x="886" y="254"/>
                          </a:lnTo>
                          <a:lnTo>
                            <a:pt x="895" y="240"/>
                          </a:lnTo>
                          <a:lnTo>
                            <a:pt x="904" y="229"/>
                          </a:lnTo>
                          <a:lnTo>
                            <a:pt x="908" y="217"/>
                          </a:lnTo>
                          <a:lnTo>
                            <a:pt x="908" y="202"/>
                          </a:lnTo>
                          <a:lnTo>
                            <a:pt x="903" y="187"/>
                          </a:lnTo>
                          <a:lnTo>
                            <a:pt x="894" y="176"/>
                          </a:lnTo>
                          <a:lnTo>
                            <a:pt x="890" y="168"/>
                          </a:lnTo>
                          <a:lnTo>
                            <a:pt x="886" y="155"/>
                          </a:lnTo>
                          <a:lnTo>
                            <a:pt x="887" y="141"/>
                          </a:lnTo>
                          <a:lnTo>
                            <a:pt x="895" y="130"/>
                          </a:lnTo>
                          <a:lnTo>
                            <a:pt x="900" y="122"/>
                          </a:lnTo>
                          <a:lnTo>
                            <a:pt x="908" y="113"/>
                          </a:lnTo>
                          <a:lnTo>
                            <a:pt x="912" y="101"/>
                          </a:lnTo>
                          <a:lnTo>
                            <a:pt x="913" y="88"/>
                          </a:lnTo>
                          <a:lnTo>
                            <a:pt x="911" y="80"/>
                          </a:lnTo>
                          <a:lnTo>
                            <a:pt x="903" y="67"/>
                          </a:lnTo>
                          <a:lnTo>
                            <a:pt x="895" y="56"/>
                          </a:lnTo>
                          <a:lnTo>
                            <a:pt x="890" y="42"/>
                          </a:lnTo>
                          <a:lnTo>
                            <a:pt x="890" y="29"/>
                          </a:lnTo>
                          <a:lnTo>
                            <a:pt x="894" y="18"/>
                          </a:lnTo>
                          <a:lnTo>
                            <a:pt x="891" y="0"/>
                          </a:lnTo>
                          <a:lnTo>
                            <a:pt x="26" y="0"/>
                          </a:lnTo>
                          <a:close/>
                        </a:path>
                      </a:pathLst>
                    </a:custGeom>
                    <a:solidFill>
                      <a:srgbClr val="FFC080"/>
                    </a:solidFill>
                    <a:ln w="9525">
                      <a:noFill/>
                      <a:round/>
                      <a:headEnd/>
                      <a:tailEnd/>
                    </a:ln>
                  </p:spPr>
                  <p:txBody>
                    <a:bodyPr/>
                    <a:lstStyle/>
                    <a:p>
                      <a:endParaRPr lang="zh-CN" altLang="en-US"/>
                    </a:p>
                  </p:txBody>
                </p:sp>
                <p:sp>
                  <p:nvSpPr>
                    <p:cNvPr id="175199" name="Freeform 259"/>
                    <p:cNvSpPr>
                      <a:spLocks noChangeAspect="1"/>
                    </p:cNvSpPr>
                    <p:nvPr/>
                  </p:nvSpPr>
                  <p:spPr bwMode="auto">
                    <a:xfrm>
                      <a:off x="6326" y="4514"/>
                      <a:ext cx="113" cy="99"/>
                    </a:xfrm>
                    <a:custGeom>
                      <a:avLst/>
                      <a:gdLst>
                        <a:gd name="T0" fmla="*/ 6 w 113"/>
                        <a:gd name="T1" fmla="*/ 0 h 99"/>
                        <a:gd name="T2" fmla="*/ 13 w 113"/>
                        <a:gd name="T3" fmla="*/ 13 h 99"/>
                        <a:gd name="T4" fmla="*/ 24 w 113"/>
                        <a:gd name="T5" fmla="*/ 26 h 99"/>
                        <a:gd name="T6" fmla="*/ 44 w 113"/>
                        <a:gd name="T7" fmla="*/ 43 h 99"/>
                        <a:gd name="T8" fmla="*/ 68 w 113"/>
                        <a:gd name="T9" fmla="*/ 57 h 99"/>
                        <a:gd name="T10" fmla="*/ 91 w 113"/>
                        <a:gd name="T11" fmla="*/ 66 h 99"/>
                        <a:gd name="T12" fmla="*/ 113 w 113"/>
                        <a:gd name="T13" fmla="*/ 72 h 99"/>
                        <a:gd name="T14" fmla="*/ 104 w 113"/>
                        <a:gd name="T15" fmla="*/ 89 h 99"/>
                        <a:gd name="T16" fmla="*/ 75 w 113"/>
                        <a:gd name="T17" fmla="*/ 85 h 99"/>
                        <a:gd name="T18" fmla="*/ 44 w 113"/>
                        <a:gd name="T19" fmla="*/ 87 h 99"/>
                        <a:gd name="T20" fmla="*/ 24 w 113"/>
                        <a:gd name="T21" fmla="*/ 99 h 99"/>
                        <a:gd name="T22" fmla="*/ 28 w 113"/>
                        <a:gd name="T23" fmla="*/ 89 h 99"/>
                        <a:gd name="T24" fmla="*/ 27 w 113"/>
                        <a:gd name="T25" fmla="*/ 78 h 99"/>
                        <a:gd name="T26" fmla="*/ 20 w 113"/>
                        <a:gd name="T27" fmla="*/ 62 h 99"/>
                        <a:gd name="T28" fmla="*/ 11 w 113"/>
                        <a:gd name="T29" fmla="*/ 49 h 99"/>
                        <a:gd name="T30" fmla="*/ 2 w 113"/>
                        <a:gd name="T31" fmla="*/ 34 h 99"/>
                        <a:gd name="T32" fmla="*/ 0 w 113"/>
                        <a:gd name="T33" fmla="*/ 17 h 99"/>
                        <a:gd name="T34" fmla="*/ 6 w 113"/>
                        <a:gd name="T35" fmla="*/ 0 h 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3"/>
                        <a:gd name="T55" fmla="*/ 0 h 99"/>
                        <a:gd name="T56" fmla="*/ 113 w 113"/>
                        <a:gd name="T57" fmla="*/ 99 h 9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3" h="99">
                          <a:moveTo>
                            <a:pt x="6" y="0"/>
                          </a:moveTo>
                          <a:lnTo>
                            <a:pt x="13" y="13"/>
                          </a:lnTo>
                          <a:lnTo>
                            <a:pt x="24" y="26"/>
                          </a:lnTo>
                          <a:lnTo>
                            <a:pt x="44" y="43"/>
                          </a:lnTo>
                          <a:lnTo>
                            <a:pt x="68" y="57"/>
                          </a:lnTo>
                          <a:lnTo>
                            <a:pt x="91" y="66"/>
                          </a:lnTo>
                          <a:lnTo>
                            <a:pt x="113" y="72"/>
                          </a:lnTo>
                          <a:lnTo>
                            <a:pt x="104" y="89"/>
                          </a:lnTo>
                          <a:lnTo>
                            <a:pt x="75" y="85"/>
                          </a:lnTo>
                          <a:lnTo>
                            <a:pt x="44" y="87"/>
                          </a:lnTo>
                          <a:lnTo>
                            <a:pt x="24" y="99"/>
                          </a:lnTo>
                          <a:lnTo>
                            <a:pt x="28" y="89"/>
                          </a:lnTo>
                          <a:lnTo>
                            <a:pt x="27" y="78"/>
                          </a:lnTo>
                          <a:lnTo>
                            <a:pt x="20" y="62"/>
                          </a:lnTo>
                          <a:lnTo>
                            <a:pt x="11" y="49"/>
                          </a:lnTo>
                          <a:lnTo>
                            <a:pt x="2" y="34"/>
                          </a:lnTo>
                          <a:lnTo>
                            <a:pt x="0" y="17"/>
                          </a:lnTo>
                          <a:lnTo>
                            <a:pt x="6" y="0"/>
                          </a:lnTo>
                          <a:close/>
                        </a:path>
                      </a:pathLst>
                    </a:custGeom>
                    <a:solidFill>
                      <a:srgbClr val="FFA040"/>
                    </a:solidFill>
                    <a:ln w="9525">
                      <a:noFill/>
                      <a:round/>
                      <a:headEnd/>
                      <a:tailEnd/>
                    </a:ln>
                  </p:spPr>
                  <p:txBody>
                    <a:bodyPr/>
                    <a:lstStyle/>
                    <a:p>
                      <a:endParaRPr lang="zh-CN" altLang="en-US"/>
                    </a:p>
                  </p:txBody>
                </p:sp>
                <p:sp>
                  <p:nvSpPr>
                    <p:cNvPr id="175200" name="Freeform 260"/>
                    <p:cNvSpPr>
                      <a:spLocks noChangeAspect="1"/>
                    </p:cNvSpPr>
                    <p:nvPr/>
                  </p:nvSpPr>
                  <p:spPr bwMode="auto">
                    <a:xfrm>
                      <a:off x="6328" y="4637"/>
                      <a:ext cx="149" cy="84"/>
                    </a:xfrm>
                    <a:custGeom>
                      <a:avLst/>
                      <a:gdLst>
                        <a:gd name="T0" fmla="*/ 0 w 149"/>
                        <a:gd name="T1" fmla="*/ 10 h 84"/>
                        <a:gd name="T2" fmla="*/ 4 w 149"/>
                        <a:gd name="T3" fmla="*/ 0 h 84"/>
                        <a:gd name="T4" fmla="*/ 9 w 149"/>
                        <a:gd name="T5" fmla="*/ 10 h 84"/>
                        <a:gd name="T6" fmla="*/ 21 w 149"/>
                        <a:gd name="T7" fmla="*/ 15 h 84"/>
                        <a:gd name="T8" fmla="*/ 42 w 149"/>
                        <a:gd name="T9" fmla="*/ 25 h 84"/>
                        <a:gd name="T10" fmla="*/ 64 w 149"/>
                        <a:gd name="T11" fmla="*/ 31 h 84"/>
                        <a:gd name="T12" fmla="*/ 98 w 149"/>
                        <a:gd name="T13" fmla="*/ 38 h 84"/>
                        <a:gd name="T14" fmla="*/ 137 w 149"/>
                        <a:gd name="T15" fmla="*/ 44 h 84"/>
                        <a:gd name="T16" fmla="*/ 149 w 149"/>
                        <a:gd name="T17" fmla="*/ 80 h 84"/>
                        <a:gd name="T18" fmla="*/ 106 w 149"/>
                        <a:gd name="T19" fmla="*/ 69 h 84"/>
                        <a:gd name="T20" fmla="*/ 72 w 149"/>
                        <a:gd name="T21" fmla="*/ 65 h 84"/>
                        <a:gd name="T22" fmla="*/ 45 w 149"/>
                        <a:gd name="T23" fmla="*/ 71 h 84"/>
                        <a:gd name="T24" fmla="*/ 25 w 149"/>
                        <a:gd name="T25" fmla="*/ 84 h 84"/>
                        <a:gd name="T26" fmla="*/ 25 w 149"/>
                        <a:gd name="T27" fmla="*/ 73 h 84"/>
                        <a:gd name="T28" fmla="*/ 25 w 149"/>
                        <a:gd name="T29" fmla="*/ 63 h 84"/>
                        <a:gd name="T30" fmla="*/ 21 w 149"/>
                        <a:gd name="T31" fmla="*/ 52 h 84"/>
                        <a:gd name="T32" fmla="*/ 9 w 149"/>
                        <a:gd name="T33" fmla="*/ 36 h 84"/>
                        <a:gd name="T34" fmla="*/ 0 w 149"/>
                        <a:gd name="T35" fmla="*/ 23 h 84"/>
                        <a:gd name="T36" fmla="*/ 0 w 149"/>
                        <a:gd name="T37" fmla="*/ 10 h 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84"/>
                        <a:gd name="T59" fmla="*/ 149 w 149"/>
                        <a:gd name="T60" fmla="*/ 84 h 8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84">
                          <a:moveTo>
                            <a:pt x="0" y="10"/>
                          </a:moveTo>
                          <a:lnTo>
                            <a:pt x="4" y="0"/>
                          </a:lnTo>
                          <a:lnTo>
                            <a:pt x="9" y="10"/>
                          </a:lnTo>
                          <a:lnTo>
                            <a:pt x="21" y="15"/>
                          </a:lnTo>
                          <a:lnTo>
                            <a:pt x="42" y="25"/>
                          </a:lnTo>
                          <a:lnTo>
                            <a:pt x="64" y="31"/>
                          </a:lnTo>
                          <a:lnTo>
                            <a:pt x="98" y="38"/>
                          </a:lnTo>
                          <a:lnTo>
                            <a:pt x="137" y="44"/>
                          </a:lnTo>
                          <a:lnTo>
                            <a:pt x="149" y="80"/>
                          </a:lnTo>
                          <a:lnTo>
                            <a:pt x="106" y="69"/>
                          </a:lnTo>
                          <a:lnTo>
                            <a:pt x="72" y="65"/>
                          </a:lnTo>
                          <a:lnTo>
                            <a:pt x="45" y="71"/>
                          </a:lnTo>
                          <a:lnTo>
                            <a:pt x="25" y="84"/>
                          </a:lnTo>
                          <a:lnTo>
                            <a:pt x="25" y="73"/>
                          </a:lnTo>
                          <a:lnTo>
                            <a:pt x="25" y="63"/>
                          </a:lnTo>
                          <a:lnTo>
                            <a:pt x="21" y="52"/>
                          </a:lnTo>
                          <a:lnTo>
                            <a:pt x="9" y="36"/>
                          </a:lnTo>
                          <a:lnTo>
                            <a:pt x="0" y="23"/>
                          </a:lnTo>
                          <a:lnTo>
                            <a:pt x="0" y="10"/>
                          </a:lnTo>
                          <a:close/>
                        </a:path>
                      </a:pathLst>
                    </a:custGeom>
                    <a:solidFill>
                      <a:srgbClr val="FFA040"/>
                    </a:solidFill>
                    <a:ln w="9525">
                      <a:noFill/>
                      <a:round/>
                      <a:headEnd/>
                      <a:tailEnd/>
                    </a:ln>
                  </p:spPr>
                  <p:txBody>
                    <a:bodyPr/>
                    <a:lstStyle/>
                    <a:p>
                      <a:endParaRPr lang="zh-CN" altLang="en-US"/>
                    </a:p>
                  </p:txBody>
                </p:sp>
                <p:sp>
                  <p:nvSpPr>
                    <p:cNvPr id="175201" name="Freeform 261"/>
                    <p:cNvSpPr>
                      <a:spLocks noChangeAspect="1"/>
                    </p:cNvSpPr>
                    <p:nvPr/>
                  </p:nvSpPr>
                  <p:spPr bwMode="auto">
                    <a:xfrm>
                      <a:off x="6322" y="4742"/>
                      <a:ext cx="175" cy="104"/>
                    </a:xfrm>
                    <a:custGeom>
                      <a:avLst/>
                      <a:gdLst>
                        <a:gd name="T0" fmla="*/ 2 w 175"/>
                        <a:gd name="T1" fmla="*/ 13 h 104"/>
                        <a:gd name="T2" fmla="*/ 10 w 175"/>
                        <a:gd name="T3" fmla="*/ 0 h 104"/>
                        <a:gd name="T4" fmla="*/ 21 w 175"/>
                        <a:gd name="T5" fmla="*/ 17 h 104"/>
                        <a:gd name="T6" fmla="*/ 32 w 175"/>
                        <a:gd name="T7" fmla="*/ 25 h 104"/>
                        <a:gd name="T8" fmla="*/ 45 w 175"/>
                        <a:gd name="T9" fmla="*/ 34 h 104"/>
                        <a:gd name="T10" fmla="*/ 69 w 175"/>
                        <a:gd name="T11" fmla="*/ 42 h 104"/>
                        <a:gd name="T12" fmla="*/ 96 w 175"/>
                        <a:gd name="T13" fmla="*/ 49 h 104"/>
                        <a:gd name="T14" fmla="*/ 126 w 175"/>
                        <a:gd name="T15" fmla="*/ 59 h 104"/>
                        <a:gd name="T16" fmla="*/ 167 w 175"/>
                        <a:gd name="T17" fmla="*/ 72 h 104"/>
                        <a:gd name="T18" fmla="*/ 175 w 175"/>
                        <a:gd name="T19" fmla="*/ 104 h 104"/>
                        <a:gd name="T20" fmla="*/ 133 w 175"/>
                        <a:gd name="T21" fmla="*/ 87 h 104"/>
                        <a:gd name="T22" fmla="*/ 103 w 175"/>
                        <a:gd name="T23" fmla="*/ 76 h 104"/>
                        <a:gd name="T24" fmla="*/ 78 w 175"/>
                        <a:gd name="T25" fmla="*/ 72 h 104"/>
                        <a:gd name="T26" fmla="*/ 58 w 175"/>
                        <a:gd name="T27" fmla="*/ 72 h 104"/>
                        <a:gd name="T28" fmla="*/ 48 w 175"/>
                        <a:gd name="T29" fmla="*/ 80 h 104"/>
                        <a:gd name="T30" fmla="*/ 36 w 175"/>
                        <a:gd name="T31" fmla="*/ 91 h 104"/>
                        <a:gd name="T32" fmla="*/ 34 w 175"/>
                        <a:gd name="T33" fmla="*/ 78 h 104"/>
                        <a:gd name="T34" fmla="*/ 21 w 175"/>
                        <a:gd name="T35" fmla="*/ 59 h 104"/>
                        <a:gd name="T36" fmla="*/ 10 w 175"/>
                        <a:gd name="T37" fmla="*/ 45 h 104"/>
                        <a:gd name="T38" fmla="*/ 0 w 175"/>
                        <a:gd name="T39" fmla="*/ 31 h 104"/>
                        <a:gd name="T40" fmla="*/ 2 w 175"/>
                        <a:gd name="T41" fmla="*/ 13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5"/>
                        <a:gd name="T64" fmla="*/ 0 h 104"/>
                        <a:gd name="T65" fmla="*/ 175 w 175"/>
                        <a:gd name="T66" fmla="*/ 104 h 1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5" h="104">
                          <a:moveTo>
                            <a:pt x="2" y="13"/>
                          </a:moveTo>
                          <a:lnTo>
                            <a:pt x="10" y="0"/>
                          </a:lnTo>
                          <a:lnTo>
                            <a:pt x="21" y="17"/>
                          </a:lnTo>
                          <a:lnTo>
                            <a:pt x="32" y="25"/>
                          </a:lnTo>
                          <a:lnTo>
                            <a:pt x="45" y="34"/>
                          </a:lnTo>
                          <a:lnTo>
                            <a:pt x="69" y="42"/>
                          </a:lnTo>
                          <a:lnTo>
                            <a:pt x="96" y="49"/>
                          </a:lnTo>
                          <a:lnTo>
                            <a:pt x="126" y="59"/>
                          </a:lnTo>
                          <a:lnTo>
                            <a:pt x="167" y="72"/>
                          </a:lnTo>
                          <a:lnTo>
                            <a:pt x="175" y="104"/>
                          </a:lnTo>
                          <a:lnTo>
                            <a:pt x="133" y="87"/>
                          </a:lnTo>
                          <a:lnTo>
                            <a:pt x="103" y="76"/>
                          </a:lnTo>
                          <a:lnTo>
                            <a:pt x="78" y="72"/>
                          </a:lnTo>
                          <a:lnTo>
                            <a:pt x="58" y="72"/>
                          </a:lnTo>
                          <a:lnTo>
                            <a:pt x="48" y="80"/>
                          </a:lnTo>
                          <a:lnTo>
                            <a:pt x="36" y="91"/>
                          </a:lnTo>
                          <a:lnTo>
                            <a:pt x="34" y="78"/>
                          </a:lnTo>
                          <a:lnTo>
                            <a:pt x="21" y="59"/>
                          </a:lnTo>
                          <a:lnTo>
                            <a:pt x="10" y="45"/>
                          </a:lnTo>
                          <a:lnTo>
                            <a:pt x="0" y="31"/>
                          </a:lnTo>
                          <a:lnTo>
                            <a:pt x="2" y="13"/>
                          </a:lnTo>
                          <a:close/>
                        </a:path>
                      </a:pathLst>
                    </a:custGeom>
                    <a:solidFill>
                      <a:srgbClr val="FFA040"/>
                    </a:solidFill>
                    <a:ln w="9525">
                      <a:noFill/>
                      <a:round/>
                      <a:headEnd/>
                      <a:tailEnd/>
                    </a:ln>
                  </p:spPr>
                  <p:txBody>
                    <a:bodyPr/>
                    <a:lstStyle/>
                    <a:p>
                      <a:endParaRPr lang="zh-CN" altLang="en-US"/>
                    </a:p>
                  </p:txBody>
                </p:sp>
                <p:sp>
                  <p:nvSpPr>
                    <p:cNvPr id="175202" name="Freeform 262"/>
                    <p:cNvSpPr>
                      <a:spLocks noChangeAspect="1"/>
                    </p:cNvSpPr>
                    <p:nvPr/>
                  </p:nvSpPr>
                  <p:spPr bwMode="auto">
                    <a:xfrm>
                      <a:off x="6341" y="4856"/>
                      <a:ext cx="208" cy="230"/>
                    </a:xfrm>
                    <a:custGeom>
                      <a:avLst/>
                      <a:gdLst>
                        <a:gd name="T0" fmla="*/ 2 w 208"/>
                        <a:gd name="T1" fmla="*/ 35 h 230"/>
                        <a:gd name="T2" fmla="*/ 0 w 208"/>
                        <a:gd name="T3" fmla="*/ 21 h 230"/>
                        <a:gd name="T4" fmla="*/ 0 w 208"/>
                        <a:gd name="T5" fmla="*/ 11 h 230"/>
                        <a:gd name="T6" fmla="*/ 8 w 208"/>
                        <a:gd name="T7" fmla="*/ 0 h 230"/>
                        <a:gd name="T8" fmla="*/ 22 w 208"/>
                        <a:gd name="T9" fmla="*/ 17 h 230"/>
                        <a:gd name="T10" fmla="*/ 47 w 208"/>
                        <a:gd name="T11" fmla="*/ 32 h 230"/>
                        <a:gd name="T12" fmla="*/ 72 w 208"/>
                        <a:gd name="T13" fmla="*/ 44 h 230"/>
                        <a:gd name="T14" fmla="*/ 106 w 208"/>
                        <a:gd name="T15" fmla="*/ 55 h 230"/>
                        <a:gd name="T16" fmla="*/ 156 w 208"/>
                        <a:gd name="T17" fmla="*/ 65 h 230"/>
                        <a:gd name="T18" fmla="*/ 166 w 208"/>
                        <a:gd name="T19" fmla="*/ 91 h 230"/>
                        <a:gd name="T20" fmla="*/ 140 w 208"/>
                        <a:gd name="T21" fmla="*/ 84 h 230"/>
                        <a:gd name="T22" fmla="*/ 114 w 208"/>
                        <a:gd name="T23" fmla="*/ 80 h 230"/>
                        <a:gd name="T24" fmla="*/ 101 w 208"/>
                        <a:gd name="T25" fmla="*/ 82 h 230"/>
                        <a:gd name="T26" fmla="*/ 97 w 208"/>
                        <a:gd name="T27" fmla="*/ 95 h 230"/>
                        <a:gd name="T28" fmla="*/ 105 w 208"/>
                        <a:gd name="T29" fmla="*/ 112 h 230"/>
                        <a:gd name="T30" fmla="*/ 115 w 208"/>
                        <a:gd name="T31" fmla="*/ 128 h 230"/>
                        <a:gd name="T32" fmla="*/ 136 w 208"/>
                        <a:gd name="T33" fmla="*/ 153 h 230"/>
                        <a:gd name="T34" fmla="*/ 166 w 208"/>
                        <a:gd name="T35" fmla="*/ 179 h 230"/>
                        <a:gd name="T36" fmla="*/ 208 w 208"/>
                        <a:gd name="T37" fmla="*/ 209 h 230"/>
                        <a:gd name="T38" fmla="*/ 208 w 208"/>
                        <a:gd name="T39" fmla="*/ 230 h 230"/>
                        <a:gd name="T40" fmla="*/ 190 w 208"/>
                        <a:gd name="T41" fmla="*/ 219 h 230"/>
                        <a:gd name="T42" fmla="*/ 166 w 208"/>
                        <a:gd name="T43" fmla="*/ 205 h 230"/>
                        <a:gd name="T44" fmla="*/ 132 w 208"/>
                        <a:gd name="T45" fmla="*/ 179 h 230"/>
                        <a:gd name="T46" fmla="*/ 105 w 208"/>
                        <a:gd name="T47" fmla="*/ 150 h 230"/>
                        <a:gd name="T48" fmla="*/ 80 w 208"/>
                        <a:gd name="T49" fmla="*/ 128 h 230"/>
                        <a:gd name="T50" fmla="*/ 56 w 208"/>
                        <a:gd name="T51" fmla="*/ 101 h 230"/>
                        <a:gd name="T52" fmla="*/ 36 w 208"/>
                        <a:gd name="T53" fmla="*/ 78 h 230"/>
                        <a:gd name="T54" fmla="*/ 15 w 208"/>
                        <a:gd name="T55" fmla="*/ 57 h 230"/>
                        <a:gd name="T56" fmla="*/ 2 w 208"/>
                        <a:gd name="T57" fmla="*/ 35 h 23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230"/>
                        <a:gd name="T89" fmla="*/ 208 w 208"/>
                        <a:gd name="T90" fmla="*/ 230 h 23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230">
                          <a:moveTo>
                            <a:pt x="2" y="35"/>
                          </a:moveTo>
                          <a:lnTo>
                            <a:pt x="0" y="21"/>
                          </a:lnTo>
                          <a:lnTo>
                            <a:pt x="0" y="11"/>
                          </a:lnTo>
                          <a:lnTo>
                            <a:pt x="8" y="0"/>
                          </a:lnTo>
                          <a:lnTo>
                            <a:pt x="22" y="17"/>
                          </a:lnTo>
                          <a:lnTo>
                            <a:pt x="47" y="32"/>
                          </a:lnTo>
                          <a:lnTo>
                            <a:pt x="72" y="44"/>
                          </a:lnTo>
                          <a:lnTo>
                            <a:pt x="106" y="55"/>
                          </a:lnTo>
                          <a:lnTo>
                            <a:pt x="156" y="65"/>
                          </a:lnTo>
                          <a:lnTo>
                            <a:pt x="166" y="91"/>
                          </a:lnTo>
                          <a:lnTo>
                            <a:pt x="140" y="84"/>
                          </a:lnTo>
                          <a:lnTo>
                            <a:pt x="114" y="80"/>
                          </a:lnTo>
                          <a:lnTo>
                            <a:pt x="101" y="82"/>
                          </a:lnTo>
                          <a:lnTo>
                            <a:pt x="97" y="95"/>
                          </a:lnTo>
                          <a:lnTo>
                            <a:pt x="105" y="112"/>
                          </a:lnTo>
                          <a:lnTo>
                            <a:pt x="115" y="128"/>
                          </a:lnTo>
                          <a:lnTo>
                            <a:pt x="136" y="153"/>
                          </a:lnTo>
                          <a:lnTo>
                            <a:pt x="166" y="179"/>
                          </a:lnTo>
                          <a:lnTo>
                            <a:pt x="208" y="209"/>
                          </a:lnTo>
                          <a:lnTo>
                            <a:pt x="208" y="230"/>
                          </a:lnTo>
                          <a:lnTo>
                            <a:pt x="190" y="219"/>
                          </a:lnTo>
                          <a:lnTo>
                            <a:pt x="166" y="205"/>
                          </a:lnTo>
                          <a:lnTo>
                            <a:pt x="132" y="179"/>
                          </a:lnTo>
                          <a:lnTo>
                            <a:pt x="105" y="150"/>
                          </a:lnTo>
                          <a:lnTo>
                            <a:pt x="80" y="128"/>
                          </a:lnTo>
                          <a:lnTo>
                            <a:pt x="56" y="101"/>
                          </a:lnTo>
                          <a:lnTo>
                            <a:pt x="36" y="78"/>
                          </a:lnTo>
                          <a:lnTo>
                            <a:pt x="15" y="57"/>
                          </a:lnTo>
                          <a:lnTo>
                            <a:pt x="2" y="35"/>
                          </a:lnTo>
                          <a:close/>
                        </a:path>
                      </a:pathLst>
                    </a:custGeom>
                    <a:solidFill>
                      <a:srgbClr val="FFA040"/>
                    </a:solidFill>
                    <a:ln w="9525">
                      <a:noFill/>
                      <a:round/>
                      <a:headEnd/>
                      <a:tailEnd/>
                    </a:ln>
                  </p:spPr>
                  <p:txBody>
                    <a:bodyPr/>
                    <a:lstStyle/>
                    <a:p>
                      <a:endParaRPr lang="zh-CN" altLang="en-US"/>
                    </a:p>
                  </p:txBody>
                </p:sp>
                <p:sp>
                  <p:nvSpPr>
                    <p:cNvPr id="175203" name="Freeform 263"/>
                    <p:cNvSpPr>
                      <a:spLocks noChangeAspect="1"/>
                    </p:cNvSpPr>
                    <p:nvPr/>
                  </p:nvSpPr>
                  <p:spPr bwMode="auto">
                    <a:xfrm>
                      <a:off x="6345" y="4443"/>
                      <a:ext cx="86" cy="69"/>
                    </a:xfrm>
                    <a:custGeom>
                      <a:avLst/>
                      <a:gdLst>
                        <a:gd name="T0" fmla="*/ 0 w 86"/>
                        <a:gd name="T1" fmla="*/ 0 h 69"/>
                        <a:gd name="T2" fmla="*/ 11 w 86"/>
                        <a:gd name="T3" fmla="*/ 10 h 69"/>
                        <a:gd name="T4" fmla="*/ 25 w 86"/>
                        <a:gd name="T5" fmla="*/ 21 h 69"/>
                        <a:gd name="T6" fmla="*/ 42 w 86"/>
                        <a:gd name="T7" fmla="*/ 33 h 69"/>
                        <a:gd name="T8" fmla="*/ 60 w 86"/>
                        <a:gd name="T9" fmla="*/ 44 h 69"/>
                        <a:gd name="T10" fmla="*/ 77 w 86"/>
                        <a:gd name="T11" fmla="*/ 54 h 69"/>
                        <a:gd name="T12" fmla="*/ 86 w 86"/>
                        <a:gd name="T13" fmla="*/ 61 h 69"/>
                        <a:gd name="T14" fmla="*/ 65 w 86"/>
                        <a:gd name="T15" fmla="*/ 69 h 69"/>
                        <a:gd name="T16" fmla="*/ 42 w 86"/>
                        <a:gd name="T17" fmla="*/ 61 h 69"/>
                        <a:gd name="T18" fmla="*/ 18 w 86"/>
                        <a:gd name="T19" fmla="*/ 52 h 69"/>
                        <a:gd name="T20" fmla="*/ 0 w 86"/>
                        <a:gd name="T21" fmla="*/ 42 h 69"/>
                        <a:gd name="T22" fmla="*/ 1 w 86"/>
                        <a:gd name="T23" fmla="*/ 33 h 69"/>
                        <a:gd name="T24" fmla="*/ 4 w 86"/>
                        <a:gd name="T25" fmla="*/ 17 h 69"/>
                        <a:gd name="T26" fmla="*/ 0 w 86"/>
                        <a:gd name="T27" fmla="*/ 0 h 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69"/>
                        <a:gd name="T44" fmla="*/ 86 w 86"/>
                        <a:gd name="T45" fmla="*/ 69 h 6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69">
                          <a:moveTo>
                            <a:pt x="0" y="0"/>
                          </a:moveTo>
                          <a:lnTo>
                            <a:pt x="11" y="10"/>
                          </a:lnTo>
                          <a:lnTo>
                            <a:pt x="25" y="21"/>
                          </a:lnTo>
                          <a:lnTo>
                            <a:pt x="42" y="33"/>
                          </a:lnTo>
                          <a:lnTo>
                            <a:pt x="60" y="44"/>
                          </a:lnTo>
                          <a:lnTo>
                            <a:pt x="77" y="54"/>
                          </a:lnTo>
                          <a:lnTo>
                            <a:pt x="86" y="61"/>
                          </a:lnTo>
                          <a:lnTo>
                            <a:pt x="65" y="69"/>
                          </a:lnTo>
                          <a:lnTo>
                            <a:pt x="42" y="61"/>
                          </a:lnTo>
                          <a:lnTo>
                            <a:pt x="18" y="52"/>
                          </a:lnTo>
                          <a:lnTo>
                            <a:pt x="0" y="42"/>
                          </a:lnTo>
                          <a:lnTo>
                            <a:pt x="1" y="33"/>
                          </a:lnTo>
                          <a:lnTo>
                            <a:pt x="4" y="17"/>
                          </a:lnTo>
                          <a:lnTo>
                            <a:pt x="0" y="0"/>
                          </a:lnTo>
                          <a:close/>
                        </a:path>
                      </a:pathLst>
                    </a:custGeom>
                    <a:solidFill>
                      <a:srgbClr val="FFA040"/>
                    </a:solidFill>
                    <a:ln w="9525">
                      <a:noFill/>
                      <a:round/>
                      <a:headEnd/>
                      <a:tailEnd/>
                    </a:ln>
                  </p:spPr>
                  <p:txBody>
                    <a:bodyPr/>
                    <a:lstStyle/>
                    <a:p>
                      <a:endParaRPr lang="zh-CN" altLang="en-US"/>
                    </a:p>
                  </p:txBody>
                </p:sp>
                <p:sp>
                  <p:nvSpPr>
                    <p:cNvPr id="175204" name="Freeform 264"/>
                    <p:cNvSpPr>
                      <a:spLocks noChangeAspect="1"/>
                    </p:cNvSpPr>
                    <p:nvPr/>
                  </p:nvSpPr>
                  <p:spPr bwMode="auto">
                    <a:xfrm>
                      <a:off x="6501" y="4426"/>
                      <a:ext cx="732" cy="689"/>
                    </a:xfrm>
                    <a:custGeom>
                      <a:avLst/>
                      <a:gdLst>
                        <a:gd name="T0" fmla="*/ 348 w 732"/>
                        <a:gd name="T1" fmla="*/ 158 h 689"/>
                        <a:gd name="T2" fmla="*/ 292 w 732"/>
                        <a:gd name="T3" fmla="*/ 181 h 689"/>
                        <a:gd name="T4" fmla="*/ 175 w 732"/>
                        <a:gd name="T5" fmla="*/ 200 h 689"/>
                        <a:gd name="T6" fmla="*/ 0 w 732"/>
                        <a:gd name="T7" fmla="*/ 209 h 689"/>
                        <a:gd name="T8" fmla="*/ 205 w 732"/>
                        <a:gd name="T9" fmla="*/ 244 h 689"/>
                        <a:gd name="T10" fmla="*/ 435 w 732"/>
                        <a:gd name="T11" fmla="*/ 225 h 689"/>
                        <a:gd name="T12" fmla="*/ 597 w 732"/>
                        <a:gd name="T13" fmla="*/ 177 h 689"/>
                        <a:gd name="T14" fmla="*/ 648 w 732"/>
                        <a:gd name="T15" fmla="*/ 169 h 689"/>
                        <a:gd name="T16" fmla="*/ 625 w 732"/>
                        <a:gd name="T17" fmla="*/ 208 h 689"/>
                        <a:gd name="T18" fmla="*/ 510 w 732"/>
                        <a:gd name="T19" fmla="*/ 263 h 689"/>
                        <a:gd name="T20" fmla="*/ 304 w 732"/>
                        <a:gd name="T21" fmla="*/ 308 h 689"/>
                        <a:gd name="T22" fmla="*/ 177 w 732"/>
                        <a:gd name="T23" fmla="*/ 352 h 689"/>
                        <a:gd name="T24" fmla="*/ 411 w 732"/>
                        <a:gd name="T25" fmla="*/ 347 h 689"/>
                        <a:gd name="T26" fmla="*/ 567 w 732"/>
                        <a:gd name="T27" fmla="*/ 308 h 689"/>
                        <a:gd name="T28" fmla="*/ 659 w 732"/>
                        <a:gd name="T29" fmla="*/ 276 h 689"/>
                        <a:gd name="T30" fmla="*/ 661 w 732"/>
                        <a:gd name="T31" fmla="*/ 299 h 689"/>
                        <a:gd name="T32" fmla="*/ 584 w 732"/>
                        <a:gd name="T33" fmla="*/ 354 h 689"/>
                        <a:gd name="T34" fmla="*/ 439 w 732"/>
                        <a:gd name="T35" fmla="*/ 407 h 689"/>
                        <a:gd name="T36" fmla="*/ 237 w 732"/>
                        <a:gd name="T37" fmla="*/ 444 h 689"/>
                        <a:gd name="T38" fmla="*/ 305 w 732"/>
                        <a:gd name="T39" fmla="*/ 466 h 689"/>
                        <a:gd name="T40" fmla="*/ 482 w 732"/>
                        <a:gd name="T41" fmla="*/ 458 h 689"/>
                        <a:gd name="T42" fmla="*/ 629 w 732"/>
                        <a:gd name="T43" fmla="*/ 413 h 689"/>
                        <a:gd name="T44" fmla="*/ 642 w 732"/>
                        <a:gd name="T45" fmla="*/ 430 h 689"/>
                        <a:gd name="T46" fmla="*/ 599 w 732"/>
                        <a:gd name="T47" fmla="*/ 474 h 689"/>
                        <a:gd name="T48" fmla="*/ 489 w 732"/>
                        <a:gd name="T49" fmla="*/ 521 h 689"/>
                        <a:gd name="T50" fmla="*/ 360 w 732"/>
                        <a:gd name="T51" fmla="*/ 542 h 689"/>
                        <a:gd name="T52" fmla="*/ 166 w 732"/>
                        <a:gd name="T53" fmla="*/ 546 h 689"/>
                        <a:gd name="T54" fmla="*/ 301 w 732"/>
                        <a:gd name="T55" fmla="*/ 579 h 689"/>
                        <a:gd name="T56" fmla="*/ 427 w 732"/>
                        <a:gd name="T57" fmla="*/ 580 h 689"/>
                        <a:gd name="T58" fmla="*/ 540 w 732"/>
                        <a:gd name="T59" fmla="*/ 562 h 689"/>
                        <a:gd name="T60" fmla="*/ 589 w 732"/>
                        <a:gd name="T61" fmla="*/ 565 h 689"/>
                        <a:gd name="T62" fmla="*/ 561 w 732"/>
                        <a:gd name="T63" fmla="*/ 597 h 689"/>
                        <a:gd name="T64" fmla="*/ 495 w 732"/>
                        <a:gd name="T65" fmla="*/ 622 h 689"/>
                        <a:gd name="T66" fmla="*/ 253 w 732"/>
                        <a:gd name="T67" fmla="*/ 649 h 689"/>
                        <a:gd name="T68" fmla="*/ 453 w 732"/>
                        <a:gd name="T69" fmla="*/ 663 h 689"/>
                        <a:gd name="T70" fmla="*/ 466 w 732"/>
                        <a:gd name="T71" fmla="*/ 687 h 689"/>
                        <a:gd name="T72" fmla="*/ 542 w 732"/>
                        <a:gd name="T73" fmla="*/ 664 h 689"/>
                        <a:gd name="T74" fmla="*/ 597 w 732"/>
                        <a:gd name="T75" fmla="*/ 621 h 689"/>
                        <a:gd name="T76" fmla="*/ 709 w 732"/>
                        <a:gd name="T77" fmla="*/ 453 h 689"/>
                        <a:gd name="T78" fmla="*/ 714 w 732"/>
                        <a:gd name="T79" fmla="*/ 419 h 689"/>
                        <a:gd name="T80" fmla="*/ 698 w 732"/>
                        <a:gd name="T81" fmla="*/ 386 h 689"/>
                        <a:gd name="T82" fmla="*/ 713 w 732"/>
                        <a:gd name="T83" fmla="*/ 354 h 689"/>
                        <a:gd name="T84" fmla="*/ 732 w 732"/>
                        <a:gd name="T85" fmla="*/ 322 h 689"/>
                        <a:gd name="T86" fmla="*/ 719 w 732"/>
                        <a:gd name="T87" fmla="*/ 287 h 689"/>
                        <a:gd name="T88" fmla="*/ 702 w 732"/>
                        <a:gd name="T89" fmla="*/ 255 h 689"/>
                        <a:gd name="T90" fmla="*/ 723 w 732"/>
                        <a:gd name="T91" fmla="*/ 221 h 689"/>
                        <a:gd name="T92" fmla="*/ 722 w 732"/>
                        <a:gd name="T93" fmla="*/ 179 h 689"/>
                        <a:gd name="T94" fmla="*/ 705 w 732"/>
                        <a:gd name="T95" fmla="*/ 147 h 689"/>
                        <a:gd name="T96" fmla="*/ 719 w 732"/>
                        <a:gd name="T97" fmla="*/ 114 h 689"/>
                        <a:gd name="T98" fmla="*/ 732 w 732"/>
                        <a:gd name="T99" fmla="*/ 80 h 689"/>
                        <a:gd name="T100" fmla="*/ 714 w 732"/>
                        <a:gd name="T101" fmla="*/ 48 h 689"/>
                        <a:gd name="T102" fmla="*/ 634 w 732"/>
                        <a:gd name="T103" fmla="*/ 50 h 689"/>
                        <a:gd name="T104" fmla="*/ 475 w 732"/>
                        <a:gd name="T105" fmla="*/ 105 h 689"/>
                        <a:gd name="T106" fmla="*/ 294 w 732"/>
                        <a:gd name="T107" fmla="*/ 135 h 6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32"/>
                        <a:gd name="T163" fmla="*/ 0 h 689"/>
                        <a:gd name="T164" fmla="*/ 732 w 732"/>
                        <a:gd name="T165" fmla="*/ 689 h 68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32" h="689">
                          <a:moveTo>
                            <a:pt x="294" y="135"/>
                          </a:moveTo>
                          <a:lnTo>
                            <a:pt x="186" y="143"/>
                          </a:lnTo>
                          <a:lnTo>
                            <a:pt x="348" y="158"/>
                          </a:lnTo>
                          <a:lnTo>
                            <a:pt x="338" y="166"/>
                          </a:lnTo>
                          <a:lnTo>
                            <a:pt x="318" y="173"/>
                          </a:lnTo>
                          <a:lnTo>
                            <a:pt x="292" y="181"/>
                          </a:lnTo>
                          <a:lnTo>
                            <a:pt x="258" y="190"/>
                          </a:lnTo>
                          <a:lnTo>
                            <a:pt x="222" y="196"/>
                          </a:lnTo>
                          <a:lnTo>
                            <a:pt x="175" y="200"/>
                          </a:lnTo>
                          <a:lnTo>
                            <a:pt x="120" y="206"/>
                          </a:lnTo>
                          <a:lnTo>
                            <a:pt x="61" y="209"/>
                          </a:lnTo>
                          <a:lnTo>
                            <a:pt x="0" y="209"/>
                          </a:lnTo>
                          <a:lnTo>
                            <a:pt x="95" y="232"/>
                          </a:lnTo>
                          <a:lnTo>
                            <a:pt x="154" y="244"/>
                          </a:lnTo>
                          <a:lnTo>
                            <a:pt x="205" y="244"/>
                          </a:lnTo>
                          <a:lnTo>
                            <a:pt x="267" y="244"/>
                          </a:lnTo>
                          <a:lnTo>
                            <a:pt x="359" y="236"/>
                          </a:lnTo>
                          <a:lnTo>
                            <a:pt x="435" y="225"/>
                          </a:lnTo>
                          <a:lnTo>
                            <a:pt x="499" y="209"/>
                          </a:lnTo>
                          <a:lnTo>
                            <a:pt x="567" y="188"/>
                          </a:lnTo>
                          <a:lnTo>
                            <a:pt x="597" y="177"/>
                          </a:lnTo>
                          <a:lnTo>
                            <a:pt x="625" y="168"/>
                          </a:lnTo>
                          <a:lnTo>
                            <a:pt x="640" y="164"/>
                          </a:lnTo>
                          <a:lnTo>
                            <a:pt x="648" y="169"/>
                          </a:lnTo>
                          <a:lnTo>
                            <a:pt x="648" y="181"/>
                          </a:lnTo>
                          <a:lnTo>
                            <a:pt x="642" y="194"/>
                          </a:lnTo>
                          <a:lnTo>
                            <a:pt x="625" y="208"/>
                          </a:lnTo>
                          <a:lnTo>
                            <a:pt x="597" y="226"/>
                          </a:lnTo>
                          <a:lnTo>
                            <a:pt x="557" y="244"/>
                          </a:lnTo>
                          <a:lnTo>
                            <a:pt x="510" y="263"/>
                          </a:lnTo>
                          <a:lnTo>
                            <a:pt x="448" y="282"/>
                          </a:lnTo>
                          <a:lnTo>
                            <a:pt x="376" y="297"/>
                          </a:lnTo>
                          <a:lnTo>
                            <a:pt x="304" y="308"/>
                          </a:lnTo>
                          <a:lnTo>
                            <a:pt x="228" y="320"/>
                          </a:lnTo>
                          <a:lnTo>
                            <a:pt x="95" y="333"/>
                          </a:lnTo>
                          <a:lnTo>
                            <a:pt x="177" y="352"/>
                          </a:lnTo>
                          <a:lnTo>
                            <a:pt x="243" y="360"/>
                          </a:lnTo>
                          <a:lnTo>
                            <a:pt x="326" y="358"/>
                          </a:lnTo>
                          <a:lnTo>
                            <a:pt x="411" y="347"/>
                          </a:lnTo>
                          <a:lnTo>
                            <a:pt x="474" y="333"/>
                          </a:lnTo>
                          <a:lnTo>
                            <a:pt x="525" y="320"/>
                          </a:lnTo>
                          <a:lnTo>
                            <a:pt x="567" y="308"/>
                          </a:lnTo>
                          <a:lnTo>
                            <a:pt x="610" y="293"/>
                          </a:lnTo>
                          <a:lnTo>
                            <a:pt x="644" y="280"/>
                          </a:lnTo>
                          <a:lnTo>
                            <a:pt x="659" y="276"/>
                          </a:lnTo>
                          <a:lnTo>
                            <a:pt x="668" y="276"/>
                          </a:lnTo>
                          <a:lnTo>
                            <a:pt x="667" y="287"/>
                          </a:lnTo>
                          <a:lnTo>
                            <a:pt x="661" y="299"/>
                          </a:lnTo>
                          <a:lnTo>
                            <a:pt x="648" y="314"/>
                          </a:lnTo>
                          <a:lnTo>
                            <a:pt x="617" y="335"/>
                          </a:lnTo>
                          <a:lnTo>
                            <a:pt x="584" y="354"/>
                          </a:lnTo>
                          <a:lnTo>
                            <a:pt x="546" y="371"/>
                          </a:lnTo>
                          <a:lnTo>
                            <a:pt x="496" y="390"/>
                          </a:lnTo>
                          <a:lnTo>
                            <a:pt x="439" y="407"/>
                          </a:lnTo>
                          <a:lnTo>
                            <a:pt x="352" y="426"/>
                          </a:lnTo>
                          <a:lnTo>
                            <a:pt x="294" y="438"/>
                          </a:lnTo>
                          <a:lnTo>
                            <a:pt x="237" y="444"/>
                          </a:lnTo>
                          <a:lnTo>
                            <a:pt x="154" y="449"/>
                          </a:lnTo>
                          <a:lnTo>
                            <a:pt x="239" y="461"/>
                          </a:lnTo>
                          <a:lnTo>
                            <a:pt x="305" y="466"/>
                          </a:lnTo>
                          <a:lnTo>
                            <a:pt x="360" y="468"/>
                          </a:lnTo>
                          <a:lnTo>
                            <a:pt x="423" y="466"/>
                          </a:lnTo>
                          <a:lnTo>
                            <a:pt x="482" y="458"/>
                          </a:lnTo>
                          <a:lnTo>
                            <a:pt x="530" y="447"/>
                          </a:lnTo>
                          <a:lnTo>
                            <a:pt x="568" y="434"/>
                          </a:lnTo>
                          <a:lnTo>
                            <a:pt x="629" y="413"/>
                          </a:lnTo>
                          <a:lnTo>
                            <a:pt x="637" y="413"/>
                          </a:lnTo>
                          <a:lnTo>
                            <a:pt x="644" y="417"/>
                          </a:lnTo>
                          <a:lnTo>
                            <a:pt x="642" y="430"/>
                          </a:lnTo>
                          <a:lnTo>
                            <a:pt x="634" y="444"/>
                          </a:lnTo>
                          <a:lnTo>
                            <a:pt x="620" y="458"/>
                          </a:lnTo>
                          <a:lnTo>
                            <a:pt x="599" y="474"/>
                          </a:lnTo>
                          <a:lnTo>
                            <a:pt x="563" y="493"/>
                          </a:lnTo>
                          <a:lnTo>
                            <a:pt x="525" y="510"/>
                          </a:lnTo>
                          <a:lnTo>
                            <a:pt x="489" y="521"/>
                          </a:lnTo>
                          <a:lnTo>
                            <a:pt x="448" y="531"/>
                          </a:lnTo>
                          <a:lnTo>
                            <a:pt x="410" y="537"/>
                          </a:lnTo>
                          <a:lnTo>
                            <a:pt x="360" y="542"/>
                          </a:lnTo>
                          <a:lnTo>
                            <a:pt x="305" y="545"/>
                          </a:lnTo>
                          <a:lnTo>
                            <a:pt x="250" y="546"/>
                          </a:lnTo>
                          <a:lnTo>
                            <a:pt x="166" y="546"/>
                          </a:lnTo>
                          <a:lnTo>
                            <a:pt x="211" y="562"/>
                          </a:lnTo>
                          <a:lnTo>
                            <a:pt x="253" y="573"/>
                          </a:lnTo>
                          <a:lnTo>
                            <a:pt x="301" y="579"/>
                          </a:lnTo>
                          <a:lnTo>
                            <a:pt x="342" y="580"/>
                          </a:lnTo>
                          <a:lnTo>
                            <a:pt x="384" y="583"/>
                          </a:lnTo>
                          <a:lnTo>
                            <a:pt x="427" y="580"/>
                          </a:lnTo>
                          <a:lnTo>
                            <a:pt x="462" y="579"/>
                          </a:lnTo>
                          <a:lnTo>
                            <a:pt x="495" y="573"/>
                          </a:lnTo>
                          <a:lnTo>
                            <a:pt x="540" y="562"/>
                          </a:lnTo>
                          <a:lnTo>
                            <a:pt x="574" y="554"/>
                          </a:lnTo>
                          <a:lnTo>
                            <a:pt x="587" y="555"/>
                          </a:lnTo>
                          <a:lnTo>
                            <a:pt x="589" y="565"/>
                          </a:lnTo>
                          <a:lnTo>
                            <a:pt x="585" y="575"/>
                          </a:lnTo>
                          <a:lnTo>
                            <a:pt x="576" y="586"/>
                          </a:lnTo>
                          <a:lnTo>
                            <a:pt x="561" y="597"/>
                          </a:lnTo>
                          <a:lnTo>
                            <a:pt x="544" y="605"/>
                          </a:lnTo>
                          <a:lnTo>
                            <a:pt x="525" y="614"/>
                          </a:lnTo>
                          <a:lnTo>
                            <a:pt x="495" y="622"/>
                          </a:lnTo>
                          <a:lnTo>
                            <a:pt x="432" y="631"/>
                          </a:lnTo>
                          <a:lnTo>
                            <a:pt x="372" y="639"/>
                          </a:lnTo>
                          <a:lnTo>
                            <a:pt x="253" y="649"/>
                          </a:lnTo>
                          <a:lnTo>
                            <a:pt x="407" y="656"/>
                          </a:lnTo>
                          <a:lnTo>
                            <a:pt x="439" y="656"/>
                          </a:lnTo>
                          <a:lnTo>
                            <a:pt x="453" y="663"/>
                          </a:lnTo>
                          <a:lnTo>
                            <a:pt x="461" y="670"/>
                          </a:lnTo>
                          <a:lnTo>
                            <a:pt x="458" y="681"/>
                          </a:lnTo>
                          <a:lnTo>
                            <a:pt x="466" y="687"/>
                          </a:lnTo>
                          <a:lnTo>
                            <a:pt x="486" y="689"/>
                          </a:lnTo>
                          <a:lnTo>
                            <a:pt x="516" y="677"/>
                          </a:lnTo>
                          <a:lnTo>
                            <a:pt x="542" y="664"/>
                          </a:lnTo>
                          <a:lnTo>
                            <a:pt x="563" y="651"/>
                          </a:lnTo>
                          <a:lnTo>
                            <a:pt x="580" y="639"/>
                          </a:lnTo>
                          <a:lnTo>
                            <a:pt x="597" y="621"/>
                          </a:lnTo>
                          <a:lnTo>
                            <a:pt x="651" y="548"/>
                          </a:lnTo>
                          <a:lnTo>
                            <a:pt x="693" y="485"/>
                          </a:lnTo>
                          <a:lnTo>
                            <a:pt x="709" y="453"/>
                          </a:lnTo>
                          <a:lnTo>
                            <a:pt x="713" y="440"/>
                          </a:lnTo>
                          <a:lnTo>
                            <a:pt x="714" y="430"/>
                          </a:lnTo>
                          <a:lnTo>
                            <a:pt x="714" y="419"/>
                          </a:lnTo>
                          <a:lnTo>
                            <a:pt x="706" y="406"/>
                          </a:lnTo>
                          <a:lnTo>
                            <a:pt x="701" y="398"/>
                          </a:lnTo>
                          <a:lnTo>
                            <a:pt x="698" y="386"/>
                          </a:lnTo>
                          <a:lnTo>
                            <a:pt x="701" y="373"/>
                          </a:lnTo>
                          <a:lnTo>
                            <a:pt x="706" y="364"/>
                          </a:lnTo>
                          <a:lnTo>
                            <a:pt x="713" y="354"/>
                          </a:lnTo>
                          <a:lnTo>
                            <a:pt x="719" y="344"/>
                          </a:lnTo>
                          <a:lnTo>
                            <a:pt x="727" y="333"/>
                          </a:lnTo>
                          <a:lnTo>
                            <a:pt x="732" y="322"/>
                          </a:lnTo>
                          <a:lnTo>
                            <a:pt x="731" y="308"/>
                          </a:lnTo>
                          <a:lnTo>
                            <a:pt x="726" y="297"/>
                          </a:lnTo>
                          <a:lnTo>
                            <a:pt x="719" y="287"/>
                          </a:lnTo>
                          <a:lnTo>
                            <a:pt x="713" y="278"/>
                          </a:lnTo>
                          <a:lnTo>
                            <a:pt x="705" y="267"/>
                          </a:lnTo>
                          <a:lnTo>
                            <a:pt x="702" y="255"/>
                          </a:lnTo>
                          <a:lnTo>
                            <a:pt x="705" y="246"/>
                          </a:lnTo>
                          <a:lnTo>
                            <a:pt x="714" y="232"/>
                          </a:lnTo>
                          <a:lnTo>
                            <a:pt x="723" y="221"/>
                          </a:lnTo>
                          <a:lnTo>
                            <a:pt x="727" y="209"/>
                          </a:lnTo>
                          <a:lnTo>
                            <a:pt x="727" y="194"/>
                          </a:lnTo>
                          <a:lnTo>
                            <a:pt x="722" y="179"/>
                          </a:lnTo>
                          <a:lnTo>
                            <a:pt x="713" y="168"/>
                          </a:lnTo>
                          <a:lnTo>
                            <a:pt x="709" y="160"/>
                          </a:lnTo>
                          <a:lnTo>
                            <a:pt x="705" y="147"/>
                          </a:lnTo>
                          <a:lnTo>
                            <a:pt x="706" y="133"/>
                          </a:lnTo>
                          <a:lnTo>
                            <a:pt x="714" y="122"/>
                          </a:lnTo>
                          <a:lnTo>
                            <a:pt x="719" y="114"/>
                          </a:lnTo>
                          <a:lnTo>
                            <a:pt x="727" y="105"/>
                          </a:lnTo>
                          <a:lnTo>
                            <a:pt x="731" y="93"/>
                          </a:lnTo>
                          <a:lnTo>
                            <a:pt x="732" y="80"/>
                          </a:lnTo>
                          <a:lnTo>
                            <a:pt x="730" y="72"/>
                          </a:lnTo>
                          <a:lnTo>
                            <a:pt x="722" y="59"/>
                          </a:lnTo>
                          <a:lnTo>
                            <a:pt x="714" y="48"/>
                          </a:lnTo>
                          <a:lnTo>
                            <a:pt x="709" y="34"/>
                          </a:lnTo>
                          <a:lnTo>
                            <a:pt x="709" y="0"/>
                          </a:lnTo>
                          <a:lnTo>
                            <a:pt x="634" y="50"/>
                          </a:lnTo>
                          <a:lnTo>
                            <a:pt x="589" y="69"/>
                          </a:lnTo>
                          <a:lnTo>
                            <a:pt x="536" y="86"/>
                          </a:lnTo>
                          <a:lnTo>
                            <a:pt x="475" y="105"/>
                          </a:lnTo>
                          <a:lnTo>
                            <a:pt x="420" y="116"/>
                          </a:lnTo>
                          <a:lnTo>
                            <a:pt x="365" y="126"/>
                          </a:lnTo>
                          <a:lnTo>
                            <a:pt x="294" y="135"/>
                          </a:lnTo>
                          <a:close/>
                        </a:path>
                      </a:pathLst>
                    </a:custGeom>
                    <a:solidFill>
                      <a:srgbClr val="FFA040"/>
                    </a:solidFill>
                    <a:ln w="9525">
                      <a:noFill/>
                      <a:round/>
                      <a:headEnd/>
                      <a:tailEnd/>
                    </a:ln>
                  </p:spPr>
                  <p:txBody>
                    <a:bodyPr/>
                    <a:lstStyle/>
                    <a:p>
                      <a:endParaRPr lang="zh-CN" altLang="en-US"/>
                    </a:p>
                  </p:txBody>
                </p:sp>
              </p:grpSp>
            </p:grpSp>
            <p:grpSp>
              <p:nvGrpSpPr>
                <p:cNvPr id="24" name="Group 265"/>
                <p:cNvGrpSpPr>
                  <a:grpSpLocks noChangeAspect="1"/>
                </p:cNvGrpSpPr>
                <p:nvPr/>
              </p:nvGrpSpPr>
              <p:grpSpPr bwMode="auto">
                <a:xfrm>
                  <a:off x="6929" y="4535"/>
                  <a:ext cx="218" cy="436"/>
                  <a:chOff x="6929" y="4535"/>
                  <a:chExt cx="218" cy="436"/>
                </a:xfrm>
              </p:grpSpPr>
              <p:sp>
                <p:nvSpPr>
                  <p:cNvPr id="175192" name="Freeform 266"/>
                  <p:cNvSpPr>
                    <a:spLocks noChangeAspect="1"/>
                  </p:cNvSpPr>
                  <p:nvPr/>
                </p:nvSpPr>
                <p:spPr bwMode="auto">
                  <a:xfrm>
                    <a:off x="6971" y="4651"/>
                    <a:ext cx="167" cy="70"/>
                  </a:xfrm>
                  <a:custGeom>
                    <a:avLst/>
                    <a:gdLst>
                      <a:gd name="T0" fmla="*/ 167 w 167"/>
                      <a:gd name="T1" fmla="*/ 13 h 70"/>
                      <a:gd name="T2" fmla="*/ 151 w 167"/>
                      <a:gd name="T3" fmla="*/ 0 h 70"/>
                      <a:gd name="T4" fmla="*/ 100 w 167"/>
                      <a:gd name="T5" fmla="*/ 26 h 70"/>
                      <a:gd name="T6" fmla="*/ 49 w 167"/>
                      <a:gd name="T7" fmla="*/ 45 h 70"/>
                      <a:gd name="T8" fmla="*/ 0 w 167"/>
                      <a:gd name="T9" fmla="*/ 59 h 70"/>
                      <a:gd name="T10" fmla="*/ 9 w 167"/>
                      <a:gd name="T11" fmla="*/ 70 h 70"/>
                      <a:gd name="T12" fmla="*/ 43 w 167"/>
                      <a:gd name="T13" fmla="*/ 70 h 70"/>
                      <a:gd name="T14" fmla="*/ 89 w 167"/>
                      <a:gd name="T15" fmla="*/ 60 h 70"/>
                      <a:gd name="T16" fmla="*/ 130 w 167"/>
                      <a:gd name="T17" fmla="*/ 40 h 70"/>
                      <a:gd name="T18" fmla="*/ 167 w 167"/>
                      <a:gd name="T19" fmla="*/ 13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7"/>
                      <a:gd name="T31" fmla="*/ 0 h 70"/>
                      <a:gd name="T32" fmla="*/ 167 w 167"/>
                      <a:gd name="T33" fmla="*/ 70 h 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7" h="70">
                        <a:moveTo>
                          <a:pt x="167" y="13"/>
                        </a:moveTo>
                        <a:lnTo>
                          <a:pt x="151" y="0"/>
                        </a:lnTo>
                        <a:lnTo>
                          <a:pt x="100" y="26"/>
                        </a:lnTo>
                        <a:lnTo>
                          <a:pt x="49" y="45"/>
                        </a:lnTo>
                        <a:lnTo>
                          <a:pt x="0" y="59"/>
                        </a:lnTo>
                        <a:lnTo>
                          <a:pt x="9" y="70"/>
                        </a:lnTo>
                        <a:lnTo>
                          <a:pt x="43" y="70"/>
                        </a:lnTo>
                        <a:lnTo>
                          <a:pt x="89" y="60"/>
                        </a:lnTo>
                        <a:lnTo>
                          <a:pt x="130" y="40"/>
                        </a:lnTo>
                        <a:lnTo>
                          <a:pt x="167" y="13"/>
                        </a:lnTo>
                        <a:close/>
                      </a:path>
                    </a:pathLst>
                  </a:custGeom>
                  <a:solidFill>
                    <a:srgbClr val="FFE0C0"/>
                  </a:solidFill>
                  <a:ln w="9525">
                    <a:noFill/>
                    <a:round/>
                    <a:headEnd/>
                    <a:tailEnd/>
                  </a:ln>
                </p:spPr>
                <p:txBody>
                  <a:bodyPr/>
                  <a:lstStyle/>
                  <a:p>
                    <a:endParaRPr lang="zh-CN" altLang="en-US"/>
                  </a:p>
                </p:txBody>
              </p:sp>
              <p:sp>
                <p:nvSpPr>
                  <p:cNvPr id="175193" name="Freeform 267"/>
                  <p:cNvSpPr>
                    <a:spLocks noChangeAspect="1"/>
                  </p:cNvSpPr>
                  <p:nvPr/>
                </p:nvSpPr>
                <p:spPr bwMode="auto">
                  <a:xfrm>
                    <a:off x="7001" y="4763"/>
                    <a:ext cx="146" cy="78"/>
                  </a:xfrm>
                  <a:custGeom>
                    <a:avLst/>
                    <a:gdLst>
                      <a:gd name="T0" fmla="*/ 146 w 146"/>
                      <a:gd name="T1" fmla="*/ 15 h 78"/>
                      <a:gd name="T2" fmla="*/ 138 w 146"/>
                      <a:gd name="T3" fmla="*/ 0 h 78"/>
                      <a:gd name="T4" fmla="*/ 89 w 146"/>
                      <a:gd name="T5" fmla="*/ 34 h 78"/>
                      <a:gd name="T6" fmla="*/ 50 w 146"/>
                      <a:gd name="T7" fmla="*/ 51 h 78"/>
                      <a:gd name="T8" fmla="*/ 0 w 146"/>
                      <a:gd name="T9" fmla="*/ 66 h 78"/>
                      <a:gd name="T10" fmla="*/ 10 w 146"/>
                      <a:gd name="T11" fmla="*/ 78 h 78"/>
                      <a:gd name="T12" fmla="*/ 42 w 146"/>
                      <a:gd name="T13" fmla="*/ 78 h 78"/>
                      <a:gd name="T14" fmla="*/ 74 w 146"/>
                      <a:gd name="T15" fmla="*/ 69 h 78"/>
                      <a:gd name="T16" fmla="*/ 112 w 146"/>
                      <a:gd name="T17" fmla="*/ 45 h 78"/>
                      <a:gd name="T18" fmla="*/ 146 w 146"/>
                      <a:gd name="T19" fmla="*/ 15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6"/>
                      <a:gd name="T31" fmla="*/ 0 h 78"/>
                      <a:gd name="T32" fmla="*/ 146 w 146"/>
                      <a:gd name="T33" fmla="*/ 78 h 7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6" h="78">
                        <a:moveTo>
                          <a:pt x="146" y="15"/>
                        </a:moveTo>
                        <a:lnTo>
                          <a:pt x="138" y="0"/>
                        </a:lnTo>
                        <a:lnTo>
                          <a:pt x="89" y="34"/>
                        </a:lnTo>
                        <a:lnTo>
                          <a:pt x="50" y="51"/>
                        </a:lnTo>
                        <a:lnTo>
                          <a:pt x="0" y="66"/>
                        </a:lnTo>
                        <a:lnTo>
                          <a:pt x="10" y="78"/>
                        </a:lnTo>
                        <a:lnTo>
                          <a:pt x="42" y="78"/>
                        </a:lnTo>
                        <a:lnTo>
                          <a:pt x="74" y="69"/>
                        </a:lnTo>
                        <a:lnTo>
                          <a:pt x="112" y="45"/>
                        </a:lnTo>
                        <a:lnTo>
                          <a:pt x="146" y="15"/>
                        </a:lnTo>
                        <a:close/>
                      </a:path>
                    </a:pathLst>
                  </a:custGeom>
                  <a:solidFill>
                    <a:srgbClr val="FFE0C0"/>
                  </a:solidFill>
                  <a:ln w="9525">
                    <a:noFill/>
                    <a:round/>
                    <a:headEnd/>
                    <a:tailEnd/>
                  </a:ln>
                </p:spPr>
                <p:txBody>
                  <a:bodyPr/>
                  <a:lstStyle/>
                  <a:p>
                    <a:endParaRPr lang="zh-CN" altLang="en-US"/>
                  </a:p>
                </p:txBody>
              </p:sp>
              <p:sp>
                <p:nvSpPr>
                  <p:cNvPr id="175194" name="Freeform 268"/>
                  <p:cNvSpPr>
                    <a:spLocks noChangeAspect="1"/>
                  </p:cNvSpPr>
                  <p:nvPr/>
                </p:nvSpPr>
                <p:spPr bwMode="auto">
                  <a:xfrm>
                    <a:off x="6992" y="4894"/>
                    <a:ext cx="149" cy="77"/>
                  </a:xfrm>
                  <a:custGeom>
                    <a:avLst/>
                    <a:gdLst>
                      <a:gd name="T0" fmla="*/ 149 w 149"/>
                      <a:gd name="T1" fmla="*/ 11 h 77"/>
                      <a:gd name="T2" fmla="*/ 138 w 149"/>
                      <a:gd name="T3" fmla="*/ 0 h 77"/>
                      <a:gd name="T4" fmla="*/ 93 w 149"/>
                      <a:gd name="T5" fmla="*/ 31 h 77"/>
                      <a:gd name="T6" fmla="*/ 49 w 149"/>
                      <a:gd name="T7" fmla="*/ 49 h 77"/>
                      <a:gd name="T8" fmla="*/ 0 w 149"/>
                      <a:gd name="T9" fmla="*/ 63 h 77"/>
                      <a:gd name="T10" fmla="*/ 9 w 149"/>
                      <a:gd name="T11" fmla="*/ 77 h 77"/>
                      <a:gd name="T12" fmla="*/ 42 w 149"/>
                      <a:gd name="T13" fmla="*/ 74 h 77"/>
                      <a:gd name="T14" fmla="*/ 81 w 149"/>
                      <a:gd name="T15" fmla="*/ 65 h 77"/>
                      <a:gd name="T16" fmla="*/ 121 w 149"/>
                      <a:gd name="T17" fmla="*/ 40 h 77"/>
                      <a:gd name="T18" fmla="*/ 149 w 149"/>
                      <a:gd name="T19" fmla="*/ 11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9"/>
                      <a:gd name="T31" fmla="*/ 0 h 77"/>
                      <a:gd name="T32" fmla="*/ 149 w 149"/>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9" h="77">
                        <a:moveTo>
                          <a:pt x="149" y="11"/>
                        </a:moveTo>
                        <a:lnTo>
                          <a:pt x="138" y="0"/>
                        </a:lnTo>
                        <a:lnTo>
                          <a:pt x="93" y="31"/>
                        </a:lnTo>
                        <a:lnTo>
                          <a:pt x="49" y="49"/>
                        </a:lnTo>
                        <a:lnTo>
                          <a:pt x="0" y="63"/>
                        </a:lnTo>
                        <a:lnTo>
                          <a:pt x="9" y="77"/>
                        </a:lnTo>
                        <a:lnTo>
                          <a:pt x="42" y="74"/>
                        </a:lnTo>
                        <a:lnTo>
                          <a:pt x="81" y="65"/>
                        </a:lnTo>
                        <a:lnTo>
                          <a:pt x="121" y="40"/>
                        </a:lnTo>
                        <a:lnTo>
                          <a:pt x="149" y="11"/>
                        </a:lnTo>
                        <a:close/>
                      </a:path>
                    </a:pathLst>
                  </a:custGeom>
                  <a:solidFill>
                    <a:srgbClr val="FFE0C0"/>
                  </a:solidFill>
                  <a:ln w="9525">
                    <a:noFill/>
                    <a:round/>
                    <a:headEnd/>
                    <a:tailEnd/>
                  </a:ln>
                </p:spPr>
                <p:txBody>
                  <a:bodyPr/>
                  <a:lstStyle/>
                  <a:p>
                    <a:endParaRPr lang="zh-CN" altLang="en-US"/>
                  </a:p>
                </p:txBody>
              </p:sp>
              <p:sp>
                <p:nvSpPr>
                  <p:cNvPr id="175195" name="Freeform 269"/>
                  <p:cNvSpPr>
                    <a:spLocks noChangeAspect="1"/>
                  </p:cNvSpPr>
                  <p:nvPr/>
                </p:nvSpPr>
                <p:spPr bwMode="auto">
                  <a:xfrm>
                    <a:off x="6929" y="4535"/>
                    <a:ext cx="171" cy="68"/>
                  </a:xfrm>
                  <a:custGeom>
                    <a:avLst/>
                    <a:gdLst>
                      <a:gd name="T0" fmla="*/ 171 w 171"/>
                      <a:gd name="T1" fmla="*/ 13 h 68"/>
                      <a:gd name="T2" fmla="*/ 154 w 171"/>
                      <a:gd name="T3" fmla="*/ 0 h 68"/>
                      <a:gd name="T4" fmla="*/ 97 w 171"/>
                      <a:gd name="T5" fmla="*/ 26 h 68"/>
                      <a:gd name="T6" fmla="*/ 50 w 171"/>
                      <a:gd name="T7" fmla="*/ 41 h 68"/>
                      <a:gd name="T8" fmla="*/ 0 w 171"/>
                      <a:gd name="T9" fmla="*/ 55 h 68"/>
                      <a:gd name="T10" fmla="*/ 11 w 171"/>
                      <a:gd name="T11" fmla="*/ 68 h 68"/>
                      <a:gd name="T12" fmla="*/ 42 w 171"/>
                      <a:gd name="T13" fmla="*/ 66 h 68"/>
                      <a:gd name="T14" fmla="*/ 82 w 171"/>
                      <a:gd name="T15" fmla="*/ 57 h 68"/>
                      <a:gd name="T16" fmla="*/ 127 w 171"/>
                      <a:gd name="T17" fmla="*/ 40 h 68"/>
                      <a:gd name="T18" fmla="*/ 171 w 171"/>
                      <a:gd name="T19" fmla="*/ 13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1"/>
                      <a:gd name="T31" fmla="*/ 0 h 68"/>
                      <a:gd name="T32" fmla="*/ 171 w 171"/>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1" h="68">
                        <a:moveTo>
                          <a:pt x="171" y="13"/>
                        </a:moveTo>
                        <a:lnTo>
                          <a:pt x="154" y="0"/>
                        </a:lnTo>
                        <a:lnTo>
                          <a:pt x="97" y="26"/>
                        </a:lnTo>
                        <a:lnTo>
                          <a:pt x="50" y="41"/>
                        </a:lnTo>
                        <a:lnTo>
                          <a:pt x="0" y="55"/>
                        </a:lnTo>
                        <a:lnTo>
                          <a:pt x="11" y="68"/>
                        </a:lnTo>
                        <a:lnTo>
                          <a:pt x="42" y="66"/>
                        </a:lnTo>
                        <a:lnTo>
                          <a:pt x="82" y="57"/>
                        </a:lnTo>
                        <a:lnTo>
                          <a:pt x="127" y="40"/>
                        </a:lnTo>
                        <a:lnTo>
                          <a:pt x="171" y="13"/>
                        </a:lnTo>
                        <a:close/>
                      </a:path>
                    </a:pathLst>
                  </a:custGeom>
                  <a:solidFill>
                    <a:srgbClr val="FFE0C0"/>
                  </a:solidFill>
                  <a:ln w="9525">
                    <a:noFill/>
                    <a:round/>
                    <a:headEnd/>
                    <a:tailEnd/>
                  </a:ln>
                </p:spPr>
                <p:txBody>
                  <a:bodyPr/>
                  <a:lstStyle/>
                  <a:p>
                    <a:endParaRPr lang="zh-CN" altLang="en-US"/>
                  </a:p>
                </p:txBody>
              </p:sp>
            </p:grpSp>
          </p:grpSp>
          <p:sp>
            <p:nvSpPr>
              <p:cNvPr id="175152" name="Freeform 270"/>
              <p:cNvSpPr>
                <a:spLocks noChangeAspect="1"/>
              </p:cNvSpPr>
              <p:nvPr/>
            </p:nvSpPr>
            <p:spPr bwMode="auto">
              <a:xfrm rot="10691454">
                <a:off x="183" y="2614"/>
                <a:ext cx="766" cy="1102"/>
              </a:xfrm>
              <a:custGeom>
                <a:avLst/>
                <a:gdLst>
                  <a:gd name="T0" fmla="*/ 1 w 2019"/>
                  <a:gd name="T1" fmla="*/ 1 h 2908"/>
                  <a:gd name="T2" fmla="*/ 1 w 2019"/>
                  <a:gd name="T3" fmla="*/ 1 h 2908"/>
                  <a:gd name="T4" fmla="*/ 1 w 2019"/>
                  <a:gd name="T5" fmla="*/ 1 h 2908"/>
                  <a:gd name="T6" fmla="*/ 1 w 2019"/>
                  <a:gd name="T7" fmla="*/ 1 h 2908"/>
                  <a:gd name="T8" fmla="*/ 1 w 2019"/>
                  <a:gd name="T9" fmla="*/ 1 h 2908"/>
                  <a:gd name="T10" fmla="*/ 1 w 2019"/>
                  <a:gd name="T11" fmla="*/ 1 h 2908"/>
                  <a:gd name="T12" fmla="*/ 1 w 2019"/>
                  <a:gd name="T13" fmla="*/ 1 h 2908"/>
                  <a:gd name="T14" fmla="*/ 1 w 2019"/>
                  <a:gd name="T15" fmla="*/ 1 h 2908"/>
                  <a:gd name="T16" fmla="*/ 1 w 2019"/>
                  <a:gd name="T17" fmla="*/ 1 h 2908"/>
                  <a:gd name="T18" fmla="*/ 1 w 2019"/>
                  <a:gd name="T19" fmla="*/ 1 h 2908"/>
                  <a:gd name="T20" fmla="*/ 1 w 2019"/>
                  <a:gd name="T21" fmla="*/ 1 h 2908"/>
                  <a:gd name="T22" fmla="*/ 1 w 2019"/>
                  <a:gd name="T23" fmla="*/ 0 h 2908"/>
                  <a:gd name="T24" fmla="*/ 1 w 2019"/>
                  <a:gd name="T25" fmla="*/ 0 h 2908"/>
                  <a:gd name="T26" fmla="*/ 1 w 2019"/>
                  <a:gd name="T27" fmla="*/ 0 h 2908"/>
                  <a:gd name="T28" fmla="*/ 1 w 2019"/>
                  <a:gd name="T29" fmla="*/ 0 h 2908"/>
                  <a:gd name="T30" fmla="*/ 1 w 2019"/>
                  <a:gd name="T31" fmla="*/ 0 h 2908"/>
                  <a:gd name="T32" fmla="*/ 1 w 2019"/>
                  <a:gd name="T33" fmla="*/ 0 h 2908"/>
                  <a:gd name="T34" fmla="*/ 1 w 2019"/>
                  <a:gd name="T35" fmla="*/ 0 h 2908"/>
                  <a:gd name="T36" fmla="*/ 1 w 2019"/>
                  <a:gd name="T37" fmla="*/ 0 h 2908"/>
                  <a:gd name="T38" fmla="*/ 0 w 2019"/>
                  <a:gd name="T39" fmla="*/ 0 h 2908"/>
                  <a:gd name="T40" fmla="*/ 0 w 2019"/>
                  <a:gd name="T41" fmla="*/ 0 h 2908"/>
                  <a:gd name="T42" fmla="*/ 0 w 2019"/>
                  <a:gd name="T43" fmla="*/ 0 h 2908"/>
                  <a:gd name="T44" fmla="*/ 0 w 2019"/>
                  <a:gd name="T45" fmla="*/ 0 h 2908"/>
                  <a:gd name="T46" fmla="*/ 0 w 2019"/>
                  <a:gd name="T47" fmla="*/ 0 h 2908"/>
                  <a:gd name="T48" fmla="*/ 0 w 2019"/>
                  <a:gd name="T49" fmla="*/ 0 h 2908"/>
                  <a:gd name="T50" fmla="*/ 0 w 2019"/>
                  <a:gd name="T51" fmla="*/ 0 h 2908"/>
                  <a:gd name="T52" fmla="*/ 0 w 2019"/>
                  <a:gd name="T53" fmla="*/ 0 h 2908"/>
                  <a:gd name="T54" fmla="*/ 0 w 2019"/>
                  <a:gd name="T55" fmla="*/ 0 h 2908"/>
                  <a:gd name="T56" fmla="*/ 0 w 2019"/>
                  <a:gd name="T57" fmla="*/ 0 h 2908"/>
                  <a:gd name="T58" fmla="*/ 0 w 2019"/>
                  <a:gd name="T59" fmla="*/ 0 h 2908"/>
                  <a:gd name="T60" fmla="*/ 0 w 2019"/>
                  <a:gd name="T61" fmla="*/ 0 h 2908"/>
                  <a:gd name="T62" fmla="*/ 0 w 2019"/>
                  <a:gd name="T63" fmla="*/ 1 h 2908"/>
                  <a:gd name="T64" fmla="*/ 0 w 2019"/>
                  <a:gd name="T65" fmla="*/ 1 h 2908"/>
                  <a:gd name="T66" fmla="*/ 0 w 2019"/>
                  <a:gd name="T67" fmla="*/ 1 h 2908"/>
                  <a:gd name="T68" fmla="*/ 0 w 2019"/>
                  <a:gd name="T69" fmla="*/ 1 h 2908"/>
                  <a:gd name="T70" fmla="*/ 0 w 2019"/>
                  <a:gd name="T71" fmla="*/ 1 h 2908"/>
                  <a:gd name="T72" fmla="*/ 0 w 2019"/>
                  <a:gd name="T73" fmla="*/ 1 h 2908"/>
                  <a:gd name="T74" fmla="*/ 0 w 2019"/>
                  <a:gd name="T75" fmla="*/ 1 h 2908"/>
                  <a:gd name="T76" fmla="*/ 0 w 2019"/>
                  <a:gd name="T77" fmla="*/ 1 h 2908"/>
                  <a:gd name="T78" fmla="*/ 0 w 2019"/>
                  <a:gd name="T79" fmla="*/ 1 h 2908"/>
                  <a:gd name="T80" fmla="*/ 0 w 2019"/>
                  <a:gd name="T81" fmla="*/ 1 h 2908"/>
                  <a:gd name="T82" fmla="*/ 0 w 2019"/>
                  <a:gd name="T83" fmla="*/ 1 h 2908"/>
                  <a:gd name="T84" fmla="*/ 0 w 2019"/>
                  <a:gd name="T85" fmla="*/ 1 h 2908"/>
                  <a:gd name="T86" fmla="*/ 0 w 2019"/>
                  <a:gd name="T87" fmla="*/ 1 h 2908"/>
                  <a:gd name="T88" fmla="*/ 0 w 2019"/>
                  <a:gd name="T89" fmla="*/ 1 h 2908"/>
                  <a:gd name="T90" fmla="*/ 0 w 2019"/>
                  <a:gd name="T91" fmla="*/ 1 h 2908"/>
                  <a:gd name="T92" fmla="*/ 0 w 2019"/>
                  <a:gd name="T93" fmla="*/ 1 h 2908"/>
                  <a:gd name="T94" fmla="*/ 0 w 2019"/>
                  <a:gd name="T95" fmla="*/ 1 h 2908"/>
                  <a:gd name="T96" fmla="*/ 0 w 2019"/>
                  <a:gd name="T97" fmla="*/ 1 h 2908"/>
                  <a:gd name="T98" fmla="*/ 0 w 2019"/>
                  <a:gd name="T99" fmla="*/ 1 h 2908"/>
                  <a:gd name="T100" fmla="*/ 1 w 2019"/>
                  <a:gd name="T101" fmla="*/ 1 h 2908"/>
                  <a:gd name="T102" fmla="*/ 1 w 2019"/>
                  <a:gd name="T103" fmla="*/ 1 h 2908"/>
                  <a:gd name="T104" fmla="*/ 1 w 2019"/>
                  <a:gd name="T105" fmla="*/ 1 h 290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19"/>
                  <a:gd name="T160" fmla="*/ 0 h 2908"/>
                  <a:gd name="T161" fmla="*/ 2019 w 2019"/>
                  <a:gd name="T162" fmla="*/ 2908 h 290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19" h="2908">
                    <a:moveTo>
                      <a:pt x="1415" y="2830"/>
                    </a:moveTo>
                    <a:lnTo>
                      <a:pt x="1432" y="2818"/>
                    </a:lnTo>
                    <a:lnTo>
                      <a:pt x="1445" y="2807"/>
                    </a:lnTo>
                    <a:lnTo>
                      <a:pt x="1453" y="2799"/>
                    </a:lnTo>
                    <a:lnTo>
                      <a:pt x="1458" y="2790"/>
                    </a:lnTo>
                    <a:lnTo>
                      <a:pt x="1463" y="2784"/>
                    </a:lnTo>
                    <a:lnTo>
                      <a:pt x="1466" y="2778"/>
                    </a:lnTo>
                    <a:lnTo>
                      <a:pt x="1470" y="2773"/>
                    </a:lnTo>
                    <a:lnTo>
                      <a:pt x="1471" y="2765"/>
                    </a:lnTo>
                    <a:lnTo>
                      <a:pt x="1474" y="2756"/>
                    </a:lnTo>
                    <a:lnTo>
                      <a:pt x="1475" y="2744"/>
                    </a:lnTo>
                    <a:lnTo>
                      <a:pt x="1484" y="2698"/>
                    </a:lnTo>
                    <a:lnTo>
                      <a:pt x="1543" y="2322"/>
                    </a:lnTo>
                    <a:lnTo>
                      <a:pt x="1554" y="2268"/>
                    </a:lnTo>
                    <a:lnTo>
                      <a:pt x="1563" y="2229"/>
                    </a:lnTo>
                    <a:lnTo>
                      <a:pt x="1577" y="2175"/>
                    </a:lnTo>
                    <a:lnTo>
                      <a:pt x="1598" y="2115"/>
                    </a:lnTo>
                    <a:lnTo>
                      <a:pt x="1619" y="2062"/>
                    </a:lnTo>
                    <a:lnTo>
                      <a:pt x="1638" y="2018"/>
                    </a:lnTo>
                    <a:lnTo>
                      <a:pt x="1655" y="1980"/>
                    </a:lnTo>
                    <a:lnTo>
                      <a:pt x="1672" y="1943"/>
                    </a:lnTo>
                    <a:lnTo>
                      <a:pt x="1706" y="1880"/>
                    </a:lnTo>
                    <a:lnTo>
                      <a:pt x="1740" y="1821"/>
                    </a:lnTo>
                    <a:lnTo>
                      <a:pt x="1773" y="1766"/>
                    </a:lnTo>
                    <a:lnTo>
                      <a:pt x="1799" y="1724"/>
                    </a:lnTo>
                    <a:lnTo>
                      <a:pt x="1846" y="1645"/>
                    </a:lnTo>
                    <a:lnTo>
                      <a:pt x="1879" y="1590"/>
                    </a:lnTo>
                    <a:lnTo>
                      <a:pt x="1905" y="1544"/>
                    </a:lnTo>
                    <a:lnTo>
                      <a:pt x="1927" y="1492"/>
                    </a:lnTo>
                    <a:lnTo>
                      <a:pt x="1952" y="1429"/>
                    </a:lnTo>
                    <a:lnTo>
                      <a:pt x="1969" y="1374"/>
                    </a:lnTo>
                    <a:lnTo>
                      <a:pt x="1985" y="1316"/>
                    </a:lnTo>
                    <a:lnTo>
                      <a:pt x="1995" y="1267"/>
                    </a:lnTo>
                    <a:lnTo>
                      <a:pt x="2007" y="1212"/>
                    </a:lnTo>
                    <a:lnTo>
                      <a:pt x="2015" y="1142"/>
                    </a:lnTo>
                    <a:lnTo>
                      <a:pt x="2019" y="1062"/>
                    </a:lnTo>
                    <a:lnTo>
                      <a:pt x="2019" y="987"/>
                    </a:lnTo>
                    <a:lnTo>
                      <a:pt x="2012" y="928"/>
                    </a:lnTo>
                    <a:lnTo>
                      <a:pt x="2003" y="873"/>
                    </a:lnTo>
                    <a:lnTo>
                      <a:pt x="1994" y="824"/>
                    </a:lnTo>
                    <a:lnTo>
                      <a:pt x="1978" y="759"/>
                    </a:lnTo>
                    <a:lnTo>
                      <a:pt x="1960" y="694"/>
                    </a:lnTo>
                    <a:lnTo>
                      <a:pt x="1940" y="634"/>
                    </a:lnTo>
                    <a:lnTo>
                      <a:pt x="1917" y="578"/>
                    </a:lnTo>
                    <a:lnTo>
                      <a:pt x="1888" y="529"/>
                    </a:lnTo>
                    <a:lnTo>
                      <a:pt x="1850" y="466"/>
                    </a:lnTo>
                    <a:lnTo>
                      <a:pt x="1807" y="403"/>
                    </a:lnTo>
                    <a:lnTo>
                      <a:pt x="1765" y="354"/>
                    </a:lnTo>
                    <a:lnTo>
                      <a:pt x="1727" y="312"/>
                    </a:lnTo>
                    <a:lnTo>
                      <a:pt x="1683" y="272"/>
                    </a:lnTo>
                    <a:lnTo>
                      <a:pt x="1636" y="232"/>
                    </a:lnTo>
                    <a:lnTo>
                      <a:pt x="1590" y="196"/>
                    </a:lnTo>
                    <a:lnTo>
                      <a:pt x="1535" y="159"/>
                    </a:lnTo>
                    <a:lnTo>
                      <a:pt x="1471" y="120"/>
                    </a:lnTo>
                    <a:lnTo>
                      <a:pt x="1411" y="90"/>
                    </a:lnTo>
                    <a:lnTo>
                      <a:pt x="1341" y="61"/>
                    </a:lnTo>
                    <a:lnTo>
                      <a:pt x="1277" y="40"/>
                    </a:lnTo>
                    <a:lnTo>
                      <a:pt x="1224" y="27"/>
                    </a:lnTo>
                    <a:lnTo>
                      <a:pt x="1167" y="14"/>
                    </a:lnTo>
                    <a:lnTo>
                      <a:pt x="1115" y="6"/>
                    </a:lnTo>
                    <a:lnTo>
                      <a:pt x="1053" y="0"/>
                    </a:lnTo>
                    <a:lnTo>
                      <a:pt x="997" y="0"/>
                    </a:lnTo>
                    <a:lnTo>
                      <a:pt x="936" y="0"/>
                    </a:lnTo>
                    <a:lnTo>
                      <a:pt x="885" y="6"/>
                    </a:lnTo>
                    <a:lnTo>
                      <a:pt x="826" y="19"/>
                    </a:lnTo>
                    <a:lnTo>
                      <a:pt x="782" y="28"/>
                    </a:lnTo>
                    <a:lnTo>
                      <a:pt x="727" y="44"/>
                    </a:lnTo>
                    <a:lnTo>
                      <a:pt x="676" y="59"/>
                    </a:lnTo>
                    <a:lnTo>
                      <a:pt x="630" y="78"/>
                    </a:lnTo>
                    <a:lnTo>
                      <a:pt x="586" y="97"/>
                    </a:lnTo>
                    <a:lnTo>
                      <a:pt x="541" y="121"/>
                    </a:lnTo>
                    <a:lnTo>
                      <a:pt x="501" y="145"/>
                    </a:lnTo>
                    <a:lnTo>
                      <a:pt x="456" y="175"/>
                    </a:lnTo>
                    <a:lnTo>
                      <a:pt x="408" y="209"/>
                    </a:lnTo>
                    <a:lnTo>
                      <a:pt x="365" y="242"/>
                    </a:lnTo>
                    <a:lnTo>
                      <a:pt x="326" y="277"/>
                    </a:lnTo>
                    <a:lnTo>
                      <a:pt x="284" y="316"/>
                    </a:lnTo>
                    <a:lnTo>
                      <a:pt x="242" y="360"/>
                    </a:lnTo>
                    <a:lnTo>
                      <a:pt x="206" y="402"/>
                    </a:lnTo>
                    <a:lnTo>
                      <a:pt x="175" y="441"/>
                    </a:lnTo>
                    <a:lnTo>
                      <a:pt x="140" y="495"/>
                    </a:lnTo>
                    <a:lnTo>
                      <a:pt x="106" y="554"/>
                    </a:lnTo>
                    <a:lnTo>
                      <a:pt x="75" y="620"/>
                    </a:lnTo>
                    <a:lnTo>
                      <a:pt x="53" y="685"/>
                    </a:lnTo>
                    <a:lnTo>
                      <a:pt x="34" y="752"/>
                    </a:lnTo>
                    <a:lnTo>
                      <a:pt x="17" y="818"/>
                    </a:lnTo>
                    <a:lnTo>
                      <a:pt x="7" y="879"/>
                    </a:lnTo>
                    <a:lnTo>
                      <a:pt x="0" y="940"/>
                    </a:lnTo>
                    <a:lnTo>
                      <a:pt x="0" y="999"/>
                    </a:lnTo>
                    <a:lnTo>
                      <a:pt x="0" y="1052"/>
                    </a:lnTo>
                    <a:lnTo>
                      <a:pt x="0" y="1115"/>
                    </a:lnTo>
                    <a:lnTo>
                      <a:pt x="3" y="1170"/>
                    </a:lnTo>
                    <a:lnTo>
                      <a:pt x="14" y="1239"/>
                    </a:lnTo>
                    <a:lnTo>
                      <a:pt x="24" y="1299"/>
                    </a:lnTo>
                    <a:lnTo>
                      <a:pt x="40" y="1358"/>
                    </a:lnTo>
                    <a:lnTo>
                      <a:pt x="62" y="1427"/>
                    </a:lnTo>
                    <a:lnTo>
                      <a:pt x="87" y="1488"/>
                    </a:lnTo>
                    <a:lnTo>
                      <a:pt x="113" y="1542"/>
                    </a:lnTo>
                    <a:lnTo>
                      <a:pt x="144" y="1602"/>
                    </a:lnTo>
                    <a:lnTo>
                      <a:pt x="178" y="1660"/>
                    </a:lnTo>
                    <a:lnTo>
                      <a:pt x="208" y="1715"/>
                    </a:lnTo>
                    <a:lnTo>
                      <a:pt x="239" y="1770"/>
                    </a:lnTo>
                    <a:lnTo>
                      <a:pt x="272" y="1830"/>
                    </a:lnTo>
                    <a:lnTo>
                      <a:pt x="323" y="1917"/>
                    </a:lnTo>
                    <a:lnTo>
                      <a:pt x="370" y="2007"/>
                    </a:lnTo>
                    <a:lnTo>
                      <a:pt x="398" y="2053"/>
                    </a:lnTo>
                    <a:lnTo>
                      <a:pt x="412" y="2091"/>
                    </a:lnTo>
                    <a:lnTo>
                      <a:pt x="429" y="2138"/>
                    </a:lnTo>
                    <a:lnTo>
                      <a:pt x="445" y="2192"/>
                    </a:lnTo>
                    <a:lnTo>
                      <a:pt x="458" y="2239"/>
                    </a:lnTo>
                    <a:lnTo>
                      <a:pt x="469" y="2292"/>
                    </a:lnTo>
                    <a:lnTo>
                      <a:pt x="479" y="2365"/>
                    </a:lnTo>
                    <a:lnTo>
                      <a:pt x="492" y="2444"/>
                    </a:lnTo>
                    <a:lnTo>
                      <a:pt x="501" y="2506"/>
                    </a:lnTo>
                    <a:lnTo>
                      <a:pt x="511" y="2586"/>
                    </a:lnTo>
                    <a:lnTo>
                      <a:pt x="518" y="2643"/>
                    </a:lnTo>
                    <a:lnTo>
                      <a:pt x="526" y="2693"/>
                    </a:lnTo>
                    <a:lnTo>
                      <a:pt x="537" y="2742"/>
                    </a:lnTo>
                    <a:lnTo>
                      <a:pt x="541" y="2756"/>
                    </a:lnTo>
                    <a:lnTo>
                      <a:pt x="543" y="2767"/>
                    </a:lnTo>
                    <a:lnTo>
                      <a:pt x="545" y="2773"/>
                    </a:lnTo>
                    <a:lnTo>
                      <a:pt x="546" y="2778"/>
                    </a:lnTo>
                    <a:lnTo>
                      <a:pt x="552" y="2784"/>
                    </a:lnTo>
                    <a:lnTo>
                      <a:pt x="558" y="2794"/>
                    </a:lnTo>
                    <a:lnTo>
                      <a:pt x="567" y="2803"/>
                    </a:lnTo>
                    <a:lnTo>
                      <a:pt x="576" y="2812"/>
                    </a:lnTo>
                    <a:lnTo>
                      <a:pt x="592" y="2824"/>
                    </a:lnTo>
                    <a:lnTo>
                      <a:pt x="610" y="2833"/>
                    </a:lnTo>
                    <a:lnTo>
                      <a:pt x="635" y="2847"/>
                    </a:lnTo>
                    <a:lnTo>
                      <a:pt x="657" y="2856"/>
                    </a:lnTo>
                    <a:lnTo>
                      <a:pt x="681" y="2864"/>
                    </a:lnTo>
                    <a:lnTo>
                      <a:pt x="703" y="2870"/>
                    </a:lnTo>
                    <a:lnTo>
                      <a:pt x="723" y="2875"/>
                    </a:lnTo>
                    <a:lnTo>
                      <a:pt x="753" y="2883"/>
                    </a:lnTo>
                    <a:lnTo>
                      <a:pt x="778" y="2889"/>
                    </a:lnTo>
                    <a:lnTo>
                      <a:pt x="802" y="2892"/>
                    </a:lnTo>
                    <a:lnTo>
                      <a:pt x="829" y="2896"/>
                    </a:lnTo>
                    <a:lnTo>
                      <a:pt x="857" y="2900"/>
                    </a:lnTo>
                    <a:lnTo>
                      <a:pt x="883" y="2902"/>
                    </a:lnTo>
                    <a:lnTo>
                      <a:pt x="906" y="2904"/>
                    </a:lnTo>
                    <a:lnTo>
                      <a:pt x="934" y="2906"/>
                    </a:lnTo>
                    <a:lnTo>
                      <a:pt x="959" y="2908"/>
                    </a:lnTo>
                    <a:lnTo>
                      <a:pt x="984" y="2908"/>
                    </a:lnTo>
                    <a:lnTo>
                      <a:pt x="1006" y="2908"/>
                    </a:lnTo>
                    <a:lnTo>
                      <a:pt x="1031" y="2908"/>
                    </a:lnTo>
                    <a:lnTo>
                      <a:pt x="1061" y="2908"/>
                    </a:lnTo>
                    <a:lnTo>
                      <a:pt x="1086" y="2906"/>
                    </a:lnTo>
                    <a:lnTo>
                      <a:pt x="1108" y="2906"/>
                    </a:lnTo>
                    <a:lnTo>
                      <a:pt x="1134" y="2902"/>
                    </a:lnTo>
                    <a:lnTo>
                      <a:pt x="1166" y="2900"/>
                    </a:lnTo>
                    <a:lnTo>
                      <a:pt x="1188" y="2896"/>
                    </a:lnTo>
                    <a:lnTo>
                      <a:pt x="1217" y="2892"/>
                    </a:lnTo>
                    <a:lnTo>
                      <a:pt x="1241" y="2887"/>
                    </a:lnTo>
                    <a:lnTo>
                      <a:pt x="1265" y="2883"/>
                    </a:lnTo>
                    <a:lnTo>
                      <a:pt x="1288" y="2877"/>
                    </a:lnTo>
                    <a:lnTo>
                      <a:pt x="1309" y="2871"/>
                    </a:lnTo>
                    <a:lnTo>
                      <a:pt x="1334" y="2864"/>
                    </a:lnTo>
                    <a:lnTo>
                      <a:pt x="1354" y="2856"/>
                    </a:lnTo>
                    <a:lnTo>
                      <a:pt x="1375" y="2849"/>
                    </a:lnTo>
                    <a:lnTo>
                      <a:pt x="1395" y="2839"/>
                    </a:lnTo>
                    <a:lnTo>
                      <a:pt x="1415" y="2830"/>
                    </a:lnTo>
                    <a:close/>
                  </a:path>
                </a:pathLst>
              </a:custGeom>
              <a:solidFill>
                <a:srgbClr val="E0E0E0"/>
              </a:solidFill>
              <a:ln w="6350">
                <a:solidFill>
                  <a:srgbClr val="FFFFFF"/>
                </a:solidFill>
                <a:round/>
                <a:headEnd/>
                <a:tailEnd/>
              </a:ln>
            </p:spPr>
            <p:txBody>
              <a:bodyPr/>
              <a:lstStyle/>
              <a:p>
                <a:endParaRPr lang="zh-CN" altLang="en-US"/>
              </a:p>
            </p:txBody>
          </p:sp>
          <p:sp>
            <p:nvSpPr>
              <p:cNvPr id="175153" name="Oval 271"/>
              <p:cNvSpPr>
                <a:spLocks noChangeAspect="1" noChangeArrowheads="1"/>
              </p:cNvSpPr>
              <p:nvPr/>
            </p:nvSpPr>
            <p:spPr bwMode="auto">
              <a:xfrm rot="10691454">
                <a:off x="383" y="2626"/>
                <a:ext cx="336" cy="113"/>
              </a:xfrm>
              <a:prstGeom prst="ellipse">
                <a:avLst/>
              </a:prstGeom>
              <a:solidFill>
                <a:srgbClr val="A0A0A0"/>
              </a:solidFill>
              <a:ln w="9525">
                <a:noFill/>
                <a:round/>
                <a:headEnd/>
                <a:tailEnd/>
              </a:ln>
            </p:spPr>
            <p:txBody>
              <a:bodyPr/>
              <a:lstStyle/>
              <a:p>
                <a:endParaRPr lang="zh-CN" altLang="en-US"/>
              </a:p>
            </p:txBody>
          </p:sp>
          <p:sp>
            <p:nvSpPr>
              <p:cNvPr id="175154" name="Freeform 272"/>
              <p:cNvSpPr>
                <a:spLocks noChangeAspect="1"/>
              </p:cNvSpPr>
              <p:nvPr/>
            </p:nvSpPr>
            <p:spPr bwMode="auto">
              <a:xfrm rot="10691454">
                <a:off x="267" y="3449"/>
                <a:ext cx="128" cy="164"/>
              </a:xfrm>
              <a:custGeom>
                <a:avLst/>
                <a:gdLst>
                  <a:gd name="T0" fmla="*/ 0 w 338"/>
                  <a:gd name="T1" fmla="*/ 0 h 432"/>
                  <a:gd name="T2" fmla="*/ 0 w 338"/>
                  <a:gd name="T3" fmla="*/ 0 h 432"/>
                  <a:gd name="T4" fmla="*/ 0 w 338"/>
                  <a:gd name="T5" fmla="*/ 0 h 432"/>
                  <a:gd name="T6" fmla="*/ 0 w 338"/>
                  <a:gd name="T7" fmla="*/ 0 h 432"/>
                  <a:gd name="T8" fmla="*/ 0 w 338"/>
                  <a:gd name="T9" fmla="*/ 0 h 432"/>
                  <a:gd name="T10" fmla="*/ 0 w 338"/>
                  <a:gd name="T11" fmla="*/ 0 h 432"/>
                  <a:gd name="T12" fmla="*/ 0 w 338"/>
                  <a:gd name="T13" fmla="*/ 0 h 432"/>
                  <a:gd name="T14" fmla="*/ 0 w 338"/>
                  <a:gd name="T15" fmla="*/ 0 h 432"/>
                  <a:gd name="T16" fmla="*/ 0 w 338"/>
                  <a:gd name="T17" fmla="*/ 0 h 432"/>
                  <a:gd name="T18" fmla="*/ 0 w 338"/>
                  <a:gd name="T19" fmla="*/ 0 h 432"/>
                  <a:gd name="T20" fmla="*/ 0 w 338"/>
                  <a:gd name="T21" fmla="*/ 0 h 432"/>
                  <a:gd name="T22" fmla="*/ 0 w 338"/>
                  <a:gd name="T23" fmla="*/ 0 h 432"/>
                  <a:gd name="T24" fmla="*/ 0 w 338"/>
                  <a:gd name="T25" fmla="*/ 0 h 432"/>
                  <a:gd name="T26" fmla="*/ 0 w 338"/>
                  <a:gd name="T27" fmla="*/ 0 h 432"/>
                  <a:gd name="T28" fmla="*/ 0 w 338"/>
                  <a:gd name="T29" fmla="*/ 0 h 4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8"/>
                  <a:gd name="T46" fmla="*/ 0 h 432"/>
                  <a:gd name="T47" fmla="*/ 338 w 338"/>
                  <a:gd name="T48" fmla="*/ 432 h 4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8" h="432">
                    <a:moveTo>
                      <a:pt x="0" y="0"/>
                    </a:moveTo>
                    <a:lnTo>
                      <a:pt x="90" y="46"/>
                    </a:lnTo>
                    <a:lnTo>
                      <a:pt x="172" y="97"/>
                    </a:lnTo>
                    <a:lnTo>
                      <a:pt x="234" y="148"/>
                    </a:lnTo>
                    <a:lnTo>
                      <a:pt x="275" y="203"/>
                    </a:lnTo>
                    <a:lnTo>
                      <a:pt x="304" y="259"/>
                    </a:lnTo>
                    <a:lnTo>
                      <a:pt x="325" y="308"/>
                    </a:lnTo>
                    <a:lnTo>
                      <a:pt x="338" y="358"/>
                    </a:lnTo>
                    <a:lnTo>
                      <a:pt x="219" y="432"/>
                    </a:lnTo>
                    <a:lnTo>
                      <a:pt x="208" y="362"/>
                    </a:lnTo>
                    <a:lnTo>
                      <a:pt x="189" y="287"/>
                    </a:lnTo>
                    <a:lnTo>
                      <a:pt x="161" y="209"/>
                    </a:lnTo>
                    <a:lnTo>
                      <a:pt x="124" y="144"/>
                    </a:lnTo>
                    <a:lnTo>
                      <a:pt x="73" y="78"/>
                    </a:lnTo>
                    <a:lnTo>
                      <a:pt x="0" y="0"/>
                    </a:lnTo>
                    <a:close/>
                  </a:path>
                </a:pathLst>
              </a:custGeom>
              <a:solidFill>
                <a:srgbClr val="FFFFFF"/>
              </a:solidFill>
              <a:ln w="9525">
                <a:noFill/>
                <a:round/>
                <a:headEnd/>
                <a:tailEnd/>
              </a:ln>
            </p:spPr>
            <p:txBody>
              <a:bodyPr/>
              <a:lstStyle/>
              <a:p>
                <a:endParaRPr lang="zh-CN" altLang="en-US"/>
              </a:p>
            </p:txBody>
          </p:sp>
          <p:grpSp>
            <p:nvGrpSpPr>
              <p:cNvPr id="25" name="Group 273"/>
              <p:cNvGrpSpPr>
                <a:grpSpLocks noChangeAspect="1"/>
              </p:cNvGrpSpPr>
              <p:nvPr/>
            </p:nvGrpSpPr>
            <p:grpSpPr bwMode="auto">
              <a:xfrm rot="10691454">
                <a:off x="455" y="2700"/>
                <a:ext cx="213" cy="684"/>
                <a:chOff x="6498" y="2481"/>
                <a:chExt cx="562" cy="1806"/>
              </a:xfrm>
            </p:grpSpPr>
            <p:sp>
              <p:nvSpPr>
                <p:cNvPr id="175180" name="Freeform 274"/>
                <p:cNvSpPr>
                  <a:spLocks noChangeAspect="1"/>
                </p:cNvSpPr>
                <p:nvPr/>
              </p:nvSpPr>
              <p:spPr bwMode="auto">
                <a:xfrm>
                  <a:off x="6604" y="3234"/>
                  <a:ext cx="345" cy="1053"/>
                </a:xfrm>
                <a:custGeom>
                  <a:avLst/>
                  <a:gdLst>
                    <a:gd name="T0" fmla="*/ 0 w 345"/>
                    <a:gd name="T1" fmla="*/ 80 h 1053"/>
                    <a:gd name="T2" fmla="*/ 6 w 345"/>
                    <a:gd name="T3" fmla="*/ 252 h 1053"/>
                    <a:gd name="T4" fmla="*/ 23 w 345"/>
                    <a:gd name="T5" fmla="*/ 274 h 1053"/>
                    <a:gd name="T6" fmla="*/ 17 w 345"/>
                    <a:gd name="T7" fmla="*/ 975 h 1053"/>
                    <a:gd name="T8" fmla="*/ 40 w 345"/>
                    <a:gd name="T9" fmla="*/ 1053 h 1053"/>
                    <a:gd name="T10" fmla="*/ 98 w 345"/>
                    <a:gd name="T11" fmla="*/ 1053 h 1053"/>
                    <a:gd name="T12" fmla="*/ 146 w 345"/>
                    <a:gd name="T13" fmla="*/ 1015 h 1053"/>
                    <a:gd name="T14" fmla="*/ 201 w 345"/>
                    <a:gd name="T15" fmla="*/ 1015 h 1053"/>
                    <a:gd name="T16" fmla="*/ 245 w 345"/>
                    <a:gd name="T17" fmla="*/ 1053 h 1053"/>
                    <a:gd name="T18" fmla="*/ 307 w 345"/>
                    <a:gd name="T19" fmla="*/ 1053 h 1053"/>
                    <a:gd name="T20" fmla="*/ 328 w 345"/>
                    <a:gd name="T21" fmla="*/ 975 h 1053"/>
                    <a:gd name="T22" fmla="*/ 317 w 345"/>
                    <a:gd name="T23" fmla="*/ 274 h 1053"/>
                    <a:gd name="T24" fmla="*/ 333 w 345"/>
                    <a:gd name="T25" fmla="*/ 252 h 1053"/>
                    <a:gd name="T26" fmla="*/ 345 w 345"/>
                    <a:gd name="T27" fmla="*/ 80 h 1053"/>
                    <a:gd name="T28" fmla="*/ 269 w 345"/>
                    <a:gd name="T29" fmla="*/ 17 h 1053"/>
                    <a:gd name="T30" fmla="*/ 231 w 345"/>
                    <a:gd name="T31" fmla="*/ 17 h 1053"/>
                    <a:gd name="T32" fmla="*/ 210 w 345"/>
                    <a:gd name="T33" fmla="*/ 0 h 1053"/>
                    <a:gd name="T34" fmla="*/ 123 w 345"/>
                    <a:gd name="T35" fmla="*/ 0 h 1053"/>
                    <a:gd name="T36" fmla="*/ 104 w 345"/>
                    <a:gd name="T37" fmla="*/ 17 h 1053"/>
                    <a:gd name="T38" fmla="*/ 72 w 345"/>
                    <a:gd name="T39" fmla="*/ 17 h 1053"/>
                    <a:gd name="T40" fmla="*/ 0 w 345"/>
                    <a:gd name="T41" fmla="*/ 80 h 10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5"/>
                    <a:gd name="T64" fmla="*/ 0 h 1053"/>
                    <a:gd name="T65" fmla="*/ 345 w 345"/>
                    <a:gd name="T66" fmla="*/ 1053 h 105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5" h="1053">
                      <a:moveTo>
                        <a:pt x="0" y="80"/>
                      </a:moveTo>
                      <a:lnTo>
                        <a:pt x="6" y="252"/>
                      </a:lnTo>
                      <a:lnTo>
                        <a:pt x="23" y="274"/>
                      </a:lnTo>
                      <a:lnTo>
                        <a:pt x="17" y="975"/>
                      </a:lnTo>
                      <a:lnTo>
                        <a:pt x="40" y="1053"/>
                      </a:lnTo>
                      <a:lnTo>
                        <a:pt x="98" y="1053"/>
                      </a:lnTo>
                      <a:lnTo>
                        <a:pt x="146" y="1015"/>
                      </a:lnTo>
                      <a:lnTo>
                        <a:pt x="201" y="1015"/>
                      </a:lnTo>
                      <a:lnTo>
                        <a:pt x="245" y="1053"/>
                      </a:lnTo>
                      <a:lnTo>
                        <a:pt x="307" y="1053"/>
                      </a:lnTo>
                      <a:lnTo>
                        <a:pt x="328" y="975"/>
                      </a:lnTo>
                      <a:lnTo>
                        <a:pt x="317" y="274"/>
                      </a:lnTo>
                      <a:lnTo>
                        <a:pt x="333" y="252"/>
                      </a:lnTo>
                      <a:lnTo>
                        <a:pt x="345" y="80"/>
                      </a:lnTo>
                      <a:lnTo>
                        <a:pt x="269" y="17"/>
                      </a:lnTo>
                      <a:lnTo>
                        <a:pt x="231" y="17"/>
                      </a:lnTo>
                      <a:lnTo>
                        <a:pt x="210" y="0"/>
                      </a:lnTo>
                      <a:lnTo>
                        <a:pt x="123" y="0"/>
                      </a:lnTo>
                      <a:lnTo>
                        <a:pt x="104" y="17"/>
                      </a:lnTo>
                      <a:lnTo>
                        <a:pt x="72" y="17"/>
                      </a:lnTo>
                      <a:lnTo>
                        <a:pt x="0" y="80"/>
                      </a:lnTo>
                      <a:close/>
                    </a:path>
                  </a:pathLst>
                </a:custGeom>
                <a:solidFill>
                  <a:srgbClr val="C0C0C0"/>
                </a:solidFill>
                <a:ln w="9525">
                  <a:noFill/>
                  <a:round/>
                  <a:headEnd/>
                  <a:tailEnd/>
                </a:ln>
              </p:spPr>
              <p:txBody>
                <a:bodyPr/>
                <a:lstStyle/>
                <a:p>
                  <a:endParaRPr lang="zh-CN" altLang="en-US"/>
                </a:p>
              </p:txBody>
            </p:sp>
            <p:sp>
              <p:nvSpPr>
                <p:cNvPr id="175181" name="Oval 275"/>
                <p:cNvSpPr>
                  <a:spLocks noChangeAspect="1" noChangeArrowheads="1"/>
                </p:cNvSpPr>
                <p:nvPr/>
              </p:nvSpPr>
              <p:spPr bwMode="auto">
                <a:xfrm>
                  <a:off x="6781" y="3267"/>
                  <a:ext cx="45" cy="72"/>
                </a:xfrm>
                <a:prstGeom prst="ellipse">
                  <a:avLst/>
                </a:prstGeom>
                <a:solidFill>
                  <a:srgbClr val="E0E0E0"/>
                </a:solidFill>
                <a:ln w="9525">
                  <a:noFill/>
                  <a:round/>
                  <a:headEnd/>
                  <a:tailEnd/>
                </a:ln>
              </p:spPr>
              <p:txBody>
                <a:bodyPr/>
                <a:lstStyle/>
                <a:p>
                  <a:endParaRPr lang="zh-CN" altLang="en-US"/>
                </a:p>
              </p:txBody>
            </p:sp>
            <p:grpSp>
              <p:nvGrpSpPr>
                <p:cNvPr id="26" name="Group 276"/>
                <p:cNvGrpSpPr>
                  <a:grpSpLocks noChangeAspect="1"/>
                </p:cNvGrpSpPr>
                <p:nvPr/>
              </p:nvGrpSpPr>
              <p:grpSpPr bwMode="auto">
                <a:xfrm>
                  <a:off x="6498" y="2481"/>
                  <a:ext cx="562" cy="828"/>
                  <a:chOff x="6498" y="2481"/>
                  <a:chExt cx="562" cy="828"/>
                </a:xfrm>
              </p:grpSpPr>
              <p:sp>
                <p:nvSpPr>
                  <p:cNvPr id="175188" name="Oval 277"/>
                  <p:cNvSpPr>
                    <a:spLocks noChangeAspect="1" noChangeArrowheads="1"/>
                  </p:cNvSpPr>
                  <p:nvPr/>
                </p:nvSpPr>
                <p:spPr bwMode="auto">
                  <a:xfrm>
                    <a:off x="6531" y="2481"/>
                    <a:ext cx="514" cy="282"/>
                  </a:xfrm>
                  <a:prstGeom prst="ellipse">
                    <a:avLst/>
                  </a:prstGeom>
                  <a:solidFill>
                    <a:srgbClr val="FFFFFF"/>
                  </a:solidFill>
                  <a:ln w="9525">
                    <a:noFill/>
                    <a:round/>
                    <a:headEnd/>
                    <a:tailEnd/>
                  </a:ln>
                </p:spPr>
                <p:txBody>
                  <a:bodyPr/>
                  <a:lstStyle/>
                  <a:p>
                    <a:endParaRPr lang="zh-CN" altLang="en-US"/>
                  </a:p>
                </p:txBody>
              </p:sp>
              <p:sp>
                <p:nvSpPr>
                  <p:cNvPr id="175189" name="Freeform 278"/>
                  <p:cNvSpPr>
                    <a:spLocks noChangeAspect="1"/>
                  </p:cNvSpPr>
                  <p:nvPr/>
                </p:nvSpPr>
                <p:spPr bwMode="auto">
                  <a:xfrm>
                    <a:off x="6498" y="2610"/>
                    <a:ext cx="562" cy="699"/>
                  </a:xfrm>
                  <a:custGeom>
                    <a:avLst/>
                    <a:gdLst>
                      <a:gd name="T0" fmla="*/ 358 w 562"/>
                      <a:gd name="T1" fmla="*/ 699 h 699"/>
                      <a:gd name="T2" fmla="*/ 562 w 562"/>
                      <a:gd name="T3" fmla="*/ 69 h 699"/>
                      <a:gd name="T4" fmla="*/ 526 w 562"/>
                      <a:gd name="T5" fmla="*/ 56 h 699"/>
                      <a:gd name="T6" fmla="*/ 485 w 562"/>
                      <a:gd name="T7" fmla="*/ 38 h 699"/>
                      <a:gd name="T8" fmla="*/ 431 w 562"/>
                      <a:gd name="T9" fmla="*/ 24 h 699"/>
                      <a:gd name="T10" fmla="*/ 384 w 562"/>
                      <a:gd name="T11" fmla="*/ 12 h 699"/>
                      <a:gd name="T12" fmla="*/ 342 w 562"/>
                      <a:gd name="T13" fmla="*/ 4 h 699"/>
                      <a:gd name="T14" fmla="*/ 297 w 562"/>
                      <a:gd name="T15" fmla="*/ 0 h 699"/>
                      <a:gd name="T16" fmla="*/ 248 w 562"/>
                      <a:gd name="T17" fmla="*/ 3 h 699"/>
                      <a:gd name="T18" fmla="*/ 185 w 562"/>
                      <a:gd name="T19" fmla="*/ 10 h 699"/>
                      <a:gd name="T20" fmla="*/ 132 w 562"/>
                      <a:gd name="T21" fmla="*/ 24 h 699"/>
                      <a:gd name="T22" fmla="*/ 80 w 562"/>
                      <a:gd name="T23" fmla="*/ 38 h 699"/>
                      <a:gd name="T24" fmla="*/ 34 w 562"/>
                      <a:gd name="T25" fmla="*/ 58 h 699"/>
                      <a:gd name="T26" fmla="*/ 0 w 562"/>
                      <a:gd name="T27" fmla="*/ 76 h 699"/>
                      <a:gd name="T28" fmla="*/ 197 w 562"/>
                      <a:gd name="T29" fmla="*/ 699 h 6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2"/>
                      <a:gd name="T46" fmla="*/ 0 h 699"/>
                      <a:gd name="T47" fmla="*/ 562 w 562"/>
                      <a:gd name="T48" fmla="*/ 699 h 69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2" h="699">
                        <a:moveTo>
                          <a:pt x="358" y="699"/>
                        </a:moveTo>
                        <a:lnTo>
                          <a:pt x="562" y="69"/>
                        </a:lnTo>
                        <a:lnTo>
                          <a:pt x="526" y="56"/>
                        </a:lnTo>
                        <a:lnTo>
                          <a:pt x="485" y="38"/>
                        </a:lnTo>
                        <a:lnTo>
                          <a:pt x="431" y="24"/>
                        </a:lnTo>
                        <a:lnTo>
                          <a:pt x="384" y="12"/>
                        </a:lnTo>
                        <a:lnTo>
                          <a:pt x="342" y="4"/>
                        </a:lnTo>
                        <a:lnTo>
                          <a:pt x="297" y="0"/>
                        </a:lnTo>
                        <a:lnTo>
                          <a:pt x="248" y="3"/>
                        </a:lnTo>
                        <a:lnTo>
                          <a:pt x="185" y="10"/>
                        </a:lnTo>
                        <a:lnTo>
                          <a:pt x="132" y="24"/>
                        </a:lnTo>
                        <a:lnTo>
                          <a:pt x="80" y="38"/>
                        </a:lnTo>
                        <a:lnTo>
                          <a:pt x="34" y="58"/>
                        </a:lnTo>
                        <a:lnTo>
                          <a:pt x="0" y="76"/>
                        </a:lnTo>
                        <a:lnTo>
                          <a:pt x="197" y="699"/>
                        </a:lnTo>
                      </a:path>
                    </a:pathLst>
                  </a:custGeom>
                  <a:noFill/>
                  <a:ln w="6350">
                    <a:solidFill>
                      <a:srgbClr val="A0A0A0"/>
                    </a:solidFill>
                    <a:round/>
                    <a:headEnd/>
                    <a:tailEnd/>
                  </a:ln>
                </p:spPr>
                <p:txBody>
                  <a:bodyPr/>
                  <a:lstStyle/>
                  <a:p>
                    <a:endParaRPr lang="zh-CN" altLang="en-US"/>
                  </a:p>
                </p:txBody>
              </p:sp>
            </p:grpSp>
            <p:grpSp>
              <p:nvGrpSpPr>
                <p:cNvPr id="27" name="Group 279"/>
                <p:cNvGrpSpPr>
                  <a:grpSpLocks noChangeAspect="1"/>
                </p:cNvGrpSpPr>
                <p:nvPr/>
              </p:nvGrpSpPr>
              <p:grpSpPr bwMode="auto">
                <a:xfrm>
                  <a:off x="6676" y="3385"/>
                  <a:ext cx="193" cy="804"/>
                  <a:chOff x="6676" y="3385"/>
                  <a:chExt cx="193" cy="804"/>
                </a:xfrm>
              </p:grpSpPr>
              <p:sp>
                <p:nvSpPr>
                  <p:cNvPr id="175184" name="Line 280"/>
                  <p:cNvSpPr>
                    <a:spLocks noChangeAspect="1" noChangeShapeType="1"/>
                  </p:cNvSpPr>
                  <p:nvPr/>
                </p:nvSpPr>
                <p:spPr bwMode="auto">
                  <a:xfrm>
                    <a:off x="6708" y="3406"/>
                    <a:ext cx="1" cy="783"/>
                  </a:xfrm>
                  <a:prstGeom prst="line">
                    <a:avLst/>
                  </a:prstGeom>
                  <a:noFill/>
                  <a:ln w="6350">
                    <a:solidFill>
                      <a:srgbClr val="808080"/>
                    </a:solidFill>
                    <a:round/>
                    <a:headEnd/>
                    <a:tailEnd/>
                  </a:ln>
                </p:spPr>
                <p:txBody>
                  <a:bodyPr/>
                  <a:lstStyle/>
                  <a:p>
                    <a:endParaRPr lang="zh-CN" altLang="en-US"/>
                  </a:p>
                </p:txBody>
              </p:sp>
              <p:sp>
                <p:nvSpPr>
                  <p:cNvPr id="175185" name="Line 281"/>
                  <p:cNvSpPr>
                    <a:spLocks noChangeAspect="1" noChangeShapeType="1"/>
                  </p:cNvSpPr>
                  <p:nvPr/>
                </p:nvSpPr>
                <p:spPr bwMode="auto">
                  <a:xfrm flipV="1">
                    <a:off x="6836" y="3406"/>
                    <a:ext cx="4" cy="779"/>
                  </a:xfrm>
                  <a:prstGeom prst="line">
                    <a:avLst/>
                  </a:prstGeom>
                  <a:noFill/>
                  <a:ln w="6350">
                    <a:solidFill>
                      <a:srgbClr val="808080"/>
                    </a:solidFill>
                    <a:round/>
                    <a:headEnd/>
                    <a:tailEnd/>
                  </a:ln>
                </p:spPr>
                <p:txBody>
                  <a:bodyPr/>
                  <a:lstStyle/>
                  <a:p>
                    <a:endParaRPr lang="zh-CN" altLang="en-US"/>
                  </a:p>
                </p:txBody>
              </p:sp>
              <p:sp>
                <p:nvSpPr>
                  <p:cNvPr id="175186" name="Line 282"/>
                  <p:cNvSpPr>
                    <a:spLocks noChangeAspect="1" noChangeShapeType="1"/>
                  </p:cNvSpPr>
                  <p:nvPr/>
                </p:nvSpPr>
                <p:spPr bwMode="auto">
                  <a:xfrm flipV="1">
                    <a:off x="6866" y="3385"/>
                    <a:ext cx="3" cy="780"/>
                  </a:xfrm>
                  <a:prstGeom prst="line">
                    <a:avLst/>
                  </a:prstGeom>
                  <a:noFill/>
                  <a:ln w="6350">
                    <a:solidFill>
                      <a:srgbClr val="FFFFFF"/>
                    </a:solidFill>
                    <a:round/>
                    <a:headEnd/>
                    <a:tailEnd/>
                  </a:ln>
                </p:spPr>
                <p:txBody>
                  <a:bodyPr/>
                  <a:lstStyle/>
                  <a:p>
                    <a:endParaRPr lang="zh-CN" altLang="en-US"/>
                  </a:p>
                </p:txBody>
              </p:sp>
              <p:sp>
                <p:nvSpPr>
                  <p:cNvPr id="175187" name="Line 283"/>
                  <p:cNvSpPr>
                    <a:spLocks noChangeAspect="1" noChangeShapeType="1"/>
                  </p:cNvSpPr>
                  <p:nvPr/>
                </p:nvSpPr>
                <p:spPr bwMode="auto">
                  <a:xfrm flipH="1" flipV="1">
                    <a:off x="6676" y="3385"/>
                    <a:ext cx="2" cy="780"/>
                  </a:xfrm>
                  <a:prstGeom prst="line">
                    <a:avLst/>
                  </a:prstGeom>
                  <a:noFill/>
                  <a:ln w="6350">
                    <a:solidFill>
                      <a:srgbClr val="FFFFFF"/>
                    </a:solidFill>
                    <a:round/>
                    <a:headEnd/>
                    <a:tailEnd/>
                  </a:ln>
                </p:spPr>
                <p:txBody>
                  <a:bodyPr/>
                  <a:lstStyle/>
                  <a:p>
                    <a:endParaRPr lang="zh-CN" altLang="en-US"/>
                  </a:p>
                </p:txBody>
              </p:sp>
            </p:grpSp>
          </p:grpSp>
          <p:sp>
            <p:nvSpPr>
              <p:cNvPr id="175156" name="Freeform 284"/>
              <p:cNvSpPr>
                <a:spLocks noChangeAspect="1"/>
              </p:cNvSpPr>
              <p:nvPr/>
            </p:nvSpPr>
            <p:spPr bwMode="auto">
              <a:xfrm rot="10691454">
                <a:off x="361" y="2642"/>
                <a:ext cx="207" cy="258"/>
              </a:xfrm>
              <a:custGeom>
                <a:avLst/>
                <a:gdLst>
                  <a:gd name="T0" fmla="*/ 0 w 546"/>
                  <a:gd name="T1" fmla="*/ 0 h 681"/>
                  <a:gd name="T2" fmla="*/ 0 w 546"/>
                  <a:gd name="T3" fmla="*/ 0 h 681"/>
                  <a:gd name="T4" fmla="*/ 0 w 546"/>
                  <a:gd name="T5" fmla="*/ 0 h 681"/>
                  <a:gd name="T6" fmla="*/ 0 w 546"/>
                  <a:gd name="T7" fmla="*/ 0 h 681"/>
                  <a:gd name="T8" fmla="*/ 0 w 546"/>
                  <a:gd name="T9" fmla="*/ 0 h 681"/>
                  <a:gd name="T10" fmla="*/ 0 w 546"/>
                  <a:gd name="T11" fmla="*/ 0 h 681"/>
                  <a:gd name="T12" fmla="*/ 0 w 546"/>
                  <a:gd name="T13" fmla="*/ 0 h 681"/>
                  <a:gd name="T14" fmla="*/ 0 w 546"/>
                  <a:gd name="T15" fmla="*/ 0 h 681"/>
                  <a:gd name="T16" fmla="*/ 0 w 546"/>
                  <a:gd name="T17" fmla="*/ 0 h 681"/>
                  <a:gd name="T18" fmla="*/ 0 w 546"/>
                  <a:gd name="T19" fmla="*/ 0 h 681"/>
                  <a:gd name="T20" fmla="*/ 0 w 546"/>
                  <a:gd name="T21" fmla="*/ 0 h 681"/>
                  <a:gd name="T22" fmla="*/ 0 w 546"/>
                  <a:gd name="T23" fmla="*/ 0 h 681"/>
                  <a:gd name="T24" fmla="*/ 0 w 546"/>
                  <a:gd name="T25" fmla="*/ 0 h 681"/>
                  <a:gd name="T26" fmla="*/ 0 w 546"/>
                  <a:gd name="T27" fmla="*/ 0 h 681"/>
                  <a:gd name="T28" fmla="*/ 0 w 546"/>
                  <a:gd name="T29" fmla="*/ 0 h 681"/>
                  <a:gd name="T30" fmla="*/ 0 w 546"/>
                  <a:gd name="T31" fmla="*/ 0 h 681"/>
                  <a:gd name="T32" fmla="*/ 0 w 546"/>
                  <a:gd name="T33" fmla="*/ 0 h 681"/>
                  <a:gd name="T34" fmla="*/ 0 w 546"/>
                  <a:gd name="T35" fmla="*/ 0 h 681"/>
                  <a:gd name="T36" fmla="*/ 0 w 546"/>
                  <a:gd name="T37" fmla="*/ 0 h 681"/>
                  <a:gd name="T38" fmla="*/ 0 w 546"/>
                  <a:gd name="T39" fmla="*/ 0 h 681"/>
                  <a:gd name="T40" fmla="*/ 0 w 546"/>
                  <a:gd name="T41" fmla="*/ 0 h 681"/>
                  <a:gd name="T42" fmla="*/ 0 w 546"/>
                  <a:gd name="T43" fmla="*/ 0 h 681"/>
                  <a:gd name="T44" fmla="*/ 0 w 546"/>
                  <a:gd name="T45" fmla="*/ 0 h 681"/>
                  <a:gd name="T46" fmla="*/ 0 w 546"/>
                  <a:gd name="T47" fmla="*/ 0 h 681"/>
                  <a:gd name="T48" fmla="*/ 0 w 546"/>
                  <a:gd name="T49" fmla="*/ 0 h 681"/>
                  <a:gd name="T50" fmla="*/ 0 w 546"/>
                  <a:gd name="T51" fmla="*/ 0 h 681"/>
                  <a:gd name="T52" fmla="*/ 0 w 546"/>
                  <a:gd name="T53" fmla="*/ 0 h 681"/>
                  <a:gd name="T54" fmla="*/ 0 w 546"/>
                  <a:gd name="T55" fmla="*/ 0 h 681"/>
                  <a:gd name="T56" fmla="*/ 0 w 546"/>
                  <a:gd name="T57" fmla="*/ 0 h 68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6"/>
                  <a:gd name="T88" fmla="*/ 0 h 681"/>
                  <a:gd name="T89" fmla="*/ 546 w 546"/>
                  <a:gd name="T90" fmla="*/ 681 h 68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6" h="681">
                    <a:moveTo>
                      <a:pt x="546" y="0"/>
                    </a:moveTo>
                    <a:lnTo>
                      <a:pt x="523" y="20"/>
                    </a:lnTo>
                    <a:lnTo>
                      <a:pt x="432" y="441"/>
                    </a:lnTo>
                    <a:lnTo>
                      <a:pt x="415" y="483"/>
                    </a:lnTo>
                    <a:lnTo>
                      <a:pt x="388" y="518"/>
                    </a:lnTo>
                    <a:lnTo>
                      <a:pt x="347" y="550"/>
                    </a:lnTo>
                    <a:lnTo>
                      <a:pt x="307" y="575"/>
                    </a:lnTo>
                    <a:lnTo>
                      <a:pt x="262" y="598"/>
                    </a:lnTo>
                    <a:lnTo>
                      <a:pt x="215" y="618"/>
                    </a:lnTo>
                    <a:lnTo>
                      <a:pt x="163" y="637"/>
                    </a:lnTo>
                    <a:lnTo>
                      <a:pt x="119" y="647"/>
                    </a:lnTo>
                    <a:lnTo>
                      <a:pt x="65" y="656"/>
                    </a:lnTo>
                    <a:lnTo>
                      <a:pt x="0" y="652"/>
                    </a:lnTo>
                    <a:lnTo>
                      <a:pt x="10" y="677"/>
                    </a:lnTo>
                    <a:lnTo>
                      <a:pt x="55" y="681"/>
                    </a:lnTo>
                    <a:lnTo>
                      <a:pt x="86" y="681"/>
                    </a:lnTo>
                    <a:lnTo>
                      <a:pt x="134" y="677"/>
                    </a:lnTo>
                    <a:lnTo>
                      <a:pt x="173" y="674"/>
                    </a:lnTo>
                    <a:lnTo>
                      <a:pt x="227" y="665"/>
                    </a:lnTo>
                    <a:lnTo>
                      <a:pt x="269" y="657"/>
                    </a:lnTo>
                    <a:lnTo>
                      <a:pt x="316" y="643"/>
                    </a:lnTo>
                    <a:lnTo>
                      <a:pt x="343" y="635"/>
                    </a:lnTo>
                    <a:lnTo>
                      <a:pt x="384" y="618"/>
                    </a:lnTo>
                    <a:lnTo>
                      <a:pt x="427" y="590"/>
                    </a:lnTo>
                    <a:lnTo>
                      <a:pt x="440" y="575"/>
                    </a:lnTo>
                    <a:lnTo>
                      <a:pt x="452" y="554"/>
                    </a:lnTo>
                    <a:lnTo>
                      <a:pt x="462" y="512"/>
                    </a:lnTo>
                    <a:lnTo>
                      <a:pt x="471" y="470"/>
                    </a:lnTo>
                    <a:lnTo>
                      <a:pt x="546" y="0"/>
                    </a:lnTo>
                    <a:close/>
                  </a:path>
                </a:pathLst>
              </a:custGeom>
              <a:solidFill>
                <a:srgbClr val="FFFFFF"/>
              </a:solidFill>
              <a:ln w="9525">
                <a:noFill/>
                <a:round/>
                <a:headEnd/>
                <a:tailEnd/>
              </a:ln>
            </p:spPr>
            <p:txBody>
              <a:bodyPr/>
              <a:lstStyle/>
              <a:p>
                <a:endParaRPr lang="zh-CN" altLang="en-US"/>
              </a:p>
            </p:txBody>
          </p:sp>
          <p:sp>
            <p:nvSpPr>
              <p:cNvPr id="175157" name="Text Box 285"/>
              <p:cNvSpPr txBox="1">
                <a:spLocks noChangeArrowheads="1"/>
              </p:cNvSpPr>
              <p:nvPr/>
            </p:nvSpPr>
            <p:spPr bwMode="auto">
              <a:xfrm>
                <a:off x="4605" y="2085"/>
                <a:ext cx="369" cy="238"/>
              </a:xfrm>
              <a:prstGeom prst="rect">
                <a:avLst/>
              </a:prstGeom>
              <a:noFill/>
              <a:ln w="9525">
                <a:noFill/>
                <a:miter lim="800000"/>
                <a:headEnd/>
                <a:tailEnd/>
              </a:ln>
            </p:spPr>
            <p:txBody>
              <a:bodyPr wrap="none">
                <a:spAutoFit/>
              </a:bodyPr>
              <a:lstStyle/>
              <a:p>
                <a:r>
                  <a:rPr lang="en-US" altLang="zh-CN" i="1">
                    <a:latin typeface="Times New Roman" pitchFamily="18" charset="0"/>
                  </a:rPr>
                  <a:t>Fe</a:t>
                </a:r>
                <a:r>
                  <a:rPr lang="en-US" altLang="zh-CN" i="1">
                    <a:latin typeface="Times New Roman" pitchFamily="18" charset="0"/>
                    <a:cs typeface="Times New Roman" pitchFamily="18" charset="0"/>
                  </a:rPr>
                  <a:t>´</a:t>
                </a:r>
                <a:endParaRPr lang="en-US" altLang="zh-CN" i="1">
                  <a:latin typeface="Times New Roman" pitchFamily="18" charset="0"/>
                </a:endParaRPr>
              </a:p>
            </p:txBody>
          </p:sp>
          <p:sp>
            <p:nvSpPr>
              <p:cNvPr id="175158" name="Text Box 286"/>
              <p:cNvSpPr txBox="1">
                <a:spLocks noChangeArrowheads="1"/>
              </p:cNvSpPr>
              <p:nvPr/>
            </p:nvSpPr>
            <p:spPr bwMode="auto">
              <a:xfrm>
                <a:off x="3198" y="2316"/>
                <a:ext cx="292" cy="238"/>
              </a:xfrm>
              <a:prstGeom prst="rect">
                <a:avLst/>
              </a:prstGeom>
              <a:noFill/>
              <a:ln w="9525">
                <a:noFill/>
                <a:miter lim="800000"/>
                <a:headEnd/>
                <a:tailEnd/>
              </a:ln>
            </p:spPr>
            <p:txBody>
              <a:bodyPr wrap="none">
                <a:spAutoFit/>
              </a:bodyPr>
              <a:lstStyle/>
              <a:p>
                <a:r>
                  <a:rPr lang="en-US" altLang="zh-CN" i="1">
                    <a:latin typeface="Times New Roman" pitchFamily="18" charset="0"/>
                  </a:rPr>
                  <a:t>Fe</a:t>
                </a:r>
              </a:p>
            </p:txBody>
          </p:sp>
          <p:sp>
            <p:nvSpPr>
              <p:cNvPr id="175159" name="Text Box 287"/>
              <p:cNvSpPr txBox="1">
                <a:spLocks noChangeArrowheads="1"/>
              </p:cNvSpPr>
              <p:nvPr/>
            </p:nvSpPr>
            <p:spPr bwMode="auto">
              <a:xfrm>
                <a:off x="2169" y="2333"/>
                <a:ext cx="377" cy="238"/>
              </a:xfrm>
              <a:prstGeom prst="rect">
                <a:avLst/>
              </a:prstGeom>
              <a:noFill/>
              <a:ln w="9525">
                <a:noFill/>
                <a:miter lim="800000"/>
                <a:headEnd/>
                <a:tailEnd/>
              </a:ln>
            </p:spPr>
            <p:txBody>
              <a:bodyPr wrap="none">
                <a:spAutoFit/>
              </a:bodyPr>
              <a:lstStyle/>
              <a:p>
                <a:r>
                  <a:rPr lang="en-US" altLang="zh-CN" i="1">
                    <a:latin typeface="Times New Roman" pitchFamily="18" charset="0"/>
                  </a:rPr>
                  <a:t>Fo</a:t>
                </a:r>
                <a:r>
                  <a:rPr lang="en-US" altLang="zh-CN" i="1">
                    <a:latin typeface="Times New Roman" pitchFamily="18" charset="0"/>
                    <a:cs typeface="Times New Roman" pitchFamily="18" charset="0"/>
                  </a:rPr>
                  <a:t>´</a:t>
                </a:r>
                <a:endParaRPr lang="en-US" altLang="zh-CN" i="1">
                  <a:latin typeface="Times New Roman" pitchFamily="18" charset="0"/>
                </a:endParaRPr>
              </a:p>
            </p:txBody>
          </p:sp>
          <p:sp>
            <p:nvSpPr>
              <p:cNvPr id="175160" name="Text Box 288"/>
              <p:cNvSpPr txBox="1">
                <a:spLocks noChangeArrowheads="1"/>
              </p:cNvSpPr>
              <p:nvPr/>
            </p:nvSpPr>
            <p:spPr bwMode="auto">
              <a:xfrm>
                <a:off x="873" y="2333"/>
                <a:ext cx="300" cy="238"/>
              </a:xfrm>
              <a:prstGeom prst="rect">
                <a:avLst/>
              </a:prstGeom>
              <a:noFill/>
              <a:ln w="9525">
                <a:noFill/>
                <a:miter lim="800000"/>
                <a:headEnd/>
                <a:tailEnd/>
              </a:ln>
            </p:spPr>
            <p:txBody>
              <a:bodyPr wrap="none">
                <a:spAutoFit/>
              </a:bodyPr>
              <a:lstStyle/>
              <a:p>
                <a:r>
                  <a:rPr lang="en-US" altLang="zh-CN" i="1">
                    <a:latin typeface="Times New Roman" pitchFamily="18" charset="0"/>
                  </a:rPr>
                  <a:t>Fo</a:t>
                </a:r>
              </a:p>
            </p:txBody>
          </p:sp>
          <p:sp>
            <p:nvSpPr>
              <p:cNvPr id="175161" name="Line 289"/>
              <p:cNvSpPr>
                <a:spLocks noChangeShapeType="1"/>
              </p:cNvSpPr>
              <p:nvPr/>
            </p:nvSpPr>
            <p:spPr bwMode="auto">
              <a:xfrm>
                <a:off x="2277" y="2037"/>
                <a:ext cx="0" cy="288"/>
              </a:xfrm>
              <a:prstGeom prst="line">
                <a:avLst/>
              </a:prstGeom>
              <a:noFill/>
              <a:ln w="9525">
                <a:solidFill>
                  <a:schemeClr val="tx1"/>
                </a:solidFill>
                <a:round/>
                <a:headEnd/>
                <a:tailEnd/>
              </a:ln>
            </p:spPr>
            <p:txBody>
              <a:bodyPr/>
              <a:lstStyle/>
              <a:p>
                <a:endParaRPr lang="zh-CN" altLang="en-US"/>
              </a:p>
            </p:txBody>
          </p:sp>
          <p:sp>
            <p:nvSpPr>
              <p:cNvPr id="175162" name="Line 290"/>
              <p:cNvSpPr>
                <a:spLocks noChangeShapeType="1"/>
              </p:cNvSpPr>
              <p:nvPr/>
            </p:nvSpPr>
            <p:spPr bwMode="auto">
              <a:xfrm>
                <a:off x="3351" y="2037"/>
                <a:ext cx="0" cy="288"/>
              </a:xfrm>
              <a:prstGeom prst="line">
                <a:avLst/>
              </a:prstGeom>
              <a:noFill/>
              <a:ln w="9525">
                <a:solidFill>
                  <a:schemeClr val="tx1"/>
                </a:solidFill>
                <a:round/>
                <a:headEnd/>
                <a:tailEnd/>
              </a:ln>
            </p:spPr>
            <p:txBody>
              <a:bodyPr/>
              <a:lstStyle/>
              <a:p>
                <a:endParaRPr lang="zh-CN" altLang="en-US"/>
              </a:p>
            </p:txBody>
          </p:sp>
          <p:sp>
            <p:nvSpPr>
              <p:cNvPr id="175163" name="Line 291"/>
              <p:cNvSpPr>
                <a:spLocks noChangeShapeType="1"/>
              </p:cNvSpPr>
              <p:nvPr/>
            </p:nvSpPr>
            <p:spPr bwMode="auto">
              <a:xfrm>
                <a:off x="2274" y="2181"/>
                <a:ext cx="1056"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75164" name="Text Box 292"/>
              <p:cNvSpPr txBox="1">
                <a:spLocks noChangeArrowheads="1"/>
              </p:cNvSpPr>
              <p:nvPr/>
            </p:nvSpPr>
            <p:spPr bwMode="auto">
              <a:xfrm>
                <a:off x="2685" y="1913"/>
                <a:ext cx="216" cy="238"/>
              </a:xfrm>
              <a:prstGeom prst="rect">
                <a:avLst/>
              </a:prstGeom>
              <a:noFill/>
              <a:ln w="9525">
                <a:noFill/>
                <a:miter lim="800000"/>
                <a:headEnd/>
                <a:tailEnd/>
              </a:ln>
            </p:spPr>
            <p:txBody>
              <a:bodyPr wrap="none">
                <a:spAutoFit/>
              </a:bodyPr>
              <a:lstStyle/>
              <a:p>
                <a:r>
                  <a:rPr lang="en-US" altLang="zh-CN" i="1">
                    <a:sym typeface="Symbol" pitchFamily="18" charset="2"/>
                  </a:rPr>
                  <a:t></a:t>
                </a:r>
                <a:endParaRPr lang="en-US" altLang="zh-CN" i="1"/>
              </a:p>
            </p:txBody>
          </p:sp>
          <p:sp>
            <p:nvSpPr>
              <p:cNvPr id="175165" name="Text Box 293"/>
              <p:cNvSpPr txBox="1">
                <a:spLocks noChangeArrowheads="1"/>
              </p:cNvSpPr>
              <p:nvPr/>
            </p:nvSpPr>
            <p:spPr bwMode="auto">
              <a:xfrm>
                <a:off x="681" y="1987"/>
                <a:ext cx="258" cy="237"/>
              </a:xfrm>
              <a:prstGeom prst="rect">
                <a:avLst/>
              </a:prstGeom>
              <a:noFill/>
              <a:ln w="9525">
                <a:noFill/>
                <a:miter lim="800000"/>
                <a:headEnd/>
                <a:tailEnd/>
              </a:ln>
            </p:spPr>
            <p:txBody>
              <a:bodyPr wrap="none">
                <a:spAutoFit/>
              </a:bodyPr>
              <a:lstStyle/>
              <a:p>
                <a:r>
                  <a:rPr lang="en-US" altLang="zh-CN" i="1">
                    <a:solidFill>
                      <a:srgbClr val="FF9933"/>
                    </a:solidFill>
                    <a:latin typeface="Times New Roman" pitchFamily="18" charset="0"/>
                  </a:rPr>
                  <a:t>h</a:t>
                </a:r>
                <a:r>
                  <a:rPr lang="en-US" altLang="zh-CN" i="1" baseline="-25000">
                    <a:solidFill>
                      <a:srgbClr val="FF9933"/>
                    </a:solidFill>
                    <a:latin typeface="Times New Roman" pitchFamily="18" charset="0"/>
                  </a:rPr>
                  <a:t>0</a:t>
                </a:r>
              </a:p>
            </p:txBody>
          </p:sp>
          <p:sp>
            <p:nvSpPr>
              <p:cNvPr id="175166" name="Text Box 294"/>
              <p:cNvSpPr txBox="1">
                <a:spLocks noChangeArrowheads="1"/>
              </p:cNvSpPr>
              <p:nvPr/>
            </p:nvSpPr>
            <p:spPr bwMode="auto">
              <a:xfrm>
                <a:off x="3321" y="2528"/>
                <a:ext cx="273" cy="297"/>
              </a:xfrm>
              <a:prstGeom prst="rect">
                <a:avLst/>
              </a:prstGeom>
              <a:noFill/>
              <a:ln w="9525">
                <a:noFill/>
                <a:miter lim="800000"/>
                <a:headEnd/>
                <a:tailEnd/>
              </a:ln>
            </p:spPr>
            <p:txBody>
              <a:bodyPr wrap="none">
                <a:spAutoFit/>
              </a:bodyPr>
              <a:lstStyle/>
              <a:p>
                <a:r>
                  <a:rPr lang="en-US" altLang="zh-CN" sz="2400" i="1">
                    <a:solidFill>
                      <a:srgbClr val="FF9933"/>
                    </a:solidFill>
                    <a:latin typeface="Times New Roman" pitchFamily="18" charset="0"/>
                  </a:rPr>
                  <a:t>h</a:t>
                </a:r>
                <a:r>
                  <a:rPr lang="en-US" altLang="zh-CN" sz="2400" baseline="-25000">
                    <a:solidFill>
                      <a:srgbClr val="FF9933"/>
                    </a:solidFill>
                    <a:latin typeface="Times New Roman" pitchFamily="18" charset="0"/>
                  </a:rPr>
                  <a:t>i</a:t>
                </a:r>
              </a:p>
            </p:txBody>
          </p:sp>
          <p:sp>
            <p:nvSpPr>
              <p:cNvPr id="175167" name="Text Box 295"/>
              <p:cNvSpPr txBox="1">
                <a:spLocks noChangeArrowheads="1"/>
              </p:cNvSpPr>
              <p:nvPr/>
            </p:nvSpPr>
            <p:spPr bwMode="auto">
              <a:xfrm>
                <a:off x="3684" y="2296"/>
                <a:ext cx="224" cy="179"/>
              </a:xfrm>
              <a:prstGeom prst="rect">
                <a:avLst/>
              </a:prstGeom>
              <a:noFill/>
              <a:ln w="9525">
                <a:noFill/>
                <a:miter lim="800000"/>
                <a:headEnd/>
                <a:tailEnd/>
              </a:ln>
            </p:spPr>
            <p:txBody>
              <a:bodyPr wrap="none">
                <a:spAutoFit/>
              </a:bodyPr>
              <a:lstStyle/>
              <a:p>
                <a:r>
                  <a:rPr lang="zh-CN" altLang="en-US" sz="1200"/>
                  <a:t>（</a:t>
                </a:r>
              </a:p>
            </p:txBody>
          </p:sp>
          <p:sp>
            <p:nvSpPr>
              <p:cNvPr id="175168" name="Text Box 296"/>
              <p:cNvSpPr txBox="1">
                <a:spLocks noChangeArrowheads="1"/>
              </p:cNvSpPr>
              <p:nvPr/>
            </p:nvSpPr>
            <p:spPr bwMode="auto">
              <a:xfrm>
                <a:off x="3506" y="2306"/>
                <a:ext cx="289" cy="237"/>
              </a:xfrm>
              <a:prstGeom prst="rect">
                <a:avLst/>
              </a:prstGeom>
              <a:noFill/>
              <a:ln w="9525">
                <a:noFill/>
                <a:miter lim="800000"/>
                <a:headEnd/>
                <a:tailEnd/>
              </a:ln>
            </p:spPr>
            <p:txBody>
              <a:bodyPr wrap="none">
                <a:spAutoFit/>
              </a:bodyPr>
              <a:lstStyle/>
              <a:p>
                <a:r>
                  <a:rPr lang="en-US" altLang="zh-CN" i="1">
                    <a:latin typeface="Times New Roman" pitchFamily="18" charset="0"/>
                    <a:sym typeface="Mathematica1Mono" pitchFamily="18" charset="2"/>
                  </a:rPr>
                  <a:t></a:t>
                </a:r>
                <a:r>
                  <a:rPr lang="en-US" altLang="zh-CN" i="1">
                    <a:latin typeface="Times New Roman" pitchFamily="18" charset="0"/>
                    <a:cs typeface="Times New Roman" pitchFamily="18" charset="0"/>
                    <a:sym typeface="Mathematica1Mono" pitchFamily="18" charset="2"/>
                  </a:rPr>
                  <a:t>´</a:t>
                </a:r>
                <a:endParaRPr lang="en-US" altLang="zh-CN" i="1">
                  <a:latin typeface="Times New Roman" pitchFamily="18" charset="0"/>
                </a:endParaRPr>
              </a:p>
            </p:txBody>
          </p:sp>
          <p:sp>
            <p:nvSpPr>
              <p:cNvPr id="175169" name="Text Box 297"/>
              <p:cNvSpPr txBox="1">
                <a:spLocks noChangeArrowheads="1"/>
              </p:cNvSpPr>
              <p:nvPr/>
            </p:nvSpPr>
            <p:spPr bwMode="auto">
              <a:xfrm>
                <a:off x="4286" y="2282"/>
                <a:ext cx="289" cy="238"/>
              </a:xfrm>
              <a:prstGeom prst="rect">
                <a:avLst/>
              </a:prstGeom>
              <a:noFill/>
              <a:ln w="9525">
                <a:noFill/>
                <a:miter lim="800000"/>
                <a:headEnd/>
                <a:tailEnd/>
              </a:ln>
            </p:spPr>
            <p:txBody>
              <a:bodyPr wrap="none">
                <a:spAutoFit/>
              </a:bodyPr>
              <a:lstStyle/>
              <a:p>
                <a:r>
                  <a:rPr lang="en-US" altLang="zh-CN" i="1">
                    <a:latin typeface="Times New Roman" pitchFamily="18" charset="0"/>
                    <a:sym typeface="Mathematica1Mono" pitchFamily="18" charset="2"/>
                  </a:rPr>
                  <a:t></a:t>
                </a:r>
                <a:r>
                  <a:rPr lang="en-US" altLang="zh-CN" i="1">
                    <a:latin typeface="Times New Roman" pitchFamily="18" charset="0"/>
                    <a:cs typeface="Times New Roman" pitchFamily="18" charset="0"/>
                    <a:sym typeface="Mathematica1Mono" pitchFamily="18" charset="2"/>
                  </a:rPr>
                  <a:t>´</a:t>
                </a:r>
                <a:endParaRPr lang="en-US" altLang="zh-CN" i="1">
                  <a:latin typeface="Times New Roman" pitchFamily="18" charset="0"/>
                </a:endParaRPr>
              </a:p>
            </p:txBody>
          </p:sp>
          <p:sp>
            <p:nvSpPr>
              <p:cNvPr id="175170" name="Text Box 298"/>
              <p:cNvSpPr txBox="1">
                <a:spLocks noChangeArrowheads="1"/>
              </p:cNvSpPr>
              <p:nvPr/>
            </p:nvSpPr>
            <p:spPr bwMode="auto">
              <a:xfrm>
                <a:off x="4512" y="2260"/>
                <a:ext cx="241" cy="198"/>
              </a:xfrm>
              <a:prstGeom prst="rect">
                <a:avLst/>
              </a:prstGeom>
              <a:noFill/>
              <a:ln w="9525">
                <a:noFill/>
                <a:miter lim="800000"/>
                <a:headEnd/>
                <a:tailEnd/>
              </a:ln>
            </p:spPr>
            <p:txBody>
              <a:bodyPr wrap="none">
                <a:spAutoFit/>
              </a:bodyPr>
              <a:lstStyle/>
              <a:p>
                <a:r>
                  <a:rPr lang="zh-CN" altLang="en-US" sz="1400"/>
                  <a:t>（</a:t>
                </a:r>
              </a:p>
            </p:txBody>
          </p:sp>
          <p:sp>
            <p:nvSpPr>
              <p:cNvPr id="175171" name="Text Box 299"/>
              <p:cNvSpPr txBox="1">
                <a:spLocks noChangeArrowheads="1"/>
              </p:cNvSpPr>
              <p:nvPr/>
            </p:nvSpPr>
            <p:spPr bwMode="auto">
              <a:xfrm>
                <a:off x="777" y="2851"/>
                <a:ext cx="335" cy="238"/>
              </a:xfrm>
              <a:prstGeom prst="rect">
                <a:avLst/>
              </a:prstGeom>
              <a:noFill/>
              <a:ln w="9525">
                <a:noFill/>
                <a:miter lim="800000"/>
                <a:headEnd/>
                <a:tailEnd/>
              </a:ln>
            </p:spPr>
            <p:txBody>
              <a:bodyPr wrap="none">
                <a:spAutoFit/>
              </a:bodyPr>
              <a:lstStyle/>
              <a:p>
                <a:r>
                  <a:rPr lang="en-US" altLang="zh-CN" i="1">
                    <a:solidFill>
                      <a:srgbClr val="FF9933"/>
                    </a:solidFill>
                    <a:latin typeface="Times New Roman" pitchFamily="18" charset="0"/>
                  </a:rPr>
                  <a:t>h</a:t>
                </a:r>
                <a:r>
                  <a:rPr lang="en-US" altLang="zh-CN" i="1" baseline="-25000">
                    <a:solidFill>
                      <a:srgbClr val="FF9933"/>
                    </a:solidFill>
                    <a:latin typeface="Times New Roman" pitchFamily="18" charset="0"/>
                  </a:rPr>
                  <a:t>0</a:t>
                </a:r>
                <a:r>
                  <a:rPr lang="en-US" altLang="zh-CN" i="1">
                    <a:solidFill>
                      <a:srgbClr val="FF9933"/>
                    </a:solidFill>
                    <a:latin typeface="Times New Roman" pitchFamily="18" charset="0"/>
                    <a:cs typeface="Times New Roman" pitchFamily="18" charset="0"/>
                  </a:rPr>
                  <a:t>´</a:t>
                </a:r>
              </a:p>
            </p:txBody>
          </p:sp>
          <p:sp>
            <p:nvSpPr>
              <p:cNvPr id="175172" name="Freeform 300"/>
              <p:cNvSpPr>
                <a:spLocks/>
              </p:cNvSpPr>
              <p:nvPr/>
            </p:nvSpPr>
            <p:spPr bwMode="auto">
              <a:xfrm>
                <a:off x="1237" y="2139"/>
                <a:ext cx="180" cy="35"/>
              </a:xfrm>
              <a:custGeom>
                <a:avLst/>
                <a:gdLst>
                  <a:gd name="T0" fmla="*/ 0 w 180"/>
                  <a:gd name="T1" fmla="*/ 35 h 35"/>
                  <a:gd name="T2" fmla="*/ 180 w 180"/>
                  <a:gd name="T3" fmla="*/ 0 h 35"/>
                  <a:gd name="T4" fmla="*/ 0 60000 65536"/>
                  <a:gd name="T5" fmla="*/ 0 60000 65536"/>
                  <a:gd name="T6" fmla="*/ 0 w 180"/>
                  <a:gd name="T7" fmla="*/ 0 h 35"/>
                  <a:gd name="T8" fmla="*/ 180 w 180"/>
                  <a:gd name="T9" fmla="*/ 35 h 35"/>
                </a:gdLst>
                <a:ahLst/>
                <a:cxnLst>
                  <a:cxn ang="T4">
                    <a:pos x="T0" y="T1"/>
                  </a:cxn>
                  <a:cxn ang="T5">
                    <a:pos x="T2" y="T3"/>
                  </a:cxn>
                </a:cxnLst>
                <a:rect l="T6" t="T7" r="T8" b="T9"/>
                <a:pathLst>
                  <a:path w="180" h="35">
                    <a:moveTo>
                      <a:pt x="0" y="35"/>
                    </a:moveTo>
                    <a:lnTo>
                      <a:pt x="180" y="0"/>
                    </a:lnTo>
                  </a:path>
                </a:pathLst>
              </a:custGeom>
              <a:noFill/>
              <a:ln w="19050">
                <a:solidFill>
                  <a:srgbClr val="FF9966"/>
                </a:solidFill>
                <a:round/>
                <a:headEnd/>
                <a:tailEnd type="triangle" w="med" len="med"/>
              </a:ln>
            </p:spPr>
            <p:txBody>
              <a:bodyPr/>
              <a:lstStyle/>
              <a:p>
                <a:endParaRPr lang="zh-CN" altLang="en-US"/>
              </a:p>
            </p:txBody>
          </p:sp>
          <p:sp>
            <p:nvSpPr>
              <p:cNvPr id="175173" name="Line 301"/>
              <p:cNvSpPr>
                <a:spLocks noChangeShapeType="1"/>
              </p:cNvSpPr>
              <p:nvPr/>
            </p:nvSpPr>
            <p:spPr bwMode="auto">
              <a:xfrm rot="21347061" flipV="1">
                <a:off x="4547" y="2447"/>
                <a:ext cx="192" cy="48"/>
              </a:xfrm>
              <a:prstGeom prst="line">
                <a:avLst/>
              </a:prstGeom>
              <a:noFill/>
              <a:ln w="19050">
                <a:solidFill>
                  <a:srgbClr val="FF9966"/>
                </a:solidFill>
                <a:round/>
                <a:headEnd/>
                <a:tailEnd type="triangle" w="med" len="med"/>
              </a:ln>
            </p:spPr>
            <p:txBody>
              <a:bodyPr/>
              <a:lstStyle/>
              <a:p>
                <a:endParaRPr lang="zh-CN" altLang="en-US"/>
              </a:p>
            </p:txBody>
          </p:sp>
          <p:sp>
            <p:nvSpPr>
              <p:cNvPr id="175174" name="Freeform 302"/>
              <p:cNvSpPr>
                <a:spLocks/>
              </p:cNvSpPr>
              <p:nvPr/>
            </p:nvSpPr>
            <p:spPr bwMode="auto">
              <a:xfrm>
                <a:off x="1264" y="2381"/>
                <a:ext cx="171" cy="78"/>
              </a:xfrm>
              <a:custGeom>
                <a:avLst/>
                <a:gdLst>
                  <a:gd name="T0" fmla="*/ 0 w 171"/>
                  <a:gd name="T1" fmla="*/ 0 h 78"/>
                  <a:gd name="T2" fmla="*/ 171 w 171"/>
                  <a:gd name="T3" fmla="*/ 78 h 78"/>
                  <a:gd name="T4" fmla="*/ 0 60000 65536"/>
                  <a:gd name="T5" fmla="*/ 0 60000 65536"/>
                  <a:gd name="T6" fmla="*/ 0 w 171"/>
                  <a:gd name="T7" fmla="*/ 0 h 78"/>
                  <a:gd name="T8" fmla="*/ 171 w 171"/>
                  <a:gd name="T9" fmla="*/ 78 h 78"/>
                </a:gdLst>
                <a:ahLst/>
                <a:cxnLst>
                  <a:cxn ang="T4">
                    <a:pos x="T0" y="T1"/>
                  </a:cxn>
                  <a:cxn ang="T5">
                    <a:pos x="T2" y="T3"/>
                  </a:cxn>
                </a:cxnLst>
                <a:rect l="T6" t="T7" r="T8" b="T9"/>
                <a:pathLst>
                  <a:path w="171" h="78">
                    <a:moveTo>
                      <a:pt x="0" y="0"/>
                    </a:moveTo>
                    <a:lnTo>
                      <a:pt x="171" y="78"/>
                    </a:lnTo>
                  </a:path>
                </a:pathLst>
              </a:custGeom>
              <a:noFill/>
              <a:ln w="19050">
                <a:solidFill>
                  <a:srgbClr val="FF9966"/>
                </a:solidFill>
                <a:round/>
                <a:headEnd/>
                <a:tailEnd type="triangle" w="med" len="med"/>
              </a:ln>
            </p:spPr>
            <p:txBody>
              <a:bodyPr/>
              <a:lstStyle/>
              <a:p>
                <a:endParaRPr lang="zh-CN" altLang="en-US"/>
              </a:p>
            </p:txBody>
          </p:sp>
          <p:sp>
            <p:nvSpPr>
              <p:cNvPr id="175175" name="Freeform 303"/>
              <p:cNvSpPr>
                <a:spLocks/>
              </p:cNvSpPr>
              <p:nvPr/>
            </p:nvSpPr>
            <p:spPr bwMode="auto">
              <a:xfrm>
                <a:off x="1953" y="2173"/>
                <a:ext cx="186" cy="30"/>
              </a:xfrm>
              <a:custGeom>
                <a:avLst/>
                <a:gdLst>
                  <a:gd name="T0" fmla="*/ 0 w 186"/>
                  <a:gd name="T1" fmla="*/ 0 h 30"/>
                  <a:gd name="T2" fmla="*/ 186 w 186"/>
                  <a:gd name="T3" fmla="*/ 30 h 30"/>
                  <a:gd name="T4" fmla="*/ 0 60000 65536"/>
                  <a:gd name="T5" fmla="*/ 0 60000 65536"/>
                  <a:gd name="T6" fmla="*/ 0 w 186"/>
                  <a:gd name="T7" fmla="*/ 0 h 30"/>
                  <a:gd name="T8" fmla="*/ 186 w 186"/>
                  <a:gd name="T9" fmla="*/ 30 h 30"/>
                </a:gdLst>
                <a:ahLst/>
                <a:cxnLst>
                  <a:cxn ang="T4">
                    <a:pos x="T0" y="T1"/>
                  </a:cxn>
                  <a:cxn ang="T5">
                    <a:pos x="T2" y="T3"/>
                  </a:cxn>
                </a:cxnLst>
                <a:rect l="T6" t="T7" r="T8" b="T9"/>
                <a:pathLst>
                  <a:path w="186" h="30">
                    <a:moveTo>
                      <a:pt x="0" y="0"/>
                    </a:moveTo>
                    <a:lnTo>
                      <a:pt x="186" y="30"/>
                    </a:lnTo>
                  </a:path>
                </a:pathLst>
              </a:custGeom>
              <a:noFill/>
              <a:ln w="19050">
                <a:solidFill>
                  <a:srgbClr val="FF9966"/>
                </a:solidFill>
                <a:round/>
                <a:headEnd/>
                <a:tailEnd type="triangle" w="med" len="med"/>
              </a:ln>
            </p:spPr>
            <p:txBody>
              <a:bodyPr/>
              <a:lstStyle/>
              <a:p>
                <a:endParaRPr lang="zh-CN" altLang="en-US"/>
              </a:p>
            </p:txBody>
          </p:sp>
          <p:sp>
            <p:nvSpPr>
              <p:cNvPr id="175176" name="Line 304"/>
              <p:cNvSpPr>
                <a:spLocks noChangeShapeType="1"/>
              </p:cNvSpPr>
              <p:nvPr/>
            </p:nvSpPr>
            <p:spPr bwMode="auto">
              <a:xfrm rot="833925" flipV="1">
                <a:off x="1955" y="2539"/>
                <a:ext cx="192" cy="48"/>
              </a:xfrm>
              <a:prstGeom prst="line">
                <a:avLst/>
              </a:prstGeom>
              <a:noFill/>
              <a:ln w="19050">
                <a:solidFill>
                  <a:srgbClr val="FF9966"/>
                </a:solidFill>
                <a:round/>
                <a:headEnd/>
                <a:tailEnd type="triangle" w="med" len="med"/>
              </a:ln>
            </p:spPr>
            <p:txBody>
              <a:bodyPr/>
              <a:lstStyle/>
              <a:p>
                <a:endParaRPr lang="zh-CN" altLang="en-US"/>
              </a:p>
            </p:txBody>
          </p:sp>
          <p:sp>
            <p:nvSpPr>
              <p:cNvPr id="175177" name="Line 305"/>
              <p:cNvSpPr>
                <a:spLocks noChangeShapeType="1"/>
              </p:cNvSpPr>
              <p:nvPr/>
            </p:nvSpPr>
            <p:spPr bwMode="auto">
              <a:xfrm rot="21347061" flipV="1">
                <a:off x="4549" y="2387"/>
                <a:ext cx="192" cy="48"/>
              </a:xfrm>
              <a:prstGeom prst="line">
                <a:avLst/>
              </a:prstGeom>
              <a:noFill/>
              <a:ln w="19050">
                <a:solidFill>
                  <a:srgbClr val="FF9966"/>
                </a:solidFill>
                <a:round/>
                <a:headEnd/>
                <a:tailEnd type="triangle" w="med" len="med"/>
              </a:ln>
            </p:spPr>
            <p:txBody>
              <a:bodyPr/>
              <a:lstStyle/>
              <a:p>
                <a:endParaRPr lang="zh-CN" altLang="en-US"/>
              </a:p>
            </p:txBody>
          </p:sp>
          <p:sp>
            <p:nvSpPr>
              <p:cNvPr id="175178" name="Line 306"/>
              <p:cNvSpPr>
                <a:spLocks noChangeShapeType="1"/>
              </p:cNvSpPr>
              <p:nvPr/>
            </p:nvSpPr>
            <p:spPr bwMode="auto">
              <a:xfrm rot="21347061" flipV="1">
                <a:off x="4547" y="2511"/>
                <a:ext cx="192" cy="48"/>
              </a:xfrm>
              <a:prstGeom prst="line">
                <a:avLst/>
              </a:prstGeom>
              <a:noFill/>
              <a:ln w="19050">
                <a:solidFill>
                  <a:srgbClr val="FF9966"/>
                </a:solidFill>
                <a:round/>
                <a:headEnd/>
                <a:tailEnd type="triangle" w="med" len="med"/>
              </a:ln>
            </p:spPr>
            <p:txBody>
              <a:bodyPr/>
              <a:lstStyle/>
              <a:p>
                <a:endParaRPr lang="zh-CN" altLang="en-US"/>
              </a:p>
            </p:txBody>
          </p:sp>
          <p:sp>
            <p:nvSpPr>
              <p:cNvPr id="175179" name="Freeform 307"/>
              <p:cNvSpPr>
                <a:spLocks/>
              </p:cNvSpPr>
              <p:nvPr/>
            </p:nvSpPr>
            <p:spPr bwMode="auto">
              <a:xfrm>
                <a:off x="4050" y="2295"/>
                <a:ext cx="962" cy="310"/>
              </a:xfrm>
              <a:custGeom>
                <a:avLst/>
                <a:gdLst>
                  <a:gd name="T0" fmla="*/ 0 w 962"/>
                  <a:gd name="T1" fmla="*/ 310 h 310"/>
                  <a:gd name="T2" fmla="*/ 962 w 962"/>
                  <a:gd name="T3" fmla="*/ 0 h 310"/>
                  <a:gd name="T4" fmla="*/ 0 60000 65536"/>
                  <a:gd name="T5" fmla="*/ 0 60000 65536"/>
                  <a:gd name="T6" fmla="*/ 0 w 962"/>
                  <a:gd name="T7" fmla="*/ 0 h 310"/>
                  <a:gd name="T8" fmla="*/ 962 w 962"/>
                  <a:gd name="T9" fmla="*/ 310 h 310"/>
                </a:gdLst>
                <a:ahLst/>
                <a:cxnLst>
                  <a:cxn ang="T4">
                    <a:pos x="T0" y="T1"/>
                  </a:cxn>
                  <a:cxn ang="T5">
                    <a:pos x="T2" y="T3"/>
                  </a:cxn>
                </a:cxnLst>
                <a:rect l="T6" t="T7" r="T8" b="T9"/>
                <a:pathLst>
                  <a:path w="962" h="310">
                    <a:moveTo>
                      <a:pt x="0" y="310"/>
                    </a:moveTo>
                    <a:lnTo>
                      <a:pt x="962" y="0"/>
                    </a:lnTo>
                  </a:path>
                </a:pathLst>
              </a:custGeom>
              <a:noFill/>
              <a:ln w="28575">
                <a:solidFill>
                  <a:srgbClr val="FF9966"/>
                </a:solidFill>
                <a:round/>
                <a:headEnd/>
                <a:tailEnd/>
              </a:ln>
            </p:spPr>
            <p:txBody>
              <a:bodyPr/>
              <a:lstStyle/>
              <a:p>
                <a:endParaRPr lang="zh-CN" altLang="en-US"/>
              </a:p>
            </p:txBody>
          </p:sp>
        </p:grpSp>
        <p:sp>
          <p:nvSpPr>
            <p:cNvPr id="175116" name="Freeform 308"/>
            <p:cNvSpPr>
              <a:spLocks/>
            </p:cNvSpPr>
            <p:nvPr/>
          </p:nvSpPr>
          <p:spPr bwMode="auto">
            <a:xfrm>
              <a:off x="3720" y="2578"/>
              <a:ext cx="249" cy="36"/>
            </a:xfrm>
            <a:custGeom>
              <a:avLst/>
              <a:gdLst>
                <a:gd name="T0" fmla="*/ 0 w 249"/>
                <a:gd name="T1" fmla="*/ 0 h 36"/>
                <a:gd name="T2" fmla="*/ 249 w 249"/>
                <a:gd name="T3" fmla="*/ 36 h 36"/>
                <a:gd name="T4" fmla="*/ 0 60000 65536"/>
                <a:gd name="T5" fmla="*/ 0 60000 65536"/>
                <a:gd name="T6" fmla="*/ 0 w 249"/>
                <a:gd name="T7" fmla="*/ 0 h 36"/>
                <a:gd name="T8" fmla="*/ 249 w 249"/>
                <a:gd name="T9" fmla="*/ 36 h 36"/>
              </a:gdLst>
              <a:ahLst/>
              <a:cxnLst>
                <a:cxn ang="T4">
                  <a:pos x="T0" y="T1"/>
                </a:cxn>
                <a:cxn ang="T5">
                  <a:pos x="T2" y="T3"/>
                </a:cxn>
              </a:cxnLst>
              <a:rect l="T6" t="T7" r="T8" b="T9"/>
              <a:pathLst>
                <a:path w="249" h="36">
                  <a:moveTo>
                    <a:pt x="0" y="0"/>
                  </a:moveTo>
                  <a:lnTo>
                    <a:pt x="249" y="36"/>
                  </a:lnTo>
                </a:path>
              </a:pathLst>
            </a:custGeom>
            <a:noFill/>
            <a:ln w="9525">
              <a:solidFill>
                <a:srgbClr val="FF9966"/>
              </a:solidFill>
              <a:round/>
              <a:headEnd/>
              <a:tailEnd type="triangle" w="med" len="med"/>
            </a:ln>
          </p:spPr>
          <p:txBody>
            <a:bodyPr/>
            <a:lstStyle/>
            <a:p>
              <a:endParaRPr lang="zh-CN" altLang="en-US"/>
            </a:p>
          </p:txBody>
        </p:sp>
        <p:sp>
          <p:nvSpPr>
            <p:cNvPr id="175117" name="Freeform 309"/>
            <p:cNvSpPr>
              <a:spLocks/>
            </p:cNvSpPr>
            <p:nvPr/>
          </p:nvSpPr>
          <p:spPr bwMode="auto">
            <a:xfrm>
              <a:off x="3660" y="2605"/>
              <a:ext cx="268" cy="39"/>
            </a:xfrm>
            <a:custGeom>
              <a:avLst/>
              <a:gdLst>
                <a:gd name="T0" fmla="*/ 0 w 268"/>
                <a:gd name="T1" fmla="*/ 0 h 39"/>
                <a:gd name="T2" fmla="*/ 268 w 268"/>
                <a:gd name="T3" fmla="*/ 39 h 39"/>
                <a:gd name="T4" fmla="*/ 0 60000 65536"/>
                <a:gd name="T5" fmla="*/ 0 60000 65536"/>
                <a:gd name="T6" fmla="*/ 0 w 268"/>
                <a:gd name="T7" fmla="*/ 0 h 39"/>
                <a:gd name="T8" fmla="*/ 268 w 268"/>
                <a:gd name="T9" fmla="*/ 39 h 39"/>
              </a:gdLst>
              <a:ahLst/>
              <a:cxnLst>
                <a:cxn ang="T4">
                  <a:pos x="T0" y="T1"/>
                </a:cxn>
                <a:cxn ang="T5">
                  <a:pos x="T2" y="T3"/>
                </a:cxn>
              </a:cxnLst>
              <a:rect l="T6" t="T7" r="T8" b="T9"/>
              <a:pathLst>
                <a:path w="268" h="39">
                  <a:moveTo>
                    <a:pt x="0" y="0"/>
                  </a:moveTo>
                  <a:lnTo>
                    <a:pt x="268" y="39"/>
                  </a:lnTo>
                </a:path>
              </a:pathLst>
            </a:custGeom>
            <a:noFill/>
            <a:ln w="9525">
              <a:solidFill>
                <a:srgbClr val="FF9966"/>
              </a:solidFill>
              <a:round/>
              <a:headEnd/>
              <a:tailEnd type="triangle" w="med" len="med"/>
            </a:ln>
          </p:spPr>
          <p:txBody>
            <a:bodyPr/>
            <a:lstStyle/>
            <a:p>
              <a:endParaRPr lang="zh-CN" altLang="en-US"/>
            </a:p>
          </p:txBody>
        </p:sp>
        <p:sp>
          <p:nvSpPr>
            <p:cNvPr id="175118" name="Freeform 310"/>
            <p:cNvSpPr>
              <a:spLocks/>
            </p:cNvSpPr>
            <p:nvPr/>
          </p:nvSpPr>
          <p:spPr bwMode="auto">
            <a:xfrm>
              <a:off x="3651" y="2614"/>
              <a:ext cx="236" cy="63"/>
            </a:xfrm>
            <a:custGeom>
              <a:avLst/>
              <a:gdLst>
                <a:gd name="T0" fmla="*/ 0 w 236"/>
                <a:gd name="T1" fmla="*/ 0 h 63"/>
                <a:gd name="T2" fmla="*/ 236 w 236"/>
                <a:gd name="T3" fmla="*/ 63 h 63"/>
                <a:gd name="T4" fmla="*/ 0 60000 65536"/>
                <a:gd name="T5" fmla="*/ 0 60000 65536"/>
                <a:gd name="T6" fmla="*/ 0 w 236"/>
                <a:gd name="T7" fmla="*/ 0 h 63"/>
                <a:gd name="T8" fmla="*/ 236 w 236"/>
                <a:gd name="T9" fmla="*/ 63 h 63"/>
              </a:gdLst>
              <a:ahLst/>
              <a:cxnLst>
                <a:cxn ang="T4">
                  <a:pos x="T0" y="T1"/>
                </a:cxn>
                <a:cxn ang="T5">
                  <a:pos x="T2" y="T3"/>
                </a:cxn>
              </a:cxnLst>
              <a:rect l="T6" t="T7" r="T8" b="T9"/>
              <a:pathLst>
                <a:path w="236" h="63">
                  <a:moveTo>
                    <a:pt x="0" y="0"/>
                  </a:moveTo>
                  <a:lnTo>
                    <a:pt x="236" y="63"/>
                  </a:lnTo>
                </a:path>
              </a:pathLst>
            </a:custGeom>
            <a:noFill/>
            <a:ln w="9525">
              <a:solidFill>
                <a:srgbClr val="FF9966"/>
              </a:solidFill>
              <a:round/>
              <a:headEnd/>
              <a:tailEnd type="triangle" w="med" len="med"/>
            </a:ln>
          </p:spPr>
          <p:txBody>
            <a:bodyPr/>
            <a:lstStyle/>
            <a:p>
              <a:endParaRPr lang="zh-CN" altLang="en-US"/>
            </a:p>
          </p:txBody>
        </p:sp>
      </p:grpSp>
      <p:sp>
        <p:nvSpPr>
          <p:cNvPr id="175112" name="Rectangle 311"/>
          <p:cNvSpPr>
            <a:spLocks noChangeArrowheads="1"/>
          </p:cNvSpPr>
          <p:nvPr/>
        </p:nvSpPr>
        <p:spPr bwMode="auto">
          <a:xfrm>
            <a:off x="468313" y="2349500"/>
            <a:ext cx="8496300" cy="3527425"/>
          </a:xfrm>
          <a:prstGeom prst="rect">
            <a:avLst/>
          </a:prstGeom>
          <a:noFill/>
          <a:ln w="9525">
            <a:solidFill>
              <a:schemeClr val="tx1"/>
            </a:solidFill>
            <a:miter lim="800000"/>
            <a:headEnd/>
            <a:tailEnd/>
          </a:ln>
        </p:spPr>
        <p:txBody>
          <a:bodyPr wrap="none" anchor="ctr"/>
          <a:lstStyle/>
          <a:p>
            <a:endParaRPr lang="zh-CN" altLang="en-US"/>
          </a:p>
        </p:txBody>
      </p:sp>
      <p:sp>
        <p:nvSpPr>
          <p:cNvPr id="175113" name="Rectangle 26"/>
          <p:cNvSpPr>
            <a:spLocks noChangeArrowheads="1"/>
          </p:cNvSpPr>
          <p:nvPr/>
        </p:nvSpPr>
        <p:spPr bwMode="auto">
          <a:xfrm>
            <a:off x="5638800" y="101600"/>
            <a:ext cx="3227388" cy="519113"/>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 11-14  </a:t>
            </a:r>
            <a:r>
              <a:rPr kumimoji="1" lang="zh-CN" altLang="en-US" sz="2800" b="1">
                <a:solidFill>
                  <a:srgbClr val="000066"/>
                </a:solidFill>
                <a:latin typeface="楷体_GB2312" pitchFamily="49" charset="-122"/>
                <a:ea typeface="楷体_GB2312" pitchFamily="49" charset="-122"/>
              </a:rPr>
              <a:t>几何光学 </a:t>
            </a:r>
          </a:p>
        </p:txBody>
      </p:sp>
      <p:sp>
        <p:nvSpPr>
          <p:cNvPr id="156" name="Oval 27"/>
          <p:cNvSpPr>
            <a:spLocks noChangeArrowheads="1"/>
          </p:cNvSpPr>
          <p:nvPr/>
        </p:nvSpPr>
        <p:spPr bwMode="auto">
          <a:xfrm>
            <a:off x="5715000" y="609600"/>
            <a:ext cx="3065463"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79"/>
                                        </p:tgtEl>
                                        <p:attrNameLst>
                                          <p:attrName>style.visibility</p:attrName>
                                        </p:attrNameLst>
                                      </p:cBhvr>
                                      <p:to>
                                        <p:strVal val="visible"/>
                                      </p:to>
                                    </p:set>
                                    <p:animEffect transition="in" filter="blinds(horizontal)">
                                      <p:cBhvr>
                                        <p:cTn id="7" dur="500"/>
                                        <p:tgtEl>
                                          <p:spTgt spid="2457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580"/>
                                        </p:tgtEl>
                                        <p:attrNameLst>
                                          <p:attrName>style.visibility</p:attrName>
                                        </p:attrNameLst>
                                      </p:cBhvr>
                                      <p:to>
                                        <p:strVal val="visible"/>
                                      </p:to>
                                    </p:set>
                                    <p:animEffect transition="in" filter="blinds(horizontal)">
                                      <p:cBhvr>
                                        <p:cTn id="12"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autoUpdateAnimBg="0"/>
      <p:bldP spid="24580" grpId="0" autoUpdateAnimBg="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5" name="灯片编号占位符 1"/>
          <p:cNvSpPr>
            <a:spLocks noGrp="1"/>
          </p:cNvSpPr>
          <p:nvPr>
            <p:ph type="sldNum" sz="quarter" idx="10"/>
          </p:nvPr>
        </p:nvSpPr>
        <p:spPr>
          <a:noFill/>
        </p:spPr>
        <p:txBody>
          <a:bodyPr/>
          <a:lstStyle/>
          <a:p>
            <a:fld id="{5BA123E9-E672-43A0-89CA-FEB33D1CB5FB}" type="slidenum">
              <a:rPr lang="en-US" altLang="zh-CN" smtClean="0"/>
              <a:pPr/>
              <a:t>251</a:t>
            </a:fld>
            <a:endParaRPr lang="en-US" altLang="zh-CN" smtClean="0"/>
          </a:p>
        </p:txBody>
      </p:sp>
      <p:graphicFrame>
        <p:nvGraphicFramePr>
          <p:cNvPr id="176130" name="Object 292"/>
          <p:cNvGraphicFramePr>
            <a:graphicFrameLocks noChangeAspect="1"/>
          </p:cNvGraphicFramePr>
          <p:nvPr/>
        </p:nvGraphicFramePr>
        <p:xfrm>
          <a:off x="8204200" y="1905000"/>
          <a:ext cx="787400" cy="914400"/>
        </p:xfrm>
        <a:graphic>
          <a:graphicData uri="http://schemas.openxmlformats.org/presentationml/2006/ole">
            <p:oleObj spid="_x0000_s191490" name="Flash 文档" r:id="rId3" imgW="1731600" imgH="2011680" progId="">
              <p:embed/>
            </p:oleObj>
          </a:graphicData>
        </a:graphic>
      </p:graphicFrame>
      <p:sp>
        <p:nvSpPr>
          <p:cNvPr id="176136" name="Text Box 2"/>
          <p:cNvSpPr txBox="1">
            <a:spLocks noChangeArrowheads="1"/>
          </p:cNvSpPr>
          <p:nvPr/>
        </p:nvSpPr>
        <p:spPr bwMode="auto">
          <a:xfrm>
            <a:off x="827088" y="549275"/>
            <a:ext cx="4897437" cy="579438"/>
          </a:xfrm>
          <a:prstGeom prst="rect">
            <a:avLst/>
          </a:prstGeom>
          <a:noFill/>
          <a:ln w="9525">
            <a:noFill/>
            <a:miter lim="800000"/>
            <a:headEnd/>
            <a:tailEnd/>
          </a:ln>
        </p:spPr>
        <p:txBody>
          <a:bodyPr>
            <a:spAutoFit/>
          </a:bodyPr>
          <a:lstStyle/>
          <a:p>
            <a:r>
              <a:rPr lang="zh-CN" altLang="en-US" sz="3200" b="1">
                <a:solidFill>
                  <a:srgbClr val="CC0000"/>
                </a:solidFill>
              </a:rPr>
              <a:t>（</a:t>
            </a:r>
            <a:r>
              <a:rPr lang="en-US" altLang="zh-CN" sz="3200" b="1">
                <a:solidFill>
                  <a:srgbClr val="CC0000"/>
                </a:solidFill>
                <a:latin typeface="Times New Roman" pitchFamily="18" charset="0"/>
              </a:rPr>
              <a:t>b</a:t>
            </a:r>
            <a:r>
              <a:rPr lang="zh-CN" altLang="en-US" sz="3200" b="1">
                <a:solidFill>
                  <a:srgbClr val="CC0000"/>
                </a:solidFill>
              </a:rPr>
              <a:t>）</a:t>
            </a:r>
            <a:r>
              <a:rPr lang="zh-CN" altLang="en-US" sz="3200" b="1"/>
              <a:t>显微镜的放大率</a:t>
            </a:r>
          </a:p>
        </p:txBody>
      </p:sp>
      <p:sp>
        <p:nvSpPr>
          <p:cNvPr id="25603" name="Text Box 3"/>
          <p:cNvSpPr txBox="1">
            <a:spLocks noChangeArrowheads="1"/>
          </p:cNvSpPr>
          <p:nvPr/>
        </p:nvSpPr>
        <p:spPr bwMode="auto">
          <a:xfrm>
            <a:off x="827088" y="1341438"/>
            <a:ext cx="1000125" cy="579437"/>
          </a:xfrm>
          <a:prstGeom prst="rect">
            <a:avLst/>
          </a:prstGeom>
          <a:noFill/>
          <a:ln w="9525">
            <a:noFill/>
            <a:miter lim="800000"/>
            <a:headEnd/>
            <a:tailEnd/>
          </a:ln>
        </p:spPr>
        <p:txBody>
          <a:bodyPr wrap="none">
            <a:spAutoFit/>
          </a:bodyPr>
          <a:lstStyle/>
          <a:p>
            <a:r>
              <a:rPr lang="zh-CN" altLang="en-US" sz="3200"/>
              <a:t>定义</a:t>
            </a:r>
          </a:p>
        </p:txBody>
      </p:sp>
      <p:sp>
        <p:nvSpPr>
          <p:cNvPr id="25608" name="Text Box 8"/>
          <p:cNvSpPr txBox="1">
            <a:spLocks noChangeArrowheads="1"/>
          </p:cNvSpPr>
          <p:nvPr/>
        </p:nvSpPr>
        <p:spPr bwMode="auto">
          <a:xfrm>
            <a:off x="898525" y="4640263"/>
            <a:ext cx="3817938" cy="579437"/>
          </a:xfrm>
          <a:prstGeom prst="rect">
            <a:avLst/>
          </a:prstGeom>
          <a:noFill/>
          <a:ln w="9525">
            <a:noFill/>
            <a:miter lim="800000"/>
            <a:headEnd/>
            <a:tailEnd/>
          </a:ln>
        </p:spPr>
        <p:txBody>
          <a:bodyPr>
            <a:spAutoFit/>
          </a:bodyPr>
          <a:lstStyle/>
          <a:p>
            <a:r>
              <a:rPr lang="zh-CN" altLang="en-US" sz="3200"/>
              <a:t>物镜的横向放大率</a:t>
            </a:r>
          </a:p>
        </p:txBody>
      </p:sp>
      <p:sp>
        <p:nvSpPr>
          <p:cNvPr id="25610" name="Text Box 10"/>
          <p:cNvSpPr txBox="1">
            <a:spLocks noChangeArrowheads="1"/>
          </p:cNvSpPr>
          <p:nvPr/>
        </p:nvSpPr>
        <p:spPr bwMode="auto">
          <a:xfrm>
            <a:off x="755650" y="2420938"/>
            <a:ext cx="1000125" cy="579437"/>
          </a:xfrm>
          <a:prstGeom prst="rect">
            <a:avLst/>
          </a:prstGeom>
          <a:noFill/>
          <a:ln w="9525">
            <a:noFill/>
            <a:miter lim="800000"/>
            <a:headEnd/>
            <a:tailEnd/>
          </a:ln>
        </p:spPr>
        <p:txBody>
          <a:bodyPr wrap="none">
            <a:spAutoFit/>
          </a:bodyPr>
          <a:lstStyle/>
          <a:p>
            <a:r>
              <a:rPr lang="zh-CN" altLang="en-US" sz="3200">
                <a:solidFill>
                  <a:srgbClr val="CC0000"/>
                </a:solidFill>
              </a:rPr>
              <a:t>其中</a:t>
            </a:r>
          </a:p>
        </p:txBody>
      </p:sp>
      <p:sp>
        <p:nvSpPr>
          <p:cNvPr id="25611" name="Text Box 11"/>
          <p:cNvSpPr txBox="1">
            <a:spLocks noChangeArrowheads="1"/>
          </p:cNvSpPr>
          <p:nvPr/>
        </p:nvSpPr>
        <p:spPr bwMode="auto">
          <a:xfrm>
            <a:off x="914400" y="5435600"/>
            <a:ext cx="7258050" cy="579438"/>
          </a:xfrm>
          <a:prstGeom prst="rect">
            <a:avLst/>
          </a:prstGeom>
          <a:noFill/>
          <a:ln w="9525">
            <a:noFill/>
            <a:miter lim="800000"/>
            <a:headEnd/>
            <a:tailEnd/>
          </a:ln>
        </p:spPr>
        <p:txBody>
          <a:bodyPr>
            <a:spAutoFit/>
          </a:bodyPr>
          <a:lstStyle/>
          <a:p>
            <a:r>
              <a:rPr lang="en-US" altLang="zh-CN" sz="3200">
                <a:solidFill>
                  <a:srgbClr val="CC0000"/>
                </a:solidFill>
                <a:sym typeface="Symbol" pitchFamily="18" charset="2"/>
              </a:rPr>
              <a:t></a:t>
            </a:r>
            <a:r>
              <a:rPr lang="zh-CN" altLang="en-US" sz="3200">
                <a:sym typeface="Mathematica3Mono" pitchFamily="2" charset="2"/>
              </a:rPr>
              <a:t>为光学筒长，即物镜与目镜的间距</a:t>
            </a:r>
            <a:endParaRPr lang="zh-CN" altLang="en-US" sz="3200"/>
          </a:p>
        </p:txBody>
      </p:sp>
      <p:sp>
        <p:nvSpPr>
          <p:cNvPr id="176141" name="xjhgx2"/>
          <p:cNvSpPr>
            <a:spLocks/>
          </p:cNvSpPr>
          <p:nvPr/>
        </p:nvSpPr>
        <p:spPr bwMode="auto">
          <a:xfrm>
            <a:off x="7489825" y="1295400"/>
            <a:ext cx="90488" cy="1809750"/>
          </a:xfrm>
          <a:custGeom>
            <a:avLst/>
            <a:gdLst>
              <a:gd name="T0" fmla="*/ 2147483647 w 620"/>
              <a:gd name="T1" fmla="*/ 0 h 4408"/>
              <a:gd name="T2" fmla="*/ 2147483647 w 620"/>
              <a:gd name="T3" fmla="*/ 2147483647 h 4408"/>
              <a:gd name="T4" fmla="*/ 2147483647 w 620"/>
              <a:gd name="T5" fmla="*/ 2147483647 h 4408"/>
              <a:gd name="T6" fmla="*/ 2147483647 w 620"/>
              <a:gd name="T7" fmla="*/ 2147483647 h 4408"/>
              <a:gd name="T8" fmla="*/ 2147483647 w 620"/>
              <a:gd name="T9" fmla="*/ 2147483647 h 4408"/>
              <a:gd name="T10" fmla="*/ 2147483647 w 620"/>
              <a:gd name="T11" fmla="*/ 2147483647 h 4408"/>
              <a:gd name="T12" fmla="*/ 2147483647 w 620"/>
              <a:gd name="T13" fmla="*/ 2147483647 h 4408"/>
              <a:gd name="T14" fmla="*/ 2147483647 w 620"/>
              <a:gd name="T15" fmla="*/ 2147483647 h 4408"/>
              <a:gd name="T16" fmla="*/ 0 w 620"/>
              <a:gd name="T17" fmla="*/ 2147483647 h 4408"/>
              <a:gd name="T18" fmla="*/ 2147483647 w 620"/>
              <a:gd name="T19" fmla="*/ 2147483647 h 4408"/>
              <a:gd name="T20" fmla="*/ 2147483647 w 620"/>
              <a:gd name="T21" fmla="*/ 2147483647 h 4408"/>
              <a:gd name="T22" fmla="*/ 2147483647 w 620"/>
              <a:gd name="T23" fmla="*/ 2147483647 h 4408"/>
              <a:gd name="T24" fmla="*/ 2147483647 w 620"/>
              <a:gd name="T25" fmla="*/ 2147483647 h 4408"/>
              <a:gd name="T26" fmla="*/ 2147483647 w 620"/>
              <a:gd name="T27" fmla="*/ 2147483647 h 4408"/>
              <a:gd name="T28" fmla="*/ 2147483647 w 620"/>
              <a:gd name="T29" fmla="*/ 2147483647 h 4408"/>
              <a:gd name="T30" fmla="*/ 2147483647 w 620"/>
              <a:gd name="T31" fmla="*/ 2147483647 h 4408"/>
              <a:gd name="T32" fmla="*/ 2147483647 w 620"/>
              <a:gd name="T33" fmla="*/ 2147483647 h 4408"/>
              <a:gd name="T34" fmla="*/ 2147483647 w 620"/>
              <a:gd name="T35" fmla="*/ 2147483647 h 4408"/>
              <a:gd name="T36" fmla="*/ 2147483647 w 620"/>
              <a:gd name="T37" fmla="*/ 2147483647 h 4408"/>
              <a:gd name="T38" fmla="*/ 2147483647 w 620"/>
              <a:gd name="T39" fmla="*/ 2147483647 h 4408"/>
              <a:gd name="T40" fmla="*/ 2147483647 w 620"/>
              <a:gd name="T41" fmla="*/ 2147483647 h 4408"/>
              <a:gd name="T42" fmla="*/ 2147483647 w 620"/>
              <a:gd name="T43" fmla="*/ 2147483647 h 4408"/>
              <a:gd name="T44" fmla="*/ 2147483647 w 620"/>
              <a:gd name="T45" fmla="*/ 2147483647 h 4408"/>
              <a:gd name="T46" fmla="*/ 2147483647 w 620"/>
              <a:gd name="T47" fmla="*/ 2147483647 h 4408"/>
              <a:gd name="T48" fmla="*/ 2147483647 w 620"/>
              <a:gd name="T49" fmla="*/ 2147483647 h 4408"/>
              <a:gd name="T50" fmla="*/ 2147483647 w 620"/>
              <a:gd name="T51" fmla="*/ 2147483647 h 4408"/>
              <a:gd name="T52" fmla="*/ 2147483647 w 620"/>
              <a:gd name="T53" fmla="*/ 2147483647 h 4408"/>
              <a:gd name="T54" fmla="*/ 2147483647 w 620"/>
              <a:gd name="T55" fmla="*/ 2147483647 h 4408"/>
              <a:gd name="T56" fmla="*/ 2147483647 w 620"/>
              <a:gd name="T57" fmla="*/ 2147483647 h 4408"/>
              <a:gd name="T58" fmla="*/ 2147483647 w 620"/>
              <a:gd name="T59" fmla="*/ 2147483647 h 4408"/>
              <a:gd name="T60" fmla="*/ 2147483647 w 620"/>
              <a:gd name="T61" fmla="*/ 2147483647 h 4408"/>
              <a:gd name="T62" fmla="*/ 2147483647 w 620"/>
              <a:gd name="T63" fmla="*/ 2147483647 h 4408"/>
              <a:gd name="T64" fmla="*/ 2147483647 w 620"/>
              <a:gd name="T65" fmla="*/ 2147483647 h 4408"/>
              <a:gd name="T66" fmla="*/ 2147483647 w 620"/>
              <a:gd name="T67" fmla="*/ 0 h 44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20"/>
              <a:gd name="T103" fmla="*/ 0 h 4408"/>
              <a:gd name="T104" fmla="*/ 620 w 620"/>
              <a:gd name="T105" fmla="*/ 4408 h 44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20" h="4408">
                <a:moveTo>
                  <a:pt x="310" y="0"/>
                </a:moveTo>
                <a:lnTo>
                  <a:pt x="237" y="270"/>
                </a:lnTo>
                <a:lnTo>
                  <a:pt x="175" y="542"/>
                </a:lnTo>
                <a:lnTo>
                  <a:pt x="121" y="816"/>
                </a:lnTo>
                <a:lnTo>
                  <a:pt x="78" y="1091"/>
                </a:lnTo>
                <a:lnTo>
                  <a:pt x="44" y="1368"/>
                </a:lnTo>
                <a:lnTo>
                  <a:pt x="19" y="1646"/>
                </a:lnTo>
                <a:lnTo>
                  <a:pt x="5" y="1925"/>
                </a:lnTo>
                <a:lnTo>
                  <a:pt x="0" y="2204"/>
                </a:lnTo>
                <a:lnTo>
                  <a:pt x="5" y="2483"/>
                </a:lnTo>
                <a:lnTo>
                  <a:pt x="19" y="2762"/>
                </a:lnTo>
                <a:lnTo>
                  <a:pt x="44" y="3040"/>
                </a:lnTo>
                <a:lnTo>
                  <a:pt x="78" y="3317"/>
                </a:lnTo>
                <a:lnTo>
                  <a:pt x="121" y="3592"/>
                </a:lnTo>
                <a:lnTo>
                  <a:pt x="175" y="3866"/>
                </a:lnTo>
                <a:lnTo>
                  <a:pt x="237" y="4138"/>
                </a:lnTo>
                <a:lnTo>
                  <a:pt x="310" y="4408"/>
                </a:lnTo>
                <a:lnTo>
                  <a:pt x="383" y="4138"/>
                </a:lnTo>
                <a:lnTo>
                  <a:pt x="445" y="3866"/>
                </a:lnTo>
                <a:lnTo>
                  <a:pt x="499" y="3592"/>
                </a:lnTo>
                <a:lnTo>
                  <a:pt x="542" y="3317"/>
                </a:lnTo>
                <a:lnTo>
                  <a:pt x="576" y="3040"/>
                </a:lnTo>
                <a:lnTo>
                  <a:pt x="601" y="2762"/>
                </a:lnTo>
                <a:lnTo>
                  <a:pt x="615" y="2483"/>
                </a:lnTo>
                <a:lnTo>
                  <a:pt x="620" y="2204"/>
                </a:lnTo>
                <a:lnTo>
                  <a:pt x="615" y="1925"/>
                </a:lnTo>
                <a:lnTo>
                  <a:pt x="601" y="1646"/>
                </a:lnTo>
                <a:lnTo>
                  <a:pt x="576" y="1368"/>
                </a:lnTo>
                <a:lnTo>
                  <a:pt x="542" y="1091"/>
                </a:lnTo>
                <a:lnTo>
                  <a:pt x="499" y="816"/>
                </a:lnTo>
                <a:lnTo>
                  <a:pt x="445" y="542"/>
                </a:lnTo>
                <a:lnTo>
                  <a:pt x="383" y="270"/>
                </a:lnTo>
                <a:lnTo>
                  <a:pt x="310" y="0"/>
                </a:lnTo>
                <a:close/>
              </a:path>
            </a:pathLst>
          </a:custGeom>
          <a:solidFill>
            <a:schemeClr val="accent1"/>
          </a:solidFill>
          <a:ln w="9525">
            <a:solidFill>
              <a:srgbClr val="000000"/>
            </a:solidFill>
            <a:round/>
            <a:headEnd/>
            <a:tailEnd/>
          </a:ln>
        </p:spPr>
        <p:txBody>
          <a:bodyPr/>
          <a:lstStyle/>
          <a:p>
            <a:endParaRPr lang="zh-CN" altLang="en-US"/>
          </a:p>
        </p:txBody>
      </p:sp>
      <p:sp>
        <p:nvSpPr>
          <p:cNvPr id="176142" name="xjhgx2"/>
          <p:cNvSpPr>
            <a:spLocks/>
          </p:cNvSpPr>
          <p:nvPr/>
        </p:nvSpPr>
        <p:spPr bwMode="auto">
          <a:xfrm>
            <a:off x="5467350" y="1863725"/>
            <a:ext cx="60325" cy="669925"/>
          </a:xfrm>
          <a:custGeom>
            <a:avLst/>
            <a:gdLst>
              <a:gd name="T0" fmla="*/ 2147483647 w 620"/>
              <a:gd name="T1" fmla="*/ 0 h 4408"/>
              <a:gd name="T2" fmla="*/ 2147483647 w 620"/>
              <a:gd name="T3" fmla="*/ 2147483647 h 4408"/>
              <a:gd name="T4" fmla="*/ 2147483647 w 620"/>
              <a:gd name="T5" fmla="*/ 2147483647 h 4408"/>
              <a:gd name="T6" fmla="*/ 2147483647 w 620"/>
              <a:gd name="T7" fmla="*/ 2147483647 h 4408"/>
              <a:gd name="T8" fmla="*/ 2147483647 w 620"/>
              <a:gd name="T9" fmla="*/ 2147483647 h 4408"/>
              <a:gd name="T10" fmla="*/ 2147483647 w 620"/>
              <a:gd name="T11" fmla="*/ 2147483647 h 4408"/>
              <a:gd name="T12" fmla="*/ 2147483647 w 620"/>
              <a:gd name="T13" fmla="*/ 2147483647 h 4408"/>
              <a:gd name="T14" fmla="*/ 2147483647 w 620"/>
              <a:gd name="T15" fmla="*/ 2147483647 h 4408"/>
              <a:gd name="T16" fmla="*/ 0 w 620"/>
              <a:gd name="T17" fmla="*/ 2147483647 h 4408"/>
              <a:gd name="T18" fmla="*/ 2147483647 w 620"/>
              <a:gd name="T19" fmla="*/ 2147483647 h 4408"/>
              <a:gd name="T20" fmla="*/ 2147483647 w 620"/>
              <a:gd name="T21" fmla="*/ 2147483647 h 4408"/>
              <a:gd name="T22" fmla="*/ 2147483647 w 620"/>
              <a:gd name="T23" fmla="*/ 2147483647 h 4408"/>
              <a:gd name="T24" fmla="*/ 2147483647 w 620"/>
              <a:gd name="T25" fmla="*/ 2147483647 h 4408"/>
              <a:gd name="T26" fmla="*/ 2147483647 w 620"/>
              <a:gd name="T27" fmla="*/ 2147483647 h 4408"/>
              <a:gd name="T28" fmla="*/ 2147483647 w 620"/>
              <a:gd name="T29" fmla="*/ 2147483647 h 4408"/>
              <a:gd name="T30" fmla="*/ 2147483647 w 620"/>
              <a:gd name="T31" fmla="*/ 2147483647 h 4408"/>
              <a:gd name="T32" fmla="*/ 2147483647 w 620"/>
              <a:gd name="T33" fmla="*/ 2147483647 h 4408"/>
              <a:gd name="T34" fmla="*/ 2147483647 w 620"/>
              <a:gd name="T35" fmla="*/ 2147483647 h 4408"/>
              <a:gd name="T36" fmla="*/ 2147483647 w 620"/>
              <a:gd name="T37" fmla="*/ 2147483647 h 4408"/>
              <a:gd name="T38" fmla="*/ 2147483647 w 620"/>
              <a:gd name="T39" fmla="*/ 2147483647 h 4408"/>
              <a:gd name="T40" fmla="*/ 2147483647 w 620"/>
              <a:gd name="T41" fmla="*/ 2147483647 h 4408"/>
              <a:gd name="T42" fmla="*/ 2147483647 w 620"/>
              <a:gd name="T43" fmla="*/ 2147483647 h 4408"/>
              <a:gd name="T44" fmla="*/ 2147483647 w 620"/>
              <a:gd name="T45" fmla="*/ 2147483647 h 4408"/>
              <a:gd name="T46" fmla="*/ 2147483647 w 620"/>
              <a:gd name="T47" fmla="*/ 2147483647 h 4408"/>
              <a:gd name="T48" fmla="*/ 2147483647 w 620"/>
              <a:gd name="T49" fmla="*/ 2147483647 h 4408"/>
              <a:gd name="T50" fmla="*/ 2147483647 w 620"/>
              <a:gd name="T51" fmla="*/ 2147483647 h 4408"/>
              <a:gd name="T52" fmla="*/ 2147483647 w 620"/>
              <a:gd name="T53" fmla="*/ 2147483647 h 4408"/>
              <a:gd name="T54" fmla="*/ 2147483647 w 620"/>
              <a:gd name="T55" fmla="*/ 2147483647 h 4408"/>
              <a:gd name="T56" fmla="*/ 2147483647 w 620"/>
              <a:gd name="T57" fmla="*/ 2147483647 h 4408"/>
              <a:gd name="T58" fmla="*/ 2147483647 w 620"/>
              <a:gd name="T59" fmla="*/ 2147483647 h 4408"/>
              <a:gd name="T60" fmla="*/ 2147483647 w 620"/>
              <a:gd name="T61" fmla="*/ 2147483647 h 4408"/>
              <a:gd name="T62" fmla="*/ 2147483647 w 620"/>
              <a:gd name="T63" fmla="*/ 2147483647 h 4408"/>
              <a:gd name="T64" fmla="*/ 2147483647 w 620"/>
              <a:gd name="T65" fmla="*/ 2147483647 h 4408"/>
              <a:gd name="T66" fmla="*/ 2147483647 w 620"/>
              <a:gd name="T67" fmla="*/ 0 h 44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20"/>
              <a:gd name="T103" fmla="*/ 0 h 4408"/>
              <a:gd name="T104" fmla="*/ 620 w 620"/>
              <a:gd name="T105" fmla="*/ 4408 h 44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20" h="4408">
                <a:moveTo>
                  <a:pt x="310" y="0"/>
                </a:moveTo>
                <a:lnTo>
                  <a:pt x="237" y="270"/>
                </a:lnTo>
                <a:lnTo>
                  <a:pt x="175" y="542"/>
                </a:lnTo>
                <a:lnTo>
                  <a:pt x="121" y="816"/>
                </a:lnTo>
                <a:lnTo>
                  <a:pt x="78" y="1091"/>
                </a:lnTo>
                <a:lnTo>
                  <a:pt x="44" y="1368"/>
                </a:lnTo>
                <a:lnTo>
                  <a:pt x="19" y="1646"/>
                </a:lnTo>
                <a:lnTo>
                  <a:pt x="5" y="1925"/>
                </a:lnTo>
                <a:lnTo>
                  <a:pt x="0" y="2204"/>
                </a:lnTo>
                <a:lnTo>
                  <a:pt x="5" y="2483"/>
                </a:lnTo>
                <a:lnTo>
                  <a:pt x="19" y="2762"/>
                </a:lnTo>
                <a:lnTo>
                  <a:pt x="44" y="3040"/>
                </a:lnTo>
                <a:lnTo>
                  <a:pt x="78" y="3317"/>
                </a:lnTo>
                <a:lnTo>
                  <a:pt x="121" y="3592"/>
                </a:lnTo>
                <a:lnTo>
                  <a:pt x="175" y="3866"/>
                </a:lnTo>
                <a:lnTo>
                  <a:pt x="237" y="4138"/>
                </a:lnTo>
                <a:lnTo>
                  <a:pt x="310" y="4408"/>
                </a:lnTo>
                <a:lnTo>
                  <a:pt x="383" y="4138"/>
                </a:lnTo>
                <a:lnTo>
                  <a:pt x="445" y="3866"/>
                </a:lnTo>
                <a:lnTo>
                  <a:pt x="499" y="3592"/>
                </a:lnTo>
                <a:lnTo>
                  <a:pt x="542" y="3317"/>
                </a:lnTo>
                <a:lnTo>
                  <a:pt x="576" y="3040"/>
                </a:lnTo>
                <a:lnTo>
                  <a:pt x="601" y="2762"/>
                </a:lnTo>
                <a:lnTo>
                  <a:pt x="615" y="2483"/>
                </a:lnTo>
                <a:lnTo>
                  <a:pt x="620" y="2204"/>
                </a:lnTo>
                <a:lnTo>
                  <a:pt x="615" y="1925"/>
                </a:lnTo>
                <a:lnTo>
                  <a:pt x="601" y="1646"/>
                </a:lnTo>
                <a:lnTo>
                  <a:pt x="576" y="1368"/>
                </a:lnTo>
                <a:lnTo>
                  <a:pt x="542" y="1091"/>
                </a:lnTo>
                <a:lnTo>
                  <a:pt x="499" y="816"/>
                </a:lnTo>
                <a:lnTo>
                  <a:pt x="445" y="542"/>
                </a:lnTo>
                <a:lnTo>
                  <a:pt x="383" y="270"/>
                </a:lnTo>
                <a:lnTo>
                  <a:pt x="310" y="0"/>
                </a:lnTo>
                <a:close/>
              </a:path>
            </a:pathLst>
          </a:custGeom>
          <a:solidFill>
            <a:schemeClr val="accent1"/>
          </a:solidFill>
          <a:ln w="9525">
            <a:solidFill>
              <a:srgbClr val="000000"/>
            </a:solidFill>
            <a:round/>
            <a:headEnd/>
            <a:tailEnd/>
          </a:ln>
        </p:spPr>
        <p:txBody>
          <a:bodyPr/>
          <a:lstStyle/>
          <a:p>
            <a:endParaRPr lang="zh-CN" altLang="en-US"/>
          </a:p>
        </p:txBody>
      </p:sp>
      <p:sp>
        <p:nvSpPr>
          <p:cNvPr id="176143" name="Line 154"/>
          <p:cNvSpPr>
            <a:spLocks noChangeShapeType="1"/>
          </p:cNvSpPr>
          <p:nvPr/>
        </p:nvSpPr>
        <p:spPr bwMode="auto">
          <a:xfrm flipV="1">
            <a:off x="4284663" y="2195513"/>
            <a:ext cx="4325937" cy="9525"/>
          </a:xfrm>
          <a:prstGeom prst="line">
            <a:avLst/>
          </a:prstGeom>
          <a:noFill/>
          <a:ln w="9525">
            <a:solidFill>
              <a:schemeClr val="tx1"/>
            </a:solidFill>
            <a:round/>
            <a:headEnd/>
            <a:tailEnd/>
          </a:ln>
        </p:spPr>
        <p:txBody>
          <a:bodyPr/>
          <a:lstStyle/>
          <a:p>
            <a:endParaRPr lang="zh-CN" altLang="en-US"/>
          </a:p>
        </p:txBody>
      </p:sp>
      <p:grpSp>
        <p:nvGrpSpPr>
          <p:cNvPr id="2" name="xjhdx5"/>
          <p:cNvGrpSpPr>
            <a:grpSpLocks noChangeAspect="1"/>
          </p:cNvGrpSpPr>
          <p:nvPr/>
        </p:nvGrpSpPr>
        <p:grpSpPr bwMode="auto">
          <a:xfrm flipH="1">
            <a:off x="4906963" y="2066925"/>
            <a:ext cx="96837" cy="109538"/>
            <a:chOff x="5770" y="1606"/>
            <a:chExt cx="2019" cy="3673"/>
          </a:xfrm>
        </p:grpSpPr>
        <p:grpSp>
          <p:nvGrpSpPr>
            <p:cNvPr id="3" name="Group 156"/>
            <p:cNvGrpSpPr>
              <a:grpSpLocks noChangeAspect="1"/>
            </p:cNvGrpSpPr>
            <p:nvPr/>
          </p:nvGrpSpPr>
          <p:grpSpPr bwMode="auto">
            <a:xfrm>
              <a:off x="6320" y="4418"/>
              <a:ext cx="913" cy="861"/>
              <a:chOff x="6320" y="4418"/>
              <a:chExt cx="913" cy="861"/>
            </a:xfrm>
          </p:grpSpPr>
          <p:grpSp>
            <p:nvGrpSpPr>
              <p:cNvPr id="4" name="Group 157"/>
              <p:cNvGrpSpPr>
                <a:grpSpLocks noChangeAspect="1"/>
              </p:cNvGrpSpPr>
              <p:nvPr/>
            </p:nvGrpSpPr>
            <p:grpSpPr bwMode="auto">
              <a:xfrm>
                <a:off x="6320" y="4418"/>
                <a:ext cx="913" cy="861"/>
                <a:chOff x="6320" y="4418"/>
                <a:chExt cx="913" cy="861"/>
              </a:xfrm>
            </p:grpSpPr>
            <p:grpSp>
              <p:nvGrpSpPr>
                <p:cNvPr id="5" name="Group 158"/>
                <p:cNvGrpSpPr>
                  <a:grpSpLocks noChangeAspect="1"/>
                </p:cNvGrpSpPr>
                <p:nvPr/>
              </p:nvGrpSpPr>
              <p:grpSpPr bwMode="auto">
                <a:xfrm>
                  <a:off x="6549" y="5081"/>
                  <a:ext cx="498" cy="198"/>
                  <a:chOff x="6549" y="5081"/>
                  <a:chExt cx="498" cy="198"/>
                </a:xfrm>
              </p:grpSpPr>
              <p:sp>
                <p:nvSpPr>
                  <p:cNvPr id="176291" name="Freeform 159"/>
                  <p:cNvSpPr>
                    <a:spLocks noChangeAspect="1"/>
                  </p:cNvSpPr>
                  <p:nvPr/>
                </p:nvSpPr>
                <p:spPr bwMode="auto">
                  <a:xfrm>
                    <a:off x="6549" y="5081"/>
                    <a:ext cx="498" cy="198"/>
                  </a:xfrm>
                  <a:custGeom>
                    <a:avLst/>
                    <a:gdLst>
                      <a:gd name="T0" fmla="*/ 0 w 498"/>
                      <a:gd name="T1" fmla="*/ 0 h 198"/>
                      <a:gd name="T2" fmla="*/ 101 w 498"/>
                      <a:gd name="T3" fmla="*/ 157 h 198"/>
                      <a:gd name="T4" fmla="*/ 110 w 498"/>
                      <a:gd name="T5" fmla="*/ 167 h 198"/>
                      <a:gd name="T6" fmla="*/ 121 w 498"/>
                      <a:gd name="T7" fmla="*/ 173 h 198"/>
                      <a:gd name="T8" fmla="*/ 136 w 498"/>
                      <a:gd name="T9" fmla="*/ 178 h 198"/>
                      <a:gd name="T10" fmla="*/ 153 w 498"/>
                      <a:gd name="T11" fmla="*/ 186 h 198"/>
                      <a:gd name="T12" fmla="*/ 174 w 498"/>
                      <a:gd name="T13" fmla="*/ 190 h 198"/>
                      <a:gd name="T14" fmla="*/ 188 w 498"/>
                      <a:gd name="T15" fmla="*/ 191 h 198"/>
                      <a:gd name="T16" fmla="*/ 205 w 498"/>
                      <a:gd name="T17" fmla="*/ 194 h 198"/>
                      <a:gd name="T18" fmla="*/ 222 w 498"/>
                      <a:gd name="T19" fmla="*/ 195 h 198"/>
                      <a:gd name="T20" fmla="*/ 243 w 498"/>
                      <a:gd name="T21" fmla="*/ 198 h 198"/>
                      <a:gd name="T22" fmla="*/ 257 w 498"/>
                      <a:gd name="T23" fmla="*/ 198 h 198"/>
                      <a:gd name="T24" fmla="*/ 278 w 498"/>
                      <a:gd name="T25" fmla="*/ 195 h 198"/>
                      <a:gd name="T26" fmla="*/ 295 w 498"/>
                      <a:gd name="T27" fmla="*/ 194 h 198"/>
                      <a:gd name="T28" fmla="*/ 315 w 498"/>
                      <a:gd name="T29" fmla="*/ 191 h 198"/>
                      <a:gd name="T30" fmla="*/ 332 w 498"/>
                      <a:gd name="T31" fmla="*/ 190 h 198"/>
                      <a:gd name="T32" fmla="*/ 349 w 498"/>
                      <a:gd name="T33" fmla="*/ 185 h 198"/>
                      <a:gd name="T34" fmla="*/ 366 w 498"/>
                      <a:gd name="T35" fmla="*/ 181 h 198"/>
                      <a:gd name="T36" fmla="*/ 380 w 498"/>
                      <a:gd name="T37" fmla="*/ 173 h 198"/>
                      <a:gd name="T38" fmla="*/ 392 w 498"/>
                      <a:gd name="T39" fmla="*/ 165 h 198"/>
                      <a:gd name="T40" fmla="*/ 397 w 498"/>
                      <a:gd name="T41" fmla="*/ 160 h 198"/>
                      <a:gd name="T42" fmla="*/ 405 w 498"/>
                      <a:gd name="T43" fmla="*/ 152 h 198"/>
                      <a:gd name="T44" fmla="*/ 498 w 498"/>
                      <a:gd name="T45" fmla="*/ 0 h 198"/>
                      <a:gd name="T46" fmla="*/ 0 w 498"/>
                      <a:gd name="T47" fmla="*/ 0 h 19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8"/>
                      <a:gd name="T73" fmla="*/ 0 h 198"/>
                      <a:gd name="T74" fmla="*/ 498 w 498"/>
                      <a:gd name="T75" fmla="*/ 198 h 19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8" h="198">
                        <a:moveTo>
                          <a:pt x="0" y="0"/>
                        </a:moveTo>
                        <a:lnTo>
                          <a:pt x="101" y="157"/>
                        </a:lnTo>
                        <a:lnTo>
                          <a:pt x="110" y="167"/>
                        </a:lnTo>
                        <a:lnTo>
                          <a:pt x="121" y="173"/>
                        </a:lnTo>
                        <a:lnTo>
                          <a:pt x="136" y="178"/>
                        </a:lnTo>
                        <a:lnTo>
                          <a:pt x="153" y="186"/>
                        </a:lnTo>
                        <a:lnTo>
                          <a:pt x="174" y="190"/>
                        </a:lnTo>
                        <a:lnTo>
                          <a:pt x="188" y="191"/>
                        </a:lnTo>
                        <a:lnTo>
                          <a:pt x="205" y="194"/>
                        </a:lnTo>
                        <a:lnTo>
                          <a:pt x="222" y="195"/>
                        </a:lnTo>
                        <a:lnTo>
                          <a:pt x="243" y="198"/>
                        </a:lnTo>
                        <a:lnTo>
                          <a:pt x="257" y="198"/>
                        </a:lnTo>
                        <a:lnTo>
                          <a:pt x="278" y="195"/>
                        </a:lnTo>
                        <a:lnTo>
                          <a:pt x="295" y="194"/>
                        </a:lnTo>
                        <a:lnTo>
                          <a:pt x="315" y="191"/>
                        </a:lnTo>
                        <a:lnTo>
                          <a:pt x="332" y="190"/>
                        </a:lnTo>
                        <a:lnTo>
                          <a:pt x="349" y="185"/>
                        </a:lnTo>
                        <a:lnTo>
                          <a:pt x="366" y="181"/>
                        </a:lnTo>
                        <a:lnTo>
                          <a:pt x="380" y="173"/>
                        </a:lnTo>
                        <a:lnTo>
                          <a:pt x="392" y="165"/>
                        </a:lnTo>
                        <a:lnTo>
                          <a:pt x="397" y="160"/>
                        </a:lnTo>
                        <a:lnTo>
                          <a:pt x="405" y="152"/>
                        </a:lnTo>
                        <a:lnTo>
                          <a:pt x="498" y="0"/>
                        </a:lnTo>
                        <a:lnTo>
                          <a:pt x="0" y="0"/>
                        </a:lnTo>
                        <a:close/>
                      </a:path>
                    </a:pathLst>
                  </a:custGeom>
                  <a:solidFill>
                    <a:srgbClr val="FF0000"/>
                  </a:solidFill>
                  <a:ln w="9525">
                    <a:noFill/>
                    <a:round/>
                    <a:headEnd/>
                    <a:tailEnd/>
                  </a:ln>
                </p:spPr>
                <p:txBody>
                  <a:bodyPr/>
                  <a:lstStyle/>
                  <a:p>
                    <a:endParaRPr lang="zh-CN" altLang="en-US"/>
                  </a:p>
                </p:txBody>
              </p:sp>
              <p:sp>
                <p:nvSpPr>
                  <p:cNvPr id="176292" name="Freeform 160"/>
                  <p:cNvSpPr>
                    <a:spLocks noChangeAspect="1"/>
                  </p:cNvSpPr>
                  <p:nvPr/>
                </p:nvSpPr>
                <p:spPr bwMode="auto">
                  <a:xfrm>
                    <a:off x="6627" y="5081"/>
                    <a:ext cx="222" cy="198"/>
                  </a:xfrm>
                  <a:custGeom>
                    <a:avLst/>
                    <a:gdLst>
                      <a:gd name="T0" fmla="*/ 0 w 222"/>
                      <a:gd name="T1" fmla="*/ 0 h 198"/>
                      <a:gd name="T2" fmla="*/ 62 w 222"/>
                      <a:gd name="T3" fmla="*/ 178 h 198"/>
                      <a:gd name="T4" fmla="*/ 75 w 222"/>
                      <a:gd name="T5" fmla="*/ 186 h 198"/>
                      <a:gd name="T6" fmla="*/ 96 w 222"/>
                      <a:gd name="T7" fmla="*/ 190 h 198"/>
                      <a:gd name="T8" fmla="*/ 110 w 222"/>
                      <a:gd name="T9" fmla="*/ 191 h 198"/>
                      <a:gd name="T10" fmla="*/ 127 w 222"/>
                      <a:gd name="T11" fmla="*/ 194 h 198"/>
                      <a:gd name="T12" fmla="*/ 144 w 222"/>
                      <a:gd name="T13" fmla="*/ 195 h 198"/>
                      <a:gd name="T14" fmla="*/ 165 w 222"/>
                      <a:gd name="T15" fmla="*/ 198 h 198"/>
                      <a:gd name="T16" fmla="*/ 179 w 222"/>
                      <a:gd name="T17" fmla="*/ 198 h 198"/>
                      <a:gd name="T18" fmla="*/ 200 w 222"/>
                      <a:gd name="T19" fmla="*/ 195 h 198"/>
                      <a:gd name="T20" fmla="*/ 222 w 222"/>
                      <a:gd name="T21" fmla="*/ 0 h 198"/>
                      <a:gd name="T22" fmla="*/ 0 w 222"/>
                      <a:gd name="T23" fmla="*/ 0 h 1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2"/>
                      <a:gd name="T37" fmla="*/ 0 h 198"/>
                      <a:gd name="T38" fmla="*/ 222 w 222"/>
                      <a:gd name="T39" fmla="*/ 198 h 1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2" h="198">
                        <a:moveTo>
                          <a:pt x="0" y="0"/>
                        </a:moveTo>
                        <a:lnTo>
                          <a:pt x="62" y="178"/>
                        </a:lnTo>
                        <a:lnTo>
                          <a:pt x="75" y="186"/>
                        </a:lnTo>
                        <a:lnTo>
                          <a:pt x="96" y="190"/>
                        </a:lnTo>
                        <a:lnTo>
                          <a:pt x="110" y="191"/>
                        </a:lnTo>
                        <a:lnTo>
                          <a:pt x="127" y="194"/>
                        </a:lnTo>
                        <a:lnTo>
                          <a:pt x="144" y="195"/>
                        </a:lnTo>
                        <a:lnTo>
                          <a:pt x="165" y="198"/>
                        </a:lnTo>
                        <a:lnTo>
                          <a:pt x="179" y="198"/>
                        </a:lnTo>
                        <a:lnTo>
                          <a:pt x="200" y="195"/>
                        </a:lnTo>
                        <a:lnTo>
                          <a:pt x="222" y="0"/>
                        </a:lnTo>
                        <a:lnTo>
                          <a:pt x="0" y="0"/>
                        </a:lnTo>
                        <a:close/>
                      </a:path>
                    </a:pathLst>
                  </a:custGeom>
                  <a:solidFill>
                    <a:srgbClr val="FF0000"/>
                  </a:solidFill>
                  <a:ln w="9525">
                    <a:noFill/>
                    <a:round/>
                    <a:headEnd/>
                    <a:tailEnd/>
                  </a:ln>
                </p:spPr>
                <p:txBody>
                  <a:bodyPr/>
                  <a:lstStyle/>
                  <a:p>
                    <a:endParaRPr lang="zh-CN" altLang="en-US"/>
                  </a:p>
                </p:txBody>
              </p:sp>
            </p:grpSp>
            <p:grpSp>
              <p:nvGrpSpPr>
                <p:cNvPr id="6" name="Group 161"/>
                <p:cNvGrpSpPr>
                  <a:grpSpLocks noChangeAspect="1"/>
                </p:cNvGrpSpPr>
                <p:nvPr/>
              </p:nvGrpSpPr>
              <p:grpSpPr bwMode="auto">
                <a:xfrm>
                  <a:off x="6320" y="4418"/>
                  <a:ext cx="913" cy="718"/>
                  <a:chOff x="6320" y="4418"/>
                  <a:chExt cx="913" cy="718"/>
                </a:xfrm>
              </p:grpSpPr>
              <p:sp>
                <p:nvSpPr>
                  <p:cNvPr id="176284" name="Freeform 162"/>
                  <p:cNvSpPr>
                    <a:spLocks noChangeAspect="1"/>
                  </p:cNvSpPr>
                  <p:nvPr/>
                </p:nvSpPr>
                <p:spPr bwMode="auto">
                  <a:xfrm>
                    <a:off x="6320" y="4418"/>
                    <a:ext cx="913" cy="718"/>
                  </a:xfrm>
                  <a:custGeom>
                    <a:avLst/>
                    <a:gdLst>
                      <a:gd name="T0" fmla="*/ 21 w 913"/>
                      <a:gd name="T1" fmla="*/ 20 h 718"/>
                      <a:gd name="T2" fmla="*/ 25 w 913"/>
                      <a:gd name="T3" fmla="*/ 38 h 718"/>
                      <a:gd name="T4" fmla="*/ 23 w 913"/>
                      <a:gd name="T5" fmla="*/ 73 h 718"/>
                      <a:gd name="T6" fmla="*/ 12 w 913"/>
                      <a:gd name="T7" fmla="*/ 96 h 718"/>
                      <a:gd name="T8" fmla="*/ 6 w 913"/>
                      <a:gd name="T9" fmla="*/ 126 h 718"/>
                      <a:gd name="T10" fmla="*/ 17 w 913"/>
                      <a:gd name="T11" fmla="*/ 149 h 718"/>
                      <a:gd name="T12" fmla="*/ 34 w 913"/>
                      <a:gd name="T13" fmla="*/ 176 h 718"/>
                      <a:gd name="T14" fmla="*/ 30 w 913"/>
                      <a:gd name="T15" fmla="*/ 195 h 718"/>
                      <a:gd name="T16" fmla="*/ 13 w 913"/>
                      <a:gd name="T17" fmla="*/ 216 h 718"/>
                      <a:gd name="T18" fmla="*/ 6 w 913"/>
                      <a:gd name="T19" fmla="*/ 236 h 718"/>
                      <a:gd name="T20" fmla="*/ 19 w 913"/>
                      <a:gd name="T21" fmla="*/ 259 h 718"/>
                      <a:gd name="T22" fmla="*/ 30 w 913"/>
                      <a:gd name="T23" fmla="*/ 278 h 718"/>
                      <a:gd name="T24" fmla="*/ 30 w 913"/>
                      <a:gd name="T25" fmla="*/ 301 h 718"/>
                      <a:gd name="T26" fmla="*/ 12 w 913"/>
                      <a:gd name="T27" fmla="*/ 322 h 718"/>
                      <a:gd name="T28" fmla="*/ 0 w 913"/>
                      <a:gd name="T29" fmla="*/ 349 h 718"/>
                      <a:gd name="T30" fmla="*/ 13 w 913"/>
                      <a:gd name="T31" fmla="*/ 372 h 718"/>
                      <a:gd name="T32" fmla="*/ 33 w 913"/>
                      <a:gd name="T33" fmla="*/ 396 h 718"/>
                      <a:gd name="T34" fmla="*/ 33 w 913"/>
                      <a:gd name="T35" fmla="*/ 431 h 718"/>
                      <a:gd name="T36" fmla="*/ 19 w 913"/>
                      <a:gd name="T37" fmla="*/ 455 h 718"/>
                      <a:gd name="T38" fmla="*/ 21 w 913"/>
                      <a:gd name="T39" fmla="*/ 473 h 718"/>
                      <a:gd name="T40" fmla="*/ 42 w 913"/>
                      <a:gd name="T41" fmla="*/ 499 h 718"/>
                      <a:gd name="T42" fmla="*/ 107 w 913"/>
                      <a:gd name="T43" fmla="*/ 573 h 718"/>
                      <a:gd name="T44" fmla="*/ 166 w 913"/>
                      <a:gd name="T45" fmla="*/ 629 h 718"/>
                      <a:gd name="T46" fmla="*/ 217 w 913"/>
                      <a:gd name="T47" fmla="*/ 660 h 718"/>
                      <a:gd name="T48" fmla="*/ 313 w 913"/>
                      <a:gd name="T49" fmla="*/ 701 h 718"/>
                      <a:gd name="T50" fmla="*/ 401 w 913"/>
                      <a:gd name="T51" fmla="*/ 716 h 718"/>
                      <a:gd name="T52" fmla="*/ 523 w 913"/>
                      <a:gd name="T53" fmla="*/ 716 h 718"/>
                      <a:gd name="T54" fmla="*/ 625 w 913"/>
                      <a:gd name="T55" fmla="*/ 706 h 718"/>
                      <a:gd name="T56" fmla="*/ 697 w 913"/>
                      <a:gd name="T57" fmla="*/ 685 h 718"/>
                      <a:gd name="T58" fmla="*/ 744 w 913"/>
                      <a:gd name="T59" fmla="*/ 659 h 718"/>
                      <a:gd name="T60" fmla="*/ 778 w 913"/>
                      <a:gd name="T61" fmla="*/ 629 h 718"/>
                      <a:gd name="T62" fmla="*/ 874 w 913"/>
                      <a:gd name="T63" fmla="*/ 493 h 718"/>
                      <a:gd name="T64" fmla="*/ 894 w 913"/>
                      <a:gd name="T65" fmla="*/ 448 h 718"/>
                      <a:gd name="T66" fmla="*/ 895 w 913"/>
                      <a:gd name="T67" fmla="*/ 427 h 718"/>
                      <a:gd name="T68" fmla="*/ 882 w 913"/>
                      <a:gd name="T69" fmla="*/ 406 h 718"/>
                      <a:gd name="T70" fmla="*/ 882 w 913"/>
                      <a:gd name="T71" fmla="*/ 381 h 718"/>
                      <a:gd name="T72" fmla="*/ 894 w 913"/>
                      <a:gd name="T73" fmla="*/ 362 h 718"/>
                      <a:gd name="T74" fmla="*/ 908 w 913"/>
                      <a:gd name="T75" fmla="*/ 341 h 718"/>
                      <a:gd name="T76" fmla="*/ 912 w 913"/>
                      <a:gd name="T77" fmla="*/ 316 h 718"/>
                      <a:gd name="T78" fmla="*/ 900 w 913"/>
                      <a:gd name="T79" fmla="*/ 295 h 718"/>
                      <a:gd name="T80" fmla="*/ 886 w 913"/>
                      <a:gd name="T81" fmla="*/ 275 h 718"/>
                      <a:gd name="T82" fmla="*/ 886 w 913"/>
                      <a:gd name="T83" fmla="*/ 254 h 718"/>
                      <a:gd name="T84" fmla="*/ 904 w 913"/>
                      <a:gd name="T85" fmla="*/ 229 h 718"/>
                      <a:gd name="T86" fmla="*/ 908 w 913"/>
                      <a:gd name="T87" fmla="*/ 202 h 718"/>
                      <a:gd name="T88" fmla="*/ 894 w 913"/>
                      <a:gd name="T89" fmla="*/ 176 h 718"/>
                      <a:gd name="T90" fmla="*/ 886 w 913"/>
                      <a:gd name="T91" fmla="*/ 155 h 718"/>
                      <a:gd name="T92" fmla="*/ 895 w 913"/>
                      <a:gd name="T93" fmla="*/ 130 h 718"/>
                      <a:gd name="T94" fmla="*/ 908 w 913"/>
                      <a:gd name="T95" fmla="*/ 113 h 718"/>
                      <a:gd name="T96" fmla="*/ 913 w 913"/>
                      <a:gd name="T97" fmla="*/ 88 h 718"/>
                      <a:gd name="T98" fmla="*/ 903 w 913"/>
                      <a:gd name="T99" fmla="*/ 67 h 718"/>
                      <a:gd name="T100" fmla="*/ 890 w 913"/>
                      <a:gd name="T101" fmla="*/ 42 h 718"/>
                      <a:gd name="T102" fmla="*/ 894 w 913"/>
                      <a:gd name="T103" fmla="*/ 18 h 718"/>
                      <a:gd name="T104" fmla="*/ 26 w 913"/>
                      <a:gd name="T105" fmla="*/ 0 h 71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13"/>
                      <a:gd name="T160" fmla="*/ 0 h 718"/>
                      <a:gd name="T161" fmla="*/ 913 w 913"/>
                      <a:gd name="T162" fmla="*/ 718 h 71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13" h="718">
                        <a:moveTo>
                          <a:pt x="26" y="0"/>
                        </a:moveTo>
                        <a:lnTo>
                          <a:pt x="21" y="20"/>
                        </a:lnTo>
                        <a:lnTo>
                          <a:pt x="23" y="29"/>
                        </a:lnTo>
                        <a:lnTo>
                          <a:pt x="25" y="38"/>
                        </a:lnTo>
                        <a:lnTo>
                          <a:pt x="26" y="59"/>
                        </a:lnTo>
                        <a:lnTo>
                          <a:pt x="23" y="73"/>
                        </a:lnTo>
                        <a:lnTo>
                          <a:pt x="17" y="86"/>
                        </a:lnTo>
                        <a:lnTo>
                          <a:pt x="12" y="96"/>
                        </a:lnTo>
                        <a:lnTo>
                          <a:pt x="6" y="113"/>
                        </a:lnTo>
                        <a:lnTo>
                          <a:pt x="6" y="126"/>
                        </a:lnTo>
                        <a:lnTo>
                          <a:pt x="12" y="138"/>
                        </a:lnTo>
                        <a:lnTo>
                          <a:pt x="17" y="149"/>
                        </a:lnTo>
                        <a:lnTo>
                          <a:pt x="29" y="162"/>
                        </a:lnTo>
                        <a:lnTo>
                          <a:pt x="34" y="176"/>
                        </a:lnTo>
                        <a:lnTo>
                          <a:pt x="34" y="185"/>
                        </a:lnTo>
                        <a:lnTo>
                          <a:pt x="30" y="195"/>
                        </a:lnTo>
                        <a:lnTo>
                          <a:pt x="21" y="204"/>
                        </a:lnTo>
                        <a:lnTo>
                          <a:pt x="13" y="216"/>
                        </a:lnTo>
                        <a:lnTo>
                          <a:pt x="8" y="225"/>
                        </a:lnTo>
                        <a:lnTo>
                          <a:pt x="6" y="236"/>
                        </a:lnTo>
                        <a:lnTo>
                          <a:pt x="12" y="248"/>
                        </a:lnTo>
                        <a:lnTo>
                          <a:pt x="19" y="259"/>
                        </a:lnTo>
                        <a:lnTo>
                          <a:pt x="26" y="269"/>
                        </a:lnTo>
                        <a:lnTo>
                          <a:pt x="30" y="278"/>
                        </a:lnTo>
                        <a:lnTo>
                          <a:pt x="34" y="288"/>
                        </a:lnTo>
                        <a:lnTo>
                          <a:pt x="30" y="301"/>
                        </a:lnTo>
                        <a:lnTo>
                          <a:pt x="21" y="313"/>
                        </a:lnTo>
                        <a:lnTo>
                          <a:pt x="12" y="322"/>
                        </a:lnTo>
                        <a:lnTo>
                          <a:pt x="2" y="337"/>
                        </a:lnTo>
                        <a:lnTo>
                          <a:pt x="0" y="349"/>
                        </a:lnTo>
                        <a:lnTo>
                          <a:pt x="4" y="362"/>
                        </a:lnTo>
                        <a:lnTo>
                          <a:pt x="13" y="372"/>
                        </a:lnTo>
                        <a:lnTo>
                          <a:pt x="23" y="383"/>
                        </a:lnTo>
                        <a:lnTo>
                          <a:pt x="33" y="396"/>
                        </a:lnTo>
                        <a:lnTo>
                          <a:pt x="38" y="414"/>
                        </a:lnTo>
                        <a:lnTo>
                          <a:pt x="33" y="431"/>
                        </a:lnTo>
                        <a:lnTo>
                          <a:pt x="23" y="444"/>
                        </a:lnTo>
                        <a:lnTo>
                          <a:pt x="19" y="455"/>
                        </a:lnTo>
                        <a:lnTo>
                          <a:pt x="19" y="466"/>
                        </a:lnTo>
                        <a:lnTo>
                          <a:pt x="21" y="473"/>
                        </a:lnTo>
                        <a:lnTo>
                          <a:pt x="29" y="484"/>
                        </a:lnTo>
                        <a:lnTo>
                          <a:pt x="42" y="499"/>
                        </a:lnTo>
                        <a:lnTo>
                          <a:pt x="64" y="528"/>
                        </a:lnTo>
                        <a:lnTo>
                          <a:pt x="107" y="573"/>
                        </a:lnTo>
                        <a:lnTo>
                          <a:pt x="144" y="609"/>
                        </a:lnTo>
                        <a:lnTo>
                          <a:pt x="166" y="629"/>
                        </a:lnTo>
                        <a:lnTo>
                          <a:pt x="190" y="643"/>
                        </a:lnTo>
                        <a:lnTo>
                          <a:pt x="217" y="660"/>
                        </a:lnTo>
                        <a:lnTo>
                          <a:pt x="255" y="681"/>
                        </a:lnTo>
                        <a:lnTo>
                          <a:pt x="313" y="701"/>
                        </a:lnTo>
                        <a:lnTo>
                          <a:pt x="356" y="710"/>
                        </a:lnTo>
                        <a:lnTo>
                          <a:pt x="401" y="716"/>
                        </a:lnTo>
                        <a:lnTo>
                          <a:pt x="460" y="718"/>
                        </a:lnTo>
                        <a:lnTo>
                          <a:pt x="523" y="716"/>
                        </a:lnTo>
                        <a:lnTo>
                          <a:pt x="578" y="714"/>
                        </a:lnTo>
                        <a:lnTo>
                          <a:pt x="625" y="706"/>
                        </a:lnTo>
                        <a:lnTo>
                          <a:pt x="667" y="697"/>
                        </a:lnTo>
                        <a:lnTo>
                          <a:pt x="697" y="685"/>
                        </a:lnTo>
                        <a:lnTo>
                          <a:pt x="723" y="672"/>
                        </a:lnTo>
                        <a:lnTo>
                          <a:pt x="744" y="659"/>
                        </a:lnTo>
                        <a:lnTo>
                          <a:pt x="761" y="647"/>
                        </a:lnTo>
                        <a:lnTo>
                          <a:pt x="778" y="629"/>
                        </a:lnTo>
                        <a:lnTo>
                          <a:pt x="832" y="556"/>
                        </a:lnTo>
                        <a:lnTo>
                          <a:pt x="874" y="493"/>
                        </a:lnTo>
                        <a:lnTo>
                          <a:pt x="890" y="461"/>
                        </a:lnTo>
                        <a:lnTo>
                          <a:pt x="894" y="448"/>
                        </a:lnTo>
                        <a:lnTo>
                          <a:pt x="895" y="438"/>
                        </a:lnTo>
                        <a:lnTo>
                          <a:pt x="895" y="427"/>
                        </a:lnTo>
                        <a:lnTo>
                          <a:pt x="887" y="414"/>
                        </a:lnTo>
                        <a:lnTo>
                          <a:pt x="882" y="406"/>
                        </a:lnTo>
                        <a:lnTo>
                          <a:pt x="879" y="394"/>
                        </a:lnTo>
                        <a:lnTo>
                          <a:pt x="882" y="381"/>
                        </a:lnTo>
                        <a:lnTo>
                          <a:pt x="887" y="372"/>
                        </a:lnTo>
                        <a:lnTo>
                          <a:pt x="894" y="362"/>
                        </a:lnTo>
                        <a:lnTo>
                          <a:pt x="900" y="352"/>
                        </a:lnTo>
                        <a:lnTo>
                          <a:pt x="908" y="341"/>
                        </a:lnTo>
                        <a:lnTo>
                          <a:pt x="913" y="330"/>
                        </a:lnTo>
                        <a:lnTo>
                          <a:pt x="912" y="316"/>
                        </a:lnTo>
                        <a:lnTo>
                          <a:pt x="907" y="305"/>
                        </a:lnTo>
                        <a:lnTo>
                          <a:pt x="900" y="295"/>
                        </a:lnTo>
                        <a:lnTo>
                          <a:pt x="894" y="286"/>
                        </a:lnTo>
                        <a:lnTo>
                          <a:pt x="886" y="275"/>
                        </a:lnTo>
                        <a:lnTo>
                          <a:pt x="883" y="263"/>
                        </a:lnTo>
                        <a:lnTo>
                          <a:pt x="886" y="254"/>
                        </a:lnTo>
                        <a:lnTo>
                          <a:pt x="895" y="240"/>
                        </a:lnTo>
                        <a:lnTo>
                          <a:pt x="904" y="229"/>
                        </a:lnTo>
                        <a:lnTo>
                          <a:pt x="908" y="217"/>
                        </a:lnTo>
                        <a:lnTo>
                          <a:pt x="908" y="202"/>
                        </a:lnTo>
                        <a:lnTo>
                          <a:pt x="903" y="187"/>
                        </a:lnTo>
                        <a:lnTo>
                          <a:pt x="894" y="176"/>
                        </a:lnTo>
                        <a:lnTo>
                          <a:pt x="890" y="168"/>
                        </a:lnTo>
                        <a:lnTo>
                          <a:pt x="886" y="155"/>
                        </a:lnTo>
                        <a:lnTo>
                          <a:pt x="887" y="141"/>
                        </a:lnTo>
                        <a:lnTo>
                          <a:pt x="895" y="130"/>
                        </a:lnTo>
                        <a:lnTo>
                          <a:pt x="900" y="122"/>
                        </a:lnTo>
                        <a:lnTo>
                          <a:pt x="908" y="113"/>
                        </a:lnTo>
                        <a:lnTo>
                          <a:pt x="912" y="101"/>
                        </a:lnTo>
                        <a:lnTo>
                          <a:pt x="913" y="88"/>
                        </a:lnTo>
                        <a:lnTo>
                          <a:pt x="911" y="80"/>
                        </a:lnTo>
                        <a:lnTo>
                          <a:pt x="903" y="67"/>
                        </a:lnTo>
                        <a:lnTo>
                          <a:pt x="895" y="56"/>
                        </a:lnTo>
                        <a:lnTo>
                          <a:pt x="890" y="42"/>
                        </a:lnTo>
                        <a:lnTo>
                          <a:pt x="890" y="29"/>
                        </a:lnTo>
                        <a:lnTo>
                          <a:pt x="894" y="18"/>
                        </a:lnTo>
                        <a:lnTo>
                          <a:pt x="891" y="0"/>
                        </a:lnTo>
                        <a:lnTo>
                          <a:pt x="26" y="0"/>
                        </a:lnTo>
                        <a:close/>
                      </a:path>
                    </a:pathLst>
                  </a:custGeom>
                  <a:solidFill>
                    <a:srgbClr val="FF0000"/>
                  </a:solidFill>
                  <a:ln w="9525">
                    <a:noFill/>
                    <a:round/>
                    <a:headEnd/>
                    <a:tailEnd/>
                  </a:ln>
                </p:spPr>
                <p:txBody>
                  <a:bodyPr/>
                  <a:lstStyle/>
                  <a:p>
                    <a:endParaRPr lang="zh-CN" altLang="en-US"/>
                  </a:p>
                </p:txBody>
              </p:sp>
              <p:sp>
                <p:nvSpPr>
                  <p:cNvPr id="176285" name="Freeform 163"/>
                  <p:cNvSpPr>
                    <a:spLocks noChangeAspect="1"/>
                  </p:cNvSpPr>
                  <p:nvPr/>
                </p:nvSpPr>
                <p:spPr bwMode="auto">
                  <a:xfrm>
                    <a:off x="6326" y="4514"/>
                    <a:ext cx="113" cy="99"/>
                  </a:xfrm>
                  <a:custGeom>
                    <a:avLst/>
                    <a:gdLst>
                      <a:gd name="T0" fmla="*/ 6 w 113"/>
                      <a:gd name="T1" fmla="*/ 0 h 99"/>
                      <a:gd name="T2" fmla="*/ 13 w 113"/>
                      <a:gd name="T3" fmla="*/ 13 h 99"/>
                      <a:gd name="T4" fmla="*/ 24 w 113"/>
                      <a:gd name="T5" fmla="*/ 26 h 99"/>
                      <a:gd name="T6" fmla="*/ 44 w 113"/>
                      <a:gd name="T7" fmla="*/ 43 h 99"/>
                      <a:gd name="T8" fmla="*/ 68 w 113"/>
                      <a:gd name="T9" fmla="*/ 57 h 99"/>
                      <a:gd name="T10" fmla="*/ 91 w 113"/>
                      <a:gd name="T11" fmla="*/ 66 h 99"/>
                      <a:gd name="T12" fmla="*/ 113 w 113"/>
                      <a:gd name="T13" fmla="*/ 72 h 99"/>
                      <a:gd name="T14" fmla="*/ 104 w 113"/>
                      <a:gd name="T15" fmla="*/ 89 h 99"/>
                      <a:gd name="T16" fmla="*/ 75 w 113"/>
                      <a:gd name="T17" fmla="*/ 85 h 99"/>
                      <a:gd name="T18" fmla="*/ 44 w 113"/>
                      <a:gd name="T19" fmla="*/ 87 h 99"/>
                      <a:gd name="T20" fmla="*/ 24 w 113"/>
                      <a:gd name="T21" fmla="*/ 99 h 99"/>
                      <a:gd name="T22" fmla="*/ 28 w 113"/>
                      <a:gd name="T23" fmla="*/ 89 h 99"/>
                      <a:gd name="T24" fmla="*/ 27 w 113"/>
                      <a:gd name="T25" fmla="*/ 78 h 99"/>
                      <a:gd name="T26" fmla="*/ 20 w 113"/>
                      <a:gd name="T27" fmla="*/ 62 h 99"/>
                      <a:gd name="T28" fmla="*/ 11 w 113"/>
                      <a:gd name="T29" fmla="*/ 49 h 99"/>
                      <a:gd name="T30" fmla="*/ 2 w 113"/>
                      <a:gd name="T31" fmla="*/ 34 h 99"/>
                      <a:gd name="T32" fmla="*/ 0 w 113"/>
                      <a:gd name="T33" fmla="*/ 17 h 99"/>
                      <a:gd name="T34" fmla="*/ 6 w 113"/>
                      <a:gd name="T35" fmla="*/ 0 h 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3"/>
                      <a:gd name="T55" fmla="*/ 0 h 99"/>
                      <a:gd name="T56" fmla="*/ 113 w 113"/>
                      <a:gd name="T57" fmla="*/ 99 h 9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3" h="99">
                        <a:moveTo>
                          <a:pt x="6" y="0"/>
                        </a:moveTo>
                        <a:lnTo>
                          <a:pt x="13" y="13"/>
                        </a:lnTo>
                        <a:lnTo>
                          <a:pt x="24" y="26"/>
                        </a:lnTo>
                        <a:lnTo>
                          <a:pt x="44" y="43"/>
                        </a:lnTo>
                        <a:lnTo>
                          <a:pt x="68" y="57"/>
                        </a:lnTo>
                        <a:lnTo>
                          <a:pt x="91" y="66"/>
                        </a:lnTo>
                        <a:lnTo>
                          <a:pt x="113" y="72"/>
                        </a:lnTo>
                        <a:lnTo>
                          <a:pt x="104" y="89"/>
                        </a:lnTo>
                        <a:lnTo>
                          <a:pt x="75" y="85"/>
                        </a:lnTo>
                        <a:lnTo>
                          <a:pt x="44" y="87"/>
                        </a:lnTo>
                        <a:lnTo>
                          <a:pt x="24" y="99"/>
                        </a:lnTo>
                        <a:lnTo>
                          <a:pt x="28" y="89"/>
                        </a:lnTo>
                        <a:lnTo>
                          <a:pt x="27" y="78"/>
                        </a:lnTo>
                        <a:lnTo>
                          <a:pt x="20" y="62"/>
                        </a:lnTo>
                        <a:lnTo>
                          <a:pt x="11" y="49"/>
                        </a:lnTo>
                        <a:lnTo>
                          <a:pt x="2" y="34"/>
                        </a:lnTo>
                        <a:lnTo>
                          <a:pt x="0" y="17"/>
                        </a:lnTo>
                        <a:lnTo>
                          <a:pt x="6" y="0"/>
                        </a:lnTo>
                        <a:close/>
                      </a:path>
                    </a:pathLst>
                  </a:custGeom>
                  <a:solidFill>
                    <a:srgbClr val="FF0000"/>
                  </a:solidFill>
                  <a:ln w="9525">
                    <a:noFill/>
                    <a:round/>
                    <a:headEnd/>
                    <a:tailEnd/>
                  </a:ln>
                </p:spPr>
                <p:txBody>
                  <a:bodyPr/>
                  <a:lstStyle/>
                  <a:p>
                    <a:endParaRPr lang="zh-CN" altLang="en-US"/>
                  </a:p>
                </p:txBody>
              </p:sp>
              <p:sp>
                <p:nvSpPr>
                  <p:cNvPr id="176286" name="Freeform 164"/>
                  <p:cNvSpPr>
                    <a:spLocks noChangeAspect="1"/>
                  </p:cNvSpPr>
                  <p:nvPr/>
                </p:nvSpPr>
                <p:spPr bwMode="auto">
                  <a:xfrm>
                    <a:off x="6328" y="4637"/>
                    <a:ext cx="149" cy="84"/>
                  </a:xfrm>
                  <a:custGeom>
                    <a:avLst/>
                    <a:gdLst>
                      <a:gd name="T0" fmla="*/ 0 w 149"/>
                      <a:gd name="T1" fmla="*/ 10 h 84"/>
                      <a:gd name="T2" fmla="*/ 4 w 149"/>
                      <a:gd name="T3" fmla="*/ 0 h 84"/>
                      <a:gd name="T4" fmla="*/ 9 w 149"/>
                      <a:gd name="T5" fmla="*/ 10 h 84"/>
                      <a:gd name="T6" fmla="*/ 21 w 149"/>
                      <a:gd name="T7" fmla="*/ 15 h 84"/>
                      <a:gd name="T8" fmla="*/ 42 w 149"/>
                      <a:gd name="T9" fmla="*/ 25 h 84"/>
                      <a:gd name="T10" fmla="*/ 64 w 149"/>
                      <a:gd name="T11" fmla="*/ 31 h 84"/>
                      <a:gd name="T12" fmla="*/ 98 w 149"/>
                      <a:gd name="T13" fmla="*/ 38 h 84"/>
                      <a:gd name="T14" fmla="*/ 137 w 149"/>
                      <a:gd name="T15" fmla="*/ 44 h 84"/>
                      <a:gd name="T16" fmla="*/ 149 w 149"/>
                      <a:gd name="T17" fmla="*/ 80 h 84"/>
                      <a:gd name="T18" fmla="*/ 106 w 149"/>
                      <a:gd name="T19" fmla="*/ 69 h 84"/>
                      <a:gd name="T20" fmla="*/ 72 w 149"/>
                      <a:gd name="T21" fmla="*/ 65 h 84"/>
                      <a:gd name="T22" fmla="*/ 45 w 149"/>
                      <a:gd name="T23" fmla="*/ 71 h 84"/>
                      <a:gd name="T24" fmla="*/ 25 w 149"/>
                      <a:gd name="T25" fmla="*/ 84 h 84"/>
                      <a:gd name="T26" fmla="*/ 25 w 149"/>
                      <a:gd name="T27" fmla="*/ 73 h 84"/>
                      <a:gd name="T28" fmla="*/ 25 w 149"/>
                      <a:gd name="T29" fmla="*/ 63 h 84"/>
                      <a:gd name="T30" fmla="*/ 21 w 149"/>
                      <a:gd name="T31" fmla="*/ 52 h 84"/>
                      <a:gd name="T32" fmla="*/ 9 w 149"/>
                      <a:gd name="T33" fmla="*/ 36 h 84"/>
                      <a:gd name="T34" fmla="*/ 0 w 149"/>
                      <a:gd name="T35" fmla="*/ 23 h 84"/>
                      <a:gd name="T36" fmla="*/ 0 w 149"/>
                      <a:gd name="T37" fmla="*/ 10 h 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84"/>
                      <a:gd name="T59" fmla="*/ 149 w 149"/>
                      <a:gd name="T60" fmla="*/ 84 h 8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84">
                        <a:moveTo>
                          <a:pt x="0" y="10"/>
                        </a:moveTo>
                        <a:lnTo>
                          <a:pt x="4" y="0"/>
                        </a:lnTo>
                        <a:lnTo>
                          <a:pt x="9" y="10"/>
                        </a:lnTo>
                        <a:lnTo>
                          <a:pt x="21" y="15"/>
                        </a:lnTo>
                        <a:lnTo>
                          <a:pt x="42" y="25"/>
                        </a:lnTo>
                        <a:lnTo>
                          <a:pt x="64" y="31"/>
                        </a:lnTo>
                        <a:lnTo>
                          <a:pt x="98" y="38"/>
                        </a:lnTo>
                        <a:lnTo>
                          <a:pt x="137" y="44"/>
                        </a:lnTo>
                        <a:lnTo>
                          <a:pt x="149" y="80"/>
                        </a:lnTo>
                        <a:lnTo>
                          <a:pt x="106" y="69"/>
                        </a:lnTo>
                        <a:lnTo>
                          <a:pt x="72" y="65"/>
                        </a:lnTo>
                        <a:lnTo>
                          <a:pt x="45" y="71"/>
                        </a:lnTo>
                        <a:lnTo>
                          <a:pt x="25" y="84"/>
                        </a:lnTo>
                        <a:lnTo>
                          <a:pt x="25" y="73"/>
                        </a:lnTo>
                        <a:lnTo>
                          <a:pt x="25" y="63"/>
                        </a:lnTo>
                        <a:lnTo>
                          <a:pt x="21" y="52"/>
                        </a:lnTo>
                        <a:lnTo>
                          <a:pt x="9" y="36"/>
                        </a:lnTo>
                        <a:lnTo>
                          <a:pt x="0" y="23"/>
                        </a:lnTo>
                        <a:lnTo>
                          <a:pt x="0" y="10"/>
                        </a:lnTo>
                        <a:close/>
                      </a:path>
                    </a:pathLst>
                  </a:custGeom>
                  <a:solidFill>
                    <a:srgbClr val="FF0000"/>
                  </a:solidFill>
                  <a:ln w="9525">
                    <a:noFill/>
                    <a:round/>
                    <a:headEnd/>
                    <a:tailEnd/>
                  </a:ln>
                </p:spPr>
                <p:txBody>
                  <a:bodyPr/>
                  <a:lstStyle/>
                  <a:p>
                    <a:endParaRPr lang="zh-CN" altLang="en-US"/>
                  </a:p>
                </p:txBody>
              </p:sp>
              <p:sp>
                <p:nvSpPr>
                  <p:cNvPr id="176287" name="Freeform 165"/>
                  <p:cNvSpPr>
                    <a:spLocks noChangeAspect="1"/>
                  </p:cNvSpPr>
                  <p:nvPr/>
                </p:nvSpPr>
                <p:spPr bwMode="auto">
                  <a:xfrm>
                    <a:off x="6322" y="4742"/>
                    <a:ext cx="175" cy="104"/>
                  </a:xfrm>
                  <a:custGeom>
                    <a:avLst/>
                    <a:gdLst>
                      <a:gd name="T0" fmla="*/ 2 w 175"/>
                      <a:gd name="T1" fmla="*/ 13 h 104"/>
                      <a:gd name="T2" fmla="*/ 10 w 175"/>
                      <a:gd name="T3" fmla="*/ 0 h 104"/>
                      <a:gd name="T4" fmla="*/ 21 w 175"/>
                      <a:gd name="T5" fmla="*/ 17 h 104"/>
                      <a:gd name="T6" fmla="*/ 32 w 175"/>
                      <a:gd name="T7" fmla="*/ 25 h 104"/>
                      <a:gd name="T8" fmla="*/ 45 w 175"/>
                      <a:gd name="T9" fmla="*/ 34 h 104"/>
                      <a:gd name="T10" fmla="*/ 69 w 175"/>
                      <a:gd name="T11" fmla="*/ 42 h 104"/>
                      <a:gd name="T12" fmla="*/ 96 w 175"/>
                      <a:gd name="T13" fmla="*/ 49 h 104"/>
                      <a:gd name="T14" fmla="*/ 126 w 175"/>
                      <a:gd name="T15" fmla="*/ 59 h 104"/>
                      <a:gd name="T16" fmla="*/ 167 w 175"/>
                      <a:gd name="T17" fmla="*/ 72 h 104"/>
                      <a:gd name="T18" fmla="*/ 175 w 175"/>
                      <a:gd name="T19" fmla="*/ 104 h 104"/>
                      <a:gd name="T20" fmla="*/ 133 w 175"/>
                      <a:gd name="T21" fmla="*/ 87 h 104"/>
                      <a:gd name="T22" fmla="*/ 103 w 175"/>
                      <a:gd name="T23" fmla="*/ 76 h 104"/>
                      <a:gd name="T24" fmla="*/ 78 w 175"/>
                      <a:gd name="T25" fmla="*/ 72 h 104"/>
                      <a:gd name="T26" fmla="*/ 58 w 175"/>
                      <a:gd name="T27" fmla="*/ 72 h 104"/>
                      <a:gd name="T28" fmla="*/ 48 w 175"/>
                      <a:gd name="T29" fmla="*/ 80 h 104"/>
                      <a:gd name="T30" fmla="*/ 36 w 175"/>
                      <a:gd name="T31" fmla="*/ 91 h 104"/>
                      <a:gd name="T32" fmla="*/ 34 w 175"/>
                      <a:gd name="T33" fmla="*/ 78 h 104"/>
                      <a:gd name="T34" fmla="*/ 21 w 175"/>
                      <a:gd name="T35" fmla="*/ 59 h 104"/>
                      <a:gd name="T36" fmla="*/ 10 w 175"/>
                      <a:gd name="T37" fmla="*/ 45 h 104"/>
                      <a:gd name="T38" fmla="*/ 0 w 175"/>
                      <a:gd name="T39" fmla="*/ 31 h 104"/>
                      <a:gd name="T40" fmla="*/ 2 w 175"/>
                      <a:gd name="T41" fmla="*/ 13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5"/>
                      <a:gd name="T64" fmla="*/ 0 h 104"/>
                      <a:gd name="T65" fmla="*/ 175 w 175"/>
                      <a:gd name="T66" fmla="*/ 104 h 1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5" h="104">
                        <a:moveTo>
                          <a:pt x="2" y="13"/>
                        </a:moveTo>
                        <a:lnTo>
                          <a:pt x="10" y="0"/>
                        </a:lnTo>
                        <a:lnTo>
                          <a:pt x="21" y="17"/>
                        </a:lnTo>
                        <a:lnTo>
                          <a:pt x="32" y="25"/>
                        </a:lnTo>
                        <a:lnTo>
                          <a:pt x="45" y="34"/>
                        </a:lnTo>
                        <a:lnTo>
                          <a:pt x="69" y="42"/>
                        </a:lnTo>
                        <a:lnTo>
                          <a:pt x="96" y="49"/>
                        </a:lnTo>
                        <a:lnTo>
                          <a:pt x="126" y="59"/>
                        </a:lnTo>
                        <a:lnTo>
                          <a:pt x="167" y="72"/>
                        </a:lnTo>
                        <a:lnTo>
                          <a:pt x="175" y="104"/>
                        </a:lnTo>
                        <a:lnTo>
                          <a:pt x="133" y="87"/>
                        </a:lnTo>
                        <a:lnTo>
                          <a:pt x="103" y="76"/>
                        </a:lnTo>
                        <a:lnTo>
                          <a:pt x="78" y="72"/>
                        </a:lnTo>
                        <a:lnTo>
                          <a:pt x="58" y="72"/>
                        </a:lnTo>
                        <a:lnTo>
                          <a:pt x="48" y="80"/>
                        </a:lnTo>
                        <a:lnTo>
                          <a:pt x="36" y="91"/>
                        </a:lnTo>
                        <a:lnTo>
                          <a:pt x="34" y="78"/>
                        </a:lnTo>
                        <a:lnTo>
                          <a:pt x="21" y="59"/>
                        </a:lnTo>
                        <a:lnTo>
                          <a:pt x="10" y="45"/>
                        </a:lnTo>
                        <a:lnTo>
                          <a:pt x="0" y="31"/>
                        </a:lnTo>
                        <a:lnTo>
                          <a:pt x="2" y="13"/>
                        </a:lnTo>
                        <a:close/>
                      </a:path>
                    </a:pathLst>
                  </a:custGeom>
                  <a:solidFill>
                    <a:srgbClr val="FF0000"/>
                  </a:solidFill>
                  <a:ln w="9525">
                    <a:noFill/>
                    <a:round/>
                    <a:headEnd/>
                    <a:tailEnd/>
                  </a:ln>
                </p:spPr>
                <p:txBody>
                  <a:bodyPr/>
                  <a:lstStyle/>
                  <a:p>
                    <a:endParaRPr lang="zh-CN" altLang="en-US"/>
                  </a:p>
                </p:txBody>
              </p:sp>
              <p:sp>
                <p:nvSpPr>
                  <p:cNvPr id="176288" name="Freeform 166"/>
                  <p:cNvSpPr>
                    <a:spLocks noChangeAspect="1"/>
                  </p:cNvSpPr>
                  <p:nvPr/>
                </p:nvSpPr>
                <p:spPr bwMode="auto">
                  <a:xfrm>
                    <a:off x="6341" y="4856"/>
                    <a:ext cx="208" cy="230"/>
                  </a:xfrm>
                  <a:custGeom>
                    <a:avLst/>
                    <a:gdLst>
                      <a:gd name="T0" fmla="*/ 2 w 208"/>
                      <a:gd name="T1" fmla="*/ 35 h 230"/>
                      <a:gd name="T2" fmla="*/ 0 w 208"/>
                      <a:gd name="T3" fmla="*/ 21 h 230"/>
                      <a:gd name="T4" fmla="*/ 0 w 208"/>
                      <a:gd name="T5" fmla="*/ 11 h 230"/>
                      <a:gd name="T6" fmla="*/ 8 w 208"/>
                      <a:gd name="T7" fmla="*/ 0 h 230"/>
                      <a:gd name="T8" fmla="*/ 22 w 208"/>
                      <a:gd name="T9" fmla="*/ 17 h 230"/>
                      <a:gd name="T10" fmla="*/ 47 w 208"/>
                      <a:gd name="T11" fmla="*/ 32 h 230"/>
                      <a:gd name="T12" fmla="*/ 72 w 208"/>
                      <a:gd name="T13" fmla="*/ 44 h 230"/>
                      <a:gd name="T14" fmla="*/ 106 w 208"/>
                      <a:gd name="T15" fmla="*/ 55 h 230"/>
                      <a:gd name="T16" fmla="*/ 156 w 208"/>
                      <a:gd name="T17" fmla="*/ 65 h 230"/>
                      <a:gd name="T18" fmla="*/ 166 w 208"/>
                      <a:gd name="T19" fmla="*/ 91 h 230"/>
                      <a:gd name="T20" fmla="*/ 140 w 208"/>
                      <a:gd name="T21" fmla="*/ 84 h 230"/>
                      <a:gd name="T22" fmla="*/ 114 w 208"/>
                      <a:gd name="T23" fmla="*/ 80 h 230"/>
                      <a:gd name="T24" fmla="*/ 101 w 208"/>
                      <a:gd name="T25" fmla="*/ 82 h 230"/>
                      <a:gd name="T26" fmla="*/ 97 w 208"/>
                      <a:gd name="T27" fmla="*/ 95 h 230"/>
                      <a:gd name="T28" fmla="*/ 105 w 208"/>
                      <a:gd name="T29" fmla="*/ 112 h 230"/>
                      <a:gd name="T30" fmla="*/ 115 w 208"/>
                      <a:gd name="T31" fmla="*/ 128 h 230"/>
                      <a:gd name="T32" fmla="*/ 136 w 208"/>
                      <a:gd name="T33" fmla="*/ 153 h 230"/>
                      <a:gd name="T34" fmla="*/ 166 w 208"/>
                      <a:gd name="T35" fmla="*/ 179 h 230"/>
                      <a:gd name="T36" fmla="*/ 208 w 208"/>
                      <a:gd name="T37" fmla="*/ 209 h 230"/>
                      <a:gd name="T38" fmla="*/ 208 w 208"/>
                      <a:gd name="T39" fmla="*/ 230 h 230"/>
                      <a:gd name="T40" fmla="*/ 190 w 208"/>
                      <a:gd name="T41" fmla="*/ 219 h 230"/>
                      <a:gd name="T42" fmla="*/ 166 w 208"/>
                      <a:gd name="T43" fmla="*/ 205 h 230"/>
                      <a:gd name="T44" fmla="*/ 132 w 208"/>
                      <a:gd name="T45" fmla="*/ 179 h 230"/>
                      <a:gd name="T46" fmla="*/ 105 w 208"/>
                      <a:gd name="T47" fmla="*/ 150 h 230"/>
                      <a:gd name="T48" fmla="*/ 80 w 208"/>
                      <a:gd name="T49" fmla="*/ 128 h 230"/>
                      <a:gd name="T50" fmla="*/ 56 w 208"/>
                      <a:gd name="T51" fmla="*/ 101 h 230"/>
                      <a:gd name="T52" fmla="*/ 36 w 208"/>
                      <a:gd name="T53" fmla="*/ 78 h 230"/>
                      <a:gd name="T54" fmla="*/ 15 w 208"/>
                      <a:gd name="T55" fmla="*/ 57 h 230"/>
                      <a:gd name="T56" fmla="*/ 2 w 208"/>
                      <a:gd name="T57" fmla="*/ 35 h 23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230"/>
                      <a:gd name="T89" fmla="*/ 208 w 208"/>
                      <a:gd name="T90" fmla="*/ 230 h 23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230">
                        <a:moveTo>
                          <a:pt x="2" y="35"/>
                        </a:moveTo>
                        <a:lnTo>
                          <a:pt x="0" y="21"/>
                        </a:lnTo>
                        <a:lnTo>
                          <a:pt x="0" y="11"/>
                        </a:lnTo>
                        <a:lnTo>
                          <a:pt x="8" y="0"/>
                        </a:lnTo>
                        <a:lnTo>
                          <a:pt x="22" y="17"/>
                        </a:lnTo>
                        <a:lnTo>
                          <a:pt x="47" y="32"/>
                        </a:lnTo>
                        <a:lnTo>
                          <a:pt x="72" y="44"/>
                        </a:lnTo>
                        <a:lnTo>
                          <a:pt x="106" y="55"/>
                        </a:lnTo>
                        <a:lnTo>
                          <a:pt x="156" y="65"/>
                        </a:lnTo>
                        <a:lnTo>
                          <a:pt x="166" y="91"/>
                        </a:lnTo>
                        <a:lnTo>
                          <a:pt x="140" y="84"/>
                        </a:lnTo>
                        <a:lnTo>
                          <a:pt x="114" y="80"/>
                        </a:lnTo>
                        <a:lnTo>
                          <a:pt x="101" y="82"/>
                        </a:lnTo>
                        <a:lnTo>
                          <a:pt x="97" y="95"/>
                        </a:lnTo>
                        <a:lnTo>
                          <a:pt x="105" y="112"/>
                        </a:lnTo>
                        <a:lnTo>
                          <a:pt x="115" y="128"/>
                        </a:lnTo>
                        <a:lnTo>
                          <a:pt x="136" y="153"/>
                        </a:lnTo>
                        <a:lnTo>
                          <a:pt x="166" y="179"/>
                        </a:lnTo>
                        <a:lnTo>
                          <a:pt x="208" y="209"/>
                        </a:lnTo>
                        <a:lnTo>
                          <a:pt x="208" y="230"/>
                        </a:lnTo>
                        <a:lnTo>
                          <a:pt x="190" y="219"/>
                        </a:lnTo>
                        <a:lnTo>
                          <a:pt x="166" y="205"/>
                        </a:lnTo>
                        <a:lnTo>
                          <a:pt x="132" y="179"/>
                        </a:lnTo>
                        <a:lnTo>
                          <a:pt x="105" y="150"/>
                        </a:lnTo>
                        <a:lnTo>
                          <a:pt x="80" y="128"/>
                        </a:lnTo>
                        <a:lnTo>
                          <a:pt x="56" y="101"/>
                        </a:lnTo>
                        <a:lnTo>
                          <a:pt x="36" y="78"/>
                        </a:lnTo>
                        <a:lnTo>
                          <a:pt x="15" y="57"/>
                        </a:lnTo>
                        <a:lnTo>
                          <a:pt x="2" y="35"/>
                        </a:lnTo>
                        <a:close/>
                      </a:path>
                    </a:pathLst>
                  </a:custGeom>
                  <a:solidFill>
                    <a:srgbClr val="FF0000"/>
                  </a:solidFill>
                  <a:ln w="9525">
                    <a:noFill/>
                    <a:round/>
                    <a:headEnd/>
                    <a:tailEnd/>
                  </a:ln>
                </p:spPr>
                <p:txBody>
                  <a:bodyPr/>
                  <a:lstStyle/>
                  <a:p>
                    <a:endParaRPr lang="zh-CN" altLang="en-US"/>
                  </a:p>
                </p:txBody>
              </p:sp>
              <p:sp>
                <p:nvSpPr>
                  <p:cNvPr id="176289" name="Freeform 167"/>
                  <p:cNvSpPr>
                    <a:spLocks noChangeAspect="1"/>
                  </p:cNvSpPr>
                  <p:nvPr/>
                </p:nvSpPr>
                <p:spPr bwMode="auto">
                  <a:xfrm>
                    <a:off x="6345" y="4443"/>
                    <a:ext cx="86" cy="69"/>
                  </a:xfrm>
                  <a:custGeom>
                    <a:avLst/>
                    <a:gdLst>
                      <a:gd name="T0" fmla="*/ 0 w 86"/>
                      <a:gd name="T1" fmla="*/ 0 h 69"/>
                      <a:gd name="T2" fmla="*/ 11 w 86"/>
                      <a:gd name="T3" fmla="*/ 10 h 69"/>
                      <a:gd name="T4" fmla="*/ 25 w 86"/>
                      <a:gd name="T5" fmla="*/ 21 h 69"/>
                      <a:gd name="T6" fmla="*/ 42 w 86"/>
                      <a:gd name="T7" fmla="*/ 33 h 69"/>
                      <a:gd name="T8" fmla="*/ 60 w 86"/>
                      <a:gd name="T9" fmla="*/ 44 h 69"/>
                      <a:gd name="T10" fmla="*/ 77 w 86"/>
                      <a:gd name="T11" fmla="*/ 54 h 69"/>
                      <a:gd name="T12" fmla="*/ 86 w 86"/>
                      <a:gd name="T13" fmla="*/ 61 h 69"/>
                      <a:gd name="T14" fmla="*/ 65 w 86"/>
                      <a:gd name="T15" fmla="*/ 69 h 69"/>
                      <a:gd name="T16" fmla="*/ 42 w 86"/>
                      <a:gd name="T17" fmla="*/ 61 h 69"/>
                      <a:gd name="T18" fmla="*/ 18 w 86"/>
                      <a:gd name="T19" fmla="*/ 52 h 69"/>
                      <a:gd name="T20" fmla="*/ 0 w 86"/>
                      <a:gd name="T21" fmla="*/ 42 h 69"/>
                      <a:gd name="T22" fmla="*/ 1 w 86"/>
                      <a:gd name="T23" fmla="*/ 33 h 69"/>
                      <a:gd name="T24" fmla="*/ 4 w 86"/>
                      <a:gd name="T25" fmla="*/ 17 h 69"/>
                      <a:gd name="T26" fmla="*/ 0 w 86"/>
                      <a:gd name="T27" fmla="*/ 0 h 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69"/>
                      <a:gd name="T44" fmla="*/ 86 w 86"/>
                      <a:gd name="T45" fmla="*/ 69 h 6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69">
                        <a:moveTo>
                          <a:pt x="0" y="0"/>
                        </a:moveTo>
                        <a:lnTo>
                          <a:pt x="11" y="10"/>
                        </a:lnTo>
                        <a:lnTo>
                          <a:pt x="25" y="21"/>
                        </a:lnTo>
                        <a:lnTo>
                          <a:pt x="42" y="33"/>
                        </a:lnTo>
                        <a:lnTo>
                          <a:pt x="60" y="44"/>
                        </a:lnTo>
                        <a:lnTo>
                          <a:pt x="77" y="54"/>
                        </a:lnTo>
                        <a:lnTo>
                          <a:pt x="86" y="61"/>
                        </a:lnTo>
                        <a:lnTo>
                          <a:pt x="65" y="69"/>
                        </a:lnTo>
                        <a:lnTo>
                          <a:pt x="42" y="61"/>
                        </a:lnTo>
                        <a:lnTo>
                          <a:pt x="18" y="52"/>
                        </a:lnTo>
                        <a:lnTo>
                          <a:pt x="0" y="42"/>
                        </a:lnTo>
                        <a:lnTo>
                          <a:pt x="1" y="33"/>
                        </a:lnTo>
                        <a:lnTo>
                          <a:pt x="4" y="17"/>
                        </a:lnTo>
                        <a:lnTo>
                          <a:pt x="0" y="0"/>
                        </a:lnTo>
                        <a:close/>
                      </a:path>
                    </a:pathLst>
                  </a:custGeom>
                  <a:solidFill>
                    <a:srgbClr val="FF0000"/>
                  </a:solidFill>
                  <a:ln w="9525">
                    <a:noFill/>
                    <a:round/>
                    <a:headEnd/>
                    <a:tailEnd/>
                  </a:ln>
                </p:spPr>
                <p:txBody>
                  <a:bodyPr/>
                  <a:lstStyle/>
                  <a:p>
                    <a:endParaRPr lang="zh-CN" altLang="en-US"/>
                  </a:p>
                </p:txBody>
              </p:sp>
              <p:sp>
                <p:nvSpPr>
                  <p:cNvPr id="176290" name="Freeform 168"/>
                  <p:cNvSpPr>
                    <a:spLocks noChangeAspect="1"/>
                  </p:cNvSpPr>
                  <p:nvPr/>
                </p:nvSpPr>
                <p:spPr bwMode="auto">
                  <a:xfrm>
                    <a:off x="6501" y="4426"/>
                    <a:ext cx="732" cy="689"/>
                  </a:xfrm>
                  <a:custGeom>
                    <a:avLst/>
                    <a:gdLst>
                      <a:gd name="T0" fmla="*/ 348 w 732"/>
                      <a:gd name="T1" fmla="*/ 158 h 689"/>
                      <a:gd name="T2" fmla="*/ 292 w 732"/>
                      <a:gd name="T3" fmla="*/ 181 h 689"/>
                      <a:gd name="T4" fmla="*/ 175 w 732"/>
                      <a:gd name="T5" fmla="*/ 200 h 689"/>
                      <a:gd name="T6" fmla="*/ 0 w 732"/>
                      <a:gd name="T7" fmla="*/ 209 h 689"/>
                      <a:gd name="T8" fmla="*/ 205 w 732"/>
                      <a:gd name="T9" fmla="*/ 244 h 689"/>
                      <a:gd name="T10" fmla="*/ 435 w 732"/>
                      <a:gd name="T11" fmla="*/ 225 h 689"/>
                      <a:gd name="T12" fmla="*/ 597 w 732"/>
                      <a:gd name="T13" fmla="*/ 177 h 689"/>
                      <a:gd name="T14" fmla="*/ 648 w 732"/>
                      <a:gd name="T15" fmla="*/ 169 h 689"/>
                      <a:gd name="T16" fmla="*/ 625 w 732"/>
                      <a:gd name="T17" fmla="*/ 208 h 689"/>
                      <a:gd name="T18" fmla="*/ 510 w 732"/>
                      <a:gd name="T19" fmla="*/ 263 h 689"/>
                      <a:gd name="T20" fmla="*/ 304 w 732"/>
                      <a:gd name="T21" fmla="*/ 308 h 689"/>
                      <a:gd name="T22" fmla="*/ 177 w 732"/>
                      <a:gd name="T23" fmla="*/ 352 h 689"/>
                      <a:gd name="T24" fmla="*/ 411 w 732"/>
                      <a:gd name="T25" fmla="*/ 347 h 689"/>
                      <a:gd name="T26" fmla="*/ 567 w 732"/>
                      <a:gd name="T27" fmla="*/ 308 h 689"/>
                      <a:gd name="T28" fmla="*/ 659 w 732"/>
                      <a:gd name="T29" fmla="*/ 276 h 689"/>
                      <a:gd name="T30" fmla="*/ 661 w 732"/>
                      <a:gd name="T31" fmla="*/ 299 h 689"/>
                      <a:gd name="T32" fmla="*/ 584 w 732"/>
                      <a:gd name="T33" fmla="*/ 354 h 689"/>
                      <a:gd name="T34" fmla="*/ 439 w 732"/>
                      <a:gd name="T35" fmla="*/ 407 h 689"/>
                      <a:gd name="T36" fmla="*/ 237 w 732"/>
                      <a:gd name="T37" fmla="*/ 444 h 689"/>
                      <a:gd name="T38" fmla="*/ 305 w 732"/>
                      <a:gd name="T39" fmla="*/ 466 h 689"/>
                      <a:gd name="T40" fmla="*/ 482 w 732"/>
                      <a:gd name="T41" fmla="*/ 458 h 689"/>
                      <a:gd name="T42" fmla="*/ 629 w 732"/>
                      <a:gd name="T43" fmla="*/ 413 h 689"/>
                      <a:gd name="T44" fmla="*/ 642 w 732"/>
                      <a:gd name="T45" fmla="*/ 430 h 689"/>
                      <a:gd name="T46" fmla="*/ 599 w 732"/>
                      <a:gd name="T47" fmla="*/ 474 h 689"/>
                      <a:gd name="T48" fmla="*/ 489 w 732"/>
                      <a:gd name="T49" fmla="*/ 521 h 689"/>
                      <a:gd name="T50" fmla="*/ 360 w 732"/>
                      <a:gd name="T51" fmla="*/ 542 h 689"/>
                      <a:gd name="T52" fmla="*/ 166 w 732"/>
                      <a:gd name="T53" fmla="*/ 546 h 689"/>
                      <a:gd name="T54" fmla="*/ 301 w 732"/>
                      <a:gd name="T55" fmla="*/ 579 h 689"/>
                      <a:gd name="T56" fmla="*/ 427 w 732"/>
                      <a:gd name="T57" fmla="*/ 580 h 689"/>
                      <a:gd name="T58" fmla="*/ 540 w 732"/>
                      <a:gd name="T59" fmla="*/ 562 h 689"/>
                      <a:gd name="T60" fmla="*/ 589 w 732"/>
                      <a:gd name="T61" fmla="*/ 565 h 689"/>
                      <a:gd name="T62" fmla="*/ 561 w 732"/>
                      <a:gd name="T63" fmla="*/ 597 h 689"/>
                      <a:gd name="T64" fmla="*/ 495 w 732"/>
                      <a:gd name="T65" fmla="*/ 622 h 689"/>
                      <a:gd name="T66" fmla="*/ 253 w 732"/>
                      <a:gd name="T67" fmla="*/ 649 h 689"/>
                      <a:gd name="T68" fmla="*/ 453 w 732"/>
                      <a:gd name="T69" fmla="*/ 663 h 689"/>
                      <a:gd name="T70" fmla="*/ 466 w 732"/>
                      <a:gd name="T71" fmla="*/ 687 h 689"/>
                      <a:gd name="T72" fmla="*/ 542 w 732"/>
                      <a:gd name="T73" fmla="*/ 664 h 689"/>
                      <a:gd name="T74" fmla="*/ 597 w 732"/>
                      <a:gd name="T75" fmla="*/ 621 h 689"/>
                      <a:gd name="T76" fmla="*/ 709 w 732"/>
                      <a:gd name="T77" fmla="*/ 453 h 689"/>
                      <a:gd name="T78" fmla="*/ 714 w 732"/>
                      <a:gd name="T79" fmla="*/ 419 h 689"/>
                      <a:gd name="T80" fmla="*/ 698 w 732"/>
                      <a:gd name="T81" fmla="*/ 386 h 689"/>
                      <a:gd name="T82" fmla="*/ 713 w 732"/>
                      <a:gd name="T83" fmla="*/ 354 h 689"/>
                      <a:gd name="T84" fmla="*/ 732 w 732"/>
                      <a:gd name="T85" fmla="*/ 322 h 689"/>
                      <a:gd name="T86" fmla="*/ 719 w 732"/>
                      <a:gd name="T87" fmla="*/ 287 h 689"/>
                      <a:gd name="T88" fmla="*/ 702 w 732"/>
                      <a:gd name="T89" fmla="*/ 255 h 689"/>
                      <a:gd name="T90" fmla="*/ 723 w 732"/>
                      <a:gd name="T91" fmla="*/ 221 h 689"/>
                      <a:gd name="T92" fmla="*/ 722 w 732"/>
                      <a:gd name="T93" fmla="*/ 179 h 689"/>
                      <a:gd name="T94" fmla="*/ 705 w 732"/>
                      <a:gd name="T95" fmla="*/ 147 h 689"/>
                      <a:gd name="T96" fmla="*/ 719 w 732"/>
                      <a:gd name="T97" fmla="*/ 114 h 689"/>
                      <a:gd name="T98" fmla="*/ 732 w 732"/>
                      <a:gd name="T99" fmla="*/ 80 h 689"/>
                      <a:gd name="T100" fmla="*/ 714 w 732"/>
                      <a:gd name="T101" fmla="*/ 48 h 689"/>
                      <a:gd name="T102" fmla="*/ 634 w 732"/>
                      <a:gd name="T103" fmla="*/ 50 h 689"/>
                      <a:gd name="T104" fmla="*/ 475 w 732"/>
                      <a:gd name="T105" fmla="*/ 105 h 689"/>
                      <a:gd name="T106" fmla="*/ 294 w 732"/>
                      <a:gd name="T107" fmla="*/ 135 h 6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32"/>
                      <a:gd name="T163" fmla="*/ 0 h 689"/>
                      <a:gd name="T164" fmla="*/ 732 w 732"/>
                      <a:gd name="T165" fmla="*/ 689 h 68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32" h="689">
                        <a:moveTo>
                          <a:pt x="294" y="135"/>
                        </a:moveTo>
                        <a:lnTo>
                          <a:pt x="186" y="143"/>
                        </a:lnTo>
                        <a:lnTo>
                          <a:pt x="348" y="158"/>
                        </a:lnTo>
                        <a:lnTo>
                          <a:pt x="338" y="166"/>
                        </a:lnTo>
                        <a:lnTo>
                          <a:pt x="318" y="173"/>
                        </a:lnTo>
                        <a:lnTo>
                          <a:pt x="292" y="181"/>
                        </a:lnTo>
                        <a:lnTo>
                          <a:pt x="258" y="190"/>
                        </a:lnTo>
                        <a:lnTo>
                          <a:pt x="222" y="196"/>
                        </a:lnTo>
                        <a:lnTo>
                          <a:pt x="175" y="200"/>
                        </a:lnTo>
                        <a:lnTo>
                          <a:pt x="120" y="206"/>
                        </a:lnTo>
                        <a:lnTo>
                          <a:pt x="61" y="209"/>
                        </a:lnTo>
                        <a:lnTo>
                          <a:pt x="0" y="209"/>
                        </a:lnTo>
                        <a:lnTo>
                          <a:pt x="95" y="232"/>
                        </a:lnTo>
                        <a:lnTo>
                          <a:pt x="154" y="244"/>
                        </a:lnTo>
                        <a:lnTo>
                          <a:pt x="205" y="244"/>
                        </a:lnTo>
                        <a:lnTo>
                          <a:pt x="267" y="244"/>
                        </a:lnTo>
                        <a:lnTo>
                          <a:pt x="359" y="236"/>
                        </a:lnTo>
                        <a:lnTo>
                          <a:pt x="435" y="225"/>
                        </a:lnTo>
                        <a:lnTo>
                          <a:pt x="499" y="209"/>
                        </a:lnTo>
                        <a:lnTo>
                          <a:pt x="567" y="188"/>
                        </a:lnTo>
                        <a:lnTo>
                          <a:pt x="597" y="177"/>
                        </a:lnTo>
                        <a:lnTo>
                          <a:pt x="625" y="168"/>
                        </a:lnTo>
                        <a:lnTo>
                          <a:pt x="640" y="164"/>
                        </a:lnTo>
                        <a:lnTo>
                          <a:pt x="648" y="169"/>
                        </a:lnTo>
                        <a:lnTo>
                          <a:pt x="648" y="181"/>
                        </a:lnTo>
                        <a:lnTo>
                          <a:pt x="642" y="194"/>
                        </a:lnTo>
                        <a:lnTo>
                          <a:pt x="625" y="208"/>
                        </a:lnTo>
                        <a:lnTo>
                          <a:pt x="597" y="226"/>
                        </a:lnTo>
                        <a:lnTo>
                          <a:pt x="557" y="244"/>
                        </a:lnTo>
                        <a:lnTo>
                          <a:pt x="510" y="263"/>
                        </a:lnTo>
                        <a:lnTo>
                          <a:pt x="448" y="282"/>
                        </a:lnTo>
                        <a:lnTo>
                          <a:pt x="376" y="297"/>
                        </a:lnTo>
                        <a:lnTo>
                          <a:pt x="304" y="308"/>
                        </a:lnTo>
                        <a:lnTo>
                          <a:pt x="228" y="320"/>
                        </a:lnTo>
                        <a:lnTo>
                          <a:pt x="95" y="333"/>
                        </a:lnTo>
                        <a:lnTo>
                          <a:pt x="177" y="352"/>
                        </a:lnTo>
                        <a:lnTo>
                          <a:pt x="243" y="360"/>
                        </a:lnTo>
                        <a:lnTo>
                          <a:pt x="326" y="358"/>
                        </a:lnTo>
                        <a:lnTo>
                          <a:pt x="411" y="347"/>
                        </a:lnTo>
                        <a:lnTo>
                          <a:pt x="474" y="333"/>
                        </a:lnTo>
                        <a:lnTo>
                          <a:pt x="525" y="320"/>
                        </a:lnTo>
                        <a:lnTo>
                          <a:pt x="567" y="308"/>
                        </a:lnTo>
                        <a:lnTo>
                          <a:pt x="610" y="293"/>
                        </a:lnTo>
                        <a:lnTo>
                          <a:pt x="644" y="280"/>
                        </a:lnTo>
                        <a:lnTo>
                          <a:pt x="659" y="276"/>
                        </a:lnTo>
                        <a:lnTo>
                          <a:pt x="668" y="276"/>
                        </a:lnTo>
                        <a:lnTo>
                          <a:pt x="667" y="287"/>
                        </a:lnTo>
                        <a:lnTo>
                          <a:pt x="661" y="299"/>
                        </a:lnTo>
                        <a:lnTo>
                          <a:pt x="648" y="314"/>
                        </a:lnTo>
                        <a:lnTo>
                          <a:pt x="617" y="335"/>
                        </a:lnTo>
                        <a:lnTo>
                          <a:pt x="584" y="354"/>
                        </a:lnTo>
                        <a:lnTo>
                          <a:pt x="546" y="371"/>
                        </a:lnTo>
                        <a:lnTo>
                          <a:pt x="496" y="390"/>
                        </a:lnTo>
                        <a:lnTo>
                          <a:pt x="439" y="407"/>
                        </a:lnTo>
                        <a:lnTo>
                          <a:pt x="352" y="426"/>
                        </a:lnTo>
                        <a:lnTo>
                          <a:pt x="294" y="438"/>
                        </a:lnTo>
                        <a:lnTo>
                          <a:pt x="237" y="444"/>
                        </a:lnTo>
                        <a:lnTo>
                          <a:pt x="154" y="449"/>
                        </a:lnTo>
                        <a:lnTo>
                          <a:pt x="239" y="461"/>
                        </a:lnTo>
                        <a:lnTo>
                          <a:pt x="305" y="466"/>
                        </a:lnTo>
                        <a:lnTo>
                          <a:pt x="360" y="468"/>
                        </a:lnTo>
                        <a:lnTo>
                          <a:pt x="423" y="466"/>
                        </a:lnTo>
                        <a:lnTo>
                          <a:pt x="482" y="458"/>
                        </a:lnTo>
                        <a:lnTo>
                          <a:pt x="530" y="447"/>
                        </a:lnTo>
                        <a:lnTo>
                          <a:pt x="568" y="434"/>
                        </a:lnTo>
                        <a:lnTo>
                          <a:pt x="629" y="413"/>
                        </a:lnTo>
                        <a:lnTo>
                          <a:pt x="637" y="413"/>
                        </a:lnTo>
                        <a:lnTo>
                          <a:pt x="644" y="417"/>
                        </a:lnTo>
                        <a:lnTo>
                          <a:pt x="642" y="430"/>
                        </a:lnTo>
                        <a:lnTo>
                          <a:pt x="634" y="444"/>
                        </a:lnTo>
                        <a:lnTo>
                          <a:pt x="620" y="458"/>
                        </a:lnTo>
                        <a:lnTo>
                          <a:pt x="599" y="474"/>
                        </a:lnTo>
                        <a:lnTo>
                          <a:pt x="563" y="493"/>
                        </a:lnTo>
                        <a:lnTo>
                          <a:pt x="525" y="510"/>
                        </a:lnTo>
                        <a:lnTo>
                          <a:pt x="489" y="521"/>
                        </a:lnTo>
                        <a:lnTo>
                          <a:pt x="448" y="531"/>
                        </a:lnTo>
                        <a:lnTo>
                          <a:pt x="410" y="537"/>
                        </a:lnTo>
                        <a:lnTo>
                          <a:pt x="360" y="542"/>
                        </a:lnTo>
                        <a:lnTo>
                          <a:pt x="305" y="545"/>
                        </a:lnTo>
                        <a:lnTo>
                          <a:pt x="250" y="546"/>
                        </a:lnTo>
                        <a:lnTo>
                          <a:pt x="166" y="546"/>
                        </a:lnTo>
                        <a:lnTo>
                          <a:pt x="211" y="562"/>
                        </a:lnTo>
                        <a:lnTo>
                          <a:pt x="253" y="573"/>
                        </a:lnTo>
                        <a:lnTo>
                          <a:pt x="301" y="579"/>
                        </a:lnTo>
                        <a:lnTo>
                          <a:pt x="342" y="580"/>
                        </a:lnTo>
                        <a:lnTo>
                          <a:pt x="384" y="583"/>
                        </a:lnTo>
                        <a:lnTo>
                          <a:pt x="427" y="580"/>
                        </a:lnTo>
                        <a:lnTo>
                          <a:pt x="462" y="579"/>
                        </a:lnTo>
                        <a:lnTo>
                          <a:pt x="495" y="573"/>
                        </a:lnTo>
                        <a:lnTo>
                          <a:pt x="540" y="562"/>
                        </a:lnTo>
                        <a:lnTo>
                          <a:pt x="574" y="554"/>
                        </a:lnTo>
                        <a:lnTo>
                          <a:pt x="587" y="555"/>
                        </a:lnTo>
                        <a:lnTo>
                          <a:pt x="589" y="565"/>
                        </a:lnTo>
                        <a:lnTo>
                          <a:pt x="585" y="575"/>
                        </a:lnTo>
                        <a:lnTo>
                          <a:pt x="576" y="586"/>
                        </a:lnTo>
                        <a:lnTo>
                          <a:pt x="561" y="597"/>
                        </a:lnTo>
                        <a:lnTo>
                          <a:pt x="544" y="605"/>
                        </a:lnTo>
                        <a:lnTo>
                          <a:pt x="525" y="614"/>
                        </a:lnTo>
                        <a:lnTo>
                          <a:pt x="495" y="622"/>
                        </a:lnTo>
                        <a:lnTo>
                          <a:pt x="432" y="631"/>
                        </a:lnTo>
                        <a:lnTo>
                          <a:pt x="372" y="639"/>
                        </a:lnTo>
                        <a:lnTo>
                          <a:pt x="253" y="649"/>
                        </a:lnTo>
                        <a:lnTo>
                          <a:pt x="407" y="656"/>
                        </a:lnTo>
                        <a:lnTo>
                          <a:pt x="439" y="656"/>
                        </a:lnTo>
                        <a:lnTo>
                          <a:pt x="453" y="663"/>
                        </a:lnTo>
                        <a:lnTo>
                          <a:pt x="461" y="670"/>
                        </a:lnTo>
                        <a:lnTo>
                          <a:pt x="458" y="681"/>
                        </a:lnTo>
                        <a:lnTo>
                          <a:pt x="466" y="687"/>
                        </a:lnTo>
                        <a:lnTo>
                          <a:pt x="486" y="689"/>
                        </a:lnTo>
                        <a:lnTo>
                          <a:pt x="516" y="677"/>
                        </a:lnTo>
                        <a:lnTo>
                          <a:pt x="542" y="664"/>
                        </a:lnTo>
                        <a:lnTo>
                          <a:pt x="563" y="651"/>
                        </a:lnTo>
                        <a:lnTo>
                          <a:pt x="580" y="639"/>
                        </a:lnTo>
                        <a:lnTo>
                          <a:pt x="597" y="621"/>
                        </a:lnTo>
                        <a:lnTo>
                          <a:pt x="651" y="548"/>
                        </a:lnTo>
                        <a:lnTo>
                          <a:pt x="693" y="485"/>
                        </a:lnTo>
                        <a:lnTo>
                          <a:pt x="709" y="453"/>
                        </a:lnTo>
                        <a:lnTo>
                          <a:pt x="713" y="440"/>
                        </a:lnTo>
                        <a:lnTo>
                          <a:pt x="714" y="430"/>
                        </a:lnTo>
                        <a:lnTo>
                          <a:pt x="714" y="419"/>
                        </a:lnTo>
                        <a:lnTo>
                          <a:pt x="706" y="406"/>
                        </a:lnTo>
                        <a:lnTo>
                          <a:pt x="701" y="398"/>
                        </a:lnTo>
                        <a:lnTo>
                          <a:pt x="698" y="386"/>
                        </a:lnTo>
                        <a:lnTo>
                          <a:pt x="701" y="373"/>
                        </a:lnTo>
                        <a:lnTo>
                          <a:pt x="706" y="364"/>
                        </a:lnTo>
                        <a:lnTo>
                          <a:pt x="713" y="354"/>
                        </a:lnTo>
                        <a:lnTo>
                          <a:pt x="719" y="344"/>
                        </a:lnTo>
                        <a:lnTo>
                          <a:pt x="727" y="333"/>
                        </a:lnTo>
                        <a:lnTo>
                          <a:pt x="732" y="322"/>
                        </a:lnTo>
                        <a:lnTo>
                          <a:pt x="731" y="308"/>
                        </a:lnTo>
                        <a:lnTo>
                          <a:pt x="726" y="297"/>
                        </a:lnTo>
                        <a:lnTo>
                          <a:pt x="719" y="287"/>
                        </a:lnTo>
                        <a:lnTo>
                          <a:pt x="713" y="278"/>
                        </a:lnTo>
                        <a:lnTo>
                          <a:pt x="705" y="267"/>
                        </a:lnTo>
                        <a:lnTo>
                          <a:pt x="702" y="255"/>
                        </a:lnTo>
                        <a:lnTo>
                          <a:pt x="705" y="246"/>
                        </a:lnTo>
                        <a:lnTo>
                          <a:pt x="714" y="232"/>
                        </a:lnTo>
                        <a:lnTo>
                          <a:pt x="723" y="221"/>
                        </a:lnTo>
                        <a:lnTo>
                          <a:pt x="727" y="209"/>
                        </a:lnTo>
                        <a:lnTo>
                          <a:pt x="727" y="194"/>
                        </a:lnTo>
                        <a:lnTo>
                          <a:pt x="722" y="179"/>
                        </a:lnTo>
                        <a:lnTo>
                          <a:pt x="713" y="168"/>
                        </a:lnTo>
                        <a:lnTo>
                          <a:pt x="709" y="160"/>
                        </a:lnTo>
                        <a:lnTo>
                          <a:pt x="705" y="147"/>
                        </a:lnTo>
                        <a:lnTo>
                          <a:pt x="706" y="133"/>
                        </a:lnTo>
                        <a:lnTo>
                          <a:pt x="714" y="122"/>
                        </a:lnTo>
                        <a:lnTo>
                          <a:pt x="719" y="114"/>
                        </a:lnTo>
                        <a:lnTo>
                          <a:pt x="727" y="105"/>
                        </a:lnTo>
                        <a:lnTo>
                          <a:pt x="731" y="93"/>
                        </a:lnTo>
                        <a:lnTo>
                          <a:pt x="732" y="80"/>
                        </a:lnTo>
                        <a:lnTo>
                          <a:pt x="730" y="72"/>
                        </a:lnTo>
                        <a:lnTo>
                          <a:pt x="722" y="59"/>
                        </a:lnTo>
                        <a:lnTo>
                          <a:pt x="714" y="48"/>
                        </a:lnTo>
                        <a:lnTo>
                          <a:pt x="709" y="34"/>
                        </a:lnTo>
                        <a:lnTo>
                          <a:pt x="709" y="0"/>
                        </a:lnTo>
                        <a:lnTo>
                          <a:pt x="634" y="50"/>
                        </a:lnTo>
                        <a:lnTo>
                          <a:pt x="589" y="69"/>
                        </a:lnTo>
                        <a:lnTo>
                          <a:pt x="536" y="86"/>
                        </a:lnTo>
                        <a:lnTo>
                          <a:pt x="475" y="105"/>
                        </a:lnTo>
                        <a:lnTo>
                          <a:pt x="420" y="116"/>
                        </a:lnTo>
                        <a:lnTo>
                          <a:pt x="365" y="126"/>
                        </a:lnTo>
                        <a:lnTo>
                          <a:pt x="294" y="135"/>
                        </a:lnTo>
                        <a:close/>
                      </a:path>
                    </a:pathLst>
                  </a:custGeom>
                  <a:solidFill>
                    <a:srgbClr val="FF0000"/>
                  </a:solidFill>
                  <a:ln w="9525">
                    <a:noFill/>
                    <a:round/>
                    <a:headEnd/>
                    <a:tailEnd/>
                  </a:ln>
                </p:spPr>
                <p:txBody>
                  <a:bodyPr/>
                  <a:lstStyle/>
                  <a:p>
                    <a:endParaRPr lang="zh-CN" altLang="en-US"/>
                  </a:p>
                </p:txBody>
              </p:sp>
            </p:grpSp>
          </p:grpSp>
          <p:grpSp>
            <p:nvGrpSpPr>
              <p:cNvPr id="7" name="Group 169"/>
              <p:cNvGrpSpPr>
                <a:grpSpLocks noChangeAspect="1"/>
              </p:cNvGrpSpPr>
              <p:nvPr/>
            </p:nvGrpSpPr>
            <p:grpSpPr bwMode="auto">
              <a:xfrm>
                <a:off x="6929" y="4535"/>
                <a:ext cx="218" cy="436"/>
                <a:chOff x="6929" y="4535"/>
                <a:chExt cx="218" cy="436"/>
              </a:xfrm>
            </p:grpSpPr>
            <p:sp>
              <p:nvSpPr>
                <p:cNvPr id="176278" name="Freeform 170"/>
                <p:cNvSpPr>
                  <a:spLocks noChangeAspect="1"/>
                </p:cNvSpPr>
                <p:nvPr/>
              </p:nvSpPr>
              <p:spPr bwMode="auto">
                <a:xfrm>
                  <a:off x="6971" y="4651"/>
                  <a:ext cx="167" cy="70"/>
                </a:xfrm>
                <a:custGeom>
                  <a:avLst/>
                  <a:gdLst>
                    <a:gd name="T0" fmla="*/ 167 w 167"/>
                    <a:gd name="T1" fmla="*/ 13 h 70"/>
                    <a:gd name="T2" fmla="*/ 151 w 167"/>
                    <a:gd name="T3" fmla="*/ 0 h 70"/>
                    <a:gd name="T4" fmla="*/ 100 w 167"/>
                    <a:gd name="T5" fmla="*/ 26 h 70"/>
                    <a:gd name="T6" fmla="*/ 49 w 167"/>
                    <a:gd name="T7" fmla="*/ 45 h 70"/>
                    <a:gd name="T8" fmla="*/ 0 w 167"/>
                    <a:gd name="T9" fmla="*/ 59 h 70"/>
                    <a:gd name="T10" fmla="*/ 9 w 167"/>
                    <a:gd name="T11" fmla="*/ 70 h 70"/>
                    <a:gd name="T12" fmla="*/ 43 w 167"/>
                    <a:gd name="T13" fmla="*/ 70 h 70"/>
                    <a:gd name="T14" fmla="*/ 89 w 167"/>
                    <a:gd name="T15" fmla="*/ 60 h 70"/>
                    <a:gd name="T16" fmla="*/ 130 w 167"/>
                    <a:gd name="T17" fmla="*/ 40 h 70"/>
                    <a:gd name="T18" fmla="*/ 167 w 167"/>
                    <a:gd name="T19" fmla="*/ 13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7"/>
                    <a:gd name="T31" fmla="*/ 0 h 70"/>
                    <a:gd name="T32" fmla="*/ 167 w 167"/>
                    <a:gd name="T33" fmla="*/ 70 h 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7" h="70">
                      <a:moveTo>
                        <a:pt x="167" y="13"/>
                      </a:moveTo>
                      <a:lnTo>
                        <a:pt x="151" y="0"/>
                      </a:lnTo>
                      <a:lnTo>
                        <a:pt x="100" y="26"/>
                      </a:lnTo>
                      <a:lnTo>
                        <a:pt x="49" y="45"/>
                      </a:lnTo>
                      <a:lnTo>
                        <a:pt x="0" y="59"/>
                      </a:lnTo>
                      <a:lnTo>
                        <a:pt x="9" y="70"/>
                      </a:lnTo>
                      <a:lnTo>
                        <a:pt x="43" y="70"/>
                      </a:lnTo>
                      <a:lnTo>
                        <a:pt x="89" y="60"/>
                      </a:lnTo>
                      <a:lnTo>
                        <a:pt x="130" y="40"/>
                      </a:lnTo>
                      <a:lnTo>
                        <a:pt x="167" y="13"/>
                      </a:lnTo>
                      <a:close/>
                    </a:path>
                  </a:pathLst>
                </a:custGeom>
                <a:solidFill>
                  <a:srgbClr val="FF0000"/>
                </a:solidFill>
                <a:ln w="9525">
                  <a:noFill/>
                  <a:round/>
                  <a:headEnd/>
                  <a:tailEnd/>
                </a:ln>
              </p:spPr>
              <p:txBody>
                <a:bodyPr/>
                <a:lstStyle/>
                <a:p>
                  <a:endParaRPr lang="zh-CN" altLang="en-US"/>
                </a:p>
              </p:txBody>
            </p:sp>
            <p:sp>
              <p:nvSpPr>
                <p:cNvPr id="176279" name="Freeform 171"/>
                <p:cNvSpPr>
                  <a:spLocks noChangeAspect="1"/>
                </p:cNvSpPr>
                <p:nvPr/>
              </p:nvSpPr>
              <p:spPr bwMode="auto">
                <a:xfrm>
                  <a:off x="7001" y="4763"/>
                  <a:ext cx="146" cy="78"/>
                </a:xfrm>
                <a:custGeom>
                  <a:avLst/>
                  <a:gdLst>
                    <a:gd name="T0" fmla="*/ 146 w 146"/>
                    <a:gd name="T1" fmla="*/ 15 h 78"/>
                    <a:gd name="T2" fmla="*/ 138 w 146"/>
                    <a:gd name="T3" fmla="*/ 0 h 78"/>
                    <a:gd name="T4" fmla="*/ 89 w 146"/>
                    <a:gd name="T5" fmla="*/ 34 h 78"/>
                    <a:gd name="T6" fmla="*/ 50 w 146"/>
                    <a:gd name="T7" fmla="*/ 51 h 78"/>
                    <a:gd name="T8" fmla="*/ 0 w 146"/>
                    <a:gd name="T9" fmla="*/ 66 h 78"/>
                    <a:gd name="T10" fmla="*/ 10 w 146"/>
                    <a:gd name="T11" fmla="*/ 78 h 78"/>
                    <a:gd name="T12" fmla="*/ 42 w 146"/>
                    <a:gd name="T13" fmla="*/ 78 h 78"/>
                    <a:gd name="T14" fmla="*/ 74 w 146"/>
                    <a:gd name="T15" fmla="*/ 69 h 78"/>
                    <a:gd name="T16" fmla="*/ 112 w 146"/>
                    <a:gd name="T17" fmla="*/ 45 h 78"/>
                    <a:gd name="T18" fmla="*/ 146 w 146"/>
                    <a:gd name="T19" fmla="*/ 15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6"/>
                    <a:gd name="T31" fmla="*/ 0 h 78"/>
                    <a:gd name="T32" fmla="*/ 146 w 146"/>
                    <a:gd name="T33" fmla="*/ 78 h 7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6" h="78">
                      <a:moveTo>
                        <a:pt x="146" y="15"/>
                      </a:moveTo>
                      <a:lnTo>
                        <a:pt x="138" y="0"/>
                      </a:lnTo>
                      <a:lnTo>
                        <a:pt x="89" y="34"/>
                      </a:lnTo>
                      <a:lnTo>
                        <a:pt x="50" y="51"/>
                      </a:lnTo>
                      <a:lnTo>
                        <a:pt x="0" y="66"/>
                      </a:lnTo>
                      <a:lnTo>
                        <a:pt x="10" y="78"/>
                      </a:lnTo>
                      <a:lnTo>
                        <a:pt x="42" y="78"/>
                      </a:lnTo>
                      <a:lnTo>
                        <a:pt x="74" y="69"/>
                      </a:lnTo>
                      <a:lnTo>
                        <a:pt x="112" y="45"/>
                      </a:lnTo>
                      <a:lnTo>
                        <a:pt x="146" y="15"/>
                      </a:lnTo>
                      <a:close/>
                    </a:path>
                  </a:pathLst>
                </a:custGeom>
                <a:solidFill>
                  <a:srgbClr val="FF0000"/>
                </a:solidFill>
                <a:ln w="9525">
                  <a:noFill/>
                  <a:round/>
                  <a:headEnd/>
                  <a:tailEnd/>
                </a:ln>
              </p:spPr>
              <p:txBody>
                <a:bodyPr/>
                <a:lstStyle/>
                <a:p>
                  <a:endParaRPr lang="zh-CN" altLang="en-US"/>
                </a:p>
              </p:txBody>
            </p:sp>
            <p:sp>
              <p:nvSpPr>
                <p:cNvPr id="176280" name="Freeform 172"/>
                <p:cNvSpPr>
                  <a:spLocks noChangeAspect="1"/>
                </p:cNvSpPr>
                <p:nvPr/>
              </p:nvSpPr>
              <p:spPr bwMode="auto">
                <a:xfrm>
                  <a:off x="6992" y="4894"/>
                  <a:ext cx="149" cy="77"/>
                </a:xfrm>
                <a:custGeom>
                  <a:avLst/>
                  <a:gdLst>
                    <a:gd name="T0" fmla="*/ 149 w 149"/>
                    <a:gd name="T1" fmla="*/ 11 h 77"/>
                    <a:gd name="T2" fmla="*/ 138 w 149"/>
                    <a:gd name="T3" fmla="*/ 0 h 77"/>
                    <a:gd name="T4" fmla="*/ 93 w 149"/>
                    <a:gd name="T5" fmla="*/ 31 h 77"/>
                    <a:gd name="T6" fmla="*/ 49 w 149"/>
                    <a:gd name="T7" fmla="*/ 49 h 77"/>
                    <a:gd name="T8" fmla="*/ 0 w 149"/>
                    <a:gd name="T9" fmla="*/ 63 h 77"/>
                    <a:gd name="T10" fmla="*/ 9 w 149"/>
                    <a:gd name="T11" fmla="*/ 77 h 77"/>
                    <a:gd name="T12" fmla="*/ 42 w 149"/>
                    <a:gd name="T13" fmla="*/ 74 h 77"/>
                    <a:gd name="T14" fmla="*/ 81 w 149"/>
                    <a:gd name="T15" fmla="*/ 65 h 77"/>
                    <a:gd name="T16" fmla="*/ 121 w 149"/>
                    <a:gd name="T17" fmla="*/ 40 h 77"/>
                    <a:gd name="T18" fmla="*/ 149 w 149"/>
                    <a:gd name="T19" fmla="*/ 11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9"/>
                    <a:gd name="T31" fmla="*/ 0 h 77"/>
                    <a:gd name="T32" fmla="*/ 149 w 149"/>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9" h="77">
                      <a:moveTo>
                        <a:pt x="149" y="11"/>
                      </a:moveTo>
                      <a:lnTo>
                        <a:pt x="138" y="0"/>
                      </a:lnTo>
                      <a:lnTo>
                        <a:pt x="93" y="31"/>
                      </a:lnTo>
                      <a:lnTo>
                        <a:pt x="49" y="49"/>
                      </a:lnTo>
                      <a:lnTo>
                        <a:pt x="0" y="63"/>
                      </a:lnTo>
                      <a:lnTo>
                        <a:pt x="9" y="77"/>
                      </a:lnTo>
                      <a:lnTo>
                        <a:pt x="42" y="74"/>
                      </a:lnTo>
                      <a:lnTo>
                        <a:pt x="81" y="65"/>
                      </a:lnTo>
                      <a:lnTo>
                        <a:pt x="121" y="40"/>
                      </a:lnTo>
                      <a:lnTo>
                        <a:pt x="149" y="11"/>
                      </a:lnTo>
                      <a:close/>
                    </a:path>
                  </a:pathLst>
                </a:custGeom>
                <a:solidFill>
                  <a:srgbClr val="FF0000"/>
                </a:solidFill>
                <a:ln w="9525">
                  <a:noFill/>
                  <a:round/>
                  <a:headEnd/>
                  <a:tailEnd/>
                </a:ln>
              </p:spPr>
              <p:txBody>
                <a:bodyPr/>
                <a:lstStyle/>
                <a:p>
                  <a:endParaRPr lang="zh-CN" altLang="en-US"/>
                </a:p>
              </p:txBody>
            </p:sp>
            <p:sp>
              <p:nvSpPr>
                <p:cNvPr id="176281" name="Freeform 173"/>
                <p:cNvSpPr>
                  <a:spLocks noChangeAspect="1"/>
                </p:cNvSpPr>
                <p:nvPr/>
              </p:nvSpPr>
              <p:spPr bwMode="auto">
                <a:xfrm>
                  <a:off x="6929" y="4535"/>
                  <a:ext cx="171" cy="68"/>
                </a:xfrm>
                <a:custGeom>
                  <a:avLst/>
                  <a:gdLst>
                    <a:gd name="T0" fmla="*/ 171 w 171"/>
                    <a:gd name="T1" fmla="*/ 13 h 68"/>
                    <a:gd name="T2" fmla="*/ 154 w 171"/>
                    <a:gd name="T3" fmla="*/ 0 h 68"/>
                    <a:gd name="T4" fmla="*/ 97 w 171"/>
                    <a:gd name="T5" fmla="*/ 26 h 68"/>
                    <a:gd name="T6" fmla="*/ 50 w 171"/>
                    <a:gd name="T7" fmla="*/ 41 h 68"/>
                    <a:gd name="T8" fmla="*/ 0 w 171"/>
                    <a:gd name="T9" fmla="*/ 55 h 68"/>
                    <a:gd name="T10" fmla="*/ 11 w 171"/>
                    <a:gd name="T11" fmla="*/ 68 h 68"/>
                    <a:gd name="T12" fmla="*/ 42 w 171"/>
                    <a:gd name="T13" fmla="*/ 66 h 68"/>
                    <a:gd name="T14" fmla="*/ 82 w 171"/>
                    <a:gd name="T15" fmla="*/ 57 h 68"/>
                    <a:gd name="T16" fmla="*/ 127 w 171"/>
                    <a:gd name="T17" fmla="*/ 40 h 68"/>
                    <a:gd name="T18" fmla="*/ 171 w 171"/>
                    <a:gd name="T19" fmla="*/ 13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1"/>
                    <a:gd name="T31" fmla="*/ 0 h 68"/>
                    <a:gd name="T32" fmla="*/ 171 w 171"/>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1" h="68">
                      <a:moveTo>
                        <a:pt x="171" y="13"/>
                      </a:moveTo>
                      <a:lnTo>
                        <a:pt x="154" y="0"/>
                      </a:lnTo>
                      <a:lnTo>
                        <a:pt x="97" y="26"/>
                      </a:lnTo>
                      <a:lnTo>
                        <a:pt x="50" y="41"/>
                      </a:lnTo>
                      <a:lnTo>
                        <a:pt x="0" y="55"/>
                      </a:lnTo>
                      <a:lnTo>
                        <a:pt x="11" y="68"/>
                      </a:lnTo>
                      <a:lnTo>
                        <a:pt x="42" y="66"/>
                      </a:lnTo>
                      <a:lnTo>
                        <a:pt x="82" y="57"/>
                      </a:lnTo>
                      <a:lnTo>
                        <a:pt x="127" y="40"/>
                      </a:lnTo>
                      <a:lnTo>
                        <a:pt x="171" y="13"/>
                      </a:lnTo>
                      <a:close/>
                    </a:path>
                  </a:pathLst>
                </a:custGeom>
                <a:solidFill>
                  <a:srgbClr val="FF0000"/>
                </a:solidFill>
                <a:ln w="9525">
                  <a:noFill/>
                  <a:round/>
                  <a:headEnd/>
                  <a:tailEnd/>
                </a:ln>
              </p:spPr>
              <p:txBody>
                <a:bodyPr/>
                <a:lstStyle/>
                <a:p>
                  <a:endParaRPr lang="zh-CN" altLang="en-US"/>
                </a:p>
              </p:txBody>
            </p:sp>
          </p:grpSp>
        </p:grpSp>
        <p:sp>
          <p:nvSpPr>
            <p:cNvPr id="176261" name="Freeform 174"/>
            <p:cNvSpPr>
              <a:spLocks noChangeAspect="1"/>
            </p:cNvSpPr>
            <p:nvPr/>
          </p:nvSpPr>
          <p:spPr bwMode="auto">
            <a:xfrm>
              <a:off x="5770" y="1606"/>
              <a:ext cx="2019" cy="2908"/>
            </a:xfrm>
            <a:custGeom>
              <a:avLst/>
              <a:gdLst>
                <a:gd name="T0" fmla="*/ 1445 w 2019"/>
                <a:gd name="T1" fmla="*/ 2807 h 2908"/>
                <a:gd name="T2" fmla="*/ 1463 w 2019"/>
                <a:gd name="T3" fmla="*/ 2784 h 2908"/>
                <a:gd name="T4" fmla="*/ 1471 w 2019"/>
                <a:gd name="T5" fmla="*/ 2765 h 2908"/>
                <a:gd name="T6" fmla="*/ 1484 w 2019"/>
                <a:gd name="T7" fmla="*/ 2698 h 2908"/>
                <a:gd name="T8" fmla="*/ 1563 w 2019"/>
                <a:gd name="T9" fmla="*/ 2229 h 2908"/>
                <a:gd name="T10" fmla="*/ 1619 w 2019"/>
                <a:gd name="T11" fmla="*/ 2062 h 2908"/>
                <a:gd name="T12" fmla="*/ 1672 w 2019"/>
                <a:gd name="T13" fmla="*/ 1943 h 2908"/>
                <a:gd name="T14" fmla="*/ 1773 w 2019"/>
                <a:gd name="T15" fmla="*/ 1766 h 2908"/>
                <a:gd name="T16" fmla="*/ 1879 w 2019"/>
                <a:gd name="T17" fmla="*/ 1590 h 2908"/>
                <a:gd name="T18" fmla="*/ 1952 w 2019"/>
                <a:gd name="T19" fmla="*/ 1429 h 2908"/>
                <a:gd name="T20" fmla="*/ 1995 w 2019"/>
                <a:gd name="T21" fmla="*/ 1267 h 2908"/>
                <a:gd name="T22" fmla="*/ 2019 w 2019"/>
                <a:gd name="T23" fmla="*/ 1062 h 2908"/>
                <a:gd name="T24" fmla="*/ 2003 w 2019"/>
                <a:gd name="T25" fmla="*/ 873 h 2908"/>
                <a:gd name="T26" fmla="*/ 1960 w 2019"/>
                <a:gd name="T27" fmla="*/ 694 h 2908"/>
                <a:gd name="T28" fmla="*/ 1888 w 2019"/>
                <a:gd name="T29" fmla="*/ 529 h 2908"/>
                <a:gd name="T30" fmla="*/ 1765 w 2019"/>
                <a:gd name="T31" fmla="*/ 354 h 2908"/>
                <a:gd name="T32" fmla="*/ 1636 w 2019"/>
                <a:gd name="T33" fmla="*/ 232 h 2908"/>
                <a:gd name="T34" fmla="*/ 1471 w 2019"/>
                <a:gd name="T35" fmla="*/ 120 h 2908"/>
                <a:gd name="T36" fmla="*/ 1277 w 2019"/>
                <a:gd name="T37" fmla="*/ 40 h 2908"/>
                <a:gd name="T38" fmla="*/ 1115 w 2019"/>
                <a:gd name="T39" fmla="*/ 6 h 2908"/>
                <a:gd name="T40" fmla="*/ 936 w 2019"/>
                <a:gd name="T41" fmla="*/ 0 h 2908"/>
                <a:gd name="T42" fmla="*/ 782 w 2019"/>
                <a:gd name="T43" fmla="*/ 28 h 2908"/>
                <a:gd name="T44" fmla="*/ 630 w 2019"/>
                <a:gd name="T45" fmla="*/ 78 h 2908"/>
                <a:gd name="T46" fmla="*/ 501 w 2019"/>
                <a:gd name="T47" fmla="*/ 145 h 2908"/>
                <a:gd name="T48" fmla="*/ 365 w 2019"/>
                <a:gd name="T49" fmla="*/ 242 h 2908"/>
                <a:gd name="T50" fmla="*/ 242 w 2019"/>
                <a:gd name="T51" fmla="*/ 360 h 2908"/>
                <a:gd name="T52" fmla="*/ 140 w 2019"/>
                <a:gd name="T53" fmla="*/ 495 h 2908"/>
                <a:gd name="T54" fmla="*/ 53 w 2019"/>
                <a:gd name="T55" fmla="*/ 685 h 2908"/>
                <a:gd name="T56" fmla="*/ 7 w 2019"/>
                <a:gd name="T57" fmla="*/ 879 h 2908"/>
                <a:gd name="T58" fmla="*/ 0 w 2019"/>
                <a:gd name="T59" fmla="*/ 1052 h 2908"/>
                <a:gd name="T60" fmla="*/ 14 w 2019"/>
                <a:gd name="T61" fmla="*/ 1239 h 2908"/>
                <a:gd name="T62" fmla="*/ 62 w 2019"/>
                <a:gd name="T63" fmla="*/ 1427 h 2908"/>
                <a:gd name="T64" fmla="*/ 144 w 2019"/>
                <a:gd name="T65" fmla="*/ 1602 h 2908"/>
                <a:gd name="T66" fmla="*/ 239 w 2019"/>
                <a:gd name="T67" fmla="*/ 1770 h 2908"/>
                <a:gd name="T68" fmla="*/ 370 w 2019"/>
                <a:gd name="T69" fmla="*/ 2007 h 2908"/>
                <a:gd name="T70" fmla="*/ 429 w 2019"/>
                <a:gd name="T71" fmla="*/ 2138 h 2908"/>
                <a:gd name="T72" fmla="*/ 469 w 2019"/>
                <a:gd name="T73" fmla="*/ 2292 h 2908"/>
                <a:gd name="T74" fmla="*/ 501 w 2019"/>
                <a:gd name="T75" fmla="*/ 2506 h 2908"/>
                <a:gd name="T76" fmla="*/ 526 w 2019"/>
                <a:gd name="T77" fmla="*/ 2693 h 2908"/>
                <a:gd name="T78" fmla="*/ 543 w 2019"/>
                <a:gd name="T79" fmla="*/ 2767 h 2908"/>
                <a:gd name="T80" fmla="*/ 552 w 2019"/>
                <a:gd name="T81" fmla="*/ 2784 h 2908"/>
                <a:gd name="T82" fmla="*/ 576 w 2019"/>
                <a:gd name="T83" fmla="*/ 2812 h 2908"/>
                <a:gd name="T84" fmla="*/ 635 w 2019"/>
                <a:gd name="T85" fmla="*/ 2847 h 2908"/>
                <a:gd name="T86" fmla="*/ 703 w 2019"/>
                <a:gd name="T87" fmla="*/ 2870 h 2908"/>
                <a:gd name="T88" fmla="*/ 778 w 2019"/>
                <a:gd name="T89" fmla="*/ 2889 h 2908"/>
                <a:gd name="T90" fmla="*/ 857 w 2019"/>
                <a:gd name="T91" fmla="*/ 2900 h 2908"/>
                <a:gd name="T92" fmla="*/ 934 w 2019"/>
                <a:gd name="T93" fmla="*/ 2906 h 2908"/>
                <a:gd name="T94" fmla="*/ 1006 w 2019"/>
                <a:gd name="T95" fmla="*/ 2908 h 2908"/>
                <a:gd name="T96" fmla="*/ 1086 w 2019"/>
                <a:gd name="T97" fmla="*/ 2906 h 2908"/>
                <a:gd name="T98" fmla="*/ 1166 w 2019"/>
                <a:gd name="T99" fmla="*/ 2900 h 2908"/>
                <a:gd name="T100" fmla="*/ 1241 w 2019"/>
                <a:gd name="T101" fmla="*/ 2887 h 2908"/>
                <a:gd name="T102" fmla="*/ 1309 w 2019"/>
                <a:gd name="T103" fmla="*/ 2871 h 2908"/>
                <a:gd name="T104" fmla="*/ 1375 w 2019"/>
                <a:gd name="T105" fmla="*/ 2849 h 290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19"/>
                <a:gd name="T160" fmla="*/ 0 h 2908"/>
                <a:gd name="T161" fmla="*/ 2019 w 2019"/>
                <a:gd name="T162" fmla="*/ 2908 h 290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19" h="2908">
                  <a:moveTo>
                    <a:pt x="1415" y="2830"/>
                  </a:moveTo>
                  <a:lnTo>
                    <a:pt x="1432" y="2818"/>
                  </a:lnTo>
                  <a:lnTo>
                    <a:pt x="1445" y="2807"/>
                  </a:lnTo>
                  <a:lnTo>
                    <a:pt x="1453" y="2799"/>
                  </a:lnTo>
                  <a:lnTo>
                    <a:pt x="1458" y="2790"/>
                  </a:lnTo>
                  <a:lnTo>
                    <a:pt x="1463" y="2784"/>
                  </a:lnTo>
                  <a:lnTo>
                    <a:pt x="1466" y="2778"/>
                  </a:lnTo>
                  <a:lnTo>
                    <a:pt x="1470" y="2773"/>
                  </a:lnTo>
                  <a:lnTo>
                    <a:pt x="1471" y="2765"/>
                  </a:lnTo>
                  <a:lnTo>
                    <a:pt x="1474" y="2756"/>
                  </a:lnTo>
                  <a:lnTo>
                    <a:pt x="1475" y="2744"/>
                  </a:lnTo>
                  <a:lnTo>
                    <a:pt x="1484" y="2698"/>
                  </a:lnTo>
                  <a:lnTo>
                    <a:pt x="1543" y="2322"/>
                  </a:lnTo>
                  <a:lnTo>
                    <a:pt x="1554" y="2268"/>
                  </a:lnTo>
                  <a:lnTo>
                    <a:pt x="1563" y="2229"/>
                  </a:lnTo>
                  <a:lnTo>
                    <a:pt x="1577" y="2175"/>
                  </a:lnTo>
                  <a:lnTo>
                    <a:pt x="1598" y="2115"/>
                  </a:lnTo>
                  <a:lnTo>
                    <a:pt x="1619" y="2062"/>
                  </a:lnTo>
                  <a:lnTo>
                    <a:pt x="1638" y="2018"/>
                  </a:lnTo>
                  <a:lnTo>
                    <a:pt x="1655" y="1980"/>
                  </a:lnTo>
                  <a:lnTo>
                    <a:pt x="1672" y="1943"/>
                  </a:lnTo>
                  <a:lnTo>
                    <a:pt x="1706" y="1880"/>
                  </a:lnTo>
                  <a:lnTo>
                    <a:pt x="1740" y="1821"/>
                  </a:lnTo>
                  <a:lnTo>
                    <a:pt x="1773" y="1766"/>
                  </a:lnTo>
                  <a:lnTo>
                    <a:pt x="1799" y="1724"/>
                  </a:lnTo>
                  <a:lnTo>
                    <a:pt x="1846" y="1645"/>
                  </a:lnTo>
                  <a:lnTo>
                    <a:pt x="1879" y="1590"/>
                  </a:lnTo>
                  <a:lnTo>
                    <a:pt x="1905" y="1544"/>
                  </a:lnTo>
                  <a:lnTo>
                    <a:pt x="1927" y="1492"/>
                  </a:lnTo>
                  <a:lnTo>
                    <a:pt x="1952" y="1429"/>
                  </a:lnTo>
                  <a:lnTo>
                    <a:pt x="1969" y="1374"/>
                  </a:lnTo>
                  <a:lnTo>
                    <a:pt x="1985" y="1316"/>
                  </a:lnTo>
                  <a:lnTo>
                    <a:pt x="1995" y="1267"/>
                  </a:lnTo>
                  <a:lnTo>
                    <a:pt x="2007" y="1212"/>
                  </a:lnTo>
                  <a:lnTo>
                    <a:pt x="2015" y="1142"/>
                  </a:lnTo>
                  <a:lnTo>
                    <a:pt x="2019" y="1062"/>
                  </a:lnTo>
                  <a:lnTo>
                    <a:pt x="2019" y="987"/>
                  </a:lnTo>
                  <a:lnTo>
                    <a:pt x="2012" y="928"/>
                  </a:lnTo>
                  <a:lnTo>
                    <a:pt x="2003" y="873"/>
                  </a:lnTo>
                  <a:lnTo>
                    <a:pt x="1994" y="824"/>
                  </a:lnTo>
                  <a:lnTo>
                    <a:pt x="1978" y="759"/>
                  </a:lnTo>
                  <a:lnTo>
                    <a:pt x="1960" y="694"/>
                  </a:lnTo>
                  <a:lnTo>
                    <a:pt x="1940" y="634"/>
                  </a:lnTo>
                  <a:lnTo>
                    <a:pt x="1917" y="578"/>
                  </a:lnTo>
                  <a:lnTo>
                    <a:pt x="1888" y="529"/>
                  </a:lnTo>
                  <a:lnTo>
                    <a:pt x="1850" y="466"/>
                  </a:lnTo>
                  <a:lnTo>
                    <a:pt x="1807" y="403"/>
                  </a:lnTo>
                  <a:lnTo>
                    <a:pt x="1765" y="354"/>
                  </a:lnTo>
                  <a:lnTo>
                    <a:pt x="1727" y="312"/>
                  </a:lnTo>
                  <a:lnTo>
                    <a:pt x="1683" y="272"/>
                  </a:lnTo>
                  <a:lnTo>
                    <a:pt x="1636" y="232"/>
                  </a:lnTo>
                  <a:lnTo>
                    <a:pt x="1590" y="196"/>
                  </a:lnTo>
                  <a:lnTo>
                    <a:pt x="1535" y="159"/>
                  </a:lnTo>
                  <a:lnTo>
                    <a:pt x="1471" y="120"/>
                  </a:lnTo>
                  <a:lnTo>
                    <a:pt x="1411" y="90"/>
                  </a:lnTo>
                  <a:lnTo>
                    <a:pt x="1341" y="61"/>
                  </a:lnTo>
                  <a:lnTo>
                    <a:pt x="1277" y="40"/>
                  </a:lnTo>
                  <a:lnTo>
                    <a:pt x="1224" y="27"/>
                  </a:lnTo>
                  <a:lnTo>
                    <a:pt x="1167" y="14"/>
                  </a:lnTo>
                  <a:lnTo>
                    <a:pt x="1115" y="6"/>
                  </a:lnTo>
                  <a:lnTo>
                    <a:pt x="1053" y="0"/>
                  </a:lnTo>
                  <a:lnTo>
                    <a:pt x="997" y="0"/>
                  </a:lnTo>
                  <a:lnTo>
                    <a:pt x="936" y="0"/>
                  </a:lnTo>
                  <a:lnTo>
                    <a:pt x="885" y="6"/>
                  </a:lnTo>
                  <a:lnTo>
                    <a:pt x="826" y="19"/>
                  </a:lnTo>
                  <a:lnTo>
                    <a:pt x="782" y="28"/>
                  </a:lnTo>
                  <a:lnTo>
                    <a:pt x="727" y="44"/>
                  </a:lnTo>
                  <a:lnTo>
                    <a:pt x="676" y="59"/>
                  </a:lnTo>
                  <a:lnTo>
                    <a:pt x="630" y="78"/>
                  </a:lnTo>
                  <a:lnTo>
                    <a:pt x="586" y="97"/>
                  </a:lnTo>
                  <a:lnTo>
                    <a:pt x="541" y="121"/>
                  </a:lnTo>
                  <a:lnTo>
                    <a:pt x="501" y="145"/>
                  </a:lnTo>
                  <a:lnTo>
                    <a:pt x="456" y="175"/>
                  </a:lnTo>
                  <a:lnTo>
                    <a:pt x="408" y="209"/>
                  </a:lnTo>
                  <a:lnTo>
                    <a:pt x="365" y="242"/>
                  </a:lnTo>
                  <a:lnTo>
                    <a:pt x="326" y="277"/>
                  </a:lnTo>
                  <a:lnTo>
                    <a:pt x="284" y="316"/>
                  </a:lnTo>
                  <a:lnTo>
                    <a:pt x="242" y="360"/>
                  </a:lnTo>
                  <a:lnTo>
                    <a:pt x="206" y="402"/>
                  </a:lnTo>
                  <a:lnTo>
                    <a:pt x="175" y="441"/>
                  </a:lnTo>
                  <a:lnTo>
                    <a:pt x="140" y="495"/>
                  </a:lnTo>
                  <a:lnTo>
                    <a:pt x="106" y="554"/>
                  </a:lnTo>
                  <a:lnTo>
                    <a:pt x="75" y="620"/>
                  </a:lnTo>
                  <a:lnTo>
                    <a:pt x="53" y="685"/>
                  </a:lnTo>
                  <a:lnTo>
                    <a:pt x="34" y="752"/>
                  </a:lnTo>
                  <a:lnTo>
                    <a:pt x="17" y="818"/>
                  </a:lnTo>
                  <a:lnTo>
                    <a:pt x="7" y="879"/>
                  </a:lnTo>
                  <a:lnTo>
                    <a:pt x="0" y="940"/>
                  </a:lnTo>
                  <a:lnTo>
                    <a:pt x="0" y="999"/>
                  </a:lnTo>
                  <a:lnTo>
                    <a:pt x="0" y="1052"/>
                  </a:lnTo>
                  <a:lnTo>
                    <a:pt x="0" y="1115"/>
                  </a:lnTo>
                  <a:lnTo>
                    <a:pt x="3" y="1170"/>
                  </a:lnTo>
                  <a:lnTo>
                    <a:pt x="14" y="1239"/>
                  </a:lnTo>
                  <a:lnTo>
                    <a:pt x="24" y="1299"/>
                  </a:lnTo>
                  <a:lnTo>
                    <a:pt x="40" y="1358"/>
                  </a:lnTo>
                  <a:lnTo>
                    <a:pt x="62" y="1427"/>
                  </a:lnTo>
                  <a:lnTo>
                    <a:pt x="87" y="1488"/>
                  </a:lnTo>
                  <a:lnTo>
                    <a:pt x="113" y="1542"/>
                  </a:lnTo>
                  <a:lnTo>
                    <a:pt x="144" y="1602"/>
                  </a:lnTo>
                  <a:lnTo>
                    <a:pt x="178" y="1660"/>
                  </a:lnTo>
                  <a:lnTo>
                    <a:pt x="208" y="1715"/>
                  </a:lnTo>
                  <a:lnTo>
                    <a:pt x="239" y="1770"/>
                  </a:lnTo>
                  <a:lnTo>
                    <a:pt x="272" y="1830"/>
                  </a:lnTo>
                  <a:lnTo>
                    <a:pt x="323" y="1917"/>
                  </a:lnTo>
                  <a:lnTo>
                    <a:pt x="370" y="2007"/>
                  </a:lnTo>
                  <a:lnTo>
                    <a:pt x="398" y="2053"/>
                  </a:lnTo>
                  <a:lnTo>
                    <a:pt x="412" y="2091"/>
                  </a:lnTo>
                  <a:lnTo>
                    <a:pt x="429" y="2138"/>
                  </a:lnTo>
                  <a:lnTo>
                    <a:pt x="445" y="2192"/>
                  </a:lnTo>
                  <a:lnTo>
                    <a:pt x="458" y="2239"/>
                  </a:lnTo>
                  <a:lnTo>
                    <a:pt x="469" y="2292"/>
                  </a:lnTo>
                  <a:lnTo>
                    <a:pt x="479" y="2365"/>
                  </a:lnTo>
                  <a:lnTo>
                    <a:pt x="492" y="2444"/>
                  </a:lnTo>
                  <a:lnTo>
                    <a:pt x="501" y="2506"/>
                  </a:lnTo>
                  <a:lnTo>
                    <a:pt x="511" y="2586"/>
                  </a:lnTo>
                  <a:lnTo>
                    <a:pt x="518" y="2643"/>
                  </a:lnTo>
                  <a:lnTo>
                    <a:pt x="526" y="2693"/>
                  </a:lnTo>
                  <a:lnTo>
                    <a:pt x="537" y="2742"/>
                  </a:lnTo>
                  <a:lnTo>
                    <a:pt x="541" y="2756"/>
                  </a:lnTo>
                  <a:lnTo>
                    <a:pt x="543" y="2767"/>
                  </a:lnTo>
                  <a:lnTo>
                    <a:pt x="545" y="2773"/>
                  </a:lnTo>
                  <a:lnTo>
                    <a:pt x="546" y="2778"/>
                  </a:lnTo>
                  <a:lnTo>
                    <a:pt x="552" y="2784"/>
                  </a:lnTo>
                  <a:lnTo>
                    <a:pt x="558" y="2794"/>
                  </a:lnTo>
                  <a:lnTo>
                    <a:pt x="567" y="2803"/>
                  </a:lnTo>
                  <a:lnTo>
                    <a:pt x="576" y="2812"/>
                  </a:lnTo>
                  <a:lnTo>
                    <a:pt x="592" y="2824"/>
                  </a:lnTo>
                  <a:lnTo>
                    <a:pt x="610" y="2833"/>
                  </a:lnTo>
                  <a:lnTo>
                    <a:pt x="635" y="2847"/>
                  </a:lnTo>
                  <a:lnTo>
                    <a:pt x="657" y="2856"/>
                  </a:lnTo>
                  <a:lnTo>
                    <a:pt x="681" y="2864"/>
                  </a:lnTo>
                  <a:lnTo>
                    <a:pt x="703" y="2870"/>
                  </a:lnTo>
                  <a:lnTo>
                    <a:pt x="723" y="2875"/>
                  </a:lnTo>
                  <a:lnTo>
                    <a:pt x="753" y="2883"/>
                  </a:lnTo>
                  <a:lnTo>
                    <a:pt x="778" y="2889"/>
                  </a:lnTo>
                  <a:lnTo>
                    <a:pt x="802" y="2892"/>
                  </a:lnTo>
                  <a:lnTo>
                    <a:pt x="829" y="2896"/>
                  </a:lnTo>
                  <a:lnTo>
                    <a:pt x="857" y="2900"/>
                  </a:lnTo>
                  <a:lnTo>
                    <a:pt x="883" y="2902"/>
                  </a:lnTo>
                  <a:lnTo>
                    <a:pt x="906" y="2904"/>
                  </a:lnTo>
                  <a:lnTo>
                    <a:pt x="934" y="2906"/>
                  </a:lnTo>
                  <a:lnTo>
                    <a:pt x="959" y="2908"/>
                  </a:lnTo>
                  <a:lnTo>
                    <a:pt x="984" y="2908"/>
                  </a:lnTo>
                  <a:lnTo>
                    <a:pt x="1006" y="2908"/>
                  </a:lnTo>
                  <a:lnTo>
                    <a:pt x="1031" y="2908"/>
                  </a:lnTo>
                  <a:lnTo>
                    <a:pt x="1061" y="2908"/>
                  </a:lnTo>
                  <a:lnTo>
                    <a:pt x="1086" y="2906"/>
                  </a:lnTo>
                  <a:lnTo>
                    <a:pt x="1108" y="2906"/>
                  </a:lnTo>
                  <a:lnTo>
                    <a:pt x="1134" y="2902"/>
                  </a:lnTo>
                  <a:lnTo>
                    <a:pt x="1166" y="2900"/>
                  </a:lnTo>
                  <a:lnTo>
                    <a:pt x="1188" y="2896"/>
                  </a:lnTo>
                  <a:lnTo>
                    <a:pt x="1217" y="2892"/>
                  </a:lnTo>
                  <a:lnTo>
                    <a:pt x="1241" y="2887"/>
                  </a:lnTo>
                  <a:lnTo>
                    <a:pt x="1265" y="2883"/>
                  </a:lnTo>
                  <a:lnTo>
                    <a:pt x="1288" y="2877"/>
                  </a:lnTo>
                  <a:lnTo>
                    <a:pt x="1309" y="2871"/>
                  </a:lnTo>
                  <a:lnTo>
                    <a:pt x="1334" y="2864"/>
                  </a:lnTo>
                  <a:lnTo>
                    <a:pt x="1354" y="2856"/>
                  </a:lnTo>
                  <a:lnTo>
                    <a:pt x="1375" y="2849"/>
                  </a:lnTo>
                  <a:lnTo>
                    <a:pt x="1395" y="2839"/>
                  </a:lnTo>
                  <a:lnTo>
                    <a:pt x="1415" y="2830"/>
                  </a:lnTo>
                  <a:close/>
                </a:path>
              </a:pathLst>
            </a:custGeom>
            <a:solidFill>
              <a:srgbClr val="FF0000"/>
            </a:solidFill>
            <a:ln w="6350">
              <a:solidFill>
                <a:srgbClr val="FFFFFF"/>
              </a:solidFill>
              <a:round/>
              <a:headEnd/>
              <a:tailEnd/>
            </a:ln>
          </p:spPr>
          <p:txBody>
            <a:bodyPr/>
            <a:lstStyle/>
            <a:p>
              <a:endParaRPr lang="zh-CN" altLang="en-US"/>
            </a:p>
          </p:txBody>
        </p:sp>
        <p:sp>
          <p:nvSpPr>
            <p:cNvPr id="176262" name="Oval 175"/>
            <p:cNvSpPr>
              <a:spLocks noChangeAspect="1" noChangeArrowheads="1"/>
            </p:cNvSpPr>
            <p:nvPr/>
          </p:nvSpPr>
          <p:spPr bwMode="auto">
            <a:xfrm>
              <a:off x="6337" y="4185"/>
              <a:ext cx="886" cy="296"/>
            </a:xfrm>
            <a:prstGeom prst="ellipse">
              <a:avLst/>
            </a:prstGeom>
            <a:solidFill>
              <a:srgbClr val="FF0000"/>
            </a:solidFill>
            <a:ln w="9525">
              <a:noFill/>
              <a:round/>
              <a:headEnd/>
              <a:tailEnd/>
            </a:ln>
          </p:spPr>
          <p:txBody>
            <a:bodyPr/>
            <a:lstStyle/>
            <a:p>
              <a:endParaRPr lang="zh-CN" altLang="en-US"/>
            </a:p>
          </p:txBody>
        </p:sp>
        <p:sp>
          <p:nvSpPr>
            <p:cNvPr id="176263" name="Freeform 176"/>
            <p:cNvSpPr>
              <a:spLocks noChangeAspect="1"/>
            </p:cNvSpPr>
            <p:nvPr/>
          </p:nvSpPr>
          <p:spPr bwMode="auto">
            <a:xfrm>
              <a:off x="7261" y="1899"/>
              <a:ext cx="338" cy="432"/>
            </a:xfrm>
            <a:custGeom>
              <a:avLst/>
              <a:gdLst>
                <a:gd name="T0" fmla="*/ 0 w 338"/>
                <a:gd name="T1" fmla="*/ 0 h 432"/>
                <a:gd name="T2" fmla="*/ 90 w 338"/>
                <a:gd name="T3" fmla="*/ 46 h 432"/>
                <a:gd name="T4" fmla="*/ 172 w 338"/>
                <a:gd name="T5" fmla="*/ 97 h 432"/>
                <a:gd name="T6" fmla="*/ 234 w 338"/>
                <a:gd name="T7" fmla="*/ 148 h 432"/>
                <a:gd name="T8" fmla="*/ 275 w 338"/>
                <a:gd name="T9" fmla="*/ 203 h 432"/>
                <a:gd name="T10" fmla="*/ 304 w 338"/>
                <a:gd name="T11" fmla="*/ 259 h 432"/>
                <a:gd name="T12" fmla="*/ 325 w 338"/>
                <a:gd name="T13" fmla="*/ 308 h 432"/>
                <a:gd name="T14" fmla="*/ 338 w 338"/>
                <a:gd name="T15" fmla="*/ 358 h 432"/>
                <a:gd name="T16" fmla="*/ 219 w 338"/>
                <a:gd name="T17" fmla="*/ 432 h 432"/>
                <a:gd name="T18" fmla="*/ 208 w 338"/>
                <a:gd name="T19" fmla="*/ 362 h 432"/>
                <a:gd name="T20" fmla="*/ 189 w 338"/>
                <a:gd name="T21" fmla="*/ 287 h 432"/>
                <a:gd name="T22" fmla="*/ 161 w 338"/>
                <a:gd name="T23" fmla="*/ 209 h 432"/>
                <a:gd name="T24" fmla="*/ 124 w 338"/>
                <a:gd name="T25" fmla="*/ 144 h 432"/>
                <a:gd name="T26" fmla="*/ 73 w 338"/>
                <a:gd name="T27" fmla="*/ 78 h 432"/>
                <a:gd name="T28" fmla="*/ 0 w 338"/>
                <a:gd name="T29" fmla="*/ 0 h 4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8"/>
                <a:gd name="T46" fmla="*/ 0 h 432"/>
                <a:gd name="T47" fmla="*/ 338 w 338"/>
                <a:gd name="T48" fmla="*/ 432 h 4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8" h="432">
                  <a:moveTo>
                    <a:pt x="0" y="0"/>
                  </a:moveTo>
                  <a:lnTo>
                    <a:pt x="90" y="46"/>
                  </a:lnTo>
                  <a:lnTo>
                    <a:pt x="172" y="97"/>
                  </a:lnTo>
                  <a:lnTo>
                    <a:pt x="234" y="148"/>
                  </a:lnTo>
                  <a:lnTo>
                    <a:pt x="275" y="203"/>
                  </a:lnTo>
                  <a:lnTo>
                    <a:pt x="304" y="259"/>
                  </a:lnTo>
                  <a:lnTo>
                    <a:pt x="325" y="308"/>
                  </a:lnTo>
                  <a:lnTo>
                    <a:pt x="338" y="358"/>
                  </a:lnTo>
                  <a:lnTo>
                    <a:pt x="219" y="432"/>
                  </a:lnTo>
                  <a:lnTo>
                    <a:pt x="208" y="362"/>
                  </a:lnTo>
                  <a:lnTo>
                    <a:pt x="189" y="287"/>
                  </a:lnTo>
                  <a:lnTo>
                    <a:pt x="161" y="209"/>
                  </a:lnTo>
                  <a:lnTo>
                    <a:pt x="124" y="144"/>
                  </a:lnTo>
                  <a:lnTo>
                    <a:pt x="73" y="78"/>
                  </a:lnTo>
                  <a:lnTo>
                    <a:pt x="0" y="0"/>
                  </a:lnTo>
                  <a:close/>
                </a:path>
              </a:pathLst>
            </a:custGeom>
            <a:solidFill>
              <a:srgbClr val="FF0000"/>
            </a:solidFill>
            <a:ln w="9525">
              <a:noFill/>
              <a:round/>
              <a:headEnd/>
              <a:tailEnd/>
            </a:ln>
          </p:spPr>
          <p:txBody>
            <a:bodyPr/>
            <a:lstStyle/>
            <a:p>
              <a:endParaRPr lang="zh-CN" altLang="en-US"/>
            </a:p>
          </p:txBody>
        </p:sp>
        <p:grpSp>
          <p:nvGrpSpPr>
            <p:cNvPr id="8" name="Group 177"/>
            <p:cNvGrpSpPr>
              <a:grpSpLocks noChangeAspect="1"/>
            </p:cNvGrpSpPr>
            <p:nvPr/>
          </p:nvGrpSpPr>
          <p:grpSpPr bwMode="auto">
            <a:xfrm>
              <a:off x="6498" y="2481"/>
              <a:ext cx="562" cy="1806"/>
              <a:chOff x="6498" y="2481"/>
              <a:chExt cx="562" cy="1806"/>
            </a:xfrm>
          </p:grpSpPr>
          <p:sp>
            <p:nvSpPr>
              <p:cNvPr id="176266" name="Freeform 178"/>
              <p:cNvSpPr>
                <a:spLocks noChangeAspect="1"/>
              </p:cNvSpPr>
              <p:nvPr/>
            </p:nvSpPr>
            <p:spPr bwMode="auto">
              <a:xfrm>
                <a:off x="6604" y="3234"/>
                <a:ext cx="345" cy="1053"/>
              </a:xfrm>
              <a:custGeom>
                <a:avLst/>
                <a:gdLst>
                  <a:gd name="T0" fmla="*/ 0 w 345"/>
                  <a:gd name="T1" fmla="*/ 80 h 1053"/>
                  <a:gd name="T2" fmla="*/ 6 w 345"/>
                  <a:gd name="T3" fmla="*/ 252 h 1053"/>
                  <a:gd name="T4" fmla="*/ 23 w 345"/>
                  <a:gd name="T5" fmla="*/ 274 h 1053"/>
                  <a:gd name="T6" fmla="*/ 17 w 345"/>
                  <a:gd name="T7" fmla="*/ 975 h 1053"/>
                  <a:gd name="T8" fmla="*/ 40 w 345"/>
                  <a:gd name="T9" fmla="*/ 1053 h 1053"/>
                  <a:gd name="T10" fmla="*/ 98 w 345"/>
                  <a:gd name="T11" fmla="*/ 1053 h 1053"/>
                  <a:gd name="T12" fmla="*/ 146 w 345"/>
                  <a:gd name="T13" fmla="*/ 1015 h 1053"/>
                  <a:gd name="T14" fmla="*/ 201 w 345"/>
                  <a:gd name="T15" fmla="*/ 1015 h 1053"/>
                  <a:gd name="T16" fmla="*/ 245 w 345"/>
                  <a:gd name="T17" fmla="*/ 1053 h 1053"/>
                  <a:gd name="T18" fmla="*/ 307 w 345"/>
                  <a:gd name="T19" fmla="*/ 1053 h 1053"/>
                  <a:gd name="T20" fmla="*/ 328 w 345"/>
                  <a:gd name="T21" fmla="*/ 975 h 1053"/>
                  <a:gd name="T22" fmla="*/ 317 w 345"/>
                  <a:gd name="T23" fmla="*/ 274 h 1053"/>
                  <a:gd name="T24" fmla="*/ 333 w 345"/>
                  <a:gd name="T25" fmla="*/ 252 h 1053"/>
                  <a:gd name="T26" fmla="*/ 345 w 345"/>
                  <a:gd name="T27" fmla="*/ 80 h 1053"/>
                  <a:gd name="T28" fmla="*/ 269 w 345"/>
                  <a:gd name="T29" fmla="*/ 17 h 1053"/>
                  <a:gd name="T30" fmla="*/ 231 w 345"/>
                  <a:gd name="T31" fmla="*/ 17 h 1053"/>
                  <a:gd name="T32" fmla="*/ 210 w 345"/>
                  <a:gd name="T33" fmla="*/ 0 h 1053"/>
                  <a:gd name="T34" fmla="*/ 123 w 345"/>
                  <a:gd name="T35" fmla="*/ 0 h 1053"/>
                  <a:gd name="T36" fmla="*/ 104 w 345"/>
                  <a:gd name="T37" fmla="*/ 17 h 1053"/>
                  <a:gd name="T38" fmla="*/ 72 w 345"/>
                  <a:gd name="T39" fmla="*/ 17 h 1053"/>
                  <a:gd name="T40" fmla="*/ 0 w 345"/>
                  <a:gd name="T41" fmla="*/ 80 h 10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5"/>
                  <a:gd name="T64" fmla="*/ 0 h 1053"/>
                  <a:gd name="T65" fmla="*/ 345 w 345"/>
                  <a:gd name="T66" fmla="*/ 1053 h 105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5" h="1053">
                    <a:moveTo>
                      <a:pt x="0" y="80"/>
                    </a:moveTo>
                    <a:lnTo>
                      <a:pt x="6" y="252"/>
                    </a:lnTo>
                    <a:lnTo>
                      <a:pt x="23" y="274"/>
                    </a:lnTo>
                    <a:lnTo>
                      <a:pt x="17" y="975"/>
                    </a:lnTo>
                    <a:lnTo>
                      <a:pt x="40" y="1053"/>
                    </a:lnTo>
                    <a:lnTo>
                      <a:pt x="98" y="1053"/>
                    </a:lnTo>
                    <a:lnTo>
                      <a:pt x="146" y="1015"/>
                    </a:lnTo>
                    <a:lnTo>
                      <a:pt x="201" y="1015"/>
                    </a:lnTo>
                    <a:lnTo>
                      <a:pt x="245" y="1053"/>
                    </a:lnTo>
                    <a:lnTo>
                      <a:pt x="307" y="1053"/>
                    </a:lnTo>
                    <a:lnTo>
                      <a:pt x="328" y="975"/>
                    </a:lnTo>
                    <a:lnTo>
                      <a:pt x="317" y="274"/>
                    </a:lnTo>
                    <a:lnTo>
                      <a:pt x="333" y="252"/>
                    </a:lnTo>
                    <a:lnTo>
                      <a:pt x="345" y="80"/>
                    </a:lnTo>
                    <a:lnTo>
                      <a:pt x="269" y="17"/>
                    </a:lnTo>
                    <a:lnTo>
                      <a:pt x="231" y="17"/>
                    </a:lnTo>
                    <a:lnTo>
                      <a:pt x="210" y="0"/>
                    </a:lnTo>
                    <a:lnTo>
                      <a:pt x="123" y="0"/>
                    </a:lnTo>
                    <a:lnTo>
                      <a:pt x="104" y="17"/>
                    </a:lnTo>
                    <a:lnTo>
                      <a:pt x="72" y="17"/>
                    </a:lnTo>
                    <a:lnTo>
                      <a:pt x="0" y="80"/>
                    </a:lnTo>
                    <a:close/>
                  </a:path>
                </a:pathLst>
              </a:custGeom>
              <a:solidFill>
                <a:srgbClr val="FF0000"/>
              </a:solidFill>
              <a:ln w="9525">
                <a:noFill/>
                <a:round/>
                <a:headEnd/>
                <a:tailEnd/>
              </a:ln>
            </p:spPr>
            <p:txBody>
              <a:bodyPr/>
              <a:lstStyle/>
              <a:p>
                <a:endParaRPr lang="zh-CN" altLang="en-US"/>
              </a:p>
            </p:txBody>
          </p:sp>
          <p:sp>
            <p:nvSpPr>
              <p:cNvPr id="176267" name="Oval 179"/>
              <p:cNvSpPr>
                <a:spLocks noChangeAspect="1" noChangeArrowheads="1"/>
              </p:cNvSpPr>
              <p:nvPr/>
            </p:nvSpPr>
            <p:spPr bwMode="auto">
              <a:xfrm>
                <a:off x="6781" y="3267"/>
                <a:ext cx="45" cy="72"/>
              </a:xfrm>
              <a:prstGeom prst="ellipse">
                <a:avLst/>
              </a:prstGeom>
              <a:solidFill>
                <a:srgbClr val="FF0000"/>
              </a:solidFill>
              <a:ln w="9525">
                <a:noFill/>
                <a:round/>
                <a:headEnd/>
                <a:tailEnd/>
              </a:ln>
            </p:spPr>
            <p:txBody>
              <a:bodyPr/>
              <a:lstStyle/>
              <a:p>
                <a:endParaRPr lang="zh-CN" altLang="en-US"/>
              </a:p>
            </p:txBody>
          </p:sp>
          <p:grpSp>
            <p:nvGrpSpPr>
              <p:cNvPr id="9" name="Group 180"/>
              <p:cNvGrpSpPr>
                <a:grpSpLocks noChangeAspect="1"/>
              </p:cNvGrpSpPr>
              <p:nvPr/>
            </p:nvGrpSpPr>
            <p:grpSpPr bwMode="auto">
              <a:xfrm>
                <a:off x="6498" y="2481"/>
                <a:ext cx="562" cy="828"/>
                <a:chOff x="6498" y="2481"/>
                <a:chExt cx="562" cy="828"/>
              </a:xfrm>
            </p:grpSpPr>
            <p:sp>
              <p:nvSpPr>
                <p:cNvPr id="176274" name="Oval 181"/>
                <p:cNvSpPr>
                  <a:spLocks noChangeAspect="1" noChangeArrowheads="1"/>
                </p:cNvSpPr>
                <p:nvPr/>
              </p:nvSpPr>
              <p:spPr bwMode="auto">
                <a:xfrm>
                  <a:off x="6531" y="2481"/>
                  <a:ext cx="514" cy="282"/>
                </a:xfrm>
                <a:prstGeom prst="ellipse">
                  <a:avLst/>
                </a:prstGeom>
                <a:solidFill>
                  <a:srgbClr val="FF0000"/>
                </a:solidFill>
                <a:ln w="9525">
                  <a:noFill/>
                  <a:round/>
                  <a:headEnd/>
                  <a:tailEnd/>
                </a:ln>
              </p:spPr>
              <p:txBody>
                <a:bodyPr/>
                <a:lstStyle/>
                <a:p>
                  <a:endParaRPr lang="zh-CN" altLang="en-US"/>
                </a:p>
              </p:txBody>
            </p:sp>
            <p:sp>
              <p:nvSpPr>
                <p:cNvPr id="176275" name="Freeform 182"/>
                <p:cNvSpPr>
                  <a:spLocks noChangeAspect="1"/>
                </p:cNvSpPr>
                <p:nvPr/>
              </p:nvSpPr>
              <p:spPr bwMode="auto">
                <a:xfrm>
                  <a:off x="6498" y="2610"/>
                  <a:ext cx="562" cy="699"/>
                </a:xfrm>
                <a:custGeom>
                  <a:avLst/>
                  <a:gdLst>
                    <a:gd name="T0" fmla="*/ 358 w 562"/>
                    <a:gd name="T1" fmla="*/ 699 h 699"/>
                    <a:gd name="T2" fmla="*/ 562 w 562"/>
                    <a:gd name="T3" fmla="*/ 69 h 699"/>
                    <a:gd name="T4" fmla="*/ 526 w 562"/>
                    <a:gd name="T5" fmla="*/ 56 h 699"/>
                    <a:gd name="T6" fmla="*/ 485 w 562"/>
                    <a:gd name="T7" fmla="*/ 38 h 699"/>
                    <a:gd name="T8" fmla="*/ 431 w 562"/>
                    <a:gd name="T9" fmla="*/ 24 h 699"/>
                    <a:gd name="T10" fmla="*/ 384 w 562"/>
                    <a:gd name="T11" fmla="*/ 12 h 699"/>
                    <a:gd name="T12" fmla="*/ 342 w 562"/>
                    <a:gd name="T13" fmla="*/ 4 h 699"/>
                    <a:gd name="T14" fmla="*/ 297 w 562"/>
                    <a:gd name="T15" fmla="*/ 0 h 699"/>
                    <a:gd name="T16" fmla="*/ 248 w 562"/>
                    <a:gd name="T17" fmla="*/ 3 h 699"/>
                    <a:gd name="T18" fmla="*/ 185 w 562"/>
                    <a:gd name="T19" fmla="*/ 10 h 699"/>
                    <a:gd name="T20" fmla="*/ 132 w 562"/>
                    <a:gd name="T21" fmla="*/ 24 h 699"/>
                    <a:gd name="T22" fmla="*/ 80 w 562"/>
                    <a:gd name="T23" fmla="*/ 38 h 699"/>
                    <a:gd name="T24" fmla="*/ 34 w 562"/>
                    <a:gd name="T25" fmla="*/ 58 h 699"/>
                    <a:gd name="T26" fmla="*/ 0 w 562"/>
                    <a:gd name="T27" fmla="*/ 76 h 699"/>
                    <a:gd name="T28" fmla="*/ 197 w 562"/>
                    <a:gd name="T29" fmla="*/ 699 h 6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2"/>
                    <a:gd name="T46" fmla="*/ 0 h 699"/>
                    <a:gd name="T47" fmla="*/ 562 w 562"/>
                    <a:gd name="T48" fmla="*/ 699 h 69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2" h="699">
                      <a:moveTo>
                        <a:pt x="358" y="699"/>
                      </a:moveTo>
                      <a:lnTo>
                        <a:pt x="562" y="69"/>
                      </a:lnTo>
                      <a:lnTo>
                        <a:pt x="526" y="56"/>
                      </a:lnTo>
                      <a:lnTo>
                        <a:pt x="485" y="38"/>
                      </a:lnTo>
                      <a:lnTo>
                        <a:pt x="431" y="24"/>
                      </a:lnTo>
                      <a:lnTo>
                        <a:pt x="384" y="12"/>
                      </a:lnTo>
                      <a:lnTo>
                        <a:pt x="342" y="4"/>
                      </a:lnTo>
                      <a:lnTo>
                        <a:pt x="297" y="0"/>
                      </a:lnTo>
                      <a:lnTo>
                        <a:pt x="248" y="3"/>
                      </a:lnTo>
                      <a:lnTo>
                        <a:pt x="185" y="10"/>
                      </a:lnTo>
                      <a:lnTo>
                        <a:pt x="132" y="24"/>
                      </a:lnTo>
                      <a:lnTo>
                        <a:pt x="80" y="38"/>
                      </a:lnTo>
                      <a:lnTo>
                        <a:pt x="34" y="58"/>
                      </a:lnTo>
                      <a:lnTo>
                        <a:pt x="0" y="76"/>
                      </a:lnTo>
                      <a:lnTo>
                        <a:pt x="197" y="699"/>
                      </a:lnTo>
                    </a:path>
                  </a:pathLst>
                </a:custGeom>
                <a:solidFill>
                  <a:srgbClr val="FF0000"/>
                </a:solidFill>
                <a:ln w="6350">
                  <a:solidFill>
                    <a:srgbClr val="A0A0A0"/>
                  </a:solidFill>
                  <a:round/>
                  <a:headEnd/>
                  <a:tailEnd/>
                </a:ln>
              </p:spPr>
              <p:txBody>
                <a:bodyPr/>
                <a:lstStyle/>
                <a:p>
                  <a:endParaRPr lang="zh-CN" altLang="en-US"/>
                </a:p>
              </p:txBody>
            </p:sp>
          </p:grpSp>
          <p:grpSp>
            <p:nvGrpSpPr>
              <p:cNvPr id="10" name="Group 183"/>
              <p:cNvGrpSpPr>
                <a:grpSpLocks noChangeAspect="1"/>
              </p:cNvGrpSpPr>
              <p:nvPr/>
            </p:nvGrpSpPr>
            <p:grpSpPr bwMode="auto">
              <a:xfrm>
                <a:off x="6676" y="3385"/>
                <a:ext cx="193" cy="804"/>
                <a:chOff x="6676" y="3385"/>
                <a:chExt cx="193" cy="804"/>
              </a:xfrm>
            </p:grpSpPr>
            <p:sp>
              <p:nvSpPr>
                <p:cNvPr id="176270" name="Line 184"/>
                <p:cNvSpPr>
                  <a:spLocks noChangeAspect="1" noChangeShapeType="1"/>
                </p:cNvSpPr>
                <p:nvPr/>
              </p:nvSpPr>
              <p:spPr bwMode="auto">
                <a:xfrm>
                  <a:off x="6708" y="3406"/>
                  <a:ext cx="1" cy="783"/>
                </a:xfrm>
                <a:prstGeom prst="line">
                  <a:avLst/>
                </a:prstGeom>
                <a:noFill/>
                <a:ln w="6350">
                  <a:solidFill>
                    <a:srgbClr val="808080"/>
                  </a:solidFill>
                  <a:round/>
                  <a:headEnd/>
                  <a:tailEnd/>
                </a:ln>
              </p:spPr>
              <p:txBody>
                <a:bodyPr/>
                <a:lstStyle/>
                <a:p>
                  <a:endParaRPr lang="zh-CN" altLang="en-US"/>
                </a:p>
              </p:txBody>
            </p:sp>
            <p:sp>
              <p:nvSpPr>
                <p:cNvPr id="176271" name="Line 185"/>
                <p:cNvSpPr>
                  <a:spLocks noChangeAspect="1" noChangeShapeType="1"/>
                </p:cNvSpPr>
                <p:nvPr/>
              </p:nvSpPr>
              <p:spPr bwMode="auto">
                <a:xfrm flipV="1">
                  <a:off x="6836" y="3406"/>
                  <a:ext cx="4" cy="779"/>
                </a:xfrm>
                <a:prstGeom prst="line">
                  <a:avLst/>
                </a:prstGeom>
                <a:noFill/>
                <a:ln w="6350">
                  <a:solidFill>
                    <a:srgbClr val="808080"/>
                  </a:solidFill>
                  <a:round/>
                  <a:headEnd/>
                  <a:tailEnd/>
                </a:ln>
              </p:spPr>
              <p:txBody>
                <a:bodyPr/>
                <a:lstStyle/>
                <a:p>
                  <a:endParaRPr lang="zh-CN" altLang="en-US"/>
                </a:p>
              </p:txBody>
            </p:sp>
            <p:sp>
              <p:nvSpPr>
                <p:cNvPr id="176272" name="Line 186"/>
                <p:cNvSpPr>
                  <a:spLocks noChangeAspect="1" noChangeShapeType="1"/>
                </p:cNvSpPr>
                <p:nvPr/>
              </p:nvSpPr>
              <p:spPr bwMode="auto">
                <a:xfrm flipV="1">
                  <a:off x="6866" y="3385"/>
                  <a:ext cx="3" cy="780"/>
                </a:xfrm>
                <a:prstGeom prst="line">
                  <a:avLst/>
                </a:prstGeom>
                <a:noFill/>
                <a:ln w="6350">
                  <a:solidFill>
                    <a:srgbClr val="FFFFFF"/>
                  </a:solidFill>
                  <a:round/>
                  <a:headEnd/>
                  <a:tailEnd/>
                </a:ln>
              </p:spPr>
              <p:txBody>
                <a:bodyPr/>
                <a:lstStyle/>
                <a:p>
                  <a:endParaRPr lang="zh-CN" altLang="en-US"/>
                </a:p>
              </p:txBody>
            </p:sp>
            <p:sp>
              <p:nvSpPr>
                <p:cNvPr id="176273" name="Line 187"/>
                <p:cNvSpPr>
                  <a:spLocks noChangeAspect="1" noChangeShapeType="1"/>
                </p:cNvSpPr>
                <p:nvPr/>
              </p:nvSpPr>
              <p:spPr bwMode="auto">
                <a:xfrm flipH="1" flipV="1">
                  <a:off x="6676" y="3385"/>
                  <a:ext cx="2" cy="780"/>
                </a:xfrm>
                <a:prstGeom prst="line">
                  <a:avLst/>
                </a:prstGeom>
                <a:noFill/>
                <a:ln w="6350">
                  <a:solidFill>
                    <a:srgbClr val="FFFFFF"/>
                  </a:solidFill>
                  <a:round/>
                  <a:headEnd/>
                  <a:tailEnd/>
                </a:ln>
              </p:spPr>
              <p:txBody>
                <a:bodyPr/>
                <a:lstStyle/>
                <a:p>
                  <a:endParaRPr lang="zh-CN" altLang="en-US"/>
                </a:p>
              </p:txBody>
            </p:sp>
          </p:grpSp>
        </p:grpSp>
        <p:sp>
          <p:nvSpPr>
            <p:cNvPr id="176265" name="Freeform 188"/>
            <p:cNvSpPr>
              <a:spLocks noChangeAspect="1"/>
            </p:cNvSpPr>
            <p:nvPr/>
          </p:nvSpPr>
          <p:spPr bwMode="auto">
            <a:xfrm>
              <a:off x="6740" y="3766"/>
              <a:ext cx="546" cy="681"/>
            </a:xfrm>
            <a:custGeom>
              <a:avLst/>
              <a:gdLst>
                <a:gd name="T0" fmla="*/ 546 w 546"/>
                <a:gd name="T1" fmla="*/ 0 h 681"/>
                <a:gd name="T2" fmla="*/ 523 w 546"/>
                <a:gd name="T3" fmla="*/ 20 h 681"/>
                <a:gd name="T4" fmla="*/ 432 w 546"/>
                <a:gd name="T5" fmla="*/ 441 h 681"/>
                <a:gd name="T6" fmla="*/ 415 w 546"/>
                <a:gd name="T7" fmla="*/ 483 h 681"/>
                <a:gd name="T8" fmla="*/ 388 w 546"/>
                <a:gd name="T9" fmla="*/ 518 h 681"/>
                <a:gd name="T10" fmla="*/ 347 w 546"/>
                <a:gd name="T11" fmla="*/ 550 h 681"/>
                <a:gd name="T12" fmla="*/ 307 w 546"/>
                <a:gd name="T13" fmla="*/ 575 h 681"/>
                <a:gd name="T14" fmla="*/ 262 w 546"/>
                <a:gd name="T15" fmla="*/ 598 h 681"/>
                <a:gd name="T16" fmla="*/ 215 w 546"/>
                <a:gd name="T17" fmla="*/ 618 h 681"/>
                <a:gd name="T18" fmla="*/ 163 w 546"/>
                <a:gd name="T19" fmla="*/ 637 h 681"/>
                <a:gd name="T20" fmla="*/ 119 w 546"/>
                <a:gd name="T21" fmla="*/ 647 h 681"/>
                <a:gd name="T22" fmla="*/ 65 w 546"/>
                <a:gd name="T23" fmla="*/ 656 h 681"/>
                <a:gd name="T24" fmla="*/ 0 w 546"/>
                <a:gd name="T25" fmla="*/ 652 h 681"/>
                <a:gd name="T26" fmla="*/ 10 w 546"/>
                <a:gd name="T27" fmla="*/ 677 h 681"/>
                <a:gd name="T28" fmla="*/ 55 w 546"/>
                <a:gd name="T29" fmla="*/ 681 h 681"/>
                <a:gd name="T30" fmla="*/ 86 w 546"/>
                <a:gd name="T31" fmla="*/ 681 h 681"/>
                <a:gd name="T32" fmla="*/ 134 w 546"/>
                <a:gd name="T33" fmla="*/ 677 h 681"/>
                <a:gd name="T34" fmla="*/ 173 w 546"/>
                <a:gd name="T35" fmla="*/ 674 h 681"/>
                <a:gd name="T36" fmla="*/ 227 w 546"/>
                <a:gd name="T37" fmla="*/ 665 h 681"/>
                <a:gd name="T38" fmla="*/ 269 w 546"/>
                <a:gd name="T39" fmla="*/ 657 h 681"/>
                <a:gd name="T40" fmla="*/ 316 w 546"/>
                <a:gd name="T41" fmla="*/ 643 h 681"/>
                <a:gd name="T42" fmla="*/ 343 w 546"/>
                <a:gd name="T43" fmla="*/ 635 h 681"/>
                <a:gd name="T44" fmla="*/ 384 w 546"/>
                <a:gd name="T45" fmla="*/ 618 h 681"/>
                <a:gd name="T46" fmla="*/ 427 w 546"/>
                <a:gd name="T47" fmla="*/ 590 h 681"/>
                <a:gd name="T48" fmla="*/ 440 w 546"/>
                <a:gd name="T49" fmla="*/ 575 h 681"/>
                <a:gd name="T50" fmla="*/ 452 w 546"/>
                <a:gd name="T51" fmla="*/ 554 h 681"/>
                <a:gd name="T52" fmla="*/ 462 w 546"/>
                <a:gd name="T53" fmla="*/ 512 h 681"/>
                <a:gd name="T54" fmla="*/ 471 w 546"/>
                <a:gd name="T55" fmla="*/ 470 h 681"/>
                <a:gd name="T56" fmla="*/ 546 w 546"/>
                <a:gd name="T57" fmla="*/ 0 h 68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6"/>
                <a:gd name="T88" fmla="*/ 0 h 681"/>
                <a:gd name="T89" fmla="*/ 546 w 546"/>
                <a:gd name="T90" fmla="*/ 681 h 68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6" h="681">
                  <a:moveTo>
                    <a:pt x="546" y="0"/>
                  </a:moveTo>
                  <a:lnTo>
                    <a:pt x="523" y="20"/>
                  </a:lnTo>
                  <a:lnTo>
                    <a:pt x="432" y="441"/>
                  </a:lnTo>
                  <a:lnTo>
                    <a:pt x="415" y="483"/>
                  </a:lnTo>
                  <a:lnTo>
                    <a:pt x="388" y="518"/>
                  </a:lnTo>
                  <a:lnTo>
                    <a:pt x="347" y="550"/>
                  </a:lnTo>
                  <a:lnTo>
                    <a:pt x="307" y="575"/>
                  </a:lnTo>
                  <a:lnTo>
                    <a:pt x="262" y="598"/>
                  </a:lnTo>
                  <a:lnTo>
                    <a:pt x="215" y="618"/>
                  </a:lnTo>
                  <a:lnTo>
                    <a:pt x="163" y="637"/>
                  </a:lnTo>
                  <a:lnTo>
                    <a:pt x="119" y="647"/>
                  </a:lnTo>
                  <a:lnTo>
                    <a:pt x="65" y="656"/>
                  </a:lnTo>
                  <a:lnTo>
                    <a:pt x="0" y="652"/>
                  </a:lnTo>
                  <a:lnTo>
                    <a:pt x="10" y="677"/>
                  </a:lnTo>
                  <a:lnTo>
                    <a:pt x="55" y="681"/>
                  </a:lnTo>
                  <a:lnTo>
                    <a:pt x="86" y="681"/>
                  </a:lnTo>
                  <a:lnTo>
                    <a:pt x="134" y="677"/>
                  </a:lnTo>
                  <a:lnTo>
                    <a:pt x="173" y="674"/>
                  </a:lnTo>
                  <a:lnTo>
                    <a:pt x="227" y="665"/>
                  </a:lnTo>
                  <a:lnTo>
                    <a:pt x="269" y="657"/>
                  </a:lnTo>
                  <a:lnTo>
                    <a:pt x="316" y="643"/>
                  </a:lnTo>
                  <a:lnTo>
                    <a:pt x="343" y="635"/>
                  </a:lnTo>
                  <a:lnTo>
                    <a:pt x="384" y="618"/>
                  </a:lnTo>
                  <a:lnTo>
                    <a:pt x="427" y="590"/>
                  </a:lnTo>
                  <a:lnTo>
                    <a:pt x="440" y="575"/>
                  </a:lnTo>
                  <a:lnTo>
                    <a:pt x="452" y="554"/>
                  </a:lnTo>
                  <a:lnTo>
                    <a:pt x="462" y="512"/>
                  </a:lnTo>
                  <a:lnTo>
                    <a:pt x="471" y="470"/>
                  </a:lnTo>
                  <a:lnTo>
                    <a:pt x="546" y="0"/>
                  </a:lnTo>
                  <a:close/>
                </a:path>
              </a:pathLst>
            </a:custGeom>
            <a:solidFill>
              <a:srgbClr val="FF0000"/>
            </a:solidFill>
            <a:ln w="9525">
              <a:noFill/>
              <a:round/>
              <a:headEnd/>
              <a:tailEnd/>
            </a:ln>
          </p:spPr>
          <p:txBody>
            <a:bodyPr/>
            <a:lstStyle/>
            <a:p>
              <a:endParaRPr lang="zh-CN" altLang="en-US"/>
            </a:p>
          </p:txBody>
        </p:sp>
      </p:grpSp>
      <p:grpSp>
        <p:nvGrpSpPr>
          <p:cNvPr id="11" name="xjhdx5"/>
          <p:cNvGrpSpPr>
            <a:grpSpLocks noChangeAspect="1"/>
          </p:cNvGrpSpPr>
          <p:nvPr/>
        </p:nvGrpSpPr>
        <p:grpSpPr bwMode="auto">
          <a:xfrm rot="10680251">
            <a:off x="6950075" y="2193925"/>
            <a:ext cx="111125" cy="306388"/>
            <a:chOff x="5770" y="1606"/>
            <a:chExt cx="2019" cy="3673"/>
          </a:xfrm>
        </p:grpSpPr>
        <p:grpSp>
          <p:nvGrpSpPr>
            <p:cNvPr id="12" name="Group 190"/>
            <p:cNvGrpSpPr>
              <a:grpSpLocks noChangeAspect="1"/>
            </p:cNvGrpSpPr>
            <p:nvPr/>
          </p:nvGrpSpPr>
          <p:grpSpPr bwMode="auto">
            <a:xfrm>
              <a:off x="6320" y="4418"/>
              <a:ext cx="913" cy="861"/>
              <a:chOff x="6320" y="4418"/>
              <a:chExt cx="913" cy="861"/>
            </a:xfrm>
          </p:grpSpPr>
          <p:grpSp>
            <p:nvGrpSpPr>
              <p:cNvPr id="13" name="Group 191"/>
              <p:cNvGrpSpPr>
                <a:grpSpLocks noChangeAspect="1"/>
              </p:cNvGrpSpPr>
              <p:nvPr/>
            </p:nvGrpSpPr>
            <p:grpSpPr bwMode="auto">
              <a:xfrm>
                <a:off x="6320" y="4418"/>
                <a:ext cx="913" cy="861"/>
                <a:chOff x="6320" y="4418"/>
                <a:chExt cx="913" cy="861"/>
              </a:xfrm>
            </p:grpSpPr>
            <p:grpSp>
              <p:nvGrpSpPr>
                <p:cNvPr id="14" name="Group 192"/>
                <p:cNvGrpSpPr>
                  <a:grpSpLocks noChangeAspect="1"/>
                </p:cNvGrpSpPr>
                <p:nvPr/>
              </p:nvGrpSpPr>
              <p:grpSpPr bwMode="auto">
                <a:xfrm>
                  <a:off x="6549" y="5081"/>
                  <a:ext cx="498" cy="198"/>
                  <a:chOff x="6549" y="5081"/>
                  <a:chExt cx="498" cy="198"/>
                </a:xfrm>
              </p:grpSpPr>
              <p:sp>
                <p:nvSpPr>
                  <p:cNvPr id="176258" name="Freeform 193"/>
                  <p:cNvSpPr>
                    <a:spLocks noChangeAspect="1"/>
                  </p:cNvSpPr>
                  <p:nvPr/>
                </p:nvSpPr>
                <p:spPr bwMode="auto">
                  <a:xfrm>
                    <a:off x="6549" y="5081"/>
                    <a:ext cx="498" cy="198"/>
                  </a:xfrm>
                  <a:custGeom>
                    <a:avLst/>
                    <a:gdLst>
                      <a:gd name="T0" fmla="*/ 0 w 498"/>
                      <a:gd name="T1" fmla="*/ 0 h 198"/>
                      <a:gd name="T2" fmla="*/ 101 w 498"/>
                      <a:gd name="T3" fmla="*/ 157 h 198"/>
                      <a:gd name="T4" fmla="*/ 110 w 498"/>
                      <a:gd name="T5" fmla="*/ 167 h 198"/>
                      <a:gd name="T6" fmla="*/ 121 w 498"/>
                      <a:gd name="T7" fmla="*/ 173 h 198"/>
                      <a:gd name="T8" fmla="*/ 136 w 498"/>
                      <a:gd name="T9" fmla="*/ 178 h 198"/>
                      <a:gd name="T10" fmla="*/ 153 w 498"/>
                      <a:gd name="T11" fmla="*/ 186 h 198"/>
                      <a:gd name="T12" fmla="*/ 174 w 498"/>
                      <a:gd name="T13" fmla="*/ 190 h 198"/>
                      <a:gd name="T14" fmla="*/ 188 w 498"/>
                      <a:gd name="T15" fmla="*/ 191 h 198"/>
                      <a:gd name="T16" fmla="*/ 205 w 498"/>
                      <a:gd name="T17" fmla="*/ 194 h 198"/>
                      <a:gd name="T18" fmla="*/ 222 w 498"/>
                      <a:gd name="T19" fmla="*/ 195 h 198"/>
                      <a:gd name="T20" fmla="*/ 243 w 498"/>
                      <a:gd name="T21" fmla="*/ 198 h 198"/>
                      <a:gd name="T22" fmla="*/ 257 w 498"/>
                      <a:gd name="T23" fmla="*/ 198 h 198"/>
                      <a:gd name="T24" fmla="*/ 278 w 498"/>
                      <a:gd name="T25" fmla="*/ 195 h 198"/>
                      <a:gd name="T26" fmla="*/ 295 w 498"/>
                      <a:gd name="T27" fmla="*/ 194 h 198"/>
                      <a:gd name="T28" fmla="*/ 315 w 498"/>
                      <a:gd name="T29" fmla="*/ 191 h 198"/>
                      <a:gd name="T30" fmla="*/ 332 w 498"/>
                      <a:gd name="T31" fmla="*/ 190 h 198"/>
                      <a:gd name="T32" fmla="*/ 349 w 498"/>
                      <a:gd name="T33" fmla="*/ 185 h 198"/>
                      <a:gd name="T34" fmla="*/ 366 w 498"/>
                      <a:gd name="T35" fmla="*/ 181 h 198"/>
                      <a:gd name="T36" fmla="*/ 380 w 498"/>
                      <a:gd name="T37" fmla="*/ 173 h 198"/>
                      <a:gd name="T38" fmla="*/ 392 w 498"/>
                      <a:gd name="T39" fmla="*/ 165 h 198"/>
                      <a:gd name="T40" fmla="*/ 397 w 498"/>
                      <a:gd name="T41" fmla="*/ 160 h 198"/>
                      <a:gd name="T42" fmla="*/ 405 w 498"/>
                      <a:gd name="T43" fmla="*/ 152 h 198"/>
                      <a:gd name="T44" fmla="*/ 498 w 498"/>
                      <a:gd name="T45" fmla="*/ 0 h 198"/>
                      <a:gd name="T46" fmla="*/ 0 w 498"/>
                      <a:gd name="T47" fmla="*/ 0 h 19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8"/>
                      <a:gd name="T73" fmla="*/ 0 h 198"/>
                      <a:gd name="T74" fmla="*/ 498 w 498"/>
                      <a:gd name="T75" fmla="*/ 198 h 19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8" h="198">
                        <a:moveTo>
                          <a:pt x="0" y="0"/>
                        </a:moveTo>
                        <a:lnTo>
                          <a:pt x="101" y="157"/>
                        </a:lnTo>
                        <a:lnTo>
                          <a:pt x="110" y="167"/>
                        </a:lnTo>
                        <a:lnTo>
                          <a:pt x="121" y="173"/>
                        </a:lnTo>
                        <a:lnTo>
                          <a:pt x="136" y="178"/>
                        </a:lnTo>
                        <a:lnTo>
                          <a:pt x="153" y="186"/>
                        </a:lnTo>
                        <a:lnTo>
                          <a:pt x="174" y="190"/>
                        </a:lnTo>
                        <a:lnTo>
                          <a:pt x="188" y="191"/>
                        </a:lnTo>
                        <a:lnTo>
                          <a:pt x="205" y="194"/>
                        </a:lnTo>
                        <a:lnTo>
                          <a:pt x="222" y="195"/>
                        </a:lnTo>
                        <a:lnTo>
                          <a:pt x="243" y="198"/>
                        </a:lnTo>
                        <a:lnTo>
                          <a:pt x="257" y="198"/>
                        </a:lnTo>
                        <a:lnTo>
                          <a:pt x="278" y="195"/>
                        </a:lnTo>
                        <a:lnTo>
                          <a:pt x="295" y="194"/>
                        </a:lnTo>
                        <a:lnTo>
                          <a:pt x="315" y="191"/>
                        </a:lnTo>
                        <a:lnTo>
                          <a:pt x="332" y="190"/>
                        </a:lnTo>
                        <a:lnTo>
                          <a:pt x="349" y="185"/>
                        </a:lnTo>
                        <a:lnTo>
                          <a:pt x="366" y="181"/>
                        </a:lnTo>
                        <a:lnTo>
                          <a:pt x="380" y="173"/>
                        </a:lnTo>
                        <a:lnTo>
                          <a:pt x="392" y="165"/>
                        </a:lnTo>
                        <a:lnTo>
                          <a:pt x="397" y="160"/>
                        </a:lnTo>
                        <a:lnTo>
                          <a:pt x="405" y="152"/>
                        </a:lnTo>
                        <a:lnTo>
                          <a:pt x="498" y="0"/>
                        </a:lnTo>
                        <a:lnTo>
                          <a:pt x="0" y="0"/>
                        </a:lnTo>
                        <a:close/>
                      </a:path>
                    </a:pathLst>
                  </a:custGeom>
                  <a:solidFill>
                    <a:srgbClr val="FF0000"/>
                  </a:solidFill>
                  <a:ln w="9525">
                    <a:noFill/>
                    <a:round/>
                    <a:headEnd/>
                    <a:tailEnd/>
                  </a:ln>
                </p:spPr>
                <p:txBody>
                  <a:bodyPr/>
                  <a:lstStyle/>
                  <a:p>
                    <a:endParaRPr lang="zh-CN" altLang="en-US"/>
                  </a:p>
                </p:txBody>
              </p:sp>
              <p:sp>
                <p:nvSpPr>
                  <p:cNvPr id="176259" name="Freeform 194"/>
                  <p:cNvSpPr>
                    <a:spLocks noChangeAspect="1"/>
                  </p:cNvSpPr>
                  <p:nvPr/>
                </p:nvSpPr>
                <p:spPr bwMode="auto">
                  <a:xfrm>
                    <a:off x="6627" y="5081"/>
                    <a:ext cx="222" cy="198"/>
                  </a:xfrm>
                  <a:custGeom>
                    <a:avLst/>
                    <a:gdLst>
                      <a:gd name="T0" fmla="*/ 0 w 222"/>
                      <a:gd name="T1" fmla="*/ 0 h 198"/>
                      <a:gd name="T2" fmla="*/ 62 w 222"/>
                      <a:gd name="T3" fmla="*/ 178 h 198"/>
                      <a:gd name="T4" fmla="*/ 75 w 222"/>
                      <a:gd name="T5" fmla="*/ 186 h 198"/>
                      <a:gd name="T6" fmla="*/ 96 w 222"/>
                      <a:gd name="T7" fmla="*/ 190 h 198"/>
                      <a:gd name="T8" fmla="*/ 110 w 222"/>
                      <a:gd name="T9" fmla="*/ 191 h 198"/>
                      <a:gd name="T10" fmla="*/ 127 w 222"/>
                      <a:gd name="T11" fmla="*/ 194 h 198"/>
                      <a:gd name="T12" fmla="*/ 144 w 222"/>
                      <a:gd name="T13" fmla="*/ 195 h 198"/>
                      <a:gd name="T14" fmla="*/ 165 w 222"/>
                      <a:gd name="T15" fmla="*/ 198 h 198"/>
                      <a:gd name="T16" fmla="*/ 179 w 222"/>
                      <a:gd name="T17" fmla="*/ 198 h 198"/>
                      <a:gd name="T18" fmla="*/ 200 w 222"/>
                      <a:gd name="T19" fmla="*/ 195 h 198"/>
                      <a:gd name="T20" fmla="*/ 222 w 222"/>
                      <a:gd name="T21" fmla="*/ 0 h 198"/>
                      <a:gd name="T22" fmla="*/ 0 w 222"/>
                      <a:gd name="T23" fmla="*/ 0 h 1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2"/>
                      <a:gd name="T37" fmla="*/ 0 h 198"/>
                      <a:gd name="T38" fmla="*/ 222 w 222"/>
                      <a:gd name="T39" fmla="*/ 198 h 1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2" h="198">
                        <a:moveTo>
                          <a:pt x="0" y="0"/>
                        </a:moveTo>
                        <a:lnTo>
                          <a:pt x="62" y="178"/>
                        </a:lnTo>
                        <a:lnTo>
                          <a:pt x="75" y="186"/>
                        </a:lnTo>
                        <a:lnTo>
                          <a:pt x="96" y="190"/>
                        </a:lnTo>
                        <a:lnTo>
                          <a:pt x="110" y="191"/>
                        </a:lnTo>
                        <a:lnTo>
                          <a:pt x="127" y="194"/>
                        </a:lnTo>
                        <a:lnTo>
                          <a:pt x="144" y="195"/>
                        </a:lnTo>
                        <a:lnTo>
                          <a:pt x="165" y="198"/>
                        </a:lnTo>
                        <a:lnTo>
                          <a:pt x="179" y="198"/>
                        </a:lnTo>
                        <a:lnTo>
                          <a:pt x="200" y="195"/>
                        </a:lnTo>
                        <a:lnTo>
                          <a:pt x="222" y="0"/>
                        </a:lnTo>
                        <a:lnTo>
                          <a:pt x="0" y="0"/>
                        </a:lnTo>
                        <a:close/>
                      </a:path>
                    </a:pathLst>
                  </a:custGeom>
                  <a:solidFill>
                    <a:srgbClr val="FF0000"/>
                  </a:solidFill>
                  <a:ln w="9525">
                    <a:noFill/>
                    <a:round/>
                    <a:headEnd/>
                    <a:tailEnd/>
                  </a:ln>
                </p:spPr>
                <p:txBody>
                  <a:bodyPr/>
                  <a:lstStyle/>
                  <a:p>
                    <a:endParaRPr lang="zh-CN" altLang="en-US"/>
                  </a:p>
                </p:txBody>
              </p:sp>
            </p:grpSp>
            <p:grpSp>
              <p:nvGrpSpPr>
                <p:cNvPr id="15" name="Group 195"/>
                <p:cNvGrpSpPr>
                  <a:grpSpLocks noChangeAspect="1"/>
                </p:cNvGrpSpPr>
                <p:nvPr/>
              </p:nvGrpSpPr>
              <p:grpSpPr bwMode="auto">
                <a:xfrm>
                  <a:off x="6320" y="4418"/>
                  <a:ext cx="913" cy="718"/>
                  <a:chOff x="6320" y="4418"/>
                  <a:chExt cx="913" cy="718"/>
                </a:xfrm>
              </p:grpSpPr>
              <p:sp>
                <p:nvSpPr>
                  <p:cNvPr id="176251" name="Freeform 196"/>
                  <p:cNvSpPr>
                    <a:spLocks noChangeAspect="1"/>
                  </p:cNvSpPr>
                  <p:nvPr/>
                </p:nvSpPr>
                <p:spPr bwMode="auto">
                  <a:xfrm>
                    <a:off x="6320" y="4418"/>
                    <a:ext cx="913" cy="718"/>
                  </a:xfrm>
                  <a:custGeom>
                    <a:avLst/>
                    <a:gdLst>
                      <a:gd name="T0" fmla="*/ 21 w 913"/>
                      <a:gd name="T1" fmla="*/ 20 h 718"/>
                      <a:gd name="T2" fmla="*/ 25 w 913"/>
                      <a:gd name="T3" fmla="*/ 38 h 718"/>
                      <a:gd name="T4" fmla="*/ 23 w 913"/>
                      <a:gd name="T5" fmla="*/ 73 h 718"/>
                      <a:gd name="T6" fmla="*/ 12 w 913"/>
                      <a:gd name="T7" fmla="*/ 96 h 718"/>
                      <a:gd name="T8" fmla="*/ 6 w 913"/>
                      <a:gd name="T9" fmla="*/ 126 h 718"/>
                      <a:gd name="T10" fmla="*/ 17 w 913"/>
                      <a:gd name="T11" fmla="*/ 149 h 718"/>
                      <a:gd name="T12" fmla="*/ 34 w 913"/>
                      <a:gd name="T13" fmla="*/ 176 h 718"/>
                      <a:gd name="T14" fmla="*/ 30 w 913"/>
                      <a:gd name="T15" fmla="*/ 195 h 718"/>
                      <a:gd name="T16" fmla="*/ 13 w 913"/>
                      <a:gd name="T17" fmla="*/ 216 h 718"/>
                      <a:gd name="T18" fmla="*/ 6 w 913"/>
                      <a:gd name="T19" fmla="*/ 236 h 718"/>
                      <a:gd name="T20" fmla="*/ 19 w 913"/>
                      <a:gd name="T21" fmla="*/ 259 h 718"/>
                      <a:gd name="T22" fmla="*/ 30 w 913"/>
                      <a:gd name="T23" fmla="*/ 278 h 718"/>
                      <a:gd name="T24" fmla="*/ 30 w 913"/>
                      <a:gd name="T25" fmla="*/ 301 h 718"/>
                      <a:gd name="T26" fmla="*/ 12 w 913"/>
                      <a:gd name="T27" fmla="*/ 322 h 718"/>
                      <a:gd name="T28" fmla="*/ 0 w 913"/>
                      <a:gd name="T29" fmla="*/ 349 h 718"/>
                      <a:gd name="T30" fmla="*/ 13 w 913"/>
                      <a:gd name="T31" fmla="*/ 372 h 718"/>
                      <a:gd name="T32" fmla="*/ 33 w 913"/>
                      <a:gd name="T33" fmla="*/ 396 h 718"/>
                      <a:gd name="T34" fmla="*/ 33 w 913"/>
                      <a:gd name="T35" fmla="*/ 431 h 718"/>
                      <a:gd name="T36" fmla="*/ 19 w 913"/>
                      <a:gd name="T37" fmla="*/ 455 h 718"/>
                      <a:gd name="T38" fmla="*/ 21 w 913"/>
                      <a:gd name="T39" fmla="*/ 473 h 718"/>
                      <a:gd name="T40" fmla="*/ 42 w 913"/>
                      <a:gd name="T41" fmla="*/ 499 h 718"/>
                      <a:gd name="T42" fmla="*/ 107 w 913"/>
                      <a:gd name="T43" fmla="*/ 573 h 718"/>
                      <a:gd name="T44" fmla="*/ 166 w 913"/>
                      <a:gd name="T45" fmla="*/ 629 h 718"/>
                      <a:gd name="T46" fmla="*/ 217 w 913"/>
                      <a:gd name="T47" fmla="*/ 660 h 718"/>
                      <a:gd name="T48" fmla="*/ 313 w 913"/>
                      <a:gd name="T49" fmla="*/ 701 h 718"/>
                      <a:gd name="T50" fmla="*/ 401 w 913"/>
                      <a:gd name="T51" fmla="*/ 716 h 718"/>
                      <a:gd name="T52" fmla="*/ 523 w 913"/>
                      <a:gd name="T53" fmla="*/ 716 h 718"/>
                      <a:gd name="T54" fmla="*/ 625 w 913"/>
                      <a:gd name="T55" fmla="*/ 706 h 718"/>
                      <a:gd name="T56" fmla="*/ 697 w 913"/>
                      <a:gd name="T57" fmla="*/ 685 h 718"/>
                      <a:gd name="T58" fmla="*/ 744 w 913"/>
                      <a:gd name="T59" fmla="*/ 659 h 718"/>
                      <a:gd name="T60" fmla="*/ 778 w 913"/>
                      <a:gd name="T61" fmla="*/ 629 h 718"/>
                      <a:gd name="T62" fmla="*/ 874 w 913"/>
                      <a:gd name="T63" fmla="*/ 493 h 718"/>
                      <a:gd name="T64" fmla="*/ 894 w 913"/>
                      <a:gd name="T65" fmla="*/ 448 h 718"/>
                      <a:gd name="T66" fmla="*/ 895 w 913"/>
                      <a:gd name="T67" fmla="*/ 427 h 718"/>
                      <a:gd name="T68" fmla="*/ 882 w 913"/>
                      <a:gd name="T69" fmla="*/ 406 h 718"/>
                      <a:gd name="T70" fmla="*/ 882 w 913"/>
                      <a:gd name="T71" fmla="*/ 381 h 718"/>
                      <a:gd name="T72" fmla="*/ 894 w 913"/>
                      <a:gd name="T73" fmla="*/ 362 h 718"/>
                      <a:gd name="T74" fmla="*/ 908 w 913"/>
                      <a:gd name="T75" fmla="*/ 341 h 718"/>
                      <a:gd name="T76" fmla="*/ 912 w 913"/>
                      <a:gd name="T77" fmla="*/ 316 h 718"/>
                      <a:gd name="T78" fmla="*/ 900 w 913"/>
                      <a:gd name="T79" fmla="*/ 295 h 718"/>
                      <a:gd name="T80" fmla="*/ 886 w 913"/>
                      <a:gd name="T81" fmla="*/ 275 h 718"/>
                      <a:gd name="T82" fmla="*/ 886 w 913"/>
                      <a:gd name="T83" fmla="*/ 254 h 718"/>
                      <a:gd name="T84" fmla="*/ 904 w 913"/>
                      <a:gd name="T85" fmla="*/ 229 h 718"/>
                      <a:gd name="T86" fmla="*/ 908 w 913"/>
                      <a:gd name="T87" fmla="*/ 202 h 718"/>
                      <a:gd name="T88" fmla="*/ 894 w 913"/>
                      <a:gd name="T89" fmla="*/ 176 h 718"/>
                      <a:gd name="T90" fmla="*/ 886 w 913"/>
                      <a:gd name="T91" fmla="*/ 155 h 718"/>
                      <a:gd name="T92" fmla="*/ 895 w 913"/>
                      <a:gd name="T93" fmla="*/ 130 h 718"/>
                      <a:gd name="T94" fmla="*/ 908 w 913"/>
                      <a:gd name="T95" fmla="*/ 113 h 718"/>
                      <a:gd name="T96" fmla="*/ 913 w 913"/>
                      <a:gd name="T97" fmla="*/ 88 h 718"/>
                      <a:gd name="T98" fmla="*/ 903 w 913"/>
                      <a:gd name="T99" fmla="*/ 67 h 718"/>
                      <a:gd name="T100" fmla="*/ 890 w 913"/>
                      <a:gd name="T101" fmla="*/ 42 h 718"/>
                      <a:gd name="T102" fmla="*/ 894 w 913"/>
                      <a:gd name="T103" fmla="*/ 18 h 718"/>
                      <a:gd name="T104" fmla="*/ 26 w 913"/>
                      <a:gd name="T105" fmla="*/ 0 h 71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13"/>
                      <a:gd name="T160" fmla="*/ 0 h 718"/>
                      <a:gd name="T161" fmla="*/ 913 w 913"/>
                      <a:gd name="T162" fmla="*/ 718 h 71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13" h="718">
                        <a:moveTo>
                          <a:pt x="26" y="0"/>
                        </a:moveTo>
                        <a:lnTo>
                          <a:pt x="21" y="20"/>
                        </a:lnTo>
                        <a:lnTo>
                          <a:pt x="23" y="29"/>
                        </a:lnTo>
                        <a:lnTo>
                          <a:pt x="25" y="38"/>
                        </a:lnTo>
                        <a:lnTo>
                          <a:pt x="26" y="59"/>
                        </a:lnTo>
                        <a:lnTo>
                          <a:pt x="23" y="73"/>
                        </a:lnTo>
                        <a:lnTo>
                          <a:pt x="17" y="86"/>
                        </a:lnTo>
                        <a:lnTo>
                          <a:pt x="12" y="96"/>
                        </a:lnTo>
                        <a:lnTo>
                          <a:pt x="6" y="113"/>
                        </a:lnTo>
                        <a:lnTo>
                          <a:pt x="6" y="126"/>
                        </a:lnTo>
                        <a:lnTo>
                          <a:pt x="12" y="138"/>
                        </a:lnTo>
                        <a:lnTo>
                          <a:pt x="17" y="149"/>
                        </a:lnTo>
                        <a:lnTo>
                          <a:pt x="29" y="162"/>
                        </a:lnTo>
                        <a:lnTo>
                          <a:pt x="34" y="176"/>
                        </a:lnTo>
                        <a:lnTo>
                          <a:pt x="34" y="185"/>
                        </a:lnTo>
                        <a:lnTo>
                          <a:pt x="30" y="195"/>
                        </a:lnTo>
                        <a:lnTo>
                          <a:pt x="21" y="204"/>
                        </a:lnTo>
                        <a:lnTo>
                          <a:pt x="13" y="216"/>
                        </a:lnTo>
                        <a:lnTo>
                          <a:pt x="8" y="225"/>
                        </a:lnTo>
                        <a:lnTo>
                          <a:pt x="6" y="236"/>
                        </a:lnTo>
                        <a:lnTo>
                          <a:pt x="12" y="248"/>
                        </a:lnTo>
                        <a:lnTo>
                          <a:pt x="19" y="259"/>
                        </a:lnTo>
                        <a:lnTo>
                          <a:pt x="26" y="269"/>
                        </a:lnTo>
                        <a:lnTo>
                          <a:pt x="30" y="278"/>
                        </a:lnTo>
                        <a:lnTo>
                          <a:pt x="34" y="288"/>
                        </a:lnTo>
                        <a:lnTo>
                          <a:pt x="30" y="301"/>
                        </a:lnTo>
                        <a:lnTo>
                          <a:pt x="21" y="313"/>
                        </a:lnTo>
                        <a:lnTo>
                          <a:pt x="12" y="322"/>
                        </a:lnTo>
                        <a:lnTo>
                          <a:pt x="2" y="337"/>
                        </a:lnTo>
                        <a:lnTo>
                          <a:pt x="0" y="349"/>
                        </a:lnTo>
                        <a:lnTo>
                          <a:pt x="4" y="362"/>
                        </a:lnTo>
                        <a:lnTo>
                          <a:pt x="13" y="372"/>
                        </a:lnTo>
                        <a:lnTo>
                          <a:pt x="23" y="383"/>
                        </a:lnTo>
                        <a:lnTo>
                          <a:pt x="33" y="396"/>
                        </a:lnTo>
                        <a:lnTo>
                          <a:pt x="38" y="414"/>
                        </a:lnTo>
                        <a:lnTo>
                          <a:pt x="33" y="431"/>
                        </a:lnTo>
                        <a:lnTo>
                          <a:pt x="23" y="444"/>
                        </a:lnTo>
                        <a:lnTo>
                          <a:pt x="19" y="455"/>
                        </a:lnTo>
                        <a:lnTo>
                          <a:pt x="19" y="466"/>
                        </a:lnTo>
                        <a:lnTo>
                          <a:pt x="21" y="473"/>
                        </a:lnTo>
                        <a:lnTo>
                          <a:pt x="29" y="484"/>
                        </a:lnTo>
                        <a:lnTo>
                          <a:pt x="42" y="499"/>
                        </a:lnTo>
                        <a:lnTo>
                          <a:pt x="64" y="528"/>
                        </a:lnTo>
                        <a:lnTo>
                          <a:pt x="107" y="573"/>
                        </a:lnTo>
                        <a:lnTo>
                          <a:pt x="144" y="609"/>
                        </a:lnTo>
                        <a:lnTo>
                          <a:pt x="166" y="629"/>
                        </a:lnTo>
                        <a:lnTo>
                          <a:pt x="190" y="643"/>
                        </a:lnTo>
                        <a:lnTo>
                          <a:pt x="217" y="660"/>
                        </a:lnTo>
                        <a:lnTo>
                          <a:pt x="255" y="681"/>
                        </a:lnTo>
                        <a:lnTo>
                          <a:pt x="313" y="701"/>
                        </a:lnTo>
                        <a:lnTo>
                          <a:pt x="356" y="710"/>
                        </a:lnTo>
                        <a:lnTo>
                          <a:pt x="401" y="716"/>
                        </a:lnTo>
                        <a:lnTo>
                          <a:pt x="460" y="718"/>
                        </a:lnTo>
                        <a:lnTo>
                          <a:pt x="523" y="716"/>
                        </a:lnTo>
                        <a:lnTo>
                          <a:pt x="578" y="714"/>
                        </a:lnTo>
                        <a:lnTo>
                          <a:pt x="625" y="706"/>
                        </a:lnTo>
                        <a:lnTo>
                          <a:pt x="667" y="697"/>
                        </a:lnTo>
                        <a:lnTo>
                          <a:pt x="697" y="685"/>
                        </a:lnTo>
                        <a:lnTo>
                          <a:pt x="723" y="672"/>
                        </a:lnTo>
                        <a:lnTo>
                          <a:pt x="744" y="659"/>
                        </a:lnTo>
                        <a:lnTo>
                          <a:pt x="761" y="647"/>
                        </a:lnTo>
                        <a:lnTo>
                          <a:pt x="778" y="629"/>
                        </a:lnTo>
                        <a:lnTo>
                          <a:pt x="832" y="556"/>
                        </a:lnTo>
                        <a:lnTo>
                          <a:pt x="874" y="493"/>
                        </a:lnTo>
                        <a:lnTo>
                          <a:pt x="890" y="461"/>
                        </a:lnTo>
                        <a:lnTo>
                          <a:pt x="894" y="448"/>
                        </a:lnTo>
                        <a:lnTo>
                          <a:pt x="895" y="438"/>
                        </a:lnTo>
                        <a:lnTo>
                          <a:pt x="895" y="427"/>
                        </a:lnTo>
                        <a:lnTo>
                          <a:pt x="887" y="414"/>
                        </a:lnTo>
                        <a:lnTo>
                          <a:pt x="882" y="406"/>
                        </a:lnTo>
                        <a:lnTo>
                          <a:pt x="879" y="394"/>
                        </a:lnTo>
                        <a:lnTo>
                          <a:pt x="882" y="381"/>
                        </a:lnTo>
                        <a:lnTo>
                          <a:pt x="887" y="372"/>
                        </a:lnTo>
                        <a:lnTo>
                          <a:pt x="894" y="362"/>
                        </a:lnTo>
                        <a:lnTo>
                          <a:pt x="900" y="352"/>
                        </a:lnTo>
                        <a:lnTo>
                          <a:pt x="908" y="341"/>
                        </a:lnTo>
                        <a:lnTo>
                          <a:pt x="913" y="330"/>
                        </a:lnTo>
                        <a:lnTo>
                          <a:pt x="912" y="316"/>
                        </a:lnTo>
                        <a:lnTo>
                          <a:pt x="907" y="305"/>
                        </a:lnTo>
                        <a:lnTo>
                          <a:pt x="900" y="295"/>
                        </a:lnTo>
                        <a:lnTo>
                          <a:pt x="894" y="286"/>
                        </a:lnTo>
                        <a:lnTo>
                          <a:pt x="886" y="275"/>
                        </a:lnTo>
                        <a:lnTo>
                          <a:pt x="883" y="263"/>
                        </a:lnTo>
                        <a:lnTo>
                          <a:pt x="886" y="254"/>
                        </a:lnTo>
                        <a:lnTo>
                          <a:pt x="895" y="240"/>
                        </a:lnTo>
                        <a:lnTo>
                          <a:pt x="904" y="229"/>
                        </a:lnTo>
                        <a:lnTo>
                          <a:pt x="908" y="217"/>
                        </a:lnTo>
                        <a:lnTo>
                          <a:pt x="908" y="202"/>
                        </a:lnTo>
                        <a:lnTo>
                          <a:pt x="903" y="187"/>
                        </a:lnTo>
                        <a:lnTo>
                          <a:pt x="894" y="176"/>
                        </a:lnTo>
                        <a:lnTo>
                          <a:pt x="890" y="168"/>
                        </a:lnTo>
                        <a:lnTo>
                          <a:pt x="886" y="155"/>
                        </a:lnTo>
                        <a:lnTo>
                          <a:pt x="887" y="141"/>
                        </a:lnTo>
                        <a:lnTo>
                          <a:pt x="895" y="130"/>
                        </a:lnTo>
                        <a:lnTo>
                          <a:pt x="900" y="122"/>
                        </a:lnTo>
                        <a:lnTo>
                          <a:pt x="908" y="113"/>
                        </a:lnTo>
                        <a:lnTo>
                          <a:pt x="912" y="101"/>
                        </a:lnTo>
                        <a:lnTo>
                          <a:pt x="913" y="88"/>
                        </a:lnTo>
                        <a:lnTo>
                          <a:pt x="911" y="80"/>
                        </a:lnTo>
                        <a:lnTo>
                          <a:pt x="903" y="67"/>
                        </a:lnTo>
                        <a:lnTo>
                          <a:pt x="895" y="56"/>
                        </a:lnTo>
                        <a:lnTo>
                          <a:pt x="890" y="42"/>
                        </a:lnTo>
                        <a:lnTo>
                          <a:pt x="890" y="29"/>
                        </a:lnTo>
                        <a:lnTo>
                          <a:pt x="894" y="18"/>
                        </a:lnTo>
                        <a:lnTo>
                          <a:pt x="891" y="0"/>
                        </a:lnTo>
                        <a:lnTo>
                          <a:pt x="26" y="0"/>
                        </a:lnTo>
                        <a:close/>
                      </a:path>
                    </a:pathLst>
                  </a:custGeom>
                  <a:solidFill>
                    <a:srgbClr val="FF0000"/>
                  </a:solidFill>
                  <a:ln w="9525">
                    <a:noFill/>
                    <a:round/>
                    <a:headEnd/>
                    <a:tailEnd/>
                  </a:ln>
                </p:spPr>
                <p:txBody>
                  <a:bodyPr/>
                  <a:lstStyle/>
                  <a:p>
                    <a:endParaRPr lang="zh-CN" altLang="en-US"/>
                  </a:p>
                </p:txBody>
              </p:sp>
              <p:sp>
                <p:nvSpPr>
                  <p:cNvPr id="176252" name="Freeform 197"/>
                  <p:cNvSpPr>
                    <a:spLocks noChangeAspect="1"/>
                  </p:cNvSpPr>
                  <p:nvPr/>
                </p:nvSpPr>
                <p:spPr bwMode="auto">
                  <a:xfrm>
                    <a:off x="6326" y="4514"/>
                    <a:ext cx="113" cy="99"/>
                  </a:xfrm>
                  <a:custGeom>
                    <a:avLst/>
                    <a:gdLst>
                      <a:gd name="T0" fmla="*/ 6 w 113"/>
                      <a:gd name="T1" fmla="*/ 0 h 99"/>
                      <a:gd name="T2" fmla="*/ 13 w 113"/>
                      <a:gd name="T3" fmla="*/ 13 h 99"/>
                      <a:gd name="T4" fmla="*/ 24 w 113"/>
                      <a:gd name="T5" fmla="*/ 26 h 99"/>
                      <a:gd name="T6" fmla="*/ 44 w 113"/>
                      <a:gd name="T7" fmla="*/ 43 h 99"/>
                      <a:gd name="T8" fmla="*/ 68 w 113"/>
                      <a:gd name="T9" fmla="*/ 57 h 99"/>
                      <a:gd name="T10" fmla="*/ 91 w 113"/>
                      <a:gd name="T11" fmla="*/ 66 h 99"/>
                      <a:gd name="T12" fmla="*/ 113 w 113"/>
                      <a:gd name="T13" fmla="*/ 72 h 99"/>
                      <a:gd name="T14" fmla="*/ 104 w 113"/>
                      <a:gd name="T15" fmla="*/ 89 h 99"/>
                      <a:gd name="T16" fmla="*/ 75 w 113"/>
                      <a:gd name="T17" fmla="*/ 85 h 99"/>
                      <a:gd name="T18" fmla="*/ 44 w 113"/>
                      <a:gd name="T19" fmla="*/ 87 h 99"/>
                      <a:gd name="T20" fmla="*/ 24 w 113"/>
                      <a:gd name="T21" fmla="*/ 99 h 99"/>
                      <a:gd name="T22" fmla="*/ 28 w 113"/>
                      <a:gd name="T23" fmla="*/ 89 h 99"/>
                      <a:gd name="T24" fmla="*/ 27 w 113"/>
                      <a:gd name="T25" fmla="*/ 78 h 99"/>
                      <a:gd name="T26" fmla="*/ 20 w 113"/>
                      <a:gd name="T27" fmla="*/ 62 h 99"/>
                      <a:gd name="T28" fmla="*/ 11 w 113"/>
                      <a:gd name="T29" fmla="*/ 49 h 99"/>
                      <a:gd name="T30" fmla="*/ 2 w 113"/>
                      <a:gd name="T31" fmla="*/ 34 h 99"/>
                      <a:gd name="T32" fmla="*/ 0 w 113"/>
                      <a:gd name="T33" fmla="*/ 17 h 99"/>
                      <a:gd name="T34" fmla="*/ 6 w 113"/>
                      <a:gd name="T35" fmla="*/ 0 h 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3"/>
                      <a:gd name="T55" fmla="*/ 0 h 99"/>
                      <a:gd name="T56" fmla="*/ 113 w 113"/>
                      <a:gd name="T57" fmla="*/ 99 h 9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3" h="99">
                        <a:moveTo>
                          <a:pt x="6" y="0"/>
                        </a:moveTo>
                        <a:lnTo>
                          <a:pt x="13" y="13"/>
                        </a:lnTo>
                        <a:lnTo>
                          <a:pt x="24" y="26"/>
                        </a:lnTo>
                        <a:lnTo>
                          <a:pt x="44" y="43"/>
                        </a:lnTo>
                        <a:lnTo>
                          <a:pt x="68" y="57"/>
                        </a:lnTo>
                        <a:lnTo>
                          <a:pt x="91" y="66"/>
                        </a:lnTo>
                        <a:lnTo>
                          <a:pt x="113" y="72"/>
                        </a:lnTo>
                        <a:lnTo>
                          <a:pt x="104" y="89"/>
                        </a:lnTo>
                        <a:lnTo>
                          <a:pt x="75" y="85"/>
                        </a:lnTo>
                        <a:lnTo>
                          <a:pt x="44" y="87"/>
                        </a:lnTo>
                        <a:lnTo>
                          <a:pt x="24" y="99"/>
                        </a:lnTo>
                        <a:lnTo>
                          <a:pt x="28" y="89"/>
                        </a:lnTo>
                        <a:lnTo>
                          <a:pt x="27" y="78"/>
                        </a:lnTo>
                        <a:lnTo>
                          <a:pt x="20" y="62"/>
                        </a:lnTo>
                        <a:lnTo>
                          <a:pt x="11" y="49"/>
                        </a:lnTo>
                        <a:lnTo>
                          <a:pt x="2" y="34"/>
                        </a:lnTo>
                        <a:lnTo>
                          <a:pt x="0" y="17"/>
                        </a:lnTo>
                        <a:lnTo>
                          <a:pt x="6" y="0"/>
                        </a:lnTo>
                        <a:close/>
                      </a:path>
                    </a:pathLst>
                  </a:custGeom>
                  <a:solidFill>
                    <a:srgbClr val="FF0000"/>
                  </a:solidFill>
                  <a:ln w="9525">
                    <a:noFill/>
                    <a:round/>
                    <a:headEnd/>
                    <a:tailEnd/>
                  </a:ln>
                </p:spPr>
                <p:txBody>
                  <a:bodyPr/>
                  <a:lstStyle/>
                  <a:p>
                    <a:endParaRPr lang="zh-CN" altLang="en-US"/>
                  </a:p>
                </p:txBody>
              </p:sp>
              <p:sp>
                <p:nvSpPr>
                  <p:cNvPr id="176253" name="Freeform 198"/>
                  <p:cNvSpPr>
                    <a:spLocks noChangeAspect="1"/>
                  </p:cNvSpPr>
                  <p:nvPr/>
                </p:nvSpPr>
                <p:spPr bwMode="auto">
                  <a:xfrm>
                    <a:off x="6328" y="4637"/>
                    <a:ext cx="149" cy="84"/>
                  </a:xfrm>
                  <a:custGeom>
                    <a:avLst/>
                    <a:gdLst>
                      <a:gd name="T0" fmla="*/ 0 w 149"/>
                      <a:gd name="T1" fmla="*/ 10 h 84"/>
                      <a:gd name="T2" fmla="*/ 4 w 149"/>
                      <a:gd name="T3" fmla="*/ 0 h 84"/>
                      <a:gd name="T4" fmla="*/ 9 w 149"/>
                      <a:gd name="T5" fmla="*/ 10 h 84"/>
                      <a:gd name="T6" fmla="*/ 21 w 149"/>
                      <a:gd name="T7" fmla="*/ 15 h 84"/>
                      <a:gd name="T8" fmla="*/ 42 w 149"/>
                      <a:gd name="T9" fmla="*/ 25 h 84"/>
                      <a:gd name="T10" fmla="*/ 64 w 149"/>
                      <a:gd name="T11" fmla="*/ 31 h 84"/>
                      <a:gd name="T12" fmla="*/ 98 w 149"/>
                      <a:gd name="T13" fmla="*/ 38 h 84"/>
                      <a:gd name="T14" fmla="*/ 137 w 149"/>
                      <a:gd name="T15" fmla="*/ 44 h 84"/>
                      <a:gd name="T16" fmla="*/ 149 w 149"/>
                      <a:gd name="T17" fmla="*/ 80 h 84"/>
                      <a:gd name="T18" fmla="*/ 106 w 149"/>
                      <a:gd name="T19" fmla="*/ 69 h 84"/>
                      <a:gd name="T20" fmla="*/ 72 w 149"/>
                      <a:gd name="T21" fmla="*/ 65 h 84"/>
                      <a:gd name="T22" fmla="*/ 45 w 149"/>
                      <a:gd name="T23" fmla="*/ 71 h 84"/>
                      <a:gd name="T24" fmla="*/ 25 w 149"/>
                      <a:gd name="T25" fmla="*/ 84 h 84"/>
                      <a:gd name="T26" fmla="*/ 25 w 149"/>
                      <a:gd name="T27" fmla="*/ 73 h 84"/>
                      <a:gd name="T28" fmla="*/ 25 w 149"/>
                      <a:gd name="T29" fmla="*/ 63 h 84"/>
                      <a:gd name="T30" fmla="*/ 21 w 149"/>
                      <a:gd name="T31" fmla="*/ 52 h 84"/>
                      <a:gd name="T32" fmla="*/ 9 w 149"/>
                      <a:gd name="T33" fmla="*/ 36 h 84"/>
                      <a:gd name="T34" fmla="*/ 0 w 149"/>
                      <a:gd name="T35" fmla="*/ 23 h 84"/>
                      <a:gd name="T36" fmla="*/ 0 w 149"/>
                      <a:gd name="T37" fmla="*/ 10 h 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84"/>
                      <a:gd name="T59" fmla="*/ 149 w 149"/>
                      <a:gd name="T60" fmla="*/ 84 h 8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84">
                        <a:moveTo>
                          <a:pt x="0" y="10"/>
                        </a:moveTo>
                        <a:lnTo>
                          <a:pt x="4" y="0"/>
                        </a:lnTo>
                        <a:lnTo>
                          <a:pt x="9" y="10"/>
                        </a:lnTo>
                        <a:lnTo>
                          <a:pt x="21" y="15"/>
                        </a:lnTo>
                        <a:lnTo>
                          <a:pt x="42" y="25"/>
                        </a:lnTo>
                        <a:lnTo>
                          <a:pt x="64" y="31"/>
                        </a:lnTo>
                        <a:lnTo>
                          <a:pt x="98" y="38"/>
                        </a:lnTo>
                        <a:lnTo>
                          <a:pt x="137" y="44"/>
                        </a:lnTo>
                        <a:lnTo>
                          <a:pt x="149" y="80"/>
                        </a:lnTo>
                        <a:lnTo>
                          <a:pt x="106" y="69"/>
                        </a:lnTo>
                        <a:lnTo>
                          <a:pt x="72" y="65"/>
                        </a:lnTo>
                        <a:lnTo>
                          <a:pt x="45" y="71"/>
                        </a:lnTo>
                        <a:lnTo>
                          <a:pt x="25" y="84"/>
                        </a:lnTo>
                        <a:lnTo>
                          <a:pt x="25" y="73"/>
                        </a:lnTo>
                        <a:lnTo>
                          <a:pt x="25" y="63"/>
                        </a:lnTo>
                        <a:lnTo>
                          <a:pt x="21" y="52"/>
                        </a:lnTo>
                        <a:lnTo>
                          <a:pt x="9" y="36"/>
                        </a:lnTo>
                        <a:lnTo>
                          <a:pt x="0" y="23"/>
                        </a:lnTo>
                        <a:lnTo>
                          <a:pt x="0" y="10"/>
                        </a:lnTo>
                        <a:close/>
                      </a:path>
                    </a:pathLst>
                  </a:custGeom>
                  <a:solidFill>
                    <a:srgbClr val="FF0000"/>
                  </a:solidFill>
                  <a:ln w="9525">
                    <a:noFill/>
                    <a:round/>
                    <a:headEnd/>
                    <a:tailEnd/>
                  </a:ln>
                </p:spPr>
                <p:txBody>
                  <a:bodyPr/>
                  <a:lstStyle/>
                  <a:p>
                    <a:endParaRPr lang="zh-CN" altLang="en-US"/>
                  </a:p>
                </p:txBody>
              </p:sp>
              <p:sp>
                <p:nvSpPr>
                  <p:cNvPr id="176254" name="Freeform 199"/>
                  <p:cNvSpPr>
                    <a:spLocks noChangeAspect="1"/>
                  </p:cNvSpPr>
                  <p:nvPr/>
                </p:nvSpPr>
                <p:spPr bwMode="auto">
                  <a:xfrm>
                    <a:off x="6322" y="4742"/>
                    <a:ext cx="175" cy="104"/>
                  </a:xfrm>
                  <a:custGeom>
                    <a:avLst/>
                    <a:gdLst>
                      <a:gd name="T0" fmla="*/ 2 w 175"/>
                      <a:gd name="T1" fmla="*/ 13 h 104"/>
                      <a:gd name="T2" fmla="*/ 10 w 175"/>
                      <a:gd name="T3" fmla="*/ 0 h 104"/>
                      <a:gd name="T4" fmla="*/ 21 w 175"/>
                      <a:gd name="T5" fmla="*/ 17 h 104"/>
                      <a:gd name="T6" fmla="*/ 32 w 175"/>
                      <a:gd name="T7" fmla="*/ 25 h 104"/>
                      <a:gd name="T8" fmla="*/ 45 w 175"/>
                      <a:gd name="T9" fmla="*/ 34 h 104"/>
                      <a:gd name="T10" fmla="*/ 69 w 175"/>
                      <a:gd name="T11" fmla="*/ 42 h 104"/>
                      <a:gd name="T12" fmla="*/ 96 w 175"/>
                      <a:gd name="T13" fmla="*/ 49 h 104"/>
                      <a:gd name="T14" fmla="*/ 126 w 175"/>
                      <a:gd name="T15" fmla="*/ 59 h 104"/>
                      <a:gd name="T16" fmla="*/ 167 w 175"/>
                      <a:gd name="T17" fmla="*/ 72 h 104"/>
                      <a:gd name="T18" fmla="*/ 175 w 175"/>
                      <a:gd name="T19" fmla="*/ 104 h 104"/>
                      <a:gd name="T20" fmla="*/ 133 w 175"/>
                      <a:gd name="T21" fmla="*/ 87 h 104"/>
                      <a:gd name="T22" fmla="*/ 103 w 175"/>
                      <a:gd name="T23" fmla="*/ 76 h 104"/>
                      <a:gd name="T24" fmla="*/ 78 w 175"/>
                      <a:gd name="T25" fmla="*/ 72 h 104"/>
                      <a:gd name="T26" fmla="*/ 58 w 175"/>
                      <a:gd name="T27" fmla="*/ 72 h 104"/>
                      <a:gd name="T28" fmla="*/ 48 w 175"/>
                      <a:gd name="T29" fmla="*/ 80 h 104"/>
                      <a:gd name="T30" fmla="*/ 36 w 175"/>
                      <a:gd name="T31" fmla="*/ 91 h 104"/>
                      <a:gd name="T32" fmla="*/ 34 w 175"/>
                      <a:gd name="T33" fmla="*/ 78 h 104"/>
                      <a:gd name="T34" fmla="*/ 21 w 175"/>
                      <a:gd name="T35" fmla="*/ 59 h 104"/>
                      <a:gd name="T36" fmla="*/ 10 w 175"/>
                      <a:gd name="T37" fmla="*/ 45 h 104"/>
                      <a:gd name="T38" fmla="*/ 0 w 175"/>
                      <a:gd name="T39" fmla="*/ 31 h 104"/>
                      <a:gd name="T40" fmla="*/ 2 w 175"/>
                      <a:gd name="T41" fmla="*/ 13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5"/>
                      <a:gd name="T64" fmla="*/ 0 h 104"/>
                      <a:gd name="T65" fmla="*/ 175 w 175"/>
                      <a:gd name="T66" fmla="*/ 104 h 1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5" h="104">
                        <a:moveTo>
                          <a:pt x="2" y="13"/>
                        </a:moveTo>
                        <a:lnTo>
                          <a:pt x="10" y="0"/>
                        </a:lnTo>
                        <a:lnTo>
                          <a:pt x="21" y="17"/>
                        </a:lnTo>
                        <a:lnTo>
                          <a:pt x="32" y="25"/>
                        </a:lnTo>
                        <a:lnTo>
                          <a:pt x="45" y="34"/>
                        </a:lnTo>
                        <a:lnTo>
                          <a:pt x="69" y="42"/>
                        </a:lnTo>
                        <a:lnTo>
                          <a:pt x="96" y="49"/>
                        </a:lnTo>
                        <a:lnTo>
                          <a:pt x="126" y="59"/>
                        </a:lnTo>
                        <a:lnTo>
                          <a:pt x="167" y="72"/>
                        </a:lnTo>
                        <a:lnTo>
                          <a:pt x="175" y="104"/>
                        </a:lnTo>
                        <a:lnTo>
                          <a:pt x="133" y="87"/>
                        </a:lnTo>
                        <a:lnTo>
                          <a:pt x="103" y="76"/>
                        </a:lnTo>
                        <a:lnTo>
                          <a:pt x="78" y="72"/>
                        </a:lnTo>
                        <a:lnTo>
                          <a:pt x="58" y="72"/>
                        </a:lnTo>
                        <a:lnTo>
                          <a:pt x="48" y="80"/>
                        </a:lnTo>
                        <a:lnTo>
                          <a:pt x="36" y="91"/>
                        </a:lnTo>
                        <a:lnTo>
                          <a:pt x="34" y="78"/>
                        </a:lnTo>
                        <a:lnTo>
                          <a:pt x="21" y="59"/>
                        </a:lnTo>
                        <a:lnTo>
                          <a:pt x="10" y="45"/>
                        </a:lnTo>
                        <a:lnTo>
                          <a:pt x="0" y="31"/>
                        </a:lnTo>
                        <a:lnTo>
                          <a:pt x="2" y="13"/>
                        </a:lnTo>
                        <a:close/>
                      </a:path>
                    </a:pathLst>
                  </a:custGeom>
                  <a:solidFill>
                    <a:srgbClr val="FF0000"/>
                  </a:solidFill>
                  <a:ln w="9525">
                    <a:noFill/>
                    <a:round/>
                    <a:headEnd/>
                    <a:tailEnd/>
                  </a:ln>
                </p:spPr>
                <p:txBody>
                  <a:bodyPr/>
                  <a:lstStyle/>
                  <a:p>
                    <a:endParaRPr lang="zh-CN" altLang="en-US"/>
                  </a:p>
                </p:txBody>
              </p:sp>
              <p:sp>
                <p:nvSpPr>
                  <p:cNvPr id="176255" name="Freeform 200"/>
                  <p:cNvSpPr>
                    <a:spLocks noChangeAspect="1"/>
                  </p:cNvSpPr>
                  <p:nvPr/>
                </p:nvSpPr>
                <p:spPr bwMode="auto">
                  <a:xfrm>
                    <a:off x="6341" y="4856"/>
                    <a:ext cx="208" cy="230"/>
                  </a:xfrm>
                  <a:custGeom>
                    <a:avLst/>
                    <a:gdLst>
                      <a:gd name="T0" fmla="*/ 2 w 208"/>
                      <a:gd name="T1" fmla="*/ 35 h 230"/>
                      <a:gd name="T2" fmla="*/ 0 w 208"/>
                      <a:gd name="T3" fmla="*/ 21 h 230"/>
                      <a:gd name="T4" fmla="*/ 0 w 208"/>
                      <a:gd name="T5" fmla="*/ 11 h 230"/>
                      <a:gd name="T6" fmla="*/ 8 w 208"/>
                      <a:gd name="T7" fmla="*/ 0 h 230"/>
                      <a:gd name="T8" fmla="*/ 22 w 208"/>
                      <a:gd name="T9" fmla="*/ 17 h 230"/>
                      <a:gd name="T10" fmla="*/ 47 w 208"/>
                      <a:gd name="T11" fmla="*/ 32 h 230"/>
                      <a:gd name="T12" fmla="*/ 72 w 208"/>
                      <a:gd name="T13" fmla="*/ 44 h 230"/>
                      <a:gd name="T14" fmla="*/ 106 w 208"/>
                      <a:gd name="T15" fmla="*/ 55 h 230"/>
                      <a:gd name="T16" fmla="*/ 156 w 208"/>
                      <a:gd name="T17" fmla="*/ 65 h 230"/>
                      <a:gd name="T18" fmla="*/ 166 w 208"/>
                      <a:gd name="T19" fmla="*/ 91 h 230"/>
                      <a:gd name="T20" fmla="*/ 140 w 208"/>
                      <a:gd name="T21" fmla="*/ 84 h 230"/>
                      <a:gd name="T22" fmla="*/ 114 w 208"/>
                      <a:gd name="T23" fmla="*/ 80 h 230"/>
                      <a:gd name="T24" fmla="*/ 101 w 208"/>
                      <a:gd name="T25" fmla="*/ 82 h 230"/>
                      <a:gd name="T26" fmla="*/ 97 w 208"/>
                      <a:gd name="T27" fmla="*/ 95 h 230"/>
                      <a:gd name="T28" fmla="*/ 105 w 208"/>
                      <a:gd name="T29" fmla="*/ 112 h 230"/>
                      <a:gd name="T30" fmla="*/ 115 w 208"/>
                      <a:gd name="T31" fmla="*/ 128 h 230"/>
                      <a:gd name="T32" fmla="*/ 136 w 208"/>
                      <a:gd name="T33" fmla="*/ 153 h 230"/>
                      <a:gd name="T34" fmla="*/ 166 w 208"/>
                      <a:gd name="T35" fmla="*/ 179 h 230"/>
                      <a:gd name="T36" fmla="*/ 208 w 208"/>
                      <a:gd name="T37" fmla="*/ 209 h 230"/>
                      <a:gd name="T38" fmla="*/ 208 w 208"/>
                      <a:gd name="T39" fmla="*/ 230 h 230"/>
                      <a:gd name="T40" fmla="*/ 190 w 208"/>
                      <a:gd name="T41" fmla="*/ 219 h 230"/>
                      <a:gd name="T42" fmla="*/ 166 w 208"/>
                      <a:gd name="T43" fmla="*/ 205 h 230"/>
                      <a:gd name="T44" fmla="*/ 132 w 208"/>
                      <a:gd name="T45" fmla="*/ 179 h 230"/>
                      <a:gd name="T46" fmla="*/ 105 w 208"/>
                      <a:gd name="T47" fmla="*/ 150 h 230"/>
                      <a:gd name="T48" fmla="*/ 80 w 208"/>
                      <a:gd name="T49" fmla="*/ 128 h 230"/>
                      <a:gd name="T50" fmla="*/ 56 w 208"/>
                      <a:gd name="T51" fmla="*/ 101 h 230"/>
                      <a:gd name="T52" fmla="*/ 36 w 208"/>
                      <a:gd name="T53" fmla="*/ 78 h 230"/>
                      <a:gd name="T54" fmla="*/ 15 w 208"/>
                      <a:gd name="T55" fmla="*/ 57 h 230"/>
                      <a:gd name="T56" fmla="*/ 2 w 208"/>
                      <a:gd name="T57" fmla="*/ 35 h 23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230"/>
                      <a:gd name="T89" fmla="*/ 208 w 208"/>
                      <a:gd name="T90" fmla="*/ 230 h 23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230">
                        <a:moveTo>
                          <a:pt x="2" y="35"/>
                        </a:moveTo>
                        <a:lnTo>
                          <a:pt x="0" y="21"/>
                        </a:lnTo>
                        <a:lnTo>
                          <a:pt x="0" y="11"/>
                        </a:lnTo>
                        <a:lnTo>
                          <a:pt x="8" y="0"/>
                        </a:lnTo>
                        <a:lnTo>
                          <a:pt x="22" y="17"/>
                        </a:lnTo>
                        <a:lnTo>
                          <a:pt x="47" y="32"/>
                        </a:lnTo>
                        <a:lnTo>
                          <a:pt x="72" y="44"/>
                        </a:lnTo>
                        <a:lnTo>
                          <a:pt x="106" y="55"/>
                        </a:lnTo>
                        <a:lnTo>
                          <a:pt x="156" y="65"/>
                        </a:lnTo>
                        <a:lnTo>
                          <a:pt x="166" y="91"/>
                        </a:lnTo>
                        <a:lnTo>
                          <a:pt x="140" y="84"/>
                        </a:lnTo>
                        <a:lnTo>
                          <a:pt x="114" y="80"/>
                        </a:lnTo>
                        <a:lnTo>
                          <a:pt x="101" y="82"/>
                        </a:lnTo>
                        <a:lnTo>
                          <a:pt x="97" y="95"/>
                        </a:lnTo>
                        <a:lnTo>
                          <a:pt x="105" y="112"/>
                        </a:lnTo>
                        <a:lnTo>
                          <a:pt x="115" y="128"/>
                        </a:lnTo>
                        <a:lnTo>
                          <a:pt x="136" y="153"/>
                        </a:lnTo>
                        <a:lnTo>
                          <a:pt x="166" y="179"/>
                        </a:lnTo>
                        <a:lnTo>
                          <a:pt x="208" y="209"/>
                        </a:lnTo>
                        <a:lnTo>
                          <a:pt x="208" y="230"/>
                        </a:lnTo>
                        <a:lnTo>
                          <a:pt x="190" y="219"/>
                        </a:lnTo>
                        <a:lnTo>
                          <a:pt x="166" y="205"/>
                        </a:lnTo>
                        <a:lnTo>
                          <a:pt x="132" y="179"/>
                        </a:lnTo>
                        <a:lnTo>
                          <a:pt x="105" y="150"/>
                        </a:lnTo>
                        <a:lnTo>
                          <a:pt x="80" y="128"/>
                        </a:lnTo>
                        <a:lnTo>
                          <a:pt x="56" y="101"/>
                        </a:lnTo>
                        <a:lnTo>
                          <a:pt x="36" y="78"/>
                        </a:lnTo>
                        <a:lnTo>
                          <a:pt x="15" y="57"/>
                        </a:lnTo>
                        <a:lnTo>
                          <a:pt x="2" y="35"/>
                        </a:lnTo>
                        <a:close/>
                      </a:path>
                    </a:pathLst>
                  </a:custGeom>
                  <a:solidFill>
                    <a:srgbClr val="FF0000"/>
                  </a:solidFill>
                  <a:ln w="9525">
                    <a:noFill/>
                    <a:round/>
                    <a:headEnd/>
                    <a:tailEnd/>
                  </a:ln>
                </p:spPr>
                <p:txBody>
                  <a:bodyPr/>
                  <a:lstStyle/>
                  <a:p>
                    <a:endParaRPr lang="zh-CN" altLang="en-US"/>
                  </a:p>
                </p:txBody>
              </p:sp>
              <p:sp>
                <p:nvSpPr>
                  <p:cNvPr id="176256" name="Freeform 201"/>
                  <p:cNvSpPr>
                    <a:spLocks noChangeAspect="1"/>
                  </p:cNvSpPr>
                  <p:nvPr/>
                </p:nvSpPr>
                <p:spPr bwMode="auto">
                  <a:xfrm>
                    <a:off x="6345" y="4443"/>
                    <a:ext cx="86" cy="69"/>
                  </a:xfrm>
                  <a:custGeom>
                    <a:avLst/>
                    <a:gdLst>
                      <a:gd name="T0" fmla="*/ 0 w 86"/>
                      <a:gd name="T1" fmla="*/ 0 h 69"/>
                      <a:gd name="T2" fmla="*/ 11 w 86"/>
                      <a:gd name="T3" fmla="*/ 10 h 69"/>
                      <a:gd name="T4" fmla="*/ 25 w 86"/>
                      <a:gd name="T5" fmla="*/ 21 h 69"/>
                      <a:gd name="T6" fmla="*/ 42 w 86"/>
                      <a:gd name="T7" fmla="*/ 33 h 69"/>
                      <a:gd name="T8" fmla="*/ 60 w 86"/>
                      <a:gd name="T9" fmla="*/ 44 h 69"/>
                      <a:gd name="T10" fmla="*/ 77 w 86"/>
                      <a:gd name="T11" fmla="*/ 54 h 69"/>
                      <a:gd name="T12" fmla="*/ 86 w 86"/>
                      <a:gd name="T13" fmla="*/ 61 h 69"/>
                      <a:gd name="T14" fmla="*/ 65 w 86"/>
                      <a:gd name="T15" fmla="*/ 69 h 69"/>
                      <a:gd name="T16" fmla="*/ 42 w 86"/>
                      <a:gd name="T17" fmla="*/ 61 h 69"/>
                      <a:gd name="T18" fmla="*/ 18 w 86"/>
                      <a:gd name="T19" fmla="*/ 52 h 69"/>
                      <a:gd name="T20" fmla="*/ 0 w 86"/>
                      <a:gd name="T21" fmla="*/ 42 h 69"/>
                      <a:gd name="T22" fmla="*/ 1 w 86"/>
                      <a:gd name="T23" fmla="*/ 33 h 69"/>
                      <a:gd name="T24" fmla="*/ 4 w 86"/>
                      <a:gd name="T25" fmla="*/ 17 h 69"/>
                      <a:gd name="T26" fmla="*/ 0 w 86"/>
                      <a:gd name="T27" fmla="*/ 0 h 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69"/>
                      <a:gd name="T44" fmla="*/ 86 w 86"/>
                      <a:gd name="T45" fmla="*/ 69 h 6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69">
                        <a:moveTo>
                          <a:pt x="0" y="0"/>
                        </a:moveTo>
                        <a:lnTo>
                          <a:pt x="11" y="10"/>
                        </a:lnTo>
                        <a:lnTo>
                          <a:pt x="25" y="21"/>
                        </a:lnTo>
                        <a:lnTo>
                          <a:pt x="42" y="33"/>
                        </a:lnTo>
                        <a:lnTo>
                          <a:pt x="60" y="44"/>
                        </a:lnTo>
                        <a:lnTo>
                          <a:pt x="77" y="54"/>
                        </a:lnTo>
                        <a:lnTo>
                          <a:pt x="86" y="61"/>
                        </a:lnTo>
                        <a:lnTo>
                          <a:pt x="65" y="69"/>
                        </a:lnTo>
                        <a:lnTo>
                          <a:pt x="42" y="61"/>
                        </a:lnTo>
                        <a:lnTo>
                          <a:pt x="18" y="52"/>
                        </a:lnTo>
                        <a:lnTo>
                          <a:pt x="0" y="42"/>
                        </a:lnTo>
                        <a:lnTo>
                          <a:pt x="1" y="33"/>
                        </a:lnTo>
                        <a:lnTo>
                          <a:pt x="4" y="17"/>
                        </a:lnTo>
                        <a:lnTo>
                          <a:pt x="0" y="0"/>
                        </a:lnTo>
                        <a:close/>
                      </a:path>
                    </a:pathLst>
                  </a:custGeom>
                  <a:solidFill>
                    <a:srgbClr val="FF0000"/>
                  </a:solidFill>
                  <a:ln w="9525">
                    <a:noFill/>
                    <a:round/>
                    <a:headEnd/>
                    <a:tailEnd/>
                  </a:ln>
                </p:spPr>
                <p:txBody>
                  <a:bodyPr/>
                  <a:lstStyle/>
                  <a:p>
                    <a:endParaRPr lang="zh-CN" altLang="en-US"/>
                  </a:p>
                </p:txBody>
              </p:sp>
              <p:sp>
                <p:nvSpPr>
                  <p:cNvPr id="176257" name="Freeform 202"/>
                  <p:cNvSpPr>
                    <a:spLocks noChangeAspect="1"/>
                  </p:cNvSpPr>
                  <p:nvPr/>
                </p:nvSpPr>
                <p:spPr bwMode="auto">
                  <a:xfrm>
                    <a:off x="6501" y="4426"/>
                    <a:ext cx="732" cy="689"/>
                  </a:xfrm>
                  <a:custGeom>
                    <a:avLst/>
                    <a:gdLst>
                      <a:gd name="T0" fmla="*/ 348 w 732"/>
                      <a:gd name="T1" fmla="*/ 158 h 689"/>
                      <a:gd name="T2" fmla="*/ 292 w 732"/>
                      <a:gd name="T3" fmla="*/ 181 h 689"/>
                      <a:gd name="T4" fmla="*/ 175 w 732"/>
                      <a:gd name="T5" fmla="*/ 200 h 689"/>
                      <a:gd name="T6" fmla="*/ 0 w 732"/>
                      <a:gd name="T7" fmla="*/ 209 h 689"/>
                      <a:gd name="T8" fmla="*/ 205 w 732"/>
                      <a:gd name="T9" fmla="*/ 244 h 689"/>
                      <a:gd name="T10" fmla="*/ 435 w 732"/>
                      <a:gd name="T11" fmla="*/ 225 h 689"/>
                      <a:gd name="T12" fmla="*/ 597 w 732"/>
                      <a:gd name="T13" fmla="*/ 177 h 689"/>
                      <a:gd name="T14" fmla="*/ 648 w 732"/>
                      <a:gd name="T15" fmla="*/ 169 h 689"/>
                      <a:gd name="T16" fmla="*/ 625 w 732"/>
                      <a:gd name="T17" fmla="*/ 208 h 689"/>
                      <a:gd name="T18" fmla="*/ 510 w 732"/>
                      <a:gd name="T19" fmla="*/ 263 h 689"/>
                      <a:gd name="T20" fmla="*/ 304 w 732"/>
                      <a:gd name="T21" fmla="*/ 308 h 689"/>
                      <a:gd name="T22" fmla="*/ 177 w 732"/>
                      <a:gd name="T23" fmla="*/ 352 h 689"/>
                      <a:gd name="T24" fmla="*/ 411 w 732"/>
                      <a:gd name="T25" fmla="*/ 347 h 689"/>
                      <a:gd name="T26" fmla="*/ 567 w 732"/>
                      <a:gd name="T27" fmla="*/ 308 h 689"/>
                      <a:gd name="T28" fmla="*/ 659 w 732"/>
                      <a:gd name="T29" fmla="*/ 276 h 689"/>
                      <a:gd name="T30" fmla="*/ 661 w 732"/>
                      <a:gd name="T31" fmla="*/ 299 h 689"/>
                      <a:gd name="T32" fmla="*/ 584 w 732"/>
                      <a:gd name="T33" fmla="*/ 354 h 689"/>
                      <a:gd name="T34" fmla="*/ 439 w 732"/>
                      <a:gd name="T35" fmla="*/ 407 h 689"/>
                      <a:gd name="T36" fmla="*/ 237 w 732"/>
                      <a:gd name="T37" fmla="*/ 444 h 689"/>
                      <a:gd name="T38" fmla="*/ 305 w 732"/>
                      <a:gd name="T39" fmla="*/ 466 h 689"/>
                      <a:gd name="T40" fmla="*/ 482 w 732"/>
                      <a:gd name="T41" fmla="*/ 458 h 689"/>
                      <a:gd name="T42" fmla="*/ 629 w 732"/>
                      <a:gd name="T43" fmla="*/ 413 h 689"/>
                      <a:gd name="T44" fmla="*/ 642 w 732"/>
                      <a:gd name="T45" fmla="*/ 430 h 689"/>
                      <a:gd name="T46" fmla="*/ 599 w 732"/>
                      <a:gd name="T47" fmla="*/ 474 h 689"/>
                      <a:gd name="T48" fmla="*/ 489 w 732"/>
                      <a:gd name="T49" fmla="*/ 521 h 689"/>
                      <a:gd name="T50" fmla="*/ 360 w 732"/>
                      <a:gd name="T51" fmla="*/ 542 h 689"/>
                      <a:gd name="T52" fmla="*/ 166 w 732"/>
                      <a:gd name="T53" fmla="*/ 546 h 689"/>
                      <a:gd name="T54" fmla="*/ 301 w 732"/>
                      <a:gd name="T55" fmla="*/ 579 h 689"/>
                      <a:gd name="T56" fmla="*/ 427 w 732"/>
                      <a:gd name="T57" fmla="*/ 580 h 689"/>
                      <a:gd name="T58" fmla="*/ 540 w 732"/>
                      <a:gd name="T59" fmla="*/ 562 h 689"/>
                      <a:gd name="T60" fmla="*/ 589 w 732"/>
                      <a:gd name="T61" fmla="*/ 565 h 689"/>
                      <a:gd name="T62" fmla="*/ 561 w 732"/>
                      <a:gd name="T63" fmla="*/ 597 h 689"/>
                      <a:gd name="T64" fmla="*/ 495 w 732"/>
                      <a:gd name="T65" fmla="*/ 622 h 689"/>
                      <a:gd name="T66" fmla="*/ 253 w 732"/>
                      <a:gd name="T67" fmla="*/ 649 h 689"/>
                      <a:gd name="T68" fmla="*/ 453 w 732"/>
                      <a:gd name="T69" fmla="*/ 663 h 689"/>
                      <a:gd name="T70" fmla="*/ 466 w 732"/>
                      <a:gd name="T71" fmla="*/ 687 h 689"/>
                      <a:gd name="T72" fmla="*/ 542 w 732"/>
                      <a:gd name="T73" fmla="*/ 664 h 689"/>
                      <a:gd name="T74" fmla="*/ 597 w 732"/>
                      <a:gd name="T75" fmla="*/ 621 h 689"/>
                      <a:gd name="T76" fmla="*/ 709 w 732"/>
                      <a:gd name="T77" fmla="*/ 453 h 689"/>
                      <a:gd name="T78" fmla="*/ 714 w 732"/>
                      <a:gd name="T79" fmla="*/ 419 h 689"/>
                      <a:gd name="T80" fmla="*/ 698 w 732"/>
                      <a:gd name="T81" fmla="*/ 386 h 689"/>
                      <a:gd name="T82" fmla="*/ 713 w 732"/>
                      <a:gd name="T83" fmla="*/ 354 h 689"/>
                      <a:gd name="T84" fmla="*/ 732 w 732"/>
                      <a:gd name="T85" fmla="*/ 322 h 689"/>
                      <a:gd name="T86" fmla="*/ 719 w 732"/>
                      <a:gd name="T87" fmla="*/ 287 h 689"/>
                      <a:gd name="T88" fmla="*/ 702 w 732"/>
                      <a:gd name="T89" fmla="*/ 255 h 689"/>
                      <a:gd name="T90" fmla="*/ 723 w 732"/>
                      <a:gd name="T91" fmla="*/ 221 h 689"/>
                      <a:gd name="T92" fmla="*/ 722 w 732"/>
                      <a:gd name="T93" fmla="*/ 179 h 689"/>
                      <a:gd name="T94" fmla="*/ 705 w 732"/>
                      <a:gd name="T95" fmla="*/ 147 h 689"/>
                      <a:gd name="T96" fmla="*/ 719 w 732"/>
                      <a:gd name="T97" fmla="*/ 114 h 689"/>
                      <a:gd name="T98" fmla="*/ 732 w 732"/>
                      <a:gd name="T99" fmla="*/ 80 h 689"/>
                      <a:gd name="T100" fmla="*/ 714 w 732"/>
                      <a:gd name="T101" fmla="*/ 48 h 689"/>
                      <a:gd name="T102" fmla="*/ 634 w 732"/>
                      <a:gd name="T103" fmla="*/ 50 h 689"/>
                      <a:gd name="T104" fmla="*/ 475 w 732"/>
                      <a:gd name="T105" fmla="*/ 105 h 689"/>
                      <a:gd name="T106" fmla="*/ 294 w 732"/>
                      <a:gd name="T107" fmla="*/ 135 h 6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32"/>
                      <a:gd name="T163" fmla="*/ 0 h 689"/>
                      <a:gd name="T164" fmla="*/ 732 w 732"/>
                      <a:gd name="T165" fmla="*/ 689 h 68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32" h="689">
                        <a:moveTo>
                          <a:pt x="294" y="135"/>
                        </a:moveTo>
                        <a:lnTo>
                          <a:pt x="186" y="143"/>
                        </a:lnTo>
                        <a:lnTo>
                          <a:pt x="348" y="158"/>
                        </a:lnTo>
                        <a:lnTo>
                          <a:pt x="338" y="166"/>
                        </a:lnTo>
                        <a:lnTo>
                          <a:pt x="318" y="173"/>
                        </a:lnTo>
                        <a:lnTo>
                          <a:pt x="292" y="181"/>
                        </a:lnTo>
                        <a:lnTo>
                          <a:pt x="258" y="190"/>
                        </a:lnTo>
                        <a:lnTo>
                          <a:pt x="222" y="196"/>
                        </a:lnTo>
                        <a:lnTo>
                          <a:pt x="175" y="200"/>
                        </a:lnTo>
                        <a:lnTo>
                          <a:pt x="120" y="206"/>
                        </a:lnTo>
                        <a:lnTo>
                          <a:pt x="61" y="209"/>
                        </a:lnTo>
                        <a:lnTo>
                          <a:pt x="0" y="209"/>
                        </a:lnTo>
                        <a:lnTo>
                          <a:pt x="95" y="232"/>
                        </a:lnTo>
                        <a:lnTo>
                          <a:pt x="154" y="244"/>
                        </a:lnTo>
                        <a:lnTo>
                          <a:pt x="205" y="244"/>
                        </a:lnTo>
                        <a:lnTo>
                          <a:pt x="267" y="244"/>
                        </a:lnTo>
                        <a:lnTo>
                          <a:pt x="359" y="236"/>
                        </a:lnTo>
                        <a:lnTo>
                          <a:pt x="435" y="225"/>
                        </a:lnTo>
                        <a:lnTo>
                          <a:pt x="499" y="209"/>
                        </a:lnTo>
                        <a:lnTo>
                          <a:pt x="567" y="188"/>
                        </a:lnTo>
                        <a:lnTo>
                          <a:pt x="597" y="177"/>
                        </a:lnTo>
                        <a:lnTo>
                          <a:pt x="625" y="168"/>
                        </a:lnTo>
                        <a:lnTo>
                          <a:pt x="640" y="164"/>
                        </a:lnTo>
                        <a:lnTo>
                          <a:pt x="648" y="169"/>
                        </a:lnTo>
                        <a:lnTo>
                          <a:pt x="648" y="181"/>
                        </a:lnTo>
                        <a:lnTo>
                          <a:pt x="642" y="194"/>
                        </a:lnTo>
                        <a:lnTo>
                          <a:pt x="625" y="208"/>
                        </a:lnTo>
                        <a:lnTo>
                          <a:pt x="597" y="226"/>
                        </a:lnTo>
                        <a:lnTo>
                          <a:pt x="557" y="244"/>
                        </a:lnTo>
                        <a:lnTo>
                          <a:pt x="510" y="263"/>
                        </a:lnTo>
                        <a:lnTo>
                          <a:pt x="448" y="282"/>
                        </a:lnTo>
                        <a:lnTo>
                          <a:pt x="376" y="297"/>
                        </a:lnTo>
                        <a:lnTo>
                          <a:pt x="304" y="308"/>
                        </a:lnTo>
                        <a:lnTo>
                          <a:pt x="228" y="320"/>
                        </a:lnTo>
                        <a:lnTo>
                          <a:pt x="95" y="333"/>
                        </a:lnTo>
                        <a:lnTo>
                          <a:pt x="177" y="352"/>
                        </a:lnTo>
                        <a:lnTo>
                          <a:pt x="243" y="360"/>
                        </a:lnTo>
                        <a:lnTo>
                          <a:pt x="326" y="358"/>
                        </a:lnTo>
                        <a:lnTo>
                          <a:pt x="411" y="347"/>
                        </a:lnTo>
                        <a:lnTo>
                          <a:pt x="474" y="333"/>
                        </a:lnTo>
                        <a:lnTo>
                          <a:pt x="525" y="320"/>
                        </a:lnTo>
                        <a:lnTo>
                          <a:pt x="567" y="308"/>
                        </a:lnTo>
                        <a:lnTo>
                          <a:pt x="610" y="293"/>
                        </a:lnTo>
                        <a:lnTo>
                          <a:pt x="644" y="280"/>
                        </a:lnTo>
                        <a:lnTo>
                          <a:pt x="659" y="276"/>
                        </a:lnTo>
                        <a:lnTo>
                          <a:pt x="668" y="276"/>
                        </a:lnTo>
                        <a:lnTo>
                          <a:pt x="667" y="287"/>
                        </a:lnTo>
                        <a:lnTo>
                          <a:pt x="661" y="299"/>
                        </a:lnTo>
                        <a:lnTo>
                          <a:pt x="648" y="314"/>
                        </a:lnTo>
                        <a:lnTo>
                          <a:pt x="617" y="335"/>
                        </a:lnTo>
                        <a:lnTo>
                          <a:pt x="584" y="354"/>
                        </a:lnTo>
                        <a:lnTo>
                          <a:pt x="546" y="371"/>
                        </a:lnTo>
                        <a:lnTo>
                          <a:pt x="496" y="390"/>
                        </a:lnTo>
                        <a:lnTo>
                          <a:pt x="439" y="407"/>
                        </a:lnTo>
                        <a:lnTo>
                          <a:pt x="352" y="426"/>
                        </a:lnTo>
                        <a:lnTo>
                          <a:pt x="294" y="438"/>
                        </a:lnTo>
                        <a:lnTo>
                          <a:pt x="237" y="444"/>
                        </a:lnTo>
                        <a:lnTo>
                          <a:pt x="154" y="449"/>
                        </a:lnTo>
                        <a:lnTo>
                          <a:pt x="239" y="461"/>
                        </a:lnTo>
                        <a:lnTo>
                          <a:pt x="305" y="466"/>
                        </a:lnTo>
                        <a:lnTo>
                          <a:pt x="360" y="468"/>
                        </a:lnTo>
                        <a:lnTo>
                          <a:pt x="423" y="466"/>
                        </a:lnTo>
                        <a:lnTo>
                          <a:pt x="482" y="458"/>
                        </a:lnTo>
                        <a:lnTo>
                          <a:pt x="530" y="447"/>
                        </a:lnTo>
                        <a:lnTo>
                          <a:pt x="568" y="434"/>
                        </a:lnTo>
                        <a:lnTo>
                          <a:pt x="629" y="413"/>
                        </a:lnTo>
                        <a:lnTo>
                          <a:pt x="637" y="413"/>
                        </a:lnTo>
                        <a:lnTo>
                          <a:pt x="644" y="417"/>
                        </a:lnTo>
                        <a:lnTo>
                          <a:pt x="642" y="430"/>
                        </a:lnTo>
                        <a:lnTo>
                          <a:pt x="634" y="444"/>
                        </a:lnTo>
                        <a:lnTo>
                          <a:pt x="620" y="458"/>
                        </a:lnTo>
                        <a:lnTo>
                          <a:pt x="599" y="474"/>
                        </a:lnTo>
                        <a:lnTo>
                          <a:pt x="563" y="493"/>
                        </a:lnTo>
                        <a:lnTo>
                          <a:pt x="525" y="510"/>
                        </a:lnTo>
                        <a:lnTo>
                          <a:pt x="489" y="521"/>
                        </a:lnTo>
                        <a:lnTo>
                          <a:pt x="448" y="531"/>
                        </a:lnTo>
                        <a:lnTo>
                          <a:pt x="410" y="537"/>
                        </a:lnTo>
                        <a:lnTo>
                          <a:pt x="360" y="542"/>
                        </a:lnTo>
                        <a:lnTo>
                          <a:pt x="305" y="545"/>
                        </a:lnTo>
                        <a:lnTo>
                          <a:pt x="250" y="546"/>
                        </a:lnTo>
                        <a:lnTo>
                          <a:pt x="166" y="546"/>
                        </a:lnTo>
                        <a:lnTo>
                          <a:pt x="211" y="562"/>
                        </a:lnTo>
                        <a:lnTo>
                          <a:pt x="253" y="573"/>
                        </a:lnTo>
                        <a:lnTo>
                          <a:pt x="301" y="579"/>
                        </a:lnTo>
                        <a:lnTo>
                          <a:pt x="342" y="580"/>
                        </a:lnTo>
                        <a:lnTo>
                          <a:pt x="384" y="583"/>
                        </a:lnTo>
                        <a:lnTo>
                          <a:pt x="427" y="580"/>
                        </a:lnTo>
                        <a:lnTo>
                          <a:pt x="462" y="579"/>
                        </a:lnTo>
                        <a:lnTo>
                          <a:pt x="495" y="573"/>
                        </a:lnTo>
                        <a:lnTo>
                          <a:pt x="540" y="562"/>
                        </a:lnTo>
                        <a:lnTo>
                          <a:pt x="574" y="554"/>
                        </a:lnTo>
                        <a:lnTo>
                          <a:pt x="587" y="555"/>
                        </a:lnTo>
                        <a:lnTo>
                          <a:pt x="589" y="565"/>
                        </a:lnTo>
                        <a:lnTo>
                          <a:pt x="585" y="575"/>
                        </a:lnTo>
                        <a:lnTo>
                          <a:pt x="576" y="586"/>
                        </a:lnTo>
                        <a:lnTo>
                          <a:pt x="561" y="597"/>
                        </a:lnTo>
                        <a:lnTo>
                          <a:pt x="544" y="605"/>
                        </a:lnTo>
                        <a:lnTo>
                          <a:pt x="525" y="614"/>
                        </a:lnTo>
                        <a:lnTo>
                          <a:pt x="495" y="622"/>
                        </a:lnTo>
                        <a:lnTo>
                          <a:pt x="432" y="631"/>
                        </a:lnTo>
                        <a:lnTo>
                          <a:pt x="372" y="639"/>
                        </a:lnTo>
                        <a:lnTo>
                          <a:pt x="253" y="649"/>
                        </a:lnTo>
                        <a:lnTo>
                          <a:pt x="407" y="656"/>
                        </a:lnTo>
                        <a:lnTo>
                          <a:pt x="439" y="656"/>
                        </a:lnTo>
                        <a:lnTo>
                          <a:pt x="453" y="663"/>
                        </a:lnTo>
                        <a:lnTo>
                          <a:pt x="461" y="670"/>
                        </a:lnTo>
                        <a:lnTo>
                          <a:pt x="458" y="681"/>
                        </a:lnTo>
                        <a:lnTo>
                          <a:pt x="466" y="687"/>
                        </a:lnTo>
                        <a:lnTo>
                          <a:pt x="486" y="689"/>
                        </a:lnTo>
                        <a:lnTo>
                          <a:pt x="516" y="677"/>
                        </a:lnTo>
                        <a:lnTo>
                          <a:pt x="542" y="664"/>
                        </a:lnTo>
                        <a:lnTo>
                          <a:pt x="563" y="651"/>
                        </a:lnTo>
                        <a:lnTo>
                          <a:pt x="580" y="639"/>
                        </a:lnTo>
                        <a:lnTo>
                          <a:pt x="597" y="621"/>
                        </a:lnTo>
                        <a:lnTo>
                          <a:pt x="651" y="548"/>
                        </a:lnTo>
                        <a:lnTo>
                          <a:pt x="693" y="485"/>
                        </a:lnTo>
                        <a:lnTo>
                          <a:pt x="709" y="453"/>
                        </a:lnTo>
                        <a:lnTo>
                          <a:pt x="713" y="440"/>
                        </a:lnTo>
                        <a:lnTo>
                          <a:pt x="714" y="430"/>
                        </a:lnTo>
                        <a:lnTo>
                          <a:pt x="714" y="419"/>
                        </a:lnTo>
                        <a:lnTo>
                          <a:pt x="706" y="406"/>
                        </a:lnTo>
                        <a:lnTo>
                          <a:pt x="701" y="398"/>
                        </a:lnTo>
                        <a:lnTo>
                          <a:pt x="698" y="386"/>
                        </a:lnTo>
                        <a:lnTo>
                          <a:pt x="701" y="373"/>
                        </a:lnTo>
                        <a:lnTo>
                          <a:pt x="706" y="364"/>
                        </a:lnTo>
                        <a:lnTo>
                          <a:pt x="713" y="354"/>
                        </a:lnTo>
                        <a:lnTo>
                          <a:pt x="719" y="344"/>
                        </a:lnTo>
                        <a:lnTo>
                          <a:pt x="727" y="333"/>
                        </a:lnTo>
                        <a:lnTo>
                          <a:pt x="732" y="322"/>
                        </a:lnTo>
                        <a:lnTo>
                          <a:pt x="731" y="308"/>
                        </a:lnTo>
                        <a:lnTo>
                          <a:pt x="726" y="297"/>
                        </a:lnTo>
                        <a:lnTo>
                          <a:pt x="719" y="287"/>
                        </a:lnTo>
                        <a:lnTo>
                          <a:pt x="713" y="278"/>
                        </a:lnTo>
                        <a:lnTo>
                          <a:pt x="705" y="267"/>
                        </a:lnTo>
                        <a:lnTo>
                          <a:pt x="702" y="255"/>
                        </a:lnTo>
                        <a:lnTo>
                          <a:pt x="705" y="246"/>
                        </a:lnTo>
                        <a:lnTo>
                          <a:pt x="714" y="232"/>
                        </a:lnTo>
                        <a:lnTo>
                          <a:pt x="723" y="221"/>
                        </a:lnTo>
                        <a:lnTo>
                          <a:pt x="727" y="209"/>
                        </a:lnTo>
                        <a:lnTo>
                          <a:pt x="727" y="194"/>
                        </a:lnTo>
                        <a:lnTo>
                          <a:pt x="722" y="179"/>
                        </a:lnTo>
                        <a:lnTo>
                          <a:pt x="713" y="168"/>
                        </a:lnTo>
                        <a:lnTo>
                          <a:pt x="709" y="160"/>
                        </a:lnTo>
                        <a:lnTo>
                          <a:pt x="705" y="147"/>
                        </a:lnTo>
                        <a:lnTo>
                          <a:pt x="706" y="133"/>
                        </a:lnTo>
                        <a:lnTo>
                          <a:pt x="714" y="122"/>
                        </a:lnTo>
                        <a:lnTo>
                          <a:pt x="719" y="114"/>
                        </a:lnTo>
                        <a:lnTo>
                          <a:pt x="727" y="105"/>
                        </a:lnTo>
                        <a:lnTo>
                          <a:pt x="731" y="93"/>
                        </a:lnTo>
                        <a:lnTo>
                          <a:pt x="732" y="80"/>
                        </a:lnTo>
                        <a:lnTo>
                          <a:pt x="730" y="72"/>
                        </a:lnTo>
                        <a:lnTo>
                          <a:pt x="722" y="59"/>
                        </a:lnTo>
                        <a:lnTo>
                          <a:pt x="714" y="48"/>
                        </a:lnTo>
                        <a:lnTo>
                          <a:pt x="709" y="34"/>
                        </a:lnTo>
                        <a:lnTo>
                          <a:pt x="709" y="0"/>
                        </a:lnTo>
                        <a:lnTo>
                          <a:pt x="634" y="50"/>
                        </a:lnTo>
                        <a:lnTo>
                          <a:pt x="589" y="69"/>
                        </a:lnTo>
                        <a:lnTo>
                          <a:pt x="536" y="86"/>
                        </a:lnTo>
                        <a:lnTo>
                          <a:pt x="475" y="105"/>
                        </a:lnTo>
                        <a:lnTo>
                          <a:pt x="420" y="116"/>
                        </a:lnTo>
                        <a:lnTo>
                          <a:pt x="365" y="126"/>
                        </a:lnTo>
                        <a:lnTo>
                          <a:pt x="294" y="135"/>
                        </a:lnTo>
                        <a:close/>
                      </a:path>
                    </a:pathLst>
                  </a:custGeom>
                  <a:solidFill>
                    <a:srgbClr val="FF0000"/>
                  </a:solidFill>
                  <a:ln w="9525">
                    <a:noFill/>
                    <a:round/>
                    <a:headEnd/>
                    <a:tailEnd/>
                  </a:ln>
                </p:spPr>
                <p:txBody>
                  <a:bodyPr/>
                  <a:lstStyle/>
                  <a:p>
                    <a:endParaRPr lang="zh-CN" altLang="en-US"/>
                  </a:p>
                </p:txBody>
              </p:sp>
            </p:grpSp>
          </p:grpSp>
          <p:grpSp>
            <p:nvGrpSpPr>
              <p:cNvPr id="16" name="Group 203"/>
              <p:cNvGrpSpPr>
                <a:grpSpLocks noChangeAspect="1"/>
              </p:cNvGrpSpPr>
              <p:nvPr/>
            </p:nvGrpSpPr>
            <p:grpSpPr bwMode="auto">
              <a:xfrm>
                <a:off x="6929" y="4535"/>
                <a:ext cx="218" cy="436"/>
                <a:chOff x="6929" y="4535"/>
                <a:chExt cx="218" cy="436"/>
              </a:xfrm>
            </p:grpSpPr>
            <p:sp>
              <p:nvSpPr>
                <p:cNvPr id="176245" name="Freeform 204"/>
                <p:cNvSpPr>
                  <a:spLocks noChangeAspect="1"/>
                </p:cNvSpPr>
                <p:nvPr/>
              </p:nvSpPr>
              <p:spPr bwMode="auto">
                <a:xfrm>
                  <a:off x="6971" y="4651"/>
                  <a:ext cx="167" cy="70"/>
                </a:xfrm>
                <a:custGeom>
                  <a:avLst/>
                  <a:gdLst>
                    <a:gd name="T0" fmla="*/ 167 w 167"/>
                    <a:gd name="T1" fmla="*/ 13 h 70"/>
                    <a:gd name="T2" fmla="*/ 151 w 167"/>
                    <a:gd name="T3" fmla="*/ 0 h 70"/>
                    <a:gd name="T4" fmla="*/ 100 w 167"/>
                    <a:gd name="T5" fmla="*/ 26 h 70"/>
                    <a:gd name="T6" fmla="*/ 49 w 167"/>
                    <a:gd name="T7" fmla="*/ 45 h 70"/>
                    <a:gd name="T8" fmla="*/ 0 w 167"/>
                    <a:gd name="T9" fmla="*/ 59 h 70"/>
                    <a:gd name="T10" fmla="*/ 9 w 167"/>
                    <a:gd name="T11" fmla="*/ 70 h 70"/>
                    <a:gd name="T12" fmla="*/ 43 w 167"/>
                    <a:gd name="T13" fmla="*/ 70 h 70"/>
                    <a:gd name="T14" fmla="*/ 89 w 167"/>
                    <a:gd name="T15" fmla="*/ 60 h 70"/>
                    <a:gd name="T16" fmla="*/ 130 w 167"/>
                    <a:gd name="T17" fmla="*/ 40 h 70"/>
                    <a:gd name="T18" fmla="*/ 167 w 167"/>
                    <a:gd name="T19" fmla="*/ 13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7"/>
                    <a:gd name="T31" fmla="*/ 0 h 70"/>
                    <a:gd name="T32" fmla="*/ 167 w 167"/>
                    <a:gd name="T33" fmla="*/ 70 h 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7" h="70">
                      <a:moveTo>
                        <a:pt x="167" y="13"/>
                      </a:moveTo>
                      <a:lnTo>
                        <a:pt x="151" y="0"/>
                      </a:lnTo>
                      <a:lnTo>
                        <a:pt x="100" y="26"/>
                      </a:lnTo>
                      <a:lnTo>
                        <a:pt x="49" y="45"/>
                      </a:lnTo>
                      <a:lnTo>
                        <a:pt x="0" y="59"/>
                      </a:lnTo>
                      <a:lnTo>
                        <a:pt x="9" y="70"/>
                      </a:lnTo>
                      <a:lnTo>
                        <a:pt x="43" y="70"/>
                      </a:lnTo>
                      <a:lnTo>
                        <a:pt x="89" y="60"/>
                      </a:lnTo>
                      <a:lnTo>
                        <a:pt x="130" y="40"/>
                      </a:lnTo>
                      <a:lnTo>
                        <a:pt x="167" y="13"/>
                      </a:lnTo>
                      <a:close/>
                    </a:path>
                  </a:pathLst>
                </a:custGeom>
                <a:solidFill>
                  <a:srgbClr val="FF0000"/>
                </a:solidFill>
                <a:ln w="9525">
                  <a:noFill/>
                  <a:round/>
                  <a:headEnd/>
                  <a:tailEnd/>
                </a:ln>
              </p:spPr>
              <p:txBody>
                <a:bodyPr/>
                <a:lstStyle/>
                <a:p>
                  <a:endParaRPr lang="zh-CN" altLang="en-US"/>
                </a:p>
              </p:txBody>
            </p:sp>
            <p:sp>
              <p:nvSpPr>
                <p:cNvPr id="176246" name="Freeform 205"/>
                <p:cNvSpPr>
                  <a:spLocks noChangeAspect="1"/>
                </p:cNvSpPr>
                <p:nvPr/>
              </p:nvSpPr>
              <p:spPr bwMode="auto">
                <a:xfrm>
                  <a:off x="7001" y="4763"/>
                  <a:ext cx="146" cy="78"/>
                </a:xfrm>
                <a:custGeom>
                  <a:avLst/>
                  <a:gdLst>
                    <a:gd name="T0" fmla="*/ 146 w 146"/>
                    <a:gd name="T1" fmla="*/ 15 h 78"/>
                    <a:gd name="T2" fmla="*/ 138 w 146"/>
                    <a:gd name="T3" fmla="*/ 0 h 78"/>
                    <a:gd name="T4" fmla="*/ 89 w 146"/>
                    <a:gd name="T5" fmla="*/ 34 h 78"/>
                    <a:gd name="T6" fmla="*/ 50 w 146"/>
                    <a:gd name="T7" fmla="*/ 51 h 78"/>
                    <a:gd name="T8" fmla="*/ 0 w 146"/>
                    <a:gd name="T9" fmla="*/ 66 h 78"/>
                    <a:gd name="T10" fmla="*/ 10 w 146"/>
                    <a:gd name="T11" fmla="*/ 78 h 78"/>
                    <a:gd name="T12" fmla="*/ 42 w 146"/>
                    <a:gd name="T13" fmla="*/ 78 h 78"/>
                    <a:gd name="T14" fmla="*/ 74 w 146"/>
                    <a:gd name="T15" fmla="*/ 69 h 78"/>
                    <a:gd name="T16" fmla="*/ 112 w 146"/>
                    <a:gd name="T17" fmla="*/ 45 h 78"/>
                    <a:gd name="T18" fmla="*/ 146 w 146"/>
                    <a:gd name="T19" fmla="*/ 15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6"/>
                    <a:gd name="T31" fmla="*/ 0 h 78"/>
                    <a:gd name="T32" fmla="*/ 146 w 146"/>
                    <a:gd name="T33" fmla="*/ 78 h 7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6" h="78">
                      <a:moveTo>
                        <a:pt x="146" y="15"/>
                      </a:moveTo>
                      <a:lnTo>
                        <a:pt x="138" y="0"/>
                      </a:lnTo>
                      <a:lnTo>
                        <a:pt x="89" y="34"/>
                      </a:lnTo>
                      <a:lnTo>
                        <a:pt x="50" y="51"/>
                      </a:lnTo>
                      <a:lnTo>
                        <a:pt x="0" y="66"/>
                      </a:lnTo>
                      <a:lnTo>
                        <a:pt x="10" y="78"/>
                      </a:lnTo>
                      <a:lnTo>
                        <a:pt x="42" y="78"/>
                      </a:lnTo>
                      <a:lnTo>
                        <a:pt x="74" y="69"/>
                      </a:lnTo>
                      <a:lnTo>
                        <a:pt x="112" y="45"/>
                      </a:lnTo>
                      <a:lnTo>
                        <a:pt x="146" y="15"/>
                      </a:lnTo>
                      <a:close/>
                    </a:path>
                  </a:pathLst>
                </a:custGeom>
                <a:solidFill>
                  <a:srgbClr val="FF0000"/>
                </a:solidFill>
                <a:ln w="9525">
                  <a:noFill/>
                  <a:round/>
                  <a:headEnd/>
                  <a:tailEnd/>
                </a:ln>
              </p:spPr>
              <p:txBody>
                <a:bodyPr/>
                <a:lstStyle/>
                <a:p>
                  <a:endParaRPr lang="zh-CN" altLang="en-US"/>
                </a:p>
              </p:txBody>
            </p:sp>
            <p:sp>
              <p:nvSpPr>
                <p:cNvPr id="176247" name="Freeform 206"/>
                <p:cNvSpPr>
                  <a:spLocks noChangeAspect="1"/>
                </p:cNvSpPr>
                <p:nvPr/>
              </p:nvSpPr>
              <p:spPr bwMode="auto">
                <a:xfrm>
                  <a:off x="6992" y="4894"/>
                  <a:ext cx="149" cy="77"/>
                </a:xfrm>
                <a:custGeom>
                  <a:avLst/>
                  <a:gdLst>
                    <a:gd name="T0" fmla="*/ 149 w 149"/>
                    <a:gd name="T1" fmla="*/ 11 h 77"/>
                    <a:gd name="T2" fmla="*/ 138 w 149"/>
                    <a:gd name="T3" fmla="*/ 0 h 77"/>
                    <a:gd name="T4" fmla="*/ 93 w 149"/>
                    <a:gd name="T5" fmla="*/ 31 h 77"/>
                    <a:gd name="T6" fmla="*/ 49 w 149"/>
                    <a:gd name="T7" fmla="*/ 49 h 77"/>
                    <a:gd name="T8" fmla="*/ 0 w 149"/>
                    <a:gd name="T9" fmla="*/ 63 h 77"/>
                    <a:gd name="T10" fmla="*/ 9 w 149"/>
                    <a:gd name="T11" fmla="*/ 77 h 77"/>
                    <a:gd name="T12" fmla="*/ 42 w 149"/>
                    <a:gd name="T13" fmla="*/ 74 h 77"/>
                    <a:gd name="T14" fmla="*/ 81 w 149"/>
                    <a:gd name="T15" fmla="*/ 65 h 77"/>
                    <a:gd name="T16" fmla="*/ 121 w 149"/>
                    <a:gd name="T17" fmla="*/ 40 h 77"/>
                    <a:gd name="T18" fmla="*/ 149 w 149"/>
                    <a:gd name="T19" fmla="*/ 11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9"/>
                    <a:gd name="T31" fmla="*/ 0 h 77"/>
                    <a:gd name="T32" fmla="*/ 149 w 149"/>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9" h="77">
                      <a:moveTo>
                        <a:pt x="149" y="11"/>
                      </a:moveTo>
                      <a:lnTo>
                        <a:pt x="138" y="0"/>
                      </a:lnTo>
                      <a:lnTo>
                        <a:pt x="93" y="31"/>
                      </a:lnTo>
                      <a:lnTo>
                        <a:pt x="49" y="49"/>
                      </a:lnTo>
                      <a:lnTo>
                        <a:pt x="0" y="63"/>
                      </a:lnTo>
                      <a:lnTo>
                        <a:pt x="9" y="77"/>
                      </a:lnTo>
                      <a:lnTo>
                        <a:pt x="42" y="74"/>
                      </a:lnTo>
                      <a:lnTo>
                        <a:pt x="81" y="65"/>
                      </a:lnTo>
                      <a:lnTo>
                        <a:pt x="121" y="40"/>
                      </a:lnTo>
                      <a:lnTo>
                        <a:pt x="149" y="11"/>
                      </a:lnTo>
                      <a:close/>
                    </a:path>
                  </a:pathLst>
                </a:custGeom>
                <a:solidFill>
                  <a:srgbClr val="FF0000"/>
                </a:solidFill>
                <a:ln w="9525">
                  <a:noFill/>
                  <a:round/>
                  <a:headEnd/>
                  <a:tailEnd/>
                </a:ln>
              </p:spPr>
              <p:txBody>
                <a:bodyPr/>
                <a:lstStyle/>
                <a:p>
                  <a:endParaRPr lang="zh-CN" altLang="en-US"/>
                </a:p>
              </p:txBody>
            </p:sp>
            <p:sp>
              <p:nvSpPr>
                <p:cNvPr id="176248" name="Freeform 207"/>
                <p:cNvSpPr>
                  <a:spLocks noChangeAspect="1"/>
                </p:cNvSpPr>
                <p:nvPr/>
              </p:nvSpPr>
              <p:spPr bwMode="auto">
                <a:xfrm>
                  <a:off x="6929" y="4535"/>
                  <a:ext cx="171" cy="68"/>
                </a:xfrm>
                <a:custGeom>
                  <a:avLst/>
                  <a:gdLst>
                    <a:gd name="T0" fmla="*/ 171 w 171"/>
                    <a:gd name="T1" fmla="*/ 13 h 68"/>
                    <a:gd name="T2" fmla="*/ 154 w 171"/>
                    <a:gd name="T3" fmla="*/ 0 h 68"/>
                    <a:gd name="T4" fmla="*/ 97 w 171"/>
                    <a:gd name="T5" fmla="*/ 26 h 68"/>
                    <a:gd name="T6" fmla="*/ 50 w 171"/>
                    <a:gd name="T7" fmla="*/ 41 h 68"/>
                    <a:gd name="T8" fmla="*/ 0 w 171"/>
                    <a:gd name="T9" fmla="*/ 55 h 68"/>
                    <a:gd name="T10" fmla="*/ 11 w 171"/>
                    <a:gd name="T11" fmla="*/ 68 h 68"/>
                    <a:gd name="T12" fmla="*/ 42 w 171"/>
                    <a:gd name="T13" fmla="*/ 66 h 68"/>
                    <a:gd name="T14" fmla="*/ 82 w 171"/>
                    <a:gd name="T15" fmla="*/ 57 h 68"/>
                    <a:gd name="T16" fmla="*/ 127 w 171"/>
                    <a:gd name="T17" fmla="*/ 40 h 68"/>
                    <a:gd name="T18" fmla="*/ 171 w 171"/>
                    <a:gd name="T19" fmla="*/ 13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1"/>
                    <a:gd name="T31" fmla="*/ 0 h 68"/>
                    <a:gd name="T32" fmla="*/ 171 w 171"/>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1" h="68">
                      <a:moveTo>
                        <a:pt x="171" y="13"/>
                      </a:moveTo>
                      <a:lnTo>
                        <a:pt x="154" y="0"/>
                      </a:lnTo>
                      <a:lnTo>
                        <a:pt x="97" y="26"/>
                      </a:lnTo>
                      <a:lnTo>
                        <a:pt x="50" y="41"/>
                      </a:lnTo>
                      <a:lnTo>
                        <a:pt x="0" y="55"/>
                      </a:lnTo>
                      <a:lnTo>
                        <a:pt x="11" y="68"/>
                      </a:lnTo>
                      <a:lnTo>
                        <a:pt x="42" y="66"/>
                      </a:lnTo>
                      <a:lnTo>
                        <a:pt x="82" y="57"/>
                      </a:lnTo>
                      <a:lnTo>
                        <a:pt x="127" y="40"/>
                      </a:lnTo>
                      <a:lnTo>
                        <a:pt x="171" y="13"/>
                      </a:lnTo>
                      <a:close/>
                    </a:path>
                  </a:pathLst>
                </a:custGeom>
                <a:solidFill>
                  <a:srgbClr val="FF0000"/>
                </a:solidFill>
                <a:ln w="9525">
                  <a:noFill/>
                  <a:round/>
                  <a:headEnd/>
                  <a:tailEnd/>
                </a:ln>
              </p:spPr>
              <p:txBody>
                <a:bodyPr/>
                <a:lstStyle/>
                <a:p>
                  <a:endParaRPr lang="zh-CN" altLang="en-US"/>
                </a:p>
              </p:txBody>
            </p:sp>
          </p:grpSp>
        </p:grpSp>
        <p:sp>
          <p:nvSpPr>
            <p:cNvPr id="176228" name="Freeform 208"/>
            <p:cNvSpPr>
              <a:spLocks noChangeAspect="1"/>
            </p:cNvSpPr>
            <p:nvPr/>
          </p:nvSpPr>
          <p:spPr bwMode="auto">
            <a:xfrm>
              <a:off x="5770" y="1606"/>
              <a:ext cx="2019" cy="2908"/>
            </a:xfrm>
            <a:custGeom>
              <a:avLst/>
              <a:gdLst>
                <a:gd name="T0" fmla="*/ 1445 w 2019"/>
                <a:gd name="T1" fmla="*/ 2807 h 2908"/>
                <a:gd name="T2" fmla="*/ 1463 w 2019"/>
                <a:gd name="T3" fmla="*/ 2784 h 2908"/>
                <a:gd name="T4" fmla="*/ 1471 w 2019"/>
                <a:gd name="T5" fmla="*/ 2765 h 2908"/>
                <a:gd name="T6" fmla="*/ 1484 w 2019"/>
                <a:gd name="T7" fmla="*/ 2698 h 2908"/>
                <a:gd name="T8" fmla="*/ 1563 w 2019"/>
                <a:gd name="T9" fmla="*/ 2229 h 2908"/>
                <a:gd name="T10" fmla="*/ 1619 w 2019"/>
                <a:gd name="T11" fmla="*/ 2062 h 2908"/>
                <a:gd name="T12" fmla="*/ 1672 w 2019"/>
                <a:gd name="T13" fmla="*/ 1943 h 2908"/>
                <a:gd name="T14" fmla="*/ 1773 w 2019"/>
                <a:gd name="T15" fmla="*/ 1766 h 2908"/>
                <a:gd name="T16" fmla="*/ 1879 w 2019"/>
                <a:gd name="T17" fmla="*/ 1590 h 2908"/>
                <a:gd name="T18" fmla="*/ 1952 w 2019"/>
                <a:gd name="T19" fmla="*/ 1429 h 2908"/>
                <a:gd name="T20" fmla="*/ 1995 w 2019"/>
                <a:gd name="T21" fmla="*/ 1267 h 2908"/>
                <a:gd name="T22" fmla="*/ 2019 w 2019"/>
                <a:gd name="T23" fmla="*/ 1062 h 2908"/>
                <a:gd name="T24" fmla="*/ 2003 w 2019"/>
                <a:gd name="T25" fmla="*/ 873 h 2908"/>
                <a:gd name="T26" fmla="*/ 1960 w 2019"/>
                <a:gd name="T27" fmla="*/ 694 h 2908"/>
                <a:gd name="T28" fmla="*/ 1888 w 2019"/>
                <a:gd name="T29" fmla="*/ 529 h 2908"/>
                <a:gd name="T30" fmla="*/ 1765 w 2019"/>
                <a:gd name="T31" fmla="*/ 354 h 2908"/>
                <a:gd name="T32" fmla="*/ 1636 w 2019"/>
                <a:gd name="T33" fmla="*/ 232 h 2908"/>
                <a:gd name="T34" fmla="*/ 1471 w 2019"/>
                <a:gd name="T35" fmla="*/ 120 h 2908"/>
                <a:gd name="T36" fmla="*/ 1277 w 2019"/>
                <a:gd name="T37" fmla="*/ 40 h 2908"/>
                <a:gd name="T38" fmla="*/ 1115 w 2019"/>
                <a:gd name="T39" fmla="*/ 6 h 2908"/>
                <a:gd name="T40" fmla="*/ 936 w 2019"/>
                <a:gd name="T41" fmla="*/ 0 h 2908"/>
                <a:gd name="T42" fmla="*/ 782 w 2019"/>
                <a:gd name="T43" fmla="*/ 28 h 2908"/>
                <a:gd name="T44" fmla="*/ 630 w 2019"/>
                <a:gd name="T45" fmla="*/ 78 h 2908"/>
                <a:gd name="T46" fmla="*/ 501 w 2019"/>
                <a:gd name="T47" fmla="*/ 145 h 2908"/>
                <a:gd name="T48" fmla="*/ 365 w 2019"/>
                <a:gd name="T49" fmla="*/ 242 h 2908"/>
                <a:gd name="T50" fmla="*/ 242 w 2019"/>
                <a:gd name="T51" fmla="*/ 360 h 2908"/>
                <a:gd name="T52" fmla="*/ 140 w 2019"/>
                <a:gd name="T53" fmla="*/ 495 h 2908"/>
                <a:gd name="T54" fmla="*/ 53 w 2019"/>
                <a:gd name="T55" fmla="*/ 685 h 2908"/>
                <a:gd name="T56" fmla="*/ 7 w 2019"/>
                <a:gd name="T57" fmla="*/ 879 h 2908"/>
                <a:gd name="T58" fmla="*/ 0 w 2019"/>
                <a:gd name="T59" fmla="*/ 1052 h 2908"/>
                <a:gd name="T60" fmla="*/ 14 w 2019"/>
                <a:gd name="T61" fmla="*/ 1239 h 2908"/>
                <a:gd name="T62" fmla="*/ 62 w 2019"/>
                <a:gd name="T63" fmla="*/ 1427 h 2908"/>
                <a:gd name="T64" fmla="*/ 144 w 2019"/>
                <a:gd name="T65" fmla="*/ 1602 h 2908"/>
                <a:gd name="T66" fmla="*/ 239 w 2019"/>
                <a:gd name="T67" fmla="*/ 1770 h 2908"/>
                <a:gd name="T68" fmla="*/ 370 w 2019"/>
                <a:gd name="T69" fmla="*/ 2007 h 2908"/>
                <a:gd name="T70" fmla="*/ 429 w 2019"/>
                <a:gd name="T71" fmla="*/ 2138 h 2908"/>
                <a:gd name="T72" fmla="*/ 469 w 2019"/>
                <a:gd name="T73" fmla="*/ 2292 h 2908"/>
                <a:gd name="T74" fmla="*/ 501 w 2019"/>
                <a:gd name="T75" fmla="*/ 2506 h 2908"/>
                <a:gd name="T76" fmla="*/ 526 w 2019"/>
                <a:gd name="T77" fmla="*/ 2693 h 2908"/>
                <a:gd name="T78" fmla="*/ 543 w 2019"/>
                <a:gd name="T79" fmla="*/ 2767 h 2908"/>
                <a:gd name="T80" fmla="*/ 552 w 2019"/>
                <a:gd name="T81" fmla="*/ 2784 h 2908"/>
                <a:gd name="T82" fmla="*/ 576 w 2019"/>
                <a:gd name="T83" fmla="*/ 2812 h 2908"/>
                <a:gd name="T84" fmla="*/ 635 w 2019"/>
                <a:gd name="T85" fmla="*/ 2847 h 2908"/>
                <a:gd name="T86" fmla="*/ 703 w 2019"/>
                <a:gd name="T87" fmla="*/ 2870 h 2908"/>
                <a:gd name="T88" fmla="*/ 778 w 2019"/>
                <a:gd name="T89" fmla="*/ 2889 h 2908"/>
                <a:gd name="T90" fmla="*/ 857 w 2019"/>
                <a:gd name="T91" fmla="*/ 2900 h 2908"/>
                <a:gd name="T92" fmla="*/ 934 w 2019"/>
                <a:gd name="T93" fmla="*/ 2906 h 2908"/>
                <a:gd name="T94" fmla="*/ 1006 w 2019"/>
                <a:gd name="T95" fmla="*/ 2908 h 2908"/>
                <a:gd name="T96" fmla="*/ 1086 w 2019"/>
                <a:gd name="T97" fmla="*/ 2906 h 2908"/>
                <a:gd name="T98" fmla="*/ 1166 w 2019"/>
                <a:gd name="T99" fmla="*/ 2900 h 2908"/>
                <a:gd name="T100" fmla="*/ 1241 w 2019"/>
                <a:gd name="T101" fmla="*/ 2887 h 2908"/>
                <a:gd name="T102" fmla="*/ 1309 w 2019"/>
                <a:gd name="T103" fmla="*/ 2871 h 2908"/>
                <a:gd name="T104" fmla="*/ 1375 w 2019"/>
                <a:gd name="T105" fmla="*/ 2849 h 290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19"/>
                <a:gd name="T160" fmla="*/ 0 h 2908"/>
                <a:gd name="T161" fmla="*/ 2019 w 2019"/>
                <a:gd name="T162" fmla="*/ 2908 h 290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19" h="2908">
                  <a:moveTo>
                    <a:pt x="1415" y="2830"/>
                  </a:moveTo>
                  <a:lnTo>
                    <a:pt x="1432" y="2818"/>
                  </a:lnTo>
                  <a:lnTo>
                    <a:pt x="1445" y="2807"/>
                  </a:lnTo>
                  <a:lnTo>
                    <a:pt x="1453" y="2799"/>
                  </a:lnTo>
                  <a:lnTo>
                    <a:pt x="1458" y="2790"/>
                  </a:lnTo>
                  <a:lnTo>
                    <a:pt x="1463" y="2784"/>
                  </a:lnTo>
                  <a:lnTo>
                    <a:pt x="1466" y="2778"/>
                  </a:lnTo>
                  <a:lnTo>
                    <a:pt x="1470" y="2773"/>
                  </a:lnTo>
                  <a:lnTo>
                    <a:pt x="1471" y="2765"/>
                  </a:lnTo>
                  <a:lnTo>
                    <a:pt x="1474" y="2756"/>
                  </a:lnTo>
                  <a:lnTo>
                    <a:pt x="1475" y="2744"/>
                  </a:lnTo>
                  <a:lnTo>
                    <a:pt x="1484" y="2698"/>
                  </a:lnTo>
                  <a:lnTo>
                    <a:pt x="1543" y="2322"/>
                  </a:lnTo>
                  <a:lnTo>
                    <a:pt x="1554" y="2268"/>
                  </a:lnTo>
                  <a:lnTo>
                    <a:pt x="1563" y="2229"/>
                  </a:lnTo>
                  <a:lnTo>
                    <a:pt x="1577" y="2175"/>
                  </a:lnTo>
                  <a:lnTo>
                    <a:pt x="1598" y="2115"/>
                  </a:lnTo>
                  <a:lnTo>
                    <a:pt x="1619" y="2062"/>
                  </a:lnTo>
                  <a:lnTo>
                    <a:pt x="1638" y="2018"/>
                  </a:lnTo>
                  <a:lnTo>
                    <a:pt x="1655" y="1980"/>
                  </a:lnTo>
                  <a:lnTo>
                    <a:pt x="1672" y="1943"/>
                  </a:lnTo>
                  <a:lnTo>
                    <a:pt x="1706" y="1880"/>
                  </a:lnTo>
                  <a:lnTo>
                    <a:pt x="1740" y="1821"/>
                  </a:lnTo>
                  <a:lnTo>
                    <a:pt x="1773" y="1766"/>
                  </a:lnTo>
                  <a:lnTo>
                    <a:pt x="1799" y="1724"/>
                  </a:lnTo>
                  <a:lnTo>
                    <a:pt x="1846" y="1645"/>
                  </a:lnTo>
                  <a:lnTo>
                    <a:pt x="1879" y="1590"/>
                  </a:lnTo>
                  <a:lnTo>
                    <a:pt x="1905" y="1544"/>
                  </a:lnTo>
                  <a:lnTo>
                    <a:pt x="1927" y="1492"/>
                  </a:lnTo>
                  <a:lnTo>
                    <a:pt x="1952" y="1429"/>
                  </a:lnTo>
                  <a:lnTo>
                    <a:pt x="1969" y="1374"/>
                  </a:lnTo>
                  <a:lnTo>
                    <a:pt x="1985" y="1316"/>
                  </a:lnTo>
                  <a:lnTo>
                    <a:pt x="1995" y="1267"/>
                  </a:lnTo>
                  <a:lnTo>
                    <a:pt x="2007" y="1212"/>
                  </a:lnTo>
                  <a:lnTo>
                    <a:pt x="2015" y="1142"/>
                  </a:lnTo>
                  <a:lnTo>
                    <a:pt x="2019" y="1062"/>
                  </a:lnTo>
                  <a:lnTo>
                    <a:pt x="2019" y="987"/>
                  </a:lnTo>
                  <a:lnTo>
                    <a:pt x="2012" y="928"/>
                  </a:lnTo>
                  <a:lnTo>
                    <a:pt x="2003" y="873"/>
                  </a:lnTo>
                  <a:lnTo>
                    <a:pt x="1994" y="824"/>
                  </a:lnTo>
                  <a:lnTo>
                    <a:pt x="1978" y="759"/>
                  </a:lnTo>
                  <a:lnTo>
                    <a:pt x="1960" y="694"/>
                  </a:lnTo>
                  <a:lnTo>
                    <a:pt x="1940" y="634"/>
                  </a:lnTo>
                  <a:lnTo>
                    <a:pt x="1917" y="578"/>
                  </a:lnTo>
                  <a:lnTo>
                    <a:pt x="1888" y="529"/>
                  </a:lnTo>
                  <a:lnTo>
                    <a:pt x="1850" y="466"/>
                  </a:lnTo>
                  <a:lnTo>
                    <a:pt x="1807" y="403"/>
                  </a:lnTo>
                  <a:lnTo>
                    <a:pt x="1765" y="354"/>
                  </a:lnTo>
                  <a:lnTo>
                    <a:pt x="1727" y="312"/>
                  </a:lnTo>
                  <a:lnTo>
                    <a:pt x="1683" y="272"/>
                  </a:lnTo>
                  <a:lnTo>
                    <a:pt x="1636" y="232"/>
                  </a:lnTo>
                  <a:lnTo>
                    <a:pt x="1590" y="196"/>
                  </a:lnTo>
                  <a:lnTo>
                    <a:pt x="1535" y="159"/>
                  </a:lnTo>
                  <a:lnTo>
                    <a:pt x="1471" y="120"/>
                  </a:lnTo>
                  <a:lnTo>
                    <a:pt x="1411" y="90"/>
                  </a:lnTo>
                  <a:lnTo>
                    <a:pt x="1341" y="61"/>
                  </a:lnTo>
                  <a:lnTo>
                    <a:pt x="1277" y="40"/>
                  </a:lnTo>
                  <a:lnTo>
                    <a:pt x="1224" y="27"/>
                  </a:lnTo>
                  <a:lnTo>
                    <a:pt x="1167" y="14"/>
                  </a:lnTo>
                  <a:lnTo>
                    <a:pt x="1115" y="6"/>
                  </a:lnTo>
                  <a:lnTo>
                    <a:pt x="1053" y="0"/>
                  </a:lnTo>
                  <a:lnTo>
                    <a:pt x="997" y="0"/>
                  </a:lnTo>
                  <a:lnTo>
                    <a:pt x="936" y="0"/>
                  </a:lnTo>
                  <a:lnTo>
                    <a:pt x="885" y="6"/>
                  </a:lnTo>
                  <a:lnTo>
                    <a:pt x="826" y="19"/>
                  </a:lnTo>
                  <a:lnTo>
                    <a:pt x="782" y="28"/>
                  </a:lnTo>
                  <a:lnTo>
                    <a:pt x="727" y="44"/>
                  </a:lnTo>
                  <a:lnTo>
                    <a:pt x="676" y="59"/>
                  </a:lnTo>
                  <a:lnTo>
                    <a:pt x="630" y="78"/>
                  </a:lnTo>
                  <a:lnTo>
                    <a:pt x="586" y="97"/>
                  </a:lnTo>
                  <a:lnTo>
                    <a:pt x="541" y="121"/>
                  </a:lnTo>
                  <a:lnTo>
                    <a:pt x="501" y="145"/>
                  </a:lnTo>
                  <a:lnTo>
                    <a:pt x="456" y="175"/>
                  </a:lnTo>
                  <a:lnTo>
                    <a:pt x="408" y="209"/>
                  </a:lnTo>
                  <a:lnTo>
                    <a:pt x="365" y="242"/>
                  </a:lnTo>
                  <a:lnTo>
                    <a:pt x="326" y="277"/>
                  </a:lnTo>
                  <a:lnTo>
                    <a:pt x="284" y="316"/>
                  </a:lnTo>
                  <a:lnTo>
                    <a:pt x="242" y="360"/>
                  </a:lnTo>
                  <a:lnTo>
                    <a:pt x="206" y="402"/>
                  </a:lnTo>
                  <a:lnTo>
                    <a:pt x="175" y="441"/>
                  </a:lnTo>
                  <a:lnTo>
                    <a:pt x="140" y="495"/>
                  </a:lnTo>
                  <a:lnTo>
                    <a:pt x="106" y="554"/>
                  </a:lnTo>
                  <a:lnTo>
                    <a:pt x="75" y="620"/>
                  </a:lnTo>
                  <a:lnTo>
                    <a:pt x="53" y="685"/>
                  </a:lnTo>
                  <a:lnTo>
                    <a:pt x="34" y="752"/>
                  </a:lnTo>
                  <a:lnTo>
                    <a:pt x="17" y="818"/>
                  </a:lnTo>
                  <a:lnTo>
                    <a:pt x="7" y="879"/>
                  </a:lnTo>
                  <a:lnTo>
                    <a:pt x="0" y="940"/>
                  </a:lnTo>
                  <a:lnTo>
                    <a:pt x="0" y="999"/>
                  </a:lnTo>
                  <a:lnTo>
                    <a:pt x="0" y="1052"/>
                  </a:lnTo>
                  <a:lnTo>
                    <a:pt x="0" y="1115"/>
                  </a:lnTo>
                  <a:lnTo>
                    <a:pt x="3" y="1170"/>
                  </a:lnTo>
                  <a:lnTo>
                    <a:pt x="14" y="1239"/>
                  </a:lnTo>
                  <a:lnTo>
                    <a:pt x="24" y="1299"/>
                  </a:lnTo>
                  <a:lnTo>
                    <a:pt x="40" y="1358"/>
                  </a:lnTo>
                  <a:lnTo>
                    <a:pt x="62" y="1427"/>
                  </a:lnTo>
                  <a:lnTo>
                    <a:pt x="87" y="1488"/>
                  </a:lnTo>
                  <a:lnTo>
                    <a:pt x="113" y="1542"/>
                  </a:lnTo>
                  <a:lnTo>
                    <a:pt x="144" y="1602"/>
                  </a:lnTo>
                  <a:lnTo>
                    <a:pt x="178" y="1660"/>
                  </a:lnTo>
                  <a:lnTo>
                    <a:pt x="208" y="1715"/>
                  </a:lnTo>
                  <a:lnTo>
                    <a:pt x="239" y="1770"/>
                  </a:lnTo>
                  <a:lnTo>
                    <a:pt x="272" y="1830"/>
                  </a:lnTo>
                  <a:lnTo>
                    <a:pt x="323" y="1917"/>
                  </a:lnTo>
                  <a:lnTo>
                    <a:pt x="370" y="2007"/>
                  </a:lnTo>
                  <a:lnTo>
                    <a:pt x="398" y="2053"/>
                  </a:lnTo>
                  <a:lnTo>
                    <a:pt x="412" y="2091"/>
                  </a:lnTo>
                  <a:lnTo>
                    <a:pt x="429" y="2138"/>
                  </a:lnTo>
                  <a:lnTo>
                    <a:pt x="445" y="2192"/>
                  </a:lnTo>
                  <a:lnTo>
                    <a:pt x="458" y="2239"/>
                  </a:lnTo>
                  <a:lnTo>
                    <a:pt x="469" y="2292"/>
                  </a:lnTo>
                  <a:lnTo>
                    <a:pt x="479" y="2365"/>
                  </a:lnTo>
                  <a:lnTo>
                    <a:pt x="492" y="2444"/>
                  </a:lnTo>
                  <a:lnTo>
                    <a:pt x="501" y="2506"/>
                  </a:lnTo>
                  <a:lnTo>
                    <a:pt x="511" y="2586"/>
                  </a:lnTo>
                  <a:lnTo>
                    <a:pt x="518" y="2643"/>
                  </a:lnTo>
                  <a:lnTo>
                    <a:pt x="526" y="2693"/>
                  </a:lnTo>
                  <a:lnTo>
                    <a:pt x="537" y="2742"/>
                  </a:lnTo>
                  <a:lnTo>
                    <a:pt x="541" y="2756"/>
                  </a:lnTo>
                  <a:lnTo>
                    <a:pt x="543" y="2767"/>
                  </a:lnTo>
                  <a:lnTo>
                    <a:pt x="545" y="2773"/>
                  </a:lnTo>
                  <a:lnTo>
                    <a:pt x="546" y="2778"/>
                  </a:lnTo>
                  <a:lnTo>
                    <a:pt x="552" y="2784"/>
                  </a:lnTo>
                  <a:lnTo>
                    <a:pt x="558" y="2794"/>
                  </a:lnTo>
                  <a:lnTo>
                    <a:pt x="567" y="2803"/>
                  </a:lnTo>
                  <a:lnTo>
                    <a:pt x="576" y="2812"/>
                  </a:lnTo>
                  <a:lnTo>
                    <a:pt x="592" y="2824"/>
                  </a:lnTo>
                  <a:lnTo>
                    <a:pt x="610" y="2833"/>
                  </a:lnTo>
                  <a:lnTo>
                    <a:pt x="635" y="2847"/>
                  </a:lnTo>
                  <a:lnTo>
                    <a:pt x="657" y="2856"/>
                  </a:lnTo>
                  <a:lnTo>
                    <a:pt x="681" y="2864"/>
                  </a:lnTo>
                  <a:lnTo>
                    <a:pt x="703" y="2870"/>
                  </a:lnTo>
                  <a:lnTo>
                    <a:pt x="723" y="2875"/>
                  </a:lnTo>
                  <a:lnTo>
                    <a:pt x="753" y="2883"/>
                  </a:lnTo>
                  <a:lnTo>
                    <a:pt x="778" y="2889"/>
                  </a:lnTo>
                  <a:lnTo>
                    <a:pt x="802" y="2892"/>
                  </a:lnTo>
                  <a:lnTo>
                    <a:pt x="829" y="2896"/>
                  </a:lnTo>
                  <a:lnTo>
                    <a:pt x="857" y="2900"/>
                  </a:lnTo>
                  <a:lnTo>
                    <a:pt x="883" y="2902"/>
                  </a:lnTo>
                  <a:lnTo>
                    <a:pt x="906" y="2904"/>
                  </a:lnTo>
                  <a:lnTo>
                    <a:pt x="934" y="2906"/>
                  </a:lnTo>
                  <a:lnTo>
                    <a:pt x="959" y="2908"/>
                  </a:lnTo>
                  <a:lnTo>
                    <a:pt x="984" y="2908"/>
                  </a:lnTo>
                  <a:lnTo>
                    <a:pt x="1006" y="2908"/>
                  </a:lnTo>
                  <a:lnTo>
                    <a:pt x="1031" y="2908"/>
                  </a:lnTo>
                  <a:lnTo>
                    <a:pt x="1061" y="2908"/>
                  </a:lnTo>
                  <a:lnTo>
                    <a:pt x="1086" y="2906"/>
                  </a:lnTo>
                  <a:lnTo>
                    <a:pt x="1108" y="2906"/>
                  </a:lnTo>
                  <a:lnTo>
                    <a:pt x="1134" y="2902"/>
                  </a:lnTo>
                  <a:lnTo>
                    <a:pt x="1166" y="2900"/>
                  </a:lnTo>
                  <a:lnTo>
                    <a:pt x="1188" y="2896"/>
                  </a:lnTo>
                  <a:lnTo>
                    <a:pt x="1217" y="2892"/>
                  </a:lnTo>
                  <a:lnTo>
                    <a:pt x="1241" y="2887"/>
                  </a:lnTo>
                  <a:lnTo>
                    <a:pt x="1265" y="2883"/>
                  </a:lnTo>
                  <a:lnTo>
                    <a:pt x="1288" y="2877"/>
                  </a:lnTo>
                  <a:lnTo>
                    <a:pt x="1309" y="2871"/>
                  </a:lnTo>
                  <a:lnTo>
                    <a:pt x="1334" y="2864"/>
                  </a:lnTo>
                  <a:lnTo>
                    <a:pt x="1354" y="2856"/>
                  </a:lnTo>
                  <a:lnTo>
                    <a:pt x="1375" y="2849"/>
                  </a:lnTo>
                  <a:lnTo>
                    <a:pt x="1395" y="2839"/>
                  </a:lnTo>
                  <a:lnTo>
                    <a:pt x="1415" y="2830"/>
                  </a:lnTo>
                  <a:close/>
                </a:path>
              </a:pathLst>
            </a:custGeom>
            <a:solidFill>
              <a:srgbClr val="FF0000"/>
            </a:solidFill>
            <a:ln w="6350">
              <a:solidFill>
                <a:srgbClr val="FFFFFF"/>
              </a:solidFill>
              <a:round/>
              <a:headEnd/>
              <a:tailEnd/>
            </a:ln>
          </p:spPr>
          <p:txBody>
            <a:bodyPr/>
            <a:lstStyle/>
            <a:p>
              <a:endParaRPr lang="zh-CN" altLang="en-US"/>
            </a:p>
          </p:txBody>
        </p:sp>
        <p:sp>
          <p:nvSpPr>
            <p:cNvPr id="176229" name="Oval 209"/>
            <p:cNvSpPr>
              <a:spLocks noChangeAspect="1" noChangeArrowheads="1"/>
            </p:cNvSpPr>
            <p:nvPr/>
          </p:nvSpPr>
          <p:spPr bwMode="auto">
            <a:xfrm>
              <a:off x="6337" y="4185"/>
              <a:ext cx="886" cy="296"/>
            </a:xfrm>
            <a:prstGeom prst="ellipse">
              <a:avLst/>
            </a:prstGeom>
            <a:solidFill>
              <a:srgbClr val="FF0000"/>
            </a:solidFill>
            <a:ln w="9525">
              <a:noFill/>
              <a:round/>
              <a:headEnd/>
              <a:tailEnd/>
            </a:ln>
          </p:spPr>
          <p:txBody>
            <a:bodyPr/>
            <a:lstStyle/>
            <a:p>
              <a:endParaRPr lang="zh-CN" altLang="en-US"/>
            </a:p>
          </p:txBody>
        </p:sp>
        <p:sp>
          <p:nvSpPr>
            <p:cNvPr id="176230" name="Freeform 210"/>
            <p:cNvSpPr>
              <a:spLocks noChangeAspect="1"/>
            </p:cNvSpPr>
            <p:nvPr/>
          </p:nvSpPr>
          <p:spPr bwMode="auto">
            <a:xfrm>
              <a:off x="7261" y="1899"/>
              <a:ext cx="338" cy="432"/>
            </a:xfrm>
            <a:custGeom>
              <a:avLst/>
              <a:gdLst>
                <a:gd name="T0" fmla="*/ 0 w 338"/>
                <a:gd name="T1" fmla="*/ 0 h 432"/>
                <a:gd name="T2" fmla="*/ 90 w 338"/>
                <a:gd name="T3" fmla="*/ 46 h 432"/>
                <a:gd name="T4" fmla="*/ 172 w 338"/>
                <a:gd name="T5" fmla="*/ 97 h 432"/>
                <a:gd name="T6" fmla="*/ 234 w 338"/>
                <a:gd name="T7" fmla="*/ 148 h 432"/>
                <a:gd name="T8" fmla="*/ 275 w 338"/>
                <a:gd name="T9" fmla="*/ 203 h 432"/>
                <a:gd name="T10" fmla="*/ 304 w 338"/>
                <a:gd name="T11" fmla="*/ 259 h 432"/>
                <a:gd name="T12" fmla="*/ 325 w 338"/>
                <a:gd name="T13" fmla="*/ 308 h 432"/>
                <a:gd name="T14" fmla="*/ 338 w 338"/>
                <a:gd name="T15" fmla="*/ 358 h 432"/>
                <a:gd name="T16" fmla="*/ 219 w 338"/>
                <a:gd name="T17" fmla="*/ 432 h 432"/>
                <a:gd name="T18" fmla="*/ 208 w 338"/>
                <a:gd name="T19" fmla="*/ 362 h 432"/>
                <a:gd name="T20" fmla="*/ 189 w 338"/>
                <a:gd name="T21" fmla="*/ 287 h 432"/>
                <a:gd name="T22" fmla="*/ 161 w 338"/>
                <a:gd name="T23" fmla="*/ 209 h 432"/>
                <a:gd name="T24" fmla="*/ 124 w 338"/>
                <a:gd name="T25" fmla="*/ 144 h 432"/>
                <a:gd name="T26" fmla="*/ 73 w 338"/>
                <a:gd name="T27" fmla="*/ 78 h 432"/>
                <a:gd name="T28" fmla="*/ 0 w 338"/>
                <a:gd name="T29" fmla="*/ 0 h 4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8"/>
                <a:gd name="T46" fmla="*/ 0 h 432"/>
                <a:gd name="T47" fmla="*/ 338 w 338"/>
                <a:gd name="T48" fmla="*/ 432 h 4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8" h="432">
                  <a:moveTo>
                    <a:pt x="0" y="0"/>
                  </a:moveTo>
                  <a:lnTo>
                    <a:pt x="90" y="46"/>
                  </a:lnTo>
                  <a:lnTo>
                    <a:pt x="172" y="97"/>
                  </a:lnTo>
                  <a:lnTo>
                    <a:pt x="234" y="148"/>
                  </a:lnTo>
                  <a:lnTo>
                    <a:pt x="275" y="203"/>
                  </a:lnTo>
                  <a:lnTo>
                    <a:pt x="304" y="259"/>
                  </a:lnTo>
                  <a:lnTo>
                    <a:pt x="325" y="308"/>
                  </a:lnTo>
                  <a:lnTo>
                    <a:pt x="338" y="358"/>
                  </a:lnTo>
                  <a:lnTo>
                    <a:pt x="219" y="432"/>
                  </a:lnTo>
                  <a:lnTo>
                    <a:pt x="208" y="362"/>
                  </a:lnTo>
                  <a:lnTo>
                    <a:pt x="189" y="287"/>
                  </a:lnTo>
                  <a:lnTo>
                    <a:pt x="161" y="209"/>
                  </a:lnTo>
                  <a:lnTo>
                    <a:pt x="124" y="144"/>
                  </a:lnTo>
                  <a:lnTo>
                    <a:pt x="73" y="78"/>
                  </a:lnTo>
                  <a:lnTo>
                    <a:pt x="0" y="0"/>
                  </a:lnTo>
                  <a:close/>
                </a:path>
              </a:pathLst>
            </a:custGeom>
            <a:solidFill>
              <a:srgbClr val="FF0000"/>
            </a:solidFill>
            <a:ln w="9525">
              <a:noFill/>
              <a:round/>
              <a:headEnd/>
              <a:tailEnd/>
            </a:ln>
          </p:spPr>
          <p:txBody>
            <a:bodyPr/>
            <a:lstStyle/>
            <a:p>
              <a:endParaRPr lang="zh-CN" altLang="en-US"/>
            </a:p>
          </p:txBody>
        </p:sp>
        <p:grpSp>
          <p:nvGrpSpPr>
            <p:cNvPr id="17" name="Group 211"/>
            <p:cNvGrpSpPr>
              <a:grpSpLocks noChangeAspect="1"/>
            </p:cNvGrpSpPr>
            <p:nvPr/>
          </p:nvGrpSpPr>
          <p:grpSpPr bwMode="auto">
            <a:xfrm>
              <a:off x="6498" y="2481"/>
              <a:ext cx="562" cy="1806"/>
              <a:chOff x="6498" y="2481"/>
              <a:chExt cx="562" cy="1806"/>
            </a:xfrm>
          </p:grpSpPr>
          <p:sp>
            <p:nvSpPr>
              <p:cNvPr id="176233" name="Freeform 212"/>
              <p:cNvSpPr>
                <a:spLocks noChangeAspect="1"/>
              </p:cNvSpPr>
              <p:nvPr/>
            </p:nvSpPr>
            <p:spPr bwMode="auto">
              <a:xfrm>
                <a:off x="6604" y="3234"/>
                <a:ext cx="345" cy="1053"/>
              </a:xfrm>
              <a:custGeom>
                <a:avLst/>
                <a:gdLst>
                  <a:gd name="T0" fmla="*/ 0 w 345"/>
                  <a:gd name="T1" fmla="*/ 80 h 1053"/>
                  <a:gd name="T2" fmla="*/ 6 w 345"/>
                  <a:gd name="T3" fmla="*/ 252 h 1053"/>
                  <a:gd name="T4" fmla="*/ 23 w 345"/>
                  <a:gd name="T5" fmla="*/ 274 h 1053"/>
                  <a:gd name="T6" fmla="*/ 17 w 345"/>
                  <a:gd name="T7" fmla="*/ 975 h 1053"/>
                  <a:gd name="T8" fmla="*/ 40 w 345"/>
                  <a:gd name="T9" fmla="*/ 1053 h 1053"/>
                  <a:gd name="T10" fmla="*/ 98 w 345"/>
                  <a:gd name="T11" fmla="*/ 1053 h 1053"/>
                  <a:gd name="T12" fmla="*/ 146 w 345"/>
                  <a:gd name="T13" fmla="*/ 1015 h 1053"/>
                  <a:gd name="T14" fmla="*/ 201 w 345"/>
                  <a:gd name="T15" fmla="*/ 1015 h 1053"/>
                  <a:gd name="T16" fmla="*/ 245 w 345"/>
                  <a:gd name="T17" fmla="*/ 1053 h 1053"/>
                  <a:gd name="T18" fmla="*/ 307 w 345"/>
                  <a:gd name="T19" fmla="*/ 1053 h 1053"/>
                  <a:gd name="T20" fmla="*/ 328 w 345"/>
                  <a:gd name="T21" fmla="*/ 975 h 1053"/>
                  <a:gd name="T22" fmla="*/ 317 w 345"/>
                  <a:gd name="T23" fmla="*/ 274 h 1053"/>
                  <a:gd name="T24" fmla="*/ 333 w 345"/>
                  <a:gd name="T25" fmla="*/ 252 h 1053"/>
                  <a:gd name="T26" fmla="*/ 345 w 345"/>
                  <a:gd name="T27" fmla="*/ 80 h 1053"/>
                  <a:gd name="T28" fmla="*/ 269 w 345"/>
                  <a:gd name="T29" fmla="*/ 17 h 1053"/>
                  <a:gd name="T30" fmla="*/ 231 w 345"/>
                  <a:gd name="T31" fmla="*/ 17 h 1053"/>
                  <a:gd name="T32" fmla="*/ 210 w 345"/>
                  <a:gd name="T33" fmla="*/ 0 h 1053"/>
                  <a:gd name="T34" fmla="*/ 123 w 345"/>
                  <a:gd name="T35" fmla="*/ 0 h 1053"/>
                  <a:gd name="T36" fmla="*/ 104 w 345"/>
                  <a:gd name="T37" fmla="*/ 17 h 1053"/>
                  <a:gd name="T38" fmla="*/ 72 w 345"/>
                  <a:gd name="T39" fmla="*/ 17 h 1053"/>
                  <a:gd name="T40" fmla="*/ 0 w 345"/>
                  <a:gd name="T41" fmla="*/ 80 h 10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5"/>
                  <a:gd name="T64" fmla="*/ 0 h 1053"/>
                  <a:gd name="T65" fmla="*/ 345 w 345"/>
                  <a:gd name="T66" fmla="*/ 1053 h 105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5" h="1053">
                    <a:moveTo>
                      <a:pt x="0" y="80"/>
                    </a:moveTo>
                    <a:lnTo>
                      <a:pt x="6" y="252"/>
                    </a:lnTo>
                    <a:lnTo>
                      <a:pt x="23" y="274"/>
                    </a:lnTo>
                    <a:lnTo>
                      <a:pt x="17" y="975"/>
                    </a:lnTo>
                    <a:lnTo>
                      <a:pt x="40" y="1053"/>
                    </a:lnTo>
                    <a:lnTo>
                      <a:pt x="98" y="1053"/>
                    </a:lnTo>
                    <a:lnTo>
                      <a:pt x="146" y="1015"/>
                    </a:lnTo>
                    <a:lnTo>
                      <a:pt x="201" y="1015"/>
                    </a:lnTo>
                    <a:lnTo>
                      <a:pt x="245" y="1053"/>
                    </a:lnTo>
                    <a:lnTo>
                      <a:pt x="307" y="1053"/>
                    </a:lnTo>
                    <a:lnTo>
                      <a:pt x="328" y="975"/>
                    </a:lnTo>
                    <a:lnTo>
                      <a:pt x="317" y="274"/>
                    </a:lnTo>
                    <a:lnTo>
                      <a:pt x="333" y="252"/>
                    </a:lnTo>
                    <a:lnTo>
                      <a:pt x="345" y="80"/>
                    </a:lnTo>
                    <a:lnTo>
                      <a:pt x="269" y="17"/>
                    </a:lnTo>
                    <a:lnTo>
                      <a:pt x="231" y="17"/>
                    </a:lnTo>
                    <a:lnTo>
                      <a:pt x="210" y="0"/>
                    </a:lnTo>
                    <a:lnTo>
                      <a:pt x="123" y="0"/>
                    </a:lnTo>
                    <a:lnTo>
                      <a:pt x="104" y="17"/>
                    </a:lnTo>
                    <a:lnTo>
                      <a:pt x="72" y="17"/>
                    </a:lnTo>
                    <a:lnTo>
                      <a:pt x="0" y="80"/>
                    </a:lnTo>
                    <a:close/>
                  </a:path>
                </a:pathLst>
              </a:custGeom>
              <a:solidFill>
                <a:srgbClr val="FF0000"/>
              </a:solidFill>
              <a:ln w="9525">
                <a:noFill/>
                <a:round/>
                <a:headEnd/>
                <a:tailEnd/>
              </a:ln>
            </p:spPr>
            <p:txBody>
              <a:bodyPr/>
              <a:lstStyle/>
              <a:p>
                <a:endParaRPr lang="zh-CN" altLang="en-US"/>
              </a:p>
            </p:txBody>
          </p:sp>
          <p:sp>
            <p:nvSpPr>
              <p:cNvPr id="176234" name="Oval 213"/>
              <p:cNvSpPr>
                <a:spLocks noChangeAspect="1" noChangeArrowheads="1"/>
              </p:cNvSpPr>
              <p:nvPr/>
            </p:nvSpPr>
            <p:spPr bwMode="auto">
              <a:xfrm>
                <a:off x="6781" y="3267"/>
                <a:ext cx="45" cy="72"/>
              </a:xfrm>
              <a:prstGeom prst="ellipse">
                <a:avLst/>
              </a:prstGeom>
              <a:solidFill>
                <a:srgbClr val="FF0000"/>
              </a:solidFill>
              <a:ln w="9525">
                <a:noFill/>
                <a:round/>
                <a:headEnd/>
                <a:tailEnd/>
              </a:ln>
            </p:spPr>
            <p:txBody>
              <a:bodyPr/>
              <a:lstStyle/>
              <a:p>
                <a:endParaRPr lang="zh-CN" altLang="en-US"/>
              </a:p>
            </p:txBody>
          </p:sp>
          <p:grpSp>
            <p:nvGrpSpPr>
              <p:cNvPr id="18" name="Group 214"/>
              <p:cNvGrpSpPr>
                <a:grpSpLocks noChangeAspect="1"/>
              </p:cNvGrpSpPr>
              <p:nvPr/>
            </p:nvGrpSpPr>
            <p:grpSpPr bwMode="auto">
              <a:xfrm>
                <a:off x="6498" y="2481"/>
                <a:ext cx="562" cy="828"/>
                <a:chOff x="6498" y="2481"/>
                <a:chExt cx="562" cy="828"/>
              </a:xfrm>
            </p:grpSpPr>
            <p:sp>
              <p:nvSpPr>
                <p:cNvPr id="176241" name="Oval 215"/>
                <p:cNvSpPr>
                  <a:spLocks noChangeAspect="1" noChangeArrowheads="1"/>
                </p:cNvSpPr>
                <p:nvPr/>
              </p:nvSpPr>
              <p:spPr bwMode="auto">
                <a:xfrm>
                  <a:off x="6531" y="2481"/>
                  <a:ext cx="514" cy="282"/>
                </a:xfrm>
                <a:prstGeom prst="ellipse">
                  <a:avLst/>
                </a:prstGeom>
                <a:solidFill>
                  <a:srgbClr val="FF0000"/>
                </a:solidFill>
                <a:ln w="9525">
                  <a:noFill/>
                  <a:round/>
                  <a:headEnd/>
                  <a:tailEnd/>
                </a:ln>
              </p:spPr>
              <p:txBody>
                <a:bodyPr/>
                <a:lstStyle/>
                <a:p>
                  <a:endParaRPr lang="zh-CN" altLang="en-US"/>
                </a:p>
              </p:txBody>
            </p:sp>
            <p:sp>
              <p:nvSpPr>
                <p:cNvPr id="176242" name="Freeform 216"/>
                <p:cNvSpPr>
                  <a:spLocks noChangeAspect="1"/>
                </p:cNvSpPr>
                <p:nvPr/>
              </p:nvSpPr>
              <p:spPr bwMode="auto">
                <a:xfrm>
                  <a:off x="6498" y="2610"/>
                  <a:ext cx="562" cy="699"/>
                </a:xfrm>
                <a:custGeom>
                  <a:avLst/>
                  <a:gdLst>
                    <a:gd name="T0" fmla="*/ 358 w 562"/>
                    <a:gd name="T1" fmla="*/ 699 h 699"/>
                    <a:gd name="T2" fmla="*/ 562 w 562"/>
                    <a:gd name="T3" fmla="*/ 69 h 699"/>
                    <a:gd name="T4" fmla="*/ 526 w 562"/>
                    <a:gd name="T5" fmla="*/ 56 h 699"/>
                    <a:gd name="T6" fmla="*/ 485 w 562"/>
                    <a:gd name="T7" fmla="*/ 38 h 699"/>
                    <a:gd name="T8" fmla="*/ 431 w 562"/>
                    <a:gd name="T9" fmla="*/ 24 h 699"/>
                    <a:gd name="T10" fmla="*/ 384 w 562"/>
                    <a:gd name="T11" fmla="*/ 12 h 699"/>
                    <a:gd name="T12" fmla="*/ 342 w 562"/>
                    <a:gd name="T13" fmla="*/ 4 h 699"/>
                    <a:gd name="T14" fmla="*/ 297 w 562"/>
                    <a:gd name="T15" fmla="*/ 0 h 699"/>
                    <a:gd name="T16" fmla="*/ 248 w 562"/>
                    <a:gd name="T17" fmla="*/ 3 h 699"/>
                    <a:gd name="T18" fmla="*/ 185 w 562"/>
                    <a:gd name="T19" fmla="*/ 10 h 699"/>
                    <a:gd name="T20" fmla="*/ 132 w 562"/>
                    <a:gd name="T21" fmla="*/ 24 h 699"/>
                    <a:gd name="T22" fmla="*/ 80 w 562"/>
                    <a:gd name="T23" fmla="*/ 38 h 699"/>
                    <a:gd name="T24" fmla="*/ 34 w 562"/>
                    <a:gd name="T25" fmla="*/ 58 h 699"/>
                    <a:gd name="T26" fmla="*/ 0 w 562"/>
                    <a:gd name="T27" fmla="*/ 76 h 699"/>
                    <a:gd name="T28" fmla="*/ 197 w 562"/>
                    <a:gd name="T29" fmla="*/ 699 h 6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2"/>
                    <a:gd name="T46" fmla="*/ 0 h 699"/>
                    <a:gd name="T47" fmla="*/ 562 w 562"/>
                    <a:gd name="T48" fmla="*/ 699 h 69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2" h="699">
                      <a:moveTo>
                        <a:pt x="358" y="699"/>
                      </a:moveTo>
                      <a:lnTo>
                        <a:pt x="562" y="69"/>
                      </a:lnTo>
                      <a:lnTo>
                        <a:pt x="526" y="56"/>
                      </a:lnTo>
                      <a:lnTo>
                        <a:pt x="485" y="38"/>
                      </a:lnTo>
                      <a:lnTo>
                        <a:pt x="431" y="24"/>
                      </a:lnTo>
                      <a:lnTo>
                        <a:pt x="384" y="12"/>
                      </a:lnTo>
                      <a:lnTo>
                        <a:pt x="342" y="4"/>
                      </a:lnTo>
                      <a:lnTo>
                        <a:pt x="297" y="0"/>
                      </a:lnTo>
                      <a:lnTo>
                        <a:pt x="248" y="3"/>
                      </a:lnTo>
                      <a:lnTo>
                        <a:pt x="185" y="10"/>
                      </a:lnTo>
                      <a:lnTo>
                        <a:pt x="132" y="24"/>
                      </a:lnTo>
                      <a:lnTo>
                        <a:pt x="80" y="38"/>
                      </a:lnTo>
                      <a:lnTo>
                        <a:pt x="34" y="58"/>
                      </a:lnTo>
                      <a:lnTo>
                        <a:pt x="0" y="76"/>
                      </a:lnTo>
                      <a:lnTo>
                        <a:pt x="197" y="699"/>
                      </a:lnTo>
                    </a:path>
                  </a:pathLst>
                </a:custGeom>
                <a:solidFill>
                  <a:srgbClr val="FF0000"/>
                </a:solidFill>
                <a:ln w="6350">
                  <a:solidFill>
                    <a:srgbClr val="A0A0A0"/>
                  </a:solidFill>
                  <a:round/>
                  <a:headEnd/>
                  <a:tailEnd/>
                </a:ln>
              </p:spPr>
              <p:txBody>
                <a:bodyPr/>
                <a:lstStyle/>
                <a:p>
                  <a:endParaRPr lang="zh-CN" altLang="en-US"/>
                </a:p>
              </p:txBody>
            </p:sp>
          </p:grpSp>
          <p:grpSp>
            <p:nvGrpSpPr>
              <p:cNvPr id="19" name="Group 217"/>
              <p:cNvGrpSpPr>
                <a:grpSpLocks noChangeAspect="1"/>
              </p:cNvGrpSpPr>
              <p:nvPr/>
            </p:nvGrpSpPr>
            <p:grpSpPr bwMode="auto">
              <a:xfrm>
                <a:off x="6676" y="3385"/>
                <a:ext cx="193" cy="804"/>
                <a:chOff x="6676" y="3385"/>
                <a:chExt cx="193" cy="804"/>
              </a:xfrm>
            </p:grpSpPr>
            <p:sp>
              <p:nvSpPr>
                <p:cNvPr id="176237" name="Line 218"/>
                <p:cNvSpPr>
                  <a:spLocks noChangeAspect="1" noChangeShapeType="1"/>
                </p:cNvSpPr>
                <p:nvPr/>
              </p:nvSpPr>
              <p:spPr bwMode="auto">
                <a:xfrm>
                  <a:off x="6708" y="3406"/>
                  <a:ext cx="1" cy="783"/>
                </a:xfrm>
                <a:prstGeom prst="line">
                  <a:avLst/>
                </a:prstGeom>
                <a:noFill/>
                <a:ln w="6350">
                  <a:solidFill>
                    <a:srgbClr val="808080"/>
                  </a:solidFill>
                  <a:round/>
                  <a:headEnd/>
                  <a:tailEnd/>
                </a:ln>
              </p:spPr>
              <p:txBody>
                <a:bodyPr/>
                <a:lstStyle/>
                <a:p>
                  <a:endParaRPr lang="zh-CN" altLang="en-US"/>
                </a:p>
              </p:txBody>
            </p:sp>
            <p:sp>
              <p:nvSpPr>
                <p:cNvPr id="176238" name="Line 219"/>
                <p:cNvSpPr>
                  <a:spLocks noChangeAspect="1" noChangeShapeType="1"/>
                </p:cNvSpPr>
                <p:nvPr/>
              </p:nvSpPr>
              <p:spPr bwMode="auto">
                <a:xfrm flipV="1">
                  <a:off x="6836" y="3406"/>
                  <a:ext cx="4" cy="779"/>
                </a:xfrm>
                <a:prstGeom prst="line">
                  <a:avLst/>
                </a:prstGeom>
                <a:noFill/>
                <a:ln w="6350">
                  <a:solidFill>
                    <a:srgbClr val="808080"/>
                  </a:solidFill>
                  <a:round/>
                  <a:headEnd/>
                  <a:tailEnd/>
                </a:ln>
              </p:spPr>
              <p:txBody>
                <a:bodyPr/>
                <a:lstStyle/>
                <a:p>
                  <a:endParaRPr lang="zh-CN" altLang="en-US"/>
                </a:p>
              </p:txBody>
            </p:sp>
            <p:sp>
              <p:nvSpPr>
                <p:cNvPr id="176239" name="Line 220"/>
                <p:cNvSpPr>
                  <a:spLocks noChangeAspect="1" noChangeShapeType="1"/>
                </p:cNvSpPr>
                <p:nvPr/>
              </p:nvSpPr>
              <p:spPr bwMode="auto">
                <a:xfrm flipV="1">
                  <a:off x="6866" y="3385"/>
                  <a:ext cx="3" cy="780"/>
                </a:xfrm>
                <a:prstGeom prst="line">
                  <a:avLst/>
                </a:prstGeom>
                <a:noFill/>
                <a:ln w="6350">
                  <a:solidFill>
                    <a:srgbClr val="FFFFFF"/>
                  </a:solidFill>
                  <a:round/>
                  <a:headEnd/>
                  <a:tailEnd/>
                </a:ln>
              </p:spPr>
              <p:txBody>
                <a:bodyPr/>
                <a:lstStyle/>
                <a:p>
                  <a:endParaRPr lang="zh-CN" altLang="en-US"/>
                </a:p>
              </p:txBody>
            </p:sp>
            <p:sp>
              <p:nvSpPr>
                <p:cNvPr id="176240" name="Line 221"/>
                <p:cNvSpPr>
                  <a:spLocks noChangeAspect="1" noChangeShapeType="1"/>
                </p:cNvSpPr>
                <p:nvPr/>
              </p:nvSpPr>
              <p:spPr bwMode="auto">
                <a:xfrm flipH="1" flipV="1">
                  <a:off x="6676" y="3385"/>
                  <a:ext cx="2" cy="780"/>
                </a:xfrm>
                <a:prstGeom prst="line">
                  <a:avLst/>
                </a:prstGeom>
                <a:noFill/>
                <a:ln w="6350">
                  <a:solidFill>
                    <a:srgbClr val="FFFFFF"/>
                  </a:solidFill>
                  <a:round/>
                  <a:headEnd/>
                  <a:tailEnd/>
                </a:ln>
              </p:spPr>
              <p:txBody>
                <a:bodyPr/>
                <a:lstStyle/>
                <a:p>
                  <a:endParaRPr lang="zh-CN" altLang="en-US"/>
                </a:p>
              </p:txBody>
            </p:sp>
          </p:grpSp>
        </p:grpSp>
        <p:sp>
          <p:nvSpPr>
            <p:cNvPr id="176232" name="Freeform 222"/>
            <p:cNvSpPr>
              <a:spLocks noChangeAspect="1"/>
            </p:cNvSpPr>
            <p:nvPr/>
          </p:nvSpPr>
          <p:spPr bwMode="auto">
            <a:xfrm>
              <a:off x="6740" y="3766"/>
              <a:ext cx="546" cy="681"/>
            </a:xfrm>
            <a:custGeom>
              <a:avLst/>
              <a:gdLst>
                <a:gd name="T0" fmla="*/ 546 w 546"/>
                <a:gd name="T1" fmla="*/ 0 h 681"/>
                <a:gd name="T2" fmla="*/ 523 w 546"/>
                <a:gd name="T3" fmla="*/ 20 h 681"/>
                <a:gd name="T4" fmla="*/ 432 w 546"/>
                <a:gd name="T5" fmla="*/ 441 h 681"/>
                <a:gd name="T6" fmla="*/ 415 w 546"/>
                <a:gd name="T7" fmla="*/ 483 h 681"/>
                <a:gd name="T8" fmla="*/ 388 w 546"/>
                <a:gd name="T9" fmla="*/ 518 h 681"/>
                <a:gd name="T10" fmla="*/ 347 w 546"/>
                <a:gd name="T11" fmla="*/ 550 h 681"/>
                <a:gd name="T12" fmla="*/ 307 w 546"/>
                <a:gd name="T13" fmla="*/ 575 h 681"/>
                <a:gd name="T14" fmla="*/ 262 w 546"/>
                <a:gd name="T15" fmla="*/ 598 h 681"/>
                <a:gd name="T16" fmla="*/ 215 w 546"/>
                <a:gd name="T17" fmla="*/ 618 h 681"/>
                <a:gd name="T18" fmla="*/ 163 w 546"/>
                <a:gd name="T19" fmla="*/ 637 h 681"/>
                <a:gd name="T20" fmla="*/ 119 w 546"/>
                <a:gd name="T21" fmla="*/ 647 h 681"/>
                <a:gd name="T22" fmla="*/ 65 w 546"/>
                <a:gd name="T23" fmla="*/ 656 h 681"/>
                <a:gd name="T24" fmla="*/ 0 w 546"/>
                <a:gd name="T25" fmla="*/ 652 h 681"/>
                <a:gd name="T26" fmla="*/ 10 w 546"/>
                <a:gd name="T27" fmla="*/ 677 h 681"/>
                <a:gd name="T28" fmla="*/ 55 w 546"/>
                <a:gd name="T29" fmla="*/ 681 h 681"/>
                <a:gd name="T30" fmla="*/ 86 w 546"/>
                <a:gd name="T31" fmla="*/ 681 h 681"/>
                <a:gd name="T32" fmla="*/ 134 w 546"/>
                <a:gd name="T33" fmla="*/ 677 h 681"/>
                <a:gd name="T34" fmla="*/ 173 w 546"/>
                <a:gd name="T35" fmla="*/ 674 h 681"/>
                <a:gd name="T36" fmla="*/ 227 w 546"/>
                <a:gd name="T37" fmla="*/ 665 h 681"/>
                <a:gd name="T38" fmla="*/ 269 w 546"/>
                <a:gd name="T39" fmla="*/ 657 h 681"/>
                <a:gd name="T40" fmla="*/ 316 w 546"/>
                <a:gd name="T41" fmla="*/ 643 h 681"/>
                <a:gd name="T42" fmla="*/ 343 w 546"/>
                <a:gd name="T43" fmla="*/ 635 h 681"/>
                <a:gd name="T44" fmla="*/ 384 w 546"/>
                <a:gd name="T45" fmla="*/ 618 h 681"/>
                <a:gd name="T46" fmla="*/ 427 w 546"/>
                <a:gd name="T47" fmla="*/ 590 h 681"/>
                <a:gd name="T48" fmla="*/ 440 w 546"/>
                <a:gd name="T49" fmla="*/ 575 h 681"/>
                <a:gd name="T50" fmla="*/ 452 w 546"/>
                <a:gd name="T51" fmla="*/ 554 h 681"/>
                <a:gd name="T52" fmla="*/ 462 w 546"/>
                <a:gd name="T53" fmla="*/ 512 h 681"/>
                <a:gd name="T54" fmla="*/ 471 w 546"/>
                <a:gd name="T55" fmla="*/ 470 h 681"/>
                <a:gd name="T56" fmla="*/ 546 w 546"/>
                <a:gd name="T57" fmla="*/ 0 h 68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6"/>
                <a:gd name="T88" fmla="*/ 0 h 681"/>
                <a:gd name="T89" fmla="*/ 546 w 546"/>
                <a:gd name="T90" fmla="*/ 681 h 68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6" h="681">
                  <a:moveTo>
                    <a:pt x="546" y="0"/>
                  </a:moveTo>
                  <a:lnTo>
                    <a:pt x="523" y="20"/>
                  </a:lnTo>
                  <a:lnTo>
                    <a:pt x="432" y="441"/>
                  </a:lnTo>
                  <a:lnTo>
                    <a:pt x="415" y="483"/>
                  </a:lnTo>
                  <a:lnTo>
                    <a:pt x="388" y="518"/>
                  </a:lnTo>
                  <a:lnTo>
                    <a:pt x="347" y="550"/>
                  </a:lnTo>
                  <a:lnTo>
                    <a:pt x="307" y="575"/>
                  </a:lnTo>
                  <a:lnTo>
                    <a:pt x="262" y="598"/>
                  </a:lnTo>
                  <a:lnTo>
                    <a:pt x="215" y="618"/>
                  </a:lnTo>
                  <a:lnTo>
                    <a:pt x="163" y="637"/>
                  </a:lnTo>
                  <a:lnTo>
                    <a:pt x="119" y="647"/>
                  </a:lnTo>
                  <a:lnTo>
                    <a:pt x="65" y="656"/>
                  </a:lnTo>
                  <a:lnTo>
                    <a:pt x="0" y="652"/>
                  </a:lnTo>
                  <a:lnTo>
                    <a:pt x="10" y="677"/>
                  </a:lnTo>
                  <a:lnTo>
                    <a:pt x="55" y="681"/>
                  </a:lnTo>
                  <a:lnTo>
                    <a:pt x="86" y="681"/>
                  </a:lnTo>
                  <a:lnTo>
                    <a:pt x="134" y="677"/>
                  </a:lnTo>
                  <a:lnTo>
                    <a:pt x="173" y="674"/>
                  </a:lnTo>
                  <a:lnTo>
                    <a:pt x="227" y="665"/>
                  </a:lnTo>
                  <a:lnTo>
                    <a:pt x="269" y="657"/>
                  </a:lnTo>
                  <a:lnTo>
                    <a:pt x="316" y="643"/>
                  </a:lnTo>
                  <a:lnTo>
                    <a:pt x="343" y="635"/>
                  </a:lnTo>
                  <a:lnTo>
                    <a:pt x="384" y="618"/>
                  </a:lnTo>
                  <a:lnTo>
                    <a:pt x="427" y="590"/>
                  </a:lnTo>
                  <a:lnTo>
                    <a:pt x="440" y="575"/>
                  </a:lnTo>
                  <a:lnTo>
                    <a:pt x="452" y="554"/>
                  </a:lnTo>
                  <a:lnTo>
                    <a:pt x="462" y="512"/>
                  </a:lnTo>
                  <a:lnTo>
                    <a:pt x="471" y="470"/>
                  </a:lnTo>
                  <a:lnTo>
                    <a:pt x="546" y="0"/>
                  </a:lnTo>
                  <a:close/>
                </a:path>
              </a:pathLst>
            </a:custGeom>
            <a:solidFill>
              <a:srgbClr val="FF0000"/>
            </a:solidFill>
            <a:ln w="9525">
              <a:noFill/>
              <a:round/>
              <a:headEnd/>
              <a:tailEnd/>
            </a:ln>
          </p:spPr>
          <p:txBody>
            <a:bodyPr/>
            <a:lstStyle/>
            <a:p>
              <a:endParaRPr lang="zh-CN" altLang="en-US"/>
            </a:p>
          </p:txBody>
        </p:sp>
      </p:grpSp>
      <p:sp>
        <p:nvSpPr>
          <p:cNvPr id="176146" name="Line 223"/>
          <p:cNvSpPr>
            <a:spLocks noChangeShapeType="1"/>
          </p:cNvSpPr>
          <p:nvPr/>
        </p:nvSpPr>
        <p:spPr bwMode="auto">
          <a:xfrm flipV="1">
            <a:off x="4926013" y="1890713"/>
            <a:ext cx="560387" cy="182562"/>
          </a:xfrm>
          <a:prstGeom prst="line">
            <a:avLst/>
          </a:prstGeom>
          <a:noFill/>
          <a:ln w="28575">
            <a:solidFill>
              <a:srgbClr val="FF9966"/>
            </a:solidFill>
            <a:round/>
            <a:headEnd/>
            <a:tailEnd/>
          </a:ln>
        </p:spPr>
        <p:txBody>
          <a:bodyPr/>
          <a:lstStyle/>
          <a:p>
            <a:endParaRPr lang="zh-CN" altLang="en-US"/>
          </a:p>
        </p:txBody>
      </p:sp>
      <p:sp>
        <p:nvSpPr>
          <p:cNvPr id="176147" name="Line 224"/>
          <p:cNvSpPr>
            <a:spLocks noChangeShapeType="1"/>
          </p:cNvSpPr>
          <p:nvPr/>
        </p:nvSpPr>
        <p:spPr bwMode="auto">
          <a:xfrm>
            <a:off x="5486400" y="1890713"/>
            <a:ext cx="2003425" cy="801687"/>
          </a:xfrm>
          <a:prstGeom prst="line">
            <a:avLst/>
          </a:prstGeom>
          <a:noFill/>
          <a:ln w="28575">
            <a:solidFill>
              <a:srgbClr val="FF9966"/>
            </a:solidFill>
            <a:round/>
            <a:headEnd/>
            <a:tailEnd/>
          </a:ln>
        </p:spPr>
        <p:txBody>
          <a:bodyPr/>
          <a:lstStyle/>
          <a:p>
            <a:endParaRPr lang="zh-CN" altLang="en-US"/>
          </a:p>
        </p:txBody>
      </p:sp>
      <p:sp>
        <p:nvSpPr>
          <p:cNvPr id="176148" name="Line 225"/>
          <p:cNvSpPr>
            <a:spLocks noChangeShapeType="1"/>
          </p:cNvSpPr>
          <p:nvPr/>
        </p:nvSpPr>
        <p:spPr bwMode="auto">
          <a:xfrm>
            <a:off x="4953000" y="2093913"/>
            <a:ext cx="533400" cy="406400"/>
          </a:xfrm>
          <a:prstGeom prst="line">
            <a:avLst/>
          </a:prstGeom>
          <a:noFill/>
          <a:ln w="28575">
            <a:solidFill>
              <a:srgbClr val="FF9966"/>
            </a:solidFill>
            <a:round/>
            <a:headEnd/>
            <a:tailEnd/>
          </a:ln>
        </p:spPr>
        <p:txBody>
          <a:bodyPr/>
          <a:lstStyle/>
          <a:p>
            <a:endParaRPr lang="zh-CN" altLang="en-US"/>
          </a:p>
        </p:txBody>
      </p:sp>
      <p:sp>
        <p:nvSpPr>
          <p:cNvPr id="176149" name="Line 226"/>
          <p:cNvSpPr>
            <a:spLocks noChangeShapeType="1"/>
          </p:cNvSpPr>
          <p:nvPr/>
        </p:nvSpPr>
        <p:spPr bwMode="auto">
          <a:xfrm>
            <a:off x="5486400" y="2500313"/>
            <a:ext cx="2003425" cy="0"/>
          </a:xfrm>
          <a:prstGeom prst="line">
            <a:avLst/>
          </a:prstGeom>
          <a:noFill/>
          <a:ln w="28575">
            <a:solidFill>
              <a:srgbClr val="FF9966"/>
            </a:solidFill>
            <a:round/>
            <a:headEnd/>
            <a:tailEnd/>
          </a:ln>
        </p:spPr>
        <p:txBody>
          <a:bodyPr/>
          <a:lstStyle/>
          <a:p>
            <a:endParaRPr lang="zh-CN" altLang="en-US"/>
          </a:p>
        </p:txBody>
      </p:sp>
      <p:sp>
        <p:nvSpPr>
          <p:cNvPr id="176150" name="Oval 227"/>
          <p:cNvSpPr>
            <a:spLocks noChangeArrowheads="1"/>
          </p:cNvSpPr>
          <p:nvPr/>
        </p:nvSpPr>
        <p:spPr bwMode="auto">
          <a:xfrm>
            <a:off x="4941888" y="2168525"/>
            <a:ext cx="39687" cy="61913"/>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76151" name="Oval 228"/>
          <p:cNvSpPr>
            <a:spLocks noChangeArrowheads="1"/>
          </p:cNvSpPr>
          <p:nvPr/>
        </p:nvSpPr>
        <p:spPr bwMode="auto">
          <a:xfrm>
            <a:off x="6007100" y="2176463"/>
            <a:ext cx="41275" cy="60325"/>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76152" name="Oval 229"/>
          <p:cNvSpPr>
            <a:spLocks noChangeArrowheads="1"/>
          </p:cNvSpPr>
          <p:nvPr/>
        </p:nvSpPr>
        <p:spPr bwMode="auto">
          <a:xfrm>
            <a:off x="6888163" y="2173288"/>
            <a:ext cx="39687" cy="60325"/>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76153" name="Oval 230"/>
          <p:cNvSpPr>
            <a:spLocks noChangeArrowheads="1"/>
          </p:cNvSpPr>
          <p:nvPr/>
        </p:nvSpPr>
        <p:spPr bwMode="auto">
          <a:xfrm>
            <a:off x="8050213" y="2168525"/>
            <a:ext cx="39687" cy="61913"/>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76154" name="Line 232"/>
          <p:cNvSpPr>
            <a:spLocks noChangeShapeType="1"/>
          </p:cNvSpPr>
          <p:nvPr/>
        </p:nvSpPr>
        <p:spPr bwMode="auto">
          <a:xfrm flipH="1">
            <a:off x="4646613" y="2493963"/>
            <a:ext cx="2362200" cy="1468437"/>
          </a:xfrm>
          <a:prstGeom prst="line">
            <a:avLst/>
          </a:prstGeom>
          <a:noFill/>
          <a:ln w="19050">
            <a:solidFill>
              <a:srgbClr val="FF9966"/>
            </a:solidFill>
            <a:prstDash val="dash"/>
            <a:round/>
            <a:headEnd/>
            <a:tailEnd/>
          </a:ln>
        </p:spPr>
        <p:txBody>
          <a:bodyPr/>
          <a:lstStyle/>
          <a:p>
            <a:endParaRPr lang="zh-CN" altLang="en-US"/>
          </a:p>
        </p:txBody>
      </p:sp>
      <p:sp>
        <p:nvSpPr>
          <p:cNvPr id="176155" name="Line 233"/>
          <p:cNvSpPr>
            <a:spLocks noChangeShapeType="1"/>
          </p:cNvSpPr>
          <p:nvPr/>
        </p:nvSpPr>
        <p:spPr bwMode="auto">
          <a:xfrm flipV="1">
            <a:off x="7008813" y="2195513"/>
            <a:ext cx="481012" cy="304800"/>
          </a:xfrm>
          <a:prstGeom prst="line">
            <a:avLst/>
          </a:prstGeom>
          <a:noFill/>
          <a:ln w="9525">
            <a:solidFill>
              <a:schemeClr val="tx1"/>
            </a:solidFill>
            <a:round/>
            <a:headEnd/>
            <a:tailEnd/>
          </a:ln>
        </p:spPr>
        <p:txBody>
          <a:bodyPr/>
          <a:lstStyle/>
          <a:p>
            <a:endParaRPr lang="zh-CN" altLang="en-US"/>
          </a:p>
        </p:txBody>
      </p:sp>
      <p:sp>
        <p:nvSpPr>
          <p:cNvPr id="176156" name="Line 234"/>
          <p:cNvSpPr>
            <a:spLocks noChangeShapeType="1"/>
          </p:cNvSpPr>
          <p:nvPr/>
        </p:nvSpPr>
        <p:spPr bwMode="auto">
          <a:xfrm flipV="1">
            <a:off x="4646613" y="2705100"/>
            <a:ext cx="2801937" cy="1257300"/>
          </a:xfrm>
          <a:prstGeom prst="line">
            <a:avLst/>
          </a:prstGeom>
          <a:noFill/>
          <a:ln w="19050">
            <a:solidFill>
              <a:srgbClr val="FF9966"/>
            </a:solidFill>
            <a:prstDash val="dash"/>
            <a:round/>
            <a:headEnd/>
            <a:tailEnd/>
          </a:ln>
        </p:spPr>
        <p:txBody>
          <a:bodyPr/>
          <a:lstStyle/>
          <a:p>
            <a:endParaRPr lang="zh-CN" altLang="en-US"/>
          </a:p>
        </p:txBody>
      </p:sp>
      <p:sp>
        <p:nvSpPr>
          <p:cNvPr id="176157" name="Line 235"/>
          <p:cNvSpPr>
            <a:spLocks noChangeShapeType="1"/>
          </p:cNvSpPr>
          <p:nvPr/>
        </p:nvSpPr>
        <p:spPr bwMode="auto">
          <a:xfrm flipV="1">
            <a:off x="7489825" y="2327275"/>
            <a:ext cx="800100" cy="355600"/>
          </a:xfrm>
          <a:prstGeom prst="line">
            <a:avLst/>
          </a:prstGeom>
          <a:noFill/>
          <a:ln w="28575">
            <a:solidFill>
              <a:srgbClr val="FF9966"/>
            </a:solidFill>
            <a:round/>
            <a:headEnd/>
            <a:tailEnd/>
          </a:ln>
        </p:spPr>
        <p:txBody>
          <a:bodyPr/>
          <a:lstStyle/>
          <a:p>
            <a:endParaRPr lang="zh-CN" altLang="en-US"/>
          </a:p>
        </p:txBody>
      </p:sp>
      <p:sp>
        <p:nvSpPr>
          <p:cNvPr id="176158" name="Line 236"/>
          <p:cNvSpPr>
            <a:spLocks noChangeShapeType="1"/>
          </p:cNvSpPr>
          <p:nvPr/>
        </p:nvSpPr>
        <p:spPr bwMode="auto">
          <a:xfrm>
            <a:off x="7008813" y="2500313"/>
            <a:ext cx="481012" cy="122237"/>
          </a:xfrm>
          <a:prstGeom prst="line">
            <a:avLst/>
          </a:prstGeom>
          <a:noFill/>
          <a:ln w="19050">
            <a:solidFill>
              <a:srgbClr val="FF9966"/>
            </a:solidFill>
            <a:round/>
            <a:headEnd/>
            <a:tailEnd/>
          </a:ln>
        </p:spPr>
        <p:txBody>
          <a:bodyPr/>
          <a:lstStyle/>
          <a:p>
            <a:endParaRPr lang="zh-CN" altLang="en-US"/>
          </a:p>
        </p:txBody>
      </p:sp>
      <p:sp>
        <p:nvSpPr>
          <p:cNvPr id="176159" name="Line 237"/>
          <p:cNvSpPr>
            <a:spLocks noChangeShapeType="1"/>
          </p:cNvSpPr>
          <p:nvPr/>
        </p:nvSpPr>
        <p:spPr bwMode="auto">
          <a:xfrm flipV="1">
            <a:off x="4646613" y="2613025"/>
            <a:ext cx="2843212" cy="1349375"/>
          </a:xfrm>
          <a:prstGeom prst="line">
            <a:avLst/>
          </a:prstGeom>
          <a:noFill/>
          <a:ln w="19050">
            <a:solidFill>
              <a:srgbClr val="FF9966"/>
            </a:solidFill>
            <a:prstDash val="dash"/>
            <a:round/>
            <a:headEnd/>
            <a:tailEnd/>
          </a:ln>
        </p:spPr>
        <p:txBody>
          <a:bodyPr/>
          <a:lstStyle/>
          <a:p>
            <a:endParaRPr lang="zh-CN" altLang="en-US"/>
          </a:p>
        </p:txBody>
      </p:sp>
      <p:sp>
        <p:nvSpPr>
          <p:cNvPr id="176160" name="Line 238"/>
          <p:cNvSpPr>
            <a:spLocks noChangeShapeType="1"/>
          </p:cNvSpPr>
          <p:nvPr/>
        </p:nvSpPr>
        <p:spPr bwMode="auto">
          <a:xfrm flipV="1">
            <a:off x="7489825" y="2235200"/>
            <a:ext cx="800100" cy="387350"/>
          </a:xfrm>
          <a:prstGeom prst="line">
            <a:avLst/>
          </a:prstGeom>
          <a:noFill/>
          <a:ln w="28575">
            <a:solidFill>
              <a:srgbClr val="FF9966"/>
            </a:solidFill>
            <a:round/>
            <a:headEnd/>
            <a:tailEnd/>
          </a:ln>
        </p:spPr>
        <p:txBody>
          <a:bodyPr/>
          <a:lstStyle/>
          <a:p>
            <a:endParaRPr lang="zh-CN" altLang="en-US"/>
          </a:p>
        </p:txBody>
      </p:sp>
      <p:sp>
        <p:nvSpPr>
          <p:cNvPr id="176161" name="Line 239"/>
          <p:cNvSpPr>
            <a:spLocks noChangeShapeType="1"/>
          </p:cNvSpPr>
          <p:nvPr/>
        </p:nvSpPr>
        <p:spPr bwMode="auto">
          <a:xfrm>
            <a:off x="7008813" y="2500313"/>
            <a:ext cx="481012" cy="60325"/>
          </a:xfrm>
          <a:prstGeom prst="line">
            <a:avLst/>
          </a:prstGeom>
          <a:noFill/>
          <a:ln w="19050">
            <a:solidFill>
              <a:srgbClr val="FF9966"/>
            </a:solidFill>
            <a:round/>
            <a:headEnd/>
            <a:tailEnd/>
          </a:ln>
        </p:spPr>
        <p:txBody>
          <a:bodyPr/>
          <a:lstStyle/>
          <a:p>
            <a:endParaRPr lang="zh-CN" altLang="en-US"/>
          </a:p>
        </p:txBody>
      </p:sp>
      <p:sp>
        <p:nvSpPr>
          <p:cNvPr id="176162" name="Line 240"/>
          <p:cNvSpPr>
            <a:spLocks noChangeShapeType="1"/>
          </p:cNvSpPr>
          <p:nvPr/>
        </p:nvSpPr>
        <p:spPr bwMode="auto">
          <a:xfrm flipV="1">
            <a:off x="7524750" y="2181225"/>
            <a:ext cx="765175" cy="369888"/>
          </a:xfrm>
          <a:prstGeom prst="line">
            <a:avLst/>
          </a:prstGeom>
          <a:noFill/>
          <a:ln w="28575">
            <a:solidFill>
              <a:srgbClr val="FF9966"/>
            </a:solidFill>
            <a:round/>
            <a:headEnd/>
            <a:tailEnd/>
          </a:ln>
        </p:spPr>
        <p:txBody>
          <a:bodyPr/>
          <a:lstStyle/>
          <a:p>
            <a:endParaRPr lang="zh-CN" altLang="en-US"/>
          </a:p>
        </p:txBody>
      </p:sp>
      <p:grpSp>
        <p:nvGrpSpPr>
          <p:cNvPr id="20" name="xjhdx5"/>
          <p:cNvGrpSpPr>
            <a:grpSpLocks noChangeAspect="1"/>
          </p:cNvGrpSpPr>
          <p:nvPr/>
        </p:nvGrpSpPr>
        <p:grpSpPr bwMode="auto">
          <a:xfrm rot="10691454">
            <a:off x="4267200" y="2195513"/>
            <a:ext cx="639763" cy="1766887"/>
            <a:chOff x="5770" y="1606"/>
            <a:chExt cx="2019" cy="3673"/>
          </a:xfrm>
        </p:grpSpPr>
        <p:grpSp>
          <p:nvGrpSpPr>
            <p:cNvPr id="21" name="Group 242"/>
            <p:cNvGrpSpPr>
              <a:grpSpLocks noChangeAspect="1"/>
            </p:cNvGrpSpPr>
            <p:nvPr/>
          </p:nvGrpSpPr>
          <p:grpSpPr bwMode="auto">
            <a:xfrm>
              <a:off x="6320" y="4418"/>
              <a:ext cx="913" cy="861"/>
              <a:chOff x="6320" y="4418"/>
              <a:chExt cx="913" cy="861"/>
            </a:xfrm>
          </p:grpSpPr>
          <p:grpSp>
            <p:nvGrpSpPr>
              <p:cNvPr id="22" name="Group 243"/>
              <p:cNvGrpSpPr>
                <a:grpSpLocks noChangeAspect="1"/>
              </p:cNvGrpSpPr>
              <p:nvPr/>
            </p:nvGrpSpPr>
            <p:grpSpPr bwMode="auto">
              <a:xfrm>
                <a:off x="6320" y="4418"/>
                <a:ext cx="913" cy="861"/>
                <a:chOff x="6320" y="4418"/>
                <a:chExt cx="913" cy="861"/>
              </a:xfrm>
            </p:grpSpPr>
            <p:grpSp>
              <p:nvGrpSpPr>
                <p:cNvPr id="23" name="Group 244"/>
                <p:cNvGrpSpPr>
                  <a:grpSpLocks noChangeAspect="1"/>
                </p:cNvGrpSpPr>
                <p:nvPr/>
              </p:nvGrpSpPr>
              <p:grpSpPr bwMode="auto">
                <a:xfrm>
                  <a:off x="6549" y="5081"/>
                  <a:ext cx="498" cy="198"/>
                  <a:chOff x="6549" y="5081"/>
                  <a:chExt cx="498" cy="198"/>
                </a:xfrm>
              </p:grpSpPr>
              <p:sp>
                <p:nvSpPr>
                  <p:cNvPr id="176225" name="Freeform 245"/>
                  <p:cNvSpPr>
                    <a:spLocks noChangeAspect="1"/>
                  </p:cNvSpPr>
                  <p:nvPr/>
                </p:nvSpPr>
                <p:spPr bwMode="auto">
                  <a:xfrm>
                    <a:off x="6549" y="5081"/>
                    <a:ext cx="498" cy="198"/>
                  </a:xfrm>
                  <a:custGeom>
                    <a:avLst/>
                    <a:gdLst>
                      <a:gd name="T0" fmla="*/ 0 w 498"/>
                      <a:gd name="T1" fmla="*/ 0 h 198"/>
                      <a:gd name="T2" fmla="*/ 101 w 498"/>
                      <a:gd name="T3" fmla="*/ 157 h 198"/>
                      <a:gd name="T4" fmla="*/ 110 w 498"/>
                      <a:gd name="T5" fmla="*/ 167 h 198"/>
                      <a:gd name="T6" fmla="*/ 121 w 498"/>
                      <a:gd name="T7" fmla="*/ 173 h 198"/>
                      <a:gd name="T8" fmla="*/ 136 w 498"/>
                      <a:gd name="T9" fmla="*/ 178 h 198"/>
                      <a:gd name="T10" fmla="*/ 153 w 498"/>
                      <a:gd name="T11" fmla="*/ 186 h 198"/>
                      <a:gd name="T12" fmla="*/ 174 w 498"/>
                      <a:gd name="T13" fmla="*/ 190 h 198"/>
                      <a:gd name="T14" fmla="*/ 188 w 498"/>
                      <a:gd name="T15" fmla="*/ 191 h 198"/>
                      <a:gd name="T16" fmla="*/ 205 w 498"/>
                      <a:gd name="T17" fmla="*/ 194 h 198"/>
                      <a:gd name="T18" fmla="*/ 222 w 498"/>
                      <a:gd name="T19" fmla="*/ 195 h 198"/>
                      <a:gd name="T20" fmla="*/ 243 w 498"/>
                      <a:gd name="T21" fmla="*/ 198 h 198"/>
                      <a:gd name="T22" fmla="*/ 257 w 498"/>
                      <a:gd name="T23" fmla="*/ 198 h 198"/>
                      <a:gd name="T24" fmla="*/ 278 w 498"/>
                      <a:gd name="T25" fmla="*/ 195 h 198"/>
                      <a:gd name="T26" fmla="*/ 295 w 498"/>
                      <a:gd name="T27" fmla="*/ 194 h 198"/>
                      <a:gd name="T28" fmla="*/ 315 w 498"/>
                      <a:gd name="T29" fmla="*/ 191 h 198"/>
                      <a:gd name="T30" fmla="*/ 332 w 498"/>
                      <a:gd name="T31" fmla="*/ 190 h 198"/>
                      <a:gd name="T32" fmla="*/ 349 w 498"/>
                      <a:gd name="T33" fmla="*/ 185 h 198"/>
                      <a:gd name="T34" fmla="*/ 366 w 498"/>
                      <a:gd name="T35" fmla="*/ 181 h 198"/>
                      <a:gd name="T36" fmla="*/ 380 w 498"/>
                      <a:gd name="T37" fmla="*/ 173 h 198"/>
                      <a:gd name="T38" fmla="*/ 392 w 498"/>
                      <a:gd name="T39" fmla="*/ 165 h 198"/>
                      <a:gd name="T40" fmla="*/ 397 w 498"/>
                      <a:gd name="T41" fmla="*/ 160 h 198"/>
                      <a:gd name="T42" fmla="*/ 405 w 498"/>
                      <a:gd name="T43" fmla="*/ 152 h 198"/>
                      <a:gd name="T44" fmla="*/ 498 w 498"/>
                      <a:gd name="T45" fmla="*/ 0 h 198"/>
                      <a:gd name="T46" fmla="*/ 0 w 498"/>
                      <a:gd name="T47" fmla="*/ 0 h 19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8"/>
                      <a:gd name="T73" fmla="*/ 0 h 198"/>
                      <a:gd name="T74" fmla="*/ 498 w 498"/>
                      <a:gd name="T75" fmla="*/ 198 h 19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8" h="198">
                        <a:moveTo>
                          <a:pt x="0" y="0"/>
                        </a:moveTo>
                        <a:lnTo>
                          <a:pt x="101" y="157"/>
                        </a:lnTo>
                        <a:lnTo>
                          <a:pt x="110" y="167"/>
                        </a:lnTo>
                        <a:lnTo>
                          <a:pt x="121" y="173"/>
                        </a:lnTo>
                        <a:lnTo>
                          <a:pt x="136" y="178"/>
                        </a:lnTo>
                        <a:lnTo>
                          <a:pt x="153" y="186"/>
                        </a:lnTo>
                        <a:lnTo>
                          <a:pt x="174" y="190"/>
                        </a:lnTo>
                        <a:lnTo>
                          <a:pt x="188" y="191"/>
                        </a:lnTo>
                        <a:lnTo>
                          <a:pt x="205" y="194"/>
                        </a:lnTo>
                        <a:lnTo>
                          <a:pt x="222" y="195"/>
                        </a:lnTo>
                        <a:lnTo>
                          <a:pt x="243" y="198"/>
                        </a:lnTo>
                        <a:lnTo>
                          <a:pt x="257" y="198"/>
                        </a:lnTo>
                        <a:lnTo>
                          <a:pt x="278" y="195"/>
                        </a:lnTo>
                        <a:lnTo>
                          <a:pt x="295" y="194"/>
                        </a:lnTo>
                        <a:lnTo>
                          <a:pt x="315" y="191"/>
                        </a:lnTo>
                        <a:lnTo>
                          <a:pt x="332" y="190"/>
                        </a:lnTo>
                        <a:lnTo>
                          <a:pt x="349" y="185"/>
                        </a:lnTo>
                        <a:lnTo>
                          <a:pt x="366" y="181"/>
                        </a:lnTo>
                        <a:lnTo>
                          <a:pt x="380" y="173"/>
                        </a:lnTo>
                        <a:lnTo>
                          <a:pt x="392" y="165"/>
                        </a:lnTo>
                        <a:lnTo>
                          <a:pt x="397" y="160"/>
                        </a:lnTo>
                        <a:lnTo>
                          <a:pt x="405" y="152"/>
                        </a:lnTo>
                        <a:lnTo>
                          <a:pt x="498" y="0"/>
                        </a:lnTo>
                        <a:lnTo>
                          <a:pt x="0" y="0"/>
                        </a:lnTo>
                        <a:close/>
                      </a:path>
                    </a:pathLst>
                  </a:custGeom>
                  <a:solidFill>
                    <a:srgbClr val="FF0000"/>
                  </a:solidFill>
                  <a:ln w="9525">
                    <a:noFill/>
                    <a:round/>
                    <a:headEnd/>
                    <a:tailEnd/>
                  </a:ln>
                </p:spPr>
                <p:txBody>
                  <a:bodyPr/>
                  <a:lstStyle/>
                  <a:p>
                    <a:endParaRPr lang="zh-CN" altLang="en-US"/>
                  </a:p>
                </p:txBody>
              </p:sp>
              <p:sp>
                <p:nvSpPr>
                  <p:cNvPr id="176226" name="Freeform 246"/>
                  <p:cNvSpPr>
                    <a:spLocks noChangeAspect="1"/>
                  </p:cNvSpPr>
                  <p:nvPr/>
                </p:nvSpPr>
                <p:spPr bwMode="auto">
                  <a:xfrm>
                    <a:off x="6627" y="5081"/>
                    <a:ext cx="222" cy="198"/>
                  </a:xfrm>
                  <a:custGeom>
                    <a:avLst/>
                    <a:gdLst>
                      <a:gd name="T0" fmla="*/ 0 w 222"/>
                      <a:gd name="T1" fmla="*/ 0 h 198"/>
                      <a:gd name="T2" fmla="*/ 62 w 222"/>
                      <a:gd name="T3" fmla="*/ 178 h 198"/>
                      <a:gd name="T4" fmla="*/ 75 w 222"/>
                      <a:gd name="T5" fmla="*/ 186 h 198"/>
                      <a:gd name="T6" fmla="*/ 96 w 222"/>
                      <a:gd name="T7" fmla="*/ 190 h 198"/>
                      <a:gd name="T8" fmla="*/ 110 w 222"/>
                      <a:gd name="T9" fmla="*/ 191 h 198"/>
                      <a:gd name="T10" fmla="*/ 127 w 222"/>
                      <a:gd name="T11" fmla="*/ 194 h 198"/>
                      <a:gd name="T12" fmla="*/ 144 w 222"/>
                      <a:gd name="T13" fmla="*/ 195 h 198"/>
                      <a:gd name="T14" fmla="*/ 165 w 222"/>
                      <a:gd name="T15" fmla="*/ 198 h 198"/>
                      <a:gd name="T16" fmla="*/ 179 w 222"/>
                      <a:gd name="T17" fmla="*/ 198 h 198"/>
                      <a:gd name="T18" fmla="*/ 200 w 222"/>
                      <a:gd name="T19" fmla="*/ 195 h 198"/>
                      <a:gd name="T20" fmla="*/ 222 w 222"/>
                      <a:gd name="T21" fmla="*/ 0 h 198"/>
                      <a:gd name="T22" fmla="*/ 0 w 222"/>
                      <a:gd name="T23" fmla="*/ 0 h 1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2"/>
                      <a:gd name="T37" fmla="*/ 0 h 198"/>
                      <a:gd name="T38" fmla="*/ 222 w 222"/>
                      <a:gd name="T39" fmla="*/ 198 h 1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2" h="198">
                        <a:moveTo>
                          <a:pt x="0" y="0"/>
                        </a:moveTo>
                        <a:lnTo>
                          <a:pt x="62" y="178"/>
                        </a:lnTo>
                        <a:lnTo>
                          <a:pt x="75" y="186"/>
                        </a:lnTo>
                        <a:lnTo>
                          <a:pt x="96" y="190"/>
                        </a:lnTo>
                        <a:lnTo>
                          <a:pt x="110" y="191"/>
                        </a:lnTo>
                        <a:lnTo>
                          <a:pt x="127" y="194"/>
                        </a:lnTo>
                        <a:lnTo>
                          <a:pt x="144" y="195"/>
                        </a:lnTo>
                        <a:lnTo>
                          <a:pt x="165" y="198"/>
                        </a:lnTo>
                        <a:lnTo>
                          <a:pt x="179" y="198"/>
                        </a:lnTo>
                        <a:lnTo>
                          <a:pt x="200" y="195"/>
                        </a:lnTo>
                        <a:lnTo>
                          <a:pt x="222" y="0"/>
                        </a:lnTo>
                        <a:lnTo>
                          <a:pt x="0" y="0"/>
                        </a:lnTo>
                        <a:close/>
                      </a:path>
                    </a:pathLst>
                  </a:custGeom>
                  <a:solidFill>
                    <a:srgbClr val="FF0000"/>
                  </a:solidFill>
                  <a:ln w="9525">
                    <a:noFill/>
                    <a:round/>
                    <a:headEnd/>
                    <a:tailEnd/>
                  </a:ln>
                </p:spPr>
                <p:txBody>
                  <a:bodyPr/>
                  <a:lstStyle/>
                  <a:p>
                    <a:endParaRPr lang="zh-CN" altLang="en-US"/>
                  </a:p>
                </p:txBody>
              </p:sp>
            </p:grpSp>
            <p:grpSp>
              <p:nvGrpSpPr>
                <p:cNvPr id="24" name="Group 247"/>
                <p:cNvGrpSpPr>
                  <a:grpSpLocks noChangeAspect="1"/>
                </p:cNvGrpSpPr>
                <p:nvPr/>
              </p:nvGrpSpPr>
              <p:grpSpPr bwMode="auto">
                <a:xfrm>
                  <a:off x="6320" y="4418"/>
                  <a:ext cx="913" cy="718"/>
                  <a:chOff x="6320" y="4418"/>
                  <a:chExt cx="913" cy="718"/>
                </a:xfrm>
              </p:grpSpPr>
              <p:sp>
                <p:nvSpPr>
                  <p:cNvPr id="176218" name="Freeform 248"/>
                  <p:cNvSpPr>
                    <a:spLocks noChangeAspect="1"/>
                  </p:cNvSpPr>
                  <p:nvPr/>
                </p:nvSpPr>
                <p:spPr bwMode="auto">
                  <a:xfrm>
                    <a:off x="6320" y="4418"/>
                    <a:ext cx="913" cy="718"/>
                  </a:xfrm>
                  <a:custGeom>
                    <a:avLst/>
                    <a:gdLst>
                      <a:gd name="T0" fmla="*/ 21 w 913"/>
                      <a:gd name="T1" fmla="*/ 20 h 718"/>
                      <a:gd name="T2" fmla="*/ 25 w 913"/>
                      <a:gd name="T3" fmla="*/ 38 h 718"/>
                      <a:gd name="T4" fmla="*/ 23 w 913"/>
                      <a:gd name="T5" fmla="*/ 73 h 718"/>
                      <a:gd name="T6" fmla="*/ 12 w 913"/>
                      <a:gd name="T7" fmla="*/ 96 h 718"/>
                      <a:gd name="T8" fmla="*/ 6 w 913"/>
                      <a:gd name="T9" fmla="*/ 126 h 718"/>
                      <a:gd name="T10" fmla="*/ 17 w 913"/>
                      <a:gd name="T11" fmla="*/ 149 h 718"/>
                      <a:gd name="T12" fmla="*/ 34 w 913"/>
                      <a:gd name="T13" fmla="*/ 176 h 718"/>
                      <a:gd name="T14" fmla="*/ 30 w 913"/>
                      <a:gd name="T15" fmla="*/ 195 h 718"/>
                      <a:gd name="T16" fmla="*/ 13 w 913"/>
                      <a:gd name="T17" fmla="*/ 216 h 718"/>
                      <a:gd name="T18" fmla="*/ 6 w 913"/>
                      <a:gd name="T19" fmla="*/ 236 h 718"/>
                      <a:gd name="T20" fmla="*/ 19 w 913"/>
                      <a:gd name="T21" fmla="*/ 259 h 718"/>
                      <a:gd name="T22" fmla="*/ 30 w 913"/>
                      <a:gd name="T23" fmla="*/ 278 h 718"/>
                      <a:gd name="T24" fmla="*/ 30 w 913"/>
                      <a:gd name="T25" fmla="*/ 301 h 718"/>
                      <a:gd name="T26" fmla="*/ 12 w 913"/>
                      <a:gd name="T27" fmla="*/ 322 h 718"/>
                      <a:gd name="T28" fmla="*/ 0 w 913"/>
                      <a:gd name="T29" fmla="*/ 349 h 718"/>
                      <a:gd name="T30" fmla="*/ 13 w 913"/>
                      <a:gd name="T31" fmla="*/ 372 h 718"/>
                      <a:gd name="T32" fmla="*/ 33 w 913"/>
                      <a:gd name="T33" fmla="*/ 396 h 718"/>
                      <a:gd name="T34" fmla="*/ 33 w 913"/>
                      <a:gd name="T35" fmla="*/ 431 h 718"/>
                      <a:gd name="T36" fmla="*/ 19 w 913"/>
                      <a:gd name="T37" fmla="*/ 455 h 718"/>
                      <a:gd name="T38" fmla="*/ 21 w 913"/>
                      <a:gd name="T39" fmla="*/ 473 h 718"/>
                      <a:gd name="T40" fmla="*/ 42 w 913"/>
                      <a:gd name="T41" fmla="*/ 499 h 718"/>
                      <a:gd name="T42" fmla="*/ 107 w 913"/>
                      <a:gd name="T43" fmla="*/ 573 h 718"/>
                      <a:gd name="T44" fmla="*/ 166 w 913"/>
                      <a:gd name="T45" fmla="*/ 629 h 718"/>
                      <a:gd name="T46" fmla="*/ 217 w 913"/>
                      <a:gd name="T47" fmla="*/ 660 h 718"/>
                      <a:gd name="T48" fmla="*/ 313 w 913"/>
                      <a:gd name="T49" fmla="*/ 701 h 718"/>
                      <a:gd name="T50" fmla="*/ 401 w 913"/>
                      <a:gd name="T51" fmla="*/ 716 h 718"/>
                      <a:gd name="T52" fmla="*/ 523 w 913"/>
                      <a:gd name="T53" fmla="*/ 716 h 718"/>
                      <a:gd name="T54" fmla="*/ 625 w 913"/>
                      <a:gd name="T55" fmla="*/ 706 h 718"/>
                      <a:gd name="T56" fmla="*/ 697 w 913"/>
                      <a:gd name="T57" fmla="*/ 685 h 718"/>
                      <a:gd name="T58" fmla="*/ 744 w 913"/>
                      <a:gd name="T59" fmla="*/ 659 h 718"/>
                      <a:gd name="T60" fmla="*/ 778 w 913"/>
                      <a:gd name="T61" fmla="*/ 629 h 718"/>
                      <a:gd name="T62" fmla="*/ 874 w 913"/>
                      <a:gd name="T63" fmla="*/ 493 h 718"/>
                      <a:gd name="T64" fmla="*/ 894 w 913"/>
                      <a:gd name="T65" fmla="*/ 448 h 718"/>
                      <a:gd name="T66" fmla="*/ 895 w 913"/>
                      <a:gd name="T67" fmla="*/ 427 h 718"/>
                      <a:gd name="T68" fmla="*/ 882 w 913"/>
                      <a:gd name="T69" fmla="*/ 406 h 718"/>
                      <a:gd name="T70" fmla="*/ 882 w 913"/>
                      <a:gd name="T71" fmla="*/ 381 h 718"/>
                      <a:gd name="T72" fmla="*/ 894 w 913"/>
                      <a:gd name="T73" fmla="*/ 362 h 718"/>
                      <a:gd name="T74" fmla="*/ 908 w 913"/>
                      <a:gd name="T75" fmla="*/ 341 h 718"/>
                      <a:gd name="T76" fmla="*/ 912 w 913"/>
                      <a:gd name="T77" fmla="*/ 316 h 718"/>
                      <a:gd name="T78" fmla="*/ 900 w 913"/>
                      <a:gd name="T79" fmla="*/ 295 h 718"/>
                      <a:gd name="T80" fmla="*/ 886 w 913"/>
                      <a:gd name="T81" fmla="*/ 275 h 718"/>
                      <a:gd name="T82" fmla="*/ 886 w 913"/>
                      <a:gd name="T83" fmla="*/ 254 h 718"/>
                      <a:gd name="T84" fmla="*/ 904 w 913"/>
                      <a:gd name="T85" fmla="*/ 229 h 718"/>
                      <a:gd name="T86" fmla="*/ 908 w 913"/>
                      <a:gd name="T87" fmla="*/ 202 h 718"/>
                      <a:gd name="T88" fmla="*/ 894 w 913"/>
                      <a:gd name="T89" fmla="*/ 176 h 718"/>
                      <a:gd name="T90" fmla="*/ 886 w 913"/>
                      <a:gd name="T91" fmla="*/ 155 h 718"/>
                      <a:gd name="T92" fmla="*/ 895 w 913"/>
                      <a:gd name="T93" fmla="*/ 130 h 718"/>
                      <a:gd name="T94" fmla="*/ 908 w 913"/>
                      <a:gd name="T95" fmla="*/ 113 h 718"/>
                      <a:gd name="T96" fmla="*/ 913 w 913"/>
                      <a:gd name="T97" fmla="*/ 88 h 718"/>
                      <a:gd name="T98" fmla="*/ 903 w 913"/>
                      <a:gd name="T99" fmla="*/ 67 h 718"/>
                      <a:gd name="T100" fmla="*/ 890 w 913"/>
                      <a:gd name="T101" fmla="*/ 42 h 718"/>
                      <a:gd name="T102" fmla="*/ 894 w 913"/>
                      <a:gd name="T103" fmla="*/ 18 h 718"/>
                      <a:gd name="T104" fmla="*/ 26 w 913"/>
                      <a:gd name="T105" fmla="*/ 0 h 71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13"/>
                      <a:gd name="T160" fmla="*/ 0 h 718"/>
                      <a:gd name="T161" fmla="*/ 913 w 913"/>
                      <a:gd name="T162" fmla="*/ 718 h 71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13" h="718">
                        <a:moveTo>
                          <a:pt x="26" y="0"/>
                        </a:moveTo>
                        <a:lnTo>
                          <a:pt x="21" y="20"/>
                        </a:lnTo>
                        <a:lnTo>
                          <a:pt x="23" y="29"/>
                        </a:lnTo>
                        <a:lnTo>
                          <a:pt x="25" y="38"/>
                        </a:lnTo>
                        <a:lnTo>
                          <a:pt x="26" y="59"/>
                        </a:lnTo>
                        <a:lnTo>
                          <a:pt x="23" y="73"/>
                        </a:lnTo>
                        <a:lnTo>
                          <a:pt x="17" y="86"/>
                        </a:lnTo>
                        <a:lnTo>
                          <a:pt x="12" y="96"/>
                        </a:lnTo>
                        <a:lnTo>
                          <a:pt x="6" y="113"/>
                        </a:lnTo>
                        <a:lnTo>
                          <a:pt x="6" y="126"/>
                        </a:lnTo>
                        <a:lnTo>
                          <a:pt x="12" y="138"/>
                        </a:lnTo>
                        <a:lnTo>
                          <a:pt x="17" y="149"/>
                        </a:lnTo>
                        <a:lnTo>
                          <a:pt x="29" y="162"/>
                        </a:lnTo>
                        <a:lnTo>
                          <a:pt x="34" y="176"/>
                        </a:lnTo>
                        <a:lnTo>
                          <a:pt x="34" y="185"/>
                        </a:lnTo>
                        <a:lnTo>
                          <a:pt x="30" y="195"/>
                        </a:lnTo>
                        <a:lnTo>
                          <a:pt x="21" y="204"/>
                        </a:lnTo>
                        <a:lnTo>
                          <a:pt x="13" y="216"/>
                        </a:lnTo>
                        <a:lnTo>
                          <a:pt x="8" y="225"/>
                        </a:lnTo>
                        <a:lnTo>
                          <a:pt x="6" y="236"/>
                        </a:lnTo>
                        <a:lnTo>
                          <a:pt x="12" y="248"/>
                        </a:lnTo>
                        <a:lnTo>
                          <a:pt x="19" y="259"/>
                        </a:lnTo>
                        <a:lnTo>
                          <a:pt x="26" y="269"/>
                        </a:lnTo>
                        <a:lnTo>
                          <a:pt x="30" y="278"/>
                        </a:lnTo>
                        <a:lnTo>
                          <a:pt x="34" y="288"/>
                        </a:lnTo>
                        <a:lnTo>
                          <a:pt x="30" y="301"/>
                        </a:lnTo>
                        <a:lnTo>
                          <a:pt x="21" y="313"/>
                        </a:lnTo>
                        <a:lnTo>
                          <a:pt x="12" y="322"/>
                        </a:lnTo>
                        <a:lnTo>
                          <a:pt x="2" y="337"/>
                        </a:lnTo>
                        <a:lnTo>
                          <a:pt x="0" y="349"/>
                        </a:lnTo>
                        <a:lnTo>
                          <a:pt x="4" y="362"/>
                        </a:lnTo>
                        <a:lnTo>
                          <a:pt x="13" y="372"/>
                        </a:lnTo>
                        <a:lnTo>
                          <a:pt x="23" y="383"/>
                        </a:lnTo>
                        <a:lnTo>
                          <a:pt x="33" y="396"/>
                        </a:lnTo>
                        <a:lnTo>
                          <a:pt x="38" y="414"/>
                        </a:lnTo>
                        <a:lnTo>
                          <a:pt x="33" y="431"/>
                        </a:lnTo>
                        <a:lnTo>
                          <a:pt x="23" y="444"/>
                        </a:lnTo>
                        <a:lnTo>
                          <a:pt x="19" y="455"/>
                        </a:lnTo>
                        <a:lnTo>
                          <a:pt x="19" y="466"/>
                        </a:lnTo>
                        <a:lnTo>
                          <a:pt x="21" y="473"/>
                        </a:lnTo>
                        <a:lnTo>
                          <a:pt x="29" y="484"/>
                        </a:lnTo>
                        <a:lnTo>
                          <a:pt x="42" y="499"/>
                        </a:lnTo>
                        <a:lnTo>
                          <a:pt x="64" y="528"/>
                        </a:lnTo>
                        <a:lnTo>
                          <a:pt x="107" y="573"/>
                        </a:lnTo>
                        <a:lnTo>
                          <a:pt x="144" y="609"/>
                        </a:lnTo>
                        <a:lnTo>
                          <a:pt x="166" y="629"/>
                        </a:lnTo>
                        <a:lnTo>
                          <a:pt x="190" y="643"/>
                        </a:lnTo>
                        <a:lnTo>
                          <a:pt x="217" y="660"/>
                        </a:lnTo>
                        <a:lnTo>
                          <a:pt x="255" y="681"/>
                        </a:lnTo>
                        <a:lnTo>
                          <a:pt x="313" y="701"/>
                        </a:lnTo>
                        <a:lnTo>
                          <a:pt x="356" y="710"/>
                        </a:lnTo>
                        <a:lnTo>
                          <a:pt x="401" y="716"/>
                        </a:lnTo>
                        <a:lnTo>
                          <a:pt x="460" y="718"/>
                        </a:lnTo>
                        <a:lnTo>
                          <a:pt x="523" y="716"/>
                        </a:lnTo>
                        <a:lnTo>
                          <a:pt x="578" y="714"/>
                        </a:lnTo>
                        <a:lnTo>
                          <a:pt x="625" y="706"/>
                        </a:lnTo>
                        <a:lnTo>
                          <a:pt x="667" y="697"/>
                        </a:lnTo>
                        <a:lnTo>
                          <a:pt x="697" y="685"/>
                        </a:lnTo>
                        <a:lnTo>
                          <a:pt x="723" y="672"/>
                        </a:lnTo>
                        <a:lnTo>
                          <a:pt x="744" y="659"/>
                        </a:lnTo>
                        <a:lnTo>
                          <a:pt x="761" y="647"/>
                        </a:lnTo>
                        <a:lnTo>
                          <a:pt x="778" y="629"/>
                        </a:lnTo>
                        <a:lnTo>
                          <a:pt x="832" y="556"/>
                        </a:lnTo>
                        <a:lnTo>
                          <a:pt x="874" y="493"/>
                        </a:lnTo>
                        <a:lnTo>
                          <a:pt x="890" y="461"/>
                        </a:lnTo>
                        <a:lnTo>
                          <a:pt x="894" y="448"/>
                        </a:lnTo>
                        <a:lnTo>
                          <a:pt x="895" y="438"/>
                        </a:lnTo>
                        <a:lnTo>
                          <a:pt x="895" y="427"/>
                        </a:lnTo>
                        <a:lnTo>
                          <a:pt x="887" y="414"/>
                        </a:lnTo>
                        <a:lnTo>
                          <a:pt x="882" y="406"/>
                        </a:lnTo>
                        <a:lnTo>
                          <a:pt x="879" y="394"/>
                        </a:lnTo>
                        <a:lnTo>
                          <a:pt x="882" y="381"/>
                        </a:lnTo>
                        <a:lnTo>
                          <a:pt x="887" y="372"/>
                        </a:lnTo>
                        <a:lnTo>
                          <a:pt x="894" y="362"/>
                        </a:lnTo>
                        <a:lnTo>
                          <a:pt x="900" y="352"/>
                        </a:lnTo>
                        <a:lnTo>
                          <a:pt x="908" y="341"/>
                        </a:lnTo>
                        <a:lnTo>
                          <a:pt x="913" y="330"/>
                        </a:lnTo>
                        <a:lnTo>
                          <a:pt x="912" y="316"/>
                        </a:lnTo>
                        <a:lnTo>
                          <a:pt x="907" y="305"/>
                        </a:lnTo>
                        <a:lnTo>
                          <a:pt x="900" y="295"/>
                        </a:lnTo>
                        <a:lnTo>
                          <a:pt x="894" y="286"/>
                        </a:lnTo>
                        <a:lnTo>
                          <a:pt x="886" y="275"/>
                        </a:lnTo>
                        <a:lnTo>
                          <a:pt x="883" y="263"/>
                        </a:lnTo>
                        <a:lnTo>
                          <a:pt x="886" y="254"/>
                        </a:lnTo>
                        <a:lnTo>
                          <a:pt x="895" y="240"/>
                        </a:lnTo>
                        <a:lnTo>
                          <a:pt x="904" y="229"/>
                        </a:lnTo>
                        <a:lnTo>
                          <a:pt x="908" y="217"/>
                        </a:lnTo>
                        <a:lnTo>
                          <a:pt x="908" y="202"/>
                        </a:lnTo>
                        <a:lnTo>
                          <a:pt x="903" y="187"/>
                        </a:lnTo>
                        <a:lnTo>
                          <a:pt x="894" y="176"/>
                        </a:lnTo>
                        <a:lnTo>
                          <a:pt x="890" y="168"/>
                        </a:lnTo>
                        <a:lnTo>
                          <a:pt x="886" y="155"/>
                        </a:lnTo>
                        <a:lnTo>
                          <a:pt x="887" y="141"/>
                        </a:lnTo>
                        <a:lnTo>
                          <a:pt x="895" y="130"/>
                        </a:lnTo>
                        <a:lnTo>
                          <a:pt x="900" y="122"/>
                        </a:lnTo>
                        <a:lnTo>
                          <a:pt x="908" y="113"/>
                        </a:lnTo>
                        <a:lnTo>
                          <a:pt x="912" y="101"/>
                        </a:lnTo>
                        <a:lnTo>
                          <a:pt x="913" y="88"/>
                        </a:lnTo>
                        <a:lnTo>
                          <a:pt x="911" y="80"/>
                        </a:lnTo>
                        <a:lnTo>
                          <a:pt x="903" y="67"/>
                        </a:lnTo>
                        <a:lnTo>
                          <a:pt x="895" y="56"/>
                        </a:lnTo>
                        <a:lnTo>
                          <a:pt x="890" y="42"/>
                        </a:lnTo>
                        <a:lnTo>
                          <a:pt x="890" y="29"/>
                        </a:lnTo>
                        <a:lnTo>
                          <a:pt x="894" y="18"/>
                        </a:lnTo>
                        <a:lnTo>
                          <a:pt x="891" y="0"/>
                        </a:lnTo>
                        <a:lnTo>
                          <a:pt x="26" y="0"/>
                        </a:lnTo>
                        <a:close/>
                      </a:path>
                    </a:pathLst>
                  </a:custGeom>
                  <a:solidFill>
                    <a:srgbClr val="FF0000"/>
                  </a:solidFill>
                  <a:ln w="9525">
                    <a:noFill/>
                    <a:round/>
                    <a:headEnd/>
                    <a:tailEnd/>
                  </a:ln>
                </p:spPr>
                <p:txBody>
                  <a:bodyPr/>
                  <a:lstStyle/>
                  <a:p>
                    <a:endParaRPr lang="zh-CN" altLang="en-US"/>
                  </a:p>
                </p:txBody>
              </p:sp>
              <p:sp>
                <p:nvSpPr>
                  <p:cNvPr id="176219" name="Freeform 249"/>
                  <p:cNvSpPr>
                    <a:spLocks noChangeAspect="1"/>
                  </p:cNvSpPr>
                  <p:nvPr/>
                </p:nvSpPr>
                <p:spPr bwMode="auto">
                  <a:xfrm>
                    <a:off x="6326" y="4514"/>
                    <a:ext cx="113" cy="99"/>
                  </a:xfrm>
                  <a:custGeom>
                    <a:avLst/>
                    <a:gdLst>
                      <a:gd name="T0" fmla="*/ 6 w 113"/>
                      <a:gd name="T1" fmla="*/ 0 h 99"/>
                      <a:gd name="T2" fmla="*/ 13 w 113"/>
                      <a:gd name="T3" fmla="*/ 13 h 99"/>
                      <a:gd name="T4" fmla="*/ 24 w 113"/>
                      <a:gd name="T5" fmla="*/ 26 h 99"/>
                      <a:gd name="T6" fmla="*/ 44 w 113"/>
                      <a:gd name="T7" fmla="*/ 43 h 99"/>
                      <a:gd name="T8" fmla="*/ 68 w 113"/>
                      <a:gd name="T9" fmla="*/ 57 h 99"/>
                      <a:gd name="T10" fmla="*/ 91 w 113"/>
                      <a:gd name="T11" fmla="*/ 66 h 99"/>
                      <a:gd name="T12" fmla="*/ 113 w 113"/>
                      <a:gd name="T13" fmla="*/ 72 h 99"/>
                      <a:gd name="T14" fmla="*/ 104 w 113"/>
                      <a:gd name="T15" fmla="*/ 89 h 99"/>
                      <a:gd name="T16" fmla="*/ 75 w 113"/>
                      <a:gd name="T17" fmla="*/ 85 h 99"/>
                      <a:gd name="T18" fmla="*/ 44 w 113"/>
                      <a:gd name="T19" fmla="*/ 87 h 99"/>
                      <a:gd name="T20" fmla="*/ 24 w 113"/>
                      <a:gd name="T21" fmla="*/ 99 h 99"/>
                      <a:gd name="T22" fmla="*/ 28 w 113"/>
                      <a:gd name="T23" fmla="*/ 89 h 99"/>
                      <a:gd name="T24" fmla="*/ 27 w 113"/>
                      <a:gd name="T25" fmla="*/ 78 h 99"/>
                      <a:gd name="T26" fmla="*/ 20 w 113"/>
                      <a:gd name="T27" fmla="*/ 62 h 99"/>
                      <a:gd name="T28" fmla="*/ 11 w 113"/>
                      <a:gd name="T29" fmla="*/ 49 h 99"/>
                      <a:gd name="T30" fmla="*/ 2 w 113"/>
                      <a:gd name="T31" fmla="*/ 34 h 99"/>
                      <a:gd name="T32" fmla="*/ 0 w 113"/>
                      <a:gd name="T33" fmla="*/ 17 h 99"/>
                      <a:gd name="T34" fmla="*/ 6 w 113"/>
                      <a:gd name="T35" fmla="*/ 0 h 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3"/>
                      <a:gd name="T55" fmla="*/ 0 h 99"/>
                      <a:gd name="T56" fmla="*/ 113 w 113"/>
                      <a:gd name="T57" fmla="*/ 99 h 9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3" h="99">
                        <a:moveTo>
                          <a:pt x="6" y="0"/>
                        </a:moveTo>
                        <a:lnTo>
                          <a:pt x="13" y="13"/>
                        </a:lnTo>
                        <a:lnTo>
                          <a:pt x="24" y="26"/>
                        </a:lnTo>
                        <a:lnTo>
                          <a:pt x="44" y="43"/>
                        </a:lnTo>
                        <a:lnTo>
                          <a:pt x="68" y="57"/>
                        </a:lnTo>
                        <a:lnTo>
                          <a:pt x="91" y="66"/>
                        </a:lnTo>
                        <a:lnTo>
                          <a:pt x="113" y="72"/>
                        </a:lnTo>
                        <a:lnTo>
                          <a:pt x="104" y="89"/>
                        </a:lnTo>
                        <a:lnTo>
                          <a:pt x="75" y="85"/>
                        </a:lnTo>
                        <a:lnTo>
                          <a:pt x="44" y="87"/>
                        </a:lnTo>
                        <a:lnTo>
                          <a:pt x="24" y="99"/>
                        </a:lnTo>
                        <a:lnTo>
                          <a:pt x="28" y="89"/>
                        </a:lnTo>
                        <a:lnTo>
                          <a:pt x="27" y="78"/>
                        </a:lnTo>
                        <a:lnTo>
                          <a:pt x="20" y="62"/>
                        </a:lnTo>
                        <a:lnTo>
                          <a:pt x="11" y="49"/>
                        </a:lnTo>
                        <a:lnTo>
                          <a:pt x="2" y="34"/>
                        </a:lnTo>
                        <a:lnTo>
                          <a:pt x="0" y="17"/>
                        </a:lnTo>
                        <a:lnTo>
                          <a:pt x="6" y="0"/>
                        </a:lnTo>
                        <a:close/>
                      </a:path>
                    </a:pathLst>
                  </a:custGeom>
                  <a:solidFill>
                    <a:srgbClr val="FF0000"/>
                  </a:solidFill>
                  <a:ln w="9525">
                    <a:noFill/>
                    <a:round/>
                    <a:headEnd/>
                    <a:tailEnd/>
                  </a:ln>
                </p:spPr>
                <p:txBody>
                  <a:bodyPr/>
                  <a:lstStyle/>
                  <a:p>
                    <a:endParaRPr lang="zh-CN" altLang="en-US"/>
                  </a:p>
                </p:txBody>
              </p:sp>
              <p:sp>
                <p:nvSpPr>
                  <p:cNvPr id="176220" name="Freeform 250"/>
                  <p:cNvSpPr>
                    <a:spLocks noChangeAspect="1"/>
                  </p:cNvSpPr>
                  <p:nvPr/>
                </p:nvSpPr>
                <p:spPr bwMode="auto">
                  <a:xfrm>
                    <a:off x="6328" y="4637"/>
                    <a:ext cx="149" cy="84"/>
                  </a:xfrm>
                  <a:custGeom>
                    <a:avLst/>
                    <a:gdLst>
                      <a:gd name="T0" fmla="*/ 0 w 149"/>
                      <a:gd name="T1" fmla="*/ 10 h 84"/>
                      <a:gd name="T2" fmla="*/ 4 w 149"/>
                      <a:gd name="T3" fmla="*/ 0 h 84"/>
                      <a:gd name="T4" fmla="*/ 9 w 149"/>
                      <a:gd name="T5" fmla="*/ 10 h 84"/>
                      <a:gd name="T6" fmla="*/ 21 w 149"/>
                      <a:gd name="T7" fmla="*/ 15 h 84"/>
                      <a:gd name="T8" fmla="*/ 42 w 149"/>
                      <a:gd name="T9" fmla="*/ 25 h 84"/>
                      <a:gd name="T10" fmla="*/ 64 w 149"/>
                      <a:gd name="T11" fmla="*/ 31 h 84"/>
                      <a:gd name="T12" fmla="*/ 98 w 149"/>
                      <a:gd name="T13" fmla="*/ 38 h 84"/>
                      <a:gd name="T14" fmla="*/ 137 w 149"/>
                      <a:gd name="T15" fmla="*/ 44 h 84"/>
                      <a:gd name="T16" fmla="*/ 149 w 149"/>
                      <a:gd name="T17" fmla="*/ 80 h 84"/>
                      <a:gd name="T18" fmla="*/ 106 w 149"/>
                      <a:gd name="T19" fmla="*/ 69 h 84"/>
                      <a:gd name="T20" fmla="*/ 72 w 149"/>
                      <a:gd name="T21" fmla="*/ 65 h 84"/>
                      <a:gd name="T22" fmla="*/ 45 w 149"/>
                      <a:gd name="T23" fmla="*/ 71 h 84"/>
                      <a:gd name="T24" fmla="*/ 25 w 149"/>
                      <a:gd name="T25" fmla="*/ 84 h 84"/>
                      <a:gd name="T26" fmla="*/ 25 w 149"/>
                      <a:gd name="T27" fmla="*/ 73 h 84"/>
                      <a:gd name="T28" fmla="*/ 25 w 149"/>
                      <a:gd name="T29" fmla="*/ 63 h 84"/>
                      <a:gd name="T30" fmla="*/ 21 w 149"/>
                      <a:gd name="T31" fmla="*/ 52 h 84"/>
                      <a:gd name="T32" fmla="*/ 9 w 149"/>
                      <a:gd name="T33" fmla="*/ 36 h 84"/>
                      <a:gd name="T34" fmla="*/ 0 w 149"/>
                      <a:gd name="T35" fmla="*/ 23 h 84"/>
                      <a:gd name="T36" fmla="*/ 0 w 149"/>
                      <a:gd name="T37" fmla="*/ 10 h 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84"/>
                      <a:gd name="T59" fmla="*/ 149 w 149"/>
                      <a:gd name="T60" fmla="*/ 84 h 8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84">
                        <a:moveTo>
                          <a:pt x="0" y="10"/>
                        </a:moveTo>
                        <a:lnTo>
                          <a:pt x="4" y="0"/>
                        </a:lnTo>
                        <a:lnTo>
                          <a:pt x="9" y="10"/>
                        </a:lnTo>
                        <a:lnTo>
                          <a:pt x="21" y="15"/>
                        </a:lnTo>
                        <a:lnTo>
                          <a:pt x="42" y="25"/>
                        </a:lnTo>
                        <a:lnTo>
                          <a:pt x="64" y="31"/>
                        </a:lnTo>
                        <a:lnTo>
                          <a:pt x="98" y="38"/>
                        </a:lnTo>
                        <a:lnTo>
                          <a:pt x="137" y="44"/>
                        </a:lnTo>
                        <a:lnTo>
                          <a:pt x="149" y="80"/>
                        </a:lnTo>
                        <a:lnTo>
                          <a:pt x="106" y="69"/>
                        </a:lnTo>
                        <a:lnTo>
                          <a:pt x="72" y="65"/>
                        </a:lnTo>
                        <a:lnTo>
                          <a:pt x="45" y="71"/>
                        </a:lnTo>
                        <a:lnTo>
                          <a:pt x="25" y="84"/>
                        </a:lnTo>
                        <a:lnTo>
                          <a:pt x="25" y="73"/>
                        </a:lnTo>
                        <a:lnTo>
                          <a:pt x="25" y="63"/>
                        </a:lnTo>
                        <a:lnTo>
                          <a:pt x="21" y="52"/>
                        </a:lnTo>
                        <a:lnTo>
                          <a:pt x="9" y="36"/>
                        </a:lnTo>
                        <a:lnTo>
                          <a:pt x="0" y="23"/>
                        </a:lnTo>
                        <a:lnTo>
                          <a:pt x="0" y="10"/>
                        </a:lnTo>
                        <a:close/>
                      </a:path>
                    </a:pathLst>
                  </a:custGeom>
                  <a:solidFill>
                    <a:srgbClr val="FF0000"/>
                  </a:solidFill>
                  <a:ln w="9525">
                    <a:noFill/>
                    <a:round/>
                    <a:headEnd/>
                    <a:tailEnd/>
                  </a:ln>
                </p:spPr>
                <p:txBody>
                  <a:bodyPr/>
                  <a:lstStyle/>
                  <a:p>
                    <a:endParaRPr lang="zh-CN" altLang="en-US"/>
                  </a:p>
                </p:txBody>
              </p:sp>
              <p:sp>
                <p:nvSpPr>
                  <p:cNvPr id="176221" name="Freeform 251"/>
                  <p:cNvSpPr>
                    <a:spLocks noChangeAspect="1"/>
                  </p:cNvSpPr>
                  <p:nvPr/>
                </p:nvSpPr>
                <p:spPr bwMode="auto">
                  <a:xfrm>
                    <a:off x="6322" y="4742"/>
                    <a:ext cx="175" cy="104"/>
                  </a:xfrm>
                  <a:custGeom>
                    <a:avLst/>
                    <a:gdLst>
                      <a:gd name="T0" fmla="*/ 2 w 175"/>
                      <a:gd name="T1" fmla="*/ 13 h 104"/>
                      <a:gd name="T2" fmla="*/ 10 w 175"/>
                      <a:gd name="T3" fmla="*/ 0 h 104"/>
                      <a:gd name="T4" fmla="*/ 21 w 175"/>
                      <a:gd name="T5" fmla="*/ 17 h 104"/>
                      <a:gd name="T6" fmla="*/ 32 w 175"/>
                      <a:gd name="T7" fmla="*/ 25 h 104"/>
                      <a:gd name="T8" fmla="*/ 45 w 175"/>
                      <a:gd name="T9" fmla="*/ 34 h 104"/>
                      <a:gd name="T10" fmla="*/ 69 w 175"/>
                      <a:gd name="T11" fmla="*/ 42 h 104"/>
                      <a:gd name="T12" fmla="*/ 96 w 175"/>
                      <a:gd name="T13" fmla="*/ 49 h 104"/>
                      <a:gd name="T14" fmla="*/ 126 w 175"/>
                      <a:gd name="T15" fmla="*/ 59 h 104"/>
                      <a:gd name="T16" fmla="*/ 167 w 175"/>
                      <a:gd name="T17" fmla="*/ 72 h 104"/>
                      <a:gd name="T18" fmla="*/ 175 w 175"/>
                      <a:gd name="T19" fmla="*/ 104 h 104"/>
                      <a:gd name="T20" fmla="*/ 133 w 175"/>
                      <a:gd name="T21" fmla="*/ 87 h 104"/>
                      <a:gd name="T22" fmla="*/ 103 w 175"/>
                      <a:gd name="T23" fmla="*/ 76 h 104"/>
                      <a:gd name="T24" fmla="*/ 78 w 175"/>
                      <a:gd name="T25" fmla="*/ 72 h 104"/>
                      <a:gd name="T26" fmla="*/ 58 w 175"/>
                      <a:gd name="T27" fmla="*/ 72 h 104"/>
                      <a:gd name="T28" fmla="*/ 48 w 175"/>
                      <a:gd name="T29" fmla="*/ 80 h 104"/>
                      <a:gd name="T30" fmla="*/ 36 w 175"/>
                      <a:gd name="T31" fmla="*/ 91 h 104"/>
                      <a:gd name="T32" fmla="*/ 34 w 175"/>
                      <a:gd name="T33" fmla="*/ 78 h 104"/>
                      <a:gd name="T34" fmla="*/ 21 w 175"/>
                      <a:gd name="T35" fmla="*/ 59 h 104"/>
                      <a:gd name="T36" fmla="*/ 10 w 175"/>
                      <a:gd name="T37" fmla="*/ 45 h 104"/>
                      <a:gd name="T38" fmla="*/ 0 w 175"/>
                      <a:gd name="T39" fmla="*/ 31 h 104"/>
                      <a:gd name="T40" fmla="*/ 2 w 175"/>
                      <a:gd name="T41" fmla="*/ 13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5"/>
                      <a:gd name="T64" fmla="*/ 0 h 104"/>
                      <a:gd name="T65" fmla="*/ 175 w 175"/>
                      <a:gd name="T66" fmla="*/ 104 h 1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5" h="104">
                        <a:moveTo>
                          <a:pt x="2" y="13"/>
                        </a:moveTo>
                        <a:lnTo>
                          <a:pt x="10" y="0"/>
                        </a:lnTo>
                        <a:lnTo>
                          <a:pt x="21" y="17"/>
                        </a:lnTo>
                        <a:lnTo>
                          <a:pt x="32" y="25"/>
                        </a:lnTo>
                        <a:lnTo>
                          <a:pt x="45" y="34"/>
                        </a:lnTo>
                        <a:lnTo>
                          <a:pt x="69" y="42"/>
                        </a:lnTo>
                        <a:lnTo>
                          <a:pt x="96" y="49"/>
                        </a:lnTo>
                        <a:lnTo>
                          <a:pt x="126" y="59"/>
                        </a:lnTo>
                        <a:lnTo>
                          <a:pt x="167" y="72"/>
                        </a:lnTo>
                        <a:lnTo>
                          <a:pt x="175" y="104"/>
                        </a:lnTo>
                        <a:lnTo>
                          <a:pt x="133" y="87"/>
                        </a:lnTo>
                        <a:lnTo>
                          <a:pt x="103" y="76"/>
                        </a:lnTo>
                        <a:lnTo>
                          <a:pt x="78" y="72"/>
                        </a:lnTo>
                        <a:lnTo>
                          <a:pt x="58" y="72"/>
                        </a:lnTo>
                        <a:lnTo>
                          <a:pt x="48" y="80"/>
                        </a:lnTo>
                        <a:lnTo>
                          <a:pt x="36" y="91"/>
                        </a:lnTo>
                        <a:lnTo>
                          <a:pt x="34" y="78"/>
                        </a:lnTo>
                        <a:lnTo>
                          <a:pt x="21" y="59"/>
                        </a:lnTo>
                        <a:lnTo>
                          <a:pt x="10" y="45"/>
                        </a:lnTo>
                        <a:lnTo>
                          <a:pt x="0" y="31"/>
                        </a:lnTo>
                        <a:lnTo>
                          <a:pt x="2" y="13"/>
                        </a:lnTo>
                        <a:close/>
                      </a:path>
                    </a:pathLst>
                  </a:custGeom>
                  <a:solidFill>
                    <a:srgbClr val="FF0000"/>
                  </a:solidFill>
                  <a:ln w="9525">
                    <a:noFill/>
                    <a:round/>
                    <a:headEnd/>
                    <a:tailEnd/>
                  </a:ln>
                </p:spPr>
                <p:txBody>
                  <a:bodyPr/>
                  <a:lstStyle/>
                  <a:p>
                    <a:endParaRPr lang="zh-CN" altLang="en-US"/>
                  </a:p>
                </p:txBody>
              </p:sp>
              <p:sp>
                <p:nvSpPr>
                  <p:cNvPr id="176222" name="Freeform 252"/>
                  <p:cNvSpPr>
                    <a:spLocks noChangeAspect="1"/>
                  </p:cNvSpPr>
                  <p:nvPr/>
                </p:nvSpPr>
                <p:spPr bwMode="auto">
                  <a:xfrm>
                    <a:off x="6341" y="4856"/>
                    <a:ext cx="208" cy="230"/>
                  </a:xfrm>
                  <a:custGeom>
                    <a:avLst/>
                    <a:gdLst>
                      <a:gd name="T0" fmla="*/ 2 w 208"/>
                      <a:gd name="T1" fmla="*/ 35 h 230"/>
                      <a:gd name="T2" fmla="*/ 0 w 208"/>
                      <a:gd name="T3" fmla="*/ 21 h 230"/>
                      <a:gd name="T4" fmla="*/ 0 w 208"/>
                      <a:gd name="T5" fmla="*/ 11 h 230"/>
                      <a:gd name="T6" fmla="*/ 8 w 208"/>
                      <a:gd name="T7" fmla="*/ 0 h 230"/>
                      <a:gd name="T8" fmla="*/ 22 w 208"/>
                      <a:gd name="T9" fmla="*/ 17 h 230"/>
                      <a:gd name="T10" fmla="*/ 47 w 208"/>
                      <a:gd name="T11" fmla="*/ 32 h 230"/>
                      <a:gd name="T12" fmla="*/ 72 w 208"/>
                      <a:gd name="T13" fmla="*/ 44 h 230"/>
                      <a:gd name="T14" fmla="*/ 106 w 208"/>
                      <a:gd name="T15" fmla="*/ 55 h 230"/>
                      <a:gd name="T16" fmla="*/ 156 w 208"/>
                      <a:gd name="T17" fmla="*/ 65 h 230"/>
                      <a:gd name="T18" fmla="*/ 166 w 208"/>
                      <a:gd name="T19" fmla="*/ 91 h 230"/>
                      <a:gd name="T20" fmla="*/ 140 w 208"/>
                      <a:gd name="T21" fmla="*/ 84 h 230"/>
                      <a:gd name="T22" fmla="*/ 114 w 208"/>
                      <a:gd name="T23" fmla="*/ 80 h 230"/>
                      <a:gd name="T24" fmla="*/ 101 w 208"/>
                      <a:gd name="T25" fmla="*/ 82 h 230"/>
                      <a:gd name="T26" fmla="*/ 97 w 208"/>
                      <a:gd name="T27" fmla="*/ 95 h 230"/>
                      <a:gd name="T28" fmla="*/ 105 w 208"/>
                      <a:gd name="T29" fmla="*/ 112 h 230"/>
                      <a:gd name="T30" fmla="*/ 115 w 208"/>
                      <a:gd name="T31" fmla="*/ 128 h 230"/>
                      <a:gd name="T32" fmla="*/ 136 w 208"/>
                      <a:gd name="T33" fmla="*/ 153 h 230"/>
                      <a:gd name="T34" fmla="*/ 166 w 208"/>
                      <a:gd name="T35" fmla="*/ 179 h 230"/>
                      <a:gd name="T36" fmla="*/ 208 w 208"/>
                      <a:gd name="T37" fmla="*/ 209 h 230"/>
                      <a:gd name="T38" fmla="*/ 208 w 208"/>
                      <a:gd name="T39" fmla="*/ 230 h 230"/>
                      <a:gd name="T40" fmla="*/ 190 w 208"/>
                      <a:gd name="T41" fmla="*/ 219 h 230"/>
                      <a:gd name="T42" fmla="*/ 166 w 208"/>
                      <a:gd name="T43" fmla="*/ 205 h 230"/>
                      <a:gd name="T44" fmla="*/ 132 w 208"/>
                      <a:gd name="T45" fmla="*/ 179 h 230"/>
                      <a:gd name="T46" fmla="*/ 105 w 208"/>
                      <a:gd name="T47" fmla="*/ 150 h 230"/>
                      <a:gd name="T48" fmla="*/ 80 w 208"/>
                      <a:gd name="T49" fmla="*/ 128 h 230"/>
                      <a:gd name="T50" fmla="*/ 56 w 208"/>
                      <a:gd name="T51" fmla="*/ 101 h 230"/>
                      <a:gd name="T52" fmla="*/ 36 w 208"/>
                      <a:gd name="T53" fmla="*/ 78 h 230"/>
                      <a:gd name="T54" fmla="*/ 15 w 208"/>
                      <a:gd name="T55" fmla="*/ 57 h 230"/>
                      <a:gd name="T56" fmla="*/ 2 w 208"/>
                      <a:gd name="T57" fmla="*/ 35 h 23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230"/>
                      <a:gd name="T89" fmla="*/ 208 w 208"/>
                      <a:gd name="T90" fmla="*/ 230 h 23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230">
                        <a:moveTo>
                          <a:pt x="2" y="35"/>
                        </a:moveTo>
                        <a:lnTo>
                          <a:pt x="0" y="21"/>
                        </a:lnTo>
                        <a:lnTo>
                          <a:pt x="0" y="11"/>
                        </a:lnTo>
                        <a:lnTo>
                          <a:pt x="8" y="0"/>
                        </a:lnTo>
                        <a:lnTo>
                          <a:pt x="22" y="17"/>
                        </a:lnTo>
                        <a:lnTo>
                          <a:pt x="47" y="32"/>
                        </a:lnTo>
                        <a:lnTo>
                          <a:pt x="72" y="44"/>
                        </a:lnTo>
                        <a:lnTo>
                          <a:pt x="106" y="55"/>
                        </a:lnTo>
                        <a:lnTo>
                          <a:pt x="156" y="65"/>
                        </a:lnTo>
                        <a:lnTo>
                          <a:pt x="166" y="91"/>
                        </a:lnTo>
                        <a:lnTo>
                          <a:pt x="140" y="84"/>
                        </a:lnTo>
                        <a:lnTo>
                          <a:pt x="114" y="80"/>
                        </a:lnTo>
                        <a:lnTo>
                          <a:pt x="101" y="82"/>
                        </a:lnTo>
                        <a:lnTo>
                          <a:pt x="97" y="95"/>
                        </a:lnTo>
                        <a:lnTo>
                          <a:pt x="105" y="112"/>
                        </a:lnTo>
                        <a:lnTo>
                          <a:pt x="115" y="128"/>
                        </a:lnTo>
                        <a:lnTo>
                          <a:pt x="136" y="153"/>
                        </a:lnTo>
                        <a:lnTo>
                          <a:pt x="166" y="179"/>
                        </a:lnTo>
                        <a:lnTo>
                          <a:pt x="208" y="209"/>
                        </a:lnTo>
                        <a:lnTo>
                          <a:pt x="208" y="230"/>
                        </a:lnTo>
                        <a:lnTo>
                          <a:pt x="190" y="219"/>
                        </a:lnTo>
                        <a:lnTo>
                          <a:pt x="166" y="205"/>
                        </a:lnTo>
                        <a:lnTo>
                          <a:pt x="132" y="179"/>
                        </a:lnTo>
                        <a:lnTo>
                          <a:pt x="105" y="150"/>
                        </a:lnTo>
                        <a:lnTo>
                          <a:pt x="80" y="128"/>
                        </a:lnTo>
                        <a:lnTo>
                          <a:pt x="56" y="101"/>
                        </a:lnTo>
                        <a:lnTo>
                          <a:pt x="36" y="78"/>
                        </a:lnTo>
                        <a:lnTo>
                          <a:pt x="15" y="57"/>
                        </a:lnTo>
                        <a:lnTo>
                          <a:pt x="2" y="35"/>
                        </a:lnTo>
                        <a:close/>
                      </a:path>
                    </a:pathLst>
                  </a:custGeom>
                  <a:solidFill>
                    <a:srgbClr val="FF0000"/>
                  </a:solidFill>
                  <a:ln w="9525">
                    <a:noFill/>
                    <a:round/>
                    <a:headEnd/>
                    <a:tailEnd/>
                  </a:ln>
                </p:spPr>
                <p:txBody>
                  <a:bodyPr/>
                  <a:lstStyle/>
                  <a:p>
                    <a:endParaRPr lang="zh-CN" altLang="en-US"/>
                  </a:p>
                </p:txBody>
              </p:sp>
              <p:sp>
                <p:nvSpPr>
                  <p:cNvPr id="176223" name="Freeform 253"/>
                  <p:cNvSpPr>
                    <a:spLocks noChangeAspect="1"/>
                  </p:cNvSpPr>
                  <p:nvPr/>
                </p:nvSpPr>
                <p:spPr bwMode="auto">
                  <a:xfrm>
                    <a:off x="6345" y="4443"/>
                    <a:ext cx="86" cy="69"/>
                  </a:xfrm>
                  <a:custGeom>
                    <a:avLst/>
                    <a:gdLst>
                      <a:gd name="T0" fmla="*/ 0 w 86"/>
                      <a:gd name="T1" fmla="*/ 0 h 69"/>
                      <a:gd name="T2" fmla="*/ 11 w 86"/>
                      <a:gd name="T3" fmla="*/ 10 h 69"/>
                      <a:gd name="T4" fmla="*/ 25 w 86"/>
                      <a:gd name="T5" fmla="*/ 21 h 69"/>
                      <a:gd name="T6" fmla="*/ 42 w 86"/>
                      <a:gd name="T7" fmla="*/ 33 h 69"/>
                      <a:gd name="T8" fmla="*/ 60 w 86"/>
                      <a:gd name="T9" fmla="*/ 44 h 69"/>
                      <a:gd name="T10" fmla="*/ 77 w 86"/>
                      <a:gd name="T11" fmla="*/ 54 h 69"/>
                      <a:gd name="T12" fmla="*/ 86 w 86"/>
                      <a:gd name="T13" fmla="*/ 61 h 69"/>
                      <a:gd name="T14" fmla="*/ 65 w 86"/>
                      <a:gd name="T15" fmla="*/ 69 h 69"/>
                      <a:gd name="T16" fmla="*/ 42 w 86"/>
                      <a:gd name="T17" fmla="*/ 61 h 69"/>
                      <a:gd name="T18" fmla="*/ 18 w 86"/>
                      <a:gd name="T19" fmla="*/ 52 h 69"/>
                      <a:gd name="T20" fmla="*/ 0 w 86"/>
                      <a:gd name="T21" fmla="*/ 42 h 69"/>
                      <a:gd name="T22" fmla="*/ 1 w 86"/>
                      <a:gd name="T23" fmla="*/ 33 h 69"/>
                      <a:gd name="T24" fmla="*/ 4 w 86"/>
                      <a:gd name="T25" fmla="*/ 17 h 69"/>
                      <a:gd name="T26" fmla="*/ 0 w 86"/>
                      <a:gd name="T27" fmla="*/ 0 h 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69"/>
                      <a:gd name="T44" fmla="*/ 86 w 86"/>
                      <a:gd name="T45" fmla="*/ 69 h 6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69">
                        <a:moveTo>
                          <a:pt x="0" y="0"/>
                        </a:moveTo>
                        <a:lnTo>
                          <a:pt x="11" y="10"/>
                        </a:lnTo>
                        <a:lnTo>
                          <a:pt x="25" y="21"/>
                        </a:lnTo>
                        <a:lnTo>
                          <a:pt x="42" y="33"/>
                        </a:lnTo>
                        <a:lnTo>
                          <a:pt x="60" y="44"/>
                        </a:lnTo>
                        <a:lnTo>
                          <a:pt x="77" y="54"/>
                        </a:lnTo>
                        <a:lnTo>
                          <a:pt x="86" y="61"/>
                        </a:lnTo>
                        <a:lnTo>
                          <a:pt x="65" y="69"/>
                        </a:lnTo>
                        <a:lnTo>
                          <a:pt x="42" y="61"/>
                        </a:lnTo>
                        <a:lnTo>
                          <a:pt x="18" y="52"/>
                        </a:lnTo>
                        <a:lnTo>
                          <a:pt x="0" y="42"/>
                        </a:lnTo>
                        <a:lnTo>
                          <a:pt x="1" y="33"/>
                        </a:lnTo>
                        <a:lnTo>
                          <a:pt x="4" y="17"/>
                        </a:lnTo>
                        <a:lnTo>
                          <a:pt x="0" y="0"/>
                        </a:lnTo>
                        <a:close/>
                      </a:path>
                    </a:pathLst>
                  </a:custGeom>
                  <a:solidFill>
                    <a:srgbClr val="FF0000"/>
                  </a:solidFill>
                  <a:ln w="9525">
                    <a:noFill/>
                    <a:round/>
                    <a:headEnd/>
                    <a:tailEnd/>
                  </a:ln>
                </p:spPr>
                <p:txBody>
                  <a:bodyPr/>
                  <a:lstStyle/>
                  <a:p>
                    <a:endParaRPr lang="zh-CN" altLang="en-US"/>
                  </a:p>
                </p:txBody>
              </p:sp>
              <p:sp>
                <p:nvSpPr>
                  <p:cNvPr id="176224" name="Freeform 254"/>
                  <p:cNvSpPr>
                    <a:spLocks noChangeAspect="1"/>
                  </p:cNvSpPr>
                  <p:nvPr/>
                </p:nvSpPr>
                <p:spPr bwMode="auto">
                  <a:xfrm>
                    <a:off x="6501" y="4426"/>
                    <a:ext cx="732" cy="689"/>
                  </a:xfrm>
                  <a:custGeom>
                    <a:avLst/>
                    <a:gdLst>
                      <a:gd name="T0" fmla="*/ 348 w 732"/>
                      <a:gd name="T1" fmla="*/ 158 h 689"/>
                      <a:gd name="T2" fmla="*/ 292 w 732"/>
                      <a:gd name="T3" fmla="*/ 181 h 689"/>
                      <a:gd name="T4" fmla="*/ 175 w 732"/>
                      <a:gd name="T5" fmla="*/ 200 h 689"/>
                      <a:gd name="T6" fmla="*/ 0 w 732"/>
                      <a:gd name="T7" fmla="*/ 209 h 689"/>
                      <a:gd name="T8" fmla="*/ 205 w 732"/>
                      <a:gd name="T9" fmla="*/ 244 h 689"/>
                      <a:gd name="T10" fmla="*/ 435 w 732"/>
                      <a:gd name="T11" fmla="*/ 225 h 689"/>
                      <a:gd name="T12" fmla="*/ 597 w 732"/>
                      <a:gd name="T13" fmla="*/ 177 h 689"/>
                      <a:gd name="T14" fmla="*/ 648 w 732"/>
                      <a:gd name="T15" fmla="*/ 169 h 689"/>
                      <a:gd name="T16" fmla="*/ 625 w 732"/>
                      <a:gd name="T17" fmla="*/ 208 h 689"/>
                      <a:gd name="T18" fmla="*/ 510 w 732"/>
                      <a:gd name="T19" fmla="*/ 263 h 689"/>
                      <a:gd name="T20" fmla="*/ 304 w 732"/>
                      <a:gd name="T21" fmla="*/ 308 h 689"/>
                      <a:gd name="T22" fmla="*/ 177 w 732"/>
                      <a:gd name="T23" fmla="*/ 352 h 689"/>
                      <a:gd name="T24" fmla="*/ 411 w 732"/>
                      <a:gd name="T25" fmla="*/ 347 h 689"/>
                      <a:gd name="T26" fmla="*/ 567 w 732"/>
                      <a:gd name="T27" fmla="*/ 308 h 689"/>
                      <a:gd name="T28" fmla="*/ 659 w 732"/>
                      <a:gd name="T29" fmla="*/ 276 h 689"/>
                      <a:gd name="T30" fmla="*/ 661 w 732"/>
                      <a:gd name="T31" fmla="*/ 299 h 689"/>
                      <a:gd name="T32" fmla="*/ 584 w 732"/>
                      <a:gd name="T33" fmla="*/ 354 h 689"/>
                      <a:gd name="T34" fmla="*/ 439 w 732"/>
                      <a:gd name="T35" fmla="*/ 407 h 689"/>
                      <a:gd name="T36" fmla="*/ 237 w 732"/>
                      <a:gd name="T37" fmla="*/ 444 h 689"/>
                      <a:gd name="T38" fmla="*/ 305 w 732"/>
                      <a:gd name="T39" fmla="*/ 466 h 689"/>
                      <a:gd name="T40" fmla="*/ 482 w 732"/>
                      <a:gd name="T41" fmla="*/ 458 h 689"/>
                      <a:gd name="T42" fmla="*/ 629 w 732"/>
                      <a:gd name="T43" fmla="*/ 413 h 689"/>
                      <a:gd name="T44" fmla="*/ 642 w 732"/>
                      <a:gd name="T45" fmla="*/ 430 h 689"/>
                      <a:gd name="T46" fmla="*/ 599 w 732"/>
                      <a:gd name="T47" fmla="*/ 474 h 689"/>
                      <a:gd name="T48" fmla="*/ 489 w 732"/>
                      <a:gd name="T49" fmla="*/ 521 h 689"/>
                      <a:gd name="T50" fmla="*/ 360 w 732"/>
                      <a:gd name="T51" fmla="*/ 542 h 689"/>
                      <a:gd name="T52" fmla="*/ 166 w 732"/>
                      <a:gd name="T53" fmla="*/ 546 h 689"/>
                      <a:gd name="T54" fmla="*/ 301 w 732"/>
                      <a:gd name="T55" fmla="*/ 579 h 689"/>
                      <a:gd name="T56" fmla="*/ 427 w 732"/>
                      <a:gd name="T57" fmla="*/ 580 h 689"/>
                      <a:gd name="T58" fmla="*/ 540 w 732"/>
                      <a:gd name="T59" fmla="*/ 562 h 689"/>
                      <a:gd name="T60" fmla="*/ 589 w 732"/>
                      <a:gd name="T61" fmla="*/ 565 h 689"/>
                      <a:gd name="T62" fmla="*/ 561 w 732"/>
                      <a:gd name="T63" fmla="*/ 597 h 689"/>
                      <a:gd name="T64" fmla="*/ 495 w 732"/>
                      <a:gd name="T65" fmla="*/ 622 h 689"/>
                      <a:gd name="T66" fmla="*/ 253 w 732"/>
                      <a:gd name="T67" fmla="*/ 649 h 689"/>
                      <a:gd name="T68" fmla="*/ 453 w 732"/>
                      <a:gd name="T69" fmla="*/ 663 h 689"/>
                      <a:gd name="T70" fmla="*/ 466 w 732"/>
                      <a:gd name="T71" fmla="*/ 687 h 689"/>
                      <a:gd name="T72" fmla="*/ 542 w 732"/>
                      <a:gd name="T73" fmla="*/ 664 h 689"/>
                      <a:gd name="T74" fmla="*/ 597 w 732"/>
                      <a:gd name="T75" fmla="*/ 621 h 689"/>
                      <a:gd name="T76" fmla="*/ 709 w 732"/>
                      <a:gd name="T77" fmla="*/ 453 h 689"/>
                      <a:gd name="T78" fmla="*/ 714 w 732"/>
                      <a:gd name="T79" fmla="*/ 419 h 689"/>
                      <a:gd name="T80" fmla="*/ 698 w 732"/>
                      <a:gd name="T81" fmla="*/ 386 h 689"/>
                      <a:gd name="T82" fmla="*/ 713 w 732"/>
                      <a:gd name="T83" fmla="*/ 354 h 689"/>
                      <a:gd name="T84" fmla="*/ 732 w 732"/>
                      <a:gd name="T85" fmla="*/ 322 h 689"/>
                      <a:gd name="T86" fmla="*/ 719 w 732"/>
                      <a:gd name="T87" fmla="*/ 287 h 689"/>
                      <a:gd name="T88" fmla="*/ 702 w 732"/>
                      <a:gd name="T89" fmla="*/ 255 h 689"/>
                      <a:gd name="T90" fmla="*/ 723 w 732"/>
                      <a:gd name="T91" fmla="*/ 221 h 689"/>
                      <a:gd name="T92" fmla="*/ 722 w 732"/>
                      <a:gd name="T93" fmla="*/ 179 h 689"/>
                      <a:gd name="T94" fmla="*/ 705 w 732"/>
                      <a:gd name="T95" fmla="*/ 147 h 689"/>
                      <a:gd name="T96" fmla="*/ 719 w 732"/>
                      <a:gd name="T97" fmla="*/ 114 h 689"/>
                      <a:gd name="T98" fmla="*/ 732 w 732"/>
                      <a:gd name="T99" fmla="*/ 80 h 689"/>
                      <a:gd name="T100" fmla="*/ 714 w 732"/>
                      <a:gd name="T101" fmla="*/ 48 h 689"/>
                      <a:gd name="T102" fmla="*/ 634 w 732"/>
                      <a:gd name="T103" fmla="*/ 50 h 689"/>
                      <a:gd name="T104" fmla="*/ 475 w 732"/>
                      <a:gd name="T105" fmla="*/ 105 h 689"/>
                      <a:gd name="T106" fmla="*/ 294 w 732"/>
                      <a:gd name="T107" fmla="*/ 135 h 6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32"/>
                      <a:gd name="T163" fmla="*/ 0 h 689"/>
                      <a:gd name="T164" fmla="*/ 732 w 732"/>
                      <a:gd name="T165" fmla="*/ 689 h 68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32" h="689">
                        <a:moveTo>
                          <a:pt x="294" y="135"/>
                        </a:moveTo>
                        <a:lnTo>
                          <a:pt x="186" y="143"/>
                        </a:lnTo>
                        <a:lnTo>
                          <a:pt x="348" y="158"/>
                        </a:lnTo>
                        <a:lnTo>
                          <a:pt x="338" y="166"/>
                        </a:lnTo>
                        <a:lnTo>
                          <a:pt x="318" y="173"/>
                        </a:lnTo>
                        <a:lnTo>
                          <a:pt x="292" y="181"/>
                        </a:lnTo>
                        <a:lnTo>
                          <a:pt x="258" y="190"/>
                        </a:lnTo>
                        <a:lnTo>
                          <a:pt x="222" y="196"/>
                        </a:lnTo>
                        <a:lnTo>
                          <a:pt x="175" y="200"/>
                        </a:lnTo>
                        <a:lnTo>
                          <a:pt x="120" y="206"/>
                        </a:lnTo>
                        <a:lnTo>
                          <a:pt x="61" y="209"/>
                        </a:lnTo>
                        <a:lnTo>
                          <a:pt x="0" y="209"/>
                        </a:lnTo>
                        <a:lnTo>
                          <a:pt x="95" y="232"/>
                        </a:lnTo>
                        <a:lnTo>
                          <a:pt x="154" y="244"/>
                        </a:lnTo>
                        <a:lnTo>
                          <a:pt x="205" y="244"/>
                        </a:lnTo>
                        <a:lnTo>
                          <a:pt x="267" y="244"/>
                        </a:lnTo>
                        <a:lnTo>
                          <a:pt x="359" y="236"/>
                        </a:lnTo>
                        <a:lnTo>
                          <a:pt x="435" y="225"/>
                        </a:lnTo>
                        <a:lnTo>
                          <a:pt x="499" y="209"/>
                        </a:lnTo>
                        <a:lnTo>
                          <a:pt x="567" y="188"/>
                        </a:lnTo>
                        <a:lnTo>
                          <a:pt x="597" y="177"/>
                        </a:lnTo>
                        <a:lnTo>
                          <a:pt x="625" y="168"/>
                        </a:lnTo>
                        <a:lnTo>
                          <a:pt x="640" y="164"/>
                        </a:lnTo>
                        <a:lnTo>
                          <a:pt x="648" y="169"/>
                        </a:lnTo>
                        <a:lnTo>
                          <a:pt x="648" y="181"/>
                        </a:lnTo>
                        <a:lnTo>
                          <a:pt x="642" y="194"/>
                        </a:lnTo>
                        <a:lnTo>
                          <a:pt x="625" y="208"/>
                        </a:lnTo>
                        <a:lnTo>
                          <a:pt x="597" y="226"/>
                        </a:lnTo>
                        <a:lnTo>
                          <a:pt x="557" y="244"/>
                        </a:lnTo>
                        <a:lnTo>
                          <a:pt x="510" y="263"/>
                        </a:lnTo>
                        <a:lnTo>
                          <a:pt x="448" y="282"/>
                        </a:lnTo>
                        <a:lnTo>
                          <a:pt x="376" y="297"/>
                        </a:lnTo>
                        <a:lnTo>
                          <a:pt x="304" y="308"/>
                        </a:lnTo>
                        <a:lnTo>
                          <a:pt x="228" y="320"/>
                        </a:lnTo>
                        <a:lnTo>
                          <a:pt x="95" y="333"/>
                        </a:lnTo>
                        <a:lnTo>
                          <a:pt x="177" y="352"/>
                        </a:lnTo>
                        <a:lnTo>
                          <a:pt x="243" y="360"/>
                        </a:lnTo>
                        <a:lnTo>
                          <a:pt x="326" y="358"/>
                        </a:lnTo>
                        <a:lnTo>
                          <a:pt x="411" y="347"/>
                        </a:lnTo>
                        <a:lnTo>
                          <a:pt x="474" y="333"/>
                        </a:lnTo>
                        <a:lnTo>
                          <a:pt x="525" y="320"/>
                        </a:lnTo>
                        <a:lnTo>
                          <a:pt x="567" y="308"/>
                        </a:lnTo>
                        <a:lnTo>
                          <a:pt x="610" y="293"/>
                        </a:lnTo>
                        <a:lnTo>
                          <a:pt x="644" y="280"/>
                        </a:lnTo>
                        <a:lnTo>
                          <a:pt x="659" y="276"/>
                        </a:lnTo>
                        <a:lnTo>
                          <a:pt x="668" y="276"/>
                        </a:lnTo>
                        <a:lnTo>
                          <a:pt x="667" y="287"/>
                        </a:lnTo>
                        <a:lnTo>
                          <a:pt x="661" y="299"/>
                        </a:lnTo>
                        <a:lnTo>
                          <a:pt x="648" y="314"/>
                        </a:lnTo>
                        <a:lnTo>
                          <a:pt x="617" y="335"/>
                        </a:lnTo>
                        <a:lnTo>
                          <a:pt x="584" y="354"/>
                        </a:lnTo>
                        <a:lnTo>
                          <a:pt x="546" y="371"/>
                        </a:lnTo>
                        <a:lnTo>
                          <a:pt x="496" y="390"/>
                        </a:lnTo>
                        <a:lnTo>
                          <a:pt x="439" y="407"/>
                        </a:lnTo>
                        <a:lnTo>
                          <a:pt x="352" y="426"/>
                        </a:lnTo>
                        <a:lnTo>
                          <a:pt x="294" y="438"/>
                        </a:lnTo>
                        <a:lnTo>
                          <a:pt x="237" y="444"/>
                        </a:lnTo>
                        <a:lnTo>
                          <a:pt x="154" y="449"/>
                        </a:lnTo>
                        <a:lnTo>
                          <a:pt x="239" y="461"/>
                        </a:lnTo>
                        <a:lnTo>
                          <a:pt x="305" y="466"/>
                        </a:lnTo>
                        <a:lnTo>
                          <a:pt x="360" y="468"/>
                        </a:lnTo>
                        <a:lnTo>
                          <a:pt x="423" y="466"/>
                        </a:lnTo>
                        <a:lnTo>
                          <a:pt x="482" y="458"/>
                        </a:lnTo>
                        <a:lnTo>
                          <a:pt x="530" y="447"/>
                        </a:lnTo>
                        <a:lnTo>
                          <a:pt x="568" y="434"/>
                        </a:lnTo>
                        <a:lnTo>
                          <a:pt x="629" y="413"/>
                        </a:lnTo>
                        <a:lnTo>
                          <a:pt x="637" y="413"/>
                        </a:lnTo>
                        <a:lnTo>
                          <a:pt x="644" y="417"/>
                        </a:lnTo>
                        <a:lnTo>
                          <a:pt x="642" y="430"/>
                        </a:lnTo>
                        <a:lnTo>
                          <a:pt x="634" y="444"/>
                        </a:lnTo>
                        <a:lnTo>
                          <a:pt x="620" y="458"/>
                        </a:lnTo>
                        <a:lnTo>
                          <a:pt x="599" y="474"/>
                        </a:lnTo>
                        <a:lnTo>
                          <a:pt x="563" y="493"/>
                        </a:lnTo>
                        <a:lnTo>
                          <a:pt x="525" y="510"/>
                        </a:lnTo>
                        <a:lnTo>
                          <a:pt x="489" y="521"/>
                        </a:lnTo>
                        <a:lnTo>
                          <a:pt x="448" y="531"/>
                        </a:lnTo>
                        <a:lnTo>
                          <a:pt x="410" y="537"/>
                        </a:lnTo>
                        <a:lnTo>
                          <a:pt x="360" y="542"/>
                        </a:lnTo>
                        <a:lnTo>
                          <a:pt x="305" y="545"/>
                        </a:lnTo>
                        <a:lnTo>
                          <a:pt x="250" y="546"/>
                        </a:lnTo>
                        <a:lnTo>
                          <a:pt x="166" y="546"/>
                        </a:lnTo>
                        <a:lnTo>
                          <a:pt x="211" y="562"/>
                        </a:lnTo>
                        <a:lnTo>
                          <a:pt x="253" y="573"/>
                        </a:lnTo>
                        <a:lnTo>
                          <a:pt x="301" y="579"/>
                        </a:lnTo>
                        <a:lnTo>
                          <a:pt x="342" y="580"/>
                        </a:lnTo>
                        <a:lnTo>
                          <a:pt x="384" y="583"/>
                        </a:lnTo>
                        <a:lnTo>
                          <a:pt x="427" y="580"/>
                        </a:lnTo>
                        <a:lnTo>
                          <a:pt x="462" y="579"/>
                        </a:lnTo>
                        <a:lnTo>
                          <a:pt x="495" y="573"/>
                        </a:lnTo>
                        <a:lnTo>
                          <a:pt x="540" y="562"/>
                        </a:lnTo>
                        <a:lnTo>
                          <a:pt x="574" y="554"/>
                        </a:lnTo>
                        <a:lnTo>
                          <a:pt x="587" y="555"/>
                        </a:lnTo>
                        <a:lnTo>
                          <a:pt x="589" y="565"/>
                        </a:lnTo>
                        <a:lnTo>
                          <a:pt x="585" y="575"/>
                        </a:lnTo>
                        <a:lnTo>
                          <a:pt x="576" y="586"/>
                        </a:lnTo>
                        <a:lnTo>
                          <a:pt x="561" y="597"/>
                        </a:lnTo>
                        <a:lnTo>
                          <a:pt x="544" y="605"/>
                        </a:lnTo>
                        <a:lnTo>
                          <a:pt x="525" y="614"/>
                        </a:lnTo>
                        <a:lnTo>
                          <a:pt x="495" y="622"/>
                        </a:lnTo>
                        <a:lnTo>
                          <a:pt x="432" y="631"/>
                        </a:lnTo>
                        <a:lnTo>
                          <a:pt x="372" y="639"/>
                        </a:lnTo>
                        <a:lnTo>
                          <a:pt x="253" y="649"/>
                        </a:lnTo>
                        <a:lnTo>
                          <a:pt x="407" y="656"/>
                        </a:lnTo>
                        <a:lnTo>
                          <a:pt x="439" y="656"/>
                        </a:lnTo>
                        <a:lnTo>
                          <a:pt x="453" y="663"/>
                        </a:lnTo>
                        <a:lnTo>
                          <a:pt x="461" y="670"/>
                        </a:lnTo>
                        <a:lnTo>
                          <a:pt x="458" y="681"/>
                        </a:lnTo>
                        <a:lnTo>
                          <a:pt x="466" y="687"/>
                        </a:lnTo>
                        <a:lnTo>
                          <a:pt x="486" y="689"/>
                        </a:lnTo>
                        <a:lnTo>
                          <a:pt x="516" y="677"/>
                        </a:lnTo>
                        <a:lnTo>
                          <a:pt x="542" y="664"/>
                        </a:lnTo>
                        <a:lnTo>
                          <a:pt x="563" y="651"/>
                        </a:lnTo>
                        <a:lnTo>
                          <a:pt x="580" y="639"/>
                        </a:lnTo>
                        <a:lnTo>
                          <a:pt x="597" y="621"/>
                        </a:lnTo>
                        <a:lnTo>
                          <a:pt x="651" y="548"/>
                        </a:lnTo>
                        <a:lnTo>
                          <a:pt x="693" y="485"/>
                        </a:lnTo>
                        <a:lnTo>
                          <a:pt x="709" y="453"/>
                        </a:lnTo>
                        <a:lnTo>
                          <a:pt x="713" y="440"/>
                        </a:lnTo>
                        <a:lnTo>
                          <a:pt x="714" y="430"/>
                        </a:lnTo>
                        <a:lnTo>
                          <a:pt x="714" y="419"/>
                        </a:lnTo>
                        <a:lnTo>
                          <a:pt x="706" y="406"/>
                        </a:lnTo>
                        <a:lnTo>
                          <a:pt x="701" y="398"/>
                        </a:lnTo>
                        <a:lnTo>
                          <a:pt x="698" y="386"/>
                        </a:lnTo>
                        <a:lnTo>
                          <a:pt x="701" y="373"/>
                        </a:lnTo>
                        <a:lnTo>
                          <a:pt x="706" y="364"/>
                        </a:lnTo>
                        <a:lnTo>
                          <a:pt x="713" y="354"/>
                        </a:lnTo>
                        <a:lnTo>
                          <a:pt x="719" y="344"/>
                        </a:lnTo>
                        <a:lnTo>
                          <a:pt x="727" y="333"/>
                        </a:lnTo>
                        <a:lnTo>
                          <a:pt x="732" y="322"/>
                        </a:lnTo>
                        <a:lnTo>
                          <a:pt x="731" y="308"/>
                        </a:lnTo>
                        <a:lnTo>
                          <a:pt x="726" y="297"/>
                        </a:lnTo>
                        <a:lnTo>
                          <a:pt x="719" y="287"/>
                        </a:lnTo>
                        <a:lnTo>
                          <a:pt x="713" y="278"/>
                        </a:lnTo>
                        <a:lnTo>
                          <a:pt x="705" y="267"/>
                        </a:lnTo>
                        <a:lnTo>
                          <a:pt x="702" y="255"/>
                        </a:lnTo>
                        <a:lnTo>
                          <a:pt x="705" y="246"/>
                        </a:lnTo>
                        <a:lnTo>
                          <a:pt x="714" y="232"/>
                        </a:lnTo>
                        <a:lnTo>
                          <a:pt x="723" y="221"/>
                        </a:lnTo>
                        <a:lnTo>
                          <a:pt x="727" y="209"/>
                        </a:lnTo>
                        <a:lnTo>
                          <a:pt x="727" y="194"/>
                        </a:lnTo>
                        <a:lnTo>
                          <a:pt x="722" y="179"/>
                        </a:lnTo>
                        <a:lnTo>
                          <a:pt x="713" y="168"/>
                        </a:lnTo>
                        <a:lnTo>
                          <a:pt x="709" y="160"/>
                        </a:lnTo>
                        <a:lnTo>
                          <a:pt x="705" y="147"/>
                        </a:lnTo>
                        <a:lnTo>
                          <a:pt x="706" y="133"/>
                        </a:lnTo>
                        <a:lnTo>
                          <a:pt x="714" y="122"/>
                        </a:lnTo>
                        <a:lnTo>
                          <a:pt x="719" y="114"/>
                        </a:lnTo>
                        <a:lnTo>
                          <a:pt x="727" y="105"/>
                        </a:lnTo>
                        <a:lnTo>
                          <a:pt x="731" y="93"/>
                        </a:lnTo>
                        <a:lnTo>
                          <a:pt x="732" y="80"/>
                        </a:lnTo>
                        <a:lnTo>
                          <a:pt x="730" y="72"/>
                        </a:lnTo>
                        <a:lnTo>
                          <a:pt x="722" y="59"/>
                        </a:lnTo>
                        <a:lnTo>
                          <a:pt x="714" y="48"/>
                        </a:lnTo>
                        <a:lnTo>
                          <a:pt x="709" y="34"/>
                        </a:lnTo>
                        <a:lnTo>
                          <a:pt x="709" y="0"/>
                        </a:lnTo>
                        <a:lnTo>
                          <a:pt x="634" y="50"/>
                        </a:lnTo>
                        <a:lnTo>
                          <a:pt x="589" y="69"/>
                        </a:lnTo>
                        <a:lnTo>
                          <a:pt x="536" y="86"/>
                        </a:lnTo>
                        <a:lnTo>
                          <a:pt x="475" y="105"/>
                        </a:lnTo>
                        <a:lnTo>
                          <a:pt x="420" y="116"/>
                        </a:lnTo>
                        <a:lnTo>
                          <a:pt x="365" y="126"/>
                        </a:lnTo>
                        <a:lnTo>
                          <a:pt x="294" y="135"/>
                        </a:lnTo>
                        <a:close/>
                      </a:path>
                    </a:pathLst>
                  </a:custGeom>
                  <a:solidFill>
                    <a:srgbClr val="FF0000"/>
                  </a:solidFill>
                  <a:ln w="9525">
                    <a:noFill/>
                    <a:round/>
                    <a:headEnd/>
                    <a:tailEnd/>
                  </a:ln>
                </p:spPr>
                <p:txBody>
                  <a:bodyPr/>
                  <a:lstStyle/>
                  <a:p>
                    <a:endParaRPr lang="zh-CN" altLang="en-US"/>
                  </a:p>
                </p:txBody>
              </p:sp>
            </p:grpSp>
          </p:grpSp>
          <p:grpSp>
            <p:nvGrpSpPr>
              <p:cNvPr id="25" name="Group 255"/>
              <p:cNvGrpSpPr>
                <a:grpSpLocks noChangeAspect="1"/>
              </p:cNvGrpSpPr>
              <p:nvPr/>
            </p:nvGrpSpPr>
            <p:grpSpPr bwMode="auto">
              <a:xfrm>
                <a:off x="6929" y="4535"/>
                <a:ext cx="218" cy="436"/>
                <a:chOff x="6929" y="4535"/>
                <a:chExt cx="218" cy="436"/>
              </a:xfrm>
            </p:grpSpPr>
            <p:sp>
              <p:nvSpPr>
                <p:cNvPr id="176212" name="Freeform 256"/>
                <p:cNvSpPr>
                  <a:spLocks noChangeAspect="1"/>
                </p:cNvSpPr>
                <p:nvPr/>
              </p:nvSpPr>
              <p:spPr bwMode="auto">
                <a:xfrm>
                  <a:off x="6971" y="4651"/>
                  <a:ext cx="167" cy="70"/>
                </a:xfrm>
                <a:custGeom>
                  <a:avLst/>
                  <a:gdLst>
                    <a:gd name="T0" fmla="*/ 167 w 167"/>
                    <a:gd name="T1" fmla="*/ 13 h 70"/>
                    <a:gd name="T2" fmla="*/ 151 w 167"/>
                    <a:gd name="T3" fmla="*/ 0 h 70"/>
                    <a:gd name="T4" fmla="*/ 100 w 167"/>
                    <a:gd name="T5" fmla="*/ 26 h 70"/>
                    <a:gd name="T6" fmla="*/ 49 w 167"/>
                    <a:gd name="T7" fmla="*/ 45 h 70"/>
                    <a:gd name="T8" fmla="*/ 0 w 167"/>
                    <a:gd name="T9" fmla="*/ 59 h 70"/>
                    <a:gd name="T10" fmla="*/ 9 w 167"/>
                    <a:gd name="T11" fmla="*/ 70 h 70"/>
                    <a:gd name="T12" fmla="*/ 43 w 167"/>
                    <a:gd name="T13" fmla="*/ 70 h 70"/>
                    <a:gd name="T14" fmla="*/ 89 w 167"/>
                    <a:gd name="T15" fmla="*/ 60 h 70"/>
                    <a:gd name="T16" fmla="*/ 130 w 167"/>
                    <a:gd name="T17" fmla="*/ 40 h 70"/>
                    <a:gd name="T18" fmla="*/ 167 w 167"/>
                    <a:gd name="T19" fmla="*/ 13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7"/>
                    <a:gd name="T31" fmla="*/ 0 h 70"/>
                    <a:gd name="T32" fmla="*/ 167 w 167"/>
                    <a:gd name="T33" fmla="*/ 70 h 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7" h="70">
                      <a:moveTo>
                        <a:pt x="167" y="13"/>
                      </a:moveTo>
                      <a:lnTo>
                        <a:pt x="151" y="0"/>
                      </a:lnTo>
                      <a:lnTo>
                        <a:pt x="100" y="26"/>
                      </a:lnTo>
                      <a:lnTo>
                        <a:pt x="49" y="45"/>
                      </a:lnTo>
                      <a:lnTo>
                        <a:pt x="0" y="59"/>
                      </a:lnTo>
                      <a:lnTo>
                        <a:pt x="9" y="70"/>
                      </a:lnTo>
                      <a:lnTo>
                        <a:pt x="43" y="70"/>
                      </a:lnTo>
                      <a:lnTo>
                        <a:pt x="89" y="60"/>
                      </a:lnTo>
                      <a:lnTo>
                        <a:pt x="130" y="40"/>
                      </a:lnTo>
                      <a:lnTo>
                        <a:pt x="167" y="13"/>
                      </a:lnTo>
                      <a:close/>
                    </a:path>
                  </a:pathLst>
                </a:custGeom>
                <a:solidFill>
                  <a:srgbClr val="FF0000"/>
                </a:solidFill>
                <a:ln w="9525">
                  <a:noFill/>
                  <a:round/>
                  <a:headEnd/>
                  <a:tailEnd/>
                </a:ln>
              </p:spPr>
              <p:txBody>
                <a:bodyPr/>
                <a:lstStyle/>
                <a:p>
                  <a:endParaRPr lang="zh-CN" altLang="en-US"/>
                </a:p>
              </p:txBody>
            </p:sp>
            <p:sp>
              <p:nvSpPr>
                <p:cNvPr id="176213" name="Freeform 257"/>
                <p:cNvSpPr>
                  <a:spLocks noChangeAspect="1"/>
                </p:cNvSpPr>
                <p:nvPr/>
              </p:nvSpPr>
              <p:spPr bwMode="auto">
                <a:xfrm>
                  <a:off x="7001" y="4763"/>
                  <a:ext cx="146" cy="78"/>
                </a:xfrm>
                <a:custGeom>
                  <a:avLst/>
                  <a:gdLst>
                    <a:gd name="T0" fmla="*/ 146 w 146"/>
                    <a:gd name="T1" fmla="*/ 15 h 78"/>
                    <a:gd name="T2" fmla="*/ 138 w 146"/>
                    <a:gd name="T3" fmla="*/ 0 h 78"/>
                    <a:gd name="T4" fmla="*/ 89 w 146"/>
                    <a:gd name="T5" fmla="*/ 34 h 78"/>
                    <a:gd name="T6" fmla="*/ 50 w 146"/>
                    <a:gd name="T7" fmla="*/ 51 h 78"/>
                    <a:gd name="T8" fmla="*/ 0 w 146"/>
                    <a:gd name="T9" fmla="*/ 66 h 78"/>
                    <a:gd name="T10" fmla="*/ 10 w 146"/>
                    <a:gd name="T11" fmla="*/ 78 h 78"/>
                    <a:gd name="T12" fmla="*/ 42 w 146"/>
                    <a:gd name="T13" fmla="*/ 78 h 78"/>
                    <a:gd name="T14" fmla="*/ 74 w 146"/>
                    <a:gd name="T15" fmla="*/ 69 h 78"/>
                    <a:gd name="T16" fmla="*/ 112 w 146"/>
                    <a:gd name="T17" fmla="*/ 45 h 78"/>
                    <a:gd name="T18" fmla="*/ 146 w 146"/>
                    <a:gd name="T19" fmla="*/ 15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6"/>
                    <a:gd name="T31" fmla="*/ 0 h 78"/>
                    <a:gd name="T32" fmla="*/ 146 w 146"/>
                    <a:gd name="T33" fmla="*/ 78 h 7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6" h="78">
                      <a:moveTo>
                        <a:pt x="146" y="15"/>
                      </a:moveTo>
                      <a:lnTo>
                        <a:pt x="138" y="0"/>
                      </a:lnTo>
                      <a:lnTo>
                        <a:pt x="89" y="34"/>
                      </a:lnTo>
                      <a:lnTo>
                        <a:pt x="50" y="51"/>
                      </a:lnTo>
                      <a:lnTo>
                        <a:pt x="0" y="66"/>
                      </a:lnTo>
                      <a:lnTo>
                        <a:pt x="10" y="78"/>
                      </a:lnTo>
                      <a:lnTo>
                        <a:pt x="42" y="78"/>
                      </a:lnTo>
                      <a:lnTo>
                        <a:pt x="74" y="69"/>
                      </a:lnTo>
                      <a:lnTo>
                        <a:pt x="112" y="45"/>
                      </a:lnTo>
                      <a:lnTo>
                        <a:pt x="146" y="15"/>
                      </a:lnTo>
                      <a:close/>
                    </a:path>
                  </a:pathLst>
                </a:custGeom>
                <a:solidFill>
                  <a:srgbClr val="FF0000"/>
                </a:solidFill>
                <a:ln w="9525">
                  <a:noFill/>
                  <a:round/>
                  <a:headEnd/>
                  <a:tailEnd/>
                </a:ln>
              </p:spPr>
              <p:txBody>
                <a:bodyPr/>
                <a:lstStyle/>
                <a:p>
                  <a:endParaRPr lang="zh-CN" altLang="en-US"/>
                </a:p>
              </p:txBody>
            </p:sp>
            <p:sp>
              <p:nvSpPr>
                <p:cNvPr id="176214" name="Freeform 258"/>
                <p:cNvSpPr>
                  <a:spLocks noChangeAspect="1"/>
                </p:cNvSpPr>
                <p:nvPr/>
              </p:nvSpPr>
              <p:spPr bwMode="auto">
                <a:xfrm>
                  <a:off x="6992" y="4894"/>
                  <a:ext cx="149" cy="77"/>
                </a:xfrm>
                <a:custGeom>
                  <a:avLst/>
                  <a:gdLst>
                    <a:gd name="T0" fmla="*/ 149 w 149"/>
                    <a:gd name="T1" fmla="*/ 11 h 77"/>
                    <a:gd name="T2" fmla="*/ 138 w 149"/>
                    <a:gd name="T3" fmla="*/ 0 h 77"/>
                    <a:gd name="T4" fmla="*/ 93 w 149"/>
                    <a:gd name="T5" fmla="*/ 31 h 77"/>
                    <a:gd name="T6" fmla="*/ 49 w 149"/>
                    <a:gd name="T7" fmla="*/ 49 h 77"/>
                    <a:gd name="T8" fmla="*/ 0 w 149"/>
                    <a:gd name="T9" fmla="*/ 63 h 77"/>
                    <a:gd name="T10" fmla="*/ 9 w 149"/>
                    <a:gd name="T11" fmla="*/ 77 h 77"/>
                    <a:gd name="T12" fmla="*/ 42 w 149"/>
                    <a:gd name="T13" fmla="*/ 74 h 77"/>
                    <a:gd name="T14" fmla="*/ 81 w 149"/>
                    <a:gd name="T15" fmla="*/ 65 h 77"/>
                    <a:gd name="T16" fmla="*/ 121 w 149"/>
                    <a:gd name="T17" fmla="*/ 40 h 77"/>
                    <a:gd name="T18" fmla="*/ 149 w 149"/>
                    <a:gd name="T19" fmla="*/ 11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9"/>
                    <a:gd name="T31" fmla="*/ 0 h 77"/>
                    <a:gd name="T32" fmla="*/ 149 w 149"/>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9" h="77">
                      <a:moveTo>
                        <a:pt x="149" y="11"/>
                      </a:moveTo>
                      <a:lnTo>
                        <a:pt x="138" y="0"/>
                      </a:lnTo>
                      <a:lnTo>
                        <a:pt x="93" y="31"/>
                      </a:lnTo>
                      <a:lnTo>
                        <a:pt x="49" y="49"/>
                      </a:lnTo>
                      <a:lnTo>
                        <a:pt x="0" y="63"/>
                      </a:lnTo>
                      <a:lnTo>
                        <a:pt x="9" y="77"/>
                      </a:lnTo>
                      <a:lnTo>
                        <a:pt x="42" y="74"/>
                      </a:lnTo>
                      <a:lnTo>
                        <a:pt x="81" y="65"/>
                      </a:lnTo>
                      <a:lnTo>
                        <a:pt x="121" y="40"/>
                      </a:lnTo>
                      <a:lnTo>
                        <a:pt x="149" y="11"/>
                      </a:lnTo>
                      <a:close/>
                    </a:path>
                  </a:pathLst>
                </a:custGeom>
                <a:solidFill>
                  <a:srgbClr val="FF0000"/>
                </a:solidFill>
                <a:ln w="9525">
                  <a:noFill/>
                  <a:round/>
                  <a:headEnd/>
                  <a:tailEnd/>
                </a:ln>
              </p:spPr>
              <p:txBody>
                <a:bodyPr/>
                <a:lstStyle/>
                <a:p>
                  <a:endParaRPr lang="zh-CN" altLang="en-US"/>
                </a:p>
              </p:txBody>
            </p:sp>
            <p:sp>
              <p:nvSpPr>
                <p:cNvPr id="176215" name="Freeform 259"/>
                <p:cNvSpPr>
                  <a:spLocks noChangeAspect="1"/>
                </p:cNvSpPr>
                <p:nvPr/>
              </p:nvSpPr>
              <p:spPr bwMode="auto">
                <a:xfrm>
                  <a:off x="6929" y="4535"/>
                  <a:ext cx="171" cy="68"/>
                </a:xfrm>
                <a:custGeom>
                  <a:avLst/>
                  <a:gdLst>
                    <a:gd name="T0" fmla="*/ 171 w 171"/>
                    <a:gd name="T1" fmla="*/ 13 h 68"/>
                    <a:gd name="T2" fmla="*/ 154 w 171"/>
                    <a:gd name="T3" fmla="*/ 0 h 68"/>
                    <a:gd name="T4" fmla="*/ 97 w 171"/>
                    <a:gd name="T5" fmla="*/ 26 h 68"/>
                    <a:gd name="T6" fmla="*/ 50 w 171"/>
                    <a:gd name="T7" fmla="*/ 41 h 68"/>
                    <a:gd name="T8" fmla="*/ 0 w 171"/>
                    <a:gd name="T9" fmla="*/ 55 h 68"/>
                    <a:gd name="T10" fmla="*/ 11 w 171"/>
                    <a:gd name="T11" fmla="*/ 68 h 68"/>
                    <a:gd name="T12" fmla="*/ 42 w 171"/>
                    <a:gd name="T13" fmla="*/ 66 h 68"/>
                    <a:gd name="T14" fmla="*/ 82 w 171"/>
                    <a:gd name="T15" fmla="*/ 57 h 68"/>
                    <a:gd name="T16" fmla="*/ 127 w 171"/>
                    <a:gd name="T17" fmla="*/ 40 h 68"/>
                    <a:gd name="T18" fmla="*/ 171 w 171"/>
                    <a:gd name="T19" fmla="*/ 13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1"/>
                    <a:gd name="T31" fmla="*/ 0 h 68"/>
                    <a:gd name="T32" fmla="*/ 171 w 171"/>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1" h="68">
                      <a:moveTo>
                        <a:pt x="171" y="13"/>
                      </a:moveTo>
                      <a:lnTo>
                        <a:pt x="154" y="0"/>
                      </a:lnTo>
                      <a:lnTo>
                        <a:pt x="97" y="26"/>
                      </a:lnTo>
                      <a:lnTo>
                        <a:pt x="50" y="41"/>
                      </a:lnTo>
                      <a:lnTo>
                        <a:pt x="0" y="55"/>
                      </a:lnTo>
                      <a:lnTo>
                        <a:pt x="11" y="68"/>
                      </a:lnTo>
                      <a:lnTo>
                        <a:pt x="42" y="66"/>
                      </a:lnTo>
                      <a:lnTo>
                        <a:pt x="82" y="57"/>
                      </a:lnTo>
                      <a:lnTo>
                        <a:pt x="127" y="40"/>
                      </a:lnTo>
                      <a:lnTo>
                        <a:pt x="171" y="13"/>
                      </a:lnTo>
                      <a:close/>
                    </a:path>
                  </a:pathLst>
                </a:custGeom>
                <a:solidFill>
                  <a:srgbClr val="FF0000"/>
                </a:solidFill>
                <a:ln w="9525">
                  <a:noFill/>
                  <a:round/>
                  <a:headEnd/>
                  <a:tailEnd/>
                </a:ln>
              </p:spPr>
              <p:txBody>
                <a:bodyPr/>
                <a:lstStyle/>
                <a:p>
                  <a:endParaRPr lang="zh-CN" altLang="en-US"/>
                </a:p>
              </p:txBody>
            </p:sp>
          </p:grpSp>
        </p:grpSp>
        <p:sp>
          <p:nvSpPr>
            <p:cNvPr id="176195" name="Freeform 260"/>
            <p:cNvSpPr>
              <a:spLocks noChangeAspect="1"/>
            </p:cNvSpPr>
            <p:nvPr/>
          </p:nvSpPr>
          <p:spPr bwMode="auto">
            <a:xfrm>
              <a:off x="5770" y="1606"/>
              <a:ext cx="2019" cy="2908"/>
            </a:xfrm>
            <a:custGeom>
              <a:avLst/>
              <a:gdLst>
                <a:gd name="T0" fmla="*/ 1445 w 2019"/>
                <a:gd name="T1" fmla="*/ 2807 h 2908"/>
                <a:gd name="T2" fmla="*/ 1463 w 2019"/>
                <a:gd name="T3" fmla="*/ 2784 h 2908"/>
                <a:gd name="T4" fmla="*/ 1471 w 2019"/>
                <a:gd name="T5" fmla="*/ 2765 h 2908"/>
                <a:gd name="T6" fmla="*/ 1484 w 2019"/>
                <a:gd name="T7" fmla="*/ 2698 h 2908"/>
                <a:gd name="T8" fmla="*/ 1563 w 2019"/>
                <a:gd name="T9" fmla="*/ 2229 h 2908"/>
                <a:gd name="T10" fmla="*/ 1619 w 2019"/>
                <a:gd name="T11" fmla="*/ 2062 h 2908"/>
                <a:gd name="T12" fmla="*/ 1672 w 2019"/>
                <a:gd name="T13" fmla="*/ 1943 h 2908"/>
                <a:gd name="T14" fmla="*/ 1773 w 2019"/>
                <a:gd name="T15" fmla="*/ 1766 h 2908"/>
                <a:gd name="T16" fmla="*/ 1879 w 2019"/>
                <a:gd name="T17" fmla="*/ 1590 h 2908"/>
                <a:gd name="T18" fmla="*/ 1952 w 2019"/>
                <a:gd name="T19" fmla="*/ 1429 h 2908"/>
                <a:gd name="T20" fmla="*/ 1995 w 2019"/>
                <a:gd name="T21" fmla="*/ 1267 h 2908"/>
                <a:gd name="T22" fmla="*/ 2019 w 2019"/>
                <a:gd name="T23" fmla="*/ 1062 h 2908"/>
                <a:gd name="T24" fmla="*/ 2003 w 2019"/>
                <a:gd name="T25" fmla="*/ 873 h 2908"/>
                <a:gd name="T26" fmla="*/ 1960 w 2019"/>
                <a:gd name="T27" fmla="*/ 694 h 2908"/>
                <a:gd name="T28" fmla="*/ 1888 w 2019"/>
                <a:gd name="T29" fmla="*/ 529 h 2908"/>
                <a:gd name="T30" fmla="*/ 1765 w 2019"/>
                <a:gd name="T31" fmla="*/ 354 h 2908"/>
                <a:gd name="T32" fmla="*/ 1636 w 2019"/>
                <a:gd name="T33" fmla="*/ 232 h 2908"/>
                <a:gd name="T34" fmla="*/ 1471 w 2019"/>
                <a:gd name="T35" fmla="*/ 120 h 2908"/>
                <a:gd name="T36" fmla="*/ 1277 w 2019"/>
                <a:gd name="T37" fmla="*/ 40 h 2908"/>
                <a:gd name="T38" fmla="*/ 1115 w 2019"/>
                <a:gd name="T39" fmla="*/ 6 h 2908"/>
                <a:gd name="T40" fmla="*/ 936 w 2019"/>
                <a:gd name="T41" fmla="*/ 0 h 2908"/>
                <a:gd name="T42" fmla="*/ 782 w 2019"/>
                <a:gd name="T43" fmla="*/ 28 h 2908"/>
                <a:gd name="T44" fmla="*/ 630 w 2019"/>
                <a:gd name="T45" fmla="*/ 78 h 2908"/>
                <a:gd name="T46" fmla="*/ 501 w 2019"/>
                <a:gd name="T47" fmla="*/ 145 h 2908"/>
                <a:gd name="T48" fmla="*/ 365 w 2019"/>
                <a:gd name="T49" fmla="*/ 242 h 2908"/>
                <a:gd name="T50" fmla="*/ 242 w 2019"/>
                <a:gd name="T51" fmla="*/ 360 h 2908"/>
                <a:gd name="T52" fmla="*/ 140 w 2019"/>
                <a:gd name="T53" fmla="*/ 495 h 2908"/>
                <a:gd name="T54" fmla="*/ 53 w 2019"/>
                <a:gd name="T55" fmla="*/ 685 h 2908"/>
                <a:gd name="T56" fmla="*/ 7 w 2019"/>
                <a:gd name="T57" fmla="*/ 879 h 2908"/>
                <a:gd name="T58" fmla="*/ 0 w 2019"/>
                <a:gd name="T59" fmla="*/ 1052 h 2908"/>
                <a:gd name="T60" fmla="*/ 14 w 2019"/>
                <a:gd name="T61" fmla="*/ 1239 h 2908"/>
                <a:gd name="T62" fmla="*/ 62 w 2019"/>
                <a:gd name="T63" fmla="*/ 1427 h 2908"/>
                <a:gd name="T64" fmla="*/ 144 w 2019"/>
                <a:gd name="T65" fmla="*/ 1602 h 2908"/>
                <a:gd name="T66" fmla="*/ 239 w 2019"/>
                <a:gd name="T67" fmla="*/ 1770 h 2908"/>
                <a:gd name="T68" fmla="*/ 370 w 2019"/>
                <a:gd name="T69" fmla="*/ 2007 h 2908"/>
                <a:gd name="T70" fmla="*/ 429 w 2019"/>
                <a:gd name="T71" fmla="*/ 2138 h 2908"/>
                <a:gd name="T72" fmla="*/ 469 w 2019"/>
                <a:gd name="T73" fmla="*/ 2292 h 2908"/>
                <a:gd name="T74" fmla="*/ 501 w 2019"/>
                <a:gd name="T75" fmla="*/ 2506 h 2908"/>
                <a:gd name="T76" fmla="*/ 526 w 2019"/>
                <a:gd name="T77" fmla="*/ 2693 h 2908"/>
                <a:gd name="T78" fmla="*/ 543 w 2019"/>
                <a:gd name="T79" fmla="*/ 2767 h 2908"/>
                <a:gd name="T80" fmla="*/ 552 w 2019"/>
                <a:gd name="T81" fmla="*/ 2784 h 2908"/>
                <a:gd name="T82" fmla="*/ 576 w 2019"/>
                <a:gd name="T83" fmla="*/ 2812 h 2908"/>
                <a:gd name="T84" fmla="*/ 635 w 2019"/>
                <a:gd name="T85" fmla="*/ 2847 h 2908"/>
                <a:gd name="T86" fmla="*/ 703 w 2019"/>
                <a:gd name="T87" fmla="*/ 2870 h 2908"/>
                <a:gd name="T88" fmla="*/ 778 w 2019"/>
                <a:gd name="T89" fmla="*/ 2889 h 2908"/>
                <a:gd name="T90" fmla="*/ 857 w 2019"/>
                <a:gd name="T91" fmla="*/ 2900 h 2908"/>
                <a:gd name="T92" fmla="*/ 934 w 2019"/>
                <a:gd name="T93" fmla="*/ 2906 h 2908"/>
                <a:gd name="T94" fmla="*/ 1006 w 2019"/>
                <a:gd name="T95" fmla="*/ 2908 h 2908"/>
                <a:gd name="T96" fmla="*/ 1086 w 2019"/>
                <a:gd name="T97" fmla="*/ 2906 h 2908"/>
                <a:gd name="T98" fmla="*/ 1166 w 2019"/>
                <a:gd name="T99" fmla="*/ 2900 h 2908"/>
                <a:gd name="T100" fmla="*/ 1241 w 2019"/>
                <a:gd name="T101" fmla="*/ 2887 h 2908"/>
                <a:gd name="T102" fmla="*/ 1309 w 2019"/>
                <a:gd name="T103" fmla="*/ 2871 h 2908"/>
                <a:gd name="T104" fmla="*/ 1375 w 2019"/>
                <a:gd name="T105" fmla="*/ 2849 h 290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19"/>
                <a:gd name="T160" fmla="*/ 0 h 2908"/>
                <a:gd name="T161" fmla="*/ 2019 w 2019"/>
                <a:gd name="T162" fmla="*/ 2908 h 290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19" h="2908">
                  <a:moveTo>
                    <a:pt x="1415" y="2830"/>
                  </a:moveTo>
                  <a:lnTo>
                    <a:pt x="1432" y="2818"/>
                  </a:lnTo>
                  <a:lnTo>
                    <a:pt x="1445" y="2807"/>
                  </a:lnTo>
                  <a:lnTo>
                    <a:pt x="1453" y="2799"/>
                  </a:lnTo>
                  <a:lnTo>
                    <a:pt x="1458" y="2790"/>
                  </a:lnTo>
                  <a:lnTo>
                    <a:pt x="1463" y="2784"/>
                  </a:lnTo>
                  <a:lnTo>
                    <a:pt x="1466" y="2778"/>
                  </a:lnTo>
                  <a:lnTo>
                    <a:pt x="1470" y="2773"/>
                  </a:lnTo>
                  <a:lnTo>
                    <a:pt x="1471" y="2765"/>
                  </a:lnTo>
                  <a:lnTo>
                    <a:pt x="1474" y="2756"/>
                  </a:lnTo>
                  <a:lnTo>
                    <a:pt x="1475" y="2744"/>
                  </a:lnTo>
                  <a:lnTo>
                    <a:pt x="1484" y="2698"/>
                  </a:lnTo>
                  <a:lnTo>
                    <a:pt x="1543" y="2322"/>
                  </a:lnTo>
                  <a:lnTo>
                    <a:pt x="1554" y="2268"/>
                  </a:lnTo>
                  <a:lnTo>
                    <a:pt x="1563" y="2229"/>
                  </a:lnTo>
                  <a:lnTo>
                    <a:pt x="1577" y="2175"/>
                  </a:lnTo>
                  <a:lnTo>
                    <a:pt x="1598" y="2115"/>
                  </a:lnTo>
                  <a:lnTo>
                    <a:pt x="1619" y="2062"/>
                  </a:lnTo>
                  <a:lnTo>
                    <a:pt x="1638" y="2018"/>
                  </a:lnTo>
                  <a:lnTo>
                    <a:pt x="1655" y="1980"/>
                  </a:lnTo>
                  <a:lnTo>
                    <a:pt x="1672" y="1943"/>
                  </a:lnTo>
                  <a:lnTo>
                    <a:pt x="1706" y="1880"/>
                  </a:lnTo>
                  <a:lnTo>
                    <a:pt x="1740" y="1821"/>
                  </a:lnTo>
                  <a:lnTo>
                    <a:pt x="1773" y="1766"/>
                  </a:lnTo>
                  <a:lnTo>
                    <a:pt x="1799" y="1724"/>
                  </a:lnTo>
                  <a:lnTo>
                    <a:pt x="1846" y="1645"/>
                  </a:lnTo>
                  <a:lnTo>
                    <a:pt x="1879" y="1590"/>
                  </a:lnTo>
                  <a:lnTo>
                    <a:pt x="1905" y="1544"/>
                  </a:lnTo>
                  <a:lnTo>
                    <a:pt x="1927" y="1492"/>
                  </a:lnTo>
                  <a:lnTo>
                    <a:pt x="1952" y="1429"/>
                  </a:lnTo>
                  <a:lnTo>
                    <a:pt x="1969" y="1374"/>
                  </a:lnTo>
                  <a:lnTo>
                    <a:pt x="1985" y="1316"/>
                  </a:lnTo>
                  <a:lnTo>
                    <a:pt x="1995" y="1267"/>
                  </a:lnTo>
                  <a:lnTo>
                    <a:pt x="2007" y="1212"/>
                  </a:lnTo>
                  <a:lnTo>
                    <a:pt x="2015" y="1142"/>
                  </a:lnTo>
                  <a:lnTo>
                    <a:pt x="2019" y="1062"/>
                  </a:lnTo>
                  <a:lnTo>
                    <a:pt x="2019" y="987"/>
                  </a:lnTo>
                  <a:lnTo>
                    <a:pt x="2012" y="928"/>
                  </a:lnTo>
                  <a:lnTo>
                    <a:pt x="2003" y="873"/>
                  </a:lnTo>
                  <a:lnTo>
                    <a:pt x="1994" y="824"/>
                  </a:lnTo>
                  <a:lnTo>
                    <a:pt x="1978" y="759"/>
                  </a:lnTo>
                  <a:lnTo>
                    <a:pt x="1960" y="694"/>
                  </a:lnTo>
                  <a:lnTo>
                    <a:pt x="1940" y="634"/>
                  </a:lnTo>
                  <a:lnTo>
                    <a:pt x="1917" y="578"/>
                  </a:lnTo>
                  <a:lnTo>
                    <a:pt x="1888" y="529"/>
                  </a:lnTo>
                  <a:lnTo>
                    <a:pt x="1850" y="466"/>
                  </a:lnTo>
                  <a:lnTo>
                    <a:pt x="1807" y="403"/>
                  </a:lnTo>
                  <a:lnTo>
                    <a:pt x="1765" y="354"/>
                  </a:lnTo>
                  <a:lnTo>
                    <a:pt x="1727" y="312"/>
                  </a:lnTo>
                  <a:lnTo>
                    <a:pt x="1683" y="272"/>
                  </a:lnTo>
                  <a:lnTo>
                    <a:pt x="1636" y="232"/>
                  </a:lnTo>
                  <a:lnTo>
                    <a:pt x="1590" y="196"/>
                  </a:lnTo>
                  <a:lnTo>
                    <a:pt x="1535" y="159"/>
                  </a:lnTo>
                  <a:lnTo>
                    <a:pt x="1471" y="120"/>
                  </a:lnTo>
                  <a:lnTo>
                    <a:pt x="1411" y="90"/>
                  </a:lnTo>
                  <a:lnTo>
                    <a:pt x="1341" y="61"/>
                  </a:lnTo>
                  <a:lnTo>
                    <a:pt x="1277" y="40"/>
                  </a:lnTo>
                  <a:lnTo>
                    <a:pt x="1224" y="27"/>
                  </a:lnTo>
                  <a:lnTo>
                    <a:pt x="1167" y="14"/>
                  </a:lnTo>
                  <a:lnTo>
                    <a:pt x="1115" y="6"/>
                  </a:lnTo>
                  <a:lnTo>
                    <a:pt x="1053" y="0"/>
                  </a:lnTo>
                  <a:lnTo>
                    <a:pt x="997" y="0"/>
                  </a:lnTo>
                  <a:lnTo>
                    <a:pt x="936" y="0"/>
                  </a:lnTo>
                  <a:lnTo>
                    <a:pt x="885" y="6"/>
                  </a:lnTo>
                  <a:lnTo>
                    <a:pt x="826" y="19"/>
                  </a:lnTo>
                  <a:lnTo>
                    <a:pt x="782" y="28"/>
                  </a:lnTo>
                  <a:lnTo>
                    <a:pt x="727" y="44"/>
                  </a:lnTo>
                  <a:lnTo>
                    <a:pt x="676" y="59"/>
                  </a:lnTo>
                  <a:lnTo>
                    <a:pt x="630" y="78"/>
                  </a:lnTo>
                  <a:lnTo>
                    <a:pt x="586" y="97"/>
                  </a:lnTo>
                  <a:lnTo>
                    <a:pt x="541" y="121"/>
                  </a:lnTo>
                  <a:lnTo>
                    <a:pt x="501" y="145"/>
                  </a:lnTo>
                  <a:lnTo>
                    <a:pt x="456" y="175"/>
                  </a:lnTo>
                  <a:lnTo>
                    <a:pt x="408" y="209"/>
                  </a:lnTo>
                  <a:lnTo>
                    <a:pt x="365" y="242"/>
                  </a:lnTo>
                  <a:lnTo>
                    <a:pt x="326" y="277"/>
                  </a:lnTo>
                  <a:lnTo>
                    <a:pt x="284" y="316"/>
                  </a:lnTo>
                  <a:lnTo>
                    <a:pt x="242" y="360"/>
                  </a:lnTo>
                  <a:lnTo>
                    <a:pt x="206" y="402"/>
                  </a:lnTo>
                  <a:lnTo>
                    <a:pt x="175" y="441"/>
                  </a:lnTo>
                  <a:lnTo>
                    <a:pt x="140" y="495"/>
                  </a:lnTo>
                  <a:lnTo>
                    <a:pt x="106" y="554"/>
                  </a:lnTo>
                  <a:lnTo>
                    <a:pt x="75" y="620"/>
                  </a:lnTo>
                  <a:lnTo>
                    <a:pt x="53" y="685"/>
                  </a:lnTo>
                  <a:lnTo>
                    <a:pt x="34" y="752"/>
                  </a:lnTo>
                  <a:lnTo>
                    <a:pt x="17" y="818"/>
                  </a:lnTo>
                  <a:lnTo>
                    <a:pt x="7" y="879"/>
                  </a:lnTo>
                  <a:lnTo>
                    <a:pt x="0" y="940"/>
                  </a:lnTo>
                  <a:lnTo>
                    <a:pt x="0" y="999"/>
                  </a:lnTo>
                  <a:lnTo>
                    <a:pt x="0" y="1052"/>
                  </a:lnTo>
                  <a:lnTo>
                    <a:pt x="0" y="1115"/>
                  </a:lnTo>
                  <a:lnTo>
                    <a:pt x="3" y="1170"/>
                  </a:lnTo>
                  <a:lnTo>
                    <a:pt x="14" y="1239"/>
                  </a:lnTo>
                  <a:lnTo>
                    <a:pt x="24" y="1299"/>
                  </a:lnTo>
                  <a:lnTo>
                    <a:pt x="40" y="1358"/>
                  </a:lnTo>
                  <a:lnTo>
                    <a:pt x="62" y="1427"/>
                  </a:lnTo>
                  <a:lnTo>
                    <a:pt x="87" y="1488"/>
                  </a:lnTo>
                  <a:lnTo>
                    <a:pt x="113" y="1542"/>
                  </a:lnTo>
                  <a:lnTo>
                    <a:pt x="144" y="1602"/>
                  </a:lnTo>
                  <a:lnTo>
                    <a:pt x="178" y="1660"/>
                  </a:lnTo>
                  <a:lnTo>
                    <a:pt x="208" y="1715"/>
                  </a:lnTo>
                  <a:lnTo>
                    <a:pt x="239" y="1770"/>
                  </a:lnTo>
                  <a:lnTo>
                    <a:pt x="272" y="1830"/>
                  </a:lnTo>
                  <a:lnTo>
                    <a:pt x="323" y="1917"/>
                  </a:lnTo>
                  <a:lnTo>
                    <a:pt x="370" y="2007"/>
                  </a:lnTo>
                  <a:lnTo>
                    <a:pt x="398" y="2053"/>
                  </a:lnTo>
                  <a:lnTo>
                    <a:pt x="412" y="2091"/>
                  </a:lnTo>
                  <a:lnTo>
                    <a:pt x="429" y="2138"/>
                  </a:lnTo>
                  <a:lnTo>
                    <a:pt x="445" y="2192"/>
                  </a:lnTo>
                  <a:lnTo>
                    <a:pt x="458" y="2239"/>
                  </a:lnTo>
                  <a:lnTo>
                    <a:pt x="469" y="2292"/>
                  </a:lnTo>
                  <a:lnTo>
                    <a:pt x="479" y="2365"/>
                  </a:lnTo>
                  <a:lnTo>
                    <a:pt x="492" y="2444"/>
                  </a:lnTo>
                  <a:lnTo>
                    <a:pt x="501" y="2506"/>
                  </a:lnTo>
                  <a:lnTo>
                    <a:pt x="511" y="2586"/>
                  </a:lnTo>
                  <a:lnTo>
                    <a:pt x="518" y="2643"/>
                  </a:lnTo>
                  <a:lnTo>
                    <a:pt x="526" y="2693"/>
                  </a:lnTo>
                  <a:lnTo>
                    <a:pt x="537" y="2742"/>
                  </a:lnTo>
                  <a:lnTo>
                    <a:pt x="541" y="2756"/>
                  </a:lnTo>
                  <a:lnTo>
                    <a:pt x="543" y="2767"/>
                  </a:lnTo>
                  <a:lnTo>
                    <a:pt x="545" y="2773"/>
                  </a:lnTo>
                  <a:lnTo>
                    <a:pt x="546" y="2778"/>
                  </a:lnTo>
                  <a:lnTo>
                    <a:pt x="552" y="2784"/>
                  </a:lnTo>
                  <a:lnTo>
                    <a:pt x="558" y="2794"/>
                  </a:lnTo>
                  <a:lnTo>
                    <a:pt x="567" y="2803"/>
                  </a:lnTo>
                  <a:lnTo>
                    <a:pt x="576" y="2812"/>
                  </a:lnTo>
                  <a:lnTo>
                    <a:pt x="592" y="2824"/>
                  </a:lnTo>
                  <a:lnTo>
                    <a:pt x="610" y="2833"/>
                  </a:lnTo>
                  <a:lnTo>
                    <a:pt x="635" y="2847"/>
                  </a:lnTo>
                  <a:lnTo>
                    <a:pt x="657" y="2856"/>
                  </a:lnTo>
                  <a:lnTo>
                    <a:pt x="681" y="2864"/>
                  </a:lnTo>
                  <a:lnTo>
                    <a:pt x="703" y="2870"/>
                  </a:lnTo>
                  <a:lnTo>
                    <a:pt x="723" y="2875"/>
                  </a:lnTo>
                  <a:lnTo>
                    <a:pt x="753" y="2883"/>
                  </a:lnTo>
                  <a:lnTo>
                    <a:pt x="778" y="2889"/>
                  </a:lnTo>
                  <a:lnTo>
                    <a:pt x="802" y="2892"/>
                  </a:lnTo>
                  <a:lnTo>
                    <a:pt x="829" y="2896"/>
                  </a:lnTo>
                  <a:lnTo>
                    <a:pt x="857" y="2900"/>
                  </a:lnTo>
                  <a:lnTo>
                    <a:pt x="883" y="2902"/>
                  </a:lnTo>
                  <a:lnTo>
                    <a:pt x="906" y="2904"/>
                  </a:lnTo>
                  <a:lnTo>
                    <a:pt x="934" y="2906"/>
                  </a:lnTo>
                  <a:lnTo>
                    <a:pt x="959" y="2908"/>
                  </a:lnTo>
                  <a:lnTo>
                    <a:pt x="984" y="2908"/>
                  </a:lnTo>
                  <a:lnTo>
                    <a:pt x="1006" y="2908"/>
                  </a:lnTo>
                  <a:lnTo>
                    <a:pt x="1031" y="2908"/>
                  </a:lnTo>
                  <a:lnTo>
                    <a:pt x="1061" y="2908"/>
                  </a:lnTo>
                  <a:lnTo>
                    <a:pt x="1086" y="2906"/>
                  </a:lnTo>
                  <a:lnTo>
                    <a:pt x="1108" y="2906"/>
                  </a:lnTo>
                  <a:lnTo>
                    <a:pt x="1134" y="2902"/>
                  </a:lnTo>
                  <a:lnTo>
                    <a:pt x="1166" y="2900"/>
                  </a:lnTo>
                  <a:lnTo>
                    <a:pt x="1188" y="2896"/>
                  </a:lnTo>
                  <a:lnTo>
                    <a:pt x="1217" y="2892"/>
                  </a:lnTo>
                  <a:lnTo>
                    <a:pt x="1241" y="2887"/>
                  </a:lnTo>
                  <a:lnTo>
                    <a:pt x="1265" y="2883"/>
                  </a:lnTo>
                  <a:lnTo>
                    <a:pt x="1288" y="2877"/>
                  </a:lnTo>
                  <a:lnTo>
                    <a:pt x="1309" y="2871"/>
                  </a:lnTo>
                  <a:lnTo>
                    <a:pt x="1334" y="2864"/>
                  </a:lnTo>
                  <a:lnTo>
                    <a:pt x="1354" y="2856"/>
                  </a:lnTo>
                  <a:lnTo>
                    <a:pt x="1375" y="2849"/>
                  </a:lnTo>
                  <a:lnTo>
                    <a:pt x="1395" y="2839"/>
                  </a:lnTo>
                  <a:lnTo>
                    <a:pt x="1415" y="2830"/>
                  </a:lnTo>
                  <a:close/>
                </a:path>
              </a:pathLst>
            </a:custGeom>
            <a:solidFill>
              <a:srgbClr val="FF0000"/>
            </a:solidFill>
            <a:ln w="6350">
              <a:solidFill>
                <a:srgbClr val="FFFFFF"/>
              </a:solidFill>
              <a:round/>
              <a:headEnd/>
              <a:tailEnd/>
            </a:ln>
          </p:spPr>
          <p:txBody>
            <a:bodyPr/>
            <a:lstStyle/>
            <a:p>
              <a:endParaRPr lang="zh-CN" altLang="en-US"/>
            </a:p>
          </p:txBody>
        </p:sp>
        <p:sp>
          <p:nvSpPr>
            <p:cNvPr id="176196" name="Oval 261"/>
            <p:cNvSpPr>
              <a:spLocks noChangeAspect="1" noChangeArrowheads="1"/>
            </p:cNvSpPr>
            <p:nvPr/>
          </p:nvSpPr>
          <p:spPr bwMode="auto">
            <a:xfrm>
              <a:off x="6337" y="4185"/>
              <a:ext cx="886" cy="296"/>
            </a:xfrm>
            <a:prstGeom prst="ellipse">
              <a:avLst/>
            </a:prstGeom>
            <a:solidFill>
              <a:srgbClr val="FF0000"/>
            </a:solidFill>
            <a:ln w="9525">
              <a:noFill/>
              <a:round/>
              <a:headEnd/>
              <a:tailEnd/>
            </a:ln>
          </p:spPr>
          <p:txBody>
            <a:bodyPr/>
            <a:lstStyle/>
            <a:p>
              <a:endParaRPr lang="zh-CN" altLang="en-US"/>
            </a:p>
          </p:txBody>
        </p:sp>
        <p:sp>
          <p:nvSpPr>
            <p:cNvPr id="176197" name="Freeform 262"/>
            <p:cNvSpPr>
              <a:spLocks noChangeAspect="1"/>
            </p:cNvSpPr>
            <p:nvPr/>
          </p:nvSpPr>
          <p:spPr bwMode="auto">
            <a:xfrm>
              <a:off x="7261" y="1899"/>
              <a:ext cx="338" cy="432"/>
            </a:xfrm>
            <a:custGeom>
              <a:avLst/>
              <a:gdLst>
                <a:gd name="T0" fmla="*/ 0 w 338"/>
                <a:gd name="T1" fmla="*/ 0 h 432"/>
                <a:gd name="T2" fmla="*/ 90 w 338"/>
                <a:gd name="T3" fmla="*/ 46 h 432"/>
                <a:gd name="T4" fmla="*/ 172 w 338"/>
                <a:gd name="T5" fmla="*/ 97 h 432"/>
                <a:gd name="T6" fmla="*/ 234 w 338"/>
                <a:gd name="T7" fmla="*/ 148 h 432"/>
                <a:gd name="T8" fmla="*/ 275 w 338"/>
                <a:gd name="T9" fmla="*/ 203 h 432"/>
                <a:gd name="T10" fmla="*/ 304 w 338"/>
                <a:gd name="T11" fmla="*/ 259 h 432"/>
                <a:gd name="T12" fmla="*/ 325 w 338"/>
                <a:gd name="T13" fmla="*/ 308 h 432"/>
                <a:gd name="T14" fmla="*/ 338 w 338"/>
                <a:gd name="T15" fmla="*/ 358 h 432"/>
                <a:gd name="T16" fmla="*/ 219 w 338"/>
                <a:gd name="T17" fmla="*/ 432 h 432"/>
                <a:gd name="T18" fmla="*/ 208 w 338"/>
                <a:gd name="T19" fmla="*/ 362 h 432"/>
                <a:gd name="T20" fmla="*/ 189 w 338"/>
                <a:gd name="T21" fmla="*/ 287 h 432"/>
                <a:gd name="T22" fmla="*/ 161 w 338"/>
                <a:gd name="T23" fmla="*/ 209 h 432"/>
                <a:gd name="T24" fmla="*/ 124 w 338"/>
                <a:gd name="T25" fmla="*/ 144 h 432"/>
                <a:gd name="T26" fmla="*/ 73 w 338"/>
                <a:gd name="T27" fmla="*/ 78 h 432"/>
                <a:gd name="T28" fmla="*/ 0 w 338"/>
                <a:gd name="T29" fmla="*/ 0 h 4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8"/>
                <a:gd name="T46" fmla="*/ 0 h 432"/>
                <a:gd name="T47" fmla="*/ 338 w 338"/>
                <a:gd name="T48" fmla="*/ 432 h 4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8" h="432">
                  <a:moveTo>
                    <a:pt x="0" y="0"/>
                  </a:moveTo>
                  <a:lnTo>
                    <a:pt x="90" y="46"/>
                  </a:lnTo>
                  <a:lnTo>
                    <a:pt x="172" y="97"/>
                  </a:lnTo>
                  <a:lnTo>
                    <a:pt x="234" y="148"/>
                  </a:lnTo>
                  <a:lnTo>
                    <a:pt x="275" y="203"/>
                  </a:lnTo>
                  <a:lnTo>
                    <a:pt x="304" y="259"/>
                  </a:lnTo>
                  <a:lnTo>
                    <a:pt x="325" y="308"/>
                  </a:lnTo>
                  <a:lnTo>
                    <a:pt x="338" y="358"/>
                  </a:lnTo>
                  <a:lnTo>
                    <a:pt x="219" y="432"/>
                  </a:lnTo>
                  <a:lnTo>
                    <a:pt x="208" y="362"/>
                  </a:lnTo>
                  <a:lnTo>
                    <a:pt x="189" y="287"/>
                  </a:lnTo>
                  <a:lnTo>
                    <a:pt x="161" y="209"/>
                  </a:lnTo>
                  <a:lnTo>
                    <a:pt x="124" y="144"/>
                  </a:lnTo>
                  <a:lnTo>
                    <a:pt x="73" y="78"/>
                  </a:lnTo>
                  <a:lnTo>
                    <a:pt x="0" y="0"/>
                  </a:lnTo>
                  <a:close/>
                </a:path>
              </a:pathLst>
            </a:custGeom>
            <a:solidFill>
              <a:srgbClr val="FF0000"/>
            </a:solidFill>
            <a:ln w="9525">
              <a:noFill/>
              <a:round/>
              <a:headEnd/>
              <a:tailEnd/>
            </a:ln>
          </p:spPr>
          <p:txBody>
            <a:bodyPr/>
            <a:lstStyle/>
            <a:p>
              <a:endParaRPr lang="zh-CN" altLang="en-US"/>
            </a:p>
          </p:txBody>
        </p:sp>
        <p:grpSp>
          <p:nvGrpSpPr>
            <p:cNvPr id="26" name="Group 263"/>
            <p:cNvGrpSpPr>
              <a:grpSpLocks noChangeAspect="1"/>
            </p:cNvGrpSpPr>
            <p:nvPr/>
          </p:nvGrpSpPr>
          <p:grpSpPr bwMode="auto">
            <a:xfrm>
              <a:off x="6498" y="2481"/>
              <a:ext cx="562" cy="1806"/>
              <a:chOff x="6498" y="2481"/>
              <a:chExt cx="562" cy="1806"/>
            </a:xfrm>
          </p:grpSpPr>
          <p:sp>
            <p:nvSpPr>
              <p:cNvPr id="176200" name="Freeform 264"/>
              <p:cNvSpPr>
                <a:spLocks noChangeAspect="1"/>
              </p:cNvSpPr>
              <p:nvPr/>
            </p:nvSpPr>
            <p:spPr bwMode="auto">
              <a:xfrm>
                <a:off x="6604" y="3234"/>
                <a:ext cx="345" cy="1053"/>
              </a:xfrm>
              <a:custGeom>
                <a:avLst/>
                <a:gdLst>
                  <a:gd name="T0" fmla="*/ 0 w 345"/>
                  <a:gd name="T1" fmla="*/ 80 h 1053"/>
                  <a:gd name="T2" fmla="*/ 6 w 345"/>
                  <a:gd name="T3" fmla="*/ 252 h 1053"/>
                  <a:gd name="T4" fmla="*/ 23 w 345"/>
                  <a:gd name="T5" fmla="*/ 274 h 1053"/>
                  <a:gd name="T6" fmla="*/ 17 w 345"/>
                  <a:gd name="T7" fmla="*/ 975 h 1053"/>
                  <a:gd name="T8" fmla="*/ 40 w 345"/>
                  <a:gd name="T9" fmla="*/ 1053 h 1053"/>
                  <a:gd name="T10" fmla="*/ 98 w 345"/>
                  <a:gd name="T11" fmla="*/ 1053 h 1053"/>
                  <a:gd name="T12" fmla="*/ 146 w 345"/>
                  <a:gd name="T13" fmla="*/ 1015 h 1053"/>
                  <a:gd name="T14" fmla="*/ 201 w 345"/>
                  <a:gd name="T15" fmla="*/ 1015 h 1053"/>
                  <a:gd name="T16" fmla="*/ 245 w 345"/>
                  <a:gd name="T17" fmla="*/ 1053 h 1053"/>
                  <a:gd name="T18" fmla="*/ 307 w 345"/>
                  <a:gd name="T19" fmla="*/ 1053 h 1053"/>
                  <a:gd name="T20" fmla="*/ 328 w 345"/>
                  <a:gd name="T21" fmla="*/ 975 h 1053"/>
                  <a:gd name="T22" fmla="*/ 317 w 345"/>
                  <a:gd name="T23" fmla="*/ 274 h 1053"/>
                  <a:gd name="T24" fmla="*/ 333 w 345"/>
                  <a:gd name="T25" fmla="*/ 252 h 1053"/>
                  <a:gd name="T26" fmla="*/ 345 w 345"/>
                  <a:gd name="T27" fmla="*/ 80 h 1053"/>
                  <a:gd name="T28" fmla="*/ 269 w 345"/>
                  <a:gd name="T29" fmla="*/ 17 h 1053"/>
                  <a:gd name="T30" fmla="*/ 231 w 345"/>
                  <a:gd name="T31" fmla="*/ 17 h 1053"/>
                  <a:gd name="T32" fmla="*/ 210 w 345"/>
                  <a:gd name="T33" fmla="*/ 0 h 1053"/>
                  <a:gd name="T34" fmla="*/ 123 w 345"/>
                  <a:gd name="T35" fmla="*/ 0 h 1053"/>
                  <a:gd name="T36" fmla="*/ 104 w 345"/>
                  <a:gd name="T37" fmla="*/ 17 h 1053"/>
                  <a:gd name="T38" fmla="*/ 72 w 345"/>
                  <a:gd name="T39" fmla="*/ 17 h 1053"/>
                  <a:gd name="T40" fmla="*/ 0 w 345"/>
                  <a:gd name="T41" fmla="*/ 80 h 10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5"/>
                  <a:gd name="T64" fmla="*/ 0 h 1053"/>
                  <a:gd name="T65" fmla="*/ 345 w 345"/>
                  <a:gd name="T66" fmla="*/ 1053 h 105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5" h="1053">
                    <a:moveTo>
                      <a:pt x="0" y="80"/>
                    </a:moveTo>
                    <a:lnTo>
                      <a:pt x="6" y="252"/>
                    </a:lnTo>
                    <a:lnTo>
                      <a:pt x="23" y="274"/>
                    </a:lnTo>
                    <a:lnTo>
                      <a:pt x="17" y="975"/>
                    </a:lnTo>
                    <a:lnTo>
                      <a:pt x="40" y="1053"/>
                    </a:lnTo>
                    <a:lnTo>
                      <a:pt x="98" y="1053"/>
                    </a:lnTo>
                    <a:lnTo>
                      <a:pt x="146" y="1015"/>
                    </a:lnTo>
                    <a:lnTo>
                      <a:pt x="201" y="1015"/>
                    </a:lnTo>
                    <a:lnTo>
                      <a:pt x="245" y="1053"/>
                    </a:lnTo>
                    <a:lnTo>
                      <a:pt x="307" y="1053"/>
                    </a:lnTo>
                    <a:lnTo>
                      <a:pt x="328" y="975"/>
                    </a:lnTo>
                    <a:lnTo>
                      <a:pt x="317" y="274"/>
                    </a:lnTo>
                    <a:lnTo>
                      <a:pt x="333" y="252"/>
                    </a:lnTo>
                    <a:lnTo>
                      <a:pt x="345" y="80"/>
                    </a:lnTo>
                    <a:lnTo>
                      <a:pt x="269" y="17"/>
                    </a:lnTo>
                    <a:lnTo>
                      <a:pt x="231" y="17"/>
                    </a:lnTo>
                    <a:lnTo>
                      <a:pt x="210" y="0"/>
                    </a:lnTo>
                    <a:lnTo>
                      <a:pt x="123" y="0"/>
                    </a:lnTo>
                    <a:lnTo>
                      <a:pt x="104" y="17"/>
                    </a:lnTo>
                    <a:lnTo>
                      <a:pt x="72" y="17"/>
                    </a:lnTo>
                    <a:lnTo>
                      <a:pt x="0" y="80"/>
                    </a:lnTo>
                    <a:close/>
                  </a:path>
                </a:pathLst>
              </a:custGeom>
              <a:solidFill>
                <a:srgbClr val="FF0000"/>
              </a:solidFill>
              <a:ln w="9525">
                <a:noFill/>
                <a:round/>
                <a:headEnd/>
                <a:tailEnd/>
              </a:ln>
            </p:spPr>
            <p:txBody>
              <a:bodyPr/>
              <a:lstStyle/>
              <a:p>
                <a:endParaRPr lang="zh-CN" altLang="en-US"/>
              </a:p>
            </p:txBody>
          </p:sp>
          <p:sp>
            <p:nvSpPr>
              <p:cNvPr id="176201" name="Oval 265"/>
              <p:cNvSpPr>
                <a:spLocks noChangeAspect="1" noChangeArrowheads="1"/>
              </p:cNvSpPr>
              <p:nvPr/>
            </p:nvSpPr>
            <p:spPr bwMode="auto">
              <a:xfrm>
                <a:off x="6781" y="3267"/>
                <a:ext cx="45" cy="72"/>
              </a:xfrm>
              <a:prstGeom prst="ellipse">
                <a:avLst/>
              </a:prstGeom>
              <a:solidFill>
                <a:srgbClr val="FF0000"/>
              </a:solidFill>
              <a:ln w="9525">
                <a:noFill/>
                <a:round/>
                <a:headEnd/>
                <a:tailEnd/>
              </a:ln>
            </p:spPr>
            <p:txBody>
              <a:bodyPr/>
              <a:lstStyle/>
              <a:p>
                <a:endParaRPr lang="zh-CN" altLang="en-US"/>
              </a:p>
            </p:txBody>
          </p:sp>
          <p:grpSp>
            <p:nvGrpSpPr>
              <p:cNvPr id="27" name="Group 266"/>
              <p:cNvGrpSpPr>
                <a:grpSpLocks noChangeAspect="1"/>
              </p:cNvGrpSpPr>
              <p:nvPr/>
            </p:nvGrpSpPr>
            <p:grpSpPr bwMode="auto">
              <a:xfrm>
                <a:off x="6498" y="2481"/>
                <a:ext cx="562" cy="828"/>
                <a:chOff x="6498" y="2481"/>
                <a:chExt cx="562" cy="828"/>
              </a:xfrm>
            </p:grpSpPr>
            <p:sp>
              <p:nvSpPr>
                <p:cNvPr id="176208" name="Oval 267"/>
                <p:cNvSpPr>
                  <a:spLocks noChangeAspect="1" noChangeArrowheads="1"/>
                </p:cNvSpPr>
                <p:nvPr/>
              </p:nvSpPr>
              <p:spPr bwMode="auto">
                <a:xfrm>
                  <a:off x="6531" y="2481"/>
                  <a:ext cx="514" cy="282"/>
                </a:xfrm>
                <a:prstGeom prst="ellipse">
                  <a:avLst/>
                </a:prstGeom>
                <a:solidFill>
                  <a:srgbClr val="FF0000"/>
                </a:solidFill>
                <a:ln w="9525">
                  <a:noFill/>
                  <a:round/>
                  <a:headEnd/>
                  <a:tailEnd/>
                </a:ln>
              </p:spPr>
              <p:txBody>
                <a:bodyPr/>
                <a:lstStyle/>
                <a:p>
                  <a:endParaRPr lang="zh-CN" altLang="en-US"/>
                </a:p>
              </p:txBody>
            </p:sp>
            <p:sp>
              <p:nvSpPr>
                <p:cNvPr id="176209" name="Freeform 268"/>
                <p:cNvSpPr>
                  <a:spLocks noChangeAspect="1"/>
                </p:cNvSpPr>
                <p:nvPr/>
              </p:nvSpPr>
              <p:spPr bwMode="auto">
                <a:xfrm>
                  <a:off x="6498" y="2610"/>
                  <a:ext cx="562" cy="699"/>
                </a:xfrm>
                <a:custGeom>
                  <a:avLst/>
                  <a:gdLst>
                    <a:gd name="T0" fmla="*/ 358 w 562"/>
                    <a:gd name="T1" fmla="*/ 699 h 699"/>
                    <a:gd name="T2" fmla="*/ 562 w 562"/>
                    <a:gd name="T3" fmla="*/ 69 h 699"/>
                    <a:gd name="T4" fmla="*/ 526 w 562"/>
                    <a:gd name="T5" fmla="*/ 56 h 699"/>
                    <a:gd name="T6" fmla="*/ 485 w 562"/>
                    <a:gd name="T7" fmla="*/ 38 h 699"/>
                    <a:gd name="T8" fmla="*/ 431 w 562"/>
                    <a:gd name="T9" fmla="*/ 24 h 699"/>
                    <a:gd name="T10" fmla="*/ 384 w 562"/>
                    <a:gd name="T11" fmla="*/ 12 h 699"/>
                    <a:gd name="T12" fmla="*/ 342 w 562"/>
                    <a:gd name="T13" fmla="*/ 4 h 699"/>
                    <a:gd name="T14" fmla="*/ 297 w 562"/>
                    <a:gd name="T15" fmla="*/ 0 h 699"/>
                    <a:gd name="T16" fmla="*/ 248 w 562"/>
                    <a:gd name="T17" fmla="*/ 3 h 699"/>
                    <a:gd name="T18" fmla="*/ 185 w 562"/>
                    <a:gd name="T19" fmla="*/ 10 h 699"/>
                    <a:gd name="T20" fmla="*/ 132 w 562"/>
                    <a:gd name="T21" fmla="*/ 24 h 699"/>
                    <a:gd name="T22" fmla="*/ 80 w 562"/>
                    <a:gd name="T23" fmla="*/ 38 h 699"/>
                    <a:gd name="T24" fmla="*/ 34 w 562"/>
                    <a:gd name="T25" fmla="*/ 58 h 699"/>
                    <a:gd name="T26" fmla="*/ 0 w 562"/>
                    <a:gd name="T27" fmla="*/ 76 h 699"/>
                    <a:gd name="T28" fmla="*/ 197 w 562"/>
                    <a:gd name="T29" fmla="*/ 699 h 6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2"/>
                    <a:gd name="T46" fmla="*/ 0 h 699"/>
                    <a:gd name="T47" fmla="*/ 562 w 562"/>
                    <a:gd name="T48" fmla="*/ 699 h 69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2" h="699">
                      <a:moveTo>
                        <a:pt x="358" y="699"/>
                      </a:moveTo>
                      <a:lnTo>
                        <a:pt x="562" y="69"/>
                      </a:lnTo>
                      <a:lnTo>
                        <a:pt x="526" y="56"/>
                      </a:lnTo>
                      <a:lnTo>
                        <a:pt x="485" y="38"/>
                      </a:lnTo>
                      <a:lnTo>
                        <a:pt x="431" y="24"/>
                      </a:lnTo>
                      <a:lnTo>
                        <a:pt x="384" y="12"/>
                      </a:lnTo>
                      <a:lnTo>
                        <a:pt x="342" y="4"/>
                      </a:lnTo>
                      <a:lnTo>
                        <a:pt x="297" y="0"/>
                      </a:lnTo>
                      <a:lnTo>
                        <a:pt x="248" y="3"/>
                      </a:lnTo>
                      <a:lnTo>
                        <a:pt x="185" y="10"/>
                      </a:lnTo>
                      <a:lnTo>
                        <a:pt x="132" y="24"/>
                      </a:lnTo>
                      <a:lnTo>
                        <a:pt x="80" y="38"/>
                      </a:lnTo>
                      <a:lnTo>
                        <a:pt x="34" y="58"/>
                      </a:lnTo>
                      <a:lnTo>
                        <a:pt x="0" y="76"/>
                      </a:lnTo>
                      <a:lnTo>
                        <a:pt x="197" y="699"/>
                      </a:lnTo>
                    </a:path>
                  </a:pathLst>
                </a:custGeom>
                <a:solidFill>
                  <a:srgbClr val="FF0000"/>
                </a:solidFill>
                <a:ln w="6350">
                  <a:solidFill>
                    <a:srgbClr val="A0A0A0"/>
                  </a:solidFill>
                  <a:round/>
                  <a:headEnd/>
                  <a:tailEnd/>
                </a:ln>
              </p:spPr>
              <p:txBody>
                <a:bodyPr/>
                <a:lstStyle/>
                <a:p>
                  <a:endParaRPr lang="zh-CN" altLang="en-US"/>
                </a:p>
              </p:txBody>
            </p:sp>
          </p:grpSp>
          <p:grpSp>
            <p:nvGrpSpPr>
              <p:cNvPr id="28" name="Group 269"/>
              <p:cNvGrpSpPr>
                <a:grpSpLocks noChangeAspect="1"/>
              </p:cNvGrpSpPr>
              <p:nvPr/>
            </p:nvGrpSpPr>
            <p:grpSpPr bwMode="auto">
              <a:xfrm>
                <a:off x="6676" y="3385"/>
                <a:ext cx="193" cy="804"/>
                <a:chOff x="6676" y="3385"/>
                <a:chExt cx="193" cy="804"/>
              </a:xfrm>
            </p:grpSpPr>
            <p:sp>
              <p:nvSpPr>
                <p:cNvPr id="176204" name="Line 270"/>
                <p:cNvSpPr>
                  <a:spLocks noChangeAspect="1" noChangeShapeType="1"/>
                </p:cNvSpPr>
                <p:nvPr/>
              </p:nvSpPr>
              <p:spPr bwMode="auto">
                <a:xfrm>
                  <a:off x="6708" y="3406"/>
                  <a:ext cx="1" cy="783"/>
                </a:xfrm>
                <a:prstGeom prst="line">
                  <a:avLst/>
                </a:prstGeom>
                <a:noFill/>
                <a:ln w="6350">
                  <a:solidFill>
                    <a:srgbClr val="808080"/>
                  </a:solidFill>
                  <a:round/>
                  <a:headEnd/>
                  <a:tailEnd/>
                </a:ln>
              </p:spPr>
              <p:txBody>
                <a:bodyPr/>
                <a:lstStyle/>
                <a:p>
                  <a:endParaRPr lang="zh-CN" altLang="en-US"/>
                </a:p>
              </p:txBody>
            </p:sp>
            <p:sp>
              <p:nvSpPr>
                <p:cNvPr id="176205" name="Line 271"/>
                <p:cNvSpPr>
                  <a:spLocks noChangeAspect="1" noChangeShapeType="1"/>
                </p:cNvSpPr>
                <p:nvPr/>
              </p:nvSpPr>
              <p:spPr bwMode="auto">
                <a:xfrm flipV="1">
                  <a:off x="6836" y="3406"/>
                  <a:ext cx="4" cy="779"/>
                </a:xfrm>
                <a:prstGeom prst="line">
                  <a:avLst/>
                </a:prstGeom>
                <a:noFill/>
                <a:ln w="6350">
                  <a:solidFill>
                    <a:srgbClr val="808080"/>
                  </a:solidFill>
                  <a:round/>
                  <a:headEnd/>
                  <a:tailEnd/>
                </a:ln>
              </p:spPr>
              <p:txBody>
                <a:bodyPr/>
                <a:lstStyle/>
                <a:p>
                  <a:endParaRPr lang="zh-CN" altLang="en-US"/>
                </a:p>
              </p:txBody>
            </p:sp>
            <p:sp>
              <p:nvSpPr>
                <p:cNvPr id="176206" name="Line 272"/>
                <p:cNvSpPr>
                  <a:spLocks noChangeAspect="1" noChangeShapeType="1"/>
                </p:cNvSpPr>
                <p:nvPr/>
              </p:nvSpPr>
              <p:spPr bwMode="auto">
                <a:xfrm flipV="1">
                  <a:off x="6866" y="3385"/>
                  <a:ext cx="3" cy="780"/>
                </a:xfrm>
                <a:prstGeom prst="line">
                  <a:avLst/>
                </a:prstGeom>
                <a:noFill/>
                <a:ln w="6350">
                  <a:solidFill>
                    <a:srgbClr val="FFFFFF"/>
                  </a:solidFill>
                  <a:round/>
                  <a:headEnd/>
                  <a:tailEnd/>
                </a:ln>
              </p:spPr>
              <p:txBody>
                <a:bodyPr/>
                <a:lstStyle/>
                <a:p>
                  <a:endParaRPr lang="zh-CN" altLang="en-US"/>
                </a:p>
              </p:txBody>
            </p:sp>
            <p:sp>
              <p:nvSpPr>
                <p:cNvPr id="176207" name="Line 273"/>
                <p:cNvSpPr>
                  <a:spLocks noChangeAspect="1" noChangeShapeType="1"/>
                </p:cNvSpPr>
                <p:nvPr/>
              </p:nvSpPr>
              <p:spPr bwMode="auto">
                <a:xfrm flipH="1" flipV="1">
                  <a:off x="6676" y="3385"/>
                  <a:ext cx="2" cy="780"/>
                </a:xfrm>
                <a:prstGeom prst="line">
                  <a:avLst/>
                </a:prstGeom>
                <a:noFill/>
                <a:ln w="6350">
                  <a:solidFill>
                    <a:srgbClr val="FFFFFF"/>
                  </a:solidFill>
                  <a:round/>
                  <a:headEnd/>
                  <a:tailEnd/>
                </a:ln>
              </p:spPr>
              <p:txBody>
                <a:bodyPr/>
                <a:lstStyle/>
                <a:p>
                  <a:endParaRPr lang="zh-CN" altLang="en-US"/>
                </a:p>
              </p:txBody>
            </p:sp>
          </p:grpSp>
        </p:grpSp>
        <p:sp>
          <p:nvSpPr>
            <p:cNvPr id="176199" name="Freeform 274"/>
            <p:cNvSpPr>
              <a:spLocks noChangeAspect="1"/>
            </p:cNvSpPr>
            <p:nvPr/>
          </p:nvSpPr>
          <p:spPr bwMode="auto">
            <a:xfrm>
              <a:off x="6740" y="3766"/>
              <a:ext cx="546" cy="681"/>
            </a:xfrm>
            <a:custGeom>
              <a:avLst/>
              <a:gdLst>
                <a:gd name="T0" fmla="*/ 546 w 546"/>
                <a:gd name="T1" fmla="*/ 0 h 681"/>
                <a:gd name="T2" fmla="*/ 523 w 546"/>
                <a:gd name="T3" fmla="*/ 20 h 681"/>
                <a:gd name="T4" fmla="*/ 432 w 546"/>
                <a:gd name="T5" fmla="*/ 441 h 681"/>
                <a:gd name="T6" fmla="*/ 415 w 546"/>
                <a:gd name="T7" fmla="*/ 483 h 681"/>
                <a:gd name="T8" fmla="*/ 388 w 546"/>
                <a:gd name="T9" fmla="*/ 518 h 681"/>
                <a:gd name="T10" fmla="*/ 347 w 546"/>
                <a:gd name="T11" fmla="*/ 550 h 681"/>
                <a:gd name="T12" fmla="*/ 307 w 546"/>
                <a:gd name="T13" fmla="*/ 575 h 681"/>
                <a:gd name="T14" fmla="*/ 262 w 546"/>
                <a:gd name="T15" fmla="*/ 598 h 681"/>
                <a:gd name="T16" fmla="*/ 215 w 546"/>
                <a:gd name="T17" fmla="*/ 618 h 681"/>
                <a:gd name="T18" fmla="*/ 163 w 546"/>
                <a:gd name="T19" fmla="*/ 637 h 681"/>
                <a:gd name="T20" fmla="*/ 119 w 546"/>
                <a:gd name="T21" fmla="*/ 647 h 681"/>
                <a:gd name="T22" fmla="*/ 65 w 546"/>
                <a:gd name="T23" fmla="*/ 656 h 681"/>
                <a:gd name="T24" fmla="*/ 0 w 546"/>
                <a:gd name="T25" fmla="*/ 652 h 681"/>
                <a:gd name="T26" fmla="*/ 10 w 546"/>
                <a:gd name="T27" fmla="*/ 677 h 681"/>
                <a:gd name="T28" fmla="*/ 55 w 546"/>
                <a:gd name="T29" fmla="*/ 681 h 681"/>
                <a:gd name="T30" fmla="*/ 86 w 546"/>
                <a:gd name="T31" fmla="*/ 681 h 681"/>
                <a:gd name="T32" fmla="*/ 134 w 546"/>
                <a:gd name="T33" fmla="*/ 677 h 681"/>
                <a:gd name="T34" fmla="*/ 173 w 546"/>
                <a:gd name="T35" fmla="*/ 674 h 681"/>
                <a:gd name="T36" fmla="*/ 227 w 546"/>
                <a:gd name="T37" fmla="*/ 665 h 681"/>
                <a:gd name="T38" fmla="*/ 269 w 546"/>
                <a:gd name="T39" fmla="*/ 657 h 681"/>
                <a:gd name="T40" fmla="*/ 316 w 546"/>
                <a:gd name="T41" fmla="*/ 643 h 681"/>
                <a:gd name="T42" fmla="*/ 343 w 546"/>
                <a:gd name="T43" fmla="*/ 635 h 681"/>
                <a:gd name="T44" fmla="*/ 384 w 546"/>
                <a:gd name="T45" fmla="*/ 618 h 681"/>
                <a:gd name="T46" fmla="*/ 427 w 546"/>
                <a:gd name="T47" fmla="*/ 590 h 681"/>
                <a:gd name="T48" fmla="*/ 440 w 546"/>
                <a:gd name="T49" fmla="*/ 575 h 681"/>
                <a:gd name="T50" fmla="*/ 452 w 546"/>
                <a:gd name="T51" fmla="*/ 554 h 681"/>
                <a:gd name="T52" fmla="*/ 462 w 546"/>
                <a:gd name="T53" fmla="*/ 512 h 681"/>
                <a:gd name="T54" fmla="*/ 471 w 546"/>
                <a:gd name="T55" fmla="*/ 470 h 681"/>
                <a:gd name="T56" fmla="*/ 546 w 546"/>
                <a:gd name="T57" fmla="*/ 0 h 68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6"/>
                <a:gd name="T88" fmla="*/ 0 h 681"/>
                <a:gd name="T89" fmla="*/ 546 w 546"/>
                <a:gd name="T90" fmla="*/ 681 h 68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6" h="681">
                  <a:moveTo>
                    <a:pt x="546" y="0"/>
                  </a:moveTo>
                  <a:lnTo>
                    <a:pt x="523" y="20"/>
                  </a:lnTo>
                  <a:lnTo>
                    <a:pt x="432" y="441"/>
                  </a:lnTo>
                  <a:lnTo>
                    <a:pt x="415" y="483"/>
                  </a:lnTo>
                  <a:lnTo>
                    <a:pt x="388" y="518"/>
                  </a:lnTo>
                  <a:lnTo>
                    <a:pt x="347" y="550"/>
                  </a:lnTo>
                  <a:lnTo>
                    <a:pt x="307" y="575"/>
                  </a:lnTo>
                  <a:lnTo>
                    <a:pt x="262" y="598"/>
                  </a:lnTo>
                  <a:lnTo>
                    <a:pt x="215" y="618"/>
                  </a:lnTo>
                  <a:lnTo>
                    <a:pt x="163" y="637"/>
                  </a:lnTo>
                  <a:lnTo>
                    <a:pt x="119" y="647"/>
                  </a:lnTo>
                  <a:lnTo>
                    <a:pt x="65" y="656"/>
                  </a:lnTo>
                  <a:lnTo>
                    <a:pt x="0" y="652"/>
                  </a:lnTo>
                  <a:lnTo>
                    <a:pt x="10" y="677"/>
                  </a:lnTo>
                  <a:lnTo>
                    <a:pt x="55" y="681"/>
                  </a:lnTo>
                  <a:lnTo>
                    <a:pt x="86" y="681"/>
                  </a:lnTo>
                  <a:lnTo>
                    <a:pt x="134" y="677"/>
                  </a:lnTo>
                  <a:lnTo>
                    <a:pt x="173" y="674"/>
                  </a:lnTo>
                  <a:lnTo>
                    <a:pt x="227" y="665"/>
                  </a:lnTo>
                  <a:lnTo>
                    <a:pt x="269" y="657"/>
                  </a:lnTo>
                  <a:lnTo>
                    <a:pt x="316" y="643"/>
                  </a:lnTo>
                  <a:lnTo>
                    <a:pt x="343" y="635"/>
                  </a:lnTo>
                  <a:lnTo>
                    <a:pt x="384" y="618"/>
                  </a:lnTo>
                  <a:lnTo>
                    <a:pt x="427" y="590"/>
                  </a:lnTo>
                  <a:lnTo>
                    <a:pt x="440" y="575"/>
                  </a:lnTo>
                  <a:lnTo>
                    <a:pt x="452" y="554"/>
                  </a:lnTo>
                  <a:lnTo>
                    <a:pt x="462" y="512"/>
                  </a:lnTo>
                  <a:lnTo>
                    <a:pt x="471" y="470"/>
                  </a:lnTo>
                  <a:lnTo>
                    <a:pt x="546" y="0"/>
                  </a:lnTo>
                  <a:close/>
                </a:path>
              </a:pathLst>
            </a:custGeom>
            <a:solidFill>
              <a:srgbClr val="FF0000"/>
            </a:solidFill>
            <a:ln w="9525">
              <a:noFill/>
              <a:round/>
              <a:headEnd/>
              <a:tailEnd/>
            </a:ln>
          </p:spPr>
          <p:txBody>
            <a:bodyPr/>
            <a:lstStyle/>
            <a:p>
              <a:endParaRPr lang="zh-CN" altLang="en-US"/>
            </a:p>
          </p:txBody>
        </p:sp>
      </p:grpSp>
      <p:sp>
        <p:nvSpPr>
          <p:cNvPr id="176164" name="Text Box 275"/>
          <p:cNvSpPr txBox="1">
            <a:spLocks noChangeArrowheads="1"/>
          </p:cNvSpPr>
          <p:nvPr/>
        </p:nvSpPr>
        <p:spPr bwMode="auto">
          <a:xfrm>
            <a:off x="7812088" y="1773238"/>
            <a:ext cx="552450" cy="366712"/>
          </a:xfrm>
          <a:prstGeom prst="rect">
            <a:avLst/>
          </a:prstGeom>
          <a:noFill/>
          <a:ln w="9525">
            <a:noFill/>
            <a:miter lim="800000"/>
            <a:headEnd/>
            <a:tailEnd/>
          </a:ln>
        </p:spPr>
        <p:txBody>
          <a:bodyPr wrap="none">
            <a:spAutoFit/>
          </a:bodyPr>
          <a:lstStyle/>
          <a:p>
            <a:r>
              <a:rPr lang="en-US" altLang="zh-CN" i="1">
                <a:latin typeface="Times New Roman" pitchFamily="18" charset="0"/>
              </a:rPr>
              <a:t>Fe</a:t>
            </a:r>
            <a:r>
              <a:rPr lang="en-US" altLang="zh-CN" i="1">
                <a:latin typeface="Times New Roman" pitchFamily="18" charset="0"/>
                <a:cs typeface="Times New Roman" pitchFamily="18" charset="0"/>
              </a:rPr>
              <a:t>´</a:t>
            </a:r>
            <a:endParaRPr lang="en-US" altLang="zh-CN" i="1">
              <a:latin typeface="Times New Roman" pitchFamily="18" charset="0"/>
            </a:endParaRPr>
          </a:p>
        </p:txBody>
      </p:sp>
      <p:sp>
        <p:nvSpPr>
          <p:cNvPr id="176165" name="Text Box 276"/>
          <p:cNvSpPr txBox="1">
            <a:spLocks noChangeArrowheads="1"/>
          </p:cNvSpPr>
          <p:nvPr/>
        </p:nvSpPr>
        <p:spPr bwMode="auto">
          <a:xfrm>
            <a:off x="6737350" y="1462088"/>
            <a:ext cx="438150" cy="366712"/>
          </a:xfrm>
          <a:prstGeom prst="rect">
            <a:avLst/>
          </a:prstGeom>
          <a:noFill/>
          <a:ln w="9525">
            <a:noFill/>
            <a:miter lim="800000"/>
            <a:headEnd/>
            <a:tailEnd/>
          </a:ln>
        </p:spPr>
        <p:txBody>
          <a:bodyPr wrap="none">
            <a:spAutoFit/>
          </a:bodyPr>
          <a:lstStyle/>
          <a:p>
            <a:r>
              <a:rPr lang="en-US" altLang="zh-CN" i="1">
                <a:latin typeface="Times New Roman" pitchFamily="18" charset="0"/>
              </a:rPr>
              <a:t>Fe</a:t>
            </a:r>
          </a:p>
        </p:txBody>
      </p:sp>
      <p:sp>
        <p:nvSpPr>
          <p:cNvPr id="176166" name="Text Box 277"/>
          <p:cNvSpPr txBox="1">
            <a:spLocks noChangeArrowheads="1"/>
          </p:cNvSpPr>
          <p:nvPr/>
        </p:nvSpPr>
        <p:spPr bwMode="auto">
          <a:xfrm>
            <a:off x="5929313" y="2206625"/>
            <a:ext cx="565150" cy="366713"/>
          </a:xfrm>
          <a:prstGeom prst="rect">
            <a:avLst/>
          </a:prstGeom>
          <a:noFill/>
          <a:ln w="9525">
            <a:noFill/>
            <a:miter lim="800000"/>
            <a:headEnd/>
            <a:tailEnd/>
          </a:ln>
        </p:spPr>
        <p:txBody>
          <a:bodyPr wrap="none">
            <a:spAutoFit/>
          </a:bodyPr>
          <a:lstStyle/>
          <a:p>
            <a:r>
              <a:rPr lang="en-US" altLang="zh-CN" i="1">
                <a:latin typeface="Times New Roman" pitchFamily="18" charset="0"/>
              </a:rPr>
              <a:t>Fo</a:t>
            </a:r>
            <a:r>
              <a:rPr lang="en-US" altLang="zh-CN" i="1">
                <a:latin typeface="Times New Roman" pitchFamily="18" charset="0"/>
                <a:cs typeface="Times New Roman" pitchFamily="18" charset="0"/>
              </a:rPr>
              <a:t>´</a:t>
            </a:r>
            <a:endParaRPr lang="en-US" altLang="zh-CN" i="1">
              <a:latin typeface="Times New Roman" pitchFamily="18" charset="0"/>
            </a:endParaRPr>
          </a:p>
        </p:txBody>
      </p:sp>
      <p:sp>
        <p:nvSpPr>
          <p:cNvPr id="176167" name="Text Box 278"/>
          <p:cNvSpPr txBox="1">
            <a:spLocks noChangeArrowheads="1"/>
          </p:cNvSpPr>
          <p:nvPr/>
        </p:nvSpPr>
        <p:spPr bwMode="auto">
          <a:xfrm>
            <a:off x="4846638" y="2206625"/>
            <a:ext cx="450850" cy="366713"/>
          </a:xfrm>
          <a:prstGeom prst="rect">
            <a:avLst/>
          </a:prstGeom>
          <a:noFill/>
          <a:ln w="9525">
            <a:noFill/>
            <a:miter lim="800000"/>
            <a:headEnd/>
            <a:tailEnd/>
          </a:ln>
        </p:spPr>
        <p:txBody>
          <a:bodyPr wrap="none">
            <a:spAutoFit/>
          </a:bodyPr>
          <a:lstStyle/>
          <a:p>
            <a:r>
              <a:rPr lang="en-US" altLang="zh-CN" i="1">
                <a:latin typeface="Times New Roman" pitchFamily="18" charset="0"/>
              </a:rPr>
              <a:t>Fo</a:t>
            </a:r>
          </a:p>
        </p:txBody>
      </p:sp>
      <p:sp>
        <p:nvSpPr>
          <p:cNvPr id="176168" name="Line 279"/>
          <p:cNvSpPr>
            <a:spLocks noChangeShapeType="1"/>
          </p:cNvSpPr>
          <p:nvPr/>
        </p:nvSpPr>
        <p:spPr bwMode="auto">
          <a:xfrm>
            <a:off x="6018213" y="1828800"/>
            <a:ext cx="0" cy="304800"/>
          </a:xfrm>
          <a:prstGeom prst="line">
            <a:avLst/>
          </a:prstGeom>
          <a:noFill/>
          <a:ln w="9525">
            <a:solidFill>
              <a:schemeClr val="tx1"/>
            </a:solidFill>
            <a:round/>
            <a:headEnd/>
            <a:tailEnd/>
          </a:ln>
        </p:spPr>
        <p:txBody>
          <a:bodyPr/>
          <a:lstStyle/>
          <a:p>
            <a:endParaRPr lang="zh-CN" altLang="en-US"/>
          </a:p>
        </p:txBody>
      </p:sp>
      <p:sp>
        <p:nvSpPr>
          <p:cNvPr id="176169" name="Line 280"/>
          <p:cNvSpPr>
            <a:spLocks noChangeShapeType="1"/>
          </p:cNvSpPr>
          <p:nvPr/>
        </p:nvSpPr>
        <p:spPr bwMode="auto">
          <a:xfrm>
            <a:off x="6913563" y="1828800"/>
            <a:ext cx="0" cy="366713"/>
          </a:xfrm>
          <a:prstGeom prst="line">
            <a:avLst/>
          </a:prstGeom>
          <a:noFill/>
          <a:ln w="9525">
            <a:solidFill>
              <a:schemeClr val="tx1"/>
            </a:solidFill>
            <a:round/>
            <a:headEnd/>
            <a:tailEnd/>
          </a:ln>
        </p:spPr>
        <p:txBody>
          <a:bodyPr/>
          <a:lstStyle/>
          <a:p>
            <a:endParaRPr lang="zh-CN" altLang="en-US"/>
          </a:p>
        </p:txBody>
      </p:sp>
      <p:sp>
        <p:nvSpPr>
          <p:cNvPr id="176170" name="Line 281"/>
          <p:cNvSpPr>
            <a:spLocks noChangeShapeType="1"/>
          </p:cNvSpPr>
          <p:nvPr/>
        </p:nvSpPr>
        <p:spPr bwMode="auto">
          <a:xfrm>
            <a:off x="6015038" y="2012950"/>
            <a:ext cx="881062"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76171" name="Text Box 282"/>
          <p:cNvSpPr txBox="1">
            <a:spLocks noChangeArrowheads="1"/>
          </p:cNvSpPr>
          <p:nvPr/>
        </p:nvSpPr>
        <p:spPr bwMode="auto">
          <a:xfrm>
            <a:off x="6356350" y="1616075"/>
            <a:ext cx="369888" cy="457200"/>
          </a:xfrm>
          <a:prstGeom prst="rect">
            <a:avLst/>
          </a:prstGeom>
          <a:noFill/>
          <a:ln w="9525">
            <a:noFill/>
            <a:miter lim="800000"/>
            <a:headEnd/>
            <a:tailEnd/>
          </a:ln>
        </p:spPr>
        <p:txBody>
          <a:bodyPr wrap="none">
            <a:spAutoFit/>
          </a:bodyPr>
          <a:lstStyle/>
          <a:p>
            <a:r>
              <a:rPr lang="en-US" altLang="zh-CN" sz="2400">
                <a:sym typeface="Symbol" pitchFamily="18" charset="2"/>
              </a:rPr>
              <a:t></a:t>
            </a:r>
            <a:endParaRPr lang="en-US" altLang="zh-CN" sz="2400"/>
          </a:p>
        </p:txBody>
      </p:sp>
      <p:sp>
        <p:nvSpPr>
          <p:cNvPr id="176172" name="Text Box 283"/>
          <p:cNvSpPr txBox="1">
            <a:spLocks noChangeArrowheads="1"/>
          </p:cNvSpPr>
          <p:nvPr/>
        </p:nvSpPr>
        <p:spPr bwMode="auto">
          <a:xfrm>
            <a:off x="4497388" y="1673225"/>
            <a:ext cx="387350" cy="366713"/>
          </a:xfrm>
          <a:prstGeom prst="rect">
            <a:avLst/>
          </a:prstGeom>
          <a:noFill/>
          <a:ln w="9525">
            <a:noFill/>
            <a:miter lim="800000"/>
            <a:headEnd/>
            <a:tailEnd/>
          </a:ln>
        </p:spPr>
        <p:txBody>
          <a:bodyPr wrap="none">
            <a:spAutoFit/>
          </a:bodyPr>
          <a:lstStyle/>
          <a:p>
            <a:r>
              <a:rPr lang="en-US" altLang="zh-CN" i="1">
                <a:solidFill>
                  <a:srgbClr val="FF9933"/>
                </a:solidFill>
                <a:latin typeface="Times New Roman" pitchFamily="18" charset="0"/>
              </a:rPr>
              <a:t>h</a:t>
            </a:r>
            <a:r>
              <a:rPr lang="en-US" altLang="zh-CN" i="1" baseline="-25000">
                <a:solidFill>
                  <a:srgbClr val="FF9933"/>
                </a:solidFill>
                <a:latin typeface="Times New Roman" pitchFamily="18" charset="0"/>
              </a:rPr>
              <a:t>0</a:t>
            </a:r>
          </a:p>
        </p:txBody>
      </p:sp>
      <p:sp>
        <p:nvSpPr>
          <p:cNvPr id="176173" name="Text Box 284"/>
          <p:cNvSpPr txBox="1">
            <a:spLocks noChangeArrowheads="1"/>
          </p:cNvSpPr>
          <p:nvPr/>
        </p:nvSpPr>
        <p:spPr bwMode="auto">
          <a:xfrm>
            <a:off x="6877050" y="2420938"/>
            <a:ext cx="354013" cy="366712"/>
          </a:xfrm>
          <a:prstGeom prst="rect">
            <a:avLst/>
          </a:prstGeom>
          <a:noFill/>
          <a:ln w="9525">
            <a:noFill/>
            <a:miter lim="800000"/>
            <a:headEnd/>
            <a:tailEnd/>
          </a:ln>
        </p:spPr>
        <p:txBody>
          <a:bodyPr wrap="none">
            <a:spAutoFit/>
          </a:bodyPr>
          <a:lstStyle/>
          <a:p>
            <a:r>
              <a:rPr lang="en-US" altLang="zh-CN" i="1">
                <a:solidFill>
                  <a:srgbClr val="FF9933"/>
                </a:solidFill>
                <a:latin typeface="Times New Roman" pitchFamily="18" charset="0"/>
              </a:rPr>
              <a:t>h</a:t>
            </a:r>
            <a:r>
              <a:rPr lang="en-US" altLang="zh-CN" i="1" baseline="-25000">
                <a:solidFill>
                  <a:srgbClr val="FF9933"/>
                </a:solidFill>
                <a:latin typeface="Times New Roman" pitchFamily="18" charset="0"/>
              </a:rPr>
              <a:t>i</a:t>
            </a:r>
          </a:p>
        </p:txBody>
      </p:sp>
      <p:sp>
        <p:nvSpPr>
          <p:cNvPr id="176174" name="Text Box 285"/>
          <p:cNvSpPr txBox="1">
            <a:spLocks noChangeArrowheads="1"/>
          </p:cNvSpPr>
          <p:nvPr/>
        </p:nvSpPr>
        <p:spPr bwMode="auto">
          <a:xfrm>
            <a:off x="7089775" y="2106613"/>
            <a:ext cx="361950" cy="304800"/>
          </a:xfrm>
          <a:prstGeom prst="rect">
            <a:avLst/>
          </a:prstGeom>
          <a:noFill/>
          <a:ln w="9525">
            <a:noFill/>
            <a:miter lim="800000"/>
            <a:headEnd/>
            <a:tailEnd/>
          </a:ln>
        </p:spPr>
        <p:txBody>
          <a:bodyPr wrap="none">
            <a:spAutoFit/>
          </a:bodyPr>
          <a:lstStyle/>
          <a:p>
            <a:r>
              <a:rPr lang="zh-CN" altLang="en-US" sz="1400">
                <a:solidFill>
                  <a:srgbClr val="0000FF"/>
                </a:solidFill>
              </a:rPr>
              <a:t>（</a:t>
            </a:r>
          </a:p>
        </p:txBody>
      </p:sp>
      <p:sp>
        <p:nvSpPr>
          <p:cNvPr id="176175" name="Text Box 286"/>
          <p:cNvSpPr txBox="1">
            <a:spLocks noChangeArrowheads="1"/>
          </p:cNvSpPr>
          <p:nvPr/>
        </p:nvSpPr>
        <p:spPr bwMode="auto">
          <a:xfrm>
            <a:off x="6934200" y="1827213"/>
            <a:ext cx="434975" cy="366712"/>
          </a:xfrm>
          <a:prstGeom prst="rect">
            <a:avLst/>
          </a:prstGeom>
          <a:noFill/>
          <a:ln w="9525">
            <a:noFill/>
            <a:miter lim="800000"/>
            <a:headEnd/>
            <a:tailEnd/>
          </a:ln>
        </p:spPr>
        <p:txBody>
          <a:bodyPr wrap="none">
            <a:spAutoFit/>
          </a:bodyPr>
          <a:lstStyle/>
          <a:p>
            <a:r>
              <a:rPr lang="en-US" altLang="zh-CN" i="1">
                <a:solidFill>
                  <a:srgbClr val="0000FF"/>
                </a:solidFill>
                <a:latin typeface="Times New Roman" pitchFamily="18" charset="0"/>
                <a:sym typeface="Mathematica1Mono" pitchFamily="18" charset="2"/>
              </a:rPr>
              <a:t></a:t>
            </a:r>
            <a:r>
              <a:rPr lang="en-US" altLang="zh-CN" i="1">
                <a:solidFill>
                  <a:srgbClr val="0000FF"/>
                </a:solidFill>
                <a:latin typeface="Times New Roman" pitchFamily="18" charset="0"/>
                <a:cs typeface="Times New Roman" pitchFamily="18" charset="0"/>
                <a:sym typeface="Mathematica1Mono" pitchFamily="18" charset="2"/>
              </a:rPr>
              <a:t>´</a:t>
            </a:r>
            <a:endParaRPr lang="en-US" altLang="zh-CN" i="1">
              <a:solidFill>
                <a:srgbClr val="0000FF"/>
              </a:solidFill>
              <a:latin typeface="Times New Roman" pitchFamily="18" charset="0"/>
            </a:endParaRPr>
          </a:p>
        </p:txBody>
      </p:sp>
      <p:sp>
        <p:nvSpPr>
          <p:cNvPr id="176176" name="Text Box 287"/>
          <p:cNvSpPr txBox="1">
            <a:spLocks noChangeArrowheads="1"/>
          </p:cNvSpPr>
          <p:nvPr/>
        </p:nvSpPr>
        <p:spPr bwMode="auto">
          <a:xfrm>
            <a:off x="7543800" y="1903413"/>
            <a:ext cx="434975" cy="366712"/>
          </a:xfrm>
          <a:prstGeom prst="rect">
            <a:avLst/>
          </a:prstGeom>
          <a:noFill/>
          <a:ln w="9525">
            <a:noFill/>
            <a:miter lim="800000"/>
            <a:headEnd/>
            <a:tailEnd/>
          </a:ln>
        </p:spPr>
        <p:txBody>
          <a:bodyPr wrap="none">
            <a:spAutoFit/>
          </a:bodyPr>
          <a:lstStyle/>
          <a:p>
            <a:r>
              <a:rPr lang="en-US" altLang="zh-CN" i="1">
                <a:solidFill>
                  <a:srgbClr val="0000FF"/>
                </a:solidFill>
                <a:latin typeface="Times New Roman" pitchFamily="18" charset="0"/>
                <a:sym typeface="Mathematica1Mono" pitchFamily="18" charset="2"/>
              </a:rPr>
              <a:t></a:t>
            </a:r>
            <a:r>
              <a:rPr lang="en-US" altLang="zh-CN" i="1">
                <a:solidFill>
                  <a:srgbClr val="0000FF"/>
                </a:solidFill>
                <a:latin typeface="Times New Roman" pitchFamily="18" charset="0"/>
                <a:cs typeface="Times New Roman" pitchFamily="18" charset="0"/>
                <a:sym typeface="Mathematica1Mono" pitchFamily="18" charset="2"/>
              </a:rPr>
              <a:t>´</a:t>
            </a:r>
            <a:endParaRPr lang="en-US" altLang="zh-CN" i="1">
              <a:solidFill>
                <a:srgbClr val="0000FF"/>
              </a:solidFill>
              <a:latin typeface="Times New Roman" pitchFamily="18" charset="0"/>
            </a:endParaRPr>
          </a:p>
        </p:txBody>
      </p:sp>
      <p:sp>
        <p:nvSpPr>
          <p:cNvPr id="176177" name="Text Box 288"/>
          <p:cNvSpPr txBox="1">
            <a:spLocks noChangeArrowheads="1"/>
          </p:cNvSpPr>
          <p:nvPr/>
        </p:nvSpPr>
        <p:spPr bwMode="auto">
          <a:xfrm>
            <a:off x="7751763" y="2125663"/>
            <a:ext cx="361950" cy="304800"/>
          </a:xfrm>
          <a:prstGeom prst="rect">
            <a:avLst/>
          </a:prstGeom>
          <a:noFill/>
          <a:ln w="9525">
            <a:noFill/>
            <a:miter lim="800000"/>
            <a:headEnd/>
            <a:tailEnd/>
          </a:ln>
        </p:spPr>
        <p:txBody>
          <a:bodyPr wrap="none">
            <a:spAutoFit/>
          </a:bodyPr>
          <a:lstStyle/>
          <a:p>
            <a:r>
              <a:rPr lang="zh-CN" altLang="en-US" sz="1400">
                <a:solidFill>
                  <a:srgbClr val="0000FF"/>
                </a:solidFill>
              </a:rPr>
              <a:t>（</a:t>
            </a:r>
          </a:p>
        </p:txBody>
      </p:sp>
      <p:sp>
        <p:nvSpPr>
          <p:cNvPr id="176178" name="Text Box 289"/>
          <p:cNvSpPr txBox="1">
            <a:spLocks noChangeArrowheads="1"/>
          </p:cNvSpPr>
          <p:nvPr/>
        </p:nvSpPr>
        <p:spPr bwMode="auto">
          <a:xfrm>
            <a:off x="4765675" y="2886075"/>
            <a:ext cx="501650" cy="366713"/>
          </a:xfrm>
          <a:prstGeom prst="rect">
            <a:avLst/>
          </a:prstGeom>
          <a:noFill/>
          <a:ln w="9525">
            <a:noFill/>
            <a:miter lim="800000"/>
            <a:headEnd/>
            <a:tailEnd/>
          </a:ln>
        </p:spPr>
        <p:txBody>
          <a:bodyPr wrap="none">
            <a:spAutoFit/>
          </a:bodyPr>
          <a:lstStyle/>
          <a:p>
            <a:r>
              <a:rPr lang="en-US" altLang="zh-CN" i="1">
                <a:solidFill>
                  <a:srgbClr val="FF9933"/>
                </a:solidFill>
                <a:latin typeface="Times New Roman" pitchFamily="18" charset="0"/>
              </a:rPr>
              <a:t>h</a:t>
            </a:r>
            <a:r>
              <a:rPr lang="en-US" altLang="zh-CN" baseline="-25000">
                <a:solidFill>
                  <a:srgbClr val="FF9933"/>
                </a:solidFill>
                <a:latin typeface="Times New Roman" pitchFamily="18" charset="0"/>
              </a:rPr>
              <a:t>0</a:t>
            </a:r>
            <a:r>
              <a:rPr lang="en-US" altLang="zh-CN" i="1">
                <a:solidFill>
                  <a:srgbClr val="FF9933"/>
                </a:solidFill>
                <a:latin typeface="Times New Roman" pitchFamily="18" charset="0"/>
                <a:cs typeface="Times New Roman" pitchFamily="18" charset="0"/>
              </a:rPr>
              <a:t>´</a:t>
            </a:r>
          </a:p>
        </p:txBody>
      </p:sp>
      <p:sp>
        <p:nvSpPr>
          <p:cNvPr id="176179" name="Line 437"/>
          <p:cNvSpPr>
            <a:spLocks noChangeShapeType="1"/>
          </p:cNvSpPr>
          <p:nvPr/>
        </p:nvSpPr>
        <p:spPr bwMode="auto">
          <a:xfrm flipV="1">
            <a:off x="4643438" y="2565400"/>
            <a:ext cx="2808287" cy="1382713"/>
          </a:xfrm>
          <a:prstGeom prst="line">
            <a:avLst/>
          </a:prstGeom>
          <a:noFill/>
          <a:ln w="19050">
            <a:solidFill>
              <a:srgbClr val="FF9966"/>
            </a:solidFill>
            <a:prstDash val="dash"/>
            <a:round/>
            <a:headEnd/>
            <a:tailEnd/>
          </a:ln>
        </p:spPr>
        <p:txBody>
          <a:bodyPr/>
          <a:lstStyle/>
          <a:p>
            <a:endParaRPr lang="zh-CN" altLang="en-US"/>
          </a:p>
        </p:txBody>
      </p:sp>
      <p:sp>
        <p:nvSpPr>
          <p:cNvPr id="176180" name="Line 582"/>
          <p:cNvSpPr>
            <a:spLocks noChangeShapeType="1"/>
          </p:cNvSpPr>
          <p:nvPr/>
        </p:nvSpPr>
        <p:spPr bwMode="auto">
          <a:xfrm flipV="1">
            <a:off x="5076825" y="1944688"/>
            <a:ext cx="215900" cy="73025"/>
          </a:xfrm>
          <a:prstGeom prst="line">
            <a:avLst/>
          </a:prstGeom>
          <a:noFill/>
          <a:ln w="9525">
            <a:solidFill>
              <a:srgbClr val="FF9966"/>
            </a:solidFill>
            <a:round/>
            <a:headEnd/>
            <a:tailEnd type="triangle" w="med" len="med"/>
          </a:ln>
        </p:spPr>
        <p:txBody>
          <a:bodyPr/>
          <a:lstStyle/>
          <a:p>
            <a:endParaRPr lang="zh-CN" altLang="en-US"/>
          </a:p>
        </p:txBody>
      </p:sp>
      <p:sp>
        <p:nvSpPr>
          <p:cNvPr id="176181" name="Line 584"/>
          <p:cNvSpPr>
            <a:spLocks noChangeShapeType="1"/>
          </p:cNvSpPr>
          <p:nvPr/>
        </p:nvSpPr>
        <p:spPr bwMode="auto">
          <a:xfrm flipV="1">
            <a:off x="5076825" y="1944688"/>
            <a:ext cx="215900" cy="73025"/>
          </a:xfrm>
          <a:prstGeom prst="line">
            <a:avLst/>
          </a:prstGeom>
          <a:noFill/>
          <a:ln w="9525">
            <a:solidFill>
              <a:srgbClr val="FF9966"/>
            </a:solidFill>
            <a:round/>
            <a:headEnd/>
            <a:tailEnd type="triangle" w="med" len="med"/>
          </a:ln>
        </p:spPr>
        <p:txBody>
          <a:bodyPr/>
          <a:lstStyle/>
          <a:p>
            <a:endParaRPr lang="zh-CN" altLang="en-US"/>
          </a:p>
        </p:txBody>
      </p:sp>
      <p:sp>
        <p:nvSpPr>
          <p:cNvPr id="176182" name="Freeform 585"/>
          <p:cNvSpPr>
            <a:spLocks/>
          </p:cNvSpPr>
          <p:nvPr/>
        </p:nvSpPr>
        <p:spPr bwMode="auto">
          <a:xfrm>
            <a:off x="5126038" y="2233613"/>
            <a:ext cx="238125" cy="163512"/>
          </a:xfrm>
          <a:custGeom>
            <a:avLst/>
            <a:gdLst>
              <a:gd name="T0" fmla="*/ 0 w 150"/>
              <a:gd name="T1" fmla="*/ 0 h 103"/>
              <a:gd name="T2" fmla="*/ 2147483647 w 150"/>
              <a:gd name="T3" fmla="*/ 2147483647 h 103"/>
              <a:gd name="T4" fmla="*/ 0 60000 65536"/>
              <a:gd name="T5" fmla="*/ 0 60000 65536"/>
              <a:gd name="T6" fmla="*/ 0 w 150"/>
              <a:gd name="T7" fmla="*/ 0 h 103"/>
              <a:gd name="T8" fmla="*/ 150 w 150"/>
              <a:gd name="T9" fmla="*/ 103 h 103"/>
            </a:gdLst>
            <a:ahLst/>
            <a:cxnLst>
              <a:cxn ang="T4">
                <a:pos x="T0" y="T1"/>
              </a:cxn>
              <a:cxn ang="T5">
                <a:pos x="T2" y="T3"/>
              </a:cxn>
            </a:cxnLst>
            <a:rect l="T6" t="T7" r="T8" b="T9"/>
            <a:pathLst>
              <a:path w="150" h="103">
                <a:moveTo>
                  <a:pt x="0" y="0"/>
                </a:moveTo>
                <a:lnTo>
                  <a:pt x="150" y="103"/>
                </a:lnTo>
              </a:path>
            </a:pathLst>
          </a:custGeom>
          <a:noFill/>
          <a:ln w="9525">
            <a:solidFill>
              <a:srgbClr val="FF9966"/>
            </a:solidFill>
            <a:round/>
            <a:headEnd/>
            <a:tailEnd type="triangle" w="med" len="med"/>
          </a:ln>
        </p:spPr>
        <p:txBody>
          <a:bodyPr/>
          <a:lstStyle/>
          <a:p>
            <a:endParaRPr lang="zh-CN" altLang="en-US"/>
          </a:p>
        </p:txBody>
      </p:sp>
      <p:sp>
        <p:nvSpPr>
          <p:cNvPr id="176183" name="Freeform 586"/>
          <p:cNvSpPr>
            <a:spLocks/>
          </p:cNvSpPr>
          <p:nvPr/>
        </p:nvSpPr>
        <p:spPr bwMode="auto">
          <a:xfrm>
            <a:off x="7250113" y="2522538"/>
            <a:ext cx="200025" cy="25400"/>
          </a:xfrm>
          <a:custGeom>
            <a:avLst/>
            <a:gdLst>
              <a:gd name="T0" fmla="*/ 0 w 126"/>
              <a:gd name="T1" fmla="*/ 0 h 16"/>
              <a:gd name="T2" fmla="*/ 2147483647 w 126"/>
              <a:gd name="T3" fmla="*/ 2147483647 h 16"/>
              <a:gd name="T4" fmla="*/ 0 60000 65536"/>
              <a:gd name="T5" fmla="*/ 0 60000 65536"/>
              <a:gd name="T6" fmla="*/ 0 w 126"/>
              <a:gd name="T7" fmla="*/ 0 h 16"/>
              <a:gd name="T8" fmla="*/ 126 w 126"/>
              <a:gd name="T9" fmla="*/ 16 h 16"/>
            </a:gdLst>
            <a:ahLst/>
            <a:cxnLst>
              <a:cxn ang="T4">
                <a:pos x="T0" y="T1"/>
              </a:cxn>
              <a:cxn ang="T5">
                <a:pos x="T2" y="T3"/>
              </a:cxn>
            </a:cxnLst>
            <a:rect l="T6" t="T7" r="T8" b="T9"/>
            <a:pathLst>
              <a:path w="126" h="16">
                <a:moveTo>
                  <a:pt x="0" y="0"/>
                </a:moveTo>
                <a:lnTo>
                  <a:pt x="126" y="16"/>
                </a:lnTo>
              </a:path>
            </a:pathLst>
          </a:custGeom>
          <a:noFill/>
          <a:ln w="9525">
            <a:solidFill>
              <a:srgbClr val="FF9966"/>
            </a:solidFill>
            <a:round/>
            <a:headEnd/>
            <a:tailEnd type="triangle" w="med" len="med"/>
          </a:ln>
        </p:spPr>
        <p:txBody>
          <a:bodyPr/>
          <a:lstStyle/>
          <a:p>
            <a:endParaRPr lang="zh-CN" altLang="en-US"/>
          </a:p>
        </p:txBody>
      </p:sp>
      <p:sp>
        <p:nvSpPr>
          <p:cNvPr id="176184" name="Freeform 587"/>
          <p:cNvSpPr>
            <a:spLocks/>
          </p:cNvSpPr>
          <p:nvPr/>
        </p:nvSpPr>
        <p:spPr bwMode="auto">
          <a:xfrm>
            <a:off x="7726363" y="2473325"/>
            <a:ext cx="204787" cy="106363"/>
          </a:xfrm>
          <a:custGeom>
            <a:avLst/>
            <a:gdLst>
              <a:gd name="T0" fmla="*/ 0 w 129"/>
              <a:gd name="T1" fmla="*/ 2147483647 h 67"/>
              <a:gd name="T2" fmla="*/ 2147483647 w 129"/>
              <a:gd name="T3" fmla="*/ 0 h 67"/>
              <a:gd name="T4" fmla="*/ 0 60000 65536"/>
              <a:gd name="T5" fmla="*/ 0 60000 65536"/>
              <a:gd name="T6" fmla="*/ 0 w 129"/>
              <a:gd name="T7" fmla="*/ 0 h 67"/>
              <a:gd name="T8" fmla="*/ 129 w 129"/>
              <a:gd name="T9" fmla="*/ 67 h 67"/>
            </a:gdLst>
            <a:ahLst/>
            <a:cxnLst>
              <a:cxn ang="T4">
                <a:pos x="T0" y="T1"/>
              </a:cxn>
              <a:cxn ang="T5">
                <a:pos x="T2" y="T3"/>
              </a:cxn>
            </a:cxnLst>
            <a:rect l="T6" t="T7" r="T8" b="T9"/>
            <a:pathLst>
              <a:path w="129" h="67">
                <a:moveTo>
                  <a:pt x="0" y="67"/>
                </a:moveTo>
                <a:lnTo>
                  <a:pt x="129" y="0"/>
                </a:lnTo>
              </a:path>
            </a:pathLst>
          </a:custGeom>
          <a:noFill/>
          <a:ln w="9525">
            <a:solidFill>
              <a:srgbClr val="FF9966"/>
            </a:solidFill>
            <a:round/>
            <a:headEnd/>
            <a:tailEnd type="triangle" w="med" len="med"/>
          </a:ln>
        </p:spPr>
        <p:txBody>
          <a:bodyPr/>
          <a:lstStyle/>
          <a:p>
            <a:endParaRPr lang="zh-CN" altLang="en-US"/>
          </a:p>
        </p:txBody>
      </p:sp>
      <p:sp>
        <p:nvSpPr>
          <p:cNvPr id="176185" name="Freeform 588"/>
          <p:cNvSpPr>
            <a:spLocks/>
          </p:cNvSpPr>
          <p:nvPr/>
        </p:nvSpPr>
        <p:spPr bwMode="auto">
          <a:xfrm>
            <a:off x="7696200" y="2413000"/>
            <a:ext cx="233363" cy="109538"/>
          </a:xfrm>
          <a:custGeom>
            <a:avLst/>
            <a:gdLst>
              <a:gd name="T0" fmla="*/ 0 w 147"/>
              <a:gd name="T1" fmla="*/ 2147483647 h 69"/>
              <a:gd name="T2" fmla="*/ 2147483647 w 147"/>
              <a:gd name="T3" fmla="*/ 0 h 69"/>
              <a:gd name="T4" fmla="*/ 0 60000 65536"/>
              <a:gd name="T5" fmla="*/ 0 60000 65536"/>
              <a:gd name="T6" fmla="*/ 0 w 147"/>
              <a:gd name="T7" fmla="*/ 0 h 69"/>
              <a:gd name="T8" fmla="*/ 147 w 147"/>
              <a:gd name="T9" fmla="*/ 69 h 69"/>
            </a:gdLst>
            <a:ahLst/>
            <a:cxnLst>
              <a:cxn ang="T4">
                <a:pos x="T0" y="T1"/>
              </a:cxn>
              <a:cxn ang="T5">
                <a:pos x="T2" y="T3"/>
              </a:cxn>
            </a:cxnLst>
            <a:rect l="T6" t="T7" r="T8" b="T9"/>
            <a:pathLst>
              <a:path w="147" h="69">
                <a:moveTo>
                  <a:pt x="0" y="69"/>
                </a:moveTo>
                <a:lnTo>
                  <a:pt x="147" y="0"/>
                </a:lnTo>
              </a:path>
            </a:pathLst>
          </a:custGeom>
          <a:noFill/>
          <a:ln w="9525">
            <a:solidFill>
              <a:srgbClr val="FF9966"/>
            </a:solidFill>
            <a:round/>
            <a:headEnd/>
            <a:tailEnd type="triangle" w="med" len="med"/>
          </a:ln>
        </p:spPr>
        <p:txBody>
          <a:bodyPr/>
          <a:lstStyle/>
          <a:p>
            <a:endParaRPr lang="zh-CN" altLang="en-US"/>
          </a:p>
        </p:txBody>
      </p:sp>
      <p:sp>
        <p:nvSpPr>
          <p:cNvPr id="176186" name="Freeform 589"/>
          <p:cNvSpPr>
            <a:spLocks/>
          </p:cNvSpPr>
          <p:nvPr/>
        </p:nvSpPr>
        <p:spPr bwMode="auto">
          <a:xfrm>
            <a:off x="7689850" y="2378075"/>
            <a:ext cx="195263" cy="93663"/>
          </a:xfrm>
          <a:custGeom>
            <a:avLst/>
            <a:gdLst>
              <a:gd name="T0" fmla="*/ 0 w 123"/>
              <a:gd name="T1" fmla="*/ 2147483647 h 59"/>
              <a:gd name="T2" fmla="*/ 2147483647 w 123"/>
              <a:gd name="T3" fmla="*/ 0 h 59"/>
              <a:gd name="T4" fmla="*/ 0 60000 65536"/>
              <a:gd name="T5" fmla="*/ 0 60000 65536"/>
              <a:gd name="T6" fmla="*/ 0 w 123"/>
              <a:gd name="T7" fmla="*/ 0 h 59"/>
              <a:gd name="T8" fmla="*/ 123 w 123"/>
              <a:gd name="T9" fmla="*/ 59 h 59"/>
            </a:gdLst>
            <a:ahLst/>
            <a:cxnLst>
              <a:cxn ang="T4">
                <a:pos x="T0" y="T1"/>
              </a:cxn>
              <a:cxn ang="T5">
                <a:pos x="T2" y="T3"/>
              </a:cxn>
            </a:cxnLst>
            <a:rect l="T6" t="T7" r="T8" b="T9"/>
            <a:pathLst>
              <a:path w="123" h="59">
                <a:moveTo>
                  <a:pt x="0" y="59"/>
                </a:moveTo>
                <a:lnTo>
                  <a:pt x="123" y="0"/>
                </a:lnTo>
              </a:path>
            </a:pathLst>
          </a:custGeom>
          <a:noFill/>
          <a:ln w="9525">
            <a:solidFill>
              <a:srgbClr val="FF9966"/>
            </a:solidFill>
            <a:round/>
            <a:headEnd/>
            <a:tailEnd type="triangle" w="med" len="med"/>
          </a:ln>
        </p:spPr>
        <p:txBody>
          <a:bodyPr/>
          <a:lstStyle/>
          <a:p>
            <a:endParaRPr lang="zh-CN" altLang="en-US"/>
          </a:p>
        </p:txBody>
      </p:sp>
      <p:sp>
        <p:nvSpPr>
          <p:cNvPr id="176187" name="Freeform 590"/>
          <p:cNvSpPr>
            <a:spLocks/>
          </p:cNvSpPr>
          <p:nvPr/>
        </p:nvSpPr>
        <p:spPr bwMode="auto">
          <a:xfrm>
            <a:off x="5749925" y="2492375"/>
            <a:ext cx="261938" cy="7938"/>
          </a:xfrm>
          <a:custGeom>
            <a:avLst/>
            <a:gdLst>
              <a:gd name="T0" fmla="*/ 0 w 165"/>
              <a:gd name="T1" fmla="*/ 2147483647 h 5"/>
              <a:gd name="T2" fmla="*/ 2147483647 w 165"/>
              <a:gd name="T3" fmla="*/ 0 h 5"/>
              <a:gd name="T4" fmla="*/ 0 60000 65536"/>
              <a:gd name="T5" fmla="*/ 0 60000 65536"/>
              <a:gd name="T6" fmla="*/ 0 w 165"/>
              <a:gd name="T7" fmla="*/ 0 h 5"/>
              <a:gd name="T8" fmla="*/ 165 w 165"/>
              <a:gd name="T9" fmla="*/ 5 h 5"/>
            </a:gdLst>
            <a:ahLst/>
            <a:cxnLst>
              <a:cxn ang="T4">
                <a:pos x="T0" y="T1"/>
              </a:cxn>
              <a:cxn ang="T5">
                <a:pos x="T2" y="T3"/>
              </a:cxn>
            </a:cxnLst>
            <a:rect l="T6" t="T7" r="T8" b="T9"/>
            <a:pathLst>
              <a:path w="165" h="5">
                <a:moveTo>
                  <a:pt x="0" y="5"/>
                </a:moveTo>
                <a:lnTo>
                  <a:pt x="165" y="0"/>
                </a:lnTo>
              </a:path>
            </a:pathLst>
          </a:custGeom>
          <a:noFill/>
          <a:ln w="9525">
            <a:solidFill>
              <a:srgbClr val="FF9966"/>
            </a:solidFill>
            <a:round/>
            <a:headEnd/>
            <a:tailEnd type="triangle" w="med" len="med"/>
          </a:ln>
        </p:spPr>
        <p:txBody>
          <a:bodyPr/>
          <a:lstStyle/>
          <a:p>
            <a:endParaRPr lang="zh-CN" altLang="en-US"/>
          </a:p>
        </p:txBody>
      </p:sp>
      <p:sp>
        <p:nvSpPr>
          <p:cNvPr id="176188" name="Freeform 591"/>
          <p:cNvSpPr>
            <a:spLocks/>
          </p:cNvSpPr>
          <p:nvPr/>
        </p:nvSpPr>
        <p:spPr bwMode="auto">
          <a:xfrm>
            <a:off x="7164388" y="2551113"/>
            <a:ext cx="277812" cy="130175"/>
          </a:xfrm>
          <a:custGeom>
            <a:avLst/>
            <a:gdLst>
              <a:gd name="T0" fmla="*/ 0 w 175"/>
              <a:gd name="T1" fmla="*/ 0 h 82"/>
              <a:gd name="T2" fmla="*/ 2147483647 w 175"/>
              <a:gd name="T3" fmla="*/ 2147483647 h 82"/>
              <a:gd name="T4" fmla="*/ 0 60000 65536"/>
              <a:gd name="T5" fmla="*/ 0 60000 65536"/>
              <a:gd name="T6" fmla="*/ 0 w 175"/>
              <a:gd name="T7" fmla="*/ 0 h 82"/>
              <a:gd name="T8" fmla="*/ 175 w 175"/>
              <a:gd name="T9" fmla="*/ 82 h 82"/>
            </a:gdLst>
            <a:ahLst/>
            <a:cxnLst>
              <a:cxn ang="T4">
                <a:pos x="T0" y="T1"/>
              </a:cxn>
              <a:cxn ang="T5">
                <a:pos x="T2" y="T3"/>
              </a:cxn>
            </a:cxnLst>
            <a:rect l="T6" t="T7" r="T8" b="T9"/>
            <a:pathLst>
              <a:path w="175" h="82">
                <a:moveTo>
                  <a:pt x="0" y="0"/>
                </a:moveTo>
                <a:lnTo>
                  <a:pt x="175" y="82"/>
                </a:lnTo>
              </a:path>
            </a:pathLst>
          </a:custGeom>
          <a:noFill/>
          <a:ln w="9525">
            <a:solidFill>
              <a:srgbClr val="FF9966"/>
            </a:solidFill>
            <a:round/>
            <a:headEnd/>
            <a:tailEnd type="triangle" w="med" len="med"/>
          </a:ln>
        </p:spPr>
        <p:txBody>
          <a:bodyPr/>
          <a:lstStyle/>
          <a:p>
            <a:endParaRPr lang="zh-CN" altLang="en-US"/>
          </a:p>
        </p:txBody>
      </p:sp>
      <p:sp>
        <p:nvSpPr>
          <p:cNvPr id="176189" name="Freeform 592"/>
          <p:cNvSpPr>
            <a:spLocks/>
          </p:cNvSpPr>
          <p:nvPr/>
        </p:nvSpPr>
        <p:spPr bwMode="auto">
          <a:xfrm>
            <a:off x="7213600" y="2551113"/>
            <a:ext cx="311150" cy="85725"/>
          </a:xfrm>
          <a:custGeom>
            <a:avLst/>
            <a:gdLst>
              <a:gd name="T0" fmla="*/ 0 w 196"/>
              <a:gd name="T1" fmla="*/ 0 h 54"/>
              <a:gd name="T2" fmla="*/ 2147483647 w 196"/>
              <a:gd name="T3" fmla="*/ 2147483647 h 54"/>
              <a:gd name="T4" fmla="*/ 0 60000 65536"/>
              <a:gd name="T5" fmla="*/ 0 60000 65536"/>
              <a:gd name="T6" fmla="*/ 0 w 196"/>
              <a:gd name="T7" fmla="*/ 0 h 54"/>
              <a:gd name="T8" fmla="*/ 196 w 196"/>
              <a:gd name="T9" fmla="*/ 54 h 54"/>
            </a:gdLst>
            <a:ahLst/>
            <a:cxnLst>
              <a:cxn ang="T4">
                <a:pos x="T0" y="T1"/>
              </a:cxn>
              <a:cxn ang="T5">
                <a:pos x="T2" y="T3"/>
              </a:cxn>
            </a:cxnLst>
            <a:rect l="T6" t="T7" r="T8" b="T9"/>
            <a:pathLst>
              <a:path w="196" h="54">
                <a:moveTo>
                  <a:pt x="0" y="0"/>
                </a:moveTo>
                <a:lnTo>
                  <a:pt x="196" y="54"/>
                </a:lnTo>
              </a:path>
            </a:pathLst>
          </a:custGeom>
          <a:noFill/>
          <a:ln w="9525">
            <a:solidFill>
              <a:srgbClr val="FF9966"/>
            </a:solidFill>
            <a:round/>
            <a:headEnd/>
            <a:tailEnd type="triangle" w="med" len="med"/>
          </a:ln>
        </p:spPr>
        <p:txBody>
          <a:bodyPr/>
          <a:lstStyle/>
          <a:p>
            <a:endParaRPr lang="zh-CN" altLang="en-US"/>
          </a:p>
        </p:txBody>
      </p:sp>
      <p:sp>
        <p:nvSpPr>
          <p:cNvPr id="176190" name="Freeform 593"/>
          <p:cNvSpPr>
            <a:spLocks/>
          </p:cNvSpPr>
          <p:nvPr/>
        </p:nvSpPr>
        <p:spPr bwMode="auto">
          <a:xfrm>
            <a:off x="5618163" y="1946275"/>
            <a:ext cx="322262" cy="128588"/>
          </a:xfrm>
          <a:custGeom>
            <a:avLst/>
            <a:gdLst>
              <a:gd name="T0" fmla="*/ 0 w 203"/>
              <a:gd name="T1" fmla="*/ 0 h 81"/>
              <a:gd name="T2" fmla="*/ 2147483647 w 203"/>
              <a:gd name="T3" fmla="*/ 2147483647 h 81"/>
              <a:gd name="T4" fmla="*/ 0 60000 65536"/>
              <a:gd name="T5" fmla="*/ 0 60000 65536"/>
              <a:gd name="T6" fmla="*/ 0 w 203"/>
              <a:gd name="T7" fmla="*/ 0 h 81"/>
              <a:gd name="T8" fmla="*/ 203 w 203"/>
              <a:gd name="T9" fmla="*/ 81 h 81"/>
            </a:gdLst>
            <a:ahLst/>
            <a:cxnLst>
              <a:cxn ang="T4">
                <a:pos x="T0" y="T1"/>
              </a:cxn>
              <a:cxn ang="T5">
                <a:pos x="T2" y="T3"/>
              </a:cxn>
            </a:cxnLst>
            <a:rect l="T6" t="T7" r="T8" b="T9"/>
            <a:pathLst>
              <a:path w="203" h="81">
                <a:moveTo>
                  <a:pt x="0" y="0"/>
                </a:moveTo>
                <a:lnTo>
                  <a:pt x="203" y="81"/>
                </a:lnTo>
              </a:path>
            </a:pathLst>
          </a:custGeom>
          <a:noFill/>
          <a:ln w="9525">
            <a:solidFill>
              <a:srgbClr val="FF9966"/>
            </a:solidFill>
            <a:round/>
            <a:headEnd/>
            <a:tailEnd type="triangle" w="med" len="med"/>
          </a:ln>
        </p:spPr>
        <p:txBody>
          <a:bodyPr/>
          <a:lstStyle/>
          <a:p>
            <a:endParaRPr lang="zh-CN" altLang="en-US"/>
          </a:p>
        </p:txBody>
      </p:sp>
      <p:sp>
        <p:nvSpPr>
          <p:cNvPr id="176191" name="Rectangle 594"/>
          <p:cNvSpPr>
            <a:spLocks noChangeArrowheads="1"/>
          </p:cNvSpPr>
          <p:nvPr/>
        </p:nvSpPr>
        <p:spPr bwMode="auto">
          <a:xfrm>
            <a:off x="4067175" y="1125538"/>
            <a:ext cx="4897438" cy="3024187"/>
          </a:xfrm>
          <a:prstGeom prst="rect">
            <a:avLst/>
          </a:prstGeom>
          <a:noFill/>
          <a:ln w="9525">
            <a:solidFill>
              <a:schemeClr val="tx1"/>
            </a:solidFill>
            <a:miter lim="800000"/>
            <a:headEnd/>
            <a:tailEnd/>
          </a:ln>
        </p:spPr>
        <p:txBody>
          <a:bodyPr wrap="none" anchor="ctr"/>
          <a:lstStyle/>
          <a:p>
            <a:endParaRPr lang="zh-CN" altLang="en-US"/>
          </a:p>
        </p:txBody>
      </p:sp>
      <p:graphicFrame>
        <p:nvGraphicFramePr>
          <p:cNvPr id="26195" name="Object 595"/>
          <p:cNvGraphicFramePr>
            <a:graphicFrameLocks noChangeAspect="1"/>
          </p:cNvGraphicFramePr>
          <p:nvPr/>
        </p:nvGraphicFramePr>
        <p:xfrm>
          <a:off x="2124075" y="1196975"/>
          <a:ext cx="1452563" cy="1157288"/>
        </p:xfrm>
        <a:graphic>
          <a:graphicData uri="http://schemas.openxmlformats.org/presentationml/2006/ole">
            <p:oleObj spid="_x0000_s191491" name="公式" r:id="rId4" imgW="368280" imgH="291960" progId="">
              <p:embed/>
            </p:oleObj>
          </a:graphicData>
        </a:graphic>
      </p:graphicFrame>
      <p:graphicFrame>
        <p:nvGraphicFramePr>
          <p:cNvPr id="26196" name="Object 596"/>
          <p:cNvGraphicFramePr>
            <a:graphicFrameLocks noChangeAspect="1"/>
          </p:cNvGraphicFramePr>
          <p:nvPr/>
        </p:nvGraphicFramePr>
        <p:xfrm>
          <a:off x="1979613" y="2276475"/>
          <a:ext cx="1401762" cy="1257300"/>
        </p:xfrm>
        <a:graphic>
          <a:graphicData uri="http://schemas.openxmlformats.org/presentationml/2006/ole">
            <p:oleObj spid="_x0000_s191492" name="公式" r:id="rId5" imgW="355320" imgH="317160" progId="">
              <p:embed/>
            </p:oleObj>
          </a:graphicData>
        </a:graphic>
      </p:graphicFrame>
      <p:graphicFrame>
        <p:nvGraphicFramePr>
          <p:cNvPr id="26197" name="Object 597"/>
          <p:cNvGraphicFramePr>
            <a:graphicFrameLocks noChangeAspect="1"/>
          </p:cNvGraphicFramePr>
          <p:nvPr/>
        </p:nvGraphicFramePr>
        <p:xfrm>
          <a:off x="1547813" y="3284538"/>
          <a:ext cx="1401762" cy="1358900"/>
        </p:xfrm>
        <a:graphic>
          <a:graphicData uri="http://schemas.openxmlformats.org/presentationml/2006/ole">
            <p:oleObj spid="_x0000_s191493" name="公式" r:id="rId6" imgW="355320" imgH="342720" progId="">
              <p:embed/>
            </p:oleObj>
          </a:graphicData>
        </a:graphic>
      </p:graphicFrame>
      <p:graphicFrame>
        <p:nvGraphicFramePr>
          <p:cNvPr id="26198" name="Object 598"/>
          <p:cNvGraphicFramePr>
            <a:graphicFrameLocks noChangeAspect="1"/>
          </p:cNvGraphicFramePr>
          <p:nvPr/>
        </p:nvGraphicFramePr>
        <p:xfrm>
          <a:off x="4397375" y="4303713"/>
          <a:ext cx="1903413" cy="1357312"/>
        </p:xfrm>
        <a:graphic>
          <a:graphicData uri="http://schemas.openxmlformats.org/presentationml/2006/ole">
            <p:oleObj spid="_x0000_s191494" name="公式" r:id="rId7" imgW="482400" imgH="342720" progId="">
              <p:embed/>
            </p:oleObj>
          </a:graphicData>
        </a:graphic>
      </p:graphicFrame>
      <p:sp>
        <p:nvSpPr>
          <p:cNvPr id="176192" name="Rectangle 26"/>
          <p:cNvSpPr>
            <a:spLocks noChangeArrowheads="1"/>
          </p:cNvSpPr>
          <p:nvPr/>
        </p:nvSpPr>
        <p:spPr bwMode="auto">
          <a:xfrm>
            <a:off x="5638800" y="101600"/>
            <a:ext cx="3227388" cy="519113"/>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 11-14  </a:t>
            </a:r>
            <a:r>
              <a:rPr kumimoji="1" lang="zh-CN" altLang="en-US" sz="2800" b="1">
                <a:solidFill>
                  <a:srgbClr val="000066"/>
                </a:solidFill>
                <a:latin typeface="楷体_GB2312" pitchFamily="49" charset="-122"/>
                <a:ea typeface="楷体_GB2312" pitchFamily="49" charset="-122"/>
              </a:rPr>
              <a:t>几何光学 </a:t>
            </a:r>
          </a:p>
        </p:txBody>
      </p:sp>
      <p:sp>
        <p:nvSpPr>
          <p:cNvPr id="164" name="Oval 27"/>
          <p:cNvSpPr>
            <a:spLocks noChangeArrowheads="1"/>
          </p:cNvSpPr>
          <p:nvPr/>
        </p:nvSpPr>
        <p:spPr bwMode="auto">
          <a:xfrm>
            <a:off x="5715000" y="609600"/>
            <a:ext cx="3065463"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03"/>
                                        </p:tgtEl>
                                        <p:attrNameLst>
                                          <p:attrName>style.visibility</p:attrName>
                                        </p:attrNameLst>
                                      </p:cBhvr>
                                      <p:to>
                                        <p:strVal val="visible"/>
                                      </p:to>
                                    </p:set>
                                    <p:animEffect transition="in" filter="blinds(horizontal)">
                                      <p:cBhvr>
                                        <p:cTn id="7" dur="500"/>
                                        <p:tgtEl>
                                          <p:spTgt spid="2560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619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5610"/>
                                        </p:tgtEl>
                                        <p:attrNameLst>
                                          <p:attrName>style.visibility</p:attrName>
                                        </p:attrNameLst>
                                      </p:cBhvr>
                                      <p:to>
                                        <p:strVal val="visible"/>
                                      </p:to>
                                    </p:set>
                                    <p:animEffect transition="in" filter="blinds(horizontal)">
                                      <p:cBhvr>
                                        <p:cTn id="16" dur="500"/>
                                        <p:tgtEl>
                                          <p:spTgt spid="256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19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19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5608"/>
                                        </p:tgtEl>
                                        <p:attrNameLst>
                                          <p:attrName>style.visibility</p:attrName>
                                        </p:attrNameLst>
                                      </p:cBhvr>
                                      <p:to>
                                        <p:strVal val="visible"/>
                                      </p:to>
                                    </p:set>
                                    <p:animEffect transition="in" filter="blinds(horizontal)">
                                      <p:cBhvr>
                                        <p:cTn id="29" dur="500"/>
                                        <p:tgtEl>
                                          <p:spTgt spid="2560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619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5611"/>
                                        </p:tgtEl>
                                        <p:attrNameLst>
                                          <p:attrName>style.visibility</p:attrName>
                                        </p:attrNameLst>
                                      </p:cBhvr>
                                      <p:to>
                                        <p:strVal val="visible"/>
                                      </p:to>
                                    </p:set>
                                    <p:animEffect transition="in" filter="blinds(horizontal)">
                                      <p:cBhvr>
                                        <p:cTn id="38" dur="500"/>
                                        <p:tgtEl>
                                          <p:spTgt spid="25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utoUpdateAnimBg="0"/>
      <p:bldP spid="25608" grpId="0" autoUpdateAnimBg="0"/>
      <p:bldP spid="25610" grpId="0" autoUpdateAnimBg="0"/>
      <p:bldP spid="25611" grpId="0" autoUpdateAnimBg="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8" name="灯片编号占位符 1"/>
          <p:cNvSpPr>
            <a:spLocks noGrp="1"/>
          </p:cNvSpPr>
          <p:nvPr>
            <p:ph type="sldNum" sz="quarter" idx="10"/>
          </p:nvPr>
        </p:nvSpPr>
        <p:spPr>
          <a:noFill/>
        </p:spPr>
        <p:txBody>
          <a:bodyPr/>
          <a:lstStyle/>
          <a:p>
            <a:fld id="{033B6F41-B299-437F-B44E-3AC932CD7EB7}" type="slidenum">
              <a:rPr lang="en-US" altLang="zh-CN" smtClean="0"/>
              <a:pPr/>
              <a:t>252</a:t>
            </a:fld>
            <a:endParaRPr lang="en-US" altLang="zh-CN" smtClean="0"/>
          </a:p>
        </p:txBody>
      </p:sp>
      <p:sp>
        <p:nvSpPr>
          <p:cNvPr id="177159" name="Text Box 8"/>
          <p:cNvSpPr txBox="1">
            <a:spLocks noChangeArrowheads="1"/>
          </p:cNvSpPr>
          <p:nvPr/>
        </p:nvSpPr>
        <p:spPr bwMode="auto">
          <a:xfrm>
            <a:off x="1116013" y="549275"/>
            <a:ext cx="4392612" cy="579438"/>
          </a:xfrm>
          <a:prstGeom prst="rect">
            <a:avLst/>
          </a:prstGeom>
          <a:noFill/>
          <a:ln w="9525">
            <a:noFill/>
            <a:miter lim="800000"/>
            <a:headEnd/>
            <a:tailEnd/>
          </a:ln>
        </p:spPr>
        <p:txBody>
          <a:bodyPr>
            <a:spAutoFit/>
          </a:bodyPr>
          <a:lstStyle/>
          <a:p>
            <a:r>
              <a:rPr lang="zh-CN" altLang="en-US" sz="3200">
                <a:solidFill>
                  <a:srgbClr val="CC0000"/>
                </a:solidFill>
              </a:rPr>
              <a:t>显微镜的视角放大率</a:t>
            </a:r>
          </a:p>
        </p:txBody>
      </p:sp>
      <p:grpSp>
        <p:nvGrpSpPr>
          <p:cNvPr id="2" name="Group 485"/>
          <p:cNvGrpSpPr>
            <a:grpSpLocks/>
          </p:cNvGrpSpPr>
          <p:nvPr/>
        </p:nvGrpSpPr>
        <p:grpSpPr bwMode="auto">
          <a:xfrm>
            <a:off x="647700" y="2492375"/>
            <a:ext cx="8388350" cy="3240088"/>
            <a:chOff x="183" y="1616"/>
            <a:chExt cx="5577" cy="2101"/>
          </a:xfrm>
        </p:grpSpPr>
        <p:grpSp>
          <p:nvGrpSpPr>
            <p:cNvPr id="3" name="Group 336"/>
            <p:cNvGrpSpPr>
              <a:grpSpLocks/>
            </p:cNvGrpSpPr>
            <p:nvPr/>
          </p:nvGrpSpPr>
          <p:grpSpPr bwMode="auto">
            <a:xfrm>
              <a:off x="183" y="1616"/>
              <a:ext cx="5577" cy="2101"/>
              <a:chOff x="183" y="1616"/>
              <a:chExt cx="5577" cy="2101"/>
            </a:xfrm>
          </p:grpSpPr>
          <p:graphicFrame>
            <p:nvGraphicFramePr>
              <p:cNvPr id="177157" name="Object 337"/>
              <p:cNvGraphicFramePr>
                <a:graphicFrameLocks noChangeAspect="1"/>
              </p:cNvGraphicFramePr>
              <p:nvPr/>
            </p:nvGraphicFramePr>
            <p:xfrm>
              <a:off x="4883" y="1893"/>
              <a:ext cx="877" cy="1018"/>
            </p:xfrm>
            <a:graphic>
              <a:graphicData uri="http://schemas.openxmlformats.org/presentationml/2006/ole">
                <p:oleObj spid="_x0000_s192517" name="Flash 文档" r:id="rId3" imgW="1731600" imgH="2011680" progId="">
                  <p:embed/>
                </p:oleObj>
              </a:graphicData>
            </a:graphic>
          </p:graphicFrame>
          <p:sp>
            <p:nvSpPr>
              <p:cNvPr id="177168" name="xjhgx2"/>
              <p:cNvSpPr>
                <a:spLocks/>
              </p:cNvSpPr>
              <p:nvPr/>
            </p:nvSpPr>
            <p:spPr bwMode="auto">
              <a:xfrm>
                <a:off x="4041" y="1616"/>
                <a:ext cx="109" cy="1426"/>
              </a:xfrm>
              <a:custGeom>
                <a:avLst/>
                <a:gdLst>
                  <a:gd name="T0" fmla="*/ 0 w 620"/>
                  <a:gd name="T1" fmla="*/ 0 h 4408"/>
                  <a:gd name="T2" fmla="*/ 0 w 620"/>
                  <a:gd name="T3" fmla="*/ 0 h 4408"/>
                  <a:gd name="T4" fmla="*/ 0 w 620"/>
                  <a:gd name="T5" fmla="*/ 0 h 4408"/>
                  <a:gd name="T6" fmla="*/ 0 w 620"/>
                  <a:gd name="T7" fmla="*/ 0 h 4408"/>
                  <a:gd name="T8" fmla="*/ 0 w 620"/>
                  <a:gd name="T9" fmla="*/ 0 h 4408"/>
                  <a:gd name="T10" fmla="*/ 0 w 620"/>
                  <a:gd name="T11" fmla="*/ 0 h 4408"/>
                  <a:gd name="T12" fmla="*/ 0 w 620"/>
                  <a:gd name="T13" fmla="*/ 0 h 4408"/>
                  <a:gd name="T14" fmla="*/ 0 w 620"/>
                  <a:gd name="T15" fmla="*/ 0 h 4408"/>
                  <a:gd name="T16" fmla="*/ 0 w 620"/>
                  <a:gd name="T17" fmla="*/ 0 h 4408"/>
                  <a:gd name="T18" fmla="*/ 0 w 620"/>
                  <a:gd name="T19" fmla="*/ 0 h 4408"/>
                  <a:gd name="T20" fmla="*/ 0 w 620"/>
                  <a:gd name="T21" fmla="*/ 0 h 4408"/>
                  <a:gd name="T22" fmla="*/ 0 w 620"/>
                  <a:gd name="T23" fmla="*/ 0 h 4408"/>
                  <a:gd name="T24" fmla="*/ 0 w 620"/>
                  <a:gd name="T25" fmla="*/ 0 h 4408"/>
                  <a:gd name="T26" fmla="*/ 0 w 620"/>
                  <a:gd name="T27" fmla="*/ 0 h 4408"/>
                  <a:gd name="T28" fmla="*/ 0 w 620"/>
                  <a:gd name="T29" fmla="*/ 1 h 4408"/>
                  <a:gd name="T30" fmla="*/ 0 w 620"/>
                  <a:gd name="T31" fmla="*/ 1 h 4408"/>
                  <a:gd name="T32" fmla="*/ 0 w 620"/>
                  <a:gd name="T33" fmla="*/ 1 h 4408"/>
                  <a:gd name="T34" fmla="*/ 0 w 620"/>
                  <a:gd name="T35" fmla="*/ 1 h 4408"/>
                  <a:gd name="T36" fmla="*/ 0 w 620"/>
                  <a:gd name="T37" fmla="*/ 1 h 4408"/>
                  <a:gd name="T38" fmla="*/ 0 w 620"/>
                  <a:gd name="T39" fmla="*/ 1 h 4408"/>
                  <a:gd name="T40" fmla="*/ 0 w 620"/>
                  <a:gd name="T41" fmla="*/ 0 h 4408"/>
                  <a:gd name="T42" fmla="*/ 0 w 620"/>
                  <a:gd name="T43" fmla="*/ 0 h 4408"/>
                  <a:gd name="T44" fmla="*/ 0 w 620"/>
                  <a:gd name="T45" fmla="*/ 0 h 4408"/>
                  <a:gd name="T46" fmla="*/ 0 w 620"/>
                  <a:gd name="T47" fmla="*/ 0 h 4408"/>
                  <a:gd name="T48" fmla="*/ 0 w 620"/>
                  <a:gd name="T49" fmla="*/ 0 h 4408"/>
                  <a:gd name="T50" fmla="*/ 0 w 620"/>
                  <a:gd name="T51" fmla="*/ 0 h 4408"/>
                  <a:gd name="T52" fmla="*/ 0 w 620"/>
                  <a:gd name="T53" fmla="*/ 0 h 4408"/>
                  <a:gd name="T54" fmla="*/ 0 w 620"/>
                  <a:gd name="T55" fmla="*/ 0 h 4408"/>
                  <a:gd name="T56" fmla="*/ 0 w 620"/>
                  <a:gd name="T57" fmla="*/ 0 h 4408"/>
                  <a:gd name="T58" fmla="*/ 0 w 620"/>
                  <a:gd name="T59" fmla="*/ 0 h 4408"/>
                  <a:gd name="T60" fmla="*/ 0 w 620"/>
                  <a:gd name="T61" fmla="*/ 0 h 4408"/>
                  <a:gd name="T62" fmla="*/ 0 w 620"/>
                  <a:gd name="T63" fmla="*/ 0 h 4408"/>
                  <a:gd name="T64" fmla="*/ 0 w 620"/>
                  <a:gd name="T65" fmla="*/ 0 h 4408"/>
                  <a:gd name="T66" fmla="*/ 0 w 620"/>
                  <a:gd name="T67" fmla="*/ 0 h 44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20"/>
                  <a:gd name="T103" fmla="*/ 0 h 4408"/>
                  <a:gd name="T104" fmla="*/ 620 w 620"/>
                  <a:gd name="T105" fmla="*/ 4408 h 44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20" h="4408">
                    <a:moveTo>
                      <a:pt x="310" y="0"/>
                    </a:moveTo>
                    <a:lnTo>
                      <a:pt x="237" y="270"/>
                    </a:lnTo>
                    <a:lnTo>
                      <a:pt x="175" y="542"/>
                    </a:lnTo>
                    <a:lnTo>
                      <a:pt x="121" y="816"/>
                    </a:lnTo>
                    <a:lnTo>
                      <a:pt x="78" y="1091"/>
                    </a:lnTo>
                    <a:lnTo>
                      <a:pt x="44" y="1368"/>
                    </a:lnTo>
                    <a:lnTo>
                      <a:pt x="19" y="1646"/>
                    </a:lnTo>
                    <a:lnTo>
                      <a:pt x="5" y="1925"/>
                    </a:lnTo>
                    <a:lnTo>
                      <a:pt x="0" y="2204"/>
                    </a:lnTo>
                    <a:lnTo>
                      <a:pt x="5" y="2483"/>
                    </a:lnTo>
                    <a:lnTo>
                      <a:pt x="19" y="2762"/>
                    </a:lnTo>
                    <a:lnTo>
                      <a:pt x="44" y="3040"/>
                    </a:lnTo>
                    <a:lnTo>
                      <a:pt x="78" y="3317"/>
                    </a:lnTo>
                    <a:lnTo>
                      <a:pt x="121" y="3592"/>
                    </a:lnTo>
                    <a:lnTo>
                      <a:pt x="175" y="3866"/>
                    </a:lnTo>
                    <a:lnTo>
                      <a:pt x="237" y="4138"/>
                    </a:lnTo>
                    <a:lnTo>
                      <a:pt x="310" y="4408"/>
                    </a:lnTo>
                    <a:lnTo>
                      <a:pt x="383" y="4138"/>
                    </a:lnTo>
                    <a:lnTo>
                      <a:pt x="445" y="3866"/>
                    </a:lnTo>
                    <a:lnTo>
                      <a:pt x="499" y="3592"/>
                    </a:lnTo>
                    <a:lnTo>
                      <a:pt x="542" y="3317"/>
                    </a:lnTo>
                    <a:lnTo>
                      <a:pt x="576" y="3040"/>
                    </a:lnTo>
                    <a:lnTo>
                      <a:pt x="601" y="2762"/>
                    </a:lnTo>
                    <a:lnTo>
                      <a:pt x="615" y="2483"/>
                    </a:lnTo>
                    <a:lnTo>
                      <a:pt x="620" y="2204"/>
                    </a:lnTo>
                    <a:lnTo>
                      <a:pt x="615" y="1925"/>
                    </a:lnTo>
                    <a:lnTo>
                      <a:pt x="601" y="1646"/>
                    </a:lnTo>
                    <a:lnTo>
                      <a:pt x="576" y="1368"/>
                    </a:lnTo>
                    <a:lnTo>
                      <a:pt x="542" y="1091"/>
                    </a:lnTo>
                    <a:lnTo>
                      <a:pt x="499" y="816"/>
                    </a:lnTo>
                    <a:lnTo>
                      <a:pt x="445" y="542"/>
                    </a:lnTo>
                    <a:lnTo>
                      <a:pt x="383" y="270"/>
                    </a:lnTo>
                    <a:lnTo>
                      <a:pt x="310" y="0"/>
                    </a:lnTo>
                    <a:close/>
                  </a:path>
                </a:pathLst>
              </a:custGeom>
              <a:solidFill>
                <a:schemeClr val="accent1"/>
              </a:solidFill>
              <a:ln w="9525">
                <a:solidFill>
                  <a:srgbClr val="000000"/>
                </a:solidFill>
                <a:round/>
                <a:headEnd/>
                <a:tailEnd/>
              </a:ln>
            </p:spPr>
            <p:txBody>
              <a:bodyPr/>
              <a:lstStyle/>
              <a:p>
                <a:endParaRPr lang="zh-CN" altLang="en-US"/>
              </a:p>
            </p:txBody>
          </p:sp>
          <p:sp>
            <p:nvSpPr>
              <p:cNvPr id="177169" name="xjhgx2"/>
              <p:cNvSpPr>
                <a:spLocks/>
              </p:cNvSpPr>
              <p:nvPr/>
            </p:nvSpPr>
            <p:spPr bwMode="auto">
              <a:xfrm>
                <a:off x="1618" y="2064"/>
                <a:ext cx="71" cy="528"/>
              </a:xfrm>
              <a:custGeom>
                <a:avLst/>
                <a:gdLst>
                  <a:gd name="T0" fmla="*/ 0 w 620"/>
                  <a:gd name="T1" fmla="*/ 0 h 4408"/>
                  <a:gd name="T2" fmla="*/ 0 w 620"/>
                  <a:gd name="T3" fmla="*/ 0 h 4408"/>
                  <a:gd name="T4" fmla="*/ 0 w 620"/>
                  <a:gd name="T5" fmla="*/ 0 h 4408"/>
                  <a:gd name="T6" fmla="*/ 0 w 620"/>
                  <a:gd name="T7" fmla="*/ 0 h 4408"/>
                  <a:gd name="T8" fmla="*/ 0 w 620"/>
                  <a:gd name="T9" fmla="*/ 0 h 4408"/>
                  <a:gd name="T10" fmla="*/ 0 w 620"/>
                  <a:gd name="T11" fmla="*/ 0 h 4408"/>
                  <a:gd name="T12" fmla="*/ 0 w 620"/>
                  <a:gd name="T13" fmla="*/ 0 h 4408"/>
                  <a:gd name="T14" fmla="*/ 0 w 620"/>
                  <a:gd name="T15" fmla="*/ 0 h 4408"/>
                  <a:gd name="T16" fmla="*/ 0 w 620"/>
                  <a:gd name="T17" fmla="*/ 0 h 4408"/>
                  <a:gd name="T18" fmla="*/ 0 w 620"/>
                  <a:gd name="T19" fmla="*/ 0 h 4408"/>
                  <a:gd name="T20" fmla="*/ 0 w 620"/>
                  <a:gd name="T21" fmla="*/ 0 h 4408"/>
                  <a:gd name="T22" fmla="*/ 0 w 620"/>
                  <a:gd name="T23" fmla="*/ 0 h 4408"/>
                  <a:gd name="T24" fmla="*/ 0 w 620"/>
                  <a:gd name="T25" fmla="*/ 0 h 4408"/>
                  <a:gd name="T26" fmla="*/ 0 w 620"/>
                  <a:gd name="T27" fmla="*/ 0 h 4408"/>
                  <a:gd name="T28" fmla="*/ 0 w 620"/>
                  <a:gd name="T29" fmla="*/ 0 h 4408"/>
                  <a:gd name="T30" fmla="*/ 0 w 620"/>
                  <a:gd name="T31" fmla="*/ 0 h 4408"/>
                  <a:gd name="T32" fmla="*/ 0 w 620"/>
                  <a:gd name="T33" fmla="*/ 0 h 4408"/>
                  <a:gd name="T34" fmla="*/ 0 w 620"/>
                  <a:gd name="T35" fmla="*/ 0 h 4408"/>
                  <a:gd name="T36" fmla="*/ 0 w 620"/>
                  <a:gd name="T37" fmla="*/ 0 h 4408"/>
                  <a:gd name="T38" fmla="*/ 0 w 620"/>
                  <a:gd name="T39" fmla="*/ 0 h 4408"/>
                  <a:gd name="T40" fmla="*/ 0 w 620"/>
                  <a:gd name="T41" fmla="*/ 0 h 4408"/>
                  <a:gd name="T42" fmla="*/ 0 w 620"/>
                  <a:gd name="T43" fmla="*/ 0 h 4408"/>
                  <a:gd name="T44" fmla="*/ 0 w 620"/>
                  <a:gd name="T45" fmla="*/ 0 h 4408"/>
                  <a:gd name="T46" fmla="*/ 0 w 620"/>
                  <a:gd name="T47" fmla="*/ 0 h 4408"/>
                  <a:gd name="T48" fmla="*/ 0 w 620"/>
                  <a:gd name="T49" fmla="*/ 0 h 4408"/>
                  <a:gd name="T50" fmla="*/ 0 w 620"/>
                  <a:gd name="T51" fmla="*/ 0 h 4408"/>
                  <a:gd name="T52" fmla="*/ 0 w 620"/>
                  <a:gd name="T53" fmla="*/ 0 h 4408"/>
                  <a:gd name="T54" fmla="*/ 0 w 620"/>
                  <a:gd name="T55" fmla="*/ 0 h 4408"/>
                  <a:gd name="T56" fmla="*/ 0 w 620"/>
                  <a:gd name="T57" fmla="*/ 0 h 4408"/>
                  <a:gd name="T58" fmla="*/ 0 w 620"/>
                  <a:gd name="T59" fmla="*/ 0 h 4408"/>
                  <a:gd name="T60" fmla="*/ 0 w 620"/>
                  <a:gd name="T61" fmla="*/ 0 h 4408"/>
                  <a:gd name="T62" fmla="*/ 0 w 620"/>
                  <a:gd name="T63" fmla="*/ 0 h 4408"/>
                  <a:gd name="T64" fmla="*/ 0 w 620"/>
                  <a:gd name="T65" fmla="*/ 0 h 4408"/>
                  <a:gd name="T66" fmla="*/ 0 w 620"/>
                  <a:gd name="T67" fmla="*/ 0 h 44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20"/>
                  <a:gd name="T103" fmla="*/ 0 h 4408"/>
                  <a:gd name="T104" fmla="*/ 620 w 620"/>
                  <a:gd name="T105" fmla="*/ 4408 h 44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20" h="4408">
                    <a:moveTo>
                      <a:pt x="310" y="0"/>
                    </a:moveTo>
                    <a:lnTo>
                      <a:pt x="237" y="270"/>
                    </a:lnTo>
                    <a:lnTo>
                      <a:pt x="175" y="542"/>
                    </a:lnTo>
                    <a:lnTo>
                      <a:pt x="121" y="816"/>
                    </a:lnTo>
                    <a:lnTo>
                      <a:pt x="78" y="1091"/>
                    </a:lnTo>
                    <a:lnTo>
                      <a:pt x="44" y="1368"/>
                    </a:lnTo>
                    <a:lnTo>
                      <a:pt x="19" y="1646"/>
                    </a:lnTo>
                    <a:lnTo>
                      <a:pt x="5" y="1925"/>
                    </a:lnTo>
                    <a:lnTo>
                      <a:pt x="0" y="2204"/>
                    </a:lnTo>
                    <a:lnTo>
                      <a:pt x="5" y="2483"/>
                    </a:lnTo>
                    <a:lnTo>
                      <a:pt x="19" y="2762"/>
                    </a:lnTo>
                    <a:lnTo>
                      <a:pt x="44" y="3040"/>
                    </a:lnTo>
                    <a:lnTo>
                      <a:pt x="78" y="3317"/>
                    </a:lnTo>
                    <a:lnTo>
                      <a:pt x="121" y="3592"/>
                    </a:lnTo>
                    <a:lnTo>
                      <a:pt x="175" y="3866"/>
                    </a:lnTo>
                    <a:lnTo>
                      <a:pt x="237" y="4138"/>
                    </a:lnTo>
                    <a:lnTo>
                      <a:pt x="310" y="4408"/>
                    </a:lnTo>
                    <a:lnTo>
                      <a:pt x="383" y="4138"/>
                    </a:lnTo>
                    <a:lnTo>
                      <a:pt x="445" y="3866"/>
                    </a:lnTo>
                    <a:lnTo>
                      <a:pt x="499" y="3592"/>
                    </a:lnTo>
                    <a:lnTo>
                      <a:pt x="542" y="3317"/>
                    </a:lnTo>
                    <a:lnTo>
                      <a:pt x="576" y="3040"/>
                    </a:lnTo>
                    <a:lnTo>
                      <a:pt x="601" y="2762"/>
                    </a:lnTo>
                    <a:lnTo>
                      <a:pt x="615" y="2483"/>
                    </a:lnTo>
                    <a:lnTo>
                      <a:pt x="620" y="2204"/>
                    </a:lnTo>
                    <a:lnTo>
                      <a:pt x="615" y="1925"/>
                    </a:lnTo>
                    <a:lnTo>
                      <a:pt x="601" y="1646"/>
                    </a:lnTo>
                    <a:lnTo>
                      <a:pt x="576" y="1368"/>
                    </a:lnTo>
                    <a:lnTo>
                      <a:pt x="542" y="1091"/>
                    </a:lnTo>
                    <a:lnTo>
                      <a:pt x="499" y="816"/>
                    </a:lnTo>
                    <a:lnTo>
                      <a:pt x="445" y="542"/>
                    </a:lnTo>
                    <a:lnTo>
                      <a:pt x="383" y="270"/>
                    </a:lnTo>
                    <a:lnTo>
                      <a:pt x="310" y="0"/>
                    </a:lnTo>
                    <a:close/>
                  </a:path>
                </a:pathLst>
              </a:custGeom>
              <a:solidFill>
                <a:schemeClr val="accent1"/>
              </a:solidFill>
              <a:ln w="9525">
                <a:solidFill>
                  <a:srgbClr val="000000"/>
                </a:solidFill>
                <a:round/>
                <a:headEnd/>
                <a:tailEnd/>
              </a:ln>
            </p:spPr>
            <p:txBody>
              <a:bodyPr/>
              <a:lstStyle/>
              <a:p>
                <a:endParaRPr lang="zh-CN" altLang="en-US"/>
              </a:p>
            </p:txBody>
          </p:sp>
          <p:sp>
            <p:nvSpPr>
              <p:cNvPr id="177170" name="Line 340"/>
              <p:cNvSpPr>
                <a:spLocks noChangeShapeType="1"/>
              </p:cNvSpPr>
              <p:nvPr/>
            </p:nvSpPr>
            <p:spPr bwMode="auto">
              <a:xfrm>
                <a:off x="585" y="2325"/>
                <a:ext cx="4800" cy="0"/>
              </a:xfrm>
              <a:prstGeom prst="line">
                <a:avLst/>
              </a:prstGeom>
              <a:noFill/>
              <a:ln w="9525">
                <a:solidFill>
                  <a:schemeClr val="tx1"/>
                </a:solidFill>
                <a:round/>
                <a:headEnd/>
                <a:tailEnd/>
              </a:ln>
            </p:spPr>
            <p:txBody>
              <a:bodyPr/>
              <a:lstStyle/>
              <a:p>
                <a:endParaRPr lang="zh-CN" altLang="en-US"/>
              </a:p>
            </p:txBody>
          </p:sp>
          <p:grpSp>
            <p:nvGrpSpPr>
              <p:cNvPr id="4" name="Group 341"/>
              <p:cNvGrpSpPr>
                <a:grpSpLocks noChangeAspect="1"/>
              </p:cNvGrpSpPr>
              <p:nvPr/>
            </p:nvGrpSpPr>
            <p:grpSpPr bwMode="auto">
              <a:xfrm>
                <a:off x="926" y="2295"/>
                <a:ext cx="37" cy="35"/>
                <a:chOff x="6320" y="4418"/>
                <a:chExt cx="913" cy="861"/>
              </a:xfrm>
            </p:grpSpPr>
            <p:grpSp>
              <p:nvGrpSpPr>
                <p:cNvPr id="5" name="Group 342"/>
                <p:cNvGrpSpPr>
                  <a:grpSpLocks noChangeAspect="1"/>
                </p:cNvGrpSpPr>
                <p:nvPr/>
              </p:nvGrpSpPr>
              <p:grpSpPr bwMode="auto">
                <a:xfrm>
                  <a:off x="6320" y="4418"/>
                  <a:ext cx="913" cy="861"/>
                  <a:chOff x="6320" y="4418"/>
                  <a:chExt cx="913" cy="861"/>
                </a:xfrm>
              </p:grpSpPr>
              <p:grpSp>
                <p:nvGrpSpPr>
                  <p:cNvPr id="6" name="Group 343"/>
                  <p:cNvGrpSpPr>
                    <a:grpSpLocks noChangeAspect="1"/>
                  </p:cNvGrpSpPr>
                  <p:nvPr/>
                </p:nvGrpSpPr>
                <p:grpSpPr bwMode="auto">
                  <a:xfrm>
                    <a:off x="6549" y="5081"/>
                    <a:ext cx="498" cy="198"/>
                    <a:chOff x="6549" y="5081"/>
                    <a:chExt cx="498" cy="198"/>
                  </a:xfrm>
                </p:grpSpPr>
                <p:sp>
                  <p:nvSpPr>
                    <p:cNvPr id="177308" name="Freeform 344"/>
                    <p:cNvSpPr>
                      <a:spLocks noChangeAspect="1"/>
                    </p:cNvSpPr>
                    <p:nvPr/>
                  </p:nvSpPr>
                  <p:spPr bwMode="auto">
                    <a:xfrm>
                      <a:off x="6549" y="5081"/>
                      <a:ext cx="498" cy="198"/>
                    </a:xfrm>
                    <a:custGeom>
                      <a:avLst/>
                      <a:gdLst>
                        <a:gd name="T0" fmla="*/ 0 w 498"/>
                        <a:gd name="T1" fmla="*/ 0 h 198"/>
                        <a:gd name="T2" fmla="*/ 101 w 498"/>
                        <a:gd name="T3" fmla="*/ 157 h 198"/>
                        <a:gd name="T4" fmla="*/ 110 w 498"/>
                        <a:gd name="T5" fmla="*/ 167 h 198"/>
                        <a:gd name="T6" fmla="*/ 121 w 498"/>
                        <a:gd name="T7" fmla="*/ 173 h 198"/>
                        <a:gd name="T8" fmla="*/ 136 w 498"/>
                        <a:gd name="T9" fmla="*/ 178 h 198"/>
                        <a:gd name="T10" fmla="*/ 153 w 498"/>
                        <a:gd name="T11" fmla="*/ 186 h 198"/>
                        <a:gd name="T12" fmla="*/ 174 w 498"/>
                        <a:gd name="T13" fmla="*/ 190 h 198"/>
                        <a:gd name="T14" fmla="*/ 188 w 498"/>
                        <a:gd name="T15" fmla="*/ 191 h 198"/>
                        <a:gd name="T16" fmla="*/ 205 w 498"/>
                        <a:gd name="T17" fmla="*/ 194 h 198"/>
                        <a:gd name="T18" fmla="*/ 222 w 498"/>
                        <a:gd name="T19" fmla="*/ 195 h 198"/>
                        <a:gd name="T20" fmla="*/ 243 w 498"/>
                        <a:gd name="T21" fmla="*/ 198 h 198"/>
                        <a:gd name="T22" fmla="*/ 257 w 498"/>
                        <a:gd name="T23" fmla="*/ 198 h 198"/>
                        <a:gd name="T24" fmla="*/ 278 w 498"/>
                        <a:gd name="T25" fmla="*/ 195 h 198"/>
                        <a:gd name="T26" fmla="*/ 295 w 498"/>
                        <a:gd name="T27" fmla="*/ 194 h 198"/>
                        <a:gd name="T28" fmla="*/ 315 w 498"/>
                        <a:gd name="T29" fmla="*/ 191 h 198"/>
                        <a:gd name="T30" fmla="*/ 332 w 498"/>
                        <a:gd name="T31" fmla="*/ 190 h 198"/>
                        <a:gd name="T32" fmla="*/ 349 w 498"/>
                        <a:gd name="T33" fmla="*/ 185 h 198"/>
                        <a:gd name="T34" fmla="*/ 366 w 498"/>
                        <a:gd name="T35" fmla="*/ 181 h 198"/>
                        <a:gd name="T36" fmla="*/ 380 w 498"/>
                        <a:gd name="T37" fmla="*/ 173 h 198"/>
                        <a:gd name="T38" fmla="*/ 392 w 498"/>
                        <a:gd name="T39" fmla="*/ 165 h 198"/>
                        <a:gd name="T40" fmla="*/ 397 w 498"/>
                        <a:gd name="T41" fmla="*/ 160 h 198"/>
                        <a:gd name="T42" fmla="*/ 405 w 498"/>
                        <a:gd name="T43" fmla="*/ 152 h 198"/>
                        <a:gd name="T44" fmla="*/ 498 w 498"/>
                        <a:gd name="T45" fmla="*/ 0 h 198"/>
                        <a:gd name="T46" fmla="*/ 0 w 498"/>
                        <a:gd name="T47" fmla="*/ 0 h 19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8"/>
                        <a:gd name="T73" fmla="*/ 0 h 198"/>
                        <a:gd name="T74" fmla="*/ 498 w 498"/>
                        <a:gd name="T75" fmla="*/ 198 h 19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8" h="198">
                          <a:moveTo>
                            <a:pt x="0" y="0"/>
                          </a:moveTo>
                          <a:lnTo>
                            <a:pt x="101" y="157"/>
                          </a:lnTo>
                          <a:lnTo>
                            <a:pt x="110" y="167"/>
                          </a:lnTo>
                          <a:lnTo>
                            <a:pt x="121" y="173"/>
                          </a:lnTo>
                          <a:lnTo>
                            <a:pt x="136" y="178"/>
                          </a:lnTo>
                          <a:lnTo>
                            <a:pt x="153" y="186"/>
                          </a:lnTo>
                          <a:lnTo>
                            <a:pt x="174" y="190"/>
                          </a:lnTo>
                          <a:lnTo>
                            <a:pt x="188" y="191"/>
                          </a:lnTo>
                          <a:lnTo>
                            <a:pt x="205" y="194"/>
                          </a:lnTo>
                          <a:lnTo>
                            <a:pt x="222" y="195"/>
                          </a:lnTo>
                          <a:lnTo>
                            <a:pt x="243" y="198"/>
                          </a:lnTo>
                          <a:lnTo>
                            <a:pt x="257" y="198"/>
                          </a:lnTo>
                          <a:lnTo>
                            <a:pt x="278" y="195"/>
                          </a:lnTo>
                          <a:lnTo>
                            <a:pt x="295" y="194"/>
                          </a:lnTo>
                          <a:lnTo>
                            <a:pt x="315" y="191"/>
                          </a:lnTo>
                          <a:lnTo>
                            <a:pt x="332" y="190"/>
                          </a:lnTo>
                          <a:lnTo>
                            <a:pt x="349" y="185"/>
                          </a:lnTo>
                          <a:lnTo>
                            <a:pt x="366" y="181"/>
                          </a:lnTo>
                          <a:lnTo>
                            <a:pt x="380" y="173"/>
                          </a:lnTo>
                          <a:lnTo>
                            <a:pt x="392" y="165"/>
                          </a:lnTo>
                          <a:lnTo>
                            <a:pt x="397" y="160"/>
                          </a:lnTo>
                          <a:lnTo>
                            <a:pt x="405" y="152"/>
                          </a:lnTo>
                          <a:lnTo>
                            <a:pt x="498" y="0"/>
                          </a:lnTo>
                          <a:lnTo>
                            <a:pt x="0" y="0"/>
                          </a:lnTo>
                          <a:close/>
                        </a:path>
                      </a:pathLst>
                    </a:custGeom>
                    <a:solidFill>
                      <a:srgbClr val="000000"/>
                    </a:solidFill>
                    <a:ln w="9525">
                      <a:noFill/>
                      <a:round/>
                      <a:headEnd/>
                      <a:tailEnd/>
                    </a:ln>
                  </p:spPr>
                  <p:txBody>
                    <a:bodyPr/>
                    <a:lstStyle/>
                    <a:p>
                      <a:endParaRPr lang="zh-CN" altLang="en-US"/>
                    </a:p>
                  </p:txBody>
                </p:sp>
                <p:sp>
                  <p:nvSpPr>
                    <p:cNvPr id="177309" name="Freeform 345"/>
                    <p:cNvSpPr>
                      <a:spLocks noChangeAspect="1"/>
                    </p:cNvSpPr>
                    <p:nvPr/>
                  </p:nvSpPr>
                  <p:spPr bwMode="auto">
                    <a:xfrm>
                      <a:off x="6627" y="5081"/>
                      <a:ext cx="222" cy="198"/>
                    </a:xfrm>
                    <a:custGeom>
                      <a:avLst/>
                      <a:gdLst>
                        <a:gd name="T0" fmla="*/ 0 w 222"/>
                        <a:gd name="T1" fmla="*/ 0 h 198"/>
                        <a:gd name="T2" fmla="*/ 62 w 222"/>
                        <a:gd name="T3" fmla="*/ 178 h 198"/>
                        <a:gd name="T4" fmla="*/ 75 w 222"/>
                        <a:gd name="T5" fmla="*/ 186 h 198"/>
                        <a:gd name="T6" fmla="*/ 96 w 222"/>
                        <a:gd name="T7" fmla="*/ 190 h 198"/>
                        <a:gd name="T8" fmla="*/ 110 w 222"/>
                        <a:gd name="T9" fmla="*/ 191 h 198"/>
                        <a:gd name="T10" fmla="*/ 127 w 222"/>
                        <a:gd name="T11" fmla="*/ 194 h 198"/>
                        <a:gd name="T12" fmla="*/ 144 w 222"/>
                        <a:gd name="T13" fmla="*/ 195 h 198"/>
                        <a:gd name="T14" fmla="*/ 165 w 222"/>
                        <a:gd name="T15" fmla="*/ 198 h 198"/>
                        <a:gd name="T16" fmla="*/ 179 w 222"/>
                        <a:gd name="T17" fmla="*/ 198 h 198"/>
                        <a:gd name="T18" fmla="*/ 200 w 222"/>
                        <a:gd name="T19" fmla="*/ 195 h 198"/>
                        <a:gd name="T20" fmla="*/ 222 w 222"/>
                        <a:gd name="T21" fmla="*/ 0 h 198"/>
                        <a:gd name="T22" fmla="*/ 0 w 222"/>
                        <a:gd name="T23" fmla="*/ 0 h 1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2"/>
                        <a:gd name="T37" fmla="*/ 0 h 198"/>
                        <a:gd name="T38" fmla="*/ 222 w 222"/>
                        <a:gd name="T39" fmla="*/ 198 h 1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2" h="198">
                          <a:moveTo>
                            <a:pt x="0" y="0"/>
                          </a:moveTo>
                          <a:lnTo>
                            <a:pt x="62" y="178"/>
                          </a:lnTo>
                          <a:lnTo>
                            <a:pt x="75" y="186"/>
                          </a:lnTo>
                          <a:lnTo>
                            <a:pt x="96" y="190"/>
                          </a:lnTo>
                          <a:lnTo>
                            <a:pt x="110" y="191"/>
                          </a:lnTo>
                          <a:lnTo>
                            <a:pt x="127" y="194"/>
                          </a:lnTo>
                          <a:lnTo>
                            <a:pt x="144" y="195"/>
                          </a:lnTo>
                          <a:lnTo>
                            <a:pt x="165" y="198"/>
                          </a:lnTo>
                          <a:lnTo>
                            <a:pt x="179" y="198"/>
                          </a:lnTo>
                          <a:lnTo>
                            <a:pt x="200" y="195"/>
                          </a:lnTo>
                          <a:lnTo>
                            <a:pt x="222" y="0"/>
                          </a:lnTo>
                          <a:lnTo>
                            <a:pt x="0" y="0"/>
                          </a:lnTo>
                          <a:close/>
                        </a:path>
                      </a:pathLst>
                    </a:custGeom>
                    <a:solidFill>
                      <a:srgbClr val="404040"/>
                    </a:solidFill>
                    <a:ln w="9525">
                      <a:noFill/>
                      <a:round/>
                      <a:headEnd/>
                      <a:tailEnd/>
                    </a:ln>
                  </p:spPr>
                  <p:txBody>
                    <a:bodyPr/>
                    <a:lstStyle/>
                    <a:p>
                      <a:endParaRPr lang="zh-CN" altLang="en-US"/>
                    </a:p>
                  </p:txBody>
                </p:sp>
              </p:grpSp>
              <p:grpSp>
                <p:nvGrpSpPr>
                  <p:cNvPr id="7" name="Group 346"/>
                  <p:cNvGrpSpPr>
                    <a:grpSpLocks noChangeAspect="1"/>
                  </p:cNvGrpSpPr>
                  <p:nvPr/>
                </p:nvGrpSpPr>
                <p:grpSpPr bwMode="auto">
                  <a:xfrm>
                    <a:off x="6320" y="4418"/>
                    <a:ext cx="913" cy="718"/>
                    <a:chOff x="6320" y="4418"/>
                    <a:chExt cx="913" cy="718"/>
                  </a:xfrm>
                </p:grpSpPr>
                <p:sp>
                  <p:nvSpPr>
                    <p:cNvPr id="177301" name="Freeform 347"/>
                    <p:cNvSpPr>
                      <a:spLocks noChangeAspect="1"/>
                    </p:cNvSpPr>
                    <p:nvPr/>
                  </p:nvSpPr>
                  <p:spPr bwMode="auto">
                    <a:xfrm>
                      <a:off x="6320" y="4418"/>
                      <a:ext cx="913" cy="718"/>
                    </a:xfrm>
                    <a:custGeom>
                      <a:avLst/>
                      <a:gdLst>
                        <a:gd name="T0" fmla="*/ 21 w 913"/>
                        <a:gd name="T1" fmla="*/ 20 h 718"/>
                        <a:gd name="T2" fmla="*/ 25 w 913"/>
                        <a:gd name="T3" fmla="*/ 38 h 718"/>
                        <a:gd name="T4" fmla="*/ 23 w 913"/>
                        <a:gd name="T5" fmla="*/ 73 h 718"/>
                        <a:gd name="T6" fmla="*/ 12 w 913"/>
                        <a:gd name="T7" fmla="*/ 96 h 718"/>
                        <a:gd name="T8" fmla="*/ 6 w 913"/>
                        <a:gd name="T9" fmla="*/ 126 h 718"/>
                        <a:gd name="T10" fmla="*/ 17 w 913"/>
                        <a:gd name="T11" fmla="*/ 149 h 718"/>
                        <a:gd name="T12" fmla="*/ 34 w 913"/>
                        <a:gd name="T13" fmla="*/ 176 h 718"/>
                        <a:gd name="T14" fmla="*/ 30 w 913"/>
                        <a:gd name="T15" fmla="*/ 195 h 718"/>
                        <a:gd name="T16" fmla="*/ 13 w 913"/>
                        <a:gd name="T17" fmla="*/ 216 h 718"/>
                        <a:gd name="T18" fmla="*/ 6 w 913"/>
                        <a:gd name="T19" fmla="*/ 236 h 718"/>
                        <a:gd name="T20" fmla="*/ 19 w 913"/>
                        <a:gd name="T21" fmla="*/ 259 h 718"/>
                        <a:gd name="T22" fmla="*/ 30 w 913"/>
                        <a:gd name="T23" fmla="*/ 278 h 718"/>
                        <a:gd name="T24" fmla="*/ 30 w 913"/>
                        <a:gd name="T25" fmla="*/ 301 h 718"/>
                        <a:gd name="T26" fmla="*/ 12 w 913"/>
                        <a:gd name="T27" fmla="*/ 322 h 718"/>
                        <a:gd name="T28" fmla="*/ 0 w 913"/>
                        <a:gd name="T29" fmla="*/ 349 h 718"/>
                        <a:gd name="T30" fmla="*/ 13 w 913"/>
                        <a:gd name="T31" fmla="*/ 372 h 718"/>
                        <a:gd name="T32" fmla="*/ 33 w 913"/>
                        <a:gd name="T33" fmla="*/ 396 h 718"/>
                        <a:gd name="T34" fmla="*/ 33 w 913"/>
                        <a:gd name="T35" fmla="*/ 431 h 718"/>
                        <a:gd name="T36" fmla="*/ 19 w 913"/>
                        <a:gd name="T37" fmla="*/ 455 h 718"/>
                        <a:gd name="T38" fmla="*/ 21 w 913"/>
                        <a:gd name="T39" fmla="*/ 473 h 718"/>
                        <a:gd name="T40" fmla="*/ 42 w 913"/>
                        <a:gd name="T41" fmla="*/ 499 h 718"/>
                        <a:gd name="T42" fmla="*/ 107 w 913"/>
                        <a:gd name="T43" fmla="*/ 573 h 718"/>
                        <a:gd name="T44" fmla="*/ 166 w 913"/>
                        <a:gd name="T45" fmla="*/ 629 h 718"/>
                        <a:gd name="T46" fmla="*/ 217 w 913"/>
                        <a:gd name="T47" fmla="*/ 660 h 718"/>
                        <a:gd name="T48" fmla="*/ 313 w 913"/>
                        <a:gd name="T49" fmla="*/ 701 h 718"/>
                        <a:gd name="T50" fmla="*/ 401 w 913"/>
                        <a:gd name="T51" fmla="*/ 716 h 718"/>
                        <a:gd name="T52" fmla="*/ 523 w 913"/>
                        <a:gd name="T53" fmla="*/ 716 h 718"/>
                        <a:gd name="T54" fmla="*/ 625 w 913"/>
                        <a:gd name="T55" fmla="*/ 706 h 718"/>
                        <a:gd name="T56" fmla="*/ 697 w 913"/>
                        <a:gd name="T57" fmla="*/ 685 h 718"/>
                        <a:gd name="T58" fmla="*/ 744 w 913"/>
                        <a:gd name="T59" fmla="*/ 659 h 718"/>
                        <a:gd name="T60" fmla="*/ 778 w 913"/>
                        <a:gd name="T61" fmla="*/ 629 h 718"/>
                        <a:gd name="T62" fmla="*/ 874 w 913"/>
                        <a:gd name="T63" fmla="*/ 493 h 718"/>
                        <a:gd name="T64" fmla="*/ 894 w 913"/>
                        <a:gd name="T65" fmla="*/ 448 h 718"/>
                        <a:gd name="T66" fmla="*/ 895 w 913"/>
                        <a:gd name="T67" fmla="*/ 427 h 718"/>
                        <a:gd name="T68" fmla="*/ 882 w 913"/>
                        <a:gd name="T69" fmla="*/ 406 h 718"/>
                        <a:gd name="T70" fmla="*/ 882 w 913"/>
                        <a:gd name="T71" fmla="*/ 381 h 718"/>
                        <a:gd name="T72" fmla="*/ 894 w 913"/>
                        <a:gd name="T73" fmla="*/ 362 h 718"/>
                        <a:gd name="T74" fmla="*/ 908 w 913"/>
                        <a:gd name="T75" fmla="*/ 341 h 718"/>
                        <a:gd name="T76" fmla="*/ 912 w 913"/>
                        <a:gd name="T77" fmla="*/ 316 h 718"/>
                        <a:gd name="T78" fmla="*/ 900 w 913"/>
                        <a:gd name="T79" fmla="*/ 295 h 718"/>
                        <a:gd name="T80" fmla="*/ 886 w 913"/>
                        <a:gd name="T81" fmla="*/ 275 h 718"/>
                        <a:gd name="T82" fmla="*/ 886 w 913"/>
                        <a:gd name="T83" fmla="*/ 254 h 718"/>
                        <a:gd name="T84" fmla="*/ 904 w 913"/>
                        <a:gd name="T85" fmla="*/ 229 h 718"/>
                        <a:gd name="T86" fmla="*/ 908 w 913"/>
                        <a:gd name="T87" fmla="*/ 202 h 718"/>
                        <a:gd name="T88" fmla="*/ 894 w 913"/>
                        <a:gd name="T89" fmla="*/ 176 h 718"/>
                        <a:gd name="T90" fmla="*/ 886 w 913"/>
                        <a:gd name="T91" fmla="*/ 155 h 718"/>
                        <a:gd name="T92" fmla="*/ 895 w 913"/>
                        <a:gd name="T93" fmla="*/ 130 h 718"/>
                        <a:gd name="T94" fmla="*/ 908 w 913"/>
                        <a:gd name="T95" fmla="*/ 113 h 718"/>
                        <a:gd name="T96" fmla="*/ 913 w 913"/>
                        <a:gd name="T97" fmla="*/ 88 h 718"/>
                        <a:gd name="T98" fmla="*/ 903 w 913"/>
                        <a:gd name="T99" fmla="*/ 67 h 718"/>
                        <a:gd name="T100" fmla="*/ 890 w 913"/>
                        <a:gd name="T101" fmla="*/ 42 h 718"/>
                        <a:gd name="T102" fmla="*/ 894 w 913"/>
                        <a:gd name="T103" fmla="*/ 18 h 718"/>
                        <a:gd name="T104" fmla="*/ 26 w 913"/>
                        <a:gd name="T105" fmla="*/ 0 h 71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13"/>
                        <a:gd name="T160" fmla="*/ 0 h 718"/>
                        <a:gd name="T161" fmla="*/ 913 w 913"/>
                        <a:gd name="T162" fmla="*/ 718 h 71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13" h="718">
                          <a:moveTo>
                            <a:pt x="26" y="0"/>
                          </a:moveTo>
                          <a:lnTo>
                            <a:pt x="21" y="20"/>
                          </a:lnTo>
                          <a:lnTo>
                            <a:pt x="23" y="29"/>
                          </a:lnTo>
                          <a:lnTo>
                            <a:pt x="25" y="38"/>
                          </a:lnTo>
                          <a:lnTo>
                            <a:pt x="26" y="59"/>
                          </a:lnTo>
                          <a:lnTo>
                            <a:pt x="23" y="73"/>
                          </a:lnTo>
                          <a:lnTo>
                            <a:pt x="17" y="86"/>
                          </a:lnTo>
                          <a:lnTo>
                            <a:pt x="12" y="96"/>
                          </a:lnTo>
                          <a:lnTo>
                            <a:pt x="6" y="113"/>
                          </a:lnTo>
                          <a:lnTo>
                            <a:pt x="6" y="126"/>
                          </a:lnTo>
                          <a:lnTo>
                            <a:pt x="12" y="138"/>
                          </a:lnTo>
                          <a:lnTo>
                            <a:pt x="17" y="149"/>
                          </a:lnTo>
                          <a:lnTo>
                            <a:pt x="29" y="162"/>
                          </a:lnTo>
                          <a:lnTo>
                            <a:pt x="34" y="176"/>
                          </a:lnTo>
                          <a:lnTo>
                            <a:pt x="34" y="185"/>
                          </a:lnTo>
                          <a:lnTo>
                            <a:pt x="30" y="195"/>
                          </a:lnTo>
                          <a:lnTo>
                            <a:pt x="21" y="204"/>
                          </a:lnTo>
                          <a:lnTo>
                            <a:pt x="13" y="216"/>
                          </a:lnTo>
                          <a:lnTo>
                            <a:pt x="8" y="225"/>
                          </a:lnTo>
                          <a:lnTo>
                            <a:pt x="6" y="236"/>
                          </a:lnTo>
                          <a:lnTo>
                            <a:pt x="12" y="248"/>
                          </a:lnTo>
                          <a:lnTo>
                            <a:pt x="19" y="259"/>
                          </a:lnTo>
                          <a:lnTo>
                            <a:pt x="26" y="269"/>
                          </a:lnTo>
                          <a:lnTo>
                            <a:pt x="30" y="278"/>
                          </a:lnTo>
                          <a:lnTo>
                            <a:pt x="34" y="288"/>
                          </a:lnTo>
                          <a:lnTo>
                            <a:pt x="30" y="301"/>
                          </a:lnTo>
                          <a:lnTo>
                            <a:pt x="21" y="313"/>
                          </a:lnTo>
                          <a:lnTo>
                            <a:pt x="12" y="322"/>
                          </a:lnTo>
                          <a:lnTo>
                            <a:pt x="2" y="337"/>
                          </a:lnTo>
                          <a:lnTo>
                            <a:pt x="0" y="349"/>
                          </a:lnTo>
                          <a:lnTo>
                            <a:pt x="4" y="362"/>
                          </a:lnTo>
                          <a:lnTo>
                            <a:pt x="13" y="372"/>
                          </a:lnTo>
                          <a:lnTo>
                            <a:pt x="23" y="383"/>
                          </a:lnTo>
                          <a:lnTo>
                            <a:pt x="33" y="396"/>
                          </a:lnTo>
                          <a:lnTo>
                            <a:pt x="38" y="414"/>
                          </a:lnTo>
                          <a:lnTo>
                            <a:pt x="33" y="431"/>
                          </a:lnTo>
                          <a:lnTo>
                            <a:pt x="23" y="444"/>
                          </a:lnTo>
                          <a:lnTo>
                            <a:pt x="19" y="455"/>
                          </a:lnTo>
                          <a:lnTo>
                            <a:pt x="19" y="466"/>
                          </a:lnTo>
                          <a:lnTo>
                            <a:pt x="21" y="473"/>
                          </a:lnTo>
                          <a:lnTo>
                            <a:pt x="29" y="484"/>
                          </a:lnTo>
                          <a:lnTo>
                            <a:pt x="42" y="499"/>
                          </a:lnTo>
                          <a:lnTo>
                            <a:pt x="64" y="528"/>
                          </a:lnTo>
                          <a:lnTo>
                            <a:pt x="107" y="573"/>
                          </a:lnTo>
                          <a:lnTo>
                            <a:pt x="144" y="609"/>
                          </a:lnTo>
                          <a:lnTo>
                            <a:pt x="166" y="629"/>
                          </a:lnTo>
                          <a:lnTo>
                            <a:pt x="190" y="643"/>
                          </a:lnTo>
                          <a:lnTo>
                            <a:pt x="217" y="660"/>
                          </a:lnTo>
                          <a:lnTo>
                            <a:pt x="255" y="681"/>
                          </a:lnTo>
                          <a:lnTo>
                            <a:pt x="313" y="701"/>
                          </a:lnTo>
                          <a:lnTo>
                            <a:pt x="356" y="710"/>
                          </a:lnTo>
                          <a:lnTo>
                            <a:pt x="401" y="716"/>
                          </a:lnTo>
                          <a:lnTo>
                            <a:pt x="460" y="718"/>
                          </a:lnTo>
                          <a:lnTo>
                            <a:pt x="523" y="716"/>
                          </a:lnTo>
                          <a:lnTo>
                            <a:pt x="578" y="714"/>
                          </a:lnTo>
                          <a:lnTo>
                            <a:pt x="625" y="706"/>
                          </a:lnTo>
                          <a:lnTo>
                            <a:pt x="667" y="697"/>
                          </a:lnTo>
                          <a:lnTo>
                            <a:pt x="697" y="685"/>
                          </a:lnTo>
                          <a:lnTo>
                            <a:pt x="723" y="672"/>
                          </a:lnTo>
                          <a:lnTo>
                            <a:pt x="744" y="659"/>
                          </a:lnTo>
                          <a:lnTo>
                            <a:pt x="761" y="647"/>
                          </a:lnTo>
                          <a:lnTo>
                            <a:pt x="778" y="629"/>
                          </a:lnTo>
                          <a:lnTo>
                            <a:pt x="832" y="556"/>
                          </a:lnTo>
                          <a:lnTo>
                            <a:pt x="874" y="493"/>
                          </a:lnTo>
                          <a:lnTo>
                            <a:pt x="890" y="461"/>
                          </a:lnTo>
                          <a:lnTo>
                            <a:pt x="894" y="448"/>
                          </a:lnTo>
                          <a:lnTo>
                            <a:pt x="895" y="438"/>
                          </a:lnTo>
                          <a:lnTo>
                            <a:pt x="895" y="427"/>
                          </a:lnTo>
                          <a:lnTo>
                            <a:pt x="887" y="414"/>
                          </a:lnTo>
                          <a:lnTo>
                            <a:pt x="882" y="406"/>
                          </a:lnTo>
                          <a:lnTo>
                            <a:pt x="879" y="394"/>
                          </a:lnTo>
                          <a:lnTo>
                            <a:pt x="882" y="381"/>
                          </a:lnTo>
                          <a:lnTo>
                            <a:pt x="887" y="372"/>
                          </a:lnTo>
                          <a:lnTo>
                            <a:pt x="894" y="362"/>
                          </a:lnTo>
                          <a:lnTo>
                            <a:pt x="900" y="352"/>
                          </a:lnTo>
                          <a:lnTo>
                            <a:pt x="908" y="341"/>
                          </a:lnTo>
                          <a:lnTo>
                            <a:pt x="913" y="330"/>
                          </a:lnTo>
                          <a:lnTo>
                            <a:pt x="912" y="316"/>
                          </a:lnTo>
                          <a:lnTo>
                            <a:pt x="907" y="305"/>
                          </a:lnTo>
                          <a:lnTo>
                            <a:pt x="900" y="295"/>
                          </a:lnTo>
                          <a:lnTo>
                            <a:pt x="894" y="286"/>
                          </a:lnTo>
                          <a:lnTo>
                            <a:pt x="886" y="275"/>
                          </a:lnTo>
                          <a:lnTo>
                            <a:pt x="883" y="263"/>
                          </a:lnTo>
                          <a:lnTo>
                            <a:pt x="886" y="254"/>
                          </a:lnTo>
                          <a:lnTo>
                            <a:pt x="895" y="240"/>
                          </a:lnTo>
                          <a:lnTo>
                            <a:pt x="904" y="229"/>
                          </a:lnTo>
                          <a:lnTo>
                            <a:pt x="908" y="217"/>
                          </a:lnTo>
                          <a:lnTo>
                            <a:pt x="908" y="202"/>
                          </a:lnTo>
                          <a:lnTo>
                            <a:pt x="903" y="187"/>
                          </a:lnTo>
                          <a:lnTo>
                            <a:pt x="894" y="176"/>
                          </a:lnTo>
                          <a:lnTo>
                            <a:pt x="890" y="168"/>
                          </a:lnTo>
                          <a:lnTo>
                            <a:pt x="886" y="155"/>
                          </a:lnTo>
                          <a:lnTo>
                            <a:pt x="887" y="141"/>
                          </a:lnTo>
                          <a:lnTo>
                            <a:pt x="895" y="130"/>
                          </a:lnTo>
                          <a:lnTo>
                            <a:pt x="900" y="122"/>
                          </a:lnTo>
                          <a:lnTo>
                            <a:pt x="908" y="113"/>
                          </a:lnTo>
                          <a:lnTo>
                            <a:pt x="912" y="101"/>
                          </a:lnTo>
                          <a:lnTo>
                            <a:pt x="913" y="88"/>
                          </a:lnTo>
                          <a:lnTo>
                            <a:pt x="911" y="80"/>
                          </a:lnTo>
                          <a:lnTo>
                            <a:pt x="903" y="67"/>
                          </a:lnTo>
                          <a:lnTo>
                            <a:pt x="895" y="56"/>
                          </a:lnTo>
                          <a:lnTo>
                            <a:pt x="890" y="42"/>
                          </a:lnTo>
                          <a:lnTo>
                            <a:pt x="890" y="29"/>
                          </a:lnTo>
                          <a:lnTo>
                            <a:pt x="894" y="18"/>
                          </a:lnTo>
                          <a:lnTo>
                            <a:pt x="891" y="0"/>
                          </a:lnTo>
                          <a:lnTo>
                            <a:pt x="26" y="0"/>
                          </a:lnTo>
                          <a:close/>
                        </a:path>
                      </a:pathLst>
                    </a:custGeom>
                    <a:solidFill>
                      <a:srgbClr val="FFC080"/>
                    </a:solidFill>
                    <a:ln w="9525">
                      <a:noFill/>
                      <a:round/>
                      <a:headEnd/>
                      <a:tailEnd/>
                    </a:ln>
                  </p:spPr>
                  <p:txBody>
                    <a:bodyPr/>
                    <a:lstStyle/>
                    <a:p>
                      <a:endParaRPr lang="zh-CN" altLang="en-US"/>
                    </a:p>
                  </p:txBody>
                </p:sp>
                <p:sp>
                  <p:nvSpPr>
                    <p:cNvPr id="177302" name="Freeform 348"/>
                    <p:cNvSpPr>
                      <a:spLocks noChangeAspect="1"/>
                    </p:cNvSpPr>
                    <p:nvPr/>
                  </p:nvSpPr>
                  <p:spPr bwMode="auto">
                    <a:xfrm>
                      <a:off x="6326" y="4514"/>
                      <a:ext cx="113" cy="99"/>
                    </a:xfrm>
                    <a:custGeom>
                      <a:avLst/>
                      <a:gdLst>
                        <a:gd name="T0" fmla="*/ 6 w 113"/>
                        <a:gd name="T1" fmla="*/ 0 h 99"/>
                        <a:gd name="T2" fmla="*/ 13 w 113"/>
                        <a:gd name="T3" fmla="*/ 13 h 99"/>
                        <a:gd name="T4" fmla="*/ 24 w 113"/>
                        <a:gd name="T5" fmla="*/ 26 h 99"/>
                        <a:gd name="T6" fmla="*/ 44 w 113"/>
                        <a:gd name="T7" fmla="*/ 43 h 99"/>
                        <a:gd name="T8" fmla="*/ 68 w 113"/>
                        <a:gd name="T9" fmla="*/ 57 h 99"/>
                        <a:gd name="T10" fmla="*/ 91 w 113"/>
                        <a:gd name="T11" fmla="*/ 66 h 99"/>
                        <a:gd name="T12" fmla="*/ 113 w 113"/>
                        <a:gd name="T13" fmla="*/ 72 h 99"/>
                        <a:gd name="T14" fmla="*/ 104 w 113"/>
                        <a:gd name="T15" fmla="*/ 89 h 99"/>
                        <a:gd name="T16" fmla="*/ 75 w 113"/>
                        <a:gd name="T17" fmla="*/ 85 h 99"/>
                        <a:gd name="T18" fmla="*/ 44 w 113"/>
                        <a:gd name="T19" fmla="*/ 87 h 99"/>
                        <a:gd name="T20" fmla="*/ 24 w 113"/>
                        <a:gd name="T21" fmla="*/ 99 h 99"/>
                        <a:gd name="T22" fmla="*/ 28 w 113"/>
                        <a:gd name="T23" fmla="*/ 89 h 99"/>
                        <a:gd name="T24" fmla="*/ 27 w 113"/>
                        <a:gd name="T25" fmla="*/ 78 h 99"/>
                        <a:gd name="T26" fmla="*/ 20 w 113"/>
                        <a:gd name="T27" fmla="*/ 62 h 99"/>
                        <a:gd name="T28" fmla="*/ 11 w 113"/>
                        <a:gd name="T29" fmla="*/ 49 h 99"/>
                        <a:gd name="T30" fmla="*/ 2 w 113"/>
                        <a:gd name="T31" fmla="*/ 34 h 99"/>
                        <a:gd name="T32" fmla="*/ 0 w 113"/>
                        <a:gd name="T33" fmla="*/ 17 h 99"/>
                        <a:gd name="T34" fmla="*/ 6 w 113"/>
                        <a:gd name="T35" fmla="*/ 0 h 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3"/>
                        <a:gd name="T55" fmla="*/ 0 h 99"/>
                        <a:gd name="T56" fmla="*/ 113 w 113"/>
                        <a:gd name="T57" fmla="*/ 99 h 9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3" h="99">
                          <a:moveTo>
                            <a:pt x="6" y="0"/>
                          </a:moveTo>
                          <a:lnTo>
                            <a:pt x="13" y="13"/>
                          </a:lnTo>
                          <a:lnTo>
                            <a:pt x="24" y="26"/>
                          </a:lnTo>
                          <a:lnTo>
                            <a:pt x="44" y="43"/>
                          </a:lnTo>
                          <a:lnTo>
                            <a:pt x="68" y="57"/>
                          </a:lnTo>
                          <a:lnTo>
                            <a:pt x="91" y="66"/>
                          </a:lnTo>
                          <a:lnTo>
                            <a:pt x="113" y="72"/>
                          </a:lnTo>
                          <a:lnTo>
                            <a:pt x="104" y="89"/>
                          </a:lnTo>
                          <a:lnTo>
                            <a:pt x="75" y="85"/>
                          </a:lnTo>
                          <a:lnTo>
                            <a:pt x="44" y="87"/>
                          </a:lnTo>
                          <a:lnTo>
                            <a:pt x="24" y="99"/>
                          </a:lnTo>
                          <a:lnTo>
                            <a:pt x="28" y="89"/>
                          </a:lnTo>
                          <a:lnTo>
                            <a:pt x="27" y="78"/>
                          </a:lnTo>
                          <a:lnTo>
                            <a:pt x="20" y="62"/>
                          </a:lnTo>
                          <a:lnTo>
                            <a:pt x="11" y="49"/>
                          </a:lnTo>
                          <a:lnTo>
                            <a:pt x="2" y="34"/>
                          </a:lnTo>
                          <a:lnTo>
                            <a:pt x="0" y="17"/>
                          </a:lnTo>
                          <a:lnTo>
                            <a:pt x="6" y="0"/>
                          </a:lnTo>
                          <a:close/>
                        </a:path>
                      </a:pathLst>
                    </a:custGeom>
                    <a:solidFill>
                      <a:srgbClr val="FFA040"/>
                    </a:solidFill>
                    <a:ln w="9525">
                      <a:noFill/>
                      <a:round/>
                      <a:headEnd/>
                      <a:tailEnd/>
                    </a:ln>
                  </p:spPr>
                  <p:txBody>
                    <a:bodyPr/>
                    <a:lstStyle/>
                    <a:p>
                      <a:endParaRPr lang="zh-CN" altLang="en-US"/>
                    </a:p>
                  </p:txBody>
                </p:sp>
                <p:sp>
                  <p:nvSpPr>
                    <p:cNvPr id="177303" name="Freeform 349"/>
                    <p:cNvSpPr>
                      <a:spLocks noChangeAspect="1"/>
                    </p:cNvSpPr>
                    <p:nvPr/>
                  </p:nvSpPr>
                  <p:spPr bwMode="auto">
                    <a:xfrm>
                      <a:off x="6328" y="4637"/>
                      <a:ext cx="149" cy="84"/>
                    </a:xfrm>
                    <a:custGeom>
                      <a:avLst/>
                      <a:gdLst>
                        <a:gd name="T0" fmla="*/ 0 w 149"/>
                        <a:gd name="T1" fmla="*/ 10 h 84"/>
                        <a:gd name="T2" fmla="*/ 4 w 149"/>
                        <a:gd name="T3" fmla="*/ 0 h 84"/>
                        <a:gd name="T4" fmla="*/ 9 w 149"/>
                        <a:gd name="T5" fmla="*/ 10 h 84"/>
                        <a:gd name="T6" fmla="*/ 21 w 149"/>
                        <a:gd name="T7" fmla="*/ 15 h 84"/>
                        <a:gd name="T8" fmla="*/ 42 w 149"/>
                        <a:gd name="T9" fmla="*/ 25 h 84"/>
                        <a:gd name="T10" fmla="*/ 64 w 149"/>
                        <a:gd name="T11" fmla="*/ 31 h 84"/>
                        <a:gd name="T12" fmla="*/ 98 w 149"/>
                        <a:gd name="T13" fmla="*/ 38 h 84"/>
                        <a:gd name="T14" fmla="*/ 137 w 149"/>
                        <a:gd name="T15" fmla="*/ 44 h 84"/>
                        <a:gd name="T16" fmla="*/ 149 w 149"/>
                        <a:gd name="T17" fmla="*/ 80 h 84"/>
                        <a:gd name="T18" fmla="*/ 106 w 149"/>
                        <a:gd name="T19" fmla="*/ 69 h 84"/>
                        <a:gd name="T20" fmla="*/ 72 w 149"/>
                        <a:gd name="T21" fmla="*/ 65 h 84"/>
                        <a:gd name="T22" fmla="*/ 45 w 149"/>
                        <a:gd name="T23" fmla="*/ 71 h 84"/>
                        <a:gd name="T24" fmla="*/ 25 w 149"/>
                        <a:gd name="T25" fmla="*/ 84 h 84"/>
                        <a:gd name="T26" fmla="*/ 25 w 149"/>
                        <a:gd name="T27" fmla="*/ 73 h 84"/>
                        <a:gd name="T28" fmla="*/ 25 w 149"/>
                        <a:gd name="T29" fmla="*/ 63 h 84"/>
                        <a:gd name="T30" fmla="*/ 21 w 149"/>
                        <a:gd name="T31" fmla="*/ 52 h 84"/>
                        <a:gd name="T32" fmla="*/ 9 w 149"/>
                        <a:gd name="T33" fmla="*/ 36 h 84"/>
                        <a:gd name="T34" fmla="*/ 0 w 149"/>
                        <a:gd name="T35" fmla="*/ 23 h 84"/>
                        <a:gd name="T36" fmla="*/ 0 w 149"/>
                        <a:gd name="T37" fmla="*/ 10 h 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84"/>
                        <a:gd name="T59" fmla="*/ 149 w 149"/>
                        <a:gd name="T60" fmla="*/ 84 h 8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84">
                          <a:moveTo>
                            <a:pt x="0" y="10"/>
                          </a:moveTo>
                          <a:lnTo>
                            <a:pt x="4" y="0"/>
                          </a:lnTo>
                          <a:lnTo>
                            <a:pt x="9" y="10"/>
                          </a:lnTo>
                          <a:lnTo>
                            <a:pt x="21" y="15"/>
                          </a:lnTo>
                          <a:lnTo>
                            <a:pt x="42" y="25"/>
                          </a:lnTo>
                          <a:lnTo>
                            <a:pt x="64" y="31"/>
                          </a:lnTo>
                          <a:lnTo>
                            <a:pt x="98" y="38"/>
                          </a:lnTo>
                          <a:lnTo>
                            <a:pt x="137" y="44"/>
                          </a:lnTo>
                          <a:lnTo>
                            <a:pt x="149" y="80"/>
                          </a:lnTo>
                          <a:lnTo>
                            <a:pt x="106" y="69"/>
                          </a:lnTo>
                          <a:lnTo>
                            <a:pt x="72" y="65"/>
                          </a:lnTo>
                          <a:lnTo>
                            <a:pt x="45" y="71"/>
                          </a:lnTo>
                          <a:lnTo>
                            <a:pt x="25" y="84"/>
                          </a:lnTo>
                          <a:lnTo>
                            <a:pt x="25" y="73"/>
                          </a:lnTo>
                          <a:lnTo>
                            <a:pt x="25" y="63"/>
                          </a:lnTo>
                          <a:lnTo>
                            <a:pt x="21" y="52"/>
                          </a:lnTo>
                          <a:lnTo>
                            <a:pt x="9" y="36"/>
                          </a:lnTo>
                          <a:lnTo>
                            <a:pt x="0" y="23"/>
                          </a:lnTo>
                          <a:lnTo>
                            <a:pt x="0" y="10"/>
                          </a:lnTo>
                          <a:close/>
                        </a:path>
                      </a:pathLst>
                    </a:custGeom>
                    <a:solidFill>
                      <a:srgbClr val="FFA040"/>
                    </a:solidFill>
                    <a:ln w="9525">
                      <a:noFill/>
                      <a:round/>
                      <a:headEnd/>
                      <a:tailEnd/>
                    </a:ln>
                  </p:spPr>
                  <p:txBody>
                    <a:bodyPr/>
                    <a:lstStyle/>
                    <a:p>
                      <a:endParaRPr lang="zh-CN" altLang="en-US"/>
                    </a:p>
                  </p:txBody>
                </p:sp>
                <p:sp>
                  <p:nvSpPr>
                    <p:cNvPr id="177304" name="Freeform 350"/>
                    <p:cNvSpPr>
                      <a:spLocks noChangeAspect="1"/>
                    </p:cNvSpPr>
                    <p:nvPr/>
                  </p:nvSpPr>
                  <p:spPr bwMode="auto">
                    <a:xfrm>
                      <a:off x="6322" y="4742"/>
                      <a:ext cx="175" cy="104"/>
                    </a:xfrm>
                    <a:custGeom>
                      <a:avLst/>
                      <a:gdLst>
                        <a:gd name="T0" fmla="*/ 2 w 175"/>
                        <a:gd name="T1" fmla="*/ 13 h 104"/>
                        <a:gd name="T2" fmla="*/ 10 w 175"/>
                        <a:gd name="T3" fmla="*/ 0 h 104"/>
                        <a:gd name="T4" fmla="*/ 21 w 175"/>
                        <a:gd name="T5" fmla="*/ 17 h 104"/>
                        <a:gd name="T6" fmla="*/ 32 w 175"/>
                        <a:gd name="T7" fmla="*/ 25 h 104"/>
                        <a:gd name="T8" fmla="*/ 45 w 175"/>
                        <a:gd name="T9" fmla="*/ 34 h 104"/>
                        <a:gd name="T10" fmla="*/ 69 w 175"/>
                        <a:gd name="T11" fmla="*/ 42 h 104"/>
                        <a:gd name="T12" fmla="*/ 96 w 175"/>
                        <a:gd name="T13" fmla="*/ 49 h 104"/>
                        <a:gd name="T14" fmla="*/ 126 w 175"/>
                        <a:gd name="T15" fmla="*/ 59 h 104"/>
                        <a:gd name="T16" fmla="*/ 167 w 175"/>
                        <a:gd name="T17" fmla="*/ 72 h 104"/>
                        <a:gd name="T18" fmla="*/ 175 w 175"/>
                        <a:gd name="T19" fmla="*/ 104 h 104"/>
                        <a:gd name="T20" fmla="*/ 133 w 175"/>
                        <a:gd name="T21" fmla="*/ 87 h 104"/>
                        <a:gd name="T22" fmla="*/ 103 w 175"/>
                        <a:gd name="T23" fmla="*/ 76 h 104"/>
                        <a:gd name="T24" fmla="*/ 78 w 175"/>
                        <a:gd name="T25" fmla="*/ 72 h 104"/>
                        <a:gd name="T26" fmla="*/ 58 w 175"/>
                        <a:gd name="T27" fmla="*/ 72 h 104"/>
                        <a:gd name="T28" fmla="*/ 48 w 175"/>
                        <a:gd name="T29" fmla="*/ 80 h 104"/>
                        <a:gd name="T30" fmla="*/ 36 w 175"/>
                        <a:gd name="T31" fmla="*/ 91 h 104"/>
                        <a:gd name="T32" fmla="*/ 34 w 175"/>
                        <a:gd name="T33" fmla="*/ 78 h 104"/>
                        <a:gd name="T34" fmla="*/ 21 w 175"/>
                        <a:gd name="T35" fmla="*/ 59 h 104"/>
                        <a:gd name="T36" fmla="*/ 10 w 175"/>
                        <a:gd name="T37" fmla="*/ 45 h 104"/>
                        <a:gd name="T38" fmla="*/ 0 w 175"/>
                        <a:gd name="T39" fmla="*/ 31 h 104"/>
                        <a:gd name="T40" fmla="*/ 2 w 175"/>
                        <a:gd name="T41" fmla="*/ 13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5"/>
                        <a:gd name="T64" fmla="*/ 0 h 104"/>
                        <a:gd name="T65" fmla="*/ 175 w 175"/>
                        <a:gd name="T66" fmla="*/ 104 h 1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5" h="104">
                          <a:moveTo>
                            <a:pt x="2" y="13"/>
                          </a:moveTo>
                          <a:lnTo>
                            <a:pt x="10" y="0"/>
                          </a:lnTo>
                          <a:lnTo>
                            <a:pt x="21" y="17"/>
                          </a:lnTo>
                          <a:lnTo>
                            <a:pt x="32" y="25"/>
                          </a:lnTo>
                          <a:lnTo>
                            <a:pt x="45" y="34"/>
                          </a:lnTo>
                          <a:lnTo>
                            <a:pt x="69" y="42"/>
                          </a:lnTo>
                          <a:lnTo>
                            <a:pt x="96" y="49"/>
                          </a:lnTo>
                          <a:lnTo>
                            <a:pt x="126" y="59"/>
                          </a:lnTo>
                          <a:lnTo>
                            <a:pt x="167" y="72"/>
                          </a:lnTo>
                          <a:lnTo>
                            <a:pt x="175" y="104"/>
                          </a:lnTo>
                          <a:lnTo>
                            <a:pt x="133" y="87"/>
                          </a:lnTo>
                          <a:lnTo>
                            <a:pt x="103" y="76"/>
                          </a:lnTo>
                          <a:lnTo>
                            <a:pt x="78" y="72"/>
                          </a:lnTo>
                          <a:lnTo>
                            <a:pt x="58" y="72"/>
                          </a:lnTo>
                          <a:lnTo>
                            <a:pt x="48" y="80"/>
                          </a:lnTo>
                          <a:lnTo>
                            <a:pt x="36" y="91"/>
                          </a:lnTo>
                          <a:lnTo>
                            <a:pt x="34" y="78"/>
                          </a:lnTo>
                          <a:lnTo>
                            <a:pt x="21" y="59"/>
                          </a:lnTo>
                          <a:lnTo>
                            <a:pt x="10" y="45"/>
                          </a:lnTo>
                          <a:lnTo>
                            <a:pt x="0" y="31"/>
                          </a:lnTo>
                          <a:lnTo>
                            <a:pt x="2" y="13"/>
                          </a:lnTo>
                          <a:close/>
                        </a:path>
                      </a:pathLst>
                    </a:custGeom>
                    <a:solidFill>
                      <a:srgbClr val="FFA040"/>
                    </a:solidFill>
                    <a:ln w="9525">
                      <a:noFill/>
                      <a:round/>
                      <a:headEnd/>
                      <a:tailEnd/>
                    </a:ln>
                  </p:spPr>
                  <p:txBody>
                    <a:bodyPr/>
                    <a:lstStyle/>
                    <a:p>
                      <a:endParaRPr lang="zh-CN" altLang="en-US"/>
                    </a:p>
                  </p:txBody>
                </p:sp>
                <p:sp>
                  <p:nvSpPr>
                    <p:cNvPr id="177305" name="Freeform 351"/>
                    <p:cNvSpPr>
                      <a:spLocks noChangeAspect="1"/>
                    </p:cNvSpPr>
                    <p:nvPr/>
                  </p:nvSpPr>
                  <p:spPr bwMode="auto">
                    <a:xfrm>
                      <a:off x="6341" y="4856"/>
                      <a:ext cx="208" cy="230"/>
                    </a:xfrm>
                    <a:custGeom>
                      <a:avLst/>
                      <a:gdLst>
                        <a:gd name="T0" fmla="*/ 2 w 208"/>
                        <a:gd name="T1" fmla="*/ 35 h 230"/>
                        <a:gd name="T2" fmla="*/ 0 w 208"/>
                        <a:gd name="T3" fmla="*/ 21 h 230"/>
                        <a:gd name="T4" fmla="*/ 0 w 208"/>
                        <a:gd name="T5" fmla="*/ 11 h 230"/>
                        <a:gd name="T6" fmla="*/ 8 w 208"/>
                        <a:gd name="T7" fmla="*/ 0 h 230"/>
                        <a:gd name="T8" fmla="*/ 22 w 208"/>
                        <a:gd name="T9" fmla="*/ 17 h 230"/>
                        <a:gd name="T10" fmla="*/ 47 w 208"/>
                        <a:gd name="T11" fmla="*/ 32 h 230"/>
                        <a:gd name="T12" fmla="*/ 72 w 208"/>
                        <a:gd name="T13" fmla="*/ 44 h 230"/>
                        <a:gd name="T14" fmla="*/ 106 w 208"/>
                        <a:gd name="T15" fmla="*/ 55 h 230"/>
                        <a:gd name="T16" fmla="*/ 156 w 208"/>
                        <a:gd name="T17" fmla="*/ 65 h 230"/>
                        <a:gd name="T18" fmla="*/ 166 w 208"/>
                        <a:gd name="T19" fmla="*/ 91 h 230"/>
                        <a:gd name="T20" fmla="*/ 140 w 208"/>
                        <a:gd name="T21" fmla="*/ 84 h 230"/>
                        <a:gd name="T22" fmla="*/ 114 w 208"/>
                        <a:gd name="T23" fmla="*/ 80 h 230"/>
                        <a:gd name="T24" fmla="*/ 101 w 208"/>
                        <a:gd name="T25" fmla="*/ 82 h 230"/>
                        <a:gd name="T26" fmla="*/ 97 w 208"/>
                        <a:gd name="T27" fmla="*/ 95 h 230"/>
                        <a:gd name="T28" fmla="*/ 105 w 208"/>
                        <a:gd name="T29" fmla="*/ 112 h 230"/>
                        <a:gd name="T30" fmla="*/ 115 w 208"/>
                        <a:gd name="T31" fmla="*/ 128 h 230"/>
                        <a:gd name="T32" fmla="*/ 136 w 208"/>
                        <a:gd name="T33" fmla="*/ 153 h 230"/>
                        <a:gd name="T34" fmla="*/ 166 w 208"/>
                        <a:gd name="T35" fmla="*/ 179 h 230"/>
                        <a:gd name="T36" fmla="*/ 208 w 208"/>
                        <a:gd name="T37" fmla="*/ 209 h 230"/>
                        <a:gd name="T38" fmla="*/ 208 w 208"/>
                        <a:gd name="T39" fmla="*/ 230 h 230"/>
                        <a:gd name="T40" fmla="*/ 190 w 208"/>
                        <a:gd name="T41" fmla="*/ 219 h 230"/>
                        <a:gd name="T42" fmla="*/ 166 w 208"/>
                        <a:gd name="T43" fmla="*/ 205 h 230"/>
                        <a:gd name="T44" fmla="*/ 132 w 208"/>
                        <a:gd name="T45" fmla="*/ 179 h 230"/>
                        <a:gd name="T46" fmla="*/ 105 w 208"/>
                        <a:gd name="T47" fmla="*/ 150 h 230"/>
                        <a:gd name="T48" fmla="*/ 80 w 208"/>
                        <a:gd name="T49" fmla="*/ 128 h 230"/>
                        <a:gd name="T50" fmla="*/ 56 w 208"/>
                        <a:gd name="T51" fmla="*/ 101 h 230"/>
                        <a:gd name="T52" fmla="*/ 36 w 208"/>
                        <a:gd name="T53" fmla="*/ 78 h 230"/>
                        <a:gd name="T54" fmla="*/ 15 w 208"/>
                        <a:gd name="T55" fmla="*/ 57 h 230"/>
                        <a:gd name="T56" fmla="*/ 2 w 208"/>
                        <a:gd name="T57" fmla="*/ 35 h 23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230"/>
                        <a:gd name="T89" fmla="*/ 208 w 208"/>
                        <a:gd name="T90" fmla="*/ 230 h 23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230">
                          <a:moveTo>
                            <a:pt x="2" y="35"/>
                          </a:moveTo>
                          <a:lnTo>
                            <a:pt x="0" y="21"/>
                          </a:lnTo>
                          <a:lnTo>
                            <a:pt x="0" y="11"/>
                          </a:lnTo>
                          <a:lnTo>
                            <a:pt x="8" y="0"/>
                          </a:lnTo>
                          <a:lnTo>
                            <a:pt x="22" y="17"/>
                          </a:lnTo>
                          <a:lnTo>
                            <a:pt x="47" y="32"/>
                          </a:lnTo>
                          <a:lnTo>
                            <a:pt x="72" y="44"/>
                          </a:lnTo>
                          <a:lnTo>
                            <a:pt x="106" y="55"/>
                          </a:lnTo>
                          <a:lnTo>
                            <a:pt x="156" y="65"/>
                          </a:lnTo>
                          <a:lnTo>
                            <a:pt x="166" y="91"/>
                          </a:lnTo>
                          <a:lnTo>
                            <a:pt x="140" y="84"/>
                          </a:lnTo>
                          <a:lnTo>
                            <a:pt x="114" y="80"/>
                          </a:lnTo>
                          <a:lnTo>
                            <a:pt x="101" y="82"/>
                          </a:lnTo>
                          <a:lnTo>
                            <a:pt x="97" y="95"/>
                          </a:lnTo>
                          <a:lnTo>
                            <a:pt x="105" y="112"/>
                          </a:lnTo>
                          <a:lnTo>
                            <a:pt x="115" y="128"/>
                          </a:lnTo>
                          <a:lnTo>
                            <a:pt x="136" y="153"/>
                          </a:lnTo>
                          <a:lnTo>
                            <a:pt x="166" y="179"/>
                          </a:lnTo>
                          <a:lnTo>
                            <a:pt x="208" y="209"/>
                          </a:lnTo>
                          <a:lnTo>
                            <a:pt x="208" y="230"/>
                          </a:lnTo>
                          <a:lnTo>
                            <a:pt x="190" y="219"/>
                          </a:lnTo>
                          <a:lnTo>
                            <a:pt x="166" y="205"/>
                          </a:lnTo>
                          <a:lnTo>
                            <a:pt x="132" y="179"/>
                          </a:lnTo>
                          <a:lnTo>
                            <a:pt x="105" y="150"/>
                          </a:lnTo>
                          <a:lnTo>
                            <a:pt x="80" y="128"/>
                          </a:lnTo>
                          <a:lnTo>
                            <a:pt x="56" y="101"/>
                          </a:lnTo>
                          <a:lnTo>
                            <a:pt x="36" y="78"/>
                          </a:lnTo>
                          <a:lnTo>
                            <a:pt x="15" y="57"/>
                          </a:lnTo>
                          <a:lnTo>
                            <a:pt x="2" y="35"/>
                          </a:lnTo>
                          <a:close/>
                        </a:path>
                      </a:pathLst>
                    </a:custGeom>
                    <a:solidFill>
                      <a:srgbClr val="FFA040"/>
                    </a:solidFill>
                    <a:ln w="9525">
                      <a:noFill/>
                      <a:round/>
                      <a:headEnd/>
                      <a:tailEnd/>
                    </a:ln>
                  </p:spPr>
                  <p:txBody>
                    <a:bodyPr/>
                    <a:lstStyle/>
                    <a:p>
                      <a:endParaRPr lang="zh-CN" altLang="en-US"/>
                    </a:p>
                  </p:txBody>
                </p:sp>
                <p:sp>
                  <p:nvSpPr>
                    <p:cNvPr id="177306" name="Freeform 352"/>
                    <p:cNvSpPr>
                      <a:spLocks noChangeAspect="1"/>
                    </p:cNvSpPr>
                    <p:nvPr/>
                  </p:nvSpPr>
                  <p:spPr bwMode="auto">
                    <a:xfrm>
                      <a:off x="6345" y="4443"/>
                      <a:ext cx="86" cy="69"/>
                    </a:xfrm>
                    <a:custGeom>
                      <a:avLst/>
                      <a:gdLst>
                        <a:gd name="T0" fmla="*/ 0 w 86"/>
                        <a:gd name="T1" fmla="*/ 0 h 69"/>
                        <a:gd name="T2" fmla="*/ 11 w 86"/>
                        <a:gd name="T3" fmla="*/ 10 h 69"/>
                        <a:gd name="T4" fmla="*/ 25 w 86"/>
                        <a:gd name="T5" fmla="*/ 21 h 69"/>
                        <a:gd name="T6" fmla="*/ 42 w 86"/>
                        <a:gd name="T7" fmla="*/ 33 h 69"/>
                        <a:gd name="T8" fmla="*/ 60 w 86"/>
                        <a:gd name="T9" fmla="*/ 44 h 69"/>
                        <a:gd name="T10" fmla="*/ 77 w 86"/>
                        <a:gd name="T11" fmla="*/ 54 h 69"/>
                        <a:gd name="T12" fmla="*/ 86 w 86"/>
                        <a:gd name="T13" fmla="*/ 61 h 69"/>
                        <a:gd name="T14" fmla="*/ 65 w 86"/>
                        <a:gd name="T15" fmla="*/ 69 h 69"/>
                        <a:gd name="T16" fmla="*/ 42 w 86"/>
                        <a:gd name="T17" fmla="*/ 61 h 69"/>
                        <a:gd name="T18" fmla="*/ 18 w 86"/>
                        <a:gd name="T19" fmla="*/ 52 h 69"/>
                        <a:gd name="T20" fmla="*/ 0 w 86"/>
                        <a:gd name="T21" fmla="*/ 42 h 69"/>
                        <a:gd name="T22" fmla="*/ 1 w 86"/>
                        <a:gd name="T23" fmla="*/ 33 h 69"/>
                        <a:gd name="T24" fmla="*/ 4 w 86"/>
                        <a:gd name="T25" fmla="*/ 17 h 69"/>
                        <a:gd name="T26" fmla="*/ 0 w 86"/>
                        <a:gd name="T27" fmla="*/ 0 h 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69"/>
                        <a:gd name="T44" fmla="*/ 86 w 86"/>
                        <a:gd name="T45" fmla="*/ 69 h 6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69">
                          <a:moveTo>
                            <a:pt x="0" y="0"/>
                          </a:moveTo>
                          <a:lnTo>
                            <a:pt x="11" y="10"/>
                          </a:lnTo>
                          <a:lnTo>
                            <a:pt x="25" y="21"/>
                          </a:lnTo>
                          <a:lnTo>
                            <a:pt x="42" y="33"/>
                          </a:lnTo>
                          <a:lnTo>
                            <a:pt x="60" y="44"/>
                          </a:lnTo>
                          <a:lnTo>
                            <a:pt x="77" y="54"/>
                          </a:lnTo>
                          <a:lnTo>
                            <a:pt x="86" y="61"/>
                          </a:lnTo>
                          <a:lnTo>
                            <a:pt x="65" y="69"/>
                          </a:lnTo>
                          <a:lnTo>
                            <a:pt x="42" y="61"/>
                          </a:lnTo>
                          <a:lnTo>
                            <a:pt x="18" y="52"/>
                          </a:lnTo>
                          <a:lnTo>
                            <a:pt x="0" y="42"/>
                          </a:lnTo>
                          <a:lnTo>
                            <a:pt x="1" y="33"/>
                          </a:lnTo>
                          <a:lnTo>
                            <a:pt x="4" y="17"/>
                          </a:lnTo>
                          <a:lnTo>
                            <a:pt x="0" y="0"/>
                          </a:lnTo>
                          <a:close/>
                        </a:path>
                      </a:pathLst>
                    </a:custGeom>
                    <a:solidFill>
                      <a:srgbClr val="FFA040"/>
                    </a:solidFill>
                    <a:ln w="9525">
                      <a:noFill/>
                      <a:round/>
                      <a:headEnd/>
                      <a:tailEnd/>
                    </a:ln>
                  </p:spPr>
                  <p:txBody>
                    <a:bodyPr/>
                    <a:lstStyle/>
                    <a:p>
                      <a:endParaRPr lang="zh-CN" altLang="en-US"/>
                    </a:p>
                  </p:txBody>
                </p:sp>
                <p:sp>
                  <p:nvSpPr>
                    <p:cNvPr id="177307" name="Freeform 353"/>
                    <p:cNvSpPr>
                      <a:spLocks noChangeAspect="1"/>
                    </p:cNvSpPr>
                    <p:nvPr/>
                  </p:nvSpPr>
                  <p:spPr bwMode="auto">
                    <a:xfrm>
                      <a:off x="6501" y="4426"/>
                      <a:ext cx="732" cy="689"/>
                    </a:xfrm>
                    <a:custGeom>
                      <a:avLst/>
                      <a:gdLst>
                        <a:gd name="T0" fmla="*/ 348 w 732"/>
                        <a:gd name="T1" fmla="*/ 158 h 689"/>
                        <a:gd name="T2" fmla="*/ 292 w 732"/>
                        <a:gd name="T3" fmla="*/ 181 h 689"/>
                        <a:gd name="T4" fmla="*/ 175 w 732"/>
                        <a:gd name="T5" fmla="*/ 200 h 689"/>
                        <a:gd name="T6" fmla="*/ 0 w 732"/>
                        <a:gd name="T7" fmla="*/ 209 h 689"/>
                        <a:gd name="T8" fmla="*/ 205 w 732"/>
                        <a:gd name="T9" fmla="*/ 244 h 689"/>
                        <a:gd name="T10" fmla="*/ 435 w 732"/>
                        <a:gd name="T11" fmla="*/ 225 h 689"/>
                        <a:gd name="T12" fmla="*/ 597 w 732"/>
                        <a:gd name="T13" fmla="*/ 177 h 689"/>
                        <a:gd name="T14" fmla="*/ 648 w 732"/>
                        <a:gd name="T15" fmla="*/ 169 h 689"/>
                        <a:gd name="T16" fmla="*/ 625 w 732"/>
                        <a:gd name="T17" fmla="*/ 208 h 689"/>
                        <a:gd name="T18" fmla="*/ 510 w 732"/>
                        <a:gd name="T19" fmla="*/ 263 h 689"/>
                        <a:gd name="T20" fmla="*/ 304 w 732"/>
                        <a:gd name="T21" fmla="*/ 308 h 689"/>
                        <a:gd name="T22" fmla="*/ 177 w 732"/>
                        <a:gd name="T23" fmla="*/ 352 h 689"/>
                        <a:gd name="T24" fmla="*/ 411 w 732"/>
                        <a:gd name="T25" fmla="*/ 347 h 689"/>
                        <a:gd name="T26" fmla="*/ 567 w 732"/>
                        <a:gd name="T27" fmla="*/ 308 h 689"/>
                        <a:gd name="T28" fmla="*/ 659 w 732"/>
                        <a:gd name="T29" fmla="*/ 276 h 689"/>
                        <a:gd name="T30" fmla="*/ 661 w 732"/>
                        <a:gd name="T31" fmla="*/ 299 h 689"/>
                        <a:gd name="T32" fmla="*/ 584 w 732"/>
                        <a:gd name="T33" fmla="*/ 354 h 689"/>
                        <a:gd name="T34" fmla="*/ 439 w 732"/>
                        <a:gd name="T35" fmla="*/ 407 h 689"/>
                        <a:gd name="T36" fmla="*/ 237 w 732"/>
                        <a:gd name="T37" fmla="*/ 444 h 689"/>
                        <a:gd name="T38" fmla="*/ 305 w 732"/>
                        <a:gd name="T39" fmla="*/ 466 h 689"/>
                        <a:gd name="T40" fmla="*/ 482 w 732"/>
                        <a:gd name="T41" fmla="*/ 458 h 689"/>
                        <a:gd name="T42" fmla="*/ 629 w 732"/>
                        <a:gd name="T43" fmla="*/ 413 h 689"/>
                        <a:gd name="T44" fmla="*/ 642 w 732"/>
                        <a:gd name="T45" fmla="*/ 430 h 689"/>
                        <a:gd name="T46" fmla="*/ 599 w 732"/>
                        <a:gd name="T47" fmla="*/ 474 h 689"/>
                        <a:gd name="T48" fmla="*/ 489 w 732"/>
                        <a:gd name="T49" fmla="*/ 521 h 689"/>
                        <a:gd name="T50" fmla="*/ 360 w 732"/>
                        <a:gd name="T51" fmla="*/ 542 h 689"/>
                        <a:gd name="T52" fmla="*/ 166 w 732"/>
                        <a:gd name="T53" fmla="*/ 546 h 689"/>
                        <a:gd name="T54" fmla="*/ 301 w 732"/>
                        <a:gd name="T55" fmla="*/ 579 h 689"/>
                        <a:gd name="T56" fmla="*/ 427 w 732"/>
                        <a:gd name="T57" fmla="*/ 580 h 689"/>
                        <a:gd name="T58" fmla="*/ 540 w 732"/>
                        <a:gd name="T59" fmla="*/ 562 h 689"/>
                        <a:gd name="T60" fmla="*/ 589 w 732"/>
                        <a:gd name="T61" fmla="*/ 565 h 689"/>
                        <a:gd name="T62" fmla="*/ 561 w 732"/>
                        <a:gd name="T63" fmla="*/ 597 h 689"/>
                        <a:gd name="T64" fmla="*/ 495 w 732"/>
                        <a:gd name="T65" fmla="*/ 622 h 689"/>
                        <a:gd name="T66" fmla="*/ 253 w 732"/>
                        <a:gd name="T67" fmla="*/ 649 h 689"/>
                        <a:gd name="T68" fmla="*/ 453 w 732"/>
                        <a:gd name="T69" fmla="*/ 663 h 689"/>
                        <a:gd name="T70" fmla="*/ 466 w 732"/>
                        <a:gd name="T71" fmla="*/ 687 h 689"/>
                        <a:gd name="T72" fmla="*/ 542 w 732"/>
                        <a:gd name="T73" fmla="*/ 664 h 689"/>
                        <a:gd name="T74" fmla="*/ 597 w 732"/>
                        <a:gd name="T75" fmla="*/ 621 h 689"/>
                        <a:gd name="T76" fmla="*/ 709 w 732"/>
                        <a:gd name="T77" fmla="*/ 453 h 689"/>
                        <a:gd name="T78" fmla="*/ 714 w 732"/>
                        <a:gd name="T79" fmla="*/ 419 h 689"/>
                        <a:gd name="T80" fmla="*/ 698 w 732"/>
                        <a:gd name="T81" fmla="*/ 386 h 689"/>
                        <a:gd name="T82" fmla="*/ 713 w 732"/>
                        <a:gd name="T83" fmla="*/ 354 h 689"/>
                        <a:gd name="T84" fmla="*/ 732 w 732"/>
                        <a:gd name="T85" fmla="*/ 322 h 689"/>
                        <a:gd name="T86" fmla="*/ 719 w 732"/>
                        <a:gd name="T87" fmla="*/ 287 h 689"/>
                        <a:gd name="T88" fmla="*/ 702 w 732"/>
                        <a:gd name="T89" fmla="*/ 255 h 689"/>
                        <a:gd name="T90" fmla="*/ 723 w 732"/>
                        <a:gd name="T91" fmla="*/ 221 h 689"/>
                        <a:gd name="T92" fmla="*/ 722 w 732"/>
                        <a:gd name="T93" fmla="*/ 179 h 689"/>
                        <a:gd name="T94" fmla="*/ 705 w 732"/>
                        <a:gd name="T95" fmla="*/ 147 h 689"/>
                        <a:gd name="T96" fmla="*/ 719 w 732"/>
                        <a:gd name="T97" fmla="*/ 114 h 689"/>
                        <a:gd name="T98" fmla="*/ 732 w 732"/>
                        <a:gd name="T99" fmla="*/ 80 h 689"/>
                        <a:gd name="T100" fmla="*/ 714 w 732"/>
                        <a:gd name="T101" fmla="*/ 48 h 689"/>
                        <a:gd name="T102" fmla="*/ 634 w 732"/>
                        <a:gd name="T103" fmla="*/ 50 h 689"/>
                        <a:gd name="T104" fmla="*/ 475 w 732"/>
                        <a:gd name="T105" fmla="*/ 105 h 689"/>
                        <a:gd name="T106" fmla="*/ 294 w 732"/>
                        <a:gd name="T107" fmla="*/ 135 h 6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32"/>
                        <a:gd name="T163" fmla="*/ 0 h 689"/>
                        <a:gd name="T164" fmla="*/ 732 w 732"/>
                        <a:gd name="T165" fmla="*/ 689 h 68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32" h="689">
                          <a:moveTo>
                            <a:pt x="294" y="135"/>
                          </a:moveTo>
                          <a:lnTo>
                            <a:pt x="186" y="143"/>
                          </a:lnTo>
                          <a:lnTo>
                            <a:pt x="348" y="158"/>
                          </a:lnTo>
                          <a:lnTo>
                            <a:pt x="338" y="166"/>
                          </a:lnTo>
                          <a:lnTo>
                            <a:pt x="318" y="173"/>
                          </a:lnTo>
                          <a:lnTo>
                            <a:pt x="292" y="181"/>
                          </a:lnTo>
                          <a:lnTo>
                            <a:pt x="258" y="190"/>
                          </a:lnTo>
                          <a:lnTo>
                            <a:pt x="222" y="196"/>
                          </a:lnTo>
                          <a:lnTo>
                            <a:pt x="175" y="200"/>
                          </a:lnTo>
                          <a:lnTo>
                            <a:pt x="120" y="206"/>
                          </a:lnTo>
                          <a:lnTo>
                            <a:pt x="61" y="209"/>
                          </a:lnTo>
                          <a:lnTo>
                            <a:pt x="0" y="209"/>
                          </a:lnTo>
                          <a:lnTo>
                            <a:pt x="95" y="232"/>
                          </a:lnTo>
                          <a:lnTo>
                            <a:pt x="154" y="244"/>
                          </a:lnTo>
                          <a:lnTo>
                            <a:pt x="205" y="244"/>
                          </a:lnTo>
                          <a:lnTo>
                            <a:pt x="267" y="244"/>
                          </a:lnTo>
                          <a:lnTo>
                            <a:pt x="359" y="236"/>
                          </a:lnTo>
                          <a:lnTo>
                            <a:pt x="435" y="225"/>
                          </a:lnTo>
                          <a:lnTo>
                            <a:pt x="499" y="209"/>
                          </a:lnTo>
                          <a:lnTo>
                            <a:pt x="567" y="188"/>
                          </a:lnTo>
                          <a:lnTo>
                            <a:pt x="597" y="177"/>
                          </a:lnTo>
                          <a:lnTo>
                            <a:pt x="625" y="168"/>
                          </a:lnTo>
                          <a:lnTo>
                            <a:pt x="640" y="164"/>
                          </a:lnTo>
                          <a:lnTo>
                            <a:pt x="648" y="169"/>
                          </a:lnTo>
                          <a:lnTo>
                            <a:pt x="648" y="181"/>
                          </a:lnTo>
                          <a:lnTo>
                            <a:pt x="642" y="194"/>
                          </a:lnTo>
                          <a:lnTo>
                            <a:pt x="625" y="208"/>
                          </a:lnTo>
                          <a:lnTo>
                            <a:pt x="597" y="226"/>
                          </a:lnTo>
                          <a:lnTo>
                            <a:pt x="557" y="244"/>
                          </a:lnTo>
                          <a:lnTo>
                            <a:pt x="510" y="263"/>
                          </a:lnTo>
                          <a:lnTo>
                            <a:pt x="448" y="282"/>
                          </a:lnTo>
                          <a:lnTo>
                            <a:pt x="376" y="297"/>
                          </a:lnTo>
                          <a:lnTo>
                            <a:pt x="304" y="308"/>
                          </a:lnTo>
                          <a:lnTo>
                            <a:pt x="228" y="320"/>
                          </a:lnTo>
                          <a:lnTo>
                            <a:pt x="95" y="333"/>
                          </a:lnTo>
                          <a:lnTo>
                            <a:pt x="177" y="352"/>
                          </a:lnTo>
                          <a:lnTo>
                            <a:pt x="243" y="360"/>
                          </a:lnTo>
                          <a:lnTo>
                            <a:pt x="326" y="358"/>
                          </a:lnTo>
                          <a:lnTo>
                            <a:pt x="411" y="347"/>
                          </a:lnTo>
                          <a:lnTo>
                            <a:pt x="474" y="333"/>
                          </a:lnTo>
                          <a:lnTo>
                            <a:pt x="525" y="320"/>
                          </a:lnTo>
                          <a:lnTo>
                            <a:pt x="567" y="308"/>
                          </a:lnTo>
                          <a:lnTo>
                            <a:pt x="610" y="293"/>
                          </a:lnTo>
                          <a:lnTo>
                            <a:pt x="644" y="280"/>
                          </a:lnTo>
                          <a:lnTo>
                            <a:pt x="659" y="276"/>
                          </a:lnTo>
                          <a:lnTo>
                            <a:pt x="668" y="276"/>
                          </a:lnTo>
                          <a:lnTo>
                            <a:pt x="667" y="287"/>
                          </a:lnTo>
                          <a:lnTo>
                            <a:pt x="661" y="299"/>
                          </a:lnTo>
                          <a:lnTo>
                            <a:pt x="648" y="314"/>
                          </a:lnTo>
                          <a:lnTo>
                            <a:pt x="617" y="335"/>
                          </a:lnTo>
                          <a:lnTo>
                            <a:pt x="584" y="354"/>
                          </a:lnTo>
                          <a:lnTo>
                            <a:pt x="546" y="371"/>
                          </a:lnTo>
                          <a:lnTo>
                            <a:pt x="496" y="390"/>
                          </a:lnTo>
                          <a:lnTo>
                            <a:pt x="439" y="407"/>
                          </a:lnTo>
                          <a:lnTo>
                            <a:pt x="352" y="426"/>
                          </a:lnTo>
                          <a:lnTo>
                            <a:pt x="294" y="438"/>
                          </a:lnTo>
                          <a:lnTo>
                            <a:pt x="237" y="444"/>
                          </a:lnTo>
                          <a:lnTo>
                            <a:pt x="154" y="449"/>
                          </a:lnTo>
                          <a:lnTo>
                            <a:pt x="239" y="461"/>
                          </a:lnTo>
                          <a:lnTo>
                            <a:pt x="305" y="466"/>
                          </a:lnTo>
                          <a:lnTo>
                            <a:pt x="360" y="468"/>
                          </a:lnTo>
                          <a:lnTo>
                            <a:pt x="423" y="466"/>
                          </a:lnTo>
                          <a:lnTo>
                            <a:pt x="482" y="458"/>
                          </a:lnTo>
                          <a:lnTo>
                            <a:pt x="530" y="447"/>
                          </a:lnTo>
                          <a:lnTo>
                            <a:pt x="568" y="434"/>
                          </a:lnTo>
                          <a:lnTo>
                            <a:pt x="629" y="413"/>
                          </a:lnTo>
                          <a:lnTo>
                            <a:pt x="637" y="413"/>
                          </a:lnTo>
                          <a:lnTo>
                            <a:pt x="644" y="417"/>
                          </a:lnTo>
                          <a:lnTo>
                            <a:pt x="642" y="430"/>
                          </a:lnTo>
                          <a:lnTo>
                            <a:pt x="634" y="444"/>
                          </a:lnTo>
                          <a:lnTo>
                            <a:pt x="620" y="458"/>
                          </a:lnTo>
                          <a:lnTo>
                            <a:pt x="599" y="474"/>
                          </a:lnTo>
                          <a:lnTo>
                            <a:pt x="563" y="493"/>
                          </a:lnTo>
                          <a:lnTo>
                            <a:pt x="525" y="510"/>
                          </a:lnTo>
                          <a:lnTo>
                            <a:pt x="489" y="521"/>
                          </a:lnTo>
                          <a:lnTo>
                            <a:pt x="448" y="531"/>
                          </a:lnTo>
                          <a:lnTo>
                            <a:pt x="410" y="537"/>
                          </a:lnTo>
                          <a:lnTo>
                            <a:pt x="360" y="542"/>
                          </a:lnTo>
                          <a:lnTo>
                            <a:pt x="305" y="545"/>
                          </a:lnTo>
                          <a:lnTo>
                            <a:pt x="250" y="546"/>
                          </a:lnTo>
                          <a:lnTo>
                            <a:pt x="166" y="546"/>
                          </a:lnTo>
                          <a:lnTo>
                            <a:pt x="211" y="562"/>
                          </a:lnTo>
                          <a:lnTo>
                            <a:pt x="253" y="573"/>
                          </a:lnTo>
                          <a:lnTo>
                            <a:pt x="301" y="579"/>
                          </a:lnTo>
                          <a:lnTo>
                            <a:pt x="342" y="580"/>
                          </a:lnTo>
                          <a:lnTo>
                            <a:pt x="384" y="583"/>
                          </a:lnTo>
                          <a:lnTo>
                            <a:pt x="427" y="580"/>
                          </a:lnTo>
                          <a:lnTo>
                            <a:pt x="462" y="579"/>
                          </a:lnTo>
                          <a:lnTo>
                            <a:pt x="495" y="573"/>
                          </a:lnTo>
                          <a:lnTo>
                            <a:pt x="540" y="562"/>
                          </a:lnTo>
                          <a:lnTo>
                            <a:pt x="574" y="554"/>
                          </a:lnTo>
                          <a:lnTo>
                            <a:pt x="587" y="555"/>
                          </a:lnTo>
                          <a:lnTo>
                            <a:pt x="589" y="565"/>
                          </a:lnTo>
                          <a:lnTo>
                            <a:pt x="585" y="575"/>
                          </a:lnTo>
                          <a:lnTo>
                            <a:pt x="576" y="586"/>
                          </a:lnTo>
                          <a:lnTo>
                            <a:pt x="561" y="597"/>
                          </a:lnTo>
                          <a:lnTo>
                            <a:pt x="544" y="605"/>
                          </a:lnTo>
                          <a:lnTo>
                            <a:pt x="525" y="614"/>
                          </a:lnTo>
                          <a:lnTo>
                            <a:pt x="495" y="622"/>
                          </a:lnTo>
                          <a:lnTo>
                            <a:pt x="432" y="631"/>
                          </a:lnTo>
                          <a:lnTo>
                            <a:pt x="372" y="639"/>
                          </a:lnTo>
                          <a:lnTo>
                            <a:pt x="253" y="649"/>
                          </a:lnTo>
                          <a:lnTo>
                            <a:pt x="407" y="656"/>
                          </a:lnTo>
                          <a:lnTo>
                            <a:pt x="439" y="656"/>
                          </a:lnTo>
                          <a:lnTo>
                            <a:pt x="453" y="663"/>
                          </a:lnTo>
                          <a:lnTo>
                            <a:pt x="461" y="670"/>
                          </a:lnTo>
                          <a:lnTo>
                            <a:pt x="458" y="681"/>
                          </a:lnTo>
                          <a:lnTo>
                            <a:pt x="466" y="687"/>
                          </a:lnTo>
                          <a:lnTo>
                            <a:pt x="486" y="689"/>
                          </a:lnTo>
                          <a:lnTo>
                            <a:pt x="516" y="677"/>
                          </a:lnTo>
                          <a:lnTo>
                            <a:pt x="542" y="664"/>
                          </a:lnTo>
                          <a:lnTo>
                            <a:pt x="563" y="651"/>
                          </a:lnTo>
                          <a:lnTo>
                            <a:pt x="580" y="639"/>
                          </a:lnTo>
                          <a:lnTo>
                            <a:pt x="597" y="621"/>
                          </a:lnTo>
                          <a:lnTo>
                            <a:pt x="651" y="548"/>
                          </a:lnTo>
                          <a:lnTo>
                            <a:pt x="693" y="485"/>
                          </a:lnTo>
                          <a:lnTo>
                            <a:pt x="709" y="453"/>
                          </a:lnTo>
                          <a:lnTo>
                            <a:pt x="713" y="440"/>
                          </a:lnTo>
                          <a:lnTo>
                            <a:pt x="714" y="430"/>
                          </a:lnTo>
                          <a:lnTo>
                            <a:pt x="714" y="419"/>
                          </a:lnTo>
                          <a:lnTo>
                            <a:pt x="706" y="406"/>
                          </a:lnTo>
                          <a:lnTo>
                            <a:pt x="701" y="398"/>
                          </a:lnTo>
                          <a:lnTo>
                            <a:pt x="698" y="386"/>
                          </a:lnTo>
                          <a:lnTo>
                            <a:pt x="701" y="373"/>
                          </a:lnTo>
                          <a:lnTo>
                            <a:pt x="706" y="364"/>
                          </a:lnTo>
                          <a:lnTo>
                            <a:pt x="713" y="354"/>
                          </a:lnTo>
                          <a:lnTo>
                            <a:pt x="719" y="344"/>
                          </a:lnTo>
                          <a:lnTo>
                            <a:pt x="727" y="333"/>
                          </a:lnTo>
                          <a:lnTo>
                            <a:pt x="732" y="322"/>
                          </a:lnTo>
                          <a:lnTo>
                            <a:pt x="731" y="308"/>
                          </a:lnTo>
                          <a:lnTo>
                            <a:pt x="726" y="297"/>
                          </a:lnTo>
                          <a:lnTo>
                            <a:pt x="719" y="287"/>
                          </a:lnTo>
                          <a:lnTo>
                            <a:pt x="713" y="278"/>
                          </a:lnTo>
                          <a:lnTo>
                            <a:pt x="705" y="267"/>
                          </a:lnTo>
                          <a:lnTo>
                            <a:pt x="702" y="255"/>
                          </a:lnTo>
                          <a:lnTo>
                            <a:pt x="705" y="246"/>
                          </a:lnTo>
                          <a:lnTo>
                            <a:pt x="714" y="232"/>
                          </a:lnTo>
                          <a:lnTo>
                            <a:pt x="723" y="221"/>
                          </a:lnTo>
                          <a:lnTo>
                            <a:pt x="727" y="209"/>
                          </a:lnTo>
                          <a:lnTo>
                            <a:pt x="727" y="194"/>
                          </a:lnTo>
                          <a:lnTo>
                            <a:pt x="722" y="179"/>
                          </a:lnTo>
                          <a:lnTo>
                            <a:pt x="713" y="168"/>
                          </a:lnTo>
                          <a:lnTo>
                            <a:pt x="709" y="160"/>
                          </a:lnTo>
                          <a:lnTo>
                            <a:pt x="705" y="147"/>
                          </a:lnTo>
                          <a:lnTo>
                            <a:pt x="706" y="133"/>
                          </a:lnTo>
                          <a:lnTo>
                            <a:pt x="714" y="122"/>
                          </a:lnTo>
                          <a:lnTo>
                            <a:pt x="719" y="114"/>
                          </a:lnTo>
                          <a:lnTo>
                            <a:pt x="727" y="105"/>
                          </a:lnTo>
                          <a:lnTo>
                            <a:pt x="731" y="93"/>
                          </a:lnTo>
                          <a:lnTo>
                            <a:pt x="732" y="80"/>
                          </a:lnTo>
                          <a:lnTo>
                            <a:pt x="730" y="72"/>
                          </a:lnTo>
                          <a:lnTo>
                            <a:pt x="722" y="59"/>
                          </a:lnTo>
                          <a:lnTo>
                            <a:pt x="714" y="48"/>
                          </a:lnTo>
                          <a:lnTo>
                            <a:pt x="709" y="34"/>
                          </a:lnTo>
                          <a:lnTo>
                            <a:pt x="709" y="0"/>
                          </a:lnTo>
                          <a:lnTo>
                            <a:pt x="634" y="50"/>
                          </a:lnTo>
                          <a:lnTo>
                            <a:pt x="589" y="69"/>
                          </a:lnTo>
                          <a:lnTo>
                            <a:pt x="536" y="86"/>
                          </a:lnTo>
                          <a:lnTo>
                            <a:pt x="475" y="105"/>
                          </a:lnTo>
                          <a:lnTo>
                            <a:pt x="420" y="116"/>
                          </a:lnTo>
                          <a:lnTo>
                            <a:pt x="365" y="126"/>
                          </a:lnTo>
                          <a:lnTo>
                            <a:pt x="294" y="135"/>
                          </a:lnTo>
                          <a:close/>
                        </a:path>
                      </a:pathLst>
                    </a:custGeom>
                    <a:solidFill>
                      <a:srgbClr val="FFA040"/>
                    </a:solidFill>
                    <a:ln w="9525">
                      <a:noFill/>
                      <a:round/>
                      <a:headEnd/>
                      <a:tailEnd/>
                    </a:ln>
                  </p:spPr>
                  <p:txBody>
                    <a:bodyPr/>
                    <a:lstStyle/>
                    <a:p>
                      <a:endParaRPr lang="zh-CN" altLang="en-US"/>
                    </a:p>
                  </p:txBody>
                </p:sp>
              </p:grpSp>
            </p:grpSp>
            <p:grpSp>
              <p:nvGrpSpPr>
                <p:cNvPr id="8" name="Group 354"/>
                <p:cNvGrpSpPr>
                  <a:grpSpLocks noChangeAspect="1"/>
                </p:cNvGrpSpPr>
                <p:nvPr/>
              </p:nvGrpSpPr>
              <p:grpSpPr bwMode="auto">
                <a:xfrm>
                  <a:off x="6929" y="4535"/>
                  <a:ext cx="218" cy="436"/>
                  <a:chOff x="6929" y="4535"/>
                  <a:chExt cx="218" cy="436"/>
                </a:xfrm>
              </p:grpSpPr>
              <p:sp>
                <p:nvSpPr>
                  <p:cNvPr id="177295" name="Freeform 355"/>
                  <p:cNvSpPr>
                    <a:spLocks noChangeAspect="1"/>
                  </p:cNvSpPr>
                  <p:nvPr/>
                </p:nvSpPr>
                <p:spPr bwMode="auto">
                  <a:xfrm>
                    <a:off x="6971" y="4651"/>
                    <a:ext cx="167" cy="70"/>
                  </a:xfrm>
                  <a:custGeom>
                    <a:avLst/>
                    <a:gdLst>
                      <a:gd name="T0" fmla="*/ 167 w 167"/>
                      <a:gd name="T1" fmla="*/ 13 h 70"/>
                      <a:gd name="T2" fmla="*/ 151 w 167"/>
                      <a:gd name="T3" fmla="*/ 0 h 70"/>
                      <a:gd name="T4" fmla="*/ 100 w 167"/>
                      <a:gd name="T5" fmla="*/ 26 h 70"/>
                      <a:gd name="T6" fmla="*/ 49 w 167"/>
                      <a:gd name="T7" fmla="*/ 45 h 70"/>
                      <a:gd name="T8" fmla="*/ 0 w 167"/>
                      <a:gd name="T9" fmla="*/ 59 h 70"/>
                      <a:gd name="T10" fmla="*/ 9 w 167"/>
                      <a:gd name="T11" fmla="*/ 70 h 70"/>
                      <a:gd name="T12" fmla="*/ 43 w 167"/>
                      <a:gd name="T13" fmla="*/ 70 h 70"/>
                      <a:gd name="T14" fmla="*/ 89 w 167"/>
                      <a:gd name="T15" fmla="*/ 60 h 70"/>
                      <a:gd name="T16" fmla="*/ 130 w 167"/>
                      <a:gd name="T17" fmla="*/ 40 h 70"/>
                      <a:gd name="T18" fmla="*/ 167 w 167"/>
                      <a:gd name="T19" fmla="*/ 13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7"/>
                      <a:gd name="T31" fmla="*/ 0 h 70"/>
                      <a:gd name="T32" fmla="*/ 167 w 167"/>
                      <a:gd name="T33" fmla="*/ 70 h 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7" h="70">
                        <a:moveTo>
                          <a:pt x="167" y="13"/>
                        </a:moveTo>
                        <a:lnTo>
                          <a:pt x="151" y="0"/>
                        </a:lnTo>
                        <a:lnTo>
                          <a:pt x="100" y="26"/>
                        </a:lnTo>
                        <a:lnTo>
                          <a:pt x="49" y="45"/>
                        </a:lnTo>
                        <a:lnTo>
                          <a:pt x="0" y="59"/>
                        </a:lnTo>
                        <a:lnTo>
                          <a:pt x="9" y="70"/>
                        </a:lnTo>
                        <a:lnTo>
                          <a:pt x="43" y="70"/>
                        </a:lnTo>
                        <a:lnTo>
                          <a:pt x="89" y="60"/>
                        </a:lnTo>
                        <a:lnTo>
                          <a:pt x="130" y="40"/>
                        </a:lnTo>
                        <a:lnTo>
                          <a:pt x="167" y="13"/>
                        </a:lnTo>
                        <a:close/>
                      </a:path>
                    </a:pathLst>
                  </a:custGeom>
                  <a:solidFill>
                    <a:srgbClr val="FFE0C0"/>
                  </a:solidFill>
                  <a:ln w="9525">
                    <a:noFill/>
                    <a:round/>
                    <a:headEnd/>
                    <a:tailEnd/>
                  </a:ln>
                </p:spPr>
                <p:txBody>
                  <a:bodyPr/>
                  <a:lstStyle/>
                  <a:p>
                    <a:endParaRPr lang="zh-CN" altLang="en-US"/>
                  </a:p>
                </p:txBody>
              </p:sp>
              <p:sp>
                <p:nvSpPr>
                  <p:cNvPr id="177296" name="Freeform 356"/>
                  <p:cNvSpPr>
                    <a:spLocks noChangeAspect="1"/>
                  </p:cNvSpPr>
                  <p:nvPr/>
                </p:nvSpPr>
                <p:spPr bwMode="auto">
                  <a:xfrm>
                    <a:off x="7001" y="4763"/>
                    <a:ext cx="146" cy="78"/>
                  </a:xfrm>
                  <a:custGeom>
                    <a:avLst/>
                    <a:gdLst>
                      <a:gd name="T0" fmla="*/ 146 w 146"/>
                      <a:gd name="T1" fmla="*/ 15 h 78"/>
                      <a:gd name="T2" fmla="*/ 138 w 146"/>
                      <a:gd name="T3" fmla="*/ 0 h 78"/>
                      <a:gd name="T4" fmla="*/ 89 w 146"/>
                      <a:gd name="T5" fmla="*/ 34 h 78"/>
                      <a:gd name="T6" fmla="*/ 50 w 146"/>
                      <a:gd name="T7" fmla="*/ 51 h 78"/>
                      <a:gd name="T8" fmla="*/ 0 w 146"/>
                      <a:gd name="T9" fmla="*/ 66 h 78"/>
                      <a:gd name="T10" fmla="*/ 10 w 146"/>
                      <a:gd name="T11" fmla="*/ 78 h 78"/>
                      <a:gd name="T12" fmla="*/ 42 w 146"/>
                      <a:gd name="T13" fmla="*/ 78 h 78"/>
                      <a:gd name="T14" fmla="*/ 74 w 146"/>
                      <a:gd name="T15" fmla="*/ 69 h 78"/>
                      <a:gd name="T16" fmla="*/ 112 w 146"/>
                      <a:gd name="T17" fmla="*/ 45 h 78"/>
                      <a:gd name="T18" fmla="*/ 146 w 146"/>
                      <a:gd name="T19" fmla="*/ 15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6"/>
                      <a:gd name="T31" fmla="*/ 0 h 78"/>
                      <a:gd name="T32" fmla="*/ 146 w 146"/>
                      <a:gd name="T33" fmla="*/ 78 h 7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6" h="78">
                        <a:moveTo>
                          <a:pt x="146" y="15"/>
                        </a:moveTo>
                        <a:lnTo>
                          <a:pt x="138" y="0"/>
                        </a:lnTo>
                        <a:lnTo>
                          <a:pt x="89" y="34"/>
                        </a:lnTo>
                        <a:lnTo>
                          <a:pt x="50" y="51"/>
                        </a:lnTo>
                        <a:lnTo>
                          <a:pt x="0" y="66"/>
                        </a:lnTo>
                        <a:lnTo>
                          <a:pt x="10" y="78"/>
                        </a:lnTo>
                        <a:lnTo>
                          <a:pt x="42" y="78"/>
                        </a:lnTo>
                        <a:lnTo>
                          <a:pt x="74" y="69"/>
                        </a:lnTo>
                        <a:lnTo>
                          <a:pt x="112" y="45"/>
                        </a:lnTo>
                        <a:lnTo>
                          <a:pt x="146" y="15"/>
                        </a:lnTo>
                        <a:close/>
                      </a:path>
                    </a:pathLst>
                  </a:custGeom>
                  <a:solidFill>
                    <a:srgbClr val="FFE0C0"/>
                  </a:solidFill>
                  <a:ln w="9525">
                    <a:noFill/>
                    <a:round/>
                    <a:headEnd/>
                    <a:tailEnd/>
                  </a:ln>
                </p:spPr>
                <p:txBody>
                  <a:bodyPr/>
                  <a:lstStyle/>
                  <a:p>
                    <a:endParaRPr lang="zh-CN" altLang="en-US"/>
                  </a:p>
                </p:txBody>
              </p:sp>
              <p:sp>
                <p:nvSpPr>
                  <p:cNvPr id="177297" name="Freeform 357"/>
                  <p:cNvSpPr>
                    <a:spLocks noChangeAspect="1"/>
                  </p:cNvSpPr>
                  <p:nvPr/>
                </p:nvSpPr>
                <p:spPr bwMode="auto">
                  <a:xfrm>
                    <a:off x="6992" y="4894"/>
                    <a:ext cx="149" cy="77"/>
                  </a:xfrm>
                  <a:custGeom>
                    <a:avLst/>
                    <a:gdLst>
                      <a:gd name="T0" fmla="*/ 149 w 149"/>
                      <a:gd name="T1" fmla="*/ 11 h 77"/>
                      <a:gd name="T2" fmla="*/ 138 w 149"/>
                      <a:gd name="T3" fmla="*/ 0 h 77"/>
                      <a:gd name="T4" fmla="*/ 93 w 149"/>
                      <a:gd name="T5" fmla="*/ 31 h 77"/>
                      <a:gd name="T6" fmla="*/ 49 w 149"/>
                      <a:gd name="T7" fmla="*/ 49 h 77"/>
                      <a:gd name="T8" fmla="*/ 0 w 149"/>
                      <a:gd name="T9" fmla="*/ 63 h 77"/>
                      <a:gd name="T10" fmla="*/ 9 w 149"/>
                      <a:gd name="T11" fmla="*/ 77 h 77"/>
                      <a:gd name="T12" fmla="*/ 42 w 149"/>
                      <a:gd name="T13" fmla="*/ 74 h 77"/>
                      <a:gd name="T14" fmla="*/ 81 w 149"/>
                      <a:gd name="T15" fmla="*/ 65 h 77"/>
                      <a:gd name="T16" fmla="*/ 121 w 149"/>
                      <a:gd name="T17" fmla="*/ 40 h 77"/>
                      <a:gd name="T18" fmla="*/ 149 w 149"/>
                      <a:gd name="T19" fmla="*/ 11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9"/>
                      <a:gd name="T31" fmla="*/ 0 h 77"/>
                      <a:gd name="T32" fmla="*/ 149 w 149"/>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9" h="77">
                        <a:moveTo>
                          <a:pt x="149" y="11"/>
                        </a:moveTo>
                        <a:lnTo>
                          <a:pt x="138" y="0"/>
                        </a:lnTo>
                        <a:lnTo>
                          <a:pt x="93" y="31"/>
                        </a:lnTo>
                        <a:lnTo>
                          <a:pt x="49" y="49"/>
                        </a:lnTo>
                        <a:lnTo>
                          <a:pt x="0" y="63"/>
                        </a:lnTo>
                        <a:lnTo>
                          <a:pt x="9" y="77"/>
                        </a:lnTo>
                        <a:lnTo>
                          <a:pt x="42" y="74"/>
                        </a:lnTo>
                        <a:lnTo>
                          <a:pt x="81" y="65"/>
                        </a:lnTo>
                        <a:lnTo>
                          <a:pt x="121" y="40"/>
                        </a:lnTo>
                        <a:lnTo>
                          <a:pt x="149" y="11"/>
                        </a:lnTo>
                        <a:close/>
                      </a:path>
                    </a:pathLst>
                  </a:custGeom>
                  <a:solidFill>
                    <a:srgbClr val="FFE0C0"/>
                  </a:solidFill>
                  <a:ln w="9525">
                    <a:noFill/>
                    <a:round/>
                    <a:headEnd/>
                    <a:tailEnd/>
                  </a:ln>
                </p:spPr>
                <p:txBody>
                  <a:bodyPr/>
                  <a:lstStyle/>
                  <a:p>
                    <a:endParaRPr lang="zh-CN" altLang="en-US"/>
                  </a:p>
                </p:txBody>
              </p:sp>
              <p:sp>
                <p:nvSpPr>
                  <p:cNvPr id="177298" name="Freeform 358"/>
                  <p:cNvSpPr>
                    <a:spLocks noChangeAspect="1"/>
                  </p:cNvSpPr>
                  <p:nvPr/>
                </p:nvSpPr>
                <p:spPr bwMode="auto">
                  <a:xfrm>
                    <a:off x="6929" y="4535"/>
                    <a:ext cx="171" cy="68"/>
                  </a:xfrm>
                  <a:custGeom>
                    <a:avLst/>
                    <a:gdLst>
                      <a:gd name="T0" fmla="*/ 171 w 171"/>
                      <a:gd name="T1" fmla="*/ 13 h 68"/>
                      <a:gd name="T2" fmla="*/ 154 w 171"/>
                      <a:gd name="T3" fmla="*/ 0 h 68"/>
                      <a:gd name="T4" fmla="*/ 97 w 171"/>
                      <a:gd name="T5" fmla="*/ 26 h 68"/>
                      <a:gd name="T6" fmla="*/ 50 w 171"/>
                      <a:gd name="T7" fmla="*/ 41 h 68"/>
                      <a:gd name="T8" fmla="*/ 0 w 171"/>
                      <a:gd name="T9" fmla="*/ 55 h 68"/>
                      <a:gd name="T10" fmla="*/ 11 w 171"/>
                      <a:gd name="T11" fmla="*/ 68 h 68"/>
                      <a:gd name="T12" fmla="*/ 42 w 171"/>
                      <a:gd name="T13" fmla="*/ 66 h 68"/>
                      <a:gd name="T14" fmla="*/ 82 w 171"/>
                      <a:gd name="T15" fmla="*/ 57 h 68"/>
                      <a:gd name="T16" fmla="*/ 127 w 171"/>
                      <a:gd name="T17" fmla="*/ 40 h 68"/>
                      <a:gd name="T18" fmla="*/ 171 w 171"/>
                      <a:gd name="T19" fmla="*/ 13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1"/>
                      <a:gd name="T31" fmla="*/ 0 h 68"/>
                      <a:gd name="T32" fmla="*/ 171 w 171"/>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1" h="68">
                        <a:moveTo>
                          <a:pt x="171" y="13"/>
                        </a:moveTo>
                        <a:lnTo>
                          <a:pt x="154" y="0"/>
                        </a:lnTo>
                        <a:lnTo>
                          <a:pt x="97" y="26"/>
                        </a:lnTo>
                        <a:lnTo>
                          <a:pt x="50" y="41"/>
                        </a:lnTo>
                        <a:lnTo>
                          <a:pt x="0" y="55"/>
                        </a:lnTo>
                        <a:lnTo>
                          <a:pt x="11" y="68"/>
                        </a:lnTo>
                        <a:lnTo>
                          <a:pt x="42" y="66"/>
                        </a:lnTo>
                        <a:lnTo>
                          <a:pt x="82" y="57"/>
                        </a:lnTo>
                        <a:lnTo>
                          <a:pt x="127" y="40"/>
                        </a:lnTo>
                        <a:lnTo>
                          <a:pt x="171" y="13"/>
                        </a:lnTo>
                        <a:close/>
                      </a:path>
                    </a:pathLst>
                  </a:custGeom>
                  <a:solidFill>
                    <a:srgbClr val="FFE0C0"/>
                  </a:solidFill>
                  <a:ln w="9525">
                    <a:noFill/>
                    <a:round/>
                    <a:headEnd/>
                    <a:tailEnd/>
                  </a:ln>
                </p:spPr>
                <p:txBody>
                  <a:bodyPr/>
                  <a:lstStyle/>
                  <a:p>
                    <a:endParaRPr lang="zh-CN" altLang="en-US"/>
                  </a:p>
                </p:txBody>
              </p:sp>
            </p:grpSp>
          </p:grpSp>
          <p:sp>
            <p:nvSpPr>
              <p:cNvPr id="177172" name="Freeform 359"/>
              <p:cNvSpPr>
                <a:spLocks noChangeAspect="1"/>
              </p:cNvSpPr>
              <p:nvPr/>
            </p:nvSpPr>
            <p:spPr bwMode="auto">
              <a:xfrm>
                <a:off x="904" y="2181"/>
                <a:ext cx="82" cy="118"/>
              </a:xfrm>
              <a:custGeom>
                <a:avLst/>
                <a:gdLst>
                  <a:gd name="T0" fmla="*/ 0 w 2019"/>
                  <a:gd name="T1" fmla="*/ 0 h 2908"/>
                  <a:gd name="T2" fmla="*/ 0 w 2019"/>
                  <a:gd name="T3" fmla="*/ 0 h 2908"/>
                  <a:gd name="T4" fmla="*/ 0 w 2019"/>
                  <a:gd name="T5" fmla="*/ 0 h 2908"/>
                  <a:gd name="T6" fmla="*/ 0 w 2019"/>
                  <a:gd name="T7" fmla="*/ 0 h 2908"/>
                  <a:gd name="T8" fmla="*/ 0 w 2019"/>
                  <a:gd name="T9" fmla="*/ 0 h 2908"/>
                  <a:gd name="T10" fmla="*/ 0 w 2019"/>
                  <a:gd name="T11" fmla="*/ 0 h 2908"/>
                  <a:gd name="T12" fmla="*/ 0 w 2019"/>
                  <a:gd name="T13" fmla="*/ 0 h 2908"/>
                  <a:gd name="T14" fmla="*/ 0 w 2019"/>
                  <a:gd name="T15" fmla="*/ 0 h 2908"/>
                  <a:gd name="T16" fmla="*/ 0 w 2019"/>
                  <a:gd name="T17" fmla="*/ 0 h 2908"/>
                  <a:gd name="T18" fmla="*/ 0 w 2019"/>
                  <a:gd name="T19" fmla="*/ 0 h 2908"/>
                  <a:gd name="T20" fmla="*/ 0 w 2019"/>
                  <a:gd name="T21" fmla="*/ 0 h 2908"/>
                  <a:gd name="T22" fmla="*/ 0 w 2019"/>
                  <a:gd name="T23" fmla="*/ 0 h 2908"/>
                  <a:gd name="T24" fmla="*/ 0 w 2019"/>
                  <a:gd name="T25" fmla="*/ 0 h 2908"/>
                  <a:gd name="T26" fmla="*/ 0 w 2019"/>
                  <a:gd name="T27" fmla="*/ 0 h 2908"/>
                  <a:gd name="T28" fmla="*/ 0 w 2019"/>
                  <a:gd name="T29" fmla="*/ 0 h 2908"/>
                  <a:gd name="T30" fmla="*/ 0 w 2019"/>
                  <a:gd name="T31" fmla="*/ 0 h 2908"/>
                  <a:gd name="T32" fmla="*/ 0 w 2019"/>
                  <a:gd name="T33" fmla="*/ 0 h 2908"/>
                  <a:gd name="T34" fmla="*/ 0 w 2019"/>
                  <a:gd name="T35" fmla="*/ 0 h 2908"/>
                  <a:gd name="T36" fmla="*/ 0 w 2019"/>
                  <a:gd name="T37" fmla="*/ 0 h 2908"/>
                  <a:gd name="T38" fmla="*/ 0 w 2019"/>
                  <a:gd name="T39" fmla="*/ 0 h 2908"/>
                  <a:gd name="T40" fmla="*/ 0 w 2019"/>
                  <a:gd name="T41" fmla="*/ 0 h 2908"/>
                  <a:gd name="T42" fmla="*/ 0 w 2019"/>
                  <a:gd name="T43" fmla="*/ 0 h 2908"/>
                  <a:gd name="T44" fmla="*/ 0 w 2019"/>
                  <a:gd name="T45" fmla="*/ 0 h 2908"/>
                  <a:gd name="T46" fmla="*/ 0 w 2019"/>
                  <a:gd name="T47" fmla="*/ 0 h 2908"/>
                  <a:gd name="T48" fmla="*/ 0 w 2019"/>
                  <a:gd name="T49" fmla="*/ 0 h 2908"/>
                  <a:gd name="T50" fmla="*/ 0 w 2019"/>
                  <a:gd name="T51" fmla="*/ 0 h 2908"/>
                  <a:gd name="T52" fmla="*/ 0 w 2019"/>
                  <a:gd name="T53" fmla="*/ 0 h 2908"/>
                  <a:gd name="T54" fmla="*/ 0 w 2019"/>
                  <a:gd name="T55" fmla="*/ 0 h 2908"/>
                  <a:gd name="T56" fmla="*/ 0 w 2019"/>
                  <a:gd name="T57" fmla="*/ 0 h 2908"/>
                  <a:gd name="T58" fmla="*/ 0 w 2019"/>
                  <a:gd name="T59" fmla="*/ 0 h 2908"/>
                  <a:gd name="T60" fmla="*/ 0 w 2019"/>
                  <a:gd name="T61" fmla="*/ 0 h 2908"/>
                  <a:gd name="T62" fmla="*/ 0 w 2019"/>
                  <a:gd name="T63" fmla="*/ 0 h 2908"/>
                  <a:gd name="T64" fmla="*/ 0 w 2019"/>
                  <a:gd name="T65" fmla="*/ 0 h 2908"/>
                  <a:gd name="T66" fmla="*/ 0 w 2019"/>
                  <a:gd name="T67" fmla="*/ 0 h 2908"/>
                  <a:gd name="T68" fmla="*/ 0 w 2019"/>
                  <a:gd name="T69" fmla="*/ 0 h 2908"/>
                  <a:gd name="T70" fmla="*/ 0 w 2019"/>
                  <a:gd name="T71" fmla="*/ 0 h 2908"/>
                  <a:gd name="T72" fmla="*/ 0 w 2019"/>
                  <a:gd name="T73" fmla="*/ 0 h 2908"/>
                  <a:gd name="T74" fmla="*/ 0 w 2019"/>
                  <a:gd name="T75" fmla="*/ 0 h 2908"/>
                  <a:gd name="T76" fmla="*/ 0 w 2019"/>
                  <a:gd name="T77" fmla="*/ 0 h 2908"/>
                  <a:gd name="T78" fmla="*/ 0 w 2019"/>
                  <a:gd name="T79" fmla="*/ 0 h 2908"/>
                  <a:gd name="T80" fmla="*/ 0 w 2019"/>
                  <a:gd name="T81" fmla="*/ 0 h 2908"/>
                  <a:gd name="T82" fmla="*/ 0 w 2019"/>
                  <a:gd name="T83" fmla="*/ 0 h 2908"/>
                  <a:gd name="T84" fmla="*/ 0 w 2019"/>
                  <a:gd name="T85" fmla="*/ 0 h 2908"/>
                  <a:gd name="T86" fmla="*/ 0 w 2019"/>
                  <a:gd name="T87" fmla="*/ 0 h 2908"/>
                  <a:gd name="T88" fmla="*/ 0 w 2019"/>
                  <a:gd name="T89" fmla="*/ 0 h 2908"/>
                  <a:gd name="T90" fmla="*/ 0 w 2019"/>
                  <a:gd name="T91" fmla="*/ 0 h 2908"/>
                  <a:gd name="T92" fmla="*/ 0 w 2019"/>
                  <a:gd name="T93" fmla="*/ 0 h 2908"/>
                  <a:gd name="T94" fmla="*/ 0 w 2019"/>
                  <a:gd name="T95" fmla="*/ 0 h 2908"/>
                  <a:gd name="T96" fmla="*/ 0 w 2019"/>
                  <a:gd name="T97" fmla="*/ 0 h 2908"/>
                  <a:gd name="T98" fmla="*/ 0 w 2019"/>
                  <a:gd name="T99" fmla="*/ 0 h 2908"/>
                  <a:gd name="T100" fmla="*/ 0 w 2019"/>
                  <a:gd name="T101" fmla="*/ 0 h 2908"/>
                  <a:gd name="T102" fmla="*/ 0 w 2019"/>
                  <a:gd name="T103" fmla="*/ 0 h 2908"/>
                  <a:gd name="T104" fmla="*/ 0 w 2019"/>
                  <a:gd name="T105" fmla="*/ 0 h 290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19"/>
                  <a:gd name="T160" fmla="*/ 0 h 2908"/>
                  <a:gd name="T161" fmla="*/ 2019 w 2019"/>
                  <a:gd name="T162" fmla="*/ 2908 h 290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19" h="2908">
                    <a:moveTo>
                      <a:pt x="1415" y="2830"/>
                    </a:moveTo>
                    <a:lnTo>
                      <a:pt x="1432" y="2818"/>
                    </a:lnTo>
                    <a:lnTo>
                      <a:pt x="1445" y="2807"/>
                    </a:lnTo>
                    <a:lnTo>
                      <a:pt x="1453" y="2799"/>
                    </a:lnTo>
                    <a:lnTo>
                      <a:pt x="1458" y="2790"/>
                    </a:lnTo>
                    <a:lnTo>
                      <a:pt x="1463" y="2784"/>
                    </a:lnTo>
                    <a:lnTo>
                      <a:pt x="1466" y="2778"/>
                    </a:lnTo>
                    <a:lnTo>
                      <a:pt x="1470" y="2773"/>
                    </a:lnTo>
                    <a:lnTo>
                      <a:pt x="1471" y="2765"/>
                    </a:lnTo>
                    <a:lnTo>
                      <a:pt x="1474" y="2756"/>
                    </a:lnTo>
                    <a:lnTo>
                      <a:pt x="1475" y="2744"/>
                    </a:lnTo>
                    <a:lnTo>
                      <a:pt x="1484" y="2698"/>
                    </a:lnTo>
                    <a:lnTo>
                      <a:pt x="1543" y="2322"/>
                    </a:lnTo>
                    <a:lnTo>
                      <a:pt x="1554" y="2268"/>
                    </a:lnTo>
                    <a:lnTo>
                      <a:pt x="1563" y="2229"/>
                    </a:lnTo>
                    <a:lnTo>
                      <a:pt x="1577" y="2175"/>
                    </a:lnTo>
                    <a:lnTo>
                      <a:pt x="1598" y="2115"/>
                    </a:lnTo>
                    <a:lnTo>
                      <a:pt x="1619" y="2062"/>
                    </a:lnTo>
                    <a:lnTo>
                      <a:pt x="1638" y="2018"/>
                    </a:lnTo>
                    <a:lnTo>
                      <a:pt x="1655" y="1980"/>
                    </a:lnTo>
                    <a:lnTo>
                      <a:pt x="1672" y="1943"/>
                    </a:lnTo>
                    <a:lnTo>
                      <a:pt x="1706" y="1880"/>
                    </a:lnTo>
                    <a:lnTo>
                      <a:pt x="1740" y="1821"/>
                    </a:lnTo>
                    <a:lnTo>
                      <a:pt x="1773" y="1766"/>
                    </a:lnTo>
                    <a:lnTo>
                      <a:pt x="1799" y="1724"/>
                    </a:lnTo>
                    <a:lnTo>
                      <a:pt x="1846" y="1645"/>
                    </a:lnTo>
                    <a:lnTo>
                      <a:pt x="1879" y="1590"/>
                    </a:lnTo>
                    <a:lnTo>
                      <a:pt x="1905" y="1544"/>
                    </a:lnTo>
                    <a:lnTo>
                      <a:pt x="1927" y="1492"/>
                    </a:lnTo>
                    <a:lnTo>
                      <a:pt x="1952" y="1429"/>
                    </a:lnTo>
                    <a:lnTo>
                      <a:pt x="1969" y="1374"/>
                    </a:lnTo>
                    <a:lnTo>
                      <a:pt x="1985" y="1316"/>
                    </a:lnTo>
                    <a:lnTo>
                      <a:pt x="1995" y="1267"/>
                    </a:lnTo>
                    <a:lnTo>
                      <a:pt x="2007" y="1212"/>
                    </a:lnTo>
                    <a:lnTo>
                      <a:pt x="2015" y="1142"/>
                    </a:lnTo>
                    <a:lnTo>
                      <a:pt x="2019" y="1062"/>
                    </a:lnTo>
                    <a:lnTo>
                      <a:pt x="2019" y="987"/>
                    </a:lnTo>
                    <a:lnTo>
                      <a:pt x="2012" y="928"/>
                    </a:lnTo>
                    <a:lnTo>
                      <a:pt x="2003" y="873"/>
                    </a:lnTo>
                    <a:lnTo>
                      <a:pt x="1994" y="824"/>
                    </a:lnTo>
                    <a:lnTo>
                      <a:pt x="1978" y="759"/>
                    </a:lnTo>
                    <a:lnTo>
                      <a:pt x="1960" y="694"/>
                    </a:lnTo>
                    <a:lnTo>
                      <a:pt x="1940" y="634"/>
                    </a:lnTo>
                    <a:lnTo>
                      <a:pt x="1917" y="578"/>
                    </a:lnTo>
                    <a:lnTo>
                      <a:pt x="1888" y="529"/>
                    </a:lnTo>
                    <a:lnTo>
                      <a:pt x="1850" y="466"/>
                    </a:lnTo>
                    <a:lnTo>
                      <a:pt x="1807" y="403"/>
                    </a:lnTo>
                    <a:lnTo>
                      <a:pt x="1765" y="354"/>
                    </a:lnTo>
                    <a:lnTo>
                      <a:pt x="1727" y="312"/>
                    </a:lnTo>
                    <a:lnTo>
                      <a:pt x="1683" y="272"/>
                    </a:lnTo>
                    <a:lnTo>
                      <a:pt x="1636" y="232"/>
                    </a:lnTo>
                    <a:lnTo>
                      <a:pt x="1590" y="196"/>
                    </a:lnTo>
                    <a:lnTo>
                      <a:pt x="1535" y="159"/>
                    </a:lnTo>
                    <a:lnTo>
                      <a:pt x="1471" y="120"/>
                    </a:lnTo>
                    <a:lnTo>
                      <a:pt x="1411" y="90"/>
                    </a:lnTo>
                    <a:lnTo>
                      <a:pt x="1341" y="61"/>
                    </a:lnTo>
                    <a:lnTo>
                      <a:pt x="1277" y="40"/>
                    </a:lnTo>
                    <a:lnTo>
                      <a:pt x="1224" y="27"/>
                    </a:lnTo>
                    <a:lnTo>
                      <a:pt x="1167" y="14"/>
                    </a:lnTo>
                    <a:lnTo>
                      <a:pt x="1115" y="6"/>
                    </a:lnTo>
                    <a:lnTo>
                      <a:pt x="1053" y="0"/>
                    </a:lnTo>
                    <a:lnTo>
                      <a:pt x="997" y="0"/>
                    </a:lnTo>
                    <a:lnTo>
                      <a:pt x="936" y="0"/>
                    </a:lnTo>
                    <a:lnTo>
                      <a:pt x="885" y="6"/>
                    </a:lnTo>
                    <a:lnTo>
                      <a:pt x="826" y="19"/>
                    </a:lnTo>
                    <a:lnTo>
                      <a:pt x="782" y="28"/>
                    </a:lnTo>
                    <a:lnTo>
                      <a:pt x="727" y="44"/>
                    </a:lnTo>
                    <a:lnTo>
                      <a:pt x="676" y="59"/>
                    </a:lnTo>
                    <a:lnTo>
                      <a:pt x="630" y="78"/>
                    </a:lnTo>
                    <a:lnTo>
                      <a:pt x="586" y="97"/>
                    </a:lnTo>
                    <a:lnTo>
                      <a:pt x="541" y="121"/>
                    </a:lnTo>
                    <a:lnTo>
                      <a:pt x="501" y="145"/>
                    </a:lnTo>
                    <a:lnTo>
                      <a:pt x="456" y="175"/>
                    </a:lnTo>
                    <a:lnTo>
                      <a:pt x="408" y="209"/>
                    </a:lnTo>
                    <a:lnTo>
                      <a:pt x="365" y="242"/>
                    </a:lnTo>
                    <a:lnTo>
                      <a:pt x="326" y="277"/>
                    </a:lnTo>
                    <a:lnTo>
                      <a:pt x="284" y="316"/>
                    </a:lnTo>
                    <a:lnTo>
                      <a:pt x="242" y="360"/>
                    </a:lnTo>
                    <a:lnTo>
                      <a:pt x="206" y="402"/>
                    </a:lnTo>
                    <a:lnTo>
                      <a:pt x="175" y="441"/>
                    </a:lnTo>
                    <a:lnTo>
                      <a:pt x="140" y="495"/>
                    </a:lnTo>
                    <a:lnTo>
                      <a:pt x="106" y="554"/>
                    </a:lnTo>
                    <a:lnTo>
                      <a:pt x="75" y="620"/>
                    </a:lnTo>
                    <a:lnTo>
                      <a:pt x="53" y="685"/>
                    </a:lnTo>
                    <a:lnTo>
                      <a:pt x="34" y="752"/>
                    </a:lnTo>
                    <a:lnTo>
                      <a:pt x="17" y="818"/>
                    </a:lnTo>
                    <a:lnTo>
                      <a:pt x="7" y="879"/>
                    </a:lnTo>
                    <a:lnTo>
                      <a:pt x="0" y="940"/>
                    </a:lnTo>
                    <a:lnTo>
                      <a:pt x="0" y="999"/>
                    </a:lnTo>
                    <a:lnTo>
                      <a:pt x="0" y="1052"/>
                    </a:lnTo>
                    <a:lnTo>
                      <a:pt x="0" y="1115"/>
                    </a:lnTo>
                    <a:lnTo>
                      <a:pt x="3" y="1170"/>
                    </a:lnTo>
                    <a:lnTo>
                      <a:pt x="14" y="1239"/>
                    </a:lnTo>
                    <a:lnTo>
                      <a:pt x="24" y="1299"/>
                    </a:lnTo>
                    <a:lnTo>
                      <a:pt x="40" y="1358"/>
                    </a:lnTo>
                    <a:lnTo>
                      <a:pt x="62" y="1427"/>
                    </a:lnTo>
                    <a:lnTo>
                      <a:pt x="87" y="1488"/>
                    </a:lnTo>
                    <a:lnTo>
                      <a:pt x="113" y="1542"/>
                    </a:lnTo>
                    <a:lnTo>
                      <a:pt x="144" y="1602"/>
                    </a:lnTo>
                    <a:lnTo>
                      <a:pt x="178" y="1660"/>
                    </a:lnTo>
                    <a:lnTo>
                      <a:pt x="208" y="1715"/>
                    </a:lnTo>
                    <a:lnTo>
                      <a:pt x="239" y="1770"/>
                    </a:lnTo>
                    <a:lnTo>
                      <a:pt x="272" y="1830"/>
                    </a:lnTo>
                    <a:lnTo>
                      <a:pt x="323" y="1917"/>
                    </a:lnTo>
                    <a:lnTo>
                      <a:pt x="370" y="2007"/>
                    </a:lnTo>
                    <a:lnTo>
                      <a:pt x="398" y="2053"/>
                    </a:lnTo>
                    <a:lnTo>
                      <a:pt x="412" y="2091"/>
                    </a:lnTo>
                    <a:lnTo>
                      <a:pt x="429" y="2138"/>
                    </a:lnTo>
                    <a:lnTo>
                      <a:pt x="445" y="2192"/>
                    </a:lnTo>
                    <a:lnTo>
                      <a:pt x="458" y="2239"/>
                    </a:lnTo>
                    <a:lnTo>
                      <a:pt x="469" y="2292"/>
                    </a:lnTo>
                    <a:lnTo>
                      <a:pt x="479" y="2365"/>
                    </a:lnTo>
                    <a:lnTo>
                      <a:pt x="492" y="2444"/>
                    </a:lnTo>
                    <a:lnTo>
                      <a:pt x="501" y="2506"/>
                    </a:lnTo>
                    <a:lnTo>
                      <a:pt x="511" y="2586"/>
                    </a:lnTo>
                    <a:lnTo>
                      <a:pt x="518" y="2643"/>
                    </a:lnTo>
                    <a:lnTo>
                      <a:pt x="526" y="2693"/>
                    </a:lnTo>
                    <a:lnTo>
                      <a:pt x="537" y="2742"/>
                    </a:lnTo>
                    <a:lnTo>
                      <a:pt x="541" y="2756"/>
                    </a:lnTo>
                    <a:lnTo>
                      <a:pt x="543" y="2767"/>
                    </a:lnTo>
                    <a:lnTo>
                      <a:pt x="545" y="2773"/>
                    </a:lnTo>
                    <a:lnTo>
                      <a:pt x="546" y="2778"/>
                    </a:lnTo>
                    <a:lnTo>
                      <a:pt x="552" y="2784"/>
                    </a:lnTo>
                    <a:lnTo>
                      <a:pt x="558" y="2794"/>
                    </a:lnTo>
                    <a:lnTo>
                      <a:pt x="567" y="2803"/>
                    </a:lnTo>
                    <a:lnTo>
                      <a:pt x="576" y="2812"/>
                    </a:lnTo>
                    <a:lnTo>
                      <a:pt x="592" y="2824"/>
                    </a:lnTo>
                    <a:lnTo>
                      <a:pt x="610" y="2833"/>
                    </a:lnTo>
                    <a:lnTo>
                      <a:pt x="635" y="2847"/>
                    </a:lnTo>
                    <a:lnTo>
                      <a:pt x="657" y="2856"/>
                    </a:lnTo>
                    <a:lnTo>
                      <a:pt x="681" y="2864"/>
                    </a:lnTo>
                    <a:lnTo>
                      <a:pt x="703" y="2870"/>
                    </a:lnTo>
                    <a:lnTo>
                      <a:pt x="723" y="2875"/>
                    </a:lnTo>
                    <a:lnTo>
                      <a:pt x="753" y="2883"/>
                    </a:lnTo>
                    <a:lnTo>
                      <a:pt x="778" y="2889"/>
                    </a:lnTo>
                    <a:lnTo>
                      <a:pt x="802" y="2892"/>
                    </a:lnTo>
                    <a:lnTo>
                      <a:pt x="829" y="2896"/>
                    </a:lnTo>
                    <a:lnTo>
                      <a:pt x="857" y="2900"/>
                    </a:lnTo>
                    <a:lnTo>
                      <a:pt x="883" y="2902"/>
                    </a:lnTo>
                    <a:lnTo>
                      <a:pt x="906" y="2904"/>
                    </a:lnTo>
                    <a:lnTo>
                      <a:pt x="934" y="2906"/>
                    </a:lnTo>
                    <a:lnTo>
                      <a:pt x="959" y="2908"/>
                    </a:lnTo>
                    <a:lnTo>
                      <a:pt x="984" y="2908"/>
                    </a:lnTo>
                    <a:lnTo>
                      <a:pt x="1006" y="2908"/>
                    </a:lnTo>
                    <a:lnTo>
                      <a:pt x="1031" y="2908"/>
                    </a:lnTo>
                    <a:lnTo>
                      <a:pt x="1061" y="2908"/>
                    </a:lnTo>
                    <a:lnTo>
                      <a:pt x="1086" y="2906"/>
                    </a:lnTo>
                    <a:lnTo>
                      <a:pt x="1108" y="2906"/>
                    </a:lnTo>
                    <a:lnTo>
                      <a:pt x="1134" y="2902"/>
                    </a:lnTo>
                    <a:lnTo>
                      <a:pt x="1166" y="2900"/>
                    </a:lnTo>
                    <a:lnTo>
                      <a:pt x="1188" y="2896"/>
                    </a:lnTo>
                    <a:lnTo>
                      <a:pt x="1217" y="2892"/>
                    </a:lnTo>
                    <a:lnTo>
                      <a:pt x="1241" y="2887"/>
                    </a:lnTo>
                    <a:lnTo>
                      <a:pt x="1265" y="2883"/>
                    </a:lnTo>
                    <a:lnTo>
                      <a:pt x="1288" y="2877"/>
                    </a:lnTo>
                    <a:lnTo>
                      <a:pt x="1309" y="2871"/>
                    </a:lnTo>
                    <a:lnTo>
                      <a:pt x="1334" y="2864"/>
                    </a:lnTo>
                    <a:lnTo>
                      <a:pt x="1354" y="2856"/>
                    </a:lnTo>
                    <a:lnTo>
                      <a:pt x="1375" y="2849"/>
                    </a:lnTo>
                    <a:lnTo>
                      <a:pt x="1395" y="2839"/>
                    </a:lnTo>
                    <a:lnTo>
                      <a:pt x="1415" y="2830"/>
                    </a:lnTo>
                    <a:close/>
                  </a:path>
                </a:pathLst>
              </a:custGeom>
              <a:solidFill>
                <a:srgbClr val="E0E0E0"/>
              </a:solidFill>
              <a:ln w="6350">
                <a:solidFill>
                  <a:srgbClr val="FFFFFF"/>
                </a:solidFill>
                <a:round/>
                <a:headEnd/>
                <a:tailEnd/>
              </a:ln>
            </p:spPr>
            <p:txBody>
              <a:bodyPr/>
              <a:lstStyle/>
              <a:p>
                <a:endParaRPr lang="zh-CN" altLang="en-US"/>
              </a:p>
            </p:txBody>
          </p:sp>
          <p:sp>
            <p:nvSpPr>
              <p:cNvPr id="177173" name="Oval 360"/>
              <p:cNvSpPr>
                <a:spLocks noChangeAspect="1" noChangeArrowheads="1"/>
              </p:cNvSpPr>
              <p:nvPr/>
            </p:nvSpPr>
            <p:spPr bwMode="auto">
              <a:xfrm>
                <a:off x="927" y="2286"/>
                <a:ext cx="36" cy="12"/>
              </a:xfrm>
              <a:prstGeom prst="ellipse">
                <a:avLst/>
              </a:prstGeom>
              <a:solidFill>
                <a:srgbClr val="A0A0A0"/>
              </a:solidFill>
              <a:ln w="9525">
                <a:noFill/>
                <a:round/>
                <a:headEnd/>
                <a:tailEnd/>
              </a:ln>
            </p:spPr>
            <p:txBody>
              <a:bodyPr/>
              <a:lstStyle/>
              <a:p>
                <a:endParaRPr lang="zh-CN" altLang="en-US"/>
              </a:p>
            </p:txBody>
          </p:sp>
          <p:sp>
            <p:nvSpPr>
              <p:cNvPr id="177174" name="Freeform 361"/>
              <p:cNvSpPr>
                <a:spLocks noChangeAspect="1"/>
              </p:cNvSpPr>
              <p:nvPr/>
            </p:nvSpPr>
            <p:spPr bwMode="auto">
              <a:xfrm>
                <a:off x="965" y="2193"/>
                <a:ext cx="13" cy="17"/>
              </a:xfrm>
              <a:custGeom>
                <a:avLst/>
                <a:gdLst>
                  <a:gd name="T0" fmla="*/ 0 w 338"/>
                  <a:gd name="T1" fmla="*/ 0 h 432"/>
                  <a:gd name="T2" fmla="*/ 0 w 338"/>
                  <a:gd name="T3" fmla="*/ 0 h 432"/>
                  <a:gd name="T4" fmla="*/ 0 w 338"/>
                  <a:gd name="T5" fmla="*/ 0 h 432"/>
                  <a:gd name="T6" fmla="*/ 0 w 338"/>
                  <a:gd name="T7" fmla="*/ 0 h 432"/>
                  <a:gd name="T8" fmla="*/ 0 w 338"/>
                  <a:gd name="T9" fmla="*/ 0 h 432"/>
                  <a:gd name="T10" fmla="*/ 0 w 338"/>
                  <a:gd name="T11" fmla="*/ 0 h 432"/>
                  <a:gd name="T12" fmla="*/ 0 w 338"/>
                  <a:gd name="T13" fmla="*/ 0 h 432"/>
                  <a:gd name="T14" fmla="*/ 0 w 338"/>
                  <a:gd name="T15" fmla="*/ 0 h 432"/>
                  <a:gd name="T16" fmla="*/ 0 w 338"/>
                  <a:gd name="T17" fmla="*/ 0 h 432"/>
                  <a:gd name="T18" fmla="*/ 0 w 338"/>
                  <a:gd name="T19" fmla="*/ 0 h 432"/>
                  <a:gd name="T20" fmla="*/ 0 w 338"/>
                  <a:gd name="T21" fmla="*/ 0 h 432"/>
                  <a:gd name="T22" fmla="*/ 0 w 338"/>
                  <a:gd name="T23" fmla="*/ 0 h 432"/>
                  <a:gd name="T24" fmla="*/ 0 w 338"/>
                  <a:gd name="T25" fmla="*/ 0 h 432"/>
                  <a:gd name="T26" fmla="*/ 0 w 338"/>
                  <a:gd name="T27" fmla="*/ 0 h 432"/>
                  <a:gd name="T28" fmla="*/ 0 w 338"/>
                  <a:gd name="T29" fmla="*/ 0 h 4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8"/>
                  <a:gd name="T46" fmla="*/ 0 h 432"/>
                  <a:gd name="T47" fmla="*/ 338 w 338"/>
                  <a:gd name="T48" fmla="*/ 432 h 4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8" h="432">
                    <a:moveTo>
                      <a:pt x="0" y="0"/>
                    </a:moveTo>
                    <a:lnTo>
                      <a:pt x="90" y="46"/>
                    </a:lnTo>
                    <a:lnTo>
                      <a:pt x="172" y="97"/>
                    </a:lnTo>
                    <a:lnTo>
                      <a:pt x="234" y="148"/>
                    </a:lnTo>
                    <a:lnTo>
                      <a:pt x="275" y="203"/>
                    </a:lnTo>
                    <a:lnTo>
                      <a:pt x="304" y="259"/>
                    </a:lnTo>
                    <a:lnTo>
                      <a:pt x="325" y="308"/>
                    </a:lnTo>
                    <a:lnTo>
                      <a:pt x="338" y="358"/>
                    </a:lnTo>
                    <a:lnTo>
                      <a:pt x="219" y="432"/>
                    </a:lnTo>
                    <a:lnTo>
                      <a:pt x="208" y="362"/>
                    </a:lnTo>
                    <a:lnTo>
                      <a:pt x="189" y="287"/>
                    </a:lnTo>
                    <a:lnTo>
                      <a:pt x="161" y="209"/>
                    </a:lnTo>
                    <a:lnTo>
                      <a:pt x="124" y="144"/>
                    </a:lnTo>
                    <a:lnTo>
                      <a:pt x="73" y="78"/>
                    </a:lnTo>
                    <a:lnTo>
                      <a:pt x="0" y="0"/>
                    </a:lnTo>
                    <a:close/>
                  </a:path>
                </a:pathLst>
              </a:custGeom>
              <a:solidFill>
                <a:srgbClr val="FFFFFF"/>
              </a:solidFill>
              <a:ln w="9525">
                <a:noFill/>
                <a:round/>
                <a:headEnd/>
                <a:tailEnd/>
              </a:ln>
            </p:spPr>
            <p:txBody>
              <a:bodyPr/>
              <a:lstStyle/>
              <a:p>
                <a:endParaRPr lang="zh-CN" altLang="en-US"/>
              </a:p>
            </p:txBody>
          </p:sp>
          <p:grpSp>
            <p:nvGrpSpPr>
              <p:cNvPr id="9" name="Group 362"/>
              <p:cNvGrpSpPr>
                <a:grpSpLocks noChangeAspect="1"/>
              </p:cNvGrpSpPr>
              <p:nvPr/>
            </p:nvGrpSpPr>
            <p:grpSpPr bwMode="auto">
              <a:xfrm>
                <a:off x="934" y="2216"/>
                <a:ext cx="22" cy="74"/>
                <a:chOff x="6498" y="2481"/>
                <a:chExt cx="562" cy="1806"/>
              </a:xfrm>
            </p:grpSpPr>
            <p:sp>
              <p:nvSpPr>
                <p:cNvPr id="177283" name="Freeform 363"/>
                <p:cNvSpPr>
                  <a:spLocks noChangeAspect="1"/>
                </p:cNvSpPr>
                <p:nvPr/>
              </p:nvSpPr>
              <p:spPr bwMode="auto">
                <a:xfrm>
                  <a:off x="6604" y="3234"/>
                  <a:ext cx="345" cy="1053"/>
                </a:xfrm>
                <a:custGeom>
                  <a:avLst/>
                  <a:gdLst>
                    <a:gd name="T0" fmla="*/ 0 w 345"/>
                    <a:gd name="T1" fmla="*/ 80 h 1053"/>
                    <a:gd name="T2" fmla="*/ 6 w 345"/>
                    <a:gd name="T3" fmla="*/ 252 h 1053"/>
                    <a:gd name="T4" fmla="*/ 23 w 345"/>
                    <a:gd name="T5" fmla="*/ 274 h 1053"/>
                    <a:gd name="T6" fmla="*/ 17 w 345"/>
                    <a:gd name="T7" fmla="*/ 975 h 1053"/>
                    <a:gd name="T8" fmla="*/ 40 w 345"/>
                    <a:gd name="T9" fmla="*/ 1053 h 1053"/>
                    <a:gd name="T10" fmla="*/ 98 w 345"/>
                    <a:gd name="T11" fmla="*/ 1053 h 1053"/>
                    <a:gd name="T12" fmla="*/ 146 w 345"/>
                    <a:gd name="T13" fmla="*/ 1015 h 1053"/>
                    <a:gd name="T14" fmla="*/ 201 w 345"/>
                    <a:gd name="T15" fmla="*/ 1015 h 1053"/>
                    <a:gd name="T16" fmla="*/ 245 w 345"/>
                    <a:gd name="T17" fmla="*/ 1053 h 1053"/>
                    <a:gd name="T18" fmla="*/ 307 w 345"/>
                    <a:gd name="T19" fmla="*/ 1053 h 1053"/>
                    <a:gd name="T20" fmla="*/ 328 w 345"/>
                    <a:gd name="T21" fmla="*/ 975 h 1053"/>
                    <a:gd name="T22" fmla="*/ 317 w 345"/>
                    <a:gd name="T23" fmla="*/ 274 h 1053"/>
                    <a:gd name="T24" fmla="*/ 333 w 345"/>
                    <a:gd name="T25" fmla="*/ 252 h 1053"/>
                    <a:gd name="T26" fmla="*/ 345 w 345"/>
                    <a:gd name="T27" fmla="*/ 80 h 1053"/>
                    <a:gd name="T28" fmla="*/ 269 w 345"/>
                    <a:gd name="T29" fmla="*/ 17 h 1053"/>
                    <a:gd name="T30" fmla="*/ 231 w 345"/>
                    <a:gd name="T31" fmla="*/ 17 h 1053"/>
                    <a:gd name="T32" fmla="*/ 210 w 345"/>
                    <a:gd name="T33" fmla="*/ 0 h 1053"/>
                    <a:gd name="T34" fmla="*/ 123 w 345"/>
                    <a:gd name="T35" fmla="*/ 0 h 1053"/>
                    <a:gd name="T36" fmla="*/ 104 w 345"/>
                    <a:gd name="T37" fmla="*/ 17 h 1053"/>
                    <a:gd name="T38" fmla="*/ 72 w 345"/>
                    <a:gd name="T39" fmla="*/ 17 h 1053"/>
                    <a:gd name="T40" fmla="*/ 0 w 345"/>
                    <a:gd name="T41" fmla="*/ 80 h 10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5"/>
                    <a:gd name="T64" fmla="*/ 0 h 1053"/>
                    <a:gd name="T65" fmla="*/ 345 w 345"/>
                    <a:gd name="T66" fmla="*/ 1053 h 105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5" h="1053">
                      <a:moveTo>
                        <a:pt x="0" y="80"/>
                      </a:moveTo>
                      <a:lnTo>
                        <a:pt x="6" y="252"/>
                      </a:lnTo>
                      <a:lnTo>
                        <a:pt x="23" y="274"/>
                      </a:lnTo>
                      <a:lnTo>
                        <a:pt x="17" y="975"/>
                      </a:lnTo>
                      <a:lnTo>
                        <a:pt x="40" y="1053"/>
                      </a:lnTo>
                      <a:lnTo>
                        <a:pt x="98" y="1053"/>
                      </a:lnTo>
                      <a:lnTo>
                        <a:pt x="146" y="1015"/>
                      </a:lnTo>
                      <a:lnTo>
                        <a:pt x="201" y="1015"/>
                      </a:lnTo>
                      <a:lnTo>
                        <a:pt x="245" y="1053"/>
                      </a:lnTo>
                      <a:lnTo>
                        <a:pt x="307" y="1053"/>
                      </a:lnTo>
                      <a:lnTo>
                        <a:pt x="328" y="975"/>
                      </a:lnTo>
                      <a:lnTo>
                        <a:pt x="317" y="274"/>
                      </a:lnTo>
                      <a:lnTo>
                        <a:pt x="333" y="252"/>
                      </a:lnTo>
                      <a:lnTo>
                        <a:pt x="345" y="80"/>
                      </a:lnTo>
                      <a:lnTo>
                        <a:pt x="269" y="17"/>
                      </a:lnTo>
                      <a:lnTo>
                        <a:pt x="231" y="17"/>
                      </a:lnTo>
                      <a:lnTo>
                        <a:pt x="210" y="0"/>
                      </a:lnTo>
                      <a:lnTo>
                        <a:pt x="123" y="0"/>
                      </a:lnTo>
                      <a:lnTo>
                        <a:pt x="104" y="17"/>
                      </a:lnTo>
                      <a:lnTo>
                        <a:pt x="72" y="17"/>
                      </a:lnTo>
                      <a:lnTo>
                        <a:pt x="0" y="80"/>
                      </a:lnTo>
                      <a:close/>
                    </a:path>
                  </a:pathLst>
                </a:custGeom>
                <a:solidFill>
                  <a:srgbClr val="C0C0C0"/>
                </a:solidFill>
                <a:ln w="9525">
                  <a:noFill/>
                  <a:round/>
                  <a:headEnd/>
                  <a:tailEnd/>
                </a:ln>
              </p:spPr>
              <p:txBody>
                <a:bodyPr/>
                <a:lstStyle/>
                <a:p>
                  <a:endParaRPr lang="zh-CN" altLang="en-US"/>
                </a:p>
              </p:txBody>
            </p:sp>
            <p:sp>
              <p:nvSpPr>
                <p:cNvPr id="177284" name="Oval 364"/>
                <p:cNvSpPr>
                  <a:spLocks noChangeAspect="1" noChangeArrowheads="1"/>
                </p:cNvSpPr>
                <p:nvPr/>
              </p:nvSpPr>
              <p:spPr bwMode="auto">
                <a:xfrm>
                  <a:off x="6781" y="3267"/>
                  <a:ext cx="45" cy="72"/>
                </a:xfrm>
                <a:prstGeom prst="ellipse">
                  <a:avLst/>
                </a:prstGeom>
                <a:solidFill>
                  <a:srgbClr val="E0E0E0"/>
                </a:solidFill>
                <a:ln w="9525">
                  <a:noFill/>
                  <a:round/>
                  <a:headEnd/>
                  <a:tailEnd/>
                </a:ln>
              </p:spPr>
              <p:txBody>
                <a:bodyPr/>
                <a:lstStyle/>
                <a:p>
                  <a:endParaRPr lang="zh-CN" altLang="en-US"/>
                </a:p>
              </p:txBody>
            </p:sp>
            <p:grpSp>
              <p:nvGrpSpPr>
                <p:cNvPr id="10" name="Group 365"/>
                <p:cNvGrpSpPr>
                  <a:grpSpLocks noChangeAspect="1"/>
                </p:cNvGrpSpPr>
                <p:nvPr/>
              </p:nvGrpSpPr>
              <p:grpSpPr bwMode="auto">
                <a:xfrm>
                  <a:off x="6498" y="2481"/>
                  <a:ext cx="562" cy="828"/>
                  <a:chOff x="6498" y="2481"/>
                  <a:chExt cx="562" cy="828"/>
                </a:xfrm>
              </p:grpSpPr>
              <p:sp>
                <p:nvSpPr>
                  <p:cNvPr id="177291" name="Oval 366"/>
                  <p:cNvSpPr>
                    <a:spLocks noChangeAspect="1" noChangeArrowheads="1"/>
                  </p:cNvSpPr>
                  <p:nvPr/>
                </p:nvSpPr>
                <p:spPr bwMode="auto">
                  <a:xfrm>
                    <a:off x="6531" y="2481"/>
                    <a:ext cx="514" cy="282"/>
                  </a:xfrm>
                  <a:prstGeom prst="ellipse">
                    <a:avLst/>
                  </a:prstGeom>
                  <a:solidFill>
                    <a:srgbClr val="FFFFFF"/>
                  </a:solidFill>
                  <a:ln w="9525">
                    <a:noFill/>
                    <a:round/>
                    <a:headEnd/>
                    <a:tailEnd/>
                  </a:ln>
                </p:spPr>
                <p:txBody>
                  <a:bodyPr/>
                  <a:lstStyle/>
                  <a:p>
                    <a:endParaRPr lang="zh-CN" altLang="en-US"/>
                  </a:p>
                </p:txBody>
              </p:sp>
              <p:sp>
                <p:nvSpPr>
                  <p:cNvPr id="177292" name="Freeform 367"/>
                  <p:cNvSpPr>
                    <a:spLocks noChangeAspect="1"/>
                  </p:cNvSpPr>
                  <p:nvPr/>
                </p:nvSpPr>
                <p:spPr bwMode="auto">
                  <a:xfrm>
                    <a:off x="6498" y="2610"/>
                    <a:ext cx="562" cy="699"/>
                  </a:xfrm>
                  <a:custGeom>
                    <a:avLst/>
                    <a:gdLst>
                      <a:gd name="T0" fmla="*/ 358 w 562"/>
                      <a:gd name="T1" fmla="*/ 699 h 699"/>
                      <a:gd name="T2" fmla="*/ 562 w 562"/>
                      <a:gd name="T3" fmla="*/ 69 h 699"/>
                      <a:gd name="T4" fmla="*/ 526 w 562"/>
                      <a:gd name="T5" fmla="*/ 56 h 699"/>
                      <a:gd name="T6" fmla="*/ 485 w 562"/>
                      <a:gd name="T7" fmla="*/ 38 h 699"/>
                      <a:gd name="T8" fmla="*/ 431 w 562"/>
                      <a:gd name="T9" fmla="*/ 24 h 699"/>
                      <a:gd name="T10" fmla="*/ 384 w 562"/>
                      <a:gd name="T11" fmla="*/ 12 h 699"/>
                      <a:gd name="T12" fmla="*/ 342 w 562"/>
                      <a:gd name="T13" fmla="*/ 4 h 699"/>
                      <a:gd name="T14" fmla="*/ 297 w 562"/>
                      <a:gd name="T15" fmla="*/ 0 h 699"/>
                      <a:gd name="T16" fmla="*/ 248 w 562"/>
                      <a:gd name="T17" fmla="*/ 3 h 699"/>
                      <a:gd name="T18" fmla="*/ 185 w 562"/>
                      <a:gd name="T19" fmla="*/ 10 h 699"/>
                      <a:gd name="T20" fmla="*/ 132 w 562"/>
                      <a:gd name="T21" fmla="*/ 24 h 699"/>
                      <a:gd name="T22" fmla="*/ 80 w 562"/>
                      <a:gd name="T23" fmla="*/ 38 h 699"/>
                      <a:gd name="T24" fmla="*/ 34 w 562"/>
                      <a:gd name="T25" fmla="*/ 58 h 699"/>
                      <a:gd name="T26" fmla="*/ 0 w 562"/>
                      <a:gd name="T27" fmla="*/ 76 h 699"/>
                      <a:gd name="T28" fmla="*/ 197 w 562"/>
                      <a:gd name="T29" fmla="*/ 699 h 6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2"/>
                      <a:gd name="T46" fmla="*/ 0 h 699"/>
                      <a:gd name="T47" fmla="*/ 562 w 562"/>
                      <a:gd name="T48" fmla="*/ 699 h 69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2" h="699">
                        <a:moveTo>
                          <a:pt x="358" y="699"/>
                        </a:moveTo>
                        <a:lnTo>
                          <a:pt x="562" y="69"/>
                        </a:lnTo>
                        <a:lnTo>
                          <a:pt x="526" y="56"/>
                        </a:lnTo>
                        <a:lnTo>
                          <a:pt x="485" y="38"/>
                        </a:lnTo>
                        <a:lnTo>
                          <a:pt x="431" y="24"/>
                        </a:lnTo>
                        <a:lnTo>
                          <a:pt x="384" y="12"/>
                        </a:lnTo>
                        <a:lnTo>
                          <a:pt x="342" y="4"/>
                        </a:lnTo>
                        <a:lnTo>
                          <a:pt x="297" y="0"/>
                        </a:lnTo>
                        <a:lnTo>
                          <a:pt x="248" y="3"/>
                        </a:lnTo>
                        <a:lnTo>
                          <a:pt x="185" y="10"/>
                        </a:lnTo>
                        <a:lnTo>
                          <a:pt x="132" y="24"/>
                        </a:lnTo>
                        <a:lnTo>
                          <a:pt x="80" y="38"/>
                        </a:lnTo>
                        <a:lnTo>
                          <a:pt x="34" y="58"/>
                        </a:lnTo>
                        <a:lnTo>
                          <a:pt x="0" y="76"/>
                        </a:lnTo>
                        <a:lnTo>
                          <a:pt x="197" y="699"/>
                        </a:lnTo>
                      </a:path>
                    </a:pathLst>
                  </a:custGeom>
                  <a:noFill/>
                  <a:ln w="6350">
                    <a:solidFill>
                      <a:srgbClr val="A0A0A0"/>
                    </a:solidFill>
                    <a:round/>
                    <a:headEnd/>
                    <a:tailEnd/>
                  </a:ln>
                </p:spPr>
                <p:txBody>
                  <a:bodyPr/>
                  <a:lstStyle/>
                  <a:p>
                    <a:endParaRPr lang="zh-CN" altLang="en-US"/>
                  </a:p>
                </p:txBody>
              </p:sp>
            </p:grpSp>
            <p:grpSp>
              <p:nvGrpSpPr>
                <p:cNvPr id="11" name="Group 368"/>
                <p:cNvGrpSpPr>
                  <a:grpSpLocks noChangeAspect="1"/>
                </p:cNvGrpSpPr>
                <p:nvPr/>
              </p:nvGrpSpPr>
              <p:grpSpPr bwMode="auto">
                <a:xfrm>
                  <a:off x="6676" y="3385"/>
                  <a:ext cx="193" cy="804"/>
                  <a:chOff x="6676" y="3385"/>
                  <a:chExt cx="193" cy="804"/>
                </a:xfrm>
              </p:grpSpPr>
              <p:sp>
                <p:nvSpPr>
                  <p:cNvPr id="177287" name="Line 369"/>
                  <p:cNvSpPr>
                    <a:spLocks noChangeAspect="1" noChangeShapeType="1"/>
                  </p:cNvSpPr>
                  <p:nvPr/>
                </p:nvSpPr>
                <p:spPr bwMode="auto">
                  <a:xfrm>
                    <a:off x="6708" y="3406"/>
                    <a:ext cx="1" cy="783"/>
                  </a:xfrm>
                  <a:prstGeom prst="line">
                    <a:avLst/>
                  </a:prstGeom>
                  <a:noFill/>
                  <a:ln w="6350">
                    <a:solidFill>
                      <a:srgbClr val="808080"/>
                    </a:solidFill>
                    <a:round/>
                    <a:headEnd/>
                    <a:tailEnd/>
                  </a:ln>
                </p:spPr>
                <p:txBody>
                  <a:bodyPr/>
                  <a:lstStyle/>
                  <a:p>
                    <a:endParaRPr lang="zh-CN" altLang="en-US"/>
                  </a:p>
                </p:txBody>
              </p:sp>
              <p:sp>
                <p:nvSpPr>
                  <p:cNvPr id="177288" name="Line 370"/>
                  <p:cNvSpPr>
                    <a:spLocks noChangeAspect="1" noChangeShapeType="1"/>
                  </p:cNvSpPr>
                  <p:nvPr/>
                </p:nvSpPr>
                <p:spPr bwMode="auto">
                  <a:xfrm flipV="1">
                    <a:off x="6836" y="3406"/>
                    <a:ext cx="4" cy="779"/>
                  </a:xfrm>
                  <a:prstGeom prst="line">
                    <a:avLst/>
                  </a:prstGeom>
                  <a:noFill/>
                  <a:ln w="6350">
                    <a:solidFill>
                      <a:srgbClr val="808080"/>
                    </a:solidFill>
                    <a:round/>
                    <a:headEnd/>
                    <a:tailEnd/>
                  </a:ln>
                </p:spPr>
                <p:txBody>
                  <a:bodyPr/>
                  <a:lstStyle/>
                  <a:p>
                    <a:endParaRPr lang="zh-CN" altLang="en-US"/>
                  </a:p>
                </p:txBody>
              </p:sp>
              <p:sp>
                <p:nvSpPr>
                  <p:cNvPr id="177289" name="Line 371"/>
                  <p:cNvSpPr>
                    <a:spLocks noChangeAspect="1" noChangeShapeType="1"/>
                  </p:cNvSpPr>
                  <p:nvPr/>
                </p:nvSpPr>
                <p:spPr bwMode="auto">
                  <a:xfrm flipV="1">
                    <a:off x="6866" y="3385"/>
                    <a:ext cx="3" cy="780"/>
                  </a:xfrm>
                  <a:prstGeom prst="line">
                    <a:avLst/>
                  </a:prstGeom>
                  <a:noFill/>
                  <a:ln w="6350">
                    <a:solidFill>
                      <a:srgbClr val="FFFFFF"/>
                    </a:solidFill>
                    <a:round/>
                    <a:headEnd/>
                    <a:tailEnd/>
                  </a:ln>
                </p:spPr>
                <p:txBody>
                  <a:bodyPr/>
                  <a:lstStyle/>
                  <a:p>
                    <a:endParaRPr lang="zh-CN" altLang="en-US"/>
                  </a:p>
                </p:txBody>
              </p:sp>
              <p:sp>
                <p:nvSpPr>
                  <p:cNvPr id="177290" name="Line 372"/>
                  <p:cNvSpPr>
                    <a:spLocks noChangeAspect="1" noChangeShapeType="1"/>
                  </p:cNvSpPr>
                  <p:nvPr/>
                </p:nvSpPr>
                <p:spPr bwMode="auto">
                  <a:xfrm flipH="1" flipV="1">
                    <a:off x="6676" y="3385"/>
                    <a:ext cx="2" cy="780"/>
                  </a:xfrm>
                  <a:prstGeom prst="line">
                    <a:avLst/>
                  </a:prstGeom>
                  <a:noFill/>
                  <a:ln w="6350">
                    <a:solidFill>
                      <a:srgbClr val="FFFFFF"/>
                    </a:solidFill>
                    <a:round/>
                    <a:headEnd/>
                    <a:tailEnd/>
                  </a:ln>
                </p:spPr>
                <p:txBody>
                  <a:bodyPr/>
                  <a:lstStyle/>
                  <a:p>
                    <a:endParaRPr lang="zh-CN" altLang="en-US"/>
                  </a:p>
                </p:txBody>
              </p:sp>
            </p:grpSp>
          </p:grpSp>
          <p:sp>
            <p:nvSpPr>
              <p:cNvPr id="177176" name="Freeform 373"/>
              <p:cNvSpPr>
                <a:spLocks noChangeAspect="1"/>
              </p:cNvSpPr>
              <p:nvPr/>
            </p:nvSpPr>
            <p:spPr bwMode="auto">
              <a:xfrm>
                <a:off x="943" y="2269"/>
                <a:ext cx="23" cy="27"/>
              </a:xfrm>
              <a:custGeom>
                <a:avLst/>
                <a:gdLst>
                  <a:gd name="T0" fmla="*/ 0 w 546"/>
                  <a:gd name="T1" fmla="*/ 0 h 681"/>
                  <a:gd name="T2" fmla="*/ 0 w 546"/>
                  <a:gd name="T3" fmla="*/ 0 h 681"/>
                  <a:gd name="T4" fmla="*/ 0 w 546"/>
                  <a:gd name="T5" fmla="*/ 0 h 681"/>
                  <a:gd name="T6" fmla="*/ 0 w 546"/>
                  <a:gd name="T7" fmla="*/ 0 h 681"/>
                  <a:gd name="T8" fmla="*/ 0 w 546"/>
                  <a:gd name="T9" fmla="*/ 0 h 681"/>
                  <a:gd name="T10" fmla="*/ 0 w 546"/>
                  <a:gd name="T11" fmla="*/ 0 h 681"/>
                  <a:gd name="T12" fmla="*/ 0 w 546"/>
                  <a:gd name="T13" fmla="*/ 0 h 681"/>
                  <a:gd name="T14" fmla="*/ 0 w 546"/>
                  <a:gd name="T15" fmla="*/ 0 h 681"/>
                  <a:gd name="T16" fmla="*/ 0 w 546"/>
                  <a:gd name="T17" fmla="*/ 0 h 681"/>
                  <a:gd name="T18" fmla="*/ 0 w 546"/>
                  <a:gd name="T19" fmla="*/ 0 h 681"/>
                  <a:gd name="T20" fmla="*/ 0 w 546"/>
                  <a:gd name="T21" fmla="*/ 0 h 681"/>
                  <a:gd name="T22" fmla="*/ 0 w 546"/>
                  <a:gd name="T23" fmla="*/ 0 h 681"/>
                  <a:gd name="T24" fmla="*/ 0 w 546"/>
                  <a:gd name="T25" fmla="*/ 0 h 681"/>
                  <a:gd name="T26" fmla="*/ 0 w 546"/>
                  <a:gd name="T27" fmla="*/ 0 h 681"/>
                  <a:gd name="T28" fmla="*/ 0 w 546"/>
                  <a:gd name="T29" fmla="*/ 0 h 681"/>
                  <a:gd name="T30" fmla="*/ 0 w 546"/>
                  <a:gd name="T31" fmla="*/ 0 h 681"/>
                  <a:gd name="T32" fmla="*/ 0 w 546"/>
                  <a:gd name="T33" fmla="*/ 0 h 681"/>
                  <a:gd name="T34" fmla="*/ 0 w 546"/>
                  <a:gd name="T35" fmla="*/ 0 h 681"/>
                  <a:gd name="T36" fmla="*/ 0 w 546"/>
                  <a:gd name="T37" fmla="*/ 0 h 681"/>
                  <a:gd name="T38" fmla="*/ 0 w 546"/>
                  <a:gd name="T39" fmla="*/ 0 h 681"/>
                  <a:gd name="T40" fmla="*/ 0 w 546"/>
                  <a:gd name="T41" fmla="*/ 0 h 681"/>
                  <a:gd name="T42" fmla="*/ 0 w 546"/>
                  <a:gd name="T43" fmla="*/ 0 h 681"/>
                  <a:gd name="T44" fmla="*/ 0 w 546"/>
                  <a:gd name="T45" fmla="*/ 0 h 681"/>
                  <a:gd name="T46" fmla="*/ 0 w 546"/>
                  <a:gd name="T47" fmla="*/ 0 h 681"/>
                  <a:gd name="T48" fmla="*/ 0 w 546"/>
                  <a:gd name="T49" fmla="*/ 0 h 681"/>
                  <a:gd name="T50" fmla="*/ 0 w 546"/>
                  <a:gd name="T51" fmla="*/ 0 h 681"/>
                  <a:gd name="T52" fmla="*/ 0 w 546"/>
                  <a:gd name="T53" fmla="*/ 0 h 681"/>
                  <a:gd name="T54" fmla="*/ 0 w 546"/>
                  <a:gd name="T55" fmla="*/ 0 h 681"/>
                  <a:gd name="T56" fmla="*/ 0 w 546"/>
                  <a:gd name="T57" fmla="*/ 0 h 68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6"/>
                  <a:gd name="T88" fmla="*/ 0 h 681"/>
                  <a:gd name="T89" fmla="*/ 546 w 546"/>
                  <a:gd name="T90" fmla="*/ 681 h 68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6" h="681">
                    <a:moveTo>
                      <a:pt x="546" y="0"/>
                    </a:moveTo>
                    <a:lnTo>
                      <a:pt x="523" y="20"/>
                    </a:lnTo>
                    <a:lnTo>
                      <a:pt x="432" y="441"/>
                    </a:lnTo>
                    <a:lnTo>
                      <a:pt x="415" y="483"/>
                    </a:lnTo>
                    <a:lnTo>
                      <a:pt x="388" y="518"/>
                    </a:lnTo>
                    <a:lnTo>
                      <a:pt x="347" y="550"/>
                    </a:lnTo>
                    <a:lnTo>
                      <a:pt x="307" y="575"/>
                    </a:lnTo>
                    <a:lnTo>
                      <a:pt x="262" y="598"/>
                    </a:lnTo>
                    <a:lnTo>
                      <a:pt x="215" y="618"/>
                    </a:lnTo>
                    <a:lnTo>
                      <a:pt x="163" y="637"/>
                    </a:lnTo>
                    <a:lnTo>
                      <a:pt x="119" y="647"/>
                    </a:lnTo>
                    <a:lnTo>
                      <a:pt x="65" y="656"/>
                    </a:lnTo>
                    <a:lnTo>
                      <a:pt x="0" y="652"/>
                    </a:lnTo>
                    <a:lnTo>
                      <a:pt x="10" y="677"/>
                    </a:lnTo>
                    <a:lnTo>
                      <a:pt x="55" y="681"/>
                    </a:lnTo>
                    <a:lnTo>
                      <a:pt x="86" y="681"/>
                    </a:lnTo>
                    <a:lnTo>
                      <a:pt x="134" y="677"/>
                    </a:lnTo>
                    <a:lnTo>
                      <a:pt x="173" y="674"/>
                    </a:lnTo>
                    <a:lnTo>
                      <a:pt x="227" y="665"/>
                    </a:lnTo>
                    <a:lnTo>
                      <a:pt x="269" y="657"/>
                    </a:lnTo>
                    <a:lnTo>
                      <a:pt x="316" y="643"/>
                    </a:lnTo>
                    <a:lnTo>
                      <a:pt x="343" y="635"/>
                    </a:lnTo>
                    <a:lnTo>
                      <a:pt x="384" y="618"/>
                    </a:lnTo>
                    <a:lnTo>
                      <a:pt x="427" y="590"/>
                    </a:lnTo>
                    <a:lnTo>
                      <a:pt x="440" y="575"/>
                    </a:lnTo>
                    <a:lnTo>
                      <a:pt x="452" y="554"/>
                    </a:lnTo>
                    <a:lnTo>
                      <a:pt x="462" y="512"/>
                    </a:lnTo>
                    <a:lnTo>
                      <a:pt x="471" y="470"/>
                    </a:lnTo>
                    <a:lnTo>
                      <a:pt x="546" y="0"/>
                    </a:lnTo>
                    <a:close/>
                  </a:path>
                </a:pathLst>
              </a:custGeom>
              <a:solidFill>
                <a:srgbClr val="FFFFFF"/>
              </a:solidFill>
              <a:ln w="9525">
                <a:noFill/>
                <a:round/>
                <a:headEnd/>
                <a:tailEnd/>
              </a:ln>
            </p:spPr>
            <p:txBody>
              <a:bodyPr/>
              <a:lstStyle/>
              <a:p>
                <a:endParaRPr lang="zh-CN" altLang="en-US"/>
              </a:p>
            </p:txBody>
          </p:sp>
          <p:grpSp>
            <p:nvGrpSpPr>
              <p:cNvPr id="12" name="Group 374"/>
              <p:cNvGrpSpPr>
                <a:grpSpLocks noChangeAspect="1"/>
              </p:cNvGrpSpPr>
              <p:nvPr/>
            </p:nvGrpSpPr>
            <p:grpSpPr bwMode="auto">
              <a:xfrm rot="10680251">
                <a:off x="3428" y="2325"/>
                <a:ext cx="60" cy="56"/>
                <a:chOff x="6320" y="4418"/>
                <a:chExt cx="913" cy="861"/>
              </a:xfrm>
            </p:grpSpPr>
            <p:grpSp>
              <p:nvGrpSpPr>
                <p:cNvPr id="13" name="Group 375"/>
                <p:cNvGrpSpPr>
                  <a:grpSpLocks noChangeAspect="1"/>
                </p:cNvGrpSpPr>
                <p:nvPr/>
              </p:nvGrpSpPr>
              <p:grpSpPr bwMode="auto">
                <a:xfrm>
                  <a:off x="6320" y="4418"/>
                  <a:ext cx="913" cy="861"/>
                  <a:chOff x="6320" y="4418"/>
                  <a:chExt cx="913" cy="861"/>
                </a:xfrm>
              </p:grpSpPr>
              <p:grpSp>
                <p:nvGrpSpPr>
                  <p:cNvPr id="14" name="Group 376"/>
                  <p:cNvGrpSpPr>
                    <a:grpSpLocks noChangeAspect="1"/>
                  </p:cNvGrpSpPr>
                  <p:nvPr/>
                </p:nvGrpSpPr>
                <p:grpSpPr bwMode="auto">
                  <a:xfrm>
                    <a:off x="6549" y="5081"/>
                    <a:ext cx="498" cy="198"/>
                    <a:chOff x="6549" y="5081"/>
                    <a:chExt cx="498" cy="198"/>
                  </a:xfrm>
                </p:grpSpPr>
                <p:sp>
                  <p:nvSpPr>
                    <p:cNvPr id="177281" name="Freeform 377"/>
                    <p:cNvSpPr>
                      <a:spLocks noChangeAspect="1"/>
                    </p:cNvSpPr>
                    <p:nvPr/>
                  </p:nvSpPr>
                  <p:spPr bwMode="auto">
                    <a:xfrm>
                      <a:off x="6549" y="5081"/>
                      <a:ext cx="498" cy="198"/>
                    </a:xfrm>
                    <a:custGeom>
                      <a:avLst/>
                      <a:gdLst>
                        <a:gd name="T0" fmla="*/ 0 w 498"/>
                        <a:gd name="T1" fmla="*/ 0 h 198"/>
                        <a:gd name="T2" fmla="*/ 101 w 498"/>
                        <a:gd name="T3" fmla="*/ 157 h 198"/>
                        <a:gd name="T4" fmla="*/ 110 w 498"/>
                        <a:gd name="T5" fmla="*/ 167 h 198"/>
                        <a:gd name="T6" fmla="*/ 121 w 498"/>
                        <a:gd name="T7" fmla="*/ 173 h 198"/>
                        <a:gd name="T8" fmla="*/ 136 w 498"/>
                        <a:gd name="T9" fmla="*/ 178 h 198"/>
                        <a:gd name="T10" fmla="*/ 153 w 498"/>
                        <a:gd name="T11" fmla="*/ 186 h 198"/>
                        <a:gd name="T12" fmla="*/ 174 w 498"/>
                        <a:gd name="T13" fmla="*/ 190 h 198"/>
                        <a:gd name="T14" fmla="*/ 188 w 498"/>
                        <a:gd name="T15" fmla="*/ 191 h 198"/>
                        <a:gd name="T16" fmla="*/ 205 w 498"/>
                        <a:gd name="T17" fmla="*/ 194 h 198"/>
                        <a:gd name="T18" fmla="*/ 222 w 498"/>
                        <a:gd name="T19" fmla="*/ 195 h 198"/>
                        <a:gd name="T20" fmla="*/ 243 w 498"/>
                        <a:gd name="T21" fmla="*/ 198 h 198"/>
                        <a:gd name="T22" fmla="*/ 257 w 498"/>
                        <a:gd name="T23" fmla="*/ 198 h 198"/>
                        <a:gd name="T24" fmla="*/ 278 w 498"/>
                        <a:gd name="T25" fmla="*/ 195 h 198"/>
                        <a:gd name="T26" fmla="*/ 295 w 498"/>
                        <a:gd name="T27" fmla="*/ 194 h 198"/>
                        <a:gd name="T28" fmla="*/ 315 w 498"/>
                        <a:gd name="T29" fmla="*/ 191 h 198"/>
                        <a:gd name="T30" fmla="*/ 332 w 498"/>
                        <a:gd name="T31" fmla="*/ 190 h 198"/>
                        <a:gd name="T32" fmla="*/ 349 w 498"/>
                        <a:gd name="T33" fmla="*/ 185 h 198"/>
                        <a:gd name="T34" fmla="*/ 366 w 498"/>
                        <a:gd name="T35" fmla="*/ 181 h 198"/>
                        <a:gd name="T36" fmla="*/ 380 w 498"/>
                        <a:gd name="T37" fmla="*/ 173 h 198"/>
                        <a:gd name="T38" fmla="*/ 392 w 498"/>
                        <a:gd name="T39" fmla="*/ 165 h 198"/>
                        <a:gd name="T40" fmla="*/ 397 w 498"/>
                        <a:gd name="T41" fmla="*/ 160 h 198"/>
                        <a:gd name="T42" fmla="*/ 405 w 498"/>
                        <a:gd name="T43" fmla="*/ 152 h 198"/>
                        <a:gd name="T44" fmla="*/ 498 w 498"/>
                        <a:gd name="T45" fmla="*/ 0 h 198"/>
                        <a:gd name="T46" fmla="*/ 0 w 498"/>
                        <a:gd name="T47" fmla="*/ 0 h 19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8"/>
                        <a:gd name="T73" fmla="*/ 0 h 198"/>
                        <a:gd name="T74" fmla="*/ 498 w 498"/>
                        <a:gd name="T75" fmla="*/ 198 h 19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8" h="198">
                          <a:moveTo>
                            <a:pt x="0" y="0"/>
                          </a:moveTo>
                          <a:lnTo>
                            <a:pt x="101" y="157"/>
                          </a:lnTo>
                          <a:lnTo>
                            <a:pt x="110" y="167"/>
                          </a:lnTo>
                          <a:lnTo>
                            <a:pt x="121" y="173"/>
                          </a:lnTo>
                          <a:lnTo>
                            <a:pt x="136" y="178"/>
                          </a:lnTo>
                          <a:lnTo>
                            <a:pt x="153" y="186"/>
                          </a:lnTo>
                          <a:lnTo>
                            <a:pt x="174" y="190"/>
                          </a:lnTo>
                          <a:lnTo>
                            <a:pt x="188" y="191"/>
                          </a:lnTo>
                          <a:lnTo>
                            <a:pt x="205" y="194"/>
                          </a:lnTo>
                          <a:lnTo>
                            <a:pt x="222" y="195"/>
                          </a:lnTo>
                          <a:lnTo>
                            <a:pt x="243" y="198"/>
                          </a:lnTo>
                          <a:lnTo>
                            <a:pt x="257" y="198"/>
                          </a:lnTo>
                          <a:lnTo>
                            <a:pt x="278" y="195"/>
                          </a:lnTo>
                          <a:lnTo>
                            <a:pt x="295" y="194"/>
                          </a:lnTo>
                          <a:lnTo>
                            <a:pt x="315" y="191"/>
                          </a:lnTo>
                          <a:lnTo>
                            <a:pt x="332" y="190"/>
                          </a:lnTo>
                          <a:lnTo>
                            <a:pt x="349" y="185"/>
                          </a:lnTo>
                          <a:lnTo>
                            <a:pt x="366" y="181"/>
                          </a:lnTo>
                          <a:lnTo>
                            <a:pt x="380" y="173"/>
                          </a:lnTo>
                          <a:lnTo>
                            <a:pt x="392" y="165"/>
                          </a:lnTo>
                          <a:lnTo>
                            <a:pt x="397" y="160"/>
                          </a:lnTo>
                          <a:lnTo>
                            <a:pt x="405" y="152"/>
                          </a:lnTo>
                          <a:lnTo>
                            <a:pt x="498" y="0"/>
                          </a:lnTo>
                          <a:lnTo>
                            <a:pt x="0" y="0"/>
                          </a:lnTo>
                          <a:close/>
                        </a:path>
                      </a:pathLst>
                    </a:custGeom>
                    <a:solidFill>
                      <a:srgbClr val="000000"/>
                    </a:solidFill>
                    <a:ln w="9525">
                      <a:noFill/>
                      <a:round/>
                      <a:headEnd/>
                      <a:tailEnd/>
                    </a:ln>
                  </p:spPr>
                  <p:txBody>
                    <a:bodyPr/>
                    <a:lstStyle/>
                    <a:p>
                      <a:endParaRPr lang="zh-CN" altLang="en-US"/>
                    </a:p>
                  </p:txBody>
                </p:sp>
                <p:sp>
                  <p:nvSpPr>
                    <p:cNvPr id="177282" name="Freeform 378"/>
                    <p:cNvSpPr>
                      <a:spLocks noChangeAspect="1"/>
                    </p:cNvSpPr>
                    <p:nvPr/>
                  </p:nvSpPr>
                  <p:spPr bwMode="auto">
                    <a:xfrm>
                      <a:off x="6627" y="5081"/>
                      <a:ext cx="222" cy="198"/>
                    </a:xfrm>
                    <a:custGeom>
                      <a:avLst/>
                      <a:gdLst>
                        <a:gd name="T0" fmla="*/ 0 w 222"/>
                        <a:gd name="T1" fmla="*/ 0 h 198"/>
                        <a:gd name="T2" fmla="*/ 62 w 222"/>
                        <a:gd name="T3" fmla="*/ 178 h 198"/>
                        <a:gd name="T4" fmla="*/ 75 w 222"/>
                        <a:gd name="T5" fmla="*/ 186 h 198"/>
                        <a:gd name="T6" fmla="*/ 96 w 222"/>
                        <a:gd name="T7" fmla="*/ 190 h 198"/>
                        <a:gd name="T8" fmla="*/ 110 w 222"/>
                        <a:gd name="T9" fmla="*/ 191 h 198"/>
                        <a:gd name="T10" fmla="*/ 127 w 222"/>
                        <a:gd name="T11" fmla="*/ 194 h 198"/>
                        <a:gd name="T12" fmla="*/ 144 w 222"/>
                        <a:gd name="T13" fmla="*/ 195 h 198"/>
                        <a:gd name="T14" fmla="*/ 165 w 222"/>
                        <a:gd name="T15" fmla="*/ 198 h 198"/>
                        <a:gd name="T16" fmla="*/ 179 w 222"/>
                        <a:gd name="T17" fmla="*/ 198 h 198"/>
                        <a:gd name="T18" fmla="*/ 200 w 222"/>
                        <a:gd name="T19" fmla="*/ 195 h 198"/>
                        <a:gd name="T20" fmla="*/ 222 w 222"/>
                        <a:gd name="T21" fmla="*/ 0 h 198"/>
                        <a:gd name="T22" fmla="*/ 0 w 222"/>
                        <a:gd name="T23" fmla="*/ 0 h 1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2"/>
                        <a:gd name="T37" fmla="*/ 0 h 198"/>
                        <a:gd name="T38" fmla="*/ 222 w 222"/>
                        <a:gd name="T39" fmla="*/ 198 h 1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2" h="198">
                          <a:moveTo>
                            <a:pt x="0" y="0"/>
                          </a:moveTo>
                          <a:lnTo>
                            <a:pt x="62" y="178"/>
                          </a:lnTo>
                          <a:lnTo>
                            <a:pt x="75" y="186"/>
                          </a:lnTo>
                          <a:lnTo>
                            <a:pt x="96" y="190"/>
                          </a:lnTo>
                          <a:lnTo>
                            <a:pt x="110" y="191"/>
                          </a:lnTo>
                          <a:lnTo>
                            <a:pt x="127" y="194"/>
                          </a:lnTo>
                          <a:lnTo>
                            <a:pt x="144" y="195"/>
                          </a:lnTo>
                          <a:lnTo>
                            <a:pt x="165" y="198"/>
                          </a:lnTo>
                          <a:lnTo>
                            <a:pt x="179" y="198"/>
                          </a:lnTo>
                          <a:lnTo>
                            <a:pt x="200" y="195"/>
                          </a:lnTo>
                          <a:lnTo>
                            <a:pt x="222" y="0"/>
                          </a:lnTo>
                          <a:lnTo>
                            <a:pt x="0" y="0"/>
                          </a:lnTo>
                          <a:close/>
                        </a:path>
                      </a:pathLst>
                    </a:custGeom>
                    <a:solidFill>
                      <a:srgbClr val="404040"/>
                    </a:solidFill>
                    <a:ln w="9525">
                      <a:noFill/>
                      <a:round/>
                      <a:headEnd/>
                      <a:tailEnd/>
                    </a:ln>
                  </p:spPr>
                  <p:txBody>
                    <a:bodyPr/>
                    <a:lstStyle/>
                    <a:p>
                      <a:endParaRPr lang="zh-CN" altLang="en-US"/>
                    </a:p>
                  </p:txBody>
                </p:sp>
              </p:grpSp>
              <p:grpSp>
                <p:nvGrpSpPr>
                  <p:cNvPr id="15" name="Group 379"/>
                  <p:cNvGrpSpPr>
                    <a:grpSpLocks noChangeAspect="1"/>
                  </p:cNvGrpSpPr>
                  <p:nvPr/>
                </p:nvGrpSpPr>
                <p:grpSpPr bwMode="auto">
                  <a:xfrm>
                    <a:off x="6320" y="4418"/>
                    <a:ext cx="913" cy="718"/>
                    <a:chOff x="6320" y="4418"/>
                    <a:chExt cx="913" cy="718"/>
                  </a:xfrm>
                </p:grpSpPr>
                <p:sp>
                  <p:nvSpPr>
                    <p:cNvPr id="177274" name="Freeform 380"/>
                    <p:cNvSpPr>
                      <a:spLocks noChangeAspect="1"/>
                    </p:cNvSpPr>
                    <p:nvPr/>
                  </p:nvSpPr>
                  <p:spPr bwMode="auto">
                    <a:xfrm>
                      <a:off x="6320" y="4418"/>
                      <a:ext cx="913" cy="718"/>
                    </a:xfrm>
                    <a:custGeom>
                      <a:avLst/>
                      <a:gdLst>
                        <a:gd name="T0" fmla="*/ 21 w 913"/>
                        <a:gd name="T1" fmla="*/ 20 h 718"/>
                        <a:gd name="T2" fmla="*/ 25 w 913"/>
                        <a:gd name="T3" fmla="*/ 38 h 718"/>
                        <a:gd name="T4" fmla="*/ 23 w 913"/>
                        <a:gd name="T5" fmla="*/ 73 h 718"/>
                        <a:gd name="T6" fmla="*/ 12 w 913"/>
                        <a:gd name="T7" fmla="*/ 96 h 718"/>
                        <a:gd name="T8" fmla="*/ 6 w 913"/>
                        <a:gd name="T9" fmla="*/ 126 h 718"/>
                        <a:gd name="T10" fmla="*/ 17 w 913"/>
                        <a:gd name="T11" fmla="*/ 149 h 718"/>
                        <a:gd name="T12" fmla="*/ 34 w 913"/>
                        <a:gd name="T13" fmla="*/ 176 h 718"/>
                        <a:gd name="T14" fmla="*/ 30 w 913"/>
                        <a:gd name="T15" fmla="*/ 195 h 718"/>
                        <a:gd name="T16" fmla="*/ 13 w 913"/>
                        <a:gd name="T17" fmla="*/ 216 h 718"/>
                        <a:gd name="T18" fmla="*/ 6 w 913"/>
                        <a:gd name="T19" fmla="*/ 236 h 718"/>
                        <a:gd name="T20" fmla="*/ 19 w 913"/>
                        <a:gd name="T21" fmla="*/ 259 h 718"/>
                        <a:gd name="T22" fmla="*/ 30 w 913"/>
                        <a:gd name="T23" fmla="*/ 278 h 718"/>
                        <a:gd name="T24" fmla="*/ 30 w 913"/>
                        <a:gd name="T25" fmla="*/ 301 h 718"/>
                        <a:gd name="T26" fmla="*/ 12 w 913"/>
                        <a:gd name="T27" fmla="*/ 322 h 718"/>
                        <a:gd name="T28" fmla="*/ 0 w 913"/>
                        <a:gd name="T29" fmla="*/ 349 h 718"/>
                        <a:gd name="T30" fmla="*/ 13 w 913"/>
                        <a:gd name="T31" fmla="*/ 372 h 718"/>
                        <a:gd name="T32" fmla="*/ 33 w 913"/>
                        <a:gd name="T33" fmla="*/ 396 h 718"/>
                        <a:gd name="T34" fmla="*/ 33 w 913"/>
                        <a:gd name="T35" fmla="*/ 431 h 718"/>
                        <a:gd name="T36" fmla="*/ 19 w 913"/>
                        <a:gd name="T37" fmla="*/ 455 h 718"/>
                        <a:gd name="T38" fmla="*/ 21 w 913"/>
                        <a:gd name="T39" fmla="*/ 473 h 718"/>
                        <a:gd name="T40" fmla="*/ 42 w 913"/>
                        <a:gd name="T41" fmla="*/ 499 h 718"/>
                        <a:gd name="T42" fmla="*/ 107 w 913"/>
                        <a:gd name="T43" fmla="*/ 573 h 718"/>
                        <a:gd name="T44" fmla="*/ 166 w 913"/>
                        <a:gd name="T45" fmla="*/ 629 h 718"/>
                        <a:gd name="T46" fmla="*/ 217 w 913"/>
                        <a:gd name="T47" fmla="*/ 660 h 718"/>
                        <a:gd name="T48" fmla="*/ 313 w 913"/>
                        <a:gd name="T49" fmla="*/ 701 h 718"/>
                        <a:gd name="T50" fmla="*/ 401 w 913"/>
                        <a:gd name="T51" fmla="*/ 716 h 718"/>
                        <a:gd name="T52" fmla="*/ 523 w 913"/>
                        <a:gd name="T53" fmla="*/ 716 h 718"/>
                        <a:gd name="T54" fmla="*/ 625 w 913"/>
                        <a:gd name="T55" fmla="*/ 706 h 718"/>
                        <a:gd name="T56" fmla="*/ 697 w 913"/>
                        <a:gd name="T57" fmla="*/ 685 h 718"/>
                        <a:gd name="T58" fmla="*/ 744 w 913"/>
                        <a:gd name="T59" fmla="*/ 659 h 718"/>
                        <a:gd name="T60" fmla="*/ 778 w 913"/>
                        <a:gd name="T61" fmla="*/ 629 h 718"/>
                        <a:gd name="T62" fmla="*/ 874 w 913"/>
                        <a:gd name="T63" fmla="*/ 493 h 718"/>
                        <a:gd name="T64" fmla="*/ 894 w 913"/>
                        <a:gd name="T65" fmla="*/ 448 h 718"/>
                        <a:gd name="T66" fmla="*/ 895 w 913"/>
                        <a:gd name="T67" fmla="*/ 427 h 718"/>
                        <a:gd name="T68" fmla="*/ 882 w 913"/>
                        <a:gd name="T69" fmla="*/ 406 h 718"/>
                        <a:gd name="T70" fmla="*/ 882 w 913"/>
                        <a:gd name="T71" fmla="*/ 381 h 718"/>
                        <a:gd name="T72" fmla="*/ 894 w 913"/>
                        <a:gd name="T73" fmla="*/ 362 h 718"/>
                        <a:gd name="T74" fmla="*/ 908 w 913"/>
                        <a:gd name="T75" fmla="*/ 341 h 718"/>
                        <a:gd name="T76" fmla="*/ 912 w 913"/>
                        <a:gd name="T77" fmla="*/ 316 h 718"/>
                        <a:gd name="T78" fmla="*/ 900 w 913"/>
                        <a:gd name="T79" fmla="*/ 295 h 718"/>
                        <a:gd name="T80" fmla="*/ 886 w 913"/>
                        <a:gd name="T81" fmla="*/ 275 h 718"/>
                        <a:gd name="T82" fmla="*/ 886 w 913"/>
                        <a:gd name="T83" fmla="*/ 254 h 718"/>
                        <a:gd name="T84" fmla="*/ 904 w 913"/>
                        <a:gd name="T85" fmla="*/ 229 h 718"/>
                        <a:gd name="T86" fmla="*/ 908 w 913"/>
                        <a:gd name="T87" fmla="*/ 202 h 718"/>
                        <a:gd name="T88" fmla="*/ 894 w 913"/>
                        <a:gd name="T89" fmla="*/ 176 h 718"/>
                        <a:gd name="T90" fmla="*/ 886 w 913"/>
                        <a:gd name="T91" fmla="*/ 155 h 718"/>
                        <a:gd name="T92" fmla="*/ 895 w 913"/>
                        <a:gd name="T93" fmla="*/ 130 h 718"/>
                        <a:gd name="T94" fmla="*/ 908 w 913"/>
                        <a:gd name="T95" fmla="*/ 113 h 718"/>
                        <a:gd name="T96" fmla="*/ 913 w 913"/>
                        <a:gd name="T97" fmla="*/ 88 h 718"/>
                        <a:gd name="T98" fmla="*/ 903 w 913"/>
                        <a:gd name="T99" fmla="*/ 67 h 718"/>
                        <a:gd name="T100" fmla="*/ 890 w 913"/>
                        <a:gd name="T101" fmla="*/ 42 h 718"/>
                        <a:gd name="T102" fmla="*/ 894 w 913"/>
                        <a:gd name="T103" fmla="*/ 18 h 718"/>
                        <a:gd name="T104" fmla="*/ 26 w 913"/>
                        <a:gd name="T105" fmla="*/ 0 h 71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13"/>
                        <a:gd name="T160" fmla="*/ 0 h 718"/>
                        <a:gd name="T161" fmla="*/ 913 w 913"/>
                        <a:gd name="T162" fmla="*/ 718 h 71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13" h="718">
                          <a:moveTo>
                            <a:pt x="26" y="0"/>
                          </a:moveTo>
                          <a:lnTo>
                            <a:pt x="21" y="20"/>
                          </a:lnTo>
                          <a:lnTo>
                            <a:pt x="23" y="29"/>
                          </a:lnTo>
                          <a:lnTo>
                            <a:pt x="25" y="38"/>
                          </a:lnTo>
                          <a:lnTo>
                            <a:pt x="26" y="59"/>
                          </a:lnTo>
                          <a:lnTo>
                            <a:pt x="23" y="73"/>
                          </a:lnTo>
                          <a:lnTo>
                            <a:pt x="17" y="86"/>
                          </a:lnTo>
                          <a:lnTo>
                            <a:pt x="12" y="96"/>
                          </a:lnTo>
                          <a:lnTo>
                            <a:pt x="6" y="113"/>
                          </a:lnTo>
                          <a:lnTo>
                            <a:pt x="6" y="126"/>
                          </a:lnTo>
                          <a:lnTo>
                            <a:pt x="12" y="138"/>
                          </a:lnTo>
                          <a:lnTo>
                            <a:pt x="17" y="149"/>
                          </a:lnTo>
                          <a:lnTo>
                            <a:pt x="29" y="162"/>
                          </a:lnTo>
                          <a:lnTo>
                            <a:pt x="34" y="176"/>
                          </a:lnTo>
                          <a:lnTo>
                            <a:pt x="34" y="185"/>
                          </a:lnTo>
                          <a:lnTo>
                            <a:pt x="30" y="195"/>
                          </a:lnTo>
                          <a:lnTo>
                            <a:pt x="21" y="204"/>
                          </a:lnTo>
                          <a:lnTo>
                            <a:pt x="13" y="216"/>
                          </a:lnTo>
                          <a:lnTo>
                            <a:pt x="8" y="225"/>
                          </a:lnTo>
                          <a:lnTo>
                            <a:pt x="6" y="236"/>
                          </a:lnTo>
                          <a:lnTo>
                            <a:pt x="12" y="248"/>
                          </a:lnTo>
                          <a:lnTo>
                            <a:pt x="19" y="259"/>
                          </a:lnTo>
                          <a:lnTo>
                            <a:pt x="26" y="269"/>
                          </a:lnTo>
                          <a:lnTo>
                            <a:pt x="30" y="278"/>
                          </a:lnTo>
                          <a:lnTo>
                            <a:pt x="34" y="288"/>
                          </a:lnTo>
                          <a:lnTo>
                            <a:pt x="30" y="301"/>
                          </a:lnTo>
                          <a:lnTo>
                            <a:pt x="21" y="313"/>
                          </a:lnTo>
                          <a:lnTo>
                            <a:pt x="12" y="322"/>
                          </a:lnTo>
                          <a:lnTo>
                            <a:pt x="2" y="337"/>
                          </a:lnTo>
                          <a:lnTo>
                            <a:pt x="0" y="349"/>
                          </a:lnTo>
                          <a:lnTo>
                            <a:pt x="4" y="362"/>
                          </a:lnTo>
                          <a:lnTo>
                            <a:pt x="13" y="372"/>
                          </a:lnTo>
                          <a:lnTo>
                            <a:pt x="23" y="383"/>
                          </a:lnTo>
                          <a:lnTo>
                            <a:pt x="33" y="396"/>
                          </a:lnTo>
                          <a:lnTo>
                            <a:pt x="38" y="414"/>
                          </a:lnTo>
                          <a:lnTo>
                            <a:pt x="33" y="431"/>
                          </a:lnTo>
                          <a:lnTo>
                            <a:pt x="23" y="444"/>
                          </a:lnTo>
                          <a:lnTo>
                            <a:pt x="19" y="455"/>
                          </a:lnTo>
                          <a:lnTo>
                            <a:pt x="19" y="466"/>
                          </a:lnTo>
                          <a:lnTo>
                            <a:pt x="21" y="473"/>
                          </a:lnTo>
                          <a:lnTo>
                            <a:pt x="29" y="484"/>
                          </a:lnTo>
                          <a:lnTo>
                            <a:pt x="42" y="499"/>
                          </a:lnTo>
                          <a:lnTo>
                            <a:pt x="64" y="528"/>
                          </a:lnTo>
                          <a:lnTo>
                            <a:pt x="107" y="573"/>
                          </a:lnTo>
                          <a:lnTo>
                            <a:pt x="144" y="609"/>
                          </a:lnTo>
                          <a:lnTo>
                            <a:pt x="166" y="629"/>
                          </a:lnTo>
                          <a:lnTo>
                            <a:pt x="190" y="643"/>
                          </a:lnTo>
                          <a:lnTo>
                            <a:pt x="217" y="660"/>
                          </a:lnTo>
                          <a:lnTo>
                            <a:pt x="255" y="681"/>
                          </a:lnTo>
                          <a:lnTo>
                            <a:pt x="313" y="701"/>
                          </a:lnTo>
                          <a:lnTo>
                            <a:pt x="356" y="710"/>
                          </a:lnTo>
                          <a:lnTo>
                            <a:pt x="401" y="716"/>
                          </a:lnTo>
                          <a:lnTo>
                            <a:pt x="460" y="718"/>
                          </a:lnTo>
                          <a:lnTo>
                            <a:pt x="523" y="716"/>
                          </a:lnTo>
                          <a:lnTo>
                            <a:pt x="578" y="714"/>
                          </a:lnTo>
                          <a:lnTo>
                            <a:pt x="625" y="706"/>
                          </a:lnTo>
                          <a:lnTo>
                            <a:pt x="667" y="697"/>
                          </a:lnTo>
                          <a:lnTo>
                            <a:pt x="697" y="685"/>
                          </a:lnTo>
                          <a:lnTo>
                            <a:pt x="723" y="672"/>
                          </a:lnTo>
                          <a:lnTo>
                            <a:pt x="744" y="659"/>
                          </a:lnTo>
                          <a:lnTo>
                            <a:pt x="761" y="647"/>
                          </a:lnTo>
                          <a:lnTo>
                            <a:pt x="778" y="629"/>
                          </a:lnTo>
                          <a:lnTo>
                            <a:pt x="832" y="556"/>
                          </a:lnTo>
                          <a:lnTo>
                            <a:pt x="874" y="493"/>
                          </a:lnTo>
                          <a:lnTo>
                            <a:pt x="890" y="461"/>
                          </a:lnTo>
                          <a:lnTo>
                            <a:pt x="894" y="448"/>
                          </a:lnTo>
                          <a:lnTo>
                            <a:pt x="895" y="438"/>
                          </a:lnTo>
                          <a:lnTo>
                            <a:pt x="895" y="427"/>
                          </a:lnTo>
                          <a:lnTo>
                            <a:pt x="887" y="414"/>
                          </a:lnTo>
                          <a:lnTo>
                            <a:pt x="882" y="406"/>
                          </a:lnTo>
                          <a:lnTo>
                            <a:pt x="879" y="394"/>
                          </a:lnTo>
                          <a:lnTo>
                            <a:pt x="882" y="381"/>
                          </a:lnTo>
                          <a:lnTo>
                            <a:pt x="887" y="372"/>
                          </a:lnTo>
                          <a:lnTo>
                            <a:pt x="894" y="362"/>
                          </a:lnTo>
                          <a:lnTo>
                            <a:pt x="900" y="352"/>
                          </a:lnTo>
                          <a:lnTo>
                            <a:pt x="908" y="341"/>
                          </a:lnTo>
                          <a:lnTo>
                            <a:pt x="913" y="330"/>
                          </a:lnTo>
                          <a:lnTo>
                            <a:pt x="912" y="316"/>
                          </a:lnTo>
                          <a:lnTo>
                            <a:pt x="907" y="305"/>
                          </a:lnTo>
                          <a:lnTo>
                            <a:pt x="900" y="295"/>
                          </a:lnTo>
                          <a:lnTo>
                            <a:pt x="894" y="286"/>
                          </a:lnTo>
                          <a:lnTo>
                            <a:pt x="886" y="275"/>
                          </a:lnTo>
                          <a:lnTo>
                            <a:pt x="883" y="263"/>
                          </a:lnTo>
                          <a:lnTo>
                            <a:pt x="886" y="254"/>
                          </a:lnTo>
                          <a:lnTo>
                            <a:pt x="895" y="240"/>
                          </a:lnTo>
                          <a:lnTo>
                            <a:pt x="904" y="229"/>
                          </a:lnTo>
                          <a:lnTo>
                            <a:pt x="908" y="217"/>
                          </a:lnTo>
                          <a:lnTo>
                            <a:pt x="908" y="202"/>
                          </a:lnTo>
                          <a:lnTo>
                            <a:pt x="903" y="187"/>
                          </a:lnTo>
                          <a:lnTo>
                            <a:pt x="894" y="176"/>
                          </a:lnTo>
                          <a:lnTo>
                            <a:pt x="890" y="168"/>
                          </a:lnTo>
                          <a:lnTo>
                            <a:pt x="886" y="155"/>
                          </a:lnTo>
                          <a:lnTo>
                            <a:pt x="887" y="141"/>
                          </a:lnTo>
                          <a:lnTo>
                            <a:pt x="895" y="130"/>
                          </a:lnTo>
                          <a:lnTo>
                            <a:pt x="900" y="122"/>
                          </a:lnTo>
                          <a:lnTo>
                            <a:pt x="908" y="113"/>
                          </a:lnTo>
                          <a:lnTo>
                            <a:pt x="912" y="101"/>
                          </a:lnTo>
                          <a:lnTo>
                            <a:pt x="913" y="88"/>
                          </a:lnTo>
                          <a:lnTo>
                            <a:pt x="911" y="80"/>
                          </a:lnTo>
                          <a:lnTo>
                            <a:pt x="903" y="67"/>
                          </a:lnTo>
                          <a:lnTo>
                            <a:pt x="895" y="56"/>
                          </a:lnTo>
                          <a:lnTo>
                            <a:pt x="890" y="42"/>
                          </a:lnTo>
                          <a:lnTo>
                            <a:pt x="890" y="29"/>
                          </a:lnTo>
                          <a:lnTo>
                            <a:pt x="894" y="18"/>
                          </a:lnTo>
                          <a:lnTo>
                            <a:pt x="891" y="0"/>
                          </a:lnTo>
                          <a:lnTo>
                            <a:pt x="26" y="0"/>
                          </a:lnTo>
                          <a:close/>
                        </a:path>
                      </a:pathLst>
                    </a:custGeom>
                    <a:solidFill>
                      <a:srgbClr val="FFC080"/>
                    </a:solidFill>
                    <a:ln w="9525">
                      <a:noFill/>
                      <a:round/>
                      <a:headEnd/>
                      <a:tailEnd/>
                    </a:ln>
                  </p:spPr>
                  <p:txBody>
                    <a:bodyPr/>
                    <a:lstStyle/>
                    <a:p>
                      <a:endParaRPr lang="zh-CN" altLang="en-US"/>
                    </a:p>
                  </p:txBody>
                </p:sp>
                <p:sp>
                  <p:nvSpPr>
                    <p:cNvPr id="177275" name="Freeform 381"/>
                    <p:cNvSpPr>
                      <a:spLocks noChangeAspect="1"/>
                    </p:cNvSpPr>
                    <p:nvPr/>
                  </p:nvSpPr>
                  <p:spPr bwMode="auto">
                    <a:xfrm>
                      <a:off x="6326" y="4514"/>
                      <a:ext cx="113" cy="99"/>
                    </a:xfrm>
                    <a:custGeom>
                      <a:avLst/>
                      <a:gdLst>
                        <a:gd name="T0" fmla="*/ 6 w 113"/>
                        <a:gd name="T1" fmla="*/ 0 h 99"/>
                        <a:gd name="T2" fmla="*/ 13 w 113"/>
                        <a:gd name="T3" fmla="*/ 13 h 99"/>
                        <a:gd name="T4" fmla="*/ 24 w 113"/>
                        <a:gd name="T5" fmla="*/ 26 h 99"/>
                        <a:gd name="T6" fmla="*/ 44 w 113"/>
                        <a:gd name="T7" fmla="*/ 43 h 99"/>
                        <a:gd name="T8" fmla="*/ 68 w 113"/>
                        <a:gd name="T9" fmla="*/ 57 h 99"/>
                        <a:gd name="T10" fmla="*/ 91 w 113"/>
                        <a:gd name="T11" fmla="*/ 66 h 99"/>
                        <a:gd name="T12" fmla="*/ 113 w 113"/>
                        <a:gd name="T13" fmla="*/ 72 h 99"/>
                        <a:gd name="T14" fmla="*/ 104 w 113"/>
                        <a:gd name="T15" fmla="*/ 89 h 99"/>
                        <a:gd name="T16" fmla="*/ 75 w 113"/>
                        <a:gd name="T17" fmla="*/ 85 h 99"/>
                        <a:gd name="T18" fmla="*/ 44 w 113"/>
                        <a:gd name="T19" fmla="*/ 87 h 99"/>
                        <a:gd name="T20" fmla="*/ 24 w 113"/>
                        <a:gd name="T21" fmla="*/ 99 h 99"/>
                        <a:gd name="T22" fmla="*/ 28 w 113"/>
                        <a:gd name="T23" fmla="*/ 89 h 99"/>
                        <a:gd name="T24" fmla="*/ 27 w 113"/>
                        <a:gd name="T25" fmla="*/ 78 h 99"/>
                        <a:gd name="T26" fmla="*/ 20 w 113"/>
                        <a:gd name="T27" fmla="*/ 62 h 99"/>
                        <a:gd name="T28" fmla="*/ 11 w 113"/>
                        <a:gd name="T29" fmla="*/ 49 h 99"/>
                        <a:gd name="T30" fmla="*/ 2 w 113"/>
                        <a:gd name="T31" fmla="*/ 34 h 99"/>
                        <a:gd name="T32" fmla="*/ 0 w 113"/>
                        <a:gd name="T33" fmla="*/ 17 h 99"/>
                        <a:gd name="T34" fmla="*/ 6 w 113"/>
                        <a:gd name="T35" fmla="*/ 0 h 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3"/>
                        <a:gd name="T55" fmla="*/ 0 h 99"/>
                        <a:gd name="T56" fmla="*/ 113 w 113"/>
                        <a:gd name="T57" fmla="*/ 99 h 9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3" h="99">
                          <a:moveTo>
                            <a:pt x="6" y="0"/>
                          </a:moveTo>
                          <a:lnTo>
                            <a:pt x="13" y="13"/>
                          </a:lnTo>
                          <a:lnTo>
                            <a:pt x="24" y="26"/>
                          </a:lnTo>
                          <a:lnTo>
                            <a:pt x="44" y="43"/>
                          </a:lnTo>
                          <a:lnTo>
                            <a:pt x="68" y="57"/>
                          </a:lnTo>
                          <a:lnTo>
                            <a:pt x="91" y="66"/>
                          </a:lnTo>
                          <a:lnTo>
                            <a:pt x="113" y="72"/>
                          </a:lnTo>
                          <a:lnTo>
                            <a:pt x="104" y="89"/>
                          </a:lnTo>
                          <a:lnTo>
                            <a:pt x="75" y="85"/>
                          </a:lnTo>
                          <a:lnTo>
                            <a:pt x="44" y="87"/>
                          </a:lnTo>
                          <a:lnTo>
                            <a:pt x="24" y="99"/>
                          </a:lnTo>
                          <a:lnTo>
                            <a:pt x="28" y="89"/>
                          </a:lnTo>
                          <a:lnTo>
                            <a:pt x="27" y="78"/>
                          </a:lnTo>
                          <a:lnTo>
                            <a:pt x="20" y="62"/>
                          </a:lnTo>
                          <a:lnTo>
                            <a:pt x="11" y="49"/>
                          </a:lnTo>
                          <a:lnTo>
                            <a:pt x="2" y="34"/>
                          </a:lnTo>
                          <a:lnTo>
                            <a:pt x="0" y="17"/>
                          </a:lnTo>
                          <a:lnTo>
                            <a:pt x="6" y="0"/>
                          </a:lnTo>
                          <a:close/>
                        </a:path>
                      </a:pathLst>
                    </a:custGeom>
                    <a:solidFill>
                      <a:srgbClr val="FFA040"/>
                    </a:solidFill>
                    <a:ln w="9525">
                      <a:noFill/>
                      <a:round/>
                      <a:headEnd/>
                      <a:tailEnd/>
                    </a:ln>
                  </p:spPr>
                  <p:txBody>
                    <a:bodyPr/>
                    <a:lstStyle/>
                    <a:p>
                      <a:endParaRPr lang="zh-CN" altLang="en-US"/>
                    </a:p>
                  </p:txBody>
                </p:sp>
                <p:sp>
                  <p:nvSpPr>
                    <p:cNvPr id="177276" name="Freeform 382"/>
                    <p:cNvSpPr>
                      <a:spLocks noChangeAspect="1"/>
                    </p:cNvSpPr>
                    <p:nvPr/>
                  </p:nvSpPr>
                  <p:spPr bwMode="auto">
                    <a:xfrm>
                      <a:off x="6328" y="4637"/>
                      <a:ext cx="149" cy="84"/>
                    </a:xfrm>
                    <a:custGeom>
                      <a:avLst/>
                      <a:gdLst>
                        <a:gd name="T0" fmla="*/ 0 w 149"/>
                        <a:gd name="T1" fmla="*/ 10 h 84"/>
                        <a:gd name="T2" fmla="*/ 4 w 149"/>
                        <a:gd name="T3" fmla="*/ 0 h 84"/>
                        <a:gd name="T4" fmla="*/ 9 w 149"/>
                        <a:gd name="T5" fmla="*/ 10 h 84"/>
                        <a:gd name="T6" fmla="*/ 21 w 149"/>
                        <a:gd name="T7" fmla="*/ 15 h 84"/>
                        <a:gd name="T8" fmla="*/ 42 w 149"/>
                        <a:gd name="T9" fmla="*/ 25 h 84"/>
                        <a:gd name="T10" fmla="*/ 64 w 149"/>
                        <a:gd name="T11" fmla="*/ 31 h 84"/>
                        <a:gd name="T12" fmla="*/ 98 w 149"/>
                        <a:gd name="T13" fmla="*/ 38 h 84"/>
                        <a:gd name="T14" fmla="*/ 137 w 149"/>
                        <a:gd name="T15" fmla="*/ 44 h 84"/>
                        <a:gd name="T16" fmla="*/ 149 w 149"/>
                        <a:gd name="T17" fmla="*/ 80 h 84"/>
                        <a:gd name="T18" fmla="*/ 106 w 149"/>
                        <a:gd name="T19" fmla="*/ 69 h 84"/>
                        <a:gd name="T20" fmla="*/ 72 w 149"/>
                        <a:gd name="T21" fmla="*/ 65 h 84"/>
                        <a:gd name="T22" fmla="*/ 45 w 149"/>
                        <a:gd name="T23" fmla="*/ 71 h 84"/>
                        <a:gd name="T24" fmla="*/ 25 w 149"/>
                        <a:gd name="T25" fmla="*/ 84 h 84"/>
                        <a:gd name="T26" fmla="*/ 25 w 149"/>
                        <a:gd name="T27" fmla="*/ 73 h 84"/>
                        <a:gd name="T28" fmla="*/ 25 w 149"/>
                        <a:gd name="T29" fmla="*/ 63 h 84"/>
                        <a:gd name="T30" fmla="*/ 21 w 149"/>
                        <a:gd name="T31" fmla="*/ 52 h 84"/>
                        <a:gd name="T32" fmla="*/ 9 w 149"/>
                        <a:gd name="T33" fmla="*/ 36 h 84"/>
                        <a:gd name="T34" fmla="*/ 0 w 149"/>
                        <a:gd name="T35" fmla="*/ 23 h 84"/>
                        <a:gd name="T36" fmla="*/ 0 w 149"/>
                        <a:gd name="T37" fmla="*/ 10 h 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84"/>
                        <a:gd name="T59" fmla="*/ 149 w 149"/>
                        <a:gd name="T60" fmla="*/ 84 h 8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84">
                          <a:moveTo>
                            <a:pt x="0" y="10"/>
                          </a:moveTo>
                          <a:lnTo>
                            <a:pt x="4" y="0"/>
                          </a:lnTo>
                          <a:lnTo>
                            <a:pt x="9" y="10"/>
                          </a:lnTo>
                          <a:lnTo>
                            <a:pt x="21" y="15"/>
                          </a:lnTo>
                          <a:lnTo>
                            <a:pt x="42" y="25"/>
                          </a:lnTo>
                          <a:lnTo>
                            <a:pt x="64" y="31"/>
                          </a:lnTo>
                          <a:lnTo>
                            <a:pt x="98" y="38"/>
                          </a:lnTo>
                          <a:lnTo>
                            <a:pt x="137" y="44"/>
                          </a:lnTo>
                          <a:lnTo>
                            <a:pt x="149" y="80"/>
                          </a:lnTo>
                          <a:lnTo>
                            <a:pt x="106" y="69"/>
                          </a:lnTo>
                          <a:lnTo>
                            <a:pt x="72" y="65"/>
                          </a:lnTo>
                          <a:lnTo>
                            <a:pt x="45" y="71"/>
                          </a:lnTo>
                          <a:lnTo>
                            <a:pt x="25" y="84"/>
                          </a:lnTo>
                          <a:lnTo>
                            <a:pt x="25" y="73"/>
                          </a:lnTo>
                          <a:lnTo>
                            <a:pt x="25" y="63"/>
                          </a:lnTo>
                          <a:lnTo>
                            <a:pt x="21" y="52"/>
                          </a:lnTo>
                          <a:lnTo>
                            <a:pt x="9" y="36"/>
                          </a:lnTo>
                          <a:lnTo>
                            <a:pt x="0" y="23"/>
                          </a:lnTo>
                          <a:lnTo>
                            <a:pt x="0" y="10"/>
                          </a:lnTo>
                          <a:close/>
                        </a:path>
                      </a:pathLst>
                    </a:custGeom>
                    <a:solidFill>
                      <a:srgbClr val="FFA040"/>
                    </a:solidFill>
                    <a:ln w="9525">
                      <a:noFill/>
                      <a:round/>
                      <a:headEnd/>
                      <a:tailEnd/>
                    </a:ln>
                  </p:spPr>
                  <p:txBody>
                    <a:bodyPr/>
                    <a:lstStyle/>
                    <a:p>
                      <a:endParaRPr lang="zh-CN" altLang="en-US"/>
                    </a:p>
                  </p:txBody>
                </p:sp>
                <p:sp>
                  <p:nvSpPr>
                    <p:cNvPr id="177277" name="Freeform 383"/>
                    <p:cNvSpPr>
                      <a:spLocks noChangeAspect="1"/>
                    </p:cNvSpPr>
                    <p:nvPr/>
                  </p:nvSpPr>
                  <p:spPr bwMode="auto">
                    <a:xfrm>
                      <a:off x="6322" y="4742"/>
                      <a:ext cx="175" cy="104"/>
                    </a:xfrm>
                    <a:custGeom>
                      <a:avLst/>
                      <a:gdLst>
                        <a:gd name="T0" fmla="*/ 2 w 175"/>
                        <a:gd name="T1" fmla="*/ 13 h 104"/>
                        <a:gd name="T2" fmla="*/ 10 w 175"/>
                        <a:gd name="T3" fmla="*/ 0 h 104"/>
                        <a:gd name="T4" fmla="*/ 21 w 175"/>
                        <a:gd name="T5" fmla="*/ 17 h 104"/>
                        <a:gd name="T6" fmla="*/ 32 w 175"/>
                        <a:gd name="T7" fmla="*/ 25 h 104"/>
                        <a:gd name="T8" fmla="*/ 45 w 175"/>
                        <a:gd name="T9" fmla="*/ 34 h 104"/>
                        <a:gd name="T10" fmla="*/ 69 w 175"/>
                        <a:gd name="T11" fmla="*/ 42 h 104"/>
                        <a:gd name="T12" fmla="*/ 96 w 175"/>
                        <a:gd name="T13" fmla="*/ 49 h 104"/>
                        <a:gd name="T14" fmla="*/ 126 w 175"/>
                        <a:gd name="T15" fmla="*/ 59 h 104"/>
                        <a:gd name="T16" fmla="*/ 167 w 175"/>
                        <a:gd name="T17" fmla="*/ 72 h 104"/>
                        <a:gd name="T18" fmla="*/ 175 w 175"/>
                        <a:gd name="T19" fmla="*/ 104 h 104"/>
                        <a:gd name="T20" fmla="*/ 133 w 175"/>
                        <a:gd name="T21" fmla="*/ 87 h 104"/>
                        <a:gd name="T22" fmla="*/ 103 w 175"/>
                        <a:gd name="T23" fmla="*/ 76 h 104"/>
                        <a:gd name="T24" fmla="*/ 78 w 175"/>
                        <a:gd name="T25" fmla="*/ 72 h 104"/>
                        <a:gd name="T26" fmla="*/ 58 w 175"/>
                        <a:gd name="T27" fmla="*/ 72 h 104"/>
                        <a:gd name="T28" fmla="*/ 48 w 175"/>
                        <a:gd name="T29" fmla="*/ 80 h 104"/>
                        <a:gd name="T30" fmla="*/ 36 w 175"/>
                        <a:gd name="T31" fmla="*/ 91 h 104"/>
                        <a:gd name="T32" fmla="*/ 34 w 175"/>
                        <a:gd name="T33" fmla="*/ 78 h 104"/>
                        <a:gd name="T34" fmla="*/ 21 w 175"/>
                        <a:gd name="T35" fmla="*/ 59 h 104"/>
                        <a:gd name="T36" fmla="*/ 10 w 175"/>
                        <a:gd name="T37" fmla="*/ 45 h 104"/>
                        <a:gd name="T38" fmla="*/ 0 w 175"/>
                        <a:gd name="T39" fmla="*/ 31 h 104"/>
                        <a:gd name="T40" fmla="*/ 2 w 175"/>
                        <a:gd name="T41" fmla="*/ 13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5"/>
                        <a:gd name="T64" fmla="*/ 0 h 104"/>
                        <a:gd name="T65" fmla="*/ 175 w 175"/>
                        <a:gd name="T66" fmla="*/ 104 h 1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5" h="104">
                          <a:moveTo>
                            <a:pt x="2" y="13"/>
                          </a:moveTo>
                          <a:lnTo>
                            <a:pt x="10" y="0"/>
                          </a:lnTo>
                          <a:lnTo>
                            <a:pt x="21" y="17"/>
                          </a:lnTo>
                          <a:lnTo>
                            <a:pt x="32" y="25"/>
                          </a:lnTo>
                          <a:lnTo>
                            <a:pt x="45" y="34"/>
                          </a:lnTo>
                          <a:lnTo>
                            <a:pt x="69" y="42"/>
                          </a:lnTo>
                          <a:lnTo>
                            <a:pt x="96" y="49"/>
                          </a:lnTo>
                          <a:lnTo>
                            <a:pt x="126" y="59"/>
                          </a:lnTo>
                          <a:lnTo>
                            <a:pt x="167" y="72"/>
                          </a:lnTo>
                          <a:lnTo>
                            <a:pt x="175" y="104"/>
                          </a:lnTo>
                          <a:lnTo>
                            <a:pt x="133" y="87"/>
                          </a:lnTo>
                          <a:lnTo>
                            <a:pt x="103" y="76"/>
                          </a:lnTo>
                          <a:lnTo>
                            <a:pt x="78" y="72"/>
                          </a:lnTo>
                          <a:lnTo>
                            <a:pt x="58" y="72"/>
                          </a:lnTo>
                          <a:lnTo>
                            <a:pt x="48" y="80"/>
                          </a:lnTo>
                          <a:lnTo>
                            <a:pt x="36" y="91"/>
                          </a:lnTo>
                          <a:lnTo>
                            <a:pt x="34" y="78"/>
                          </a:lnTo>
                          <a:lnTo>
                            <a:pt x="21" y="59"/>
                          </a:lnTo>
                          <a:lnTo>
                            <a:pt x="10" y="45"/>
                          </a:lnTo>
                          <a:lnTo>
                            <a:pt x="0" y="31"/>
                          </a:lnTo>
                          <a:lnTo>
                            <a:pt x="2" y="13"/>
                          </a:lnTo>
                          <a:close/>
                        </a:path>
                      </a:pathLst>
                    </a:custGeom>
                    <a:solidFill>
                      <a:srgbClr val="FFA040"/>
                    </a:solidFill>
                    <a:ln w="9525">
                      <a:noFill/>
                      <a:round/>
                      <a:headEnd/>
                      <a:tailEnd/>
                    </a:ln>
                  </p:spPr>
                  <p:txBody>
                    <a:bodyPr/>
                    <a:lstStyle/>
                    <a:p>
                      <a:endParaRPr lang="zh-CN" altLang="en-US"/>
                    </a:p>
                  </p:txBody>
                </p:sp>
                <p:sp>
                  <p:nvSpPr>
                    <p:cNvPr id="177278" name="Freeform 384"/>
                    <p:cNvSpPr>
                      <a:spLocks noChangeAspect="1"/>
                    </p:cNvSpPr>
                    <p:nvPr/>
                  </p:nvSpPr>
                  <p:spPr bwMode="auto">
                    <a:xfrm>
                      <a:off x="6341" y="4856"/>
                      <a:ext cx="208" cy="230"/>
                    </a:xfrm>
                    <a:custGeom>
                      <a:avLst/>
                      <a:gdLst>
                        <a:gd name="T0" fmla="*/ 2 w 208"/>
                        <a:gd name="T1" fmla="*/ 35 h 230"/>
                        <a:gd name="T2" fmla="*/ 0 w 208"/>
                        <a:gd name="T3" fmla="*/ 21 h 230"/>
                        <a:gd name="T4" fmla="*/ 0 w 208"/>
                        <a:gd name="T5" fmla="*/ 11 h 230"/>
                        <a:gd name="T6" fmla="*/ 8 w 208"/>
                        <a:gd name="T7" fmla="*/ 0 h 230"/>
                        <a:gd name="T8" fmla="*/ 22 w 208"/>
                        <a:gd name="T9" fmla="*/ 17 h 230"/>
                        <a:gd name="T10" fmla="*/ 47 w 208"/>
                        <a:gd name="T11" fmla="*/ 32 h 230"/>
                        <a:gd name="T12" fmla="*/ 72 w 208"/>
                        <a:gd name="T13" fmla="*/ 44 h 230"/>
                        <a:gd name="T14" fmla="*/ 106 w 208"/>
                        <a:gd name="T15" fmla="*/ 55 h 230"/>
                        <a:gd name="T16" fmla="*/ 156 w 208"/>
                        <a:gd name="T17" fmla="*/ 65 h 230"/>
                        <a:gd name="T18" fmla="*/ 166 w 208"/>
                        <a:gd name="T19" fmla="*/ 91 h 230"/>
                        <a:gd name="T20" fmla="*/ 140 w 208"/>
                        <a:gd name="T21" fmla="*/ 84 h 230"/>
                        <a:gd name="T22" fmla="*/ 114 w 208"/>
                        <a:gd name="T23" fmla="*/ 80 h 230"/>
                        <a:gd name="T24" fmla="*/ 101 w 208"/>
                        <a:gd name="T25" fmla="*/ 82 h 230"/>
                        <a:gd name="T26" fmla="*/ 97 w 208"/>
                        <a:gd name="T27" fmla="*/ 95 h 230"/>
                        <a:gd name="T28" fmla="*/ 105 w 208"/>
                        <a:gd name="T29" fmla="*/ 112 h 230"/>
                        <a:gd name="T30" fmla="*/ 115 w 208"/>
                        <a:gd name="T31" fmla="*/ 128 h 230"/>
                        <a:gd name="T32" fmla="*/ 136 w 208"/>
                        <a:gd name="T33" fmla="*/ 153 h 230"/>
                        <a:gd name="T34" fmla="*/ 166 w 208"/>
                        <a:gd name="T35" fmla="*/ 179 h 230"/>
                        <a:gd name="T36" fmla="*/ 208 w 208"/>
                        <a:gd name="T37" fmla="*/ 209 h 230"/>
                        <a:gd name="T38" fmla="*/ 208 w 208"/>
                        <a:gd name="T39" fmla="*/ 230 h 230"/>
                        <a:gd name="T40" fmla="*/ 190 w 208"/>
                        <a:gd name="T41" fmla="*/ 219 h 230"/>
                        <a:gd name="T42" fmla="*/ 166 w 208"/>
                        <a:gd name="T43" fmla="*/ 205 h 230"/>
                        <a:gd name="T44" fmla="*/ 132 w 208"/>
                        <a:gd name="T45" fmla="*/ 179 h 230"/>
                        <a:gd name="T46" fmla="*/ 105 w 208"/>
                        <a:gd name="T47" fmla="*/ 150 h 230"/>
                        <a:gd name="T48" fmla="*/ 80 w 208"/>
                        <a:gd name="T49" fmla="*/ 128 h 230"/>
                        <a:gd name="T50" fmla="*/ 56 w 208"/>
                        <a:gd name="T51" fmla="*/ 101 h 230"/>
                        <a:gd name="T52" fmla="*/ 36 w 208"/>
                        <a:gd name="T53" fmla="*/ 78 h 230"/>
                        <a:gd name="T54" fmla="*/ 15 w 208"/>
                        <a:gd name="T55" fmla="*/ 57 h 230"/>
                        <a:gd name="T56" fmla="*/ 2 w 208"/>
                        <a:gd name="T57" fmla="*/ 35 h 23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230"/>
                        <a:gd name="T89" fmla="*/ 208 w 208"/>
                        <a:gd name="T90" fmla="*/ 230 h 23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230">
                          <a:moveTo>
                            <a:pt x="2" y="35"/>
                          </a:moveTo>
                          <a:lnTo>
                            <a:pt x="0" y="21"/>
                          </a:lnTo>
                          <a:lnTo>
                            <a:pt x="0" y="11"/>
                          </a:lnTo>
                          <a:lnTo>
                            <a:pt x="8" y="0"/>
                          </a:lnTo>
                          <a:lnTo>
                            <a:pt x="22" y="17"/>
                          </a:lnTo>
                          <a:lnTo>
                            <a:pt x="47" y="32"/>
                          </a:lnTo>
                          <a:lnTo>
                            <a:pt x="72" y="44"/>
                          </a:lnTo>
                          <a:lnTo>
                            <a:pt x="106" y="55"/>
                          </a:lnTo>
                          <a:lnTo>
                            <a:pt x="156" y="65"/>
                          </a:lnTo>
                          <a:lnTo>
                            <a:pt x="166" y="91"/>
                          </a:lnTo>
                          <a:lnTo>
                            <a:pt x="140" y="84"/>
                          </a:lnTo>
                          <a:lnTo>
                            <a:pt x="114" y="80"/>
                          </a:lnTo>
                          <a:lnTo>
                            <a:pt x="101" y="82"/>
                          </a:lnTo>
                          <a:lnTo>
                            <a:pt x="97" y="95"/>
                          </a:lnTo>
                          <a:lnTo>
                            <a:pt x="105" y="112"/>
                          </a:lnTo>
                          <a:lnTo>
                            <a:pt x="115" y="128"/>
                          </a:lnTo>
                          <a:lnTo>
                            <a:pt x="136" y="153"/>
                          </a:lnTo>
                          <a:lnTo>
                            <a:pt x="166" y="179"/>
                          </a:lnTo>
                          <a:lnTo>
                            <a:pt x="208" y="209"/>
                          </a:lnTo>
                          <a:lnTo>
                            <a:pt x="208" y="230"/>
                          </a:lnTo>
                          <a:lnTo>
                            <a:pt x="190" y="219"/>
                          </a:lnTo>
                          <a:lnTo>
                            <a:pt x="166" y="205"/>
                          </a:lnTo>
                          <a:lnTo>
                            <a:pt x="132" y="179"/>
                          </a:lnTo>
                          <a:lnTo>
                            <a:pt x="105" y="150"/>
                          </a:lnTo>
                          <a:lnTo>
                            <a:pt x="80" y="128"/>
                          </a:lnTo>
                          <a:lnTo>
                            <a:pt x="56" y="101"/>
                          </a:lnTo>
                          <a:lnTo>
                            <a:pt x="36" y="78"/>
                          </a:lnTo>
                          <a:lnTo>
                            <a:pt x="15" y="57"/>
                          </a:lnTo>
                          <a:lnTo>
                            <a:pt x="2" y="35"/>
                          </a:lnTo>
                          <a:close/>
                        </a:path>
                      </a:pathLst>
                    </a:custGeom>
                    <a:solidFill>
                      <a:srgbClr val="FFA040"/>
                    </a:solidFill>
                    <a:ln w="9525">
                      <a:noFill/>
                      <a:round/>
                      <a:headEnd/>
                      <a:tailEnd/>
                    </a:ln>
                  </p:spPr>
                  <p:txBody>
                    <a:bodyPr/>
                    <a:lstStyle/>
                    <a:p>
                      <a:endParaRPr lang="zh-CN" altLang="en-US"/>
                    </a:p>
                  </p:txBody>
                </p:sp>
                <p:sp>
                  <p:nvSpPr>
                    <p:cNvPr id="177279" name="Freeform 385"/>
                    <p:cNvSpPr>
                      <a:spLocks noChangeAspect="1"/>
                    </p:cNvSpPr>
                    <p:nvPr/>
                  </p:nvSpPr>
                  <p:spPr bwMode="auto">
                    <a:xfrm>
                      <a:off x="6345" y="4443"/>
                      <a:ext cx="86" cy="69"/>
                    </a:xfrm>
                    <a:custGeom>
                      <a:avLst/>
                      <a:gdLst>
                        <a:gd name="T0" fmla="*/ 0 w 86"/>
                        <a:gd name="T1" fmla="*/ 0 h 69"/>
                        <a:gd name="T2" fmla="*/ 11 w 86"/>
                        <a:gd name="T3" fmla="*/ 10 h 69"/>
                        <a:gd name="T4" fmla="*/ 25 w 86"/>
                        <a:gd name="T5" fmla="*/ 21 h 69"/>
                        <a:gd name="T6" fmla="*/ 42 w 86"/>
                        <a:gd name="T7" fmla="*/ 33 h 69"/>
                        <a:gd name="T8" fmla="*/ 60 w 86"/>
                        <a:gd name="T9" fmla="*/ 44 h 69"/>
                        <a:gd name="T10" fmla="*/ 77 w 86"/>
                        <a:gd name="T11" fmla="*/ 54 h 69"/>
                        <a:gd name="T12" fmla="*/ 86 w 86"/>
                        <a:gd name="T13" fmla="*/ 61 h 69"/>
                        <a:gd name="T14" fmla="*/ 65 w 86"/>
                        <a:gd name="T15" fmla="*/ 69 h 69"/>
                        <a:gd name="T16" fmla="*/ 42 w 86"/>
                        <a:gd name="T17" fmla="*/ 61 h 69"/>
                        <a:gd name="T18" fmla="*/ 18 w 86"/>
                        <a:gd name="T19" fmla="*/ 52 h 69"/>
                        <a:gd name="T20" fmla="*/ 0 w 86"/>
                        <a:gd name="T21" fmla="*/ 42 h 69"/>
                        <a:gd name="T22" fmla="*/ 1 w 86"/>
                        <a:gd name="T23" fmla="*/ 33 h 69"/>
                        <a:gd name="T24" fmla="*/ 4 w 86"/>
                        <a:gd name="T25" fmla="*/ 17 h 69"/>
                        <a:gd name="T26" fmla="*/ 0 w 86"/>
                        <a:gd name="T27" fmla="*/ 0 h 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69"/>
                        <a:gd name="T44" fmla="*/ 86 w 86"/>
                        <a:gd name="T45" fmla="*/ 69 h 6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69">
                          <a:moveTo>
                            <a:pt x="0" y="0"/>
                          </a:moveTo>
                          <a:lnTo>
                            <a:pt x="11" y="10"/>
                          </a:lnTo>
                          <a:lnTo>
                            <a:pt x="25" y="21"/>
                          </a:lnTo>
                          <a:lnTo>
                            <a:pt x="42" y="33"/>
                          </a:lnTo>
                          <a:lnTo>
                            <a:pt x="60" y="44"/>
                          </a:lnTo>
                          <a:lnTo>
                            <a:pt x="77" y="54"/>
                          </a:lnTo>
                          <a:lnTo>
                            <a:pt x="86" y="61"/>
                          </a:lnTo>
                          <a:lnTo>
                            <a:pt x="65" y="69"/>
                          </a:lnTo>
                          <a:lnTo>
                            <a:pt x="42" y="61"/>
                          </a:lnTo>
                          <a:lnTo>
                            <a:pt x="18" y="52"/>
                          </a:lnTo>
                          <a:lnTo>
                            <a:pt x="0" y="42"/>
                          </a:lnTo>
                          <a:lnTo>
                            <a:pt x="1" y="33"/>
                          </a:lnTo>
                          <a:lnTo>
                            <a:pt x="4" y="17"/>
                          </a:lnTo>
                          <a:lnTo>
                            <a:pt x="0" y="0"/>
                          </a:lnTo>
                          <a:close/>
                        </a:path>
                      </a:pathLst>
                    </a:custGeom>
                    <a:solidFill>
                      <a:srgbClr val="FFA040"/>
                    </a:solidFill>
                    <a:ln w="9525">
                      <a:noFill/>
                      <a:round/>
                      <a:headEnd/>
                      <a:tailEnd/>
                    </a:ln>
                  </p:spPr>
                  <p:txBody>
                    <a:bodyPr/>
                    <a:lstStyle/>
                    <a:p>
                      <a:endParaRPr lang="zh-CN" altLang="en-US"/>
                    </a:p>
                  </p:txBody>
                </p:sp>
                <p:sp>
                  <p:nvSpPr>
                    <p:cNvPr id="177280" name="Freeform 386"/>
                    <p:cNvSpPr>
                      <a:spLocks noChangeAspect="1"/>
                    </p:cNvSpPr>
                    <p:nvPr/>
                  </p:nvSpPr>
                  <p:spPr bwMode="auto">
                    <a:xfrm>
                      <a:off x="6501" y="4426"/>
                      <a:ext cx="732" cy="689"/>
                    </a:xfrm>
                    <a:custGeom>
                      <a:avLst/>
                      <a:gdLst>
                        <a:gd name="T0" fmla="*/ 348 w 732"/>
                        <a:gd name="T1" fmla="*/ 158 h 689"/>
                        <a:gd name="T2" fmla="*/ 292 w 732"/>
                        <a:gd name="T3" fmla="*/ 181 h 689"/>
                        <a:gd name="T4" fmla="*/ 175 w 732"/>
                        <a:gd name="T5" fmla="*/ 200 h 689"/>
                        <a:gd name="T6" fmla="*/ 0 w 732"/>
                        <a:gd name="T7" fmla="*/ 209 h 689"/>
                        <a:gd name="T8" fmla="*/ 205 w 732"/>
                        <a:gd name="T9" fmla="*/ 244 h 689"/>
                        <a:gd name="T10" fmla="*/ 435 w 732"/>
                        <a:gd name="T11" fmla="*/ 225 h 689"/>
                        <a:gd name="T12" fmla="*/ 597 w 732"/>
                        <a:gd name="T13" fmla="*/ 177 h 689"/>
                        <a:gd name="T14" fmla="*/ 648 w 732"/>
                        <a:gd name="T15" fmla="*/ 169 h 689"/>
                        <a:gd name="T16" fmla="*/ 625 w 732"/>
                        <a:gd name="T17" fmla="*/ 208 h 689"/>
                        <a:gd name="T18" fmla="*/ 510 w 732"/>
                        <a:gd name="T19" fmla="*/ 263 h 689"/>
                        <a:gd name="T20" fmla="*/ 304 w 732"/>
                        <a:gd name="T21" fmla="*/ 308 h 689"/>
                        <a:gd name="T22" fmla="*/ 177 w 732"/>
                        <a:gd name="T23" fmla="*/ 352 h 689"/>
                        <a:gd name="T24" fmla="*/ 411 w 732"/>
                        <a:gd name="T25" fmla="*/ 347 h 689"/>
                        <a:gd name="T26" fmla="*/ 567 w 732"/>
                        <a:gd name="T27" fmla="*/ 308 h 689"/>
                        <a:gd name="T28" fmla="*/ 659 w 732"/>
                        <a:gd name="T29" fmla="*/ 276 h 689"/>
                        <a:gd name="T30" fmla="*/ 661 w 732"/>
                        <a:gd name="T31" fmla="*/ 299 h 689"/>
                        <a:gd name="T32" fmla="*/ 584 w 732"/>
                        <a:gd name="T33" fmla="*/ 354 h 689"/>
                        <a:gd name="T34" fmla="*/ 439 w 732"/>
                        <a:gd name="T35" fmla="*/ 407 h 689"/>
                        <a:gd name="T36" fmla="*/ 237 w 732"/>
                        <a:gd name="T37" fmla="*/ 444 h 689"/>
                        <a:gd name="T38" fmla="*/ 305 w 732"/>
                        <a:gd name="T39" fmla="*/ 466 h 689"/>
                        <a:gd name="T40" fmla="*/ 482 w 732"/>
                        <a:gd name="T41" fmla="*/ 458 h 689"/>
                        <a:gd name="T42" fmla="*/ 629 w 732"/>
                        <a:gd name="T43" fmla="*/ 413 h 689"/>
                        <a:gd name="T44" fmla="*/ 642 w 732"/>
                        <a:gd name="T45" fmla="*/ 430 h 689"/>
                        <a:gd name="T46" fmla="*/ 599 w 732"/>
                        <a:gd name="T47" fmla="*/ 474 h 689"/>
                        <a:gd name="T48" fmla="*/ 489 w 732"/>
                        <a:gd name="T49" fmla="*/ 521 h 689"/>
                        <a:gd name="T50" fmla="*/ 360 w 732"/>
                        <a:gd name="T51" fmla="*/ 542 h 689"/>
                        <a:gd name="T52" fmla="*/ 166 w 732"/>
                        <a:gd name="T53" fmla="*/ 546 h 689"/>
                        <a:gd name="T54" fmla="*/ 301 w 732"/>
                        <a:gd name="T55" fmla="*/ 579 h 689"/>
                        <a:gd name="T56" fmla="*/ 427 w 732"/>
                        <a:gd name="T57" fmla="*/ 580 h 689"/>
                        <a:gd name="T58" fmla="*/ 540 w 732"/>
                        <a:gd name="T59" fmla="*/ 562 h 689"/>
                        <a:gd name="T60" fmla="*/ 589 w 732"/>
                        <a:gd name="T61" fmla="*/ 565 h 689"/>
                        <a:gd name="T62" fmla="*/ 561 w 732"/>
                        <a:gd name="T63" fmla="*/ 597 h 689"/>
                        <a:gd name="T64" fmla="*/ 495 w 732"/>
                        <a:gd name="T65" fmla="*/ 622 h 689"/>
                        <a:gd name="T66" fmla="*/ 253 w 732"/>
                        <a:gd name="T67" fmla="*/ 649 h 689"/>
                        <a:gd name="T68" fmla="*/ 453 w 732"/>
                        <a:gd name="T69" fmla="*/ 663 h 689"/>
                        <a:gd name="T70" fmla="*/ 466 w 732"/>
                        <a:gd name="T71" fmla="*/ 687 h 689"/>
                        <a:gd name="T72" fmla="*/ 542 w 732"/>
                        <a:gd name="T73" fmla="*/ 664 h 689"/>
                        <a:gd name="T74" fmla="*/ 597 w 732"/>
                        <a:gd name="T75" fmla="*/ 621 h 689"/>
                        <a:gd name="T76" fmla="*/ 709 w 732"/>
                        <a:gd name="T77" fmla="*/ 453 h 689"/>
                        <a:gd name="T78" fmla="*/ 714 w 732"/>
                        <a:gd name="T79" fmla="*/ 419 h 689"/>
                        <a:gd name="T80" fmla="*/ 698 w 732"/>
                        <a:gd name="T81" fmla="*/ 386 h 689"/>
                        <a:gd name="T82" fmla="*/ 713 w 732"/>
                        <a:gd name="T83" fmla="*/ 354 h 689"/>
                        <a:gd name="T84" fmla="*/ 732 w 732"/>
                        <a:gd name="T85" fmla="*/ 322 h 689"/>
                        <a:gd name="T86" fmla="*/ 719 w 732"/>
                        <a:gd name="T87" fmla="*/ 287 h 689"/>
                        <a:gd name="T88" fmla="*/ 702 w 732"/>
                        <a:gd name="T89" fmla="*/ 255 h 689"/>
                        <a:gd name="T90" fmla="*/ 723 w 732"/>
                        <a:gd name="T91" fmla="*/ 221 h 689"/>
                        <a:gd name="T92" fmla="*/ 722 w 732"/>
                        <a:gd name="T93" fmla="*/ 179 h 689"/>
                        <a:gd name="T94" fmla="*/ 705 w 732"/>
                        <a:gd name="T95" fmla="*/ 147 h 689"/>
                        <a:gd name="T96" fmla="*/ 719 w 732"/>
                        <a:gd name="T97" fmla="*/ 114 h 689"/>
                        <a:gd name="T98" fmla="*/ 732 w 732"/>
                        <a:gd name="T99" fmla="*/ 80 h 689"/>
                        <a:gd name="T100" fmla="*/ 714 w 732"/>
                        <a:gd name="T101" fmla="*/ 48 h 689"/>
                        <a:gd name="T102" fmla="*/ 634 w 732"/>
                        <a:gd name="T103" fmla="*/ 50 h 689"/>
                        <a:gd name="T104" fmla="*/ 475 w 732"/>
                        <a:gd name="T105" fmla="*/ 105 h 689"/>
                        <a:gd name="T106" fmla="*/ 294 w 732"/>
                        <a:gd name="T107" fmla="*/ 135 h 6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32"/>
                        <a:gd name="T163" fmla="*/ 0 h 689"/>
                        <a:gd name="T164" fmla="*/ 732 w 732"/>
                        <a:gd name="T165" fmla="*/ 689 h 68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32" h="689">
                          <a:moveTo>
                            <a:pt x="294" y="135"/>
                          </a:moveTo>
                          <a:lnTo>
                            <a:pt x="186" y="143"/>
                          </a:lnTo>
                          <a:lnTo>
                            <a:pt x="348" y="158"/>
                          </a:lnTo>
                          <a:lnTo>
                            <a:pt x="338" y="166"/>
                          </a:lnTo>
                          <a:lnTo>
                            <a:pt x="318" y="173"/>
                          </a:lnTo>
                          <a:lnTo>
                            <a:pt x="292" y="181"/>
                          </a:lnTo>
                          <a:lnTo>
                            <a:pt x="258" y="190"/>
                          </a:lnTo>
                          <a:lnTo>
                            <a:pt x="222" y="196"/>
                          </a:lnTo>
                          <a:lnTo>
                            <a:pt x="175" y="200"/>
                          </a:lnTo>
                          <a:lnTo>
                            <a:pt x="120" y="206"/>
                          </a:lnTo>
                          <a:lnTo>
                            <a:pt x="61" y="209"/>
                          </a:lnTo>
                          <a:lnTo>
                            <a:pt x="0" y="209"/>
                          </a:lnTo>
                          <a:lnTo>
                            <a:pt x="95" y="232"/>
                          </a:lnTo>
                          <a:lnTo>
                            <a:pt x="154" y="244"/>
                          </a:lnTo>
                          <a:lnTo>
                            <a:pt x="205" y="244"/>
                          </a:lnTo>
                          <a:lnTo>
                            <a:pt x="267" y="244"/>
                          </a:lnTo>
                          <a:lnTo>
                            <a:pt x="359" y="236"/>
                          </a:lnTo>
                          <a:lnTo>
                            <a:pt x="435" y="225"/>
                          </a:lnTo>
                          <a:lnTo>
                            <a:pt x="499" y="209"/>
                          </a:lnTo>
                          <a:lnTo>
                            <a:pt x="567" y="188"/>
                          </a:lnTo>
                          <a:lnTo>
                            <a:pt x="597" y="177"/>
                          </a:lnTo>
                          <a:lnTo>
                            <a:pt x="625" y="168"/>
                          </a:lnTo>
                          <a:lnTo>
                            <a:pt x="640" y="164"/>
                          </a:lnTo>
                          <a:lnTo>
                            <a:pt x="648" y="169"/>
                          </a:lnTo>
                          <a:lnTo>
                            <a:pt x="648" y="181"/>
                          </a:lnTo>
                          <a:lnTo>
                            <a:pt x="642" y="194"/>
                          </a:lnTo>
                          <a:lnTo>
                            <a:pt x="625" y="208"/>
                          </a:lnTo>
                          <a:lnTo>
                            <a:pt x="597" y="226"/>
                          </a:lnTo>
                          <a:lnTo>
                            <a:pt x="557" y="244"/>
                          </a:lnTo>
                          <a:lnTo>
                            <a:pt x="510" y="263"/>
                          </a:lnTo>
                          <a:lnTo>
                            <a:pt x="448" y="282"/>
                          </a:lnTo>
                          <a:lnTo>
                            <a:pt x="376" y="297"/>
                          </a:lnTo>
                          <a:lnTo>
                            <a:pt x="304" y="308"/>
                          </a:lnTo>
                          <a:lnTo>
                            <a:pt x="228" y="320"/>
                          </a:lnTo>
                          <a:lnTo>
                            <a:pt x="95" y="333"/>
                          </a:lnTo>
                          <a:lnTo>
                            <a:pt x="177" y="352"/>
                          </a:lnTo>
                          <a:lnTo>
                            <a:pt x="243" y="360"/>
                          </a:lnTo>
                          <a:lnTo>
                            <a:pt x="326" y="358"/>
                          </a:lnTo>
                          <a:lnTo>
                            <a:pt x="411" y="347"/>
                          </a:lnTo>
                          <a:lnTo>
                            <a:pt x="474" y="333"/>
                          </a:lnTo>
                          <a:lnTo>
                            <a:pt x="525" y="320"/>
                          </a:lnTo>
                          <a:lnTo>
                            <a:pt x="567" y="308"/>
                          </a:lnTo>
                          <a:lnTo>
                            <a:pt x="610" y="293"/>
                          </a:lnTo>
                          <a:lnTo>
                            <a:pt x="644" y="280"/>
                          </a:lnTo>
                          <a:lnTo>
                            <a:pt x="659" y="276"/>
                          </a:lnTo>
                          <a:lnTo>
                            <a:pt x="668" y="276"/>
                          </a:lnTo>
                          <a:lnTo>
                            <a:pt x="667" y="287"/>
                          </a:lnTo>
                          <a:lnTo>
                            <a:pt x="661" y="299"/>
                          </a:lnTo>
                          <a:lnTo>
                            <a:pt x="648" y="314"/>
                          </a:lnTo>
                          <a:lnTo>
                            <a:pt x="617" y="335"/>
                          </a:lnTo>
                          <a:lnTo>
                            <a:pt x="584" y="354"/>
                          </a:lnTo>
                          <a:lnTo>
                            <a:pt x="546" y="371"/>
                          </a:lnTo>
                          <a:lnTo>
                            <a:pt x="496" y="390"/>
                          </a:lnTo>
                          <a:lnTo>
                            <a:pt x="439" y="407"/>
                          </a:lnTo>
                          <a:lnTo>
                            <a:pt x="352" y="426"/>
                          </a:lnTo>
                          <a:lnTo>
                            <a:pt x="294" y="438"/>
                          </a:lnTo>
                          <a:lnTo>
                            <a:pt x="237" y="444"/>
                          </a:lnTo>
                          <a:lnTo>
                            <a:pt x="154" y="449"/>
                          </a:lnTo>
                          <a:lnTo>
                            <a:pt x="239" y="461"/>
                          </a:lnTo>
                          <a:lnTo>
                            <a:pt x="305" y="466"/>
                          </a:lnTo>
                          <a:lnTo>
                            <a:pt x="360" y="468"/>
                          </a:lnTo>
                          <a:lnTo>
                            <a:pt x="423" y="466"/>
                          </a:lnTo>
                          <a:lnTo>
                            <a:pt x="482" y="458"/>
                          </a:lnTo>
                          <a:lnTo>
                            <a:pt x="530" y="447"/>
                          </a:lnTo>
                          <a:lnTo>
                            <a:pt x="568" y="434"/>
                          </a:lnTo>
                          <a:lnTo>
                            <a:pt x="629" y="413"/>
                          </a:lnTo>
                          <a:lnTo>
                            <a:pt x="637" y="413"/>
                          </a:lnTo>
                          <a:lnTo>
                            <a:pt x="644" y="417"/>
                          </a:lnTo>
                          <a:lnTo>
                            <a:pt x="642" y="430"/>
                          </a:lnTo>
                          <a:lnTo>
                            <a:pt x="634" y="444"/>
                          </a:lnTo>
                          <a:lnTo>
                            <a:pt x="620" y="458"/>
                          </a:lnTo>
                          <a:lnTo>
                            <a:pt x="599" y="474"/>
                          </a:lnTo>
                          <a:lnTo>
                            <a:pt x="563" y="493"/>
                          </a:lnTo>
                          <a:lnTo>
                            <a:pt x="525" y="510"/>
                          </a:lnTo>
                          <a:lnTo>
                            <a:pt x="489" y="521"/>
                          </a:lnTo>
                          <a:lnTo>
                            <a:pt x="448" y="531"/>
                          </a:lnTo>
                          <a:lnTo>
                            <a:pt x="410" y="537"/>
                          </a:lnTo>
                          <a:lnTo>
                            <a:pt x="360" y="542"/>
                          </a:lnTo>
                          <a:lnTo>
                            <a:pt x="305" y="545"/>
                          </a:lnTo>
                          <a:lnTo>
                            <a:pt x="250" y="546"/>
                          </a:lnTo>
                          <a:lnTo>
                            <a:pt x="166" y="546"/>
                          </a:lnTo>
                          <a:lnTo>
                            <a:pt x="211" y="562"/>
                          </a:lnTo>
                          <a:lnTo>
                            <a:pt x="253" y="573"/>
                          </a:lnTo>
                          <a:lnTo>
                            <a:pt x="301" y="579"/>
                          </a:lnTo>
                          <a:lnTo>
                            <a:pt x="342" y="580"/>
                          </a:lnTo>
                          <a:lnTo>
                            <a:pt x="384" y="583"/>
                          </a:lnTo>
                          <a:lnTo>
                            <a:pt x="427" y="580"/>
                          </a:lnTo>
                          <a:lnTo>
                            <a:pt x="462" y="579"/>
                          </a:lnTo>
                          <a:lnTo>
                            <a:pt x="495" y="573"/>
                          </a:lnTo>
                          <a:lnTo>
                            <a:pt x="540" y="562"/>
                          </a:lnTo>
                          <a:lnTo>
                            <a:pt x="574" y="554"/>
                          </a:lnTo>
                          <a:lnTo>
                            <a:pt x="587" y="555"/>
                          </a:lnTo>
                          <a:lnTo>
                            <a:pt x="589" y="565"/>
                          </a:lnTo>
                          <a:lnTo>
                            <a:pt x="585" y="575"/>
                          </a:lnTo>
                          <a:lnTo>
                            <a:pt x="576" y="586"/>
                          </a:lnTo>
                          <a:lnTo>
                            <a:pt x="561" y="597"/>
                          </a:lnTo>
                          <a:lnTo>
                            <a:pt x="544" y="605"/>
                          </a:lnTo>
                          <a:lnTo>
                            <a:pt x="525" y="614"/>
                          </a:lnTo>
                          <a:lnTo>
                            <a:pt x="495" y="622"/>
                          </a:lnTo>
                          <a:lnTo>
                            <a:pt x="432" y="631"/>
                          </a:lnTo>
                          <a:lnTo>
                            <a:pt x="372" y="639"/>
                          </a:lnTo>
                          <a:lnTo>
                            <a:pt x="253" y="649"/>
                          </a:lnTo>
                          <a:lnTo>
                            <a:pt x="407" y="656"/>
                          </a:lnTo>
                          <a:lnTo>
                            <a:pt x="439" y="656"/>
                          </a:lnTo>
                          <a:lnTo>
                            <a:pt x="453" y="663"/>
                          </a:lnTo>
                          <a:lnTo>
                            <a:pt x="461" y="670"/>
                          </a:lnTo>
                          <a:lnTo>
                            <a:pt x="458" y="681"/>
                          </a:lnTo>
                          <a:lnTo>
                            <a:pt x="466" y="687"/>
                          </a:lnTo>
                          <a:lnTo>
                            <a:pt x="486" y="689"/>
                          </a:lnTo>
                          <a:lnTo>
                            <a:pt x="516" y="677"/>
                          </a:lnTo>
                          <a:lnTo>
                            <a:pt x="542" y="664"/>
                          </a:lnTo>
                          <a:lnTo>
                            <a:pt x="563" y="651"/>
                          </a:lnTo>
                          <a:lnTo>
                            <a:pt x="580" y="639"/>
                          </a:lnTo>
                          <a:lnTo>
                            <a:pt x="597" y="621"/>
                          </a:lnTo>
                          <a:lnTo>
                            <a:pt x="651" y="548"/>
                          </a:lnTo>
                          <a:lnTo>
                            <a:pt x="693" y="485"/>
                          </a:lnTo>
                          <a:lnTo>
                            <a:pt x="709" y="453"/>
                          </a:lnTo>
                          <a:lnTo>
                            <a:pt x="713" y="440"/>
                          </a:lnTo>
                          <a:lnTo>
                            <a:pt x="714" y="430"/>
                          </a:lnTo>
                          <a:lnTo>
                            <a:pt x="714" y="419"/>
                          </a:lnTo>
                          <a:lnTo>
                            <a:pt x="706" y="406"/>
                          </a:lnTo>
                          <a:lnTo>
                            <a:pt x="701" y="398"/>
                          </a:lnTo>
                          <a:lnTo>
                            <a:pt x="698" y="386"/>
                          </a:lnTo>
                          <a:lnTo>
                            <a:pt x="701" y="373"/>
                          </a:lnTo>
                          <a:lnTo>
                            <a:pt x="706" y="364"/>
                          </a:lnTo>
                          <a:lnTo>
                            <a:pt x="713" y="354"/>
                          </a:lnTo>
                          <a:lnTo>
                            <a:pt x="719" y="344"/>
                          </a:lnTo>
                          <a:lnTo>
                            <a:pt x="727" y="333"/>
                          </a:lnTo>
                          <a:lnTo>
                            <a:pt x="732" y="322"/>
                          </a:lnTo>
                          <a:lnTo>
                            <a:pt x="731" y="308"/>
                          </a:lnTo>
                          <a:lnTo>
                            <a:pt x="726" y="297"/>
                          </a:lnTo>
                          <a:lnTo>
                            <a:pt x="719" y="287"/>
                          </a:lnTo>
                          <a:lnTo>
                            <a:pt x="713" y="278"/>
                          </a:lnTo>
                          <a:lnTo>
                            <a:pt x="705" y="267"/>
                          </a:lnTo>
                          <a:lnTo>
                            <a:pt x="702" y="255"/>
                          </a:lnTo>
                          <a:lnTo>
                            <a:pt x="705" y="246"/>
                          </a:lnTo>
                          <a:lnTo>
                            <a:pt x="714" y="232"/>
                          </a:lnTo>
                          <a:lnTo>
                            <a:pt x="723" y="221"/>
                          </a:lnTo>
                          <a:lnTo>
                            <a:pt x="727" y="209"/>
                          </a:lnTo>
                          <a:lnTo>
                            <a:pt x="727" y="194"/>
                          </a:lnTo>
                          <a:lnTo>
                            <a:pt x="722" y="179"/>
                          </a:lnTo>
                          <a:lnTo>
                            <a:pt x="713" y="168"/>
                          </a:lnTo>
                          <a:lnTo>
                            <a:pt x="709" y="160"/>
                          </a:lnTo>
                          <a:lnTo>
                            <a:pt x="705" y="147"/>
                          </a:lnTo>
                          <a:lnTo>
                            <a:pt x="706" y="133"/>
                          </a:lnTo>
                          <a:lnTo>
                            <a:pt x="714" y="122"/>
                          </a:lnTo>
                          <a:lnTo>
                            <a:pt x="719" y="114"/>
                          </a:lnTo>
                          <a:lnTo>
                            <a:pt x="727" y="105"/>
                          </a:lnTo>
                          <a:lnTo>
                            <a:pt x="731" y="93"/>
                          </a:lnTo>
                          <a:lnTo>
                            <a:pt x="732" y="80"/>
                          </a:lnTo>
                          <a:lnTo>
                            <a:pt x="730" y="72"/>
                          </a:lnTo>
                          <a:lnTo>
                            <a:pt x="722" y="59"/>
                          </a:lnTo>
                          <a:lnTo>
                            <a:pt x="714" y="48"/>
                          </a:lnTo>
                          <a:lnTo>
                            <a:pt x="709" y="34"/>
                          </a:lnTo>
                          <a:lnTo>
                            <a:pt x="709" y="0"/>
                          </a:lnTo>
                          <a:lnTo>
                            <a:pt x="634" y="50"/>
                          </a:lnTo>
                          <a:lnTo>
                            <a:pt x="589" y="69"/>
                          </a:lnTo>
                          <a:lnTo>
                            <a:pt x="536" y="86"/>
                          </a:lnTo>
                          <a:lnTo>
                            <a:pt x="475" y="105"/>
                          </a:lnTo>
                          <a:lnTo>
                            <a:pt x="420" y="116"/>
                          </a:lnTo>
                          <a:lnTo>
                            <a:pt x="365" y="126"/>
                          </a:lnTo>
                          <a:lnTo>
                            <a:pt x="294" y="135"/>
                          </a:lnTo>
                          <a:close/>
                        </a:path>
                      </a:pathLst>
                    </a:custGeom>
                    <a:solidFill>
                      <a:srgbClr val="FFA040"/>
                    </a:solidFill>
                    <a:ln w="9525">
                      <a:noFill/>
                      <a:round/>
                      <a:headEnd/>
                      <a:tailEnd/>
                    </a:ln>
                  </p:spPr>
                  <p:txBody>
                    <a:bodyPr/>
                    <a:lstStyle/>
                    <a:p>
                      <a:endParaRPr lang="zh-CN" altLang="en-US"/>
                    </a:p>
                  </p:txBody>
                </p:sp>
              </p:grpSp>
            </p:grpSp>
            <p:grpSp>
              <p:nvGrpSpPr>
                <p:cNvPr id="16" name="Group 387"/>
                <p:cNvGrpSpPr>
                  <a:grpSpLocks noChangeAspect="1"/>
                </p:cNvGrpSpPr>
                <p:nvPr/>
              </p:nvGrpSpPr>
              <p:grpSpPr bwMode="auto">
                <a:xfrm>
                  <a:off x="6929" y="4535"/>
                  <a:ext cx="218" cy="436"/>
                  <a:chOff x="6929" y="4535"/>
                  <a:chExt cx="218" cy="436"/>
                </a:xfrm>
              </p:grpSpPr>
              <p:sp>
                <p:nvSpPr>
                  <p:cNvPr id="177268" name="Freeform 388"/>
                  <p:cNvSpPr>
                    <a:spLocks noChangeAspect="1"/>
                  </p:cNvSpPr>
                  <p:nvPr/>
                </p:nvSpPr>
                <p:spPr bwMode="auto">
                  <a:xfrm>
                    <a:off x="6971" y="4651"/>
                    <a:ext cx="167" cy="70"/>
                  </a:xfrm>
                  <a:custGeom>
                    <a:avLst/>
                    <a:gdLst>
                      <a:gd name="T0" fmla="*/ 167 w 167"/>
                      <a:gd name="T1" fmla="*/ 13 h 70"/>
                      <a:gd name="T2" fmla="*/ 151 w 167"/>
                      <a:gd name="T3" fmla="*/ 0 h 70"/>
                      <a:gd name="T4" fmla="*/ 100 w 167"/>
                      <a:gd name="T5" fmla="*/ 26 h 70"/>
                      <a:gd name="T6" fmla="*/ 49 w 167"/>
                      <a:gd name="T7" fmla="*/ 45 h 70"/>
                      <a:gd name="T8" fmla="*/ 0 w 167"/>
                      <a:gd name="T9" fmla="*/ 59 h 70"/>
                      <a:gd name="T10" fmla="*/ 9 w 167"/>
                      <a:gd name="T11" fmla="*/ 70 h 70"/>
                      <a:gd name="T12" fmla="*/ 43 w 167"/>
                      <a:gd name="T13" fmla="*/ 70 h 70"/>
                      <a:gd name="T14" fmla="*/ 89 w 167"/>
                      <a:gd name="T15" fmla="*/ 60 h 70"/>
                      <a:gd name="T16" fmla="*/ 130 w 167"/>
                      <a:gd name="T17" fmla="*/ 40 h 70"/>
                      <a:gd name="T18" fmla="*/ 167 w 167"/>
                      <a:gd name="T19" fmla="*/ 13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7"/>
                      <a:gd name="T31" fmla="*/ 0 h 70"/>
                      <a:gd name="T32" fmla="*/ 167 w 167"/>
                      <a:gd name="T33" fmla="*/ 70 h 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7" h="70">
                        <a:moveTo>
                          <a:pt x="167" y="13"/>
                        </a:moveTo>
                        <a:lnTo>
                          <a:pt x="151" y="0"/>
                        </a:lnTo>
                        <a:lnTo>
                          <a:pt x="100" y="26"/>
                        </a:lnTo>
                        <a:lnTo>
                          <a:pt x="49" y="45"/>
                        </a:lnTo>
                        <a:lnTo>
                          <a:pt x="0" y="59"/>
                        </a:lnTo>
                        <a:lnTo>
                          <a:pt x="9" y="70"/>
                        </a:lnTo>
                        <a:lnTo>
                          <a:pt x="43" y="70"/>
                        </a:lnTo>
                        <a:lnTo>
                          <a:pt x="89" y="60"/>
                        </a:lnTo>
                        <a:lnTo>
                          <a:pt x="130" y="40"/>
                        </a:lnTo>
                        <a:lnTo>
                          <a:pt x="167" y="13"/>
                        </a:lnTo>
                        <a:close/>
                      </a:path>
                    </a:pathLst>
                  </a:custGeom>
                  <a:solidFill>
                    <a:srgbClr val="FFE0C0"/>
                  </a:solidFill>
                  <a:ln w="9525">
                    <a:noFill/>
                    <a:round/>
                    <a:headEnd/>
                    <a:tailEnd/>
                  </a:ln>
                </p:spPr>
                <p:txBody>
                  <a:bodyPr/>
                  <a:lstStyle/>
                  <a:p>
                    <a:endParaRPr lang="zh-CN" altLang="en-US"/>
                  </a:p>
                </p:txBody>
              </p:sp>
              <p:sp>
                <p:nvSpPr>
                  <p:cNvPr id="177269" name="Freeform 389"/>
                  <p:cNvSpPr>
                    <a:spLocks noChangeAspect="1"/>
                  </p:cNvSpPr>
                  <p:nvPr/>
                </p:nvSpPr>
                <p:spPr bwMode="auto">
                  <a:xfrm>
                    <a:off x="7001" y="4763"/>
                    <a:ext cx="146" cy="78"/>
                  </a:xfrm>
                  <a:custGeom>
                    <a:avLst/>
                    <a:gdLst>
                      <a:gd name="T0" fmla="*/ 146 w 146"/>
                      <a:gd name="T1" fmla="*/ 15 h 78"/>
                      <a:gd name="T2" fmla="*/ 138 w 146"/>
                      <a:gd name="T3" fmla="*/ 0 h 78"/>
                      <a:gd name="T4" fmla="*/ 89 w 146"/>
                      <a:gd name="T5" fmla="*/ 34 h 78"/>
                      <a:gd name="T6" fmla="*/ 50 w 146"/>
                      <a:gd name="T7" fmla="*/ 51 h 78"/>
                      <a:gd name="T8" fmla="*/ 0 w 146"/>
                      <a:gd name="T9" fmla="*/ 66 h 78"/>
                      <a:gd name="T10" fmla="*/ 10 w 146"/>
                      <a:gd name="T11" fmla="*/ 78 h 78"/>
                      <a:gd name="T12" fmla="*/ 42 w 146"/>
                      <a:gd name="T13" fmla="*/ 78 h 78"/>
                      <a:gd name="T14" fmla="*/ 74 w 146"/>
                      <a:gd name="T15" fmla="*/ 69 h 78"/>
                      <a:gd name="T16" fmla="*/ 112 w 146"/>
                      <a:gd name="T17" fmla="*/ 45 h 78"/>
                      <a:gd name="T18" fmla="*/ 146 w 146"/>
                      <a:gd name="T19" fmla="*/ 15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6"/>
                      <a:gd name="T31" fmla="*/ 0 h 78"/>
                      <a:gd name="T32" fmla="*/ 146 w 146"/>
                      <a:gd name="T33" fmla="*/ 78 h 7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6" h="78">
                        <a:moveTo>
                          <a:pt x="146" y="15"/>
                        </a:moveTo>
                        <a:lnTo>
                          <a:pt x="138" y="0"/>
                        </a:lnTo>
                        <a:lnTo>
                          <a:pt x="89" y="34"/>
                        </a:lnTo>
                        <a:lnTo>
                          <a:pt x="50" y="51"/>
                        </a:lnTo>
                        <a:lnTo>
                          <a:pt x="0" y="66"/>
                        </a:lnTo>
                        <a:lnTo>
                          <a:pt x="10" y="78"/>
                        </a:lnTo>
                        <a:lnTo>
                          <a:pt x="42" y="78"/>
                        </a:lnTo>
                        <a:lnTo>
                          <a:pt x="74" y="69"/>
                        </a:lnTo>
                        <a:lnTo>
                          <a:pt x="112" y="45"/>
                        </a:lnTo>
                        <a:lnTo>
                          <a:pt x="146" y="15"/>
                        </a:lnTo>
                        <a:close/>
                      </a:path>
                    </a:pathLst>
                  </a:custGeom>
                  <a:solidFill>
                    <a:srgbClr val="FFE0C0"/>
                  </a:solidFill>
                  <a:ln w="9525">
                    <a:noFill/>
                    <a:round/>
                    <a:headEnd/>
                    <a:tailEnd/>
                  </a:ln>
                </p:spPr>
                <p:txBody>
                  <a:bodyPr/>
                  <a:lstStyle/>
                  <a:p>
                    <a:endParaRPr lang="zh-CN" altLang="en-US"/>
                  </a:p>
                </p:txBody>
              </p:sp>
              <p:sp>
                <p:nvSpPr>
                  <p:cNvPr id="177270" name="Freeform 390"/>
                  <p:cNvSpPr>
                    <a:spLocks noChangeAspect="1"/>
                  </p:cNvSpPr>
                  <p:nvPr/>
                </p:nvSpPr>
                <p:spPr bwMode="auto">
                  <a:xfrm>
                    <a:off x="6992" y="4894"/>
                    <a:ext cx="149" cy="77"/>
                  </a:xfrm>
                  <a:custGeom>
                    <a:avLst/>
                    <a:gdLst>
                      <a:gd name="T0" fmla="*/ 149 w 149"/>
                      <a:gd name="T1" fmla="*/ 11 h 77"/>
                      <a:gd name="T2" fmla="*/ 138 w 149"/>
                      <a:gd name="T3" fmla="*/ 0 h 77"/>
                      <a:gd name="T4" fmla="*/ 93 w 149"/>
                      <a:gd name="T5" fmla="*/ 31 h 77"/>
                      <a:gd name="T6" fmla="*/ 49 w 149"/>
                      <a:gd name="T7" fmla="*/ 49 h 77"/>
                      <a:gd name="T8" fmla="*/ 0 w 149"/>
                      <a:gd name="T9" fmla="*/ 63 h 77"/>
                      <a:gd name="T10" fmla="*/ 9 w 149"/>
                      <a:gd name="T11" fmla="*/ 77 h 77"/>
                      <a:gd name="T12" fmla="*/ 42 w 149"/>
                      <a:gd name="T13" fmla="*/ 74 h 77"/>
                      <a:gd name="T14" fmla="*/ 81 w 149"/>
                      <a:gd name="T15" fmla="*/ 65 h 77"/>
                      <a:gd name="T16" fmla="*/ 121 w 149"/>
                      <a:gd name="T17" fmla="*/ 40 h 77"/>
                      <a:gd name="T18" fmla="*/ 149 w 149"/>
                      <a:gd name="T19" fmla="*/ 11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9"/>
                      <a:gd name="T31" fmla="*/ 0 h 77"/>
                      <a:gd name="T32" fmla="*/ 149 w 149"/>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9" h="77">
                        <a:moveTo>
                          <a:pt x="149" y="11"/>
                        </a:moveTo>
                        <a:lnTo>
                          <a:pt x="138" y="0"/>
                        </a:lnTo>
                        <a:lnTo>
                          <a:pt x="93" y="31"/>
                        </a:lnTo>
                        <a:lnTo>
                          <a:pt x="49" y="49"/>
                        </a:lnTo>
                        <a:lnTo>
                          <a:pt x="0" y="63"/>
                        </a:lnTo>
                        <a:lnTo>
                          <a:pt x="9" y="77"/>
                        </a:lnTo>
                        <a:lnTo>
                          <a:pt x="42" y="74"/>
                        </a:lnTo>
                        <a:lnTo>
                          <a:pt x="81" y="65"/>
                        </a:lnTo>
                        <a:lnTo>
                          <a:pt x="121" y="40"/>
                        </a:lnTo>
                        <a:lnTo>
                          <a:pt x="149" y="11"/>
                        </a:lnTo>
                        <a:close/>
                      </a:path>
                    </a:pathLst>
                  </a:custGeom>
                  <a:solidFill>
                    <a:srgbClr val="FFE0C0"/>
                  </a:solidFill>
                  <a:ln w="9525">
                    <a:noFill/>
                    <a:round/>
                    <a:headEnd/>
                    <a:tailEnd/>
                  </a:ln>
                </p:spPr>
                <p:txBody>
                  <a:bodyPr/>
                  <a:lstStyle/>
                  <a:p>
                    <a:endParaRPr lang="zh-CN" altLang="en-US"/>
                  </a:p>
                </p:txBody>
              </p:sp>
              <p:sp>
                <p:nvSpPr>
                  <p:cNvPr id="177271" name="Freeform 391"/>
                  <p:cNvSpPr>
                    <a:spLocks noChangeAspect="1"/>
                  </p:cNvSpPr>
                  <p:nvPr/>
                </p:nvSpPr>
                <p:spPr bwMode="auto">
                  <a:xfrm>
                    <a:off x="6929" y="4535"/>
                    <a:ext cx="171" cy="68"/>
                  </a:xfrm>
                  <a:custGeom>
                    <a:avLst/>
                    <a:gdLst>
                      <a:gd name="T0" fmla="*/ 171 w 171"/>
                      <a:gd name="T1" fmla="*/ 13 h 68"/>
                      <a:gd name="T2" fmla="*/ 154 w 171"/>
                      <a:gd name="T3" fmla="*/ 0 h 68"/>
                      <a:gd name="T4" fmla="*/ 97 w 171"/>
                      <a:gd name="T5" fmla="*/ 26 h 68"/>
                      <a:gd name="T6" fmla="*/ 50 w 171"/>
                      <a:gd name="T7" fmla="*/ 41 h 68"/>
                      <a:gd name="T8" fmla="*/ 0 w 171"/>
                      <a:gd name="T9" fmla="*/ 55 h 68"/>
                      <a:gd name="T10" fmla="*/ 11 w 171"/>
                      <a:gd name="T11" fmla="*/ 68 h 68"/>
                      <a:gd name="T12" fmla="*/ 42 w 171"/>
                      <a:gd name="T13" fmla="*/ 66 h 68"/>
                      <a:gd name="T14" fmla="*/ 82 w 171"/>
                      <a:gd name="T15" fmla="*/ 57 h 68"/>
                      <a:gd name="T16" fmla="*/ 127 w 171"/>
                      <a:gd name="T17" fmla="*/ 40 h 68"/>
                      <a:gd name="T18" fmla="*/ 171 w 171"/>
                      <a:gd name="T19" fmla="*/ 13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1"/>
                      <a:gd name="T31" fmla="*/ 0 h 68"/>
                      <a:gd name="T32" fmla="*/ 171 w 171"/>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1" h="68">
                        <a:moveTo>
                          <a:pt x="171" y="13"/>
                        </a:moveTo>
                        <a:lnTo>
                          <a:pt x="154" y="0"/>
                        </a:lnTo>
                        <a:lnTo>
                          <a:pt x="97" y="26"/>
                        </a:lnTo>
                        <a:lnTo>
                          <a:pt x="50" y="41"/>
                        </a:lnTo>
                        <a:lnTo>
                          <a:pt x="0" y="55"/>
                        </a:lnTo>
                        <a:lnTo>
                          <a:pt x="11" y="68"/>
                        </a:lnTo>
                        <a:lnTo>
                          <a:pt x="42" y="66"/>
                        </a:lnTo>
                        <a:lnTo>
                          <a:pt x="82" y="57"/>
                        </a:lnTo>
                        <a:lnTo>
                          <a:pt x="127" y="40"/>
                        </a:lnTo>
                        <a:lnTo>
                          <a:pt x="171" y="13"/>
                        </a:lnTo>
                        <a:close/>
                      </a:path>
                    </a:pathLst>
                  </a:custGeom>
                  <a:solidFill>
                    <a:srgbClr val="FFE0C0"/>
                  </a:solidFill>
                  <a:ln w="9525">
                    <a:noFill/>
                    <a:round/>
                    <a:headEnd/>
                    <a:tailEnd/>
                  </a:ln>
                </p:spPr>
                <p:txBody>
                  <a:bodyPr/>
                  <a:lstStyle/>
                  <a:p>
                    <a:endParaRPr lang="zh-CN" altLang="en-US"/>
                  </a:p>
                </p:txBody>
              </p:sp>
            </p:grpSp>
          </p:grpSp>
          <p:sp>
            <p:nvSpPr>
              <p:cNvPr id="177178" name="Freeform 392"/>
              <p:cNvSpPr>
                <a:spLocks noChangeAspect="1"/>
              </p:cNvSpPr>
              <p:nvPr/>
            </p:nvSpPr>
            <p:spPr bwMode="auto">
              <a:xfrm rot="10680251">
                <a:off x="3394" y="2373"/>
                <a:ext cx="133" cy="191"/>
              </a:xfrm>
              <a:custGeom>
                <a:avLst/>
                <a:gdLst>
                  <a:gd name="T0" fmla="*/ 0 w 2019"/>
                  <a:gd name="T1" fmla="*/ 0 h 2908"/>
                  <a:gd name="T2" fmla="*/ 0 w 2019"/>
                  <a:gd name="T3" fmla="*/ 0 h 2908"/>
                  <a:gd name="T4" fmla="*/ 0 w 2019"/>
                  <a:gd name="T5" fmla="*/ 0 h 2908"/>
                  <a:gd name="T6" fmla="*/ 0 w 2019"/>
                  <a:gd name="T7" fmla="*/ 0 h 2908"/>
                  <a:gd name="T8" fmla="*/ 0 w 2019"/>
                  <a:gd name="T9" fmla="*/ 0 h 2908"/>
                  <a:gd name="T10" fmla="*/ 0 w 2019"/>
                  <a:gd name="T11" fmla="*/ 0 h 2908"/>
                  <a:gd name="T12" fmla="*/ 0 w 2019"/>
                  <a:gd name="T13" fmla="*/ 0 h 2908"/>
                  <a:gd name="T14" fmla="*/ 0 w 2019"/>
                  <a:gd name="T15" fmla="*/ 0 h 2908"/>
                  <a:gd name="T16" fmla="*/ 0 w 2019"/>
                  <a:gd name="T17" fmla="*/ 0 h 2908"/>
                  <a:gd name="T18" fmla="*/ 0 w 2019"/>
                  <a:gd name="T19" fmla="*/ 0 h 2908"/>
                  <a:gd name="T20" fmla="*/ 0 w 2019"/>
                  <a:gd name="T21" fmla="*/ 0 h 2908"/>
                  <a:gd name="T22" fmla="*/ 0 w 2019"/>
                  <a:gd name="T23" fmla="*/ 0 h 2908"/>
                  <a:gd name="T24" fmla="*/ 0 w 2019"/>
                  <a:gd name="T25" fmla="*/ 0 h 2908"/>
                  <a:gd name="T26" fmla="*/ 0 w 2019"/>
                  <a:gd name="T27" fmla="*/ 0 h 2908"/>
                  <a:gd name="T28" fmla="*/ 0 w 2019"/>
                  <a:gd name="T29" fmla="*/ 0 h 2908"/>
                  <a:gd name="T30" fmla="*/ 0 w 2019"/>
                  <a:gd name="T31" fmla="*/ 0 h 2908"/>
                  <a:gd name="T32" fmla="*/ 0 w 2019"/>
                  <a:gd name="T33" fmla="*/ 0 h 2908"/>
                  <a:gd name="T34" fmla="*/ 0 w 2019"/>
                  <a:gd name="T35" fmla="*/ 0 h 2908"/>
                  <a:gd name="T36" fmla="*/ 0 w 2019"/>
                  <a:gd name="T37" fmla="*/ 0 h 2908"/>
                  <a:gd name="T38" fmla="*/ 0 w 2019"/>
                  <a:gd name="T39" fmla="*/ 0 h 2908"/>
                  <a:gd name="T40" fmla="*/ 0 w 2019"/>
                  <a:gd name="T41" fmla="*/ 0 h 2908"/>
                  <a:gd name="T42" fmla="*/ 0 w 2019"/>
                  <a:gd name="T43" fmla="*/ 0 h 2908"/>
                  <a:gd name="T44" fmla="*/ 0 w 2019"/>
                  <a:gd name="T45" fmla="*/ 0 h 2908"/>
                  <a:gd name="T46" fmla="*/ 0 w 2019"/>
                  <a:gd name="T47" fmla="*/ 0 h 2908"/>
                  <a:gd name="T48" fmla="*/ 0 w 2019"/>
                  <a:gd name="T49" fmla="*/ 0 h 2908"/>
                  <a:gd name="T50" fmla="*/ 0 w 2019"/>
                  <a:gd name="T51" fmla="*/ 0 h 2908"/>
                  <a:gd name="T52" fmla="*/ 0 w 2019"/>
                  <a:gd name="T53" fmla="*/ 0 h 2908"/>
                  <a:gd name="T54" fmla="*/ 0 w 2019"/>
                  <a:gd name="T55" fmla="*/ 0 h 2908"/>
                  <a:gd name="T56" fmla="*/ 0 w 2019"/>
                  <a:gd name="T57" fmla="*/ 0 h 2908"/>
                  <a:gd name="T58" fmla="*/ 0 w 2019"/>
                  <a:gd name="T59" fmla="*/ 0 h 2908"/>
                  <a:gd name="T60" fmla="*/ 0 w 2019"/>
                  <a:gd name="T61" fmla="*/ 0 h 2908"/>
                  <a:gd name="T62" fmla="*/ 0 w 2019"/>
                  <a:gd name="T63" fmla="*/ 0 h 2908"/>
                  <a:gd name="T64" fmla="*/ 0 w 2019"/>
                  <a:gd name="T65" fmla="*/ 0 h 2908"/>
                  <a:gd name="T66" fmla="*/ 0 w 2019"/>
                  <a:gd name="T67" fmla="*/ 0 h 2908"/>
                  <a:gd name="T68" fmla="*/ 0 w 2019"/>
                  <a:gd name="T69" fmla="*/ 0 h 2908"/>
                  <a:gd name="T70" fmla="*/ 0 w 2019"/>
                  <a:gd name="T71" fmla="*/ 0 h 2908"/>
                  <a:gd name="T72" fmla="*/ 0 w 2019"/>
                  <a:gd name="T73" fmla="*/ 0 h 2908"/>
                  <a:gd name="T74" fmla="*/ 0 w 2019"/>
                  <a:gd name="T75" fmla="*/ 0 h 2908"/>
                  <a:gd name="T76" fmla="*/ 0 w 2019"/>
                  <a:gd name="T77" fmla="*/ 0 h 2908"/>
                  <a:gd name="T78" fmla="*/ 0 w 2019"/>
                  <a:gd name="T79" fmla="*/ 0 h 2908"/>
                  <a:gd name="T80" fmla="*/ 0 w 2019"/>
                  <a:gd name="T81" fmla="*/ 0 h 2908"/>
                  <a:gd name="T82" fmla="*/ 0 w 2019"/>
                  <a:gd name="T83" fmla="*/ 0 h 2908"/>
                  <a:gd name="T84" fmla="*/ 0 w 2019"/>
                  <a:gd name="T85" fmla="*/ 0 h 2908"/>
                  <a:gd name="T86" fmla="*/ 0 w 2019"/>
                  <a:gd name="T87" fmla="*/ 0 h 2908"/>
                  <a:gd name="T88" fmla="*/ 0 w 2019"/>
                  <a:gd name="T89" fmla="*/ 0 h 2908"/>
                  <a:gd name="T90" fmla="*/ 0 w 2019"/>
                  <a:gd name="T91" fmla="*/ 0 h 2908"/>
                  <a:gd name="T92" fmla="*/ 0 w 2019"/>
                  <a:gd name="T93" fmla="*/ 0 h 2908"/>
                  <a:gd name="T94" fmla="*/ 0 w 2019"/>
                  <a:gd name="T95" fmla="*/ 0 h 2908"/>
                  <a:gd name="T96" fmla="*/ 0 w 2019"/>
                  <a:gd name="T97" fmla="*/ 0 h 2908"/>
                  <a:gd name="T98" fmla="*/ 0 w 2019"/>
                  <a:gd name="T99" fmla="*/ 0 h 2908"/>
                  <a:gd name="T100" fmla="*/ 0 w 2019"/>
                  <a:gd name="T101" fmla="*/ 0 h 2908"/>
                  <a:gd name="T102" fmla="*/ 0 w 2019"/>
                  <a:gd name="T103" fmla="*/ 0 h 2908"/>
                  <a:gd name="T104" fmla="*/ 0 w 2019"/>
                  <a:gd name="T105" fmla="*/ 0 h 290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19"/>
                  <a:gd name="T160" fmla="*/ 0 h 2908"/>
                  <a:gd name="T161" fmla="*/ 2019 w 2019"/>
                  <a:gd name="T162" fmla="*/ 2908 h 290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19" h="2908">
                    <a:moveTo>
                      <a:pt x="1415" y="2830"/>
                    </a:moveTo>
                    <a:lnTo>
                      <a:pt x="1432" y="2818"/>
                    </a:lnTo>
                    <a:lnTo>
                      <a:pt x="1445" y="2807"/>
                    </a:lnTo>
                    <a:lnTo>
                      <a:pt x="1453" y="2799"/>
                    </a:lnTo>
                    <a:lnTo>
                      <a:pt x="1458" y="2790"/>
                    </a:lnTo>
                    <a:lnTo>
                      <a:pt x="1463" y="2784"/>
                    </a:lnTo>
                    <a:lnTo>
                      <a:pt x="1466" y="2778"/>
                    </a:lnTo>
                    <a:lnTo>
                      <a:pt x="1470" y="2773"/>
                    </a:lnTo>
                    <a:lnTo>
                      <a:pt x="1471" y="2765"/>
                    </a:lnTo>
                    <a:lnTo>
                      <a:pt x="1474" y="2756"/>
                    </a:lnTo>
                    <a:lnTo>
                      <a:pt x="1475" y="2744"/>
                    </a:lnTo>
                    <a:lnTo>
                      <a:pt x="1484" y="2698"/>
                    </a:lnTo>
                    <a:lnTo>
                      <a:pt x="1543" y="2322"/>
                    </a:lnTo>
                    <a:lnTo>
                      <a:pt x="1554" y="2268"/>
                    </a:lnTo>
                    <a:lnTo>
                      <a:pt x="1563" y="2229"/>
                    </a:lnTo>
                    <a:lnTo>
                      <a:pt x="1577" y="2175"/>
                    </a:lnTo>
                    <a:lnTo>
                      <a:pt x="1598" y="2115"/>
                    </a:lnTo>
                    <a:lnTo>
                      <a:pt x="1619" y="2062"/>
                    </a:lnTo>
                    <a:lnTo>
                      <a:pt x="1638" y="2018"/>
                    </a:lnTo>
                    <a:lnTo>
                      <a:pt x="1655" y="1980"/>
                    </a:lnTo>
                    <a:lnTo>
                      <a:pt x="1672" y="1943"/>
                    </a:lnTo>
                    <a:lnTo>
                      <a:pt x="1706" y="1880"/>
                    </a:lnTo>
                    <a:lnTo>
                      <a:pt x="1740" y="1821"/>
                    </a:lnTo>
                    <a:lnTo>
                      <a:pt x="1773" y="1766"/>
                    </a:lnTo>
                    <a:lnTo>
                      <a:pt x="1799" y="1724"/>
                    </a:lnTo>
                    <a:lnTo>
                      <a:pt x="1846" y="1645"/>
                    </a:lnTo>
                    <a:lnTo>
                      <a:pt x="1879" y="1590"/>
                    </a:lnTo>
                    <a:lnTo>
                      <a:pt x="1905" y="1544"/>
                    </a:lnTo>
                    <a:lnTo>
                      <a:pt x="1927" y="1492"/>
                    </a:lnTo>
                    <a:lnTo>
                      <a:pt x="1952" y="1429"/>
                    </a:lnTo>
                    <a:lnTo>
                      <a:pt x="1969" y="1374"/>
                    </a:lnTo>
                    <a:lnTo>
                      <a:pt x="1985" y="1316"/>
                    </a:lnTo>
                    <a:lnTo>
                      <a:pt x="1995" y="1267"/>
                    </a:lnTo>
                    <a:lnTo>
                      <a:pt x="2007" y="1212"/>
                    </a:lnTo>
                    <a:lnTo>
                      <a:pt x="2015" y="1142"/>
                    </a:lnTo>
                    <a:lnTo>
                      <a:pt x="2019" y="1062"/>
                    </a:lnTo>
                    <a:lnTo>
                      <a:pt x="2019" y="987"/>
                    </a:lnTo>
                    <a:lnTo>
                      <a:pt x="2012" y="928"/>
                    </a:lnTo>
                    <a:lnTo>
                      <a:pt x="2003" y="873"/>
                    </a:lnTo>
                    <a:lnTo>
                      <a:pt x="1994" y="824"/>
                    </a:lnTo>
                    <a:lnTo>
                      <a:pt x="1978" y="759"/>
                    </a:lnTo>
                    <a:lnTo>
                      <a:pt x="1960" y="694"/>
                    </a:lnTo>
                    <a:lnTo>
                      <a:pt x="1940" y="634"/>
                    </a:lnTo>
                    <a:lnTo>
                      <a:pt x="1917" y="578"/>
                    </a:lnTo>
                    <a:lnTo>
                      <a:pt x="1888" y="529"/>
                    </a:lnTo>
                    <a:lnTo>
                      <a:pt x="1850" y="466"/>
                    </a:lnTo>
                    <a:lnTo>
                      <a:pt x="1807" y="403"/>
                    </a:lnTo>
                    <a:lnTo>
                      <a:pt x="1765" y="354"/>
                    </a:lnTo>
                    <a:lnTo>
                      <a:pt x="1727" y="312"/>
                    </a:lnTo>
                    <a:lnTo>
                      <a:pt x="1683" y="272"/>
                    </a:lnTo>
                    <a:lnTo>
                      <a:pt x="1636" y="232"/>
                    </a:lnTo>
                    <a:lnTo>
                      <a:pt x="1590" y="196"/>
                    </a:lnTo>
                    <a:lnTo>
                      <a:pt x="1535" y="159"/>
                    </a:lnTo>
                    <a:lnTo>
                      <a:pt x="1471" y="120"/>
                    </a:lnTo>
                    <a:lnTo>
                      <a:pt x="1411" y="90"/>
                    </a:lnTo>
                    <a:lnTo>
                      <a:pt x="1341" y="61"/>
                    </a:lnTo>
                    <a:lnTo>
                      <a:pt x="1277" y="40"/>
                    </a:lnTo>
                    <a:lnTo>
                      <a:pt x="1224" y="27"/>
                    </a:lnTo>
                    <a:lnTo>
                      <a:pt x="1167" y="14"/>
                    </a:lnTo>
                    <a:lnTo>
                      <a:pt x="1115" y="6"/>
                    </a:lnTo>
                    <a:lnTo>
                      <a:pt x="1053" y="0"/>
                    </a:lnTo>
                    <a:lnTo>
                      <a:pt x="997" y="0"/>
                    </a:lnTo>
                    <a:lnTo>
                      <a:pt x="936" y="0"/>
                    </a:lnTo>
                    <a:lnTo>
                      <a:pt x="885" y="6"/>
                    </a:lnTo>
                    <a:lnTo>
                      <a:pt x="826" y="19"/>
                    </a:lnTo>
                    <a:lnTo>
                      <a:pt x="782" y="28"/>
                    </a:lnTo>
                    <a:lnTo>
                      <a:pt x="727" y="44"/>
                    </a:lnTo>
                    <a:lnTo>
                      <a:pt x="676" y="59"/>
                    </a:lnTo>
                    <a:lnTo>
                      <a:pt x="630" y="78"/>
                    </a:lnTo>
                    <a:lnTo>
                      <a:pt x="586" y="97"/>
                    </a:lnTo>
                    <a:lnTo>
                      <a:pt x="541" y="121"/>
                    </a:lnTo>
                    <a:lnTo>
                      <a:pt x="501" y="145"/>
                    </a:lnTo>
                    <a:lnTo>
                      <a:pt x="456" y="175"/>
                    </a:lnTo>
                    <a:lnTo>
                      <a:pt x="408" y="209"/>
                    </a:lnTo>
                    <a:lnTo>
                      <a:pt x="365" y="242"/>
                    </a:lnTo>
                    <a:lnTo>
                      <a:pt x="326" y="277"/>
                    </a:lnTo>
                    <a:lnTo>
                      <a:pt x="284" y="316"/>
                    </a:lnTo>
                    <a:lnTo>
                      <a:pt x="242" y="360"/>
                    </a:lnTo>
                    <a:lnTo>
                      <a:pt x="206" y="402"/>
                    </a:lnTo>
                    <a:lnTo>
                      <a:pt x="175" y="441"/>
                    </a:lnTo>
                    <a:lnTo>
                      <a:pt x="140" y="495"/>
                    </a:lnTo>
                    <a:lnTo>
                      <a:pt x="106" y="554"/>
                    </a:lnTo>
                    <a:lnTo>
                      <a:pt x="75" y="620"/>
                    </a:lnTo>
                    <a:lnTo>
                      <a:pt x="53" y="685"/>
                    </a:lnTo>
                    <a:lnTo>
                      <a:pt x="34" y="752"/>
                    </a:lnTo>
                    <a:lnTo>
                      <a:pt x="17" y="818"/>
                    </a:lnTo>
                    <a:lnTo>
                      <a:pt x="7" y="879"/>
                    </a:lnTo>
                    <a:lnTo>
                      <a:pt x="0" y="940"/>
                    </a:lnTo>
                    <a:lnTo>
                      <a:pt x="0" y="999"/>
                    </a:lnTo>
                    <a:lnTo>
                      <a:pt x="0" y="1052"/>
                    </a:lnTo>
                    <a:lnTo>
                      <a:pt x="0" y="1115"/>
                    </a:lnTo>
                    <a:lnTo>
                      <a:pt x="3" y="1170"/>
                    </a:lnTo>
                    <a:lnTo>
                      <a:pt x="14" y="1239"/>
                    </a:lnTo>
                    <a:lnTo>
                      <a:pt x="24" y="1299"/>
                    </a:lnTo>
                    <a:lnTo>
                      <a:pt x="40" y="1358"/>
                    </a:lnTo>
                    <a:lnTo>
                      <a:pt x="62" y="1427"/>
                    </a:lnTo>
                    <a:lnTo>
                      <a:pt x="87" y="1488"/>
                    </a:lnTo>
                    <a:lnTo>
                      <a:pt x="113" y="1542"/>
                    </a:lnTo>
                    <a:lnTo>
                      <a:pt x="144" y="1602"/>
                    </a:lnTo>
                    <a:lnTo>
                      <a:pt x="178" y="1660"/>
                    </a:lnTo>
                    <a:lnTo>
                      <a:pt x="208" y="1715"/>
                    </a:lnTo>
                    <a:lnTo>
                      <a:pt x="239" y="1770"/>
                    </a:lnTo>
                    <a:lnTo>
                      <a:pt x="272" y="1830"/>
                    </a:lnTo>
                    <a:lnTo>
                      <a:pt x="323" y="1917"/>
                    </a:lnTo>
                    <a:lnTo>
                      <a:pt x="370" y="2007"/>
                    </a:lnTo>
                    <a:lnTo>
                      <a:pt x="398" y="2053"/>
                    </a:lnTo>
                    <a:lnTo>
                      <a:pt x="412" y="2091"/>
                    </a:lnTo>
                    <a:lnTo>
                      <a:pt x="429" y="2138"/>
                    </a:lnTo>
                    <a:lnTo>
                      <a:pt x="445" y="2192"/>
                    </a:lnTo>
                    <a:lnTo>
                      <a:pt x="458" y="2239"/>
                    </a:lnTo>
                    <a:lnTo>
                      <a:pt x="469" y="2292"/>
                    </a:lnTo>
                    <a:lnTo>
                      <a:pt x="479" y="2365"/>
                    </a:lnTo>
                    <a:lnTo>
                      <a:pt x="492" y="2444"/>
                    </a:lnTo>
                    <a:lnTo>
                      <a:pt x="501" y="2506"/>
                    </a:lnTo>
                    <a:lnTo>
                      <a:pt x="511" y="2586"/>
                    </a:lnTo>
                    <a:lnTo>
                      <a:pt x="518" y="2643"/>
                    </a:lnTo>
                    <a:lnTo>
                      <a:pt x="526" y="2693"/>
                    </a:lnTo>
                    <a:lnTo>
                      <a:pt x="537" y="2742"/>
                    </a:lnTo>
                    <a:lnTo>
                      <a:pt x="541" y="2756"/>
                    </a:lnTo>
                    <a:lnTo>
                      <a:pt x="543" y="2767"/>
                    </a:lnTo>
                    <a:lnTo>
                      <a:pt x="545" y="2773"/>
                    </a:lnTo>
                    <a:lnTo>
                      <a:pt x="546" y="2778"/>
                    </a:lnTo>
                    <a:lnTo>
                      <a:pt x="552" y="2784"/>
                    </a:lnTo>
                    <a:lnTo>
                      <a:pt x="558" y="2794"/>
                    </a:lnTo>
                    <a:lnTo>
                      <a:pt x="567" y="2803"/>
                    </a:lnTo>
                    <a:lnTo>
                      <a:pt x="576" y="2812"/>
                    </a:lnTo>
                    <a:lnTo>
                      <a:pt x="592" y="2824"/>
                    </a:lnTo>
                    <a:lnTo>
                      <a:pt x="610" y="2833"/>
                    </a:lnTo>
                    <a:lnTo>
                      <a:pt x="635" y="2847"/>
                    </a:lnTo>
                    <a:lnTo>
                      <a:pt x="657" y="2856"/>
                    </a:lnTo>
                    <a:lnTo>
                      <a:pt x="681" y="2864"/>
                    </a:lnTo>
                    <a:lnTo>
                      <a:pt x="703" y="2870"/>
                    </a:lnTo>
                    <a:lnTo>
                      <a:pt x="723" y="2875"/>
                    </a:lnTo>
                    <a:lnTo>
                      <a:pt x="753" y="2883"/>
                    </a:lnTo>
                    <a:lnTo>
                      <a:pt x="778" y="2889"/>
                    </a:lnTo>
                    <a:lnTo>
                      <a:pt x="802" y="2892"/>
                    </a:lnTo>
                    <a:lnTo>
                      <a:pt x="829" y="2896"/>
                    </a:lnTo>
                    <a:lnTo>
                      <a:pt x="857" y="2900"/>
                    </a:lnTo>
                    <a:lnTo>
                      <a:pt x="883" y="2902"/>
                    </a:lnTo>
                    <a:lnTo>
                      <a:pt x="906" y="2904"/>
                    </a:lnTo>
                    <a:lnTo>
                      <a:pt x="934" y="2906"/>
                    </a:lnTo>
                    <a:lnTo>
                      <a:pt x="959" y="2908"/>
                    </a:lnTo>
                    <a:lnTo>
                      <a:pt x="984" y="2908"/>
                    </a:lnTo>
                    <a:lnTo>
                      <a:pt x="1006" y="2908"/>
                    </a:lnTo>
                    <a:lnTo>
                      <a:pt x="1031" y="2908"/>
                    </a:lnTo>
                    <a:lnTo>
                      <a:pt x="1061" y="2908"/>
                    </a:lnTo>
                    <a:lnTo>
                      <a:pt x="1086" y="2906"/>
                    </a:lnTo>
                    <a:lnTo>
                      <a:pt x="1108" y="2906"/>
                    </a:lnTo>
                    <a:lnTo>
                      <a:pt x="1134" y="2902"/>
                    </a:lnTo>
                    <a:lnTo>
                      <a:pt x="1166" y="2900"/>
                    </a:lnTo>
                    <a:lnTo>
                      <a:pt x="1188" y="2896"/>
                    </a:lnTo>
                    <a:lnTo>
                      <a:pt x="1217" y="2892"/>
                    </a:lnTo>
                    <a:lnTo>
                      <a:pt x="1241" y="2887"/>
                    </a:lnTo>
                    <a:lnTo>
                      <a:pt x="1265" y="2883"/>
                    </a:lnTo>
                    <a:lnTo>
                      <a:pt x="1288" y="2877"/>
                    </a:lnTo>
                    <a:lnTo>
                      <a:pt x="1309" y="2871"/>
                    </a:lnTo>
                    <a:lnTo>
                      <a:pt x="1334" y="2864"/>
                    </a:lnTo>
                    <a:lnTo>
                      <a:pt x="1354" y="2856"/>
                    </a:lnTo>
                    <a:lnTo>
                      <a:pt x="1375" y="2849"/>
                    </a:lnTo>
                    <a:lnTo>
                      <a:pt x="1395" y="2839"/>
                    </a:lnTo>
                    <a:lnTo>
                      <a:pt x="1415" y="2830"/>
                    </a:lnTo>
                    <a:close/>
                  </a:path>
                </a:pathLst>
              </a:custGeom>
              <a:solidFill>
                <a:srgbClr val="E0E0E0"/>
              </a:solidFill>
              <a:ln w="6350">
                <a:solidFill>
                  <a:srgbClr val="FFFFFF"/>
                </a:solidFill>
                <a:round/>
                <a:headEnd/>
                <a:tailEnd/>
              </a:ln>
            </p:spPr>
            <p:txBody>
              <a:bodyPr/>
              <a:lstStyle/>
              <a:p>
                <a:endParaRPr lang="zh-CN" altLang="en-US"/>
              </a:p>
            </p:txBody>
          </p:sp>
          <p:sp>
            <p:nvSpPr>
              <p:cNvPr id="177179" name="Oval 393"/>
              <p:cNvSpPr>
                <a:spLocks noChangeAspect="1" noChangeArrowheads="1"/>
              </p:cNvSpPr>
              <p:nvPr/>
            </p:nvSpPr>
            <p:spPr bwMode="auto">
              <a:xfrm rot="10680251">
                <a:off x="3428" y="2377"/>
                <a:ext cx="59" cy="20"/>
              </a:xfrm>
              <a:prstGeom prst="ellipse">
                <a:avLst/>
              </a:prstGeom>
              <a:solidFill>
                <a:srgbClr val="A0A0A0"/>
              </a:solidFill>
              <a:ln w="9525">
                <a:noFill/>
                <a:round/>
                <a:headEnd/>
                <a:tailEnd/>
              </a:ln>
            </p:spPr>
            <p:txBody>
              <a:bodyPr/>
              <a:lstStyle/>
              <a:p>
                <a:endParaRPr lang="zh-CN" altLang="en-US"/>
              </a:p>
            </p:txBody>
          </p:sp>
          <p:sp>
            <p:nvSpPr>
              <p:cNvPr id="177180" name="Freeform 394"/>
              <p:cNvSpPr>
                <a:spLocks noChangeAspect="1"/>
              </p:cNvSpPr>
              <p:nvPr/>
            </p:nvSpPr>
            <p:spPr bwMode="auto">
              <a:xfrm rot="10680251">
                <a:off x="3411" y="2518"/>
                <a:ext cx="22" cy="29"/>
              </a:xfrm>
              <a:custGeom>
                <a:avLst/>
                <a:gdLst>
                  <a:gd name="T0" fmla="*/ 0 w 338"/>
                  <a:gd name="T1" fmla="*/ 0 h 432"/>
                  <a:gd name="T2" fmla="*/ 0 w 338"/>
                  <a:gd name="T3" fmla="*/ 0 h 432"/>
                  <a:gd name="T4" fmla="*/ 0 w 338"/>
                  <a:gd name="T5" fmla="*/ 0 h 432"/>
                  <a:gd name="T6" fmla="*/ 0 w 338"/>
                  <a:gd name="T7" fmla="*/ 0 h 432"/>
                  <a:gd name="T8" fmla="*/ 0 w 338"/>
                  <a:gd name="T9" fmla="*/ 0 h 432"/>
                  <a:gd name="T10" fmla="*/ 0 w 338"/>
                  <a:gd name="T11" fmla="*/ 0 h 432"/>
                  <a:gd name="T12" fmla="*/ 0 w 338"/>
                  <a:gd name="T13" fmla="*/ 0 h 432"/>
                  <a:gd name="T14" fmla="*/ 0 w 338"/>
                  <a:gd name="T15" fmla="*/ 0 h 432"/>
                  <a:gd name="T16" fmla="*/ 0 w 338"/>
                  <a:gd name="T17" fmla="*/ 0 h 432"/>
                  <a:gd name="T18" fmla="*/ 0 w 338"/>
                  <a:gd name="T19" fmla="*/ 0 h 432"/>
                  <a:gd name="T20" fmla="*/ 0 w 338"/>
                  <a:gd name="T21" fmla="*/ 0 h 432"/>
                  <a:gd name="T22" fmla="*/ 0 w 338"/>
                  <a:gd name="T23" fmla="*/ 0 h 432"/>
                  <a:gd name="T24" fmla="*/ 0 w 338"/>
                  <a:gd name="T25" fmla="*/ 0 h 432"/>
                  <a:gd name="T26" fmla="*/ 0 w 338"/>
                  <a:gd name="T27" fmla="*/ 0 h 432"/>
                  <a:gd name="T28" fmla="*/ 0 w 338"/>
                  <a:gd name="T29" fmla="*/ 0 h 4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8"/>
                  <a:gd name="T46" fmla="*/ 0 h 432"/>
                  <a:gd name="T47" fmla="*/ 338 w 338"/>
                  <a:gd name="T48" fmla="*/ 432 h 4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8" h="432">
                    <a:moveTo>
                      <a:pt x="0" y="0"/>
                    </a:moveTo>
                    <a:lnTo>
                      <a:pt x="90" y="46"/>
                    </a:lnTo>
                    <a:lnTo>
                      <a:pt x="172" y="97"/>
                    </a:lnTo>
                    <a:lnTo>
                      <a:pt x="234" y="148"/>
                    </a:lnTo>
                    <a:lnTo>
                      <a:pt x="275" y="203"/>
                    </a:lnTo>
                    <a:lnTo>
                      <a:pt x="304" y="259"/>
                    </a:lnTo>
                    <a:lnTo>
                      <a:pt x="325" y="308"/>
                    </a:lnTo>
                    <a:lnTo>
                      <a:pt x="338" y="358"/>
                    </a:lnTo>
                    <a:lnTo>
                      <a:pt x="219" y="432"/>
                    </a:lnTo>
                    <a:lnTo>
                      <a:pt x="208" y="362"/>
                    </a:lnTo>
                    <a:lnTo>
                      <a:pt x="189" y="287"/>
                    </a:lnTo>
                    <a:lnTo>
                      <a:pt x="161" y="209"/>
                    </a:lnTo>
                    <a:lnTo>
                      <a:pt x="124" y="144"/>
                    </a:lnTo>
                    <a:lnTo>
                      <a:pt x="73" y="78"/>
                    </a:lnTo>
                    <a:lnTo>
                      <a:pt x="0" y="0"/>
                    </a:lnTo>
                    <a:close/>
                  </a:path>
                </a:pathLst>
              </a:custGeom>
              <a:solidFill>
                <a:srgbClr val="FFFFFF"/>
              </a:solidFill>
              <a:ln w="9525">
                <a:noFill/>
                <a:round/>
                <a:headEnd/>
                <a:tailEnd/>
              </a:ln>
            </p:spPr>
            <p:txBody>
              <a:bodyPr/>
              <a:lstStyle/>
              <a:p>
                <a:endParaRPr lang="zh-CN" altLang="en-US"/>
              </a:p>
            </p:txBody>
          </p:sp>
          <p:grpSp>
            <p:nvGrpSpPr>
              <p:cNvPr id="17" name="Group 395"/>
              <p:cNvGrpSpPr>
                <a:grpSpLocks noChangeAspect="1"/>
              </p:cNvGrpSpPr>
              <p:nvPr/>
            </p:nvGrpSpPr>
            <p:grpSpPr bwMode="auto">
              <a:xfrm rot="10680251">
                <a:off x="3442" y="2388"/>
                <a:ext cx="37" cy="119"/>
                <a:chOff x="6498" y="2481"/>
                <a:chExt cx="562" cy="1806"/>
              </a:xfrm>
            </p:grpSpPr>
            <p:sp>
              <p:nvSpPr>
                <p:cNvPr id="177256" name="Freeform 396"/>
                <p:cNvSpPr>
                  <a:spLocks noChangeAspect="1"/>
                </p:cNvSpPr>
                <p:nvPr/>
              </p:nvSpPr>
              <p:spPr bwMode="auto">
                <a:xfrm>
                  <a:off x="6604" y="3234"/>
                  <a:ext cx="345" cy="1053"/>
                </a:xfrm>
                <a:custGeom>
                  <a:avLst/>
                  <a:gdLst>
                    <a:gd name="T0" fmla="*/ 0 w 345"/>
                    <a:gd name="T1" fmla="*/ 80 h 1053"/>
                    <a:gd name="T2" fmla="*/ 6 w 345"/>
                    <a:gd name="T3" fmla="*/ 252 h 1053"/>
                    <a:gd name="T4" fmla="*/ 23 w 345"/>
                    <a:gd name="T5" fmla="*/ 274 h 1053"/>
                    <a:gd name="T6" fmla="*/ 17 w 345"/>
                    <a:gd name="T7" fmla="*/ 975 h 1053"/>
                    <a:gd name="T8" fmla="*/ 40 w 345"/>
                    <a:gd name="T9" fmla="*/ 1053 h 1053"/>
                    <a:gd name="T10" fmla="*/ 98 w 345"/>
                    <a:gd name="T11" fmla="*/ 1053 h 1053"/>
                    <a:gd name="T12" fmla="*/ 146 w 345"/>
                    <a:gd name="T13" fmla="*/ 1015 h 1053"/>
                    <a:gd name="T14" fmla="*/ 201 w 345"/>
                    <a:gd name="T15" fmla="*/ 1015 h 1053"/>
                    <a:gd name="T16" fmla="*/ 245 w 345"/>
                    <a:gd name="T17" fmla="*/ 1053 h 1053"/>
                    <a:gd name="T18" fmla="*/ 307 w 345"/>
                    <a:gd name="T19" fmla="*/ 1053 h 1053"/>
                    <a:gd name="T20" fmla="*/ 328 w 345"/>
                    <a:gd name="T21" fmla="*/ 975 h 1053"/>
                    <a:gd name="T22" fmla="*/ 317 w 345"/>
                    <a:gd name="T23" fmla="*/ 274 h 1053"/>
                    <a:gd name="T24" fmla="*/ 333 w 345"/>
                    <a:gd name="T25" fmla="*/ 252 h 1053"/>
                    <a:gd name="T26" fmla="*/ 345 w 345"/>
                    <a:gd name="T27" fmla="*/ 80 h 1053"/>
                    <a:gd name="T28" fmla="*/ 269 w 345"/>
                    <a:gd name="T29" fmla="*/ 17 h 1053"/>
                    <a:gd name="T30" fmla="*/ 231 w 345"/>
                    <a:gd name="T31" fmla="*/ 17 h 1053"/>
                    <a:gd name="T32" fmla="*/ 210 w 345"/>
                    <a:gd name="T33" fmla="*/ 0 h 1053"/>
                    <a:gd name="T34" fmla="*/ 123 w 345"/>
                    <a:gd name="T35" fmla="*/ 0 h 1053"/>
                    <a:gd name="T36" fmla="*/ 104 w 345"/>
                    <a:gd name="T37" fmla="*/ 17 h 1053"/>
                    <a:gd name="T38" fmla="*/ 72 w 345"/>
                    <a:gd name="T39" fmla="*/ 17 h 1053"/>
                    <a:gd name="T40" fmla="*/ 0 w 345"/>
                    <a:gd name="T41" fmla="*/ 80 h 10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5"/>
                    <a:gd name="T64" fmla="*/ 0 h 1053"/>
                    <a:gd name="T65" fmla="*/ 345 w 345"/>
                    <a:gd name="T66" fmla="*/ 1053 h 105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5" h="1053">
                      <a:moveTo>
                        <a:pt x="0" y="80"/>
                      </a:moveTo>
                      <a:lnTo>
                        <a:pt x="6" y="252"/>
                      </a:lnTo>
                      <a:lnTo>
                        <a:pt x="23" y="274"/>
                      </a:lnTo>
                      <a:lnTo>
                        <a:pt x="17" y="975"/>
                      </a:lnTo>
                      <a:lnTo>
                        <a:pt x="40" y="1053"/>
                      </a:lnTo>
                      <a:lnTo>
                        <a:pt x="98" y="1053"/>
                      </a:lnTo>
                      <a:lnTo>
                        <a:pt x="146" y="1015"/>
                      </a:lnTo>
                      <a:lnTo>
                        <a:pt x="201" y="1015"/>
                      </a:lnTo>
                      <a:lnTo>
                        <a:pt x="245" y="1053"/>
                      </a:lnTo>
                      <a:lnTo>
                        <a:pt x="307" y="1053"/>
                      </a:lnTo>
                      <a:lnTo>
                        <a:pt x="328" y="975"/>
                      </a:lnTo>
                      <a:lnTo>
                        <a:pt x="317" y="274"/>
                      </a:lnTo>
                      <a:lnTo>
                        <a:pt x="333" y="252"/>
                      </a:lnTo>
                      <a:lnTo>
                        <a:pt x="345" y="80"/>
                      </a:lnTo>
                      <a:lnTo>
                        <a:pt x="269" y="17"/>
                      </a:lnTo>
                      <a:lnTo>
                        <a:pt x="231" y="17"/>
                      </a:lnTo>
                      <a:lnTo>
                        <a:pt x="210" y="0"/>
                      </a:lnTo>
                      <a:lnTo>
                        <a:pt x="123" y="0"/>
                      </a:lnTo>
                      <a:lnTo>
                        <a:pt x="104" y="17"/>
                      </a:lnTo>
                      <a:lnTo>
                        <a:pt x="72" y="17"/>
                      </a:lnTo>
                      <a:lnTo>
                        <a:pt x="0" y="80"/>
                      </a:lnTo>
                      <a:close/>
                    </a:path>
                  </a:pathLst>
                </a:custGeom>
                <a:solidFill>
                  <a:srgbClr val="C0C0C0"/>
                </a:solidFill>
                <a:ln w="9525">
                  <a:noFill/>
                  <a:round/>
                  <a:headEnd/>
                  <a:tailEnd/>
                </a:ln>
              </p:spPr>
              <p:txBody>
                <a:bodyPr/>
                <a:lstStyle/>
                <a:p>
                  <a:endParaRPr lang="zh-CN" altLang="en-US"/>
                </a:p>
              </p:txBody>
            </p:sp>
            <p:sp>
              <p:nvSpPr>
                <p:cNvPr id="177257" name="Oval 397"/>
                <p:cNvSpPr>
                  <a:spLocks noChangeAspect="1" noChangeArrowheads="1"/>
                </p:cNvSpPr>
                <p:nvPr/>
              </p:nvSpPr>
              <p:spPr bwMode="auto">
                <a:xfrm>
                  <a:off x="6781" y="3267"/>
                  <a:ext cx="45" cy="72"/>
                </a:xfrm>
                <a:prstGeom prst="ellipse">
                  <a:avLst/>
                </a:prstGeom>
                <a:solidFill>
                  <a:srgbClr val="E0E0E0"/>
                </a:solidFill>
                <a:ln w="9525">
                  <a:noFill/>
                  <a:round/>
                  <a:headEnd/>
                  <a:tailEnd/>
                </a:ln>
              </p:spPr>
              <p:txBody>
                <a:bodyPr/>
                <a:lstStyle/>
                <a:p>
                  <a:endParaRPr lang="zh-CN" altLang="en-US"/>
                </a:p>
              </p:txBody>
            </p:sp>
            <p:grpSp>
              <p:nvGrpSpPr>
                <p:cNvPr id="18" name="Group 398"/>
                <p:cNvGrpSpPr>
                  <a:grpSpLocks noChangeAspect="1"/>
                </p:cNvGrpSpPr>
                <p:nvPr/>
              </p:nvGrpSpPr>
              <p:grpSpPr bwMode="auto">
                <a:xfrm>
                  <a:off x="6498" y="2481"/>
                  <a:ext cx="562" cy="828"/>
                  <a:chOff x="6498" y="2481"/>
                  <a:chExt cx="562" cy="828"/>
                </a:xfrm>
              </p:grpSpPr>
              <p:sp>
                <p:nvSpPr>
                  <p:cNvPr id="177264" name="Oval 399"/>
                  <p:cNvSpPr>
                    <a:spLocks noChangeAspect="1" noChangeArrowheads="1"/>
                  </p:cNvSpPr>
                  <p:nvPr/>
                </p:nvSpPr>
                <p:spPr bwMode="auto">
                  <a:xfrm>
                    <a:off x="6531" y="2481"/>
                    <a:ext cx="514" cy="282"/>
                  </a:xfrm>
                  <a:prstGeom prst="ellipse">
                    <a:avLst/>
                  </a:prstGeom>
                  <a:solidFill>
                    <a:srgbClr val="FFFFFF"/>
                  </a:solidFill>
                  <a:ln w="9525">
                    <a:noFill/>
                    <a:round/>
                    <a:headEnd/>
                    <a:tailEnd/>
                  </a:ln>
                </p:spPr>
                <p:txBody>
                  <a:bodyPr/>
                  <a:lstStyle/>
                  <a:p>
                    <a:endParaRPr lang="zh-CN" altLang="en-US"/>
                  </a:p>
                </p:txBody>
              </p:sp>
              <p:sp>
                <p:nvSpPr>
                  <p:cNvPr id="177265" name="Freeform 400"/>
                  <p:cNvSpPr>
                    <a:spLocks noChangeAspect="1"/>
                  </p:cNvSpPr>
                  <p:nvPr/>
                </p:nvSpPr>
                <p:spPr bwMode="auto">
                  <a:xfrm>
                    <a:off x="6498" y="2610"/>
                    <a:ext cx="562" cy="699"/>
                  </a:xfrm>
                  <a:custGeom>
                    <a:avLst/>
                    <a:gdLst>
                      <a:gd name="T0" fmla="*/ 358 w 562"/>
                      <a:gd name="T1" fmla="*/ 699 h 699"/>
                      <a:gd name="T2" fmla="*/ 562 w 562"/>
                      <a:gd name="T3" fmla="*/ 69 h 699"/>
                      <a:gd name="T4" fmla="*/ 526 w 562"/>
                      <a:gd name="T5" fmla="*/ 56 h 699"/>
                      <a:gd name="T6" fmla="*/ 485 w 562"/>
                      <a:gd name="T7" fmla="*/ 38 h 699"/>
                      <a:gd name="T8" fmla="*/ 431 w 562"/>
                      <a:gd name="T9" fmla="*/ 24 h 699"/>
                      <a:gd name="T10" fmla="*/ 384 w 562"/>
                      <a:gd name="T11" fmla="*/ 12 h 699"/>
                      <a:gd name="T12" fmla="*/ 342 w 562"/>
                      <a:gd name="T13" fmla="*/ 4 h 699"/>
                      <a:gd name="T14" fmla="*/ 297 w 562"/>
                      <a:gd name="T15" fmla="*/ 0 h 699"/>
                      <a:gd name="T16" fmla="*/ 248 w 562"/>
                      <a:gd name="T17" fmla="*/ 3 h 699"/>
                      <a:gd name="T18" fmla="*/ 185 w 562"/>
                      <a:gd name="T19" fmla="*/ 10 h 699"/>
                      <a:gd name="T20" fmla="*/ 132 w 562"/>
                      <a:gd name="T21" fmla="*/ 24 h 699"/>
                      <a:gd name="T22" fmla="*/ 80 w 562"/>
                      <a:gd name="T23" fmla="*/ 38 h 699"/>
                      <a:gd name="T24" fmla="*/ 34 w 562"/>
                      <a:gd name="T25" fmla="*/ 58 h 699"/>
                      <a:gd name="T26" fmla="*/ 0 w 562"/>
                      <a:gd name="T27" fmla="*/ 76 h 699"/>
                      <a:gd name="T28" fmla="*/ 197 w 562"/>
                      <a:gd name="T29" fmla="*/ 699 h 6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2"/>
                      <a:gd name="T46" fmla="*/ 0 h 699"/>
                      <a:gd name="T47" fmla="*/ 562 w 562"/>
                      <a:gd name="T48" fmla="*/ 699 h 69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2" h="699">
                        <a:moveTo>
                          <a:pt x="358" y="699"/>
                        </a:moveTo>
                        <a:lnTo>
                          <a:pt x="562" y="69"/>
                        </a:lnTo>
                        <a:lnTo>
                          <a:pt x="526" y="56"/>
                        </a:lnTo>
                        <a:lnTo>
                          <a:pt x="485" y="38"/>
                        </a:lnTo>
                        <a:lnTo>
                          <a:pt x="431" y="24"/>
                        </a:lnTo>
                        <a:lnTo>
                          <a:pt x="384" y="12"/>
                        </a:lnTo>
                        <a:lnTo>
                          <a:pt x="342" y="4"/>
                        </a:lnTo>
                        <a:lnTo>
                          <a:pt x="297" y="0"/>
                        </a:lnTo>
                        <a:lnTo>
                          <a:pt x="248" y="3"/>
                        </a:lnTo>
                        <a:lnTo>
                          <a:pt x="185" y="10"/>
                        </a:lnTo>
                        <a:lnTo>
                          <a:pt x="132" y="24"/>
                        </a:lnTo>
                        <a:lnTo>
                          <a:pt x="80" y="38"/>
                        </a:lnTo>
                        <a:lnTo>
                          <a:pt x="34" y="58"/>
                        </a:lnTo>
                        <a:lnTo>
                          <a:pt x="0" y="76"/>
                        </a:lnTo>
                        <a:lnTo>
                          <a:pt x="197" y="699"/>
                        </a:lnTo>
                      </a:path>
                    </a:pathLst>
                  </a:custGeom>
                  <a:noFill/>
                  <a:ln w="6350">
                    <a:solidFill>
                      <a:srgbClr val="A0A0A0"/>
                    </a:solidFill>
                    <a:round/>
                    <a:headEnd/>
                    <a:tailEnd/>
                  </a:ln>
                </p:spPr>
                <p:txBody>
                  <a:bodyPr/>
                  <a:lstStyle/>
                  <a:p>
                    <a:endParaRPr lang="zh-CN" altLang="en-US"/>
                  </a:p>
                </p:txBody>
              </p:sp>
            </p:grpSp>
            <p:grpSp>
              <p:nvGrpSpPr>
                <p:cNvPr id="19" name="Group 401"/>
                <p:cNvGrpSpPr>
                  <a:grpSpLocks noChangeAspect="1"/>
                </p:cNvGrpSpPr>
                <p:nvPr/>
              </p:nvGrpSpPr>
              <p:grpSpPr bwMode="auto">
                <a:xfrm>
                  <a:off x="6676" y="3385"/>
                  <a:ext cx="193" cy="804"/>
                  <a:chOff x="6676" y="3385"/>
                  <a:chExt cx="193" cy="804"/>
                </a:xfrm>
              </p:grpSpPr>
              <p:sp>
                <p:nvSpPr>
                  <p:cNvPr id="177260" name="Line 402"/>
                  <p:cNvSpPr>
                    <a:spLocks noChangeAspect="1" noChangeShapeType="1"/>
                  </p:cNvSpPr>
                  <p:nvPr/>
                </p:nvSpPr>
                <p:spPr bwMode="auto">
                  <a:xfrm>
                    <a:off x="6708" y="3406"/>
                    <a:ext cx="1" cy="783"/>
                  </a:xfrm>
                  <a:prstGeom prst="line">
                    <a:avLst/>
                  </a:prstGeom>
                  <a:noFill/>
                  <a:ln w="6350">
                    <a:solidFill>
                      <a:srgbClr val="808080"/>
                    </a:solidFill>
                    <a:round/>
                    <a:headEnd/>
                    <a:tailEnd/>
                  </a:ln>
                </p:spPr>
                <p:txBody>
                  <a:bodyPr/>
                  <a:lstStyle/>
                  <a:p>
                    <a:endParaRPr lang="zh-CN" altLang="en-US"/>
                  </a:p>
                </p:txBody>
              </p:sp>
              <p:sp>
                <p:nvSpPr>
                  <p:cNvPr id="177261" name="Line 403"/>
                  <p:cNvSpPr>
                    <a:spLocks noChangeAspect="1" noChangeShapeType="1"/>
                  </p:cNvSpPr>
                  <p:nvPr/>
                </p:nvSpPr>
                <p:spPr bwMode="auto">
                  <a:xfrm flipV="1">
                    <a:off x="6836" y="3406"/>
                    <a:ext cx="4" cy="779"/>
                  </a:xfrm>
                  <a:prstGeom prst="line">
                    <a:avLst/>
                  </a:prstGeom>
                  <a:noFill/>
                  <a:ln w="6350">
                    <a:solidFill>
                      <a:srgbClr val="808080"/>
                    </a:solidFill>
                    <a:round/>
                    <a:headEnd/>
                    <a:tailEnd/>
                  </a:ln>
                </p:spPr>
                <p:txBody>
                  <a:bodyPr/>
                  <a:lstStyle/>
                  <a:p>
                    <a:endParaRPr lang="zh-CN" altLang="en-US"/>
                  </a:p>
                </p:txBody>
              </p:sp>
              <p:sp>
                <p:nvSpPr>
                  <p:cNvPr id="177262" name="Line 404"/>
                  <p:cNvSpPr>
                    <a:spLocks noChangeAspect="1" noChangeShapeType="1"/>
                  </p:cNvSpPr>
                  <p:nvPr/>
                </p:nvSpPr>
                <p:spPr bwMode="auto">
                  <a:xfrm flipV="1">
                    <a:off x="6866" y="3385"/>
                    <a:ext cx="3" cy="780"/>
                  </a:xfrm>
                  <a:prstGeom prst="line">
                    <a:avLst/>
                  </a:prstGeom>
                  <a:noFill/>
                  <a:ln w="6350">
                    <a:solidFill>
                      <a:srgbClr val="FFFFFF"/>
                    </a:solidFill>
                    <a:round/>
                    <a:headEnd/>
                    <a:tailEnd/>
                  </a:ln>
                </p:spPr>
                <p:txBody>
                  <a:bodyPr/>
                  <a:lstStyle/>
                  <a:p>
                    <a:endParaRPr lang="zh-CN" altLang="en-US"/>
                  </a:p>
                </p:txBody>
              </p:sp>
              <p:sp>
                <p:nvSpPr>
                  <p:cNvPr id="177263" name="Line 405"/>
                  <p:cNvSpPr>
                    <a:spLocks noChangeAspect="1" noChangeShapeType="1"/>
                  </p:cNvSpPr>
                  <p:nvPr/>
                </p:nvSpPr>
                <p:spPr bwMode="auto">
                  <a:xfrm flipH="1" flipV="1">
                    <a:off x="6676" y="3385"/>
                    <a:ext cx="2" cy="780"/>
                  </a:xfrm>
                  <a:prstGeom prst="line">
                    <a:avLst/>
                  </a:prstGeom>
                  <a:noFill/>
                  <a:ln w="6350">
                    <a:solidFill>
                      <a:srgbClr val="FFFFFF"/>
                    </a:solidFill>
                    <a:round/>
                    <a:headEnd/>
                    <a:tailEnd/>
                  </a:ln>
                </p:spPr>
                <p:txBody>
                  <a:bodyPr/>
                  <a:lstStyle/>
                  <a:p>
                    <a:endParaRPr lang="zh-CN" altLang="en-US"/>
                  </a:p>
                </p:txBody>
              </p:sp>
            </p:grpSp>
          </p:grpSp>
          <p:sp>
            <p:nvSpPr>
              <p:cNvPr id="177182" name="Freeform 406"/>
              <p:cNvSpPr>
                <a:spLocks noChangeAspect="1"/>
              </p:cNvSpPr>
              <p:nvPr/>
            </p:nvSpPr>
            <p:spPr bwMode="auto">
              <a:xfrm rot="10680251">
                <a:off x="3426" y="2380"/>
                <a:ext cx="36" cy="44"/>
              </a:xfrm>
              <a:custGeom>
                <a:avLst/>
                <a:gdLst>
                  <a:gd name="T0" fmla="*/ 0 w 546"/>
                  <a:gd name="T1" fmla="*/ 0 h 681"/>
                  <a:gd name="T2" fmla="*/ 0 w 546"/>
                  <a:gd name="T3" fmla="*/ 0 h 681"/>
                  <a:gd name="T4" fmla="*/ 0 w 546"/>
                  <a:gd name="T5" fmla="*/ 0 h 681"/>
                  <a:gd name="T6" fmla="*/ 0 w 546"/>
                  <a:gd name="T7" fmla="*/ 0 h 681"/>
                  <a:gd name="T8" fmla="*/ 0 w 546"/>
                  <a:gd name="T9" fmla="*/ 0 h 681"/>
                  <a:gd name="T10" fmla="*/ 0 w 546"/>
                  <a:gd name="T11" fmla="*/ 0 h 681"/>
                  <a:gd name="T12" fmla="*/ 0 w 546"/>
                  <a:gd name="T13" fmla="*/ 0 h 681"/>
                  <a:gd name="T14" fmla="*/ 0 w 546"/>
                  <a:gd name="T15" fmla="*/ 0 h 681"/>
                  <a:gd name="T16" fmla="*/ 0 w 546"/>
                  <a:gd name="T17" fmla="*/ 0 h 681"/>
                  <a:gd name="T18" fmla="*/ 0 w 546"/>
                  <a:gd name="T19" fmla="*/ 0 h 681"/>
                  <a:gd name="T20" fmla="*/ 0 w 546"/>
                  <a:gd name="T21" fmla="*/ 0 h 681"/>
                  <a:gd name="T22" fmla="*/ 0 w 546"/>
                  <a:gd name="T23" fmla="*/ 0 h 681"/>
                  <a:gd name="T24" fmla="*/ 0 w 546"/>
                  <a:gd name="T25" fmla="*/ 0 h 681"/>
                  <a:gd name="T26" fmla="*/ 0 w 546"/>
                  <a:gd name="T27" fmla="*/ 0 h 681"/>
                  <a:gd name="T28" fmla="*/ 0 w 546"/>
                  <a:gd name="T29" fmla="*/ 0 h 681"/>
                  <a:gd name="T30" fmla="*/ 0 w 546"/>
                  <a:gd name="T31" fmla="*/ 0 h 681"/>
                  <a:gd name="T32" fmla="*/ 0 w 546"/>
                  <a:gd name="T33" fmla="*/ 0 h 681"/>
                  <a:gd name="T34" fmla="*/ 0 w 546"/>
                  <a:gd name="T35" fmla="*/ 0 h 681"/>
                  <a:gd name="T36" fmla="*/ 0 w 546"/>
                  <a:gd name="T37" fmla="*/ 0 h 681"/>
                  <a:gd name="T38" fmla="*/ 0 w 546"/>
                  <a:gd name="T39" fmla="*/ 0 h 681"/>
                  <a:gd name="T40" fmla="*/ 0 w 546"/>
                  <a:gd name="T41" fmla="*/ 0 h 681"/>
                  <a:gd name="T42" fmla="*/ 0 w 546"/>
                  <a:gd name="T43" fmla="*/ 0 h 681"/>
                  <a:gd name="T44" fmla="*/ 0 w 546"/>
                  <a:gd name="T45" fmla="*/ 0 h 681"/>
                  <a:gd name="T46" fmla="*/ 0 w 546"/>
                  <a:gd name="T47" fmla="*/ 0 h 681"/>
                  <a:gd name="T48" fmla="*/ 0 w 546"/>
                  <a:gd name="T49" fmla="*/ 0 h 681"/>
                  <a:gd name="T50" fmla="*/ 0 w 546"/>
                  <a:gd name="T51" fmla="*/ 0 h 681"/>
                  <a:gd name="T52" fmla="*/ 0 w 546"/>
                  <a:gd name="T53" fmla="*/ 0 h 681"/>
                  <a:gd name="T54" fmla="*/ 0 w 546"/>
                  <a:gd name="T55" fmla="*/ 0 h 681"/>
                  <a:gd name="T56" fmla="*/ 0 w 546"/>
                  <a:gd name="T57" fmla="*/ 0 h 68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6"/>
                  <a:gd name="T88" fmla="*/ 0 h 681"/>
                  <a:gd name="T89" fmla="*/ 546 w 546"/>
                  <a:gd name="T90" fmla="*/ 681 h 68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6" h="681">
                    <a:moveTo>
                      <a:pt x="546" y="0"/>
                    </a:moveTo>
                    <a:lnTo>
                      <a:pt x="523" y="20"/>
                    </a:lnTo>
                    <a:lnTo>
                      <a:pt x="432" y="441"/>
                    </a:lnTo>
                    <a:lnTo>
                      <a:pt x="415" y="483"/>
                    </a:lnTo>
                    <a:lnTo>
                      <a:pt x="388" y="518"/>
                    </a:lnTo>
                    <a:lnTo>
                      <a:pt x="347" y="550"/>
                    </a:lnTo>
                    <a:lnTo>
                      <a:pt x="307" y="575"/>
                    </a:lnTo>
                    <a:lnTo>
                      <a:pt x="262" y="598"/>
                    </a:lnTo>
                    <a:lnTo>
                      <a:pt x="215" y="618"/>
                    </a:lnTo>
                    <a:lnTo>
                      <a:pt x="163" y="637"/>
                    </a:lnTo>
                    <a:lnTo>
                      <a:pt x="119" y="647"/>
                    </a:lnTo>
                    <a:lnTo>
                      <a:pt x="65" y="656"/>
                    </a:lnTo>
                    <a:lnTo>
                      <a:pt x="0" y="652"/>
                    </a:lnTo>
                    <a:lnTo>
                      <a:pt x="10" y="677"/>
                    </a:lnTo>
                    <a:lnTo>
                      <a:pt x="55" y="681"/>
                    </a:lnTo>
                    <a:lnTo>
                      <a:pt x="86" y="681"/>
                    </a:lnTo>
                    <a:lnTo>
                      <a:pt x="134" y="677"/>
                    </a:lnTo>
                    <a:lnTo>
                      <a:pt x="173" y="674"/>
                    </a:lnTo>
                    <a:lnTo>
                      <a:pt x="227" y="665"/>
                    </a:lnTo>
                    <a:lnTo>
                      <a:pt x="269" y="657"/>
                    </a:lnTo>
                    <a:lnTo>
                      <a:pt x="316" y="643"/>
                    </a:lnTo>
                    <a:lnTo>
                      <a:pt x="343" y="635"/>
                    </a:lnTo>
                    <a:lnTo>
                      <a:pt x="384" y="618"/>
                    </a:lnTo>
                    <a:lnTo>
                      <a:pt x="427" y="590"/>
                    </a:lnTo>
                    <a:lnTo>
                      <a:pt x="440" y="575"/>
                    </a:lnTo>
                    <a:lnTo>
                      <a:pt x="452" y="554"/>
                    </a:lnTo>
                    <a:lnTo>
                      <a:pt x="462" y="512"/>
                    </a:lnTo>
                    <a:lnTo>
                      <a:pt x="471" y="470"/>
                    </a:lnTo>
                    <a:lnTo>
                      <a:pt x="546" y="0"/>
                    </a:lnTo>
                    <a:close/>
                  </a:path>
                </a:pathLst>
              </a:custGeom>
              <a:solidFill>
                <a:srgbClr val="FFFFFF"/>
              </a:solidFill>
              <a:ln w="9525">
                <a:noFill/>
                <a:round/>
                <a:headEnd/>
                <a:tailEnd/>
              </a:ln>
            </p:spPr>
            <p:txBody>
              <a:bodyPr/>
              <a:lstStyle/>
              <a:p>
                <a:endParaRPr lang="zh-CN" altLang="en-US"/>
              </a:p>
            </p:txBody>
          </p:sp>
          <p:sp>
            <p:nvSpPr>
              <p:cNvPr id="177183" name="Line 407"/>
              <p:cNvSpPr>
                <a:spLocks noChangeShapeType="1"/>
              </p:cNvSpPr>
              <p:nvPr/>
            </p:nvSpPr>
            <p:spPr bwMode="auto">
              <a:xfrm flipV="1">
                <a:off x="969" y="2085"/>
                <a:ext cx="672" cy="144"/>
              </a:xfrm>
              <a:prstGeom prst="line">
                <a:avLst/>
              </a:prstGeom>
              <a:noFill/>
              <a:ln w="28575">
                <a:solidFill>
                  <a:srgbClr val="FF9966"/>
                </a:solidFill>
                <a:round/>
                <a:headEnd/>
                <a:tailEnd/>
              </a:ln>
            </p:spPr>
            <p:txBody>
              <a:bodyPr/>
              <a:lstStyle/>
              <a:p>
                <a:endParaRPr lang="zh-CN" altLang="en-US"/>
              </a:p>
            </p:txBody>
          </p:sp>
          <p:sp>
            <p:nvSpPr>
              <p:cNvPr id="177184" name="Line 408"/>
              <p:cNvSpPr>
                <a:spLocks noChangeShapeType="1"/>
              </p:cNvSpPr>
              <p:nvPr/>
            </p:nvSpPr>
            <p:spPr bwMode="auto">
              <a:xfrm>
                <a:off x="1641" y="2085"/>
                <a:ext cx="2400" cy="632"/>
              </a:xfrm>
              <a:prstGeom prst="line">
                <a:avLst/>
              </a:prstGeom>
              <a:noFill/>
              <a:ln w="28575">
                <a:solidFill>
                  <a:srgbClr val="FF9966"/>
                </a:solidFill>
                <a:round/>
                <a:headEnd/>
                <a:tailEnd/>
              </a:ln>
            </p:spPr>
            <p:txBody>
              <a:bodyPr/>
              <a:lstStyle/>
              <a:p>
                <a:endParaRPr lang="zh-CN" altLang="en-US"/>
              </a:p>
            </p:txBody>
          </p:sp>
          <p:sp>
            <p:nvSpPr>
              <p:cNvPr id="177185" name="Line 409"/>
              <p:cNvSpPr>
                <a:spLocks noChangeShapeType="1"/>
              </p:cNvSpPr>
              <p:nvPr/>
            </p:nvSpPr>
            <p:spPr bwMode="auto">
              <a:xfrm>
                <a:off x="969" y="2229"/>
                <a:ext cx="672" cy="336"/>
              </a:xfrm>
              <a:prstGeom prst="line">
                <a:avLst/>
              </a:prstGeom>
              <a:noFill/>
              <a:ln w="28575">
                <a:solidFill>
                  <a:srgbClr val="FF9966"/>
                </a:solidFill>
                <a:round/>
                <a:headEnd/>
                <a:tailEnd/>
              </a:ln>
            </p:spPr>
            <p:txBody>
              <a:bodyPr/>
              <a:lstStyle/>
              <a:p>
                <a:endParaRPr lang="zh-CN" altLang="en-US"/>
              </a:p>
            </p:txBody>
          </p:sp>
          <p:sp>
            <p:nvSpPr>
              <p:cNvPr id="177186" name="Line 410"/>
              <p:cNvSpPr>
                <a:spLocks noChangeShapeType="1"/>
              </p:cNvSpPr>
              <p:nvPr/>
            </p:nvSpPr>
            <p:spPr bwMode="auto">
              <a:xfrm>
                <a:off x="1641" y="2565"/>
                <a:ext cx="2400" cy="0"/>
              </a:xfrm>
              <a:prstGeom prst="line">
                <a:avLst/>
              </a:prstGeom>
              <a:noFill/>
              <a:ln w="28575">
                <a:solidFill>
                  <a:srgbClr val="FF9966"/>
                </a:solidFill>
                <a:round/>
                <a:headEnd/>
                <a:tailEnd/>
              </a:ln>
            </p:spPr>
            <p:txBody>
              <a:bodyPr/>
              <a:lstStyle/>
              <a:p>
                <a:endParaRPr lang="zh-CN" altLang="en-US"/>
              </a:p>
            </p:txBody>
          </p:sp>
          <p:sp>
            <p:nvSpPr>
              <p:cNvPr id="177187" name="Oval 411"/>
              <p:cNvSpPr>
                <a:spLocks noChangeArrowheads="1"/>
              </p:cNvSpPr>
              <p:nvPr/>
            </p:nvSpPr>
            <p:spPr bwMode="auto">
              <a:xfrm>
                <a:off x="987" y="2304"/>
                <a:ext cx="48" cy="4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77188" name="Oval 412"/>
              <p:cNvSpPr>
                <a:spLocks noChangeArrowheads="1"/>
              </p:cNvSpPr>
              <p:nvPr/>
            </p:nvSpPr>
            <p:spPr bwMode="auto">
              <a:xfrm>
                <a:off x="2265" y="2310"/>
                <a:ext cx="48" cy="4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77189" name="Oval 413"/>
              <p:cNvSpPr>
                <a:spLocks noChangeArrowheads="1"/>
              </p:cNvSpPr>
              <p:nvPr/>
            </p:nvSpPr>
            <p:spPr bwMode="auto">
              <a:xfrm>
                <a:off x="3321" y="2307"/>
                <a:ext cx="48" cy="4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77190" name="Oval 414"/>
              <p:cNvSpPr>
                <a:spLocks noChangeArrowheads="1"/>
              </p:cNvSpPr>
              <p:nvPr/>
            </p:nvSpPr>
            <p:spPr bwMode="auto">
              <a:xfrm>
                <a:off x="4713" y="2304"/>
                <a:ext cx="48" cy="4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77191" name="Line 415"/>
              <p:cNvSpPr>
                <a:spLocks noChangeShapeType="1"/>
              </p:cNvSpPr>
              <p:nvPr/>
            </p:nvSpPr>
            <p:spPr bwMode="auto">
              <a:xfrm flipH="1">
                <a:off x="633" y="2560"/>
                <a:ext cx="2832" cy="1157"/>
              </a:xfrm>
              <a:prstGeom prst="line">
                <a:avLst/>
              </a:prstGeom>
              <a:noFill/>
              <a:ln w="19050">
                <a:solidFill>
                  <a:srgbClr val="FF9966"/>
                </a:solidFill>
                <a:prstDash val="dash"/>
                <a:round/>
                <a:headEnd/>
                <a:tailEnd/>
              </a:ln>
            </p:spPr>
            <p:txBody>
              <a:bodyPr/>
              <a:lstStyle/>
              <a:p>
                <a:endParaRPr lang="zh-CN" altLang="en-US"/>
              </a:p>
            </p:txBody>
          </p:sp>
          <p:sp>
            <p:nvSpPr>
              <p:cNvPr id="177192" name="Line 416"/>
              <p:cNvSpPr>
                <a:spLocks noChangeShapeType="1"/>
              </p:cNvSpPr>
              <p:nvPr/>
            </p:nvSpPr>
            <p:spPr bwMode="auto">
              <a:xfrm flipV="1">
                <a:off x="3465" y="2325"/>
                <a:ext cx="576" cy="240"/>
              </a:xfrm>
              <a:prstGeom prst="line">
                <a:avLst/>
              </a:prstGeom>
              <a:noFill/>
              <a:ln w="28575">
                <a:solidFill>
                  <a:srgbClr val="FF9966"/>
                </a:solidFill>
                <a:round/>
                <a:headEnd/>
                <a:tailEnd/>
              </a:ln>
            </p:spPr>
            <p:txBody>
              <a:bodyPr/>
              <a:lstStyle/>
              <a:p>
                <a:endParaRPr lang="zh-CN" altLang="en-US"/>
              </a:p>
            </p:txBody>
          </p:sp>
          <p:sp>
            <p:nvSpPr>
              <p:cNvPr id="177193" name="Line 417"/>
              <p:cNvSpPr>
                <a:spLocks noChangeShapeType="1"/>
              </p:cNvSpPr>
              <p:nvPr/>
            </p:nvSpPr>
            <p:spPr bwMode="auto">
              <a:xfrm flipV="1">
                <a:off x="633" y="2727"/>
                <a:ext cx="3360" cy="990"/>
              </a:xfrm>
              <a:prstGeom prst="line">
                <a:avLst/>
              </a:prstGeom>
              <a:noFill/>
              <a:ln w="19050">
                <a:solidFill>
                  <a:srgbClr val="FF9966"/>
                </a:solidFill>
                <a:prstDash val="dash"/>
                <a:round/>
                <a:headEnd/>
                <a:tailEnd/>
              </a:ln>
            </p:spPr>
            <p:txBody>
              <a:bodyPr/>
              <a:lstStyle/>
              <a:p>
                <a:endParaRPr lang="zh-CN" altLang="en-US"/>
              </a:p>
            </p:txBody>
          </p:sp>
          <p:sp>
            <p:nvSpPr>
              <p:cNvPr id="177194" name="Line 418"/>
              <p:cNvSpPr>
                <a:spLocks noChangeShapeType="1"/>
              </p:cNvSpPr>
              <p:nvPr/>
            </p:nvSpPr>
            <p:spPr bwMode="auto">
              <a:xfrm flipV="1">
                <a:off x="4041" y="2429"/>
                <a:ext cx="960" cy="280"/>
              </a:xfrm>
              <a:prstGeom prst="line">
                <a:avLst/>
              </a:prstGeom>
              <a:noFill/>
              <a:ln w="28575">
                <a:solidFill>
                  <a:srgbClr val="FF9966"/>
                </a:solidFill>
                <a:round/>
                <a:headEnd/>
                <a:tailEnd/>
              </a:ln>
            </p:spPr>
            <p:txBody>
              <a:bodyPr/>
              <a:lstStyle/>
              <a:p>
                <a:endParaRPr lang="zh-CN" altLang="en-US"/>
              </a:p>
            </p:txBody>
          </p:sp>
          <p:sp>
            <p:nvSpPr>
              <p:cNvPr id="177195" name="Line 419"/>
              <p:cNvSpPr>
                <a:spLocks noChangeShapeType="1"/>
              </p:cNvSpPr>
              <p:nvPr/>
            </p:nvSpPr>
            <p:spPr bwMode="auto">
              <a:xfrm>
                <a:off x="3465" y="2565"/>
                <a:ext cx="576" cy="96"/>
              </a:xfrm>
              <a:prstGeom prst="line">
                <a:avLst/>
              </a:prstGeom>
              <a:noFill/>
              <a:ln w="19050">
                <a:solidFill>
                  <a:srgbClr val="FF9966"/>
                </a:solidFill>
                <a:round/>
                <a:headEnd/>
                <a:tailEnd/>
              </a:ln>
            </p:spPr>
            <p:txBody>
              <a:bodyPr/>
              <a:lstStyle/>
              <a:p>
                <a:endParaRPr lang="zh-CN" altLang="en-US"/>
              </a:p>
            </p:txBody>
          </p:sp>
          <p:sp>
            <p:nvSpPr>
              <p:cNvPr id="177196" name="Line 420"/>
              <p:cNvSpPr>
                <a:spLocks noChangeShapeType="1"/>
              </p:cNvSpPr>
              <p:nvPr/>
            </p:nvSpPr>
            <p:spPr bwMode="auto">
              <a:xfrm flipV="1">
                <a:off x="633" y="2654"/>
                <a:ext cx="3408" cy="1063"/>
              </a:xfrm>
              <a:prstGeom prst="line">
                <a:avLst/>
              </a:prstGeom>
              <a:noFill/>
              <a:ln w="19050">
                <a:solidFill>
                  <a:srgbClr val="FF9966"/>
                </a:solidFill>
                <a:prstDash val="dash"/>
                <a:round/>
                <a:headEnd/>
                <a:tailEnd/>
              </a:ln>
            </p:spPr>
            <p:txBody>
              <a:bodyPr/>
              <a:lstStyle/>
              <a:p>
                <a:endParaRPr lang="zh-CN" altLang="en-US"/>
              </a:p>
            </p:txBody>
          </p:sp>
          <p:sp>
            <p:nvSpPr>
              <p:cNvPr id="177197" name="Line 421"/>
              <p:cNvSpPr>
                <a:spLocks noChangeShapeType="1"/>
              </p:cNvSpPr>
              <p:nvPr/>
            </p:nvSpPr>
            <p:spPr bwMode="auto">
              <a:xfrm flipV="1">
                <a:off x="4041" y="2356"/>
                <a:ext cx="960" cy="305"/>
              </a:xfrm>
              <a:prstGeom prst="line">
                <a:avLst/>
              </a:prstGeom>
              <a:noFill/>
              <a:ln w="28575">
                <a:solidFill>
                  <a:srgbClr val="FF9966"/>
                </a:solidFill>
                <a:round/>
                <a:headEnd/>
                <a:tailEnd/>
              </a:ln>
            </p:spPr>
            <p:txBody>
              <a:bodyPr/>
              <a:lstStyle/>
              <a:p>
                <a:endParaRPr lang="zh-CN" altLang="en-US"/>
              </a:p>
            </p:txBody>
          </p:sp>
          <p:sp>
            <p:nvSpPr>
              <p:cNvPr id="177198" name="Line 422"/>
              <p:cNvSpPr>
                <a:spLocks noChangeShapeType="1"/>
              </p:cNvSpPr>
              <p:nvPr/>
            </p:nvSpPr>
            <p:spPr bwMode="auto">
              <a:xfrm>
                <a:off x="3465" y="2565"/>
                <a:ext cx="576" cy="48"/>
              </a:xfrm>
              <a:prstGeom prst="line">
                <a:avLst/>
              </a:prstGeom>
              <a:noFill/>
              <a:ln w="28575">
                <a:solidFill>
                  <a:srgbClr val="FF9966"/>
                </a:solidFill>
                <a:round/>
                <a:headEnd/>
                <a:tailEnd/>
              </a:ln>
            </p:spPr>
            <p:txBody>
              <a:bodyPr/>
              <a:lstStyle/>
              <a:p>
                <a:endParaRPr lang="zh-CN" altLang="en-US"/>
              </a:p>
            </p:txBody>
          </p:sp>
          <p:sp>
            <p:nvSpPr>
              <p:cNvPr id="177199" name="Freeform 423"/>
              <p:cNvSpPr>
                <a:spLocks/>
              </p:cNvSpPr>
              <p:nvPr/>
            </p:nvSpPr>
            <p:spPr bwMode="auto">
              <a:xfrm>
                <a:off x="633" y="2295"/>
                <a:ext cx="4368" cy="1422"/>
              </a:xfrm>
              <a:custGeom>
                <a:avLst/>
                <a:gdLst>
                  <a:gd name="T0" fmla="*/ 0 w 4368"/>
                  <a:gd name="T1" fmla="*/ 1422 h 1422"/>
                  <a:gd name="T2" fmla="*/ 4368 w 4368"/>
                  <a:gd name="T3" fmla="*/ 0 h 1422"/>
                  <a:gd name="T4" fmla="*/ 0 60000 65536"/>
                  <a:gd name="T5" fmla="*/ 0 60000 65536"/>
                  <a:gd name="T6" fmla="*/ 0 w 4368"/>
                  <a:gd name="T7" fmla="*/ 0 h 1422"/>
                  <a:gd name="T8" fmla="*/ 4368 w 4368"/>
                  <a:gd name="T9" fmla="*/ 1422 h 1422"/>
                </a:gdLst>
                <a:ahLst/>
                <a:cxnLst>
                  <a:cxn ang="T4">
                    <a:pos x="T0" y="T1"/>
                  </a:cxn>
                  <a:cxn ang="T5">
                    <a:pos x="T2" y="T3"/>
                  </a:cxn>
                </a:cxnLst>
                <a:rect l="T6" t="T7" r="T8" b="T9"/>
                <a:pathLst>
                  <a:path w="4368" h="1422">
                    <a:moveTo>
                      <a:pt x="0" y="1422"/>
                    </a:moveTo>
                    <a:lnTo>
                      <a:pt x="4368" y="0"/>
                    </a:lnTo>
                  </a:path>
                </a:pathLst>
              </a:custGeom>
              <a:noFill/>
              <a:ln w="19050">
                <a:solidFill>
                  <a:srgbClr val="FF9966"/>
                </a:solidFill>
                <a:prstDash val="dash"/>
                <a:round/>
                <a:headEnd/>
                <a:tailEnd/>
              </a:ln>
            </p:spPr>
            <p:txBody>
              <a:bodyPr/>
              <a:lstStyle/>
              <a:p>
                <a:endParaRPr lang="zh-CN" altLang="en-US"/>
              </a:p>
            </p:txBody>
          </p:sp>
          <p:grpSp>
            <p:nvGrpSpPr>
              <p:cNvPr id="20" name="Group 424"/>
              <p:cNvGrpSpPr>
                <a:grpSpLocks noChangeAspect="1"/>
              </p:cNvGrpSpPr>
              <p:nvPr/>
            </p:nvGrpSpPr>
            <p:grpSpPr bwMode="auto">
              <a:xfrm rot="10691454">
                <a:off x="373" y="2325"/>
                <a:ext cx="346" cy="326"/>
                <a:chOff x="6320" y="4418"/>
                <a:chExt cx="913" cy="861"/>
              </a:xfrm>
            </p:grpSpPr>
            <p:grpSp>
              <p:nvGrpSpPr>
                <p:cNvPr id="21" name="Group 425"/>
                <p:cNvGrpSpPr>
                  <a:grpSpLocks noChangeAspect="1"/>
                </p:cNvGrpSpPr>
                <p:nvPr/>
              </p:nvGrpSpPr>
              <p:grpSpPr bwMode="auto">
                <a:xfrm>
                  <a:off x="6320" y="4418"/>
                  <a:ext cx="913" cy="861"/>
                  <a:chOff x="6320" y="4418"/>
                  <a:chExt cx="913" cy="861"/>
                </a:xfrm>
              </p:grpSpPr>
              <p:grpSp>
                <p:nvGrpSpPr>
                  <p:cNvPr id="22" name="Group 426"/>
                  <p:cNvGrpSpPr>
                    <a:grpSpLocks noChangeAspect="1"/>
                  </p:cNvGrpSpPr>
                  <p:nvPr/>
                </p:nvGrpSpPr>
                <p:grpSpPr bwMode="auto">
                  <a:xfrm>
                    <a:off x="6549" y="5081"/>
                    <a:ext cx="498" cy="198"/>
                    <a:chOff x="6549" y="5081"/>
                    <a:chExt cx="498" cy="198"/>
                  </a:xfrm>
                </p:grpSpPr>
                <p:sp>
                  <p:nvSpPr>
                    <p:cNvPr id="177254" name="Freeform 427"/>
                    <p:cNvSpPr>
                      <a:spLocks noChangeAspect="1"/>
                    </p:cNvSpPr>
                    <p:nvPr/>
                  </p:nvSpPr>
                  <p:spPr bwMode="auto">
                    <a:xfrm>
                      <a:off x="6549" y="5081"/>
                      <a:ext cx="498" cy="198"/>
                    </a:xfrm>
                    <a:custGeom>
                      <a:avLst/>
                      <a:gdLst>
                        <a:gd name="T0" fmla="*/ 0 w 498"/>
                        <a:gd name="T1" fmla="*/ 0 h 198"/>
                        <a:gd name="T2" fmla="*/ 101 w 498"/>
                        <a:gd name="T3" fmla="*/ 157 h 198"/>
                        <a:gd name="T4" fmla="*/ 110 w 498"/>
                        <a:gd name="T5" fmla="*/ 167 h 198"/>
                        <a:gd name="T6" fmla="*/ 121 w 498"/>
                        <a:gd name="T7" fmla="*/ 173 h 198"/>
                        <a:gd name="T8" fmla="*/ 136 w 498"/>
                        <a:gd name="T9" fmla="*/ 178 h 198"/>
                        <a:gd name="T10" fmla="*/ 153 w 498"/>
                        <a:gd name="T11" fmla="*/ 186 h 198"/>
                        <a:gd name="T12" fmla="*/ 174 w 498"/>
                        <a:gd name="T13" fmla="*/ 190 h 198"/>
                        <a:gd name="T14" fmla="*/ 188 w 498"/>
                        <a:gd name="T15" fmla="*/ 191 h 198"/>
                        <a:gd name="T16" fmla="*/ 205 w 498"/>
                        <a:gd name="T17" fmla="*/ 194 h 198"/>
                        <a:gd name="T18" fmla="*/ 222 w 498"/>
                        <a:gd name="T19" fmla="*/ 195 h 198"/>
                        <a:gd name="T20" fmla="*/ 243 w 498"/>
                        <a:gd name="T21" fmla="*/ 198 h 198"/>
                        <a:gd name="T22" fmla="*/ 257 w 498"/>
                        <a:gd name="T23" fmla="*/ 198 h 198"/>
                        <a:gd name="T24" fmla="*/ 278 w 498"/>
                        <a:gd name="T25" fmla="*/ 195 h 198"/>
                        <a:gd name="T26" fmla="*/ 295 w 498"/>
                        <a:gd name="T27" fmla="*/ 194 h 198"/>
                        <a:gd name="T28" fmla="*/ 315 w 498"/>
                        <a:gd name="T29" fmla="*/ 191 h 198"/>
                        <a:gd name="T30" fmla="*/ 332 w 498"/>
                        <a:gd name="T31" fmla="*/ 190 h 198"/>
                        <a:gd name="T32" fmla="*/ 349 w 498"/>
                        <a:gd name="T33" fmla="*/ 185 h 198"/>
                        <a:gd name="T34" fmla="*/ 366 w 498"/>
                        <a:gd name="T35" fmla="*/ 181 h 198"/>
                        <a:gd name="T36" fmla="*/ 380 w 498"/>
                        <a:gd name="T37" fmla="*/ 173 h 198"/>
                        <a:gd name="T38" fmla="*/ 392 w 498"/>
                        <a:gd name="T39" fmla="*/ 165 h 198"/>
                        <a:gd name="T40" fmla="*/ 397 w 498"/>
                        <a:gd name="T41" fmla="*/ 160 h 198"/>
                        <a:gd name="T42" fmla="*/ 405 w 498"/>
                        <a:gd name="T43" fmla="*/ 152 h 198"/>
                        <a:gd name="T44" fmla="*/ 498 w 498"/>
                        <a:gd name="T45" fmla="*/ 0 h 198"/>
                        <a:gd name="T46" fmla="*/ 0 w 498"/>
                        <a:gd name="T47" fmla="*/ 0 h 19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8"/>
                        <a:gd name="T73" fmla="*/ 0 h 198"/>
                        <a:gd name="T74" fmla="*/ 498 w 498"/>
                        <a:gd name="T75" fmla="*/ 198 h 19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8" h="198">
                          <a:moveTo>
                            <a:pt x="0" y="0"/>
                          </a:moveTo>
                          <a:lnTo>
                            <a:pt x="101" y="157"/>
                          </a:lnTo>
                          <a:lnTo>
                            <a:pt x="110" y="167"/>
                          </a:lnTo>
                          <a:lnTo>
                            <a:pt x="121" y="173"/>
                          </a:lnTo>
                          <a:lnTo>
                            <a:pt x="136" y="178"/>
                          </a:lnTo>
                          <a:lnTo>
                            <a:pt x="153" y="186"/>
                          </a:lnTo>
                          <a:lnTo>
                            <a:pt x="174" y="190"/>
                          </a:lnTo>
                          <a:lnTo>
                            <a:pt x="188" y="191"/>
                          </a:lnTo>
                          <a:lnTo>
                            <a:pt x="205" y="194"/>
                          </a:lnTo>
                          <a:lnTo>
                            <a:pt x="222" y="195"/>
                          </a:lnTo>
                          <a:lnTo>
                            <a:pt x="243" y="198"/>
                          </a:lnTo>
                          <a:lnTo>
                            <a:pt x="257" y="198"/>
                          </a:lnTo>
                          <a:lnTo>
                            <a:pt x="278" y="195"/>
                          </a:lnTo>
                          <a:lnTo>
                            <a:pt x="295" y="194"/>
                          </a:lnTo>
                          <a:lnTo>
                            <a:pt x="315" y="191"/>
                          </a:lnTo>
                          <a:lnTo>
                            <a:pt x="332" y="190"/>
                          </a:lnTo>
                          <a:lnTo>
                            <a:pt x="349" y="185"/>
                          </a:lnTo>
                          <a:lnTo>
                            <a:pt x="366" y="181"/>
                          </a:lnTo>
                          <a:lnTo>
                            <a:pt x="380" y="173"/>
                          </a:lnTo>
                          <a:lnTo>
                            <a:pt x="392" y="165"/>
                          </a:lnTo>
                          <a:lnTo>
                            <a:pt x="397" y="160"/>
                          </a:lnTo>
                          <a:lnTo>
                            <a:pt x="405" y="152"/>
                          </a:lnTo>
                          <a:lnTo>
                            <a:pt x="498" y="0"/>
                          </a:lnTo>
                          <a:lnTo>
                            <a:pt x="0" y="0"/>
                          </a:lnTo>
                          <a:close/>
                        </a:path>
                      </a:pathLst>
                    </a:custGeom>
                    <a:solidFill>
                      <a:srgbClr val="000000"/>
                    </a:solidFill>
                    <a:ln w="9525">
                      <a:noFill/>
                      <a:round/>
                      <a:headEnd/>
                      <a:tailEnd/>
                    </a:ln>
                  </p:spPr>
                  <p:txBody>
                    <a:bodyPr/>
                    <a:lstStyle/>
                    <a:p>
                      <a:endParaRPr lang="zh-CN" altLang="en-US"/>
                    </a:p>
                  </p:txBody>
                </p:sp>
                <p:sp>
                  <p:nvSpPr>
                    <p:cNvPr id="177255" name="Freeform 428"/>
                    <p:cNvSpPr>
                      <a:spLocks noChangeAspect="1"/>
                    </p:cNvSpPr>
                    <p:nvPr/>
                  </p:nvSpPr>
                  <p:spPr bwMode="auto">
                    <a:xfrm>
                      <a:off x="6627" y="5081"/>
                      <a:ext cx="222" cy="198"/>
                    </a:xfrm>
                    <a:custGeom>
                      <a:avLst/>
                      <a:gdLst>
                        <a:gd name="T0" fmla="*/ 0 w 222"/>
                        <a:gd name="T1" fmla="*/ 0 h 198"/>
                        <a:gd name="T2" fmla="*/ 62 w 222"/>
                        <a:gd name="T3" fmla="*/ 178 h 198"/>
                        <a:gd name="T4" fmla="*/ 75 w 222"/>
                        <a:gd name="T5" fmla="*/ 186 h 198"/>
                        <a:gd name="T6" fmla="*/ 96 w 222"/>
                        <a:gd name="T7" fmla="*/ 190 h 198"/>
                        <a:gd name="T8" fmla="*/ 110 w 222"/>
                        <a:gd name="T9" fmla="*/ 191 h 198"/>
                        <a:gd name="T10" fmla="*/ 127 w 222"/>
                        <a:gd name="T11" fmla="*/ 194 h 198"/>
                        <a:gd name="T12" fmla="*/ 144 w 222"/>
                        <a:gd name="T13" fmla="*/ 195 h 198"/>
                        <a:gd name="T14" fmla="*/ 165 w 222"/>
                        <a:gd name="T15" fmla="*/ 198 h 198"/>
                        <a:gd name="T16" fmla="*/ 179 w 222"/>
                        <a:gd name="T17" fmla="*/ 198 h 198"/>
                        <a:gd name="T18" fmla="*/ 200 w 222"/>
                        <a:gd name="T19" fmla="*/ 195 h 198"/>
                        <a:gd name="T20" fmla="*/ 222 w 222"/>
                        <a:gd name="T21" fmla="*/ 0 h 198"/>
                        <a:gd name="T22" fmla="*/ 0 w 222"/>
                        <a:gd name="T23" fmla="*/ 0 h 1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2"/>
                        <a:gd name="T37" fmla="*/ 0 h 198"/>
                        <a:gd name="T38" fmla="*/ 222 w 222"/>
                        <a:gd name="T39" fmla="*/ 198 h 1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2" h="198">
                          <a:moveTo>
                            <a:pt x="0" y="0"/>
                          </a:moveTo>
                          <a:lnTo>
                            <a:pt x="62" y="178"/>
                          </a:lnTo>
                          <a:lnTo>
                            <a:pt x="75" y="186"/>
                          </a:lnTo>
                          <a:lnTo>
                            <a:pt x="96" y="190"/>
                          </a:lnTo>
                          <a:lnTo>
                            <a:pt x="110" y="191"/>
                          </a:lnTo>
                          <a:lnTo>
                            <a:pt x="127" y="194"/>
                          </a:lnTo>
                          <a:lnTo>
                            <a:pt x="144" y="195"/>
                          </a:lnTo>
                          <a:lnTo>
                            <a:pt x="165" y="198"/>
                          </a:lnTo>
                          <a:lnTo>
                            <a:pt x="179" y="198"/>
                          </a:lnTo>
                          <a:lnTo>
                            <a:pt x="200" y="195"/>
                          </a:lnTo>
                          <a:lnTo>
                            <a:pt x="222" y="0"/>
                          </a:lnTo>
                          <a:lnTo>
                            <a:pt x="0" y="0"/>
                          </a:lnTo>
                          <a:close/>
                        </a:path>
                      </a:pathLst>
                    </a:custGeom>
                    <a:solidFill>
                      <a:srgbClr val="404040"/>
                    </a:solidFill>
                    <a:ln w="9525">
                      <a:noFill/>
                      <a:round/>
                      <a:headEnd/>
                      <a:tailEnd/>
                    </a:ln>
                  </p:spPr>
                  <p:txBody>
                    <a:bodyPr/>
                    <a:lstStyle/>
                    <a:p>
                      <a:endParaRPr lang="zh-CN" altLang="en-US"/>
                    </a:p>
                  </p:txBody>
                </p:sp>
              </p:grpSp>
              <p:grpSp>
                <p:nvGrpSpPr>
                  <p:cNvPr id="23" name="Group 429"/>
                  <p:cNvGrpSpPr>
                    <a:grpSpLocks noChangeAspect="1"/>
                  </p:cNvGrpSpPr>
                  <p:nvPr/>
                </p:nvGrpSpPr>
                <p:grpSpPr bwMode="auto">
                  <a:xfrm>
                    <a:off x="6320" y="4418"/>
                    <a:ext cx="913" cy="718"/>
                    <a:chOff x="6320" y="4418"/>
                    <a:chExt cx="913" cy="718"/>
                  </a:xfrm>
                </p:grpSpPr>
                <p:sp>
                  <p:nvSpPr>
                    <p:cNvPr id="177247" name="Freeform 430"/>
                    <p:cNvSpPr>
                      <a:spLocks noChangeAspect="1"/>
                    </p:cNvSpPr>
                    <p:nvPr/>
                  </p:nvSpPr>
                  <p:spPr bwMode="auto">
                    <a:xfrm>
                      <a:off x="6320" y="4418"/>
                      <a:ext cx="913" cy="718"/>
                    </a:xfrm>
                    <a:custGeom>
                      <a:avLst/>
                      <a:gdLst>
                        <a:gd name="T0" fmla="*/ 21 w 913"/>
                        <a:gd name="T1" fmla="*/ 20 h 718"/>
                        <a:gd name="T2" fmla="*/ 25 w 913"/>
                        <a:gd name="T3" fmla="*/ 38 h 718"/>
                        <a:gd name="T4" fmla="*/ 23 w 913"/>
                        <a:gd name="T5" fmla="*/ 73 h 718"/>
                        <a:gd name="T6" fmla="*/ 12 w 913"/>
                        <a:gd name="T7" fmla="*/ 96 h 718"/>
                        <a:gd name="T8" fmla="*/ 6 w 913"/>
                        <a:gd name="T9" fmla="*/ 126 h 718"/>
                        <a:gd name="T10" fmla="*/ 17 w 913"/>
                        <a:gd name="T11" fmla="*/ 149 h 718"/>
                        <a:gd name="T12" fmla="*/ 34 w 913"/>
                        <a:gd name="T13" fmla="*/ 176 h 718"/>
                        <a:gd name="T14" fmla="*/ 30 w 913"/>
                        <a:gd name="T15" fmla="*/ 195 h 718"/>
                        <a:gd name="T16" fmla="*/ 13 w 913"/>
                        <a:gd name="T17" fmla="*/ 216 h 718"/>
                        <a:gd name="T18" fmla="*/ 6 w 913"/>
                        <a:gd name="T19" fmla="*/ 236 h 718"/>
                        <a:gd name="T20" fmla="*/ 19 w 913"/>
                        <a:gd name="T21" fmla="*/ 259 h 718"/>
                        <a:gd name="T22" fmla="*/ 30 w 913"/>
                        <a:gd name="T23" fmla="*/ 278 h 718"/>
                        <a:gd name="T24" fmla="*/ 30 w 913"/>
                        <a:gd name="T25" fmla="*/ 301 h 718"/>
                        <a:gd name="T26" fmla="*/ 12 w 913"/>
                        <a:gd name="T27" fmla="*/ 322 h 718"/>
                        <a:gd name="T28" fmla="*/ 0 w 913"/>
                        <a:gd name="T29" fmla="*/ 349 h 718"/>
                        <a:gd name="T30" fmla="*/ 13 w 913"/>
                        <a:gd name="T31" fmla="*/ 372 h 718"/>
                        <a:gd name="T32" fmla="*/ 33 w 913"/>
                        <a:gd name="T33" fmla="*/ 396 h 718"/>
                        <a:gd name="T34" fmla="*/ 33 w 913"/>
                        <a:gd name="T35" fmla="*/ 431 h 718"/>
                        <a:gd name="T36" fmla="*/ 19 w 913"/>
                        <a:gd name="T37" fmla="*/ 455 h 718"/>
                        <a:gd name="T38" fmla="*/ 21 w 913"/>
                        <a:gd name="T39" fmla="*/ 473 h 718"/>
                        <a:gd name="T40" fmla="*/ 42 w 913"/>
                        <a:gd name="T41" fmla="*/ 499 h 718"/>
                        <a:gd name="T42" fmla="*/ 107 w 913"/>
                        <a:gd name="T43" fmla="*/ 573 h 718"/>
                        <a:gd name="T44" fmla="*/ 166 w 913"/>
                        <a:gd name="T45" fmla="*/ 629 h 718"/>
                        <a:gd name="T46" fmla="*/ 217 w 913"/>
                        <a:gd name="T47" fmla="*/ 660 h 718"/>
                        <a:gd name="T48" fmla="*/ 313 w 913"/>
                        <a:gd name="T49" fmla="*/ 701 h 718"/>
                        <a:gd name="T50" fmla="*/ 401 w 913"/>
                        <a:gd name="T51" fmla="*/ 716 h 718"/>
                        <a:gd name="T52" fmla="*/ 523 w 913"/>
                        <a:gd name="T53" fmla="*/ 716 h 718"/>
                        <a:gd name="T54" fmla="*/ 625 w 913"/>
                        <a:gd name="T55" fmla="*/ 706 h 718"/>
                        <a:gd name="T56" fmla="*/ 697 w 913"/>
                        <a:gd name="T57" fmla="*/ 685 h 718"/>
                        <a:gd name="T58" fmla="*/ 744 w 913"/>
                        <a:gd name="T59" fmla="*/ 659 h 718"/>
                        <a:gd name="T60" fmla="*/ 778 w 913"/>
                        <a:gd name="T61" fmla="*/ 629 h 718"/>
                        <a:gd name="T62" fmla="*/ 874 w 913"/>
                        <a:gd name="T63" fmla="*/ 493 h 718"/>
                        <a:gd name="T64" fmla="*/ 894 w 913"/>
                        <a:gd name="T65" fmla="*/ 448 h 718"/>
                        <a:gd name="T66" fmla="*/ 895 w 913"/>
                        <a:gd name="T67" fmla="*/ 427 h 718"/>
                        <a:gd name="T68" fmla="*/ 882 w 913"/>
                        <a:gd name="T69" fmla="*/ 406 h 718"/>
                        <a:gd name="T70" fmla="*/ 882 w 913"/>
                        <a:gd name="T71" fmla="*/ 381 h 718"/>
                        <a:gd name="T72" fmla="*/ 894 w 913"/>
                        <a:gd name="T73" fmla="*/ 362 h 718"/>
                        <a:gd name="T74" fmla="*/ 908 w 913"/>
                        <a:gd name="T75" fmla="*/ 341 h 718"/>
                        <a:gd name="T76" fmla="*/ 912 w 913"/>
                        <a:gd name="T77" fmla="*/ 316 h 718"/>
                        <a:gd name="T78" fmla="*/ 900 w 913"/>
                        <a:gd name="T79" fmla="*/ 295 h 718"/>
                        <a:gd name="T80" fmla="*/ 886 w 913"/>
                        <a:gd name="T81" fmla="*/ 275 h 718"/>
                        <a:gd name="T82" fmla="*/ 886 w 913"/>
                        <a:gd name="T83" fmla="*/ 254 h 718"/>
                        <a:gd name="T84" fmla="*/ 904 w 913"/>
                        <a:gd name="T85" fmla="*/ 229 h 718"/>
                        <a:gd name="T86" fmla="*/ 908 w 913"/>
                        <a:gd name="T87" fmla="*/ 202 h 718"/>
                        <a:gd name="T88" fmla="*/ 894 w 913"/>
                        <a:gd name="T89" fmla="*/ 176 h 718"/>
                        <a:gd name="T90" fmla="*/ 886 w 913"/>
                        <a:gd name="T91" fmla="*/ 155 h 718"/>
                        <a:gd name="T92" fmla="*/ 895 w 913"/>
                        <a:gd name="T93" fmla="*/ 130 h 718"/>
                        <a:gd name="T94" fmla="*/ 908 w 913"/>
                        <a:gd name="T95" fmla="*/ 113 h 718"/>
                        <a:gd name="T96" fmla="*/ 913 w 913"/>
                        <a:gd name="T97" fmla="*/ 88 h 718"/>
                        <a:gd name="T98" fmla="*/ 903 w 913"/>
                        <a:gd name="T99" fmla="*/ 67 h 718"/>
                        <a:gd name="T100" fmla="*/ 890 w 913"/>
                        <a:gd name="T101" fmla="*/ 42 h 718"/>
                        <a:gd name="T102" fmla="*/ 894 w 913"/>
                        <a:gd name="T103" fmla="*/ 18 h 718"/>
                        <a:gd name="T104" fmla="*/ 26 w 913"/>
                        <a:gd name="T105" fmla="*/ 0 h 71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13"/>
                        <a:gd name="T160" fmla="*/ 0 h 718"/>
                        <a:gd name="T161" fmla="*/ 913 w 913"/>
                        <a:gd name="T162" fmla="*/ 718 h 71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13" h="718">
                          <a:moveTo>
                            <a:pt x="26" y="0"/>
                          </a:moveTo>
                          <a:lnTo>
                            <a:pt x="21" y="20"/>
                          </a:lnTo>
                          <a:lnTo>
                            <a:pt x="23" y="29"/>
                          </a:lnTo>
                          <a:lnTo>
                            <a:pt x="25" y="38"/>
                          </a:lnTo>
                          <a:lnTo>
                            <a:pt x="26" y="59"/>
                          </a:lnTo>
                          <a:lnTo>
                            <a:pt x="23" y="73"/>
                          </a:lnTo>
                          <a:lnTo>
                            <a:pt x="17" y="86"/>
                          </a:lnTo>
                          <a:lnTo>
                            <a:pt x="12" y="96"/>
                          </a:lnTo>
                          <a:lnTo>
                            <a:pt x="6" y="113"/>
                          </a:lnTo>
                          <a:lnTo>
                            <a:pt x="6" y="126"/>
                          </a:lnTo>
                          <a:lnTo>
                            <a:pt x="12" y="138"/>
                          </a:lnTo>
                          <a:lnTo>
                            <a:pt x="17" y="149"/>
                          </a:lnTo>
                          <a:lnTo>
                            <a:pt x="29" y="162"/>
                          </a:lnTo>
                          <a:lnTo>
                            <a:pt x="34" y="176"/>
                          </a:lnTo>
                          <a:lnTo>
                            <a:pt x="34" y="185"/>
                          </a:lnTo>
                          <a:lnTo>
                            <a:pt x="30" y="195"/>
                          </a:lnTo>
                          <a:lnTo>
                            <a:pt x="21" y="204"/>
                          </a:lnTo>
                          <a:lnTo>
                            <a:pt x="13" y="216"/>
                          </a:lnTo>
                          <a:lnTo>
                            <a:pt x="8" y="225"/>
                          </a:lnTo>
                          <a:lnTo>
                            <a:pt x="6" y="236"/>
                          </a:lnTo>
                          <a:lnTo>
                            <a:pt x="12" y="248"/>
                          </a:lnTo>
                          <a:lnTo>
                            <a:pt x="19" y="259"/>
                          </a:lnTo>
                          <a:lnTo>
                            <a:pt x="26" y="269"/>
                          </a:lnTo>
                          <a:lnTo>
                            <a:pt x="30" y="278"/>
                          </a:lnTo>
                          <a:lnTo>
                            <a:pt x="34" y="288"/>
                          </a:lnTo>
                          <a:lnTo>
                            <a:pt x="30" y="301"/>
                          </a:lnTo>
                          <a:lnTo>
                            <a:pt x="21" y="313"/>
                          </a:lnTo>
                          <a:lnTo>
                            <a:pt x="12" y="322"/>
                          </a:lnTo>
                          <a:lnTo>
                            <a:pt x="2" y="337"/>
                          </a:lnTo>
                          <a:lnTo>
                            <a:pt x="0" y="349"/>
                          </a:lnTo>
                          <a:lnTo>
                            <a:pt x="4" y="362"/>
                          </a:lnTo>
                          <a:lnTo>
                            <a:pt x="13" y="372"/>
                          </a:lnTo>
                          <a:lnTo>
                            <a:pt x="23" y="383"/>
                          </a:lnTo>
                          <a:lnTo>
                            <a:pt x="33" y="396"/>
                          </a:lnTo>
                          <a:lnTo>
                            <a:pt x="38" y="414"/>
                          </a:lnTo>
                          <a:lnTo>
                            <a:pt x="33" y="431"/>
                          </a:lnTo>
                          <a:lnTo>
                            <a:pt x="23" y="444"/>
                          </a:lnTo>
                          <a:lnTo>
                            <a:pt x="19" y="455"/>
                          </a:lnTo>
                          <a:lnTo>
                            <a:pt x="19" y="466"/>
                          </a:lnTo>
                          <a:lnTo>
                            <a:pt x="21" y="473"/>
                          </a:lnTo>
                          <a:lnTo>
                            <a:pt x="29" y="484"/>
                          </a:lnTo>
                          <a:lnTo>
                            <a:pt x="42" y="499"/>
                          </a:lnTo>
                          <a:lnTo>
                            <a:pt x="64" y="528"/>
                          </a:lnTo>
                          <a:lnTo>
                            <a:pt x="107" y="573"/>
                          </a:lnTo>
                          <a:lnTo>
                            <a:pt x="144" y="609"/>
                          </a:lnTo>
                          <a:lnTo>
                            <a:pt x="166" y="629"/>
                          </a:lnTo>
                          <a:lnTo>
                            <a:pt x="190" y="643"/>
                          </a:lnTo>
                          <a:lnTo>
                            <a:pt x="217" y="660"/>
                          </a:lnTo>
                          <a:lnTo>
                            <a:pt x="255" y="681"/>
                          </a:lnTo>
                          <a:lnTo>
                            <a:pt x="313" y="701"/>
                          </a:lnTo>
                          <a:lnTo>
                            <a:pt x="356" y="710"/>
                          </a:lnTo>
                          <a:lnTo>
                            <a:pt x="401" y="716"/>
                          </a:lnTo>
                          <a:lnTo>
                            <a:pt x="460" y="718"/>
                          </a:lnTo>
                          <a:lnTo>
                            <a:pt x="523" y="716"/>
                          </a:lnTo>
                          <a:lnTo>
                            <a:pt x="578" y="714"/>
                          </a:lnTo>
                          <a:lnTo>
                            <a:pt x="625" y="706"/>
                          </a:lnTo>
                          <a:lnTo>
                            <a:pt x="667" y="697"/>
                          </a:lnTo>
                          <a:lnTo>
                            <a:pt x="697" y="685"/>
                          </a:lnTo>
                          <a:lnTo>
                            <a:pt x="723" y="672"/>
                          </a:lnTo>
                          <a:lnTo>
                            <a:pt x="744" y="659"/>
                          </a:lnTo>
                          <a:lnTo>
                            <a:pt x="761" y="647"/>
                          </a:lnTo>
                          <a:lnTo>
                            <a:pt x="778" y="629"/>
                          </a:lnTo>
                          <a:lnTo>
                            <a:pt x="832" y="556"/>
                          </a:lnTo>
                          <a:lnTo>
                            <a:pt x="874" y="493"/>
                          </a:lnTo>
                          <a:lnTo>
                            <a:pt x="890" y="461"/>
                          </a:lnTo>
                          <a:lnTo>
                            <a:pt x="894" y="448"/>
                          </a:lnTo>
                          <a:lnTo>
                            <a:pt x="895" y="438"/>
                          </a:lnTo>
                          <a:lnTo>
                            <a:pt x="895" y="427"/>
                          </a:lnTo>
                          <a:lnTo>
                            <a:pt x="887" y="414"/>
                          </a:lnTo>
                          <a:lnTo>
                            <a:pt x="882" y="406"/>
                          </a:lnTo>
                          <a:lnTo>
                            <a:pt x="879" y="394"/>
                          </a:lnTo>
                          <a:lnTo>
                            <a:pt x="882" y="381"/>
                          </a:lnTo>
                          <a:lnTo>
                            <a:pt x="887" y="372"/>
                          </a:lnTo>
                          <a:lnTo>
                            <a:pt x="894" y="362"/>
                          </a:lnTo>
                          <a:lnTo>
                            <a:pt x="900" y="352"/>
                          </a:lnTo>
                          <a:lnTo>
                            <a:pt x="908" y="341"/>
                          </a:lnTo>
                          <a:lnTo>
                            <a:pt x="913" y="330"/>
                          </a:lnTo>
                          <a:lnTo>
                            <a:pt x="912" y="316"/>
                          </a:lnTo>
                          <a:lnTo>
                            <a:pt x="907" y="305"/>
                          </a:lnTo>
                          <a:lnTo>
                            <a:pt x="900" y="295"/>
                          </a:lnTo>
                          <a:lnTo>
                            <a:pt x="894" y="286"/>
                          </a:lnTo>
                          <a:lnTo>
                            <a:pt x="886" y="275"/>
                          </a:lnTo>
                          <a:lnTo>
                            <a:pt x="883" y="263"/>
                          </a:lnTo>
                          <a:lnTo>
                            <a:pt x="886" y="254"/>
                          </a:lnTo>
                          <a:lnTo>
                            <a:pt x="895" y="240"/>
                          </a:lnTo>
                          <a:lnTo>
                            <a:pt x="904" y="229"/>
                          </a:lnTo>
                          <a:lnTo>
                            <a:pt x="908" y="217"/>
                          </a:lnTo>
                          <a:lnTo>
                            <a:pt x="908" y="202"/>
                          </a:lnTo>
                          <a:lnTo>
                            <a:pt x="903" y="187"/>
                          </a:lnTo>
                          <a:lnTo>
                            <a:pt x="894" y="176"/>
                          </a:lnTo>
                          <a:lnTo>
                            <a:pt x="890" y="168"/>
                          </a:lnTo>
                          <a:lnTo>
                            <a:pt x="886" y="155"/>
                          </a:lnTo>
                          <a:lnTo>
                            <a:pt x="887" y="141"/>
                          </a:lnTo>
                          <a:lnTo>
                            <a:pt x="895" y="130"/>
                          </a:lnTo>
                          <a:lnTo>
                            <a:pt x="900" y="122"/>
                          </a:lnTo>
                          <a:lnTo>
                            <a:pt x="908" y="113"/>
                          </a:lnTo>
                          <a:lnTo>
                            <a:pt x="912" y="101"/>
                          </a:lnTo>
                          <a:lnTo>
                            <a:pt x="913" y="88"/>
                          </a:lnTo>
                          <a:lnTo>
                            <a:pt x="911" y="80"/>
                          </a:lnTo>
                          <a:lnTo>
                            <a:pt x="903" y="67"/>
                          </a:lnTo>
                          <a:lnTo>
                            <a:pt x="895" y="56"/>
                          </a:lnTo>
                          <a:lnTo>
                            <a:pt x="890" y="42"/>
                          </a:lnTo>
                          <a:lnTo>
                            <a:pt x="890" y="29"/>
                          </a:lnTo>
                          <a:lnTo>
                            <a:pt x="894" y="18"/>
                          </a:lnTo>
                          <a:lnTo>
                            <a:pt x="891" y="0"/>
                          </a:lnTo>
                          <a:lnTo>
                            <a:pt x="26" y="0"/>
                          </a:lnTo>
                          <a:close/>
                        </a:path>
                      </a:pathLst>
                    </a:custGeom>
                    <a:solidFill>
                      <a:srgbClr val="FFC080"/>
                    </a:solidFill>
                    <a:ln w="9525">
                      <a:noFill/>
                      <a:round/>
                      <a:headEnd/>
                      <a:tailEnd/>
                    </a:ln>
                  </p:spPr>
                  <p:txBody>
                    <a:bodyPr/>
                    <a:lstStyle/>
                    <a:p>
                      <a:endParaRPr lang="zh-CN" altLang="en-US"/>
                    </a:p>
                  </p:txBody>
                </p:sp>
                <p:sp>
                  <p:nvSpPr>
                    <p:cNvPr id="177248" name="Freeform 431"/>
                    <p:cNvSpPr>
                      <a:spLocks noChangeAspect="1"/>
                    </p:cNvSpPr>
                    <p:nvPr/>
                  </p:nvSpPr>
                  <p:spPr bwMode="auto">
                    <a:xfrm>
                      <a:off x="6326" y="4514"/>
                      <a:ext cx="113" cy="99"/>
                    </a:xfrm>
                    <a:custGeom>
                      <a:avLst/>
                      <a:gdLst>
                        <a:gd name="T0" fmla="*/ 6 w 113"/>
                        <a:gd name="T1" fmla="*/ 0 h 99"/>
                        <a:gd name="T2" fmla="*/ 13 w 113"/>
                        <a:gd name="T3" fmla="*/ 13 h 99"/>
                        <a:gd name="T4" fmla="*/ 24 w 113"/>
                        <a:gd name="T5" fmla="*/ 26 h 99"/>
                        <a:gd name="T6" fmla="*/ 44 w 113"/>
                        <a:gd name="T7" fmla="*/ 43 h 99"/>
                        <a:gd name="T8" fmla="*/ 68 w 113"/>
                        <a:gd name="T9" fmla="*/ 57 h 99"/>
                        <a:gd name="T10" fmla="*/ 91 w 113"/>
                        <a:gd name="T11" fmla="*/ 66 h 99"/>
                        <a:gd name="T12" fmla="*/ 113 w 113"/>
                        <a:gd name="T13" fmla="*/ 72 h 99"/>
                        <a:gd name="T14" fmla="*/ 104 w 113"/>
                        <a:gd name="T15" fmla="*/ 89 h 99"/>
                        <a:gd name="T16" fmla="*/ 75 w 113"/>
                        <a:gd name="T17" fmla="*/ 85 h 99"/>
                        <a:gd name="T18" fmla="*/ 44 w 113"/>
                        <a:gd name="T19" fmla="*/ 87 h 99"/>
                        <a:gd name="T20" fmla="*/ 24 w 113"/>
                        <a:gd name="T21" fmla="*/ 99 h 99"/>
                        <a:gd name="T22" fmla="*/ 28 w 113"/>
                        <a:gd name="T23" fmla="*/ 89 h 99"/>
                        <a:gd name="T24" fmla="*/ 27 w 113"/>
                        <a:gd name="T25" fmla="*/ 78 h 99"/>
                        <a:gd name="T26" fmla="*/ 20 w 113"/>
                        <a:gd name="T27" fmla="*/ 62 h 99"/>
                        <a:gd name="T28" fmla="*/ 11 w 113"/>
                        <a:gd name="T29" fmla="*/ 49 h 99"/>
                        <a:gd name="T30" fmla="*/ 2 w 113"/>
                        <a:gd name="T31" fmla="*/ 34 h 99"/>
                        <a:gd name="T32" fmla="*/ 0 w 113"/>
                        <a:gd name="T33" fmla="*/ 17 h 99"/>
                        <a:gd name="T34" fmla="*/ 6 w 113"/>
                        <a:gd name="T35" fmla="*/ 0 h 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3"/>
                        <a:gd name="T55" fmla="*/ 0 h 99"/>
                        <a:gd name="T56" fmla="*/ 113 w 113"/>
                        <a:gd name="T57" fmla="*/ 99 h 9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3" h="99">
                          <a:moveTo>
                            <a:pt x="6" y="0"/>
                          </a:moveTo>
                          <a:lnTo>
                            <a:pt x="13" y="13"/>
                          </a:lnTo>
                          <a:lnTo>
                            <a:pt x="24" y="26"/>
                          </a:lnTo>
                          <a:lnTo>
                            <a:pt x="44" y="43"/>
                          </a:lnTo>
                          <a:lnTo>
                            <a:pt x="68" y="57"/>
                          </a:lnTo>
                          <a:lnTo>
                            <a:pt x="91" y="66"/>
                          </a:lnTo>
                          <a:lnTo>
                            <a:pt x="113" y="72"/>
                          </a:lnTo>
                          <a:lnTo>
                            <a:pt x="104" y="89"/>
                          </a:lnTo>
                          <a:lnTo>
                            <a:pt x="75" y="85"/>
                          </a:lnTo>
                          <a:lnTo>
                            <a:pt x="44" y="87"/>
                          </a:lnTo>
                          <a:lnTo>
                            <a:pt x="24" y="99"/>
                          </a:lnTo>
                          <a:lnTo>
                            <a:pt x="28" y="89"/>
                          </a:lnTo>
                          <a:lnTo>
                            <a:pt x="27" y="78"/>
                          </a:lnTo>
                          <a:lnTo>
                            <a:pt x="20" y="62"/>
                          </a:lnTo>
                          <a:lnTo>
                            <a:pt x="11" y="49"/>
                          </a:lnTo>
                          <a:lnTo>
                            <a:pt x="2" y="34"/>
                          </a:lnTo>
                          <a:lnTo>
                            <a:pt x="0" y="17"/>
                          </a:lnTo>
                          <a:lnTo>
                            <a:pt x="6" y="0"/>
                          </a:lnTo>
                          <a:close/>
                        </a:path>
                      </a:pathLst>
                    </a:custGeom>
                    <a:solidFill>
                      <a:srgbClr val="FFA040"/>
                    </a:solidFill>
                    <a:ln w="9525">
                      <a:noFill/>
                      <a:round/>
                      <a:headEnd/>
                      <a:tailEnd/>
                    </a:ln>
                  </p:spPr>
                  <p:txBody>
                    <a:bodyPr/>
                    <a:lstStyle/>
                    <a:p>
                      <a:endParaRPr lang="zh-CN" altLang="en-US"/>
                    </a:p>
                  </p:txBody>
                </p:sp>
                <p:sp>
                  <p:nvSpPr>
                    <p:cNvPr id="177249" name="Freeform 432"/>
                    <p:cNvSpPr>
                      <a:spLocks noChangeAspect="1"/>
                    </p:cNvSpPr>
                    <p:nvPr/>
                  </p:nvSpPr>
                  <p:spPr bwMode="auto">
                    <a:xfrm>
                      <a:off x="6328" y="4637"/>
                      <a:ext cx="149" cy="84"/>
                    </a:xfrm>
                    <a:custGeom>
                      <a:avLst/>
                      <a:gdLst>
                        <a:gd name="T0" fmla="*/ 0 w 149"/>
                        <a:gd name="T1" fmla="*/ 10 h 84"/>
                        <a:gd name="T2" fmla="*/ 4 w 149"/>
                        <a:gd name="T3" fmla="*/ 0 h 84"/>
                        <a:gd name="T4" fmla="*/ 9 w 149"/>
                        <a:gd name="T5" fmla="*/ 10 h 84"/>
                        <a:gd name="T6" fmla="*/ 21 w 149"/>
                        <a:gd name="T7" fmla="*/ 15 h 84"/>
                        <a:gd name="T8" fmla="*/ 42 w 149"/>
                        <a:gd name="T9" fmla="*/ 25 h 84"/>
                        <a:gd name="T10" fmla="*/ 64 w 149"/>
                        <a:gd name="T11" fmla="*/ 31 h 84"/>
                        <a:gd name="T12" fmla="*/ 98 w 149"/>
                        <a:gd name="T13" fmla="*/ 38 h 84"/>
                        <a:gd name="T14" fmla="*/ 137 w 149"/>
                        <a:gd name="T15" fmla="*/ 44 h 84"/>
                        <a:gd name="T16" fmla="*/ 149 w 149"/>
                        <a:gd name="T17" fmla="*/ 80 h 84"/>
                        <a:gd name="T18" fmla="*/ 106 w 149"/>
                        <a:gd name="T19" fmla="*/ 69 h 84"/>
                        <a:gd name="T20" fmla="*/ 72 w 149"/>
                        <a:gd name="T21" fmla="*/ 65 h 84"/>
                        <a:gd name="T22" fmla="*/ 45 w 149"/>
                        <a:gd name="T23" fmla="*/ 71 h 84"/>
                        <a:gd name="T24" fmla="*/ 25 w 149"/>
                        <a:gd name="T25" fmla="*/ 84 h 84"/>
                        <a:gd name="T26" fmla="*/ 25 w 149"/>
                        <a:gd name="T27" fmla="*/ 73 h 84"/>
                        <a:gd name="T28" fmla="*/ 25 w 149"/>
                        <a:gd name="T29" fmla="*/ 63 h 84"/>
                        <a:gd name="T30" fmla="*/ 21 w 149"/>
                        <a:gd name="T31" fmla="*/ 52 h 84"/>
                        <a:gd name="T32" fmla="*/ 9 w 149"/>
                        <a:gd name="T33" fmla="*/ 36 h 84"/>
                        <a:gd name="T34" fmla="*/ 0 w 149"/>
                        <a:gd name="T35" fmla="*/ 23 h 84"/>
                        <a:gd name="T36" fmla="*/ 0 w 149"/>
                        <a:gd name="T37" fmla="*/ 10 h 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84"/>
                        <a:gd name="T59" fmla="*/ 149 w 149"/>
                        <a:gd name="T60" fmla="*/ 84 h 8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84">
                          <a:moveTo>
                            <a:pt x="0" y="10"/>
                          </a:moveTo>
                          <a:lnTo>
                            <a:pt x="4" y="0"/>
                          </a:lnTo>
                          <a:lnTo>
                            <a:pt x="9" y="10"/>
                          </a:lnTo>
                          <a:lnTo>
                            <a:pt x="21" y="15"/>
                          </a:lnTo>
                          <a:lnTo>
                            <a:pt x="42" y="25"/>
                          </a:lnTo>
                          <a:lnTo>
                            <a:pt x="64" y="31"/>
                          </a:lnTo>
                          <a:lnTo>
                            <a:pt x="98" y="38"/>
                          </a:lnTo>
                          <a:lnTo>
                            <a:pt x="137" y="44"/>
                          </a:lnTo>
                          <a:lnTo>
                            <a:pt x="149" y="80"/>
                          </a:lnTo>
                          <a:lnTo>
                            <a:pt x="106" y="69"/>
                          </a:lnTo>
                          <a:lnTo>
                            <a:pt x="72" y="65"/>
                          </a:lnTo>
                          <a:lnTo>
                            <a:pt x="45" y="71"/>
                          </a:lnTo>
                          <a:lnTo>
                            <a:pt x="25" y="84"/>
                          </a:lnTo>
                          <a:lnTo>
                            <a:pt x="25" y="73"/>
                          </a:lnTo>
                          <a:lnTo>
                            <a:pt x="25" y="63"/>
                          </a:lnTo>
                          <a:lnTo>
                            <a:pt x="21" y="52"/>
                          </a:lnTo>
                          <a:lnTo>
                            <a:pt x="9" y="36"/>
                          </a:lnTo>
                          <a:lnTo>
                            <a:pt x="0" y="23"/>
                          </a:lnTo>
                          <a:lnTo>
                            <a:pt x="0" y="10"/>
                          </a:lnTo>
                          <a:close/>
                        </a:path>
                      </a:pathLst>
                    </a:custGeom>
                    <a:solidFill>
                      <a:srgbClr val="FFA040"/>
                    </a:solidFill>
                    <a:ln w="9525">
                      <a:noFill/>
                      <a:round/>
                      <a:headEnd/>
                      <a:tailEnd/>
                    </a:ln>
                  </p:spPr>
                  <p:txBody>
                    <a:bodyPr/>
                    <a:lstStyle/>
                    <a:p>
                      <a:endParaRPr lang="zh-CN" altLang="en-US"/>
                    </a:p>
                  </p:txBody>
                </p:sp>
                <p:sp>
                  <p:nvSpPr>
                    <p:cNvPr id="177250" name="Freeform 433"/>
                    <p:cNvSpPr>
                      <a:spLocks noChangeAspect="1"/>
                    </p:cNvSpPr>
                    <p:nvPr/>
                  </p:nvSpPr>
                  <p:spPr bwMode="auto">
                    <a:xfrm>
                      <a:off x="6322" y="4742"/>
                      <a:ext cx="175" cy="104"/>
                    </a:xfrm>
                    <a:custGeom>
                      <a:avLst/>
                      <a:gdLst>
                        <a:gd name="T0" fmla="*/ 2 w 175"/>
                        <a:gd name="T1" fmla="*/ 13 h 104"/>
                        <a:gd name="T2" fmla="*/ 10 w 175"/>
                        <a:gd name="T3" fmla="*/ 0 h 104"/>
                        <a:gd name="T4" fmla="*/ 21 w 175"/>
                        <a:gd name="T5" fmla="*/ 17 h 104"/>
                        <a:gd name="T6" fmla="*/ 32 w 175"/>
                        <a:gd name="T7" fmla="*/ 25 h 104"/>
                        <a:gd name="T8" fmla="*/ 45 w 175"/>
                        <a:gd name="T9" fmla="*/ 34 h 104"/>
                        <a:gd name="T10" fmla="*/ 69 w 175"/>
                        <a:gd name="T11" fmla="*/ 42 h 104"/>
                        <a:gd name="T12" fmla="*/ 96 w 175"/>
                        <a:gd name="T13" fmla="*/ 49 h 104"/>
                        <a:gd name="T14" fmla="*/ 126 w 175"/>
                        <a:gd name="T15" fmla="*/ 59 h 104"/>
                        <a:gd name="T16" fmla="*/ 167 w 175"/>
                        <a:gd name="T17" fmla="*/ 72 h 104"/>
                        <a:gd name="T18" fmla="*/ 175 w 175"/>
                        <a:gd name="T19" fmla="*/ 104 h 104"/>
                        <a:gd name="T20" fmla="*/ 133 w 175"/>
                        <a:gd name="T21" fmla="*/ 87 h 104"/>
                        <a:gd name="T22" fmla="*/ 103 w 175"/>
                        <a:gd name="T23" fmla="*/ 76 h 104"/>
                        <a:gd name="T24" fmla="*/ 78 w 175"/>
                        <a:gd name="T25" fmla="*/ 72 h 104"/>
                        <a:gd name="T26" fmla="*/ 58 w 175"/>
                        <a:gd name="T27" fmla="*/ 72 h 104"/>
                        <a:gd name="T28" fmla="*/ 48 w 175"/>
                        <a:gd name="T29" fmla="*/ 80 h 104"/>
                        <a:gd name="T30" fmla="*/ 36 w 175"/>
                        <a:gd name="T31" fmla="*/ 91 h 104"/>
                        <a:gd name="T32" fmla="*/ 34 w 175"/>
                        <a:gd name="T33" fmla="*/ 78 h 104"/>
                        <a:gd name="T34" fmla="*/ 21 w 175"/>
                        <a:gd name="T35" fmla="*/ 59 h 104"/>
                        <a:gd name="T36" fmla="*/ 10 w 175"/>
                        <a:gd name="T37" fmla="*/ 45 h 104"/>
                        <a:gd name="T38" fmla="*/ 0 w 175"/>
                        <a:gd name="T39" fmla="*/ 31 h 104"/>
                        <a:gd name="T40" fmla="*/ 2 w 175"/>
                        <a:gd name="T41" fmla="*/ 13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5"/>
                        <a:gd name="T64" fmla="*/ 0 h 104"/>
                        <a:gd name="T65" fmla="*/ 175 w 175"/>
                        <a:gd name="T66" fmla="*/ 104 h 1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5" h="104">
                          <a:moveTo>
                            <a:pt x="2" y="13"/>
                          </a:moveTo>
                          <a:lnTo>
                            <a:pt x="10" y="0"/>
                          </a:lnTo>
                          <a:lnTo>
                            <a:pt x="21" y="17"/>
                          </a:lnTo>
                          <a:lnTo>
                            <a:pt x="32" y="25"/>
                          </a:lnTo>
                          <a:lnTo>
                            <a:pt x="45" y="34"/>
                          </a:lnTo>
                          <a:lnTo>
                            <a:pt x="69" y="42"/>
                          </a:lnTo>
                          <a:lnTo>
                            <a:pt x="96" y="49"/>
                          </a:lnTo>
                          <a:lnTo>
                            <a:pt x="126" y="59"/>
                          </a:lnTo>
                          <a:lnTo>
                            <a:pt x="167" y="72"/>
                          </a:lnTo>
                          <a:lnTo>
                            <a:pt x="175" y="104"/>
                          </a:lnTo>
                          <a:lnTo>
                            <a:pt x="133" y="87"/>
                          </a:lnTo>
                          <a:lnTo>
                            <a:pt x="103" y="76"/>
                          </a:lnTo>
                          <a:lnTo>
                            <a:pt x="78" y="72"/>
                          </a:lnTo>
                          <a:lnTo>
                            <a:pt x="58" y="72"/>
                          </a:lnTo>
                          <a:lnTo>
                            <a:pt x="48" y="80"/>
                          </a:lnTo>
                          <a:lnTo>
                            <a:pt x="36" y="91"/>
                          </a:lnTo>
                          <a:lnTo>
                            <a:pt x="34" y="78"/>
                          </a:lnTo>
                          <a:lnTo>
                            <a:pt x="21" y="59"/>
                          </a:lnTo>
                          <a:lnTo>
                            <a:pt x="10" y="45"/>
                          </a:lnTo>
                          <a:lnTo>
                            <a:pt x="0" y="31"/>
                          </a:lnTo>
                          <a:lnTo>
                            <a:pt x="2" y="13"/>
                          </a:lnTo>
                          <a:close/>
                        </a:path>
                      </a:pathLst>
                    </a:custGeom>
                    <a:solidFill>
                      <a:srgbClr val="FFA040"/>
                    </a:solidFill>
                    <a:ln w="9525">
                      <a:noFill/>
                      <a:round/>
                      <a:headEnd/>
                      <a:tailEnd/>
                    </a:ln>
                  </p:spPr>
                  <p:txBody>
                    <a:bodyPr/>
                    <a:lstStyle/>
                    <a:p>
                      <a:endParaRPr lang="zh-CN" altLang="en-US"/>
                    </a:p>
                  </p:txBody>
                </p:sp>
                <p:sp>
                  <p:nvSpPr>
                    <p:cNvPr id="177251" name="Freeform 434"/>
                    <p:cNvSpPr>
                      <a:spLocks noChangeAspect="1"/>
                    </p:cNvSpPr>
                    <p:nvPr/>
                  </p:nvSpPr>
                  <p:spPr bwMode="auto">
                    <a:xfrm>
                      <a:off x="6341" y="4856"/>
                      <a:ext cx="208" cy="230"/>
                    </a:xfrm>
                    <a:custGeom>
                      <a:avLst/>
                      <a:gdLst>
                        <a:gd name="T0" fmla="*/ 2 w 208"/>
                        <a:gd name="T1" fmla="*/ 35 h 230"/>
                        <a:gd name="T2" fmla="*/ 0 w 208"/>
                        <a:gd name="T3" fmla="*/ 21 h 230"/>
                        <a:gd name="T4" fmla="*/ 0 w 208"/>
                        <a:gd name="T5" fmla="*/ 11 h 230"/>
                        <a:gd name="T6" fmla="*/ 8 w 208"/>
                        <a:gd name="T7" fmla="*/ 0 h 230"/>
                        <a:gd name="T8" fmla="*/ 22 w 208"/>
                        <a:gd name="T9" fmla="*/ 17 h 230"/>
                        <a:gd name="T10" fmla="*/ 47 w 208"/>
                        <a:gd name="T11" fmla="*/ 32 h 230"/>
                        <a:gd name="T12" fmla="*/ 72 w 208"/>
                        <a:gd name="T13" fmla="*/ 44 h 230"/>
                        <a:gd name="T14" fmla="*/ 106 w 208"/>
                        <a:gd name="T15" fmla="*/ 55 h 230"/>
                        <a:gd name="T16" fmla="*/ 156 w 208"/>
                        <a:gd name="T17" fmla="*/ 65 h 230"/>
                        <a:gd name="T18" fmla="*/ 166 w 208"/>
                        <a:gd name="T19" fmla="*/ 91 h 230"/>
                        <a:gd name="T20" fmla="*/ 140 w 208"/>
                        <a:gd name="T21" fmla="*/ 84 h 230"/>
                        <a:gd name="T22" fmla="*/ 114 w 208"/>
                        <a:gd name="T23" fmla="*/ 80 h 230"/>
                        <a:gd name="T24" fmla="*/ 101 w 208"/>
                        <a:gd name="T25" fmla="*/ 82 h 230"/>
                        <a:gd name="T26" fmla="*/ 97 w 208"/>
                        <a:gd name="T27" fmla="*/ 95 h 230"/>
                        <a:gd name="T28" fmla="*/ 105 w 208"/>
                        <a:gd name="T29" fmla="*/ 112 h 230"/>
                        <a:gd name="T30" fmla="*/ 115 w 208"/>
                        <a:gd name="T31" fmla="*/ 128 h 230"/>
                        <a:gd name="T32" fmla="*/ 136 w 208"/>
                        <a:gd name="T33" fmla="*/ 153 h 230"/>
                        <a:gd name="T34" fmla="*/ 166 w 208"/>
                        <a:gd name="T35" fmla="*/ 179 h 230"/>
                        <a:gd name="T36" fmla="*/ 208 w 208"/>
                        <a:gd name="T37" fmla="*/ 209 h 230"/>
                        <a:gd name="T38" fmla="*/ 208 w 208"/>
                        <a:gd name="T39" fmla="*/ 230 h 230"/>
                        <a:gd name="T40" fmla="*/ 190 w 208"/>
                        <a:gd name="T41" fmla="*/ 219 h 230"/>
                        <a:gd name="T42" fmla="*/ 166 w 208"/>
                        <a:gd name="T43" fmla="*/ 205 h 230"/>
                        <a:gd name="T44" fmla="*/ 132 w 208"/>
                        <a:gd name="T45" fmla="*/ 179 h 230"/>
                        <a:gd name="T46" fmla="*/ 105 w 208"/>
                        <a:gd name="T47" fmla="*/ 150 h 230"/>
                        <a:gd name="T48" fmla="*/ 80 w 208"/>
                        <a:gd name="T49" fmla="*/ 128 h 230"/>
                        <a:gd name="T50" fmla="*/ 56 w 208"/>
                        <a:gd name="T51" fmla="*/ 101 h 230"/>
                        <a:gd name="T52" fmla="*/ 36 w 208"/>
                        <a:gd name="T53" fmla="*/ 78 h 230"/>
                        <a:gd name="T54" fmla="*/ 15 w 208"/>
                        <a:gd name="T55" fmla="*/ 57 h 230"/>
                        <a:gd name="T56" fmla="*/ 2 w 208"/>
                        <a:gd name="T57" fmla="*/ 35 h 23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230"/>
                        <a:gd name="T89" fmla="*/ 208 w 208"/>
                        <a:gd name="T90" fmla="*/ 230 h 23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230">
                          <a:moveTo>
                            <a:pt x="2" y="35"/>
                          </a:moveTo>
                          <a:lnTo>
                            <a:pt x="0" y="21"/>
                          </a:lnTo>
                          <a:lnTo>
                            <a:pt x="0" y="11"/>
                          </a:lnTo>
                          <a:lnTo>
                            <a:pt x="8" y="0"/>
                          </a:lnTo>
                          <a:lnTo>
                            <a:pt x="22" y="17"/>
                          </a:lnTo>
                          <a:lnTo>
                            <a:pt x="47" y="32"/>
                          </a:lnTo>
                          <a:lnTo>
                            <a:pt x="72" y="44"/>
                          </a:lnTo>
                          <a:lnTo>
                            <a:pt x="106" y="55"/>
                          </a:lnTo>
                          <a:lnTo>
                            <a:pt x="156" y="65"/>
                          </a:lnTo>
                          <a:lnTo>
                            <a:pt x="166" y="91"/>
                          </a:lnTo>
                          <a:lnTo>
                            <a:pt x="140" y="84"/>
                          </a:lnTo>
                          <a:lnTo>
                            <a:pt x="114" y="80"/>
                          </a:lnTo>
                          <a:lnTo>
                            <a:pt x="101" y="82"/>
                          </a:lnTo>
                          <a:lnTo>
                            <a:pt x="97" y="95"/>
                          </a:lnTo>
                          <a:lnTo>
                            <a:pt x="105" y="112"/>
                          </a:lnTo>
                          <a:lnTo>
                            <a:pt x="115" y="128"/>
                          </a:lnTo>
                          <a:lnTo>
                            <a:pt x="136" y="153"/>
                          </a:lnTo>
                          <a:lnTo>
                            <a:pt x="166" y="179"/>
                          </a:lnTo>
                          <a:lnTo>
                            <a:pt x="208" y="209"/>
                          </a:lnTo>
                          <a:lnTo>
                            <a:pt x="208" y="230"/>
                          </a:lnTo>
                          <a:lnTo>
                            <a:pt x="190" y="219"/>
                          </a:lnTo>
                          <a:lnTo>
                            <a:pt x="166" y="205"/>
                          </a:lnTo>
                          <a:lnTo>
                            <a:pt x="132" y="179"/>
                          </a:lnTo>
                          <a:lnTo>
                            <a:pt x="105" y="150"/>
                          </a:lnTo>
                          <a:lnTo>
                            <a:pt x="80" y="128"/>
                          </a:lnTo>
                          <a:lnTo>
                            <a:pt x="56" y="101"/>
                          </a:lnTo>
                          <a:lnTo>
                            <a:pt x="36" y="78"/>
                          </a:lnTo>
                          <a:lnTo>
                            <a:pt x="15" y="57"/>
                          </a:lnTo>
                          <a:lnTo>
                            <a:pt x="2" y="35"/>
                          </a:lnTo>
                          <a:close/>
                        </a:path>
                      </a:pathLst>
                    </a:custGeom>
                    <a:solidFill>
                      <a:srgbClr val="FFA040"/>
                    </a:solidFill>
                    <a:ln w="9525">
                      <a:noFill/>
                      <a:round/>
                      <a:headEnd/>
                      <a:tailEnd/>
                    </a:ln>
                  </p:spPr>
                  <p:txBody>
                    <a:bodyPr/>
                    <a:lstStyle/>
                    <a:p>
                      <a:endParaRPr lang="zh-CN" altLang="en-US"/>
                    </a:p>
                  </p:txBody>
                </p:sp>
                <p:sp>
                  <p:nvSpPr>
                    <p:cNvPr id="177252" name="Freeform 435"/>
                    <p:cNvSpPr>
                      <a:spLocks noChangeAspect="1"/>
                    </p:cNvSpPr>
                    <p:nvPr/>
                  </p:nvSpPr>
                  <p:spPr bwMode="auto">
                    <a:xfrm>
                      <a:off x="6345" y="4443"/>
                      <a:ext cx="86" cy="69"/>
                    </a:xfrm>
                    <a:custGeom>
                      <a:avLst/>
                      <a:gdLst>
                        <a:gd name="T0" fmla="*/ 0 w 86"/>
                        <a:gd name="T1" fmla="*/ 0 h 69"/>
                        <a:gd name="T2" fmla="*/ 11 w 86"/>
                        <a:gd name="T3" fmla="*/ 10 h 69"/>
                        <a:gd name="T4" fmla="*/ 25 w 86"/>
                        <a:gd name="T5" fmla="*/ 21 h 69"/>
                        <a:gd name="T6" fmla="*/ 42 w 86"/>
                        <a:gd name="T7" fmla="*/ 33 h 69"/>
                        <a:gd name="T8" fmla="*/ 60 w 86"/>
                        <a:gd name="T9" fmla="*/ 44 h 69"/>
                        <a:gd name="T10" fmla="*/ 77 w 86"/>
                        <a:gd name="T11" fmla="*/ 54 h 69"/>
                        <a:gd name="T12" fmla="*/ 86 w 86"/>
                        <a:gd name="T13" fmla="*/ 61 h 69"/>
                        <a:gd name="T14" fmla="*/ 65 w 86"/>
                        <a:gd name="T15" fmla="*/ 69 h 69"/>
                        <a:gd name="T16" fmla="*/ 42 w 86"/>
                        <a:gd name="T17" fmla="*/ 61 h 69"/>
                        <a:gd name="T18" fmla="*/ 18 w 86"/>
                        <a:gd name="T19" fmla="*/ 52 h 69"/>
                        <a:gd name="T20" fmla="*/ 0 w 86"/>
                        <a:gd name="T21" fmla="*/ 42 h 69"/>
                        <a:gd name="T22" fmla="*/ 1 w 86"/>
                        <a:gd name="T23" fmla="*/ 33 h 69"/>
                        <a:gd name="T24" fmla="*/ 4 w 86"/>
                        <a:gd name="T25" fmla="*/ 17 h 69"/>
                        <a:gd name="T26" fmla="*/ 0 w 86"/>
                        <a:gd name="T27" fmla="*/ 0 h 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69"/>
                        <a:gd name="T44" fmla="*/ 86 w 86"/>
                        <a:gd name="T45" fmla="*/ 69 h 6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69">
                          <a:moveTo>
                            <a:pt x="0" y="0"/>
                          </a:moveTo>
                          <a:lnTo>
                            <a:pt x="11" y="10"/>
                          </a:lnTo>
                          <a:lnTo>
                            <a:pt x="25" y="21"/>
                          </a:lnTo>
                          <a:lnTo>
                            <a:pt x="42" y="33"/>
                          </a:lnTo>
                          <a:lnTo>
                            <a:pt x="60" y="44"/>
                          </a:lnTo>
                          <a:lnTo>
                            <a:pt x="77" y="54"/>
                          </a:lnTo>
                          <a:lnTo>
                            <a:pt x="86" y="61"/>
                          </a:lnTo>
                          <a:lnTo>
                            <a:pt x="65" y="69"/>
                          </a:lnTo>
                          <a:lnTo>
                            <a:pt x="42" y="61"/>
                          </a:lnTo>
                          <a:lnTo>
                            <a:pt x="18" y="52"/>
                          </a:lnTo>
                          <a:lnTo>
                            <a:pt x="0" y="42"/>
                          </a:lnTo>
                          <a:lnTo>
                            <a:pt x="1" y="33"/>
                          </a:lnTo>
                          <a:lnTo>
                            <a:pt x="4" y="17"/>
                          </a:lnTo>
                          <a:lnTo>
                            <a:pt x="0" y="0"/>
                          </a:lnTo>
                          <a:close/>
                        </a:path>
                      </a:pathLst>
                    </a:custGeom>
                    <a:solidFill>
                      <a:srgbClr val="FFA040"/>
                    </a:solidFill>
                    <a:ln w="9525">
                      <a:noFill/>
                      <a:round/>
                      <a:headEnd/>
                      <a:tailEnd/>
                    </a:ln>
                  </p:spPr>
                  <p:txBody>
                    <a:bodyPr/>
                    <a:lstStyle/>
                    <a:p>
                      <a:endParaRPr lang="zh-CN" altLang="en-US"/>
                    </a:p>
                  </p:txBody>
                </p:sp>
                <p:sp>
                  <p:nvSpPr>
                    <p:cNvPr id="177253" name="Freeform 436"/>
                    <p:cNvSpPr>
                      <a:spLocks noChangeAspect="1"/>
                    </p:cNvSpPr>
                    <p:nvPr/>
                  </p:nvSpPr>
                  <p:spPr bwMode="auto">
                    <a:xfrm>
                      <a:off x="6501" y="4426"/>
                      <a:ext cx="732" cy="689"/>
                    </a:xfrm>
                    <a:custGeom>
                      <a:avLst/>
                      <a:gdLst>
                        <a:gd name="T0" fmla="*/ 348 w 732"/>
                        <a:gd name="T1" fmla="*/ 158 h 689"/>
                        <a:gd name="T2" fmla="*/ 292 w 732"/>
                        <a:gd name="T3" fmla="*/ 181 h 689"/>
                        <a:gd name="T4" fmla="*/ 175 w 732"/>
                        <a:gd name="T5" fmla="*/ 200 h 689"/>
                        <a:gd name="T6" fmla="*/ 0 w 732"/>
                        <a:gd name="T7" fmla="*/ 209 h 689"/>
                        <a:gd name="T8" fmla="*/ 205 w 732"/>
                        <a:gd name="T9" fmla="*/ 244 h 689"/>
                        <a:gd name="T10" fmla="*/ 435 w 732"/>
                        <a:gd name="T11" fmla="*/ 225 h 689"/>
                        <a:gd name="T12" fmla="*/ 597 w 732"/>
                        <a:gd name="T13" fmla="*/ 177 h 689"/>
                        <a:gd name="T14" fmla="*/ 648 w 732"/>
                        <a:gd name="T15" fmla="*/ 169 h 689"/>
                        <a:gd name="T16" fmla="*/ 625 w 732"/>
                        <a:gd name="T17" fmla="*/ 208 h 689"/>
                        <a:gd name="T18" fmla="*/ 510 w 732"/>
                        <a:gd name="T19" fmla="*/ 263 h 689"/>
                        <a:gd name="T20" fmla="*/ 304 w 732"/>
                        <a:gd name="T21" fmla="*/ 308 h 689"/>
                        <a:gd name="T22" fmla="*/ 177 w 732"/>
                        <a:gd name="T23" fmla="*/ 352 h 689"/>
                        <a:gd name="T24" fmla="*/ 411 w 732"/>
                        <a:gd name="T25" fmla="*/ 347 h 689"/>
                        <a:gd name="T26" fmla="*/ 567 w 732"/>
                        <a:gd name="T27" fmla="*/ 308 h 689"/>
                        <a:gd name="T28" fmla="*/ 659 w 732"/>
                        <a:gd name="T29" fmla="*/ 276 h 689"/>
                        <a:gd name="T30" fmla="*/ 661 w 732"/>
                        <a:gd name="T31" fmla="*/ 299 h 689"/>
                        <a:gd name="T32" fmla="*/ 584 w 732"/>
                        <a:gd name="T33" fmla="*/ 354 h 689"/>
                        <a:gd name="T34" fmla="*/ 439 w 732"/>
                        <a:gd name="T35" fmla="*/ 407 h 689"/>
                        <a:gd name="T36" fmla="*/ 237 w 732"/>
                        <a:gd name="T37" fmla="*/ 444 h 689"/>
                        <a:gd name="T38" fmla="*/ 305 w 732"/>
                        <a:gd name="T39" fmla="*/ 466 h 689"/>
                        <a:gd name="T40" fmla="*/ 482 w 732"/>
                        <a:gd name="T41" fmla="*/ 458 h 689"/>
                        <a:gd name="T42" fmla="*/ 629 w 732"/>
                        <a:gd name="T43" fmla="*/ 413 h 689"/>
                        <a:gd name="T44" fmla="*/ 642 w 732"/>
                        <a:gd name="T45" fmla="*/ 430 h 689"/>
                        <a:gd name="T46" fmla="*/ 599 w 732"/>
                        <a:gd name="T47" fmla="*/ 474 h 689"/>
                        <a:gd name="T48" fmla="*/ 489 w 732"/>
                        <a:gd name="T49" fmla="*/ 521 h 689"/>
                        <a:gd name="T50" fmla="*/ 360 w 732"/>
                        <a:gd name="T51" fmla="*/ 542 h 689"/>
                        <a:gd name="T52" fmla="*/ 166 w 732"/>
                        <a:gd name="T53" fmla="*/ 546 h 689"/>
                        <a:gd name="T54" fmla="*/ 301 w 732"/>
                        <a:gd name="T55" fmla="*/ 579 h 689"/>
                        <a:gd name="T56" fmla="*/ 427 w 732"/>
                        <a:gd name="T57" fmla="*/ 580 h 689"/>
                        <a:gd name="T58" fmla="*/ 540 w 732"/>
                        <a:gd name="T59" fmla="*/ 562 h 689"/>
                        <a:gd name="T60" fmla="*/ 589 w 732"/>
                        <a:gd name="T61" fmla="*/ 565 h 689"/>
                        <a:gd name="T62" fmla="*/ 561 w 732"/>
                        <a:gd name="T63" fmla="*/ 597 h 689"/>
                        <a:gd name="T64" fmla="*/ 495 w 732"/>
                        <a:gd name="T65" fmla="*/ 622 h 689"/>
                        <a:gd name="T66" fmla="*/ 253 w 732"/>
                        <a:gd name="T67" fmla="*/ 649 h 689"/>
                        <a:gd name="T68" fmla="*/ 453 w 732"/>
                        <a:gd name="T69" fmla="*/ 663 h 689"/>
                        <a:gd name="T70" fmla="*/ 466 w 732"/>
                        <a:gd name="T71" fmla="*/ 687 h 689"/>
                        <a:gd name="T72" fmla="*/ 542 w 732"/>
                        <a:gd name="T73" fmla="*/ 664 h 689"/>
                        <a:gd name="T74" fmla="*/ 597 w 732"/>
                        <a:gd name="T75" fmla="*/ 621 h 689"/>
                        <a:gd name="T76" fmla="*/ 709 w 732"/>
                        <a:gd name="T77" fmla="*/ 453 h 689"/>
                        <a:gd name="T78" fmla="*/ 714 w 732"/>
                        <a:gd name="T79" fmla="*/ 419 h 689"/>
                        <a:gd name="T80" fmla="*/ 698 w 732"/>
                        <a:gd name="T81" fmla="*/ 386 h 689"/>
                        <a:gd name="T82" fmla="*/ 713 w 732"/>
                        <a:gd name="T83" fmla="*/ 354 h 689"/>
                        <a:gd name="T84" fmla="*/ 732 w 732"/>
                        <a:gd name="T85" fmla="*/ 322 h 689"/>
                        <a:gd name="T86" fmla="*/ 719 w 732"/>
                        <a:gd name="T87" fmla="*/ 287 h 689"/>
                        <a:gd name="T88" fmla="*/ 702 w 732"/>
                        <a:gd name="T89" fmla="*/ 255 h 689"/>
                        <a:gd name="T90" fmla="*/ 723 w 732"/>
                        <a:gd name="T91" fmla="*/ 221 h 689"/>
                        <a:gd name="T92" fmla="*/ 722 w 732"/>
                        <a:gd name="T93" fmla="*/ 179 h 689"/>
                        <a:gd name="T94" fmla="*/ 705 w 732"/>
                        <a:gd name="T95" fmla="*/ 147 h 689"/>
                        <a:gd name="T96" fmla="*/ 719 w 732"/>
                        <a:gd name="T97" fmla="*/ 114 h 689"/>
                        <a:gd name="T98" fmla="*/ 732 w 732"/>
                        <a:gd name="T99" fmla="*/ 80 h 689"/>
                        <a:gd name="T100" fmla="*/ 714 w 732"/>
                        <a:gd name="T101" fmla="*/ 48 h 689"/>
                        <a:gd name="T102" fmla="*/ 634 w 732"/>
                        <a:gd name="T103" fmla="*/ 50 h 689"/>
                        <a:gd name="T104" fmla="*/ 475 w 732"/>
                        <a:gd name="T105" fmla="*/ 105 h 689"/>
                        <a:gd name="T106" fmla="*/ 294 w 732"/>
                        <a:gd name="T107" fmla="*/ 135 h 6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32"/>
                        <a:gd name="T163" fmla="*/ 0 h 689"/>
                        <a:gd name="T164" fmla="*/ 732 w 732"/>
                        <a:gd name="T165" fmla="*/ 689 h 68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32" h="689">
                          <a:moveTo>
                            <a:pt x="294" y="135"/>
                          </a:moveTo>
                          <a:lnTo>
                            <a:pt x="186" y="143"/>
                          </a:lnTo>
                          <a:lnTo>
                            <a:pt x="348" y="158"/>
                          </a:lnTo>
                          <a:lnTo>
                            <a:pt x="338" y="166"/>
                          </a:lnTo>
                          <a:lnTo>
                            <a:pt x="318" y="173"/>
                          </a:lnTo>
                          <a:lnTo>
                            <a:pt x="292" y="181"/>
                          </a:lnTo>
                          <a:lnTo>
                            <a:pt x="258" y="190"/>
                          </a:lnTo>
                          <a:lnTo>
                            <a:pt x="222" y="196"/>
                          </a:lnTo>
                          <a:lnTo>
                            <a:pt x="175" y="200"/>
                          </a:lnTo>
                          <a:lnTo>
                            <a:pt x="120" y="206"/>
                          </a:lnTo>
                          <a:lnTo>
                            <a:pt x="61" y="209"/>
                          </a:lnTo>
                          <a:lnTo>
                            <a:pt x="0" y="209"/>
                          </a:lnTo>
                          <a:lnTo>
                            <a:pt x="95" y="232"/>
                          </a:lnTo>
                          <a:lnTo>
                            <a:pt x="154" y="244"/>
                          </a:lnTo>
                          <a:lnTo>
                            <a:pt x="205" y="244"/>
                          </a:lnTo>
                          <a:lnTo>
                            <a:pt x="267" y="244"/>
                          </a:lnTo>
                          <a:lnTo>
                            <a:pt x="359" y="236"/>
                          </a:lnTo>
                          <a:lnTo>
                            <a:pt x="435" y="225"/>
                          </a:lnTo>
                          <a:lnTo>
                            <a:pt x="499" y="209"/>
                          </a:lnTo>
                          <a:lnTo>
                            <a:pt x="567" y="188"/>
                          </a:lnTo>
                          <a:lnTo>
                            <a:pt x="597" y="177"/>
                          </a:lnTo>
                          <a:lnTo>
                            <a:pt x="625" y="168"/>
                          </a:lnTo>
                          <a:lnTo>
                            <a:pt x="640" y="164"/>
                          </a:lnTo>
                          <a:lnTo>
                            <a:pt x="648" y="169"/>
                          </a:lnTo>
                          <a:lnTo>
                            <a:pt x="648" y="181"/>
                          </a:lnTo>
                          <a:lnTo>
                            <a:pt x="642" y="194"/>
                          </a:lnTo>
                          <a:lnTo>
                            <a:pt x="625" y="208"/>
                          </a:lnTo>
                          <a:lnTo>
                            <a:pt x="597" y="226"/>
                          </a:lnTo>
                          <a:lnTo>
                            <a:pt x="557" y="244"/>
                          </a:lnTo>
                          <a:lnTo>
                            <a:pt x="510" y="263"/>
                          </a:lnTo>
                          <a:lnTo>
                            <a:pt x="448" y="282"/>
                          </a:lnTo>
                          <a:lnTo>
                            <a:pt x="376" y="297"/>
                          </a:lnTo>
                          <a:lnTo>
                            <a:pt x="304" y="308"/>
                          </a:lnTo>
                          <a:lnTo>
                            <a:pt x="228" y="320"/>
                          </a:lnTo>
                          <a:lnTo>
                            <a:pt x="95" y="333"/>
                          </a:lnTo>
                          <a:lnTo>
                            <a:pt x="177" y="352"/>
                          </a:lnTo>
                          <a:lnTo>
                            <a:pt x="243" y="360"/>
                          </a:lnTo>
                          <a:lnTo>
                            <a:pt x="326" y="358"/>
                          </a:lnTo>
                          <a:lnTo>
                            <a:pt x="411" y="347"/>
                          </a:lnTo>
                          <a:lnTo>
                            <a:pt x="474" y="333"/>
                          </a:lnTo>
                          <a:lnTo>
                            <a:pt x="525" y="320"/>
                          </a:lnTo>
                          <a:lnTo>
                            <a:pt x="567" y="308"/>
                          </a:lnTo>
                          <a:lnTo>
                            <a:pt x="610" y="293"/>
                          </a:lnTo>
                          <a:lnTo>
                            <a:pt x="644" y="280"/>
                          </a:lnTo>
                          <a:lnTo>
                            <a:pt x="659" y="276"/>
                          </a:lnTo>
                          <a:lnTo>
                            <a:pt x="668" y="276"/>
                          </a:lnTo>
                          <a:lnTo>
                            <a:pt x="667" y="287"/>
                          </a:lnTo>
                          <a:lnTo>
                            <a:pt x="661" y="299"/>
                          </a:lnTo>
                          <a:lnTo>
                            <a:pt x="648" y="314"/>
                          </a:lnTo>
                          <a:lnTo>
                            <a:pt x="617" y="335"/>
                          </a:lnTo>
                          <a:lnTo>
                            <a:pt x="584" y="354"/>
                          </a:lnTo>
                          <a:lnTo>
                            <a:pt x="546" y="371"/>
                          </a:lnTo>
                          <a:lnTo>
                            <a:pt x="496" y="390"/>
                          </a:lnTo>
                          <a:lnTo>
                            <a:pt x="439" y="407"/>
                          </a:lnTo>
                          <a:lnTo>
                            <a:pt x="352" y="426"/>
                          </a:lnTo>
                          <a:lnTo>
                            <a:pt x="294" y="438"/>
                          </a:lnTo>
                          <a:lnTo>
                            <a:pt x="237" y="444"/>
                          </a:lnTo>
                          <a:lnTo>
                            <a:pt x="154" y="449"/>
                          </a:lnTo>
                          <a:lnTo>
                            <a:pt x="239" y="461"/>
                          </a:lnTo>
                          <a:lnTo>
                            <a:pt x="305" y="466"/>
                          </a:lnTo>
                          <a:lnTo>
                            <a:pt x="360" y="468"/>
                          </a:lnTo>
                          <a:lnTo>
                            <a:pt x="423" y="466"/>
                          </a:lnTo>
                          <a:lnTo>
                            <a:pt x="482" y="458"/>
                          </a:lnTo>
                          <a:lnTo>
                            <a:pt x="530" y="447"/>
                          </a:lnTo>
                          <a:lnTo>
                            <a:pt x="568" y="434"/>
                          </a:lnTo>
                          <a:lnTo>
                            <a:pt x="629" y="413"/>
                          </a:lnTo>
                          <a:lnTo>
                            <a:pt x="637" y="413"/>
                          </a:lnTo>
                          <a:lnTo>
                            <a:pt x="644" y="417"/>
                          </a:lnTo>
                          <a:lnTo>
                            <a:pt x="642" y="430"/>
                          </a:lnTo>
                          <a:lnTo>
                            <a:pt x="634" y="444"/>
                          </a:lnTo>
                          <a:lnTo>
                            <a:pt x="620" y="458"/>
                          </a:lnTo>
                          <a:lnTo>
                            <a:pt x="599" y="474"/>
                          </a:lnTo>
                          <a:lnTo>
                            <a:pt x="563" y="493"/>
                          </a:lnTo>
                          <a:lnTo>
                            <a:pt x="525" y="510"/>
                          </a:lnTo>
                          <a:lnTo>
                            <a:pt x="489" y="521"/>
                          </a:lnTo>
                          <a:lnTo>
                            <a:pt x="448" y="531"/>
                          </a:lnTo>
                          <a:lnTo>
                            <a:pt x="410" y="537"/>
                          </a:lnTo>
                          <a:lnTo>
                            <a:pt x="360" y="542"/>
                          </a:lnTo>
                          <a:lnTo>
                            <a:pt x="305" y="545"/>
                          </a:lnTo>
                          <a:lnTo>
                            <a:pt x="250" y="546"/>
                          </a:lnTo>
                          <a:lnTo>
                            <a:pt x="166" y="546"/>
                          </a:lnTo>
                          <a:lnTo>
                            <a:pt x="211" y="562"/>
                          </a:lnTo>
                          <a:lnTo>
                            <a:pt x="253" y="573"/>
                          </a:lnTo>
                          <a:lnTo>
                            <a:pt x="301" y="579"/>
                          </a:lnTo>
                          <a:lnTo>
                            <a:pt x="342" y="580"/>
                          </a:lnTo>
                          <a:lnTo>
                            <a:pt x="384" y="583"/>
                          </a:lnTo>
                          <a:lnTo>
                            <a:pt x="427" y="580"/>
                          </a:lnTo>
                          <a:lnTo>
                            <a:pt x="462" y="579"/>
                          </a:lnTo>
                          <a:lnTo>
                            <a:pt x="495" y="573"/>
                          </a:lnTo>
                          <a:lnTo>
                            <a:pt x="540" y="562"/>
                          </a:lnTo>
                          <a:lnTo>
                            <a:pt x="574" y="554"/>
                          </a:lnTo>
                          <a:lnTo>
                            <a:pt x="587" y="555"/>
                          </a:lnTo>
                          <a:lnTo>
                            <a:pt x="589" y="565"/>
                          </a:lnTo>
                          <a:lnTo>
                            <a:pt x="585" y="575"/>
                          </a:lnTo>
                          <a:lnTo>
                            <a:pt x="576" y="586"/>
                          </a:lnTo>
                          <a:lnTo>
                            <a:pt x="561" y="597"/>
                          </a:lnTo>
                          <a:lnTo>
                            <a:pt x="544" y="605"/>
                          </a:lnTo>
                          <a:lnTo>
                            <a:pt x="525" y="614"/>
                          </a:lnTo>
                          <a:lnTo>
                            <a:pt x="495" y="622"/>
                          </a:lnTo>
                          <a:lnTo>
                            <a:pt x="432" y="631"/>
                          </a:lnTo>
                          <a:lnTo>
                            <a:pt x="372" y="639"/>
                          </a:lnTo>
                          <a:lnTo>
                            <a:pt x="253" y="649"/>
                          </a:lnTo>
                          <a:lnTo>
                            <a:pt x="407" y="656"/>
                          </a:lnTo>
                          <a:lnTo>
                            <a:pt x="439" y="656"/>
                          </a:lnTo>
                          <a:lnTo>
                            <a:pt x="453" y="663"/>
                          </a:lnTo>
                          <a:lnTo>
                            <a:pt x="461" y="670"/>
                          </a:lnTo>
                          <a:lnTo>
                            <a:pt x="458" y="681"/>
                          </a:lnTo>
                          <a:lnTo>
                            <a:pt x="466" y="687"/>
                          </a:lnTo>
                          <a:lnTo>
                            <a:pt x="486" y="689"/>
                          </a:lnTo>
                          <a:lnTo>
                            <a:pt x="516" y="677"/>
                          </a:lnTo>
                          <a:lnTo>
                            <a:pt x="542" y="664"/>
                          </a:lnTo>
                          <a:lnTo>
                            <a:pt x="563" y="651"/>
                          </a:lnTo>
                          <a:lnTo>
                            <a:pt x="580" y="639"/>
                          </a:lnTo>
                          <a:lnTo>
                            <a:pt x="597" y="621"/>
                          </a:lnTo>
                          <a:lnTo>
                            <a:pt x="651" y="548"/>
                          </a:lnTo>
                          <a:lnTo>
                            <a:pt x="693" y="485"/>
                          </a:lnTo>
                          <a:lnTo>
                            <a:pt x="709" y="453"/>
                          </a:lnTo>
                          <a:lnTo>
                            <a:pt x="713" y="440"/>
                          </a:lnTo>
                          <a:lnTo>
                            <a:pt x="714" y="430"/>
                          </a:lnTo>
                          <a:lnTo>
                            <a:pt x="714" y="419"/>
                          </a:lnTo>
                          <a:lnTo>
                            <a:pt x="706" y="406"/>
                          </a:lnTo>
                          <a:lnTo>
                            <a:pt x="701" y="398"/>
                          </a:lnTo>
                          <a:lnTo>
                            <a:pt x="698" y="386"/>
                          </a:lnTo>
                          <a:lnTo>
                            <a:pt x="701" y="373"/>
                          </a:lnTo>
                          <a:lnTo>
                            <a:pt x="706" y="364"/>
                          </a:lnTo>
                          <a:lnTo>
                            <a:pt x="713" y="354"/>
                          </a:lnTo>
                          <a:lnTo>
                            <a:pt x="719" y="344"/>
                          </a:lnTo>
                          <a:lnTo>
                            <a:pt x="727" y="333"/>
                          </a:lnTo>
                          <a:lnTo>
                            <a:pt x="732" y="322"/>
                          </a:lnTo>
                          <a:lnTo>
                            <a:pt x="731" y="308"/>
                          </a:lnTo>
                          <a:lnTo>
                            <a:pt x="726" y="297"/>
                          </a:lnTo>
                          <a:lnTo>
                            <a:pt x="719" y="287"/>
                          </a:lnTo>
                          <a:lnTo>
                            <a:pt x="713" y="278"/>
                          </a:lnTo>
                          <a:lnTo>
                            <a:pt x="705" y="267"/>
                          </a:lnTo>
                          <a:lnTo>
                            <a:pt x="702" y="255"/>
                          </a:lnTo>
                          <a:lnTo>
                            <a:pt x="705" y="246"/>
                          </a:lnTo>
                          <a:lnTo>
                            <a:pt x="714" y="232"/>
                          </a:lnTo>
                          <a:lnTo>
                            <a:pt x="723" y="221"/>
                          </a:lnTo>
                          <a:lnTo>
                            <a:pt x="727" y="209"/>
                          </a:lnTo>
                          <a:lnTo>
                            <a:pt x="727" y="194"/>
                          </a:lnTo>
                          <a:lnTo>
                            <a:pt x="722" y="179"/>
                          </a:lnTo>
                          <a:lnTo>
                            <a:pt x="713" y="168"/>
                          </a:lnTo>
                          <a:lnTo>
                            <a:pt x="709" y="160"/>
                          </a:lnTo>
                          <a:lnTo>
                            <a:pt x="705" y="147"/>
                          </a:lnTo>
                          <a:lnTo>
                            <a:pt x="706" y="133"/>
                          </a:lnTo>
                          <a:lnTo>
                            <a:pt x="714" y="122"/>
                          </a:lnTo>
                          <a:lnTo>
                            <a:pt x="719" y="114"/>
                          </a:lnTo>
                          <a:lnTo>
                            <a:pt x="727" y="105"/>
                          </a:lnTo>
                          <a:lnTo>
                            <a:pt x="731" y="93"/>
                          </a:lnTo>
                          <a:lnTo>
                            <a:pt x="732" y="80"/>
                          </a:lnTo>
                          <a:lnTo>
                            <a:pt x="730" y="72"/>
                          </a:lnTo>
                          <a:lnTo>
                            <a:pt x="722" y="59"/>
                          </a:lnTo>
                          <a:lnTo>
                            <a:pt x="714" y="48"/>
                          </a:lnTo>
                          <a:lnTo>
                            <a:pt x="709" y="34"/>
                          </a:lnTo>
                          <a:lnTo>
                            <a:pt x="709" y="0"/>
                          </a:lnTo>
                          <a:lnTo>
                            <a:pt x="634" y="50"/>
                          </a:lnTo>
                          <a:lnTo>
                            <a:pt x="589" y="69"/>
                          </a:lnTo>
                          <a:lnTo>
                            <a:pt x="536" y="86"/>
                          </a:lnTo>
                          <a:lnTo>
                            <a:pt x="475" y="105"/>
                          </a:lnTo>
                          <a:lnTo>
                            <a:pt x="420" y="116"/>
                          </a:lnTo>
                          <a:lnTo>
                            <a:pt x="365" y="126"/>
                          </a:lnTo>
                          <a:lnTo>
                            <a:pt x="294" y="135"/>
                          </a:lnTo>
                          <a:close/>
                        </a:path>
                      </a:pathLst>
                    </a:custGeom>
                    <a:solidFill>
                      <a:srgbClr val="FFA040"/>
                    </a:solidFill>
                    <a:ln w="9525">
                      <a:noFill/>
                      <a:round/>
                      <a:headEnd/>
                      <a:tailEnd/>
                    </a:ln>
                  </p:spPr>
                  <p:txBody>
                    <a:bodyPr/>
                    <a:lstStyle/>
                    <a:p>
                      <a:endParaRPr lang="zh-CN" altLang="en-US"/>
                    </a:p>
                  </p:txBody>
                </p:sp>
              </p:grpSp>
            </p:grpSp>
            <p:grpSp>
              <p:nvGrpSpPr>
                <p:cNvPr id="24" name="Group 437"/>
                <p:cNvGrpSpPr>
                  <a:grpSpLocks noChangeAspect="1"/>
                </p:cNvGrpSpPr>
                <p:nvPr/>
              </p:nvGrpSpPr>
              <p:grpSpPr bwMode="auto">
                <a:xfrm>
                  <a:off x="6929" y="4535"/>
                  <a:ext cx="218" cy="436"/>
                  <a:chOff x="6929" y="4535"/>
                  <a:chExt cx="218" cy="436"/>
                </a:xfrm>
              </p:grpSpPr>
              <p:sp>
                <p:nvSpPr>
                  <p:cNvPr id="177241" name="Freeform 438"/>
                  <p:cNvSpPr>
                    <a:spLocks noChangeAspect="1"/>
                  </p:cNvSpPr>
                  <p:nvPr/>
                </p:nvSpPr>
                <p:spPr bwMode="auto">
                  <a:xfrm>
                    <a:off x="6971" y="4651"/>
                    <a:ext cx="167" cy="70"/>
                  </a:xfrm>
                  <a:custGeom>
                    <a:avLst/>
                    <a:gdLst>
                      <a:gd name="T0" fmla="*/ 167 w 167"/>
                      <a:gd name="T1" fmla="*/ 13 h 70"/>
                      <a:gd name="T2" fmla="*/ 151 w 167"/>
                      <a:gd name="T3" fmla="*/ 0 h 70"/>
                      <a:gd name="T4" fmla="*/ 100 w 167"/>
                      <a:gd name="T5" fmla="*/ 26 h 70"/>
                      <a:gd name="T6" fmla="*/ 49 w 167"/>
                      <a:gd name="T7" fmla="*/ 45 h 70"/>
                      <a:gd name="T8" fmla="*/ 0 w 167"/>
                      <a:gd name="T9" fmla="*/ 59 h 70"/>
                      <a:gd name="T10" fmla="*/ 9 w 167"/>
                      <a:gd name="T11" fmla="*/ 70 h 70"/>
                      <a:gd name="T12" fmla="*/ 43 w 167"/>
                      <a:gd name="T13" fmla="*/ 70 h 70"/>
                      <a:gd name="T14" fmla="*/ 89 w 167"/>
                      <a:gd name="T15" fmla="*/ 60 h 70"/>
                      <a:gd name="T16" fmla="*/ 130 w 167"/>
                      <a:gd name="T17" fmla="*/ 40 h 70"/>
                      <a:gd name="T18" fmla="*/ 167 w 167"/>
                      <a:gd name="T19" fmla="*/ 13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7"/>
                      <a:gd name="T31" fmla="*/ 0 h 70"/>
                      <a:gd name="T32" fmla="*/ 167 w 167"/>
                      <a:gd name="T33" fmla="*/ 70 h 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7" h="70">
                        <a:moveTo>
                          <a:pt x="167" y="13"/>
                        </a:moveTo>
                        <a:lnTo>
                          <a:pt x="151" y="0"/>
                        </a:lnTo>
                        <a:lnTo>
                          <a:pt x="100" y="26"/>
                        </a:lnTo>
                        <a:lnTo>
                          <a:pt x="49" y="45"/>
                        </a:lnTo>
                        <a:lnTo>
                          <a:pt x="0" y="59"/>
                        </a:lnTo>
                        <a:lnTo>
                          <a:pt x="9" y="70"/>
                        </a:lnTo>
                        <a:lnTo>
                          <a:pt x="43" y="70"/>
                        </a:lnTo>
                        <a:lnTo>
                          <a:pt x="89" y="60"/>
                        </a:lnTo>
                        <a:lnTo>
                          <a:pt x="130" y="40"/>
                        </a:lnTo>
                        <a:lnTo>
                          <a:pt x="167" y="13"/>
                        </a:lnTo>
                        <a:close/>
                      </a:path>
                    </a:pathLst>
                  </a:custGeom>
                  <a:solidFill>
                    <a:srgbClr val="FFE0C0"/>
                  </a:solidFill>
                  <a:ln w="9525">
                    <a:noFill/>
                    <a:round/>
                    <a:headEnd/>
                    <a:tailEnd/>
                  </a:ln>
                </p:spPr>
                <p:txBody>
                  <a:bodyPr/>
                  <a:lstStyle/>
                  <a:p>
                    <a:endParaRPr lang="zh-CN" altLang="en-US"/>
                  </a:p>
                </p:txBody>
              </p:sp>
              <p:sp>
                <p:nvSpPr>
                  <p:cNvPr id="177242" name="Freeform 439"/>
                  <p:cNvSpPr>
                    <a:spLocks noChangeAspect="1"/>
                  </p:cNvSpPr>
                  <p:nvPr/>
                </p:nvSpPr>
                <p:spPr bwMode="auto">
                  <a:xfrm>
                    <a:off x="7001" y="4763"/>
                    <a:ext cx="146" cy="78"/>
                  </a:xfrm>
                  <a:custGeom>
                    <a:avLst/>
                    <a:gdLst>
                      <a:gd name="T0" fmla="*/ 146 w 146"/>
                      <a:gd name="T1" fmla="*/ 15 h 78"/>
                      <a:gd name="T2" fmla="*/ 138 w 146"/>
                      <a:gd name="T3" fmla="*/ 0 h 78"/>
                      <a:gd name="T4" fmla="*/ 89 w 146"/>
                      <a:gd name="T5" fmla="*/ 34 h 78"/>
                      <a:gd name="T6" fmla="*/ 50 w 146"/>
                      <a:gd name="T7" fmla="*/ 51 h 78"/>
                      <a:gd name="T8" fmla="*/ 0 w 146"/>
                      <a:gd name="T9" fmla="*/ 66 h 78"/>
                      <a:gd name="T10" fmla="*/ 10 w 146"/>
                      <a:gd name="T11" fmla="*/ 78 h 78"/>
                      <a:gd name="T12" fmla="*/ 42 w 146"/>
                      <a:gd name="T13" fmla="*/ 78 h 78"/>
                      <a:gd name="T14" fmla="*/ 74 w 146"/>
                      <a:gd name="T15" fmla="*/ 69 h 78"/>
                      <a:gd name="T16" fmla="*/ 112 w 146"/>
                      <a:gd name="T17" fmla="*/ 45 h 78"/>
                      <a:gd name="T18" fmla="*/ 146 w 146"/>
                      <a:gd name="T19" fmla="*/ 15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6"/>
                      <a:gd name="T31" fmla="*/ 0 h 78"/>
                      <a:gd name="T32" fmla="*/ 146 w 146"/>
                      <a:gd name="T33" fmla="*/ 78 h 7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6" h="78">
                        <a:moveTo>
                          <a:pt x="146" y="15"/>
                        </a:moveTo>
                        <a:lnTo>
                          <a:pt x="138" y="0"/>
                        </a:lnTo>
                        <a:lnTo>
                          <a:pt x="89" y="34"/>
                        </a:lnTo>
                        <a:lnTo>
                          <a:pt x="50" y="51"/>
                        </a:lnTo>
                        <a:lnTo>
                          <a:pt x="0" y="66"/>
                        </a:lnTo>
                        <a:lnTo>
                          <a:pt x="10" y="78"/>
                        </a:lnTo>
                        <a:lnTo>
                          <a:pt x="42" y="78"/>
                        </a:lnTo>
                        <a:lnTo>
                          <a:pt x="74" y="69"/>
                        </a:lnTo>
                        <a:lnTo>
                          <a:pt x="112" y="45"/>
                        </a:lnTo>
                        <a:lnTo>
                          <a:pt x="146" y="15"/>
                        </a:lnTo>
                        <a:close/>
                      </a:path>
                    </a:pathLst>
                  </a:custGeom>
                  <a:solidFill>
                    <a:srgbClr val="FFE0C0"/>
                  </a:solidFill>
                  <a:ln w="9525">
                    <a:noFill/>
                    <a:round/>
                    <a:headEnd/>
                    <a:tailEnd/>
                  </a:ln>
                </p:spPr>
                <p:txBody>
                  <a:bodyPr/>
                  <a:lstStyle/>
                  <a:p>
                    <a:endParaRPr lang="zh-CN" altLang="en-US"/>
                  </a:p>
                </p:txBody>
              </p:sp>
              <p:sp>
                <p:nvSpPr>
                  <p:cNvPr id="177243" name="Freeform 440"/>
                  <p:cNvSpPr>
                    <a:spLocks noChangeAspect="1"/>
                  </p:cNvSpPr>
                  <p:nvPr/>
                </p:nvSpPr>
                <p:spPr bwMode="auto">
                  <a:xfrm>
                    <a:off x="6992" y="4894"/>
                    <a:ext cx="149" cy="77"/>
                  </a:xfrm>
                  <a:custGeom>
                    <a:avLst/>
                    <a:gdLst>
                      <a:gd name="T0" fmla="*/ 149 w 149"/>
                      <a:gd name="T1" fmla="*/ 11 h 77"/>
                      <a:gd name="T2" fmla="*/ 138 w 149"/>
                      <a:gd name="T3" fmla="*/ 0 h 77"/>
                      <a:gd name="T4" fmla="*/ 93 w 149"/>
                      <a:gd name="T5" fmla="*/ 31 h 77"/>
                      <a:gd name="T6" fmla="*/ 49 w 149"/>
                      <a:gd name="T7" fmla="*/ 49 h 77"/>
                      <a:gd name="T8" fmla="*/ 0 w 149"/>
                      <a:gd name="T9" fmla="*/ 63 h 77"/>
                      <a:gd name="T10" fmla="*/ 9 w 149"/>
                      <a:gd name="T11" fmla="*/ 77 h 77"/>
                      <a:gd name="T12" fmla="*/ 42 w 149"/>
                      <a:gd name="T13" fmla="*/ 74 h 77"/>
                      <a:gd name="T14" fmla="*/ 81 w 149"/>
                      <a:gd name="T15" fmla="*/ 65 h 77"/>
                      <a:gd name="T16" fmla="*/ 121 w 149"/>
                      <a:gd name="T17" fmla="*/ 40 h 77"/>
                      <a:gd name="T18" fmla="*/ 149 w 149"/>
                      <a:gd name="T19" fmla="*/ 11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9"/>
                      <a:gd name="T31" fmla="*/ 0 h 77"/>
                      <a:gd name="T32" fmla="*/ 149 w 149"/>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9" h="77">
                        <a:moveTo>
                          <a:pt x="149" y="11"/>
                        </a:moveTo>
                        <a:lnTo>
                          <a:pt x="138" y="0"/>
                        </a:lnTo>
                        <a:lnTo>
                          <a:pt x="93" y="31"/>
                        </a:lnTo>
                        <a:lnTo>
                          <a:pt x="49" y="49"/>
                        </a:lnTo>
                        <a:lnTo>
                          <a:pt x="0" y="63"/>
                        </a:lnTo>
                        <a:lnTo>
                          <a:pt x="9" y="77"/>
                        </a:lnTo>
                        <a:lnTo>
                          <a:pt x="42" y="74"/>
                        </a:lnTo>
                        <a:lnTo>
                          <a:pt x="81" y="65"/>
                        </a:lnTo>
                        <a:lnTo>
                          <a:pt x="121" y="40"/>
                        </a:lnTo>
                        <a:lnTo>
                          <a:pt x="149" y="11"/>
                        </a:lnTo>
                        <a:close/>
                      </a:path>
                    </a:pathLst>
                  </a:custGeom>
                  <a:solidFill>
                    <a:srgbClr val="FFE0C0"/>
                  </a:solidFill>
                  <a:ln w="9525">
                    <a:noFill/>
                    <a:round/>
                    <a:headEnd/>
                    <a:tailEnd/>
                  </a:ln>
                </p:spPr>
                <p:txBody>
                  <a:bodyPr/>
                  <a:lstStyle/>
                  <a:p>
                    <a:endParaRPr lang="zh-CN" altLang="en-US"/>
                  </a:p>
                </p:txBody>
              </p:sp>
              <p:sp>
                <p:nvSpPr>
                  <p:cNvPr id="177244" name="Freeform 441"/>
                  <p:cNvSpPr>
                    <a:spLocks noChangeAspect="1"/>
                  </p:cNvSpPr>
                  <p:nvPr/>
                </p:nvSpPr>
                <p:spPr bwMode="auto">
                  <a:xfrm>
                    <a:off x="6929" y="4535"/>
                    <a:ext cx="171" cy="68"/>
                  </a:xfrm>
                  <a:custGeom>
                    <a:avLst/>
                    <a:gdLst>
                      <a:gd name="T0" fmla="*/ 171 w 171"/>
                      <a:gd name="T1" fmla="*/ 13 h 68"/>
                      <a:gd name="T2" fmla="*/ 154 w 171"/>
                      <a:gd name="T3" fmla="*/ 0 h 68"/>
                      <a:gd name="T4" fmla="*/ 97 w 171"/>
                      <a:gd name="T5" fmla="*/ 26 h 68"/>
                      <a:gd name="T6" fmla="*/ 50 w 171"/>
                      <a:gd name="T7" fmla="*/ 41 h 68"/>
                      <a:gd name="T8" fmla="*/ 0 w 171"/>
                      <a:gd name="T9" fmla="*/ 55 h 68"/>
                      <a:gd name="T10" fmla="*/ 11 w 171"/>
                      <a:gd name="T11" fmla="*/ 68 h 68"/>
                      <a:gd name="T12" fmla="*/ 42 w 171"/>
                      <a:gd name="T13" fmla="*/ 66 h 68"/>
                      <a:gd name="T14" fmla="*/ 82 w 171"/>
                      <a:gd name="T15" fmla="*/ 57 h 68"/>
                      <a:gd name="T16" fmla="*/ 127 w 171"/>
                      <a:gd name="T17" fmla="*/ 40 h 68"/>
                      <a:gd name="T18" fmla="*/ 171 w 171"/>
                      <a:gd name="T19" fmla="*/ 13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1"/>
                      <a:gd name="T31" fmla="*/ 0 h 68"/>
                      <a:gd name="T32" fmla="*/ 171 w 171"/>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1" h="68">
                        <a:moveTo>
                          <a:pt x="171" y="13"/>
                        </a:moveTo>
                        <a:lnTo>
                          <a:pt x="154" y="0"/>
                        </a:lnTo>
                        <a:lnTo>
                          <a:pt x="97" y="26"/>
                        </a:lnTo>
                        <a:lnTo>
                          <a:pt x="50" y="41"/>
                        </a:lnTo>
                        <a:lnTo>
                          <a:pt x="0" y="55"/>
                        </a:lnTo>
                        <a:lnTo>
                          <a:pt x="11" y="68"/>
                        </a:lnTo>
                        <a:lnTo>
                          <a:pt x="42" y="66"/>
                        </a:lnTo>
                        <a:lnTo>
                          <a:pt x="82" y="57"/>
                        </a:lnTo>
                        <a:lnTo>
                          <a:pt x="127" y="40"/>
                        </a:lnTo>
                        <a:lnTo>
                          <a:pt x="171" y="13"/>
                        </a:lnTo>
                        <a:close/>
                      </a:path>
                    </a:pathLst>
                  </a:custGeom>
                  <a:solidFill>
                    <a:srgbClr val="FFE0C0"/>
                  </a:solidFill>
                  <a:ln w="9525">
                    <a:noFill/>
                    <a:round/>
                    <a:headEnd/>
                    <a:tailEnd/>
                  </a:ln>
                </p:spPr>
                <p:txBody>
                  <a:bodyPr/>
                  <a:lstStyle/>
                  <a:p>
                    <a:endParaRPr lang="zh-CN" altLang="en-US"/>
                  </a:p>
                </p:txBody>
              </p:sp>
            </p:grpSp>
          </p:grpSp>
          <p:sp>
            <p:nvSpPr>
              <p:cNvPr id="177201" name="Freeform 442"/>
              <p:cNvSpPr>
                <a:spLocks noChangeAspect="1"/>
              </p:cNvSpPr>
              <p:nvPr/>
            </p:nvSpPr>
            <p:spPr bwMode="auto">
              <a:xfrm rot="10691454">
                <a:off x="183" y="2614"/>
                <a:ext cx="766" cy="1102"/>
              </a:xfrm>
              <a:custGeom>
                <a:avLst/>
                <a:gdLst>
                  <a:gd name="T0" fmla="*/ 1 w 2019"/>
                  <a:gd name="T1" fmla="*/ 1 h 2908"/>
                  <a:gd name="T2" fmla="*/ 1 w 2019"/>
                  <a:gd name="T3" fmla="*/ 1 h 2908"/>
                  <a:gd name="T4" fmla="*/ 1 w 2019"/>
                  <a:gd name="T5" fmla="*/ 1 h 2908"/>
                  <a:gd name="T6" fmla="*/ 1 w 2019"/>
                  <a:gd name="T7" fmla="*/ 1 h 2908"/>
                  <a:gd name="T8" fmla="*/ 1 w 2019"/>
                  <a:gd name="T9" fmla="*/ 1 h 2908"/>
                  <a:gd name="T10" fmla="*/ 1 w 2019"/>
                  <a:gd name="T11" fmla="*/ 1 h 2908"/>
                  <a:gd name="T12" fmla="*/ 1 w 2019"/>
                  <a:gd name="T13" fmla="*/ 1 h 2908"/>
                  <a:gd name="T14" fmla="*/ 1 w 2019"/>
                  <a:gd name="T15" fmla="*/ 1 h 2908"/>
                  <a:gd name="T16" fmla="*/ 1 w 2019"/>
                  <a:gd name="T17" fmla="*/ 1 h 2908"/>
                  <a:gd name="T18" fmla="*/ 1 w 2019"/>
                  <a:gd name="T19" fmla="*/ 1 h 2908"/>
                  <a:gd name="T20" fmla="*/ 1 w 2019"/>
                  <a:gd name="T21" fmla="*/ 1 h 2908"/>
                  <a:gd name="T22" fmla="*/ 1 w 2019"/>
                  <a:gd name="T23" fmla="*/ 0 h 2908"/>
                  <a:gd name="T24" fmla="*/ 1 w 2019"/>
                  <a:gd name="T25" fmla="*/ 0 h 2908"/>
                  <a:gd name="T26" fmla="*/ 1 w 2019"/>
                  <a:gd name="T27" fmla="*/ 0 h 2908"/>
                  <a:gd name="T28" fmla="*/ 1 w 2019"/>
                  <a:gd name="T29" fmla="*/ 0 h 2908"/>
                  <a:gd name="T30" fmla="*/ 1 w 2019"/>
                  <a:gd name="T31" fmla="*/ 0 h 2908"/>
                  <a:gd name="T32" fmla="*/ 1 w 2019"/>
                  <a:gd name="T33" fmla="*/ 0 h 2908"/>
                  <a:gd name="T34" fmla="*/ 1 w 2019"/>
                  <a:gd name="T35" fmla="*/ 0 h 2908"/>
                  <a:gd name="T36" fmla="*/ 1 w 2019"/>
                  <a:gd name="T37" fmla="*/ 0 h 2908"/>
                  <a:gd name="T38" fmla="*/ 0 w 2019"/>
                  <a:gd name="T39" fmla="*/ 0 h 2908"/>
                  <a:gd name="T40" fmla="*/ 0 w 2019"/>
                  <a:gd name="T41" fmla="*/ 0 h 2908"/>
                  <a:gd name="T42" fmla="*/ 0 w 2019"/>
                  <a:gd name="T43" fmla="*/ 0 h 2908"/>
                  <a:gd name="T44" fmla="*/ 0 w 2019"/>
                  <a:gd name="T45" fmla="*/ 0 h 2908"/>
                  <a:gd name="T46" fmla="*/ 0 w 2019"/>
                  <a:gd name="T47" fmla="*/ 0 h 2908"/>
                  <a:gd name="T48" fmla="*/ 0 w 2019"/>
                  <a:gd name="T49" fmla="*/ 0 h 2908"/>
                  <a:gd name="T50" fmla="*/ 0 w 2019"/>
                  <a:gd name="T51" fmla="*/ 0 h 2908"/>
                  <a:gd name="T52" fmla="*/ 0 w 2019"/>
                  <a:gd name="T53" fmla="*/ 0 h 2908"/>
                  <a:gd name="T54" fmla="*/ 0 w 2019"/>
                  <a:gd name="T55" fmla="*/ 0 h 2908"/>
                  <a:gd name="T56" fmla="*/ 0 w 2019"/>
                  <a:gd name="T57" fmla="*/ 0 h 2908"/>
                  <a:gd name="T58" fmla="*/ 0 w 2019"/>
                  <a:gd name="T59" fmla="*/ 0 h 2908"/>
                  <a:gd name="T60" fmla="*/ 0 w 2019"/>
                  <a:gd name="T61" fmla="*/ 0 h 2908"/>
                  <a:gd name="T62" fmla="*/ 0 w 2019"/>
                  <a:gd name="T63" fmla="*/ 1 h 2908"/>
                  <a:gd name="T64" fmla="*/ 0 w 2019"/>
                  <a:gd name="T65" fmla="*/ 1 h 2908"/>
                  <a:gd name="T66" fmla="*/ 0 w 2019"/>
                  <a:gd name="T67" fmla="*/ 1 h 2908"/>
                  <a:gd name="T68" fmla="*/ 0 w 2019"/>
                  <a:gd name="T69" fmla="*/ 1 h 2908"/>
                  <a:gd name="T70" fmla="*/ 0 w 2019"/>
                  <a:gd name="T71" fmla="*/ 1 h 2908"/>
                  <a:gd name="T72" fmla="*/ 0 w 2019"/>
                  <a:gd name="T73" fmla="*/ 1 h 2908"/>
                  <a:gd name="T74" fmla="*/ 0 w 2019"/>
                  <a:gd name="T75" fmla="*/ 1 h 2908"/>
                  <a:gd name="T76" fmla="*/ 0 w 2019"/>
                  <a:gd name="T77" fmla="*/ 1 h 2908"/>
                  <a:gd name="T78" fmla="*/ 0 w 2019"/>
                  <a:gd name="T79" fmla="*/ 1 h 2908"/>
                  <a:gd name="T80" fmla="*/ 0 w 2019"/>
                  <a:gd name="T81" fmla="*/ 1 h 2908"/>
                  <a:gd name="T82" fmla="*/ 0 w 2019"/>
                  <a:gd name="T83" fmla="*/ 1 h 2908"/>
                  <a:gd name="T84" fmla="*/ 0 w 2019"/>
                  <a:gd name="T85" fmla="*/ 1 h 2908"/>
                  <a:gd name="T86" fmla="*/ 0 w 2019"/>
                  <a:gd name="T87" fmla="*/ 1 h 2908"/>
                  <a:gd name="T88" fmla="*/ 0 w 2019"/>
                  <a:gd name="T89" fmla="*/ 1 h 2908"/>
                  <a:gd name="T90" fmla="*/ 0 w 2019"/>
                  <a:gd name="T91" fmla="*/ 1 h 2908"/>
                  <a:gd name="T92" fmla="*/ 0 w 2019"/>
                  <a:gd name="T93" fmla="*/ 1 h 2908"/>
                  <a:gd name="T94" fmla="*/ 0 w 2019"/>
                  <a:gd name="T95" fmla="*/ 1 h 2908"/>
                  <a:gd name="T96" fmla="*/ 0 w 2019"/>
                  <a:gd name="T97" fmla="*/ 1 h 2908"/>
                  <a:gd name="T98" fmla="*/ 0 w 2019"/>
                  <a:gd name="T99" fmla="*/ 1 h 2908"/>
                  <a:gd name="T100" fmla="*/ 1 w 2019"/>
                  <a:gd name="T101" fmla="*/ 1 h 2908"/>
                  <a:gd name="T102" fmla="*/ 1 w 2019"/>
                  <a:gd name="T103" fmla="*/ 1 h 2908"/>
                  <a:gd name="T104" fmla="*/ 1 w 2019"/>
                  <a:gd name="T105" fmla="*/ 1 h 290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19"/>
                  <a:gd name="T160" fmla="*/ 0 h 2908"/>
                  <a:gd name="T161" fmla="*/ 2019 w 2019"/>
                  <a:gd name="T162" fmla="*/ 2908 h 290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19" h="2908">
                    <a:moveTo>
                      <a:pt x="1415" y="2830"/>
                    </a:moveTo>
                    <a:lnTo>
                      <a:pt x="1432" y="2818"/>
                    </a:lnTo>
                    <a:lnTo>
                      <a:pt x="1445" y="2807"/>
                    </a:lnTo>
                    <a:lnTo>
                      <a:pt x="1453" y="2799"/>
                    </a:lnTo>
                    <a:lnTo>
                      <a:pt x="1458" y="2790"/>
                    </a:lnTo>
                    <a:lnTo>
                      <a:pt x="1463" y="2784"/>
                    </a:lnTo>
                    <a:lnTo>
                      <a:pt x="1466" y="2778"/>
                    </a:lnTo>
                    <a:lnTo>
                      <a:pt x="1470" y="2773"/>
                    </a:lnTo>
                    <a:lnTo>
                      <a:pt x="1471" y="2765"/>
                    </a:lnTo>
                    <a:lnTo>
                      <a:pt x="1474" y="2756"/>
                    </a:lnTo>
                    <a:lnTo>
                      <a:pt x="1475" y="2744"/>
                    </a:lnTo>
                    <a:lnTo>
                      <a:pt x="1484" y="2698"/>
                    </a:lnTo>
                    <a:lnTo>
                      <a:pt x="1543" y="2322"/>
                    </a:lnTo>
                    <a:lnTo>
                      <a:pt x="1554" y="2268"/>
                    </a:lnTo>
                    <a:lnTo>
                      <a:pt x="1563" y="2229"/>
                    </a:lnTo>
                    <a:lnTo>
                      <a:pt x="1577" y="2175"/>
                    </a:lnTo>
                    <a:lnTo>
                      <a:pt x="1598" y="2115"/>
                    </a:lnTo>
                    <a:lnTo>
                      <a:pt x="1619" y="2062"/>
                    </a:lnTo>
                    <a:lnTo>
                      <a:pt x="1638" y="2018"/>
                    </a:lnTo>
                    <a:lnTo>
                      <a:pt x="1655" y="1980"/>
                    </a:lnTo>
                    <a:lnTo>
                      <a:pt x="1672" y="1943"/>
                    </a:lnTo>
                    <a:lnTo>
                      <a:pt x="1706" y="1880"/>
                    </a:lnTo>
                    <a:lnTo>
                      <a:pt x="1740" y="1821"/>
                    </a:lnTo>
                    <a:lnTo>
                      <a:pt x="1773" y="1766"/>
                    </a:lnTo>
                    <a:lnTo>
                      <a:pt x="1799" y="1724"/>
                    </a:lnTo>
                    <a:lnTo>
                      <a:pt x="1846" y="1645"/>
                    </a:lnTo>
                    <a:lnTo>
                      <a:pt x="1879" y="1590"/>
                    </a:lnTo>
                    <a:lnTo>
                      <a:pt x="1905" y="1544"/>
                    </a:lnTo>
                    <a:lnTo>
                      <a:pt x="1927" y="1492"/>
                    </a:lnTo>
                    <a:lnTo>
                      <a:pt x="1952" y="1429"/>
                    </a:lnTo>
                    <a:lnTo>
                      <a:pt x="1969" y="1374"/>
                    </a:lnTo>
                    <a:lnTo>
                      <a:pt x="1985" y="1316"/>
                    </a:lnTo>
                    <a:lnTo>
                      <a:pt x="1995" y="1267"/>
                    </a:lnTo>
                    <a:lnTo>
                      <a:pt x="2007" y="1212"/>
                    </a:lnTo>
                    <a:lnTo>
                      <a:pt x="2015" y="1142"/>
                    </a:lnTo>
                    <a:lnTo>
                      <a:pt x="2019" y="1062"/>
                    </a:lnTo>
                    <a:lnTo>
                      <a:pt x="2019" y="987"/>
                    </a:lnTo>
                    <a:lnTo>
                      <a:pt x="2012" y="928"/>
                    </a:lnTo>
                    <a:lnTo>
                      <a:pt x="2003" y="873"/>
                    </a:lnTo>
                    <a:lnTo>
                      <a:pt x="1994" y="824"/>
                    </a:lnTo>
                    <a:lnTo>
                      <a:pt x="1978" y="759"/>
                    </a:lnTo>
                    <a:lnTo>
                      <a:pt x="1960" y="694"/>
                    </a:lnTo>
                    <a:lnTo>
                      <a:pt x="1940" y="634"/>
                    </a:lnTo>
                    <a:lnTo>
                      <a:pt x="1917" y="578"/>
                    </a:lnTo>
                    <a:lnTo>
                      <a:pt x="1888" y="529"/>
                    </a:lnTo>
                    <a:lnTo>
                      <a:pt x="1850" y="466"/>
                    </a:lnTo>
                    <a:lnTo>
                      <a:pt x="1807" y="403"/>
                    </a:lnTo>
                    <a:lnTo>
                      <a:pt x="1765" y="354"/>
                    </a:lnTo>
                    <a:lnTo>
                      <a:pt x="1727" y="312"/>
                    </a:lnTo>
                    <a:lnTo>
                      <a:pt x="1683" y="272"/>
                    </a:lnTo>
                    <a:lnTo>
                      <a:pt x="1636" y="232"/>
                    </a:lnTo>
                    <a:lnTo>
                      <a:pt x="1590" y="196"/>
                    </a:lnTo>
                    <a:lnTo>
                      <a:pt x="1535" y="159"/>
                    </a:lnTo>
                    <a:lnTo>
                      <a:pt x="1471" y="120"/>
                    </a:lnTo>
                    <a:lnTo>
                      <a:pt x="1411" y="90"/>
                    </a:lnTo>
                    <a:lnTo>
                      <a:pt x="1341" y="61"/>
                    </a:lnTo>
                    <a:lnTo>
                      <a:pt x="1277" y="40"/>
                    </a:lnTo>
                    <a:lnTo>
                      <a:pt x="1224" y="27"/>
                    </a:lnTo>
                    <a:lnTo>
                      <a:pt x="1167" y="14"/>
                    </a:lnTo>
                    <a:lnTo>
                      <a:pt x="1115" y="6"/>
                    </a:lnTo>
                    <a:lnTo>
                      <a:pt x="1053" y="0"/>
                    </a:lnTo>
                    <a:lnTo>
                      <a:pt x="997" y="0"/>
                    </a:lnTo>
                    <a:lnTo>
                      <a:pt x="936" y="0"/>
                    </a:lnTo>
                    <a:lnTo>
                      <a:pt x="885" y="6"/>
                    </a:lnTo>
                    <a:lnTo>
                      <a:pt x="826" y="19"/>
                    </a:lnTo>
                    <a:lnTo>
                      <a:pt x="782" y="28"/>
                    </a:lnTo>
                    <a:lnTo>
                      <a:pt x="727" y="44"/>
                    </a:lnTo>
                    <a:lnTo>
                      <a:pt x="676" y="59"/>
                    </a:lnTo>
                    <a:lnTo>
                      <a:pt x="630" y="78"/>
                    </a:lnTo>
                    <a:lnTo>
                      <a:pt x="586" y="97"/>
                    </a:lnTo>
                    <a:lnTo>
                      <a:pt x="541" y="121"/>
                    </a:lnTo>
                    <a:lnTo>
                      <a:pt x="501" y="145"/>
                    </a:lnTo>
                    <a:lnTo>
                      <a:pt x="456" y="175"/>
                    </a:lnTo>
                    <a:lnTo>
                      <a:pt x="408" y="209"/>
                    </a:lnTo>
                    <a:lnTo>
                      <a:pt x="365" y="242"/>
                    </a:lnTo>
                    <a:lnTo>
                      <a:pt x="326" y="277"/>
                    </a:lnTo>
                    <a:lnTo>
                      <a:pt x="284" y="316"/>
                    </a:lnTo>
                    <a:lnTo>
                      <a:pt x="242" y="360"/>
                    </a:lnTo>
                    <a:lnTo>
                      <a:pt x="206" y="402"/>
                    </a:lnTo>
                    <a:lnTo>
                      <a:pt x="175" y="441"/>
                    </a:lnTo>
                    <a:lnTo>
                      <a:pt x="140" y="495"/>
                    </a:lnTo>
                    <a:lnTo>
                      <a:pt x="106" y="554"/>
                    </a:lnTo>
                    <a:lnTo>
                      <a:pt x="75" y="620"/>
                    </a:lnTo>
                    <a:lnTo>
                      <a:pt x="53" y="685"/>
                    </a:lnTo>
                    <a:lnTo>
                      <a:pt x="34" y="752"/>
                    </a:lnTo>
                    <a:lnTo>
                      <a:pt x="17" y="818"/>
                    </a:lnTo>
                    <a:lnTo>
                      <a:pt x="7" y="879"/>
                    </a:lnTo>
                    <a:lnTo>
                      <a:pt x="0" y="940"/>
                    </a:lnTo>
                    <a:lnTo>
                      <a:pt x="0" y="999"/>
                    </a:lnTo>
                    <a:lnTo>
                      <a:pt x="0" y="1052"/>
                    </a:lnTo>
                    <a:lnTo>
                      <a:pt x="0" y="1115"/>
                    </a:lnTo>
                    <a:lnTo>
                      <a:pt x="3" y="1170"/>
                    </a:lnTo>
                    <a:lnTo>
                      <a:pt x="14" y="1239"/>
                    </a:lnTo>
                    <a:lnTo>
                      <a:pt x="24" y="1299"/>
                    </a:lnTo>
                    <a:lnTo>
                      <a:pt x="40" y="1358"/>
                    </a:lnTo>
                    <a:lnTo>
                      <a:pt x="62" y="1427"/>
                    </a:lnTo>
                    <a:lnTo>
                      <a:pt x="87" y="1488"/>
                    </a:lnTo>
                    <a:lnTo>
                      <a:pt x="113" y="1542"/>
                    </a:lnTo>
                    <a:lnTo>
                      <a:pt x="144" y="1602"/>
                    </a:lnTo>
                    <a:lnTo>
                      <a:pt x="178" y="1660"/>
                    </a:lnTo>
                    <a:lnTo>
                      <a:pt x="208" y="1715"/>
                    </a:lnTo>
                    <a:lnTo>
                      <a:pt x="239" y="1770"/>
                    </a:lnTo>
                    <a:lnTo>
                      <a:pt x="272" y="1830"/>
                    </a:lnTo>
                    <a:lnTo>
                      <a:pt x="323" y="1917"/>
                    </a:lnTo>
                    <a:lnTo>
                      <a:pt x="370" y="2007"/>
                    </a:lnTo>
                    <a:lnTo>
                      <a:pt x="398" y="2053"/>
                    </a:lnTo>
                    <a:lnTo>
                      <a:pt x="412" y="2091"/>
                    </a:lnTo>
                    <a:lnTo>
                      <a:pt x="429" y="2138"/>
                    </a:lnTo>
                    <a:lnTo>
                      <a:pt x="445" y="2192"/>
                    </a:lnTo>
                    <a:lnTo>
                      <a:pt x="458" y="2239"/>
                    </a:lnTo>
                    <a:lnTo>
                      <a:pt x="469" y="2292"/>
                    </a:lnTo>
                    <a:lnTo>
                      <a:pt x="479" y="2365"/>
                    </a:lnTo>
                    <a:lnTo>
                      <a:pt x="492" y="2444"/>
                    </a:lnTo>
                    <a:lnTo>
                      <a:pt x="501" y="2506"/>
                    </a:lnTo>
                    <a:lnTo>
                      <a:pt x="511" y="2586"/>
                    </a:lnTo>
                    <a:lnTo>
                      <a:pt x="518" y="2643"/>
                    </a:lnTo>
                    <a:lnTo>
                      <a:pt x="526" y="2693"/>
                    </a:lnTo>
                    <a:lnTo>
                      <a:pt x="537" y="2742"/>
                    </a:lnTo>
                    <a:lnTo>
                      <a:pt x="541" y="2756"/>
                    </a:lnTo>
                    <a:lnTo>
                      <a:pt x="543" y="2767"/>
                    </a:lnTo>
                    <a:lnTo>
                      <a:pt x="545" y="2773"/>
                    </a:lnTo>
                    <a:lnTo>
                      <a:pt x="546" y="2778"/>
                    </a:lnTo>
                    <a:lnTo>
                      <a:pt x="552" y="2784"/>
                    </a:lnTo>
                    <a:lnTo>
                      <a:pt x="558" y="2794"/>
                    </a:lnTo>
                    <a:lnTo>
                      <a:pt x="567" y="2803"/>
                    </a:lnTo>
                    <a:lnTo>
                      <a:pt x="576" y="2812"/>
                    </a:lnTo>
                    <a:lnTo>
                      <a:pt x="592" y="2824"/>
                    </a:lnTo>
                    <a:lnTo>
                      <a:pt x="610" y="2833"/>
                    </a:lnTo>
                    <a:lnTo>
                      <a:pt x="635" y="2847"/>
                    </a:lnTo>
                    <a:lnTo>
                      <a:pt x="657" y="2856"/>
                    </a:lnTo>
                    <a:lnTo>
                      <a:pt x="681" y="2864"/>
                    </a:lnTo>
                    <a:lnTo>
                      <a:pt x="703" y="2870"/>
                    </a:lnTo>
                    <a:lnTo>
                      <a:pt x="723" y="2875"/>
                    </a:lnTo>
                    <a:lnTo>
                      <a:pt x="753" y="2883"/>
                    </a:lnTo>
                    <a:lnTo>
                      <a:pt x="778" y="2889"/>
                    </a:lnTo>
                    <a:lnTo>
                      <a:pt x="802" y="2892"/>
                    </a:lnTo>
                    <a:lnTo>
                      <a:pt x="829" y="2896"/>
                    </a:lnTo>
                    <a:lnTo>
                      <a:pt x="857" y="2900"/>
                    </a:lnTo>
                    <a:lnTo>
                      <a:pt x="883" y="2902"/>
                    </a:lnTo>
                    <a:lnTo>
                      <a:pt x="906" y="2904"/>
                    </a:lnTo>
                    <a:lnTo>
                      <a:pt x="934" y="2906"/>
                    </a:lnTo>
                    <a:lnTo>
                      <a:pt x="959" y="2908"/>
                    </a:lnTo>
                    <a:lnTo>
                      <a:pt x="984" y="2908"/>
                    </a:lnTo>
                    <a:lnTo>
                      <a:pt x="1006" y="2908"/>
                    </a:lnTo>
                    <a:lnTo>
                      <a:pt x="1031" y="2908"/>
                    </a:lnTo>
                    <a:lnTo>
                      <a:pt x="1061" y="2908"/>
                    </a:lnTo>
                    <a:lnTo>
                      <a:pt x="1086" y="2906"/>
                    </a:lnTo>
                    <a:lnTo>
                      <a:pt x="1108" y="2906"/>
                    </a:lnTo>
                    <a:lnTo>
                      <a:pt x="1134" y="2902"/>
                    </a:lnTo>
                    <a:lnTo>
                      <a:pt x="1166" y="2900"/>
                    </a:lnTo>
                    <a:lnTo>
                      <a:pt x="1188" y="2896"/>
                    </a:lnTo>
                    <a:lnTo>
                      <a:pt x="1217" y="2892"/>
                    </a:lnTo>
                    <a:lnTo>
                      <a:pt x="1241" y="2887"/>
                    </a:lnTo>
                    <a:lnTo>
                      <a:pt x="1265" y="2883"/>
                    </a:lnTo>
                    <a:lnTo>
                      <a:pt x="1288" y="2877"/>
                    </a:lnTo>
                    <a:lnTo>
                      <a:pt x="1309" y="2871"/>
                    </a:lnTo>
                    <a:lnTo>
                      <a:pt x="1334" y="2864"/>
                    </a:lnTo>
                    <a:lnTo>
                      <a:pt x="1354" y="2856"/>
                    </a:lnTo>
                    <a:lnTo>
                      <a:pt x="1375" y="2849"/>
                    </a:lnTo>
                    <a:lnTo>
                      <a:pt x="1395" y="2839"/>
                    </a:lnTo>
                    <a:lnTo>
                      <a:pt x="1415" y="2830"/>
                    </a:lnTo>
                    <a:close/>
                  </a:path>
                </a:pathLst>
              </a:custGeom>
              <a:solidFill>
                <a:srgbClr val="E0E0E0"/>
              </a:solidFill>
              <a:ln w="6350">
                <a:solidFill>
                  <a:srgbClr val="FFFFFF"/>
                </a:solidFill>
                <a:round/>
                <a:headEnd/>
                <a:tailEnd/>
              </a:ln>
            </p:spPr>
            <p:txBody>
              <a:bodyPr/>
              <a:lstStyle/>
              <a:p>
                <a:endParaRPr lang="zh-CN" altLang="en-US"/>
              </a:p>
            </p:txBody>
          </p:sp>
          <p:sp>
            <p:nvSpPr>
              <p:cNvPr id="177202" name="Oval 443"/>
              <p:cNvSpPr>
                <a:spLocks noChangeAspect="1" noChangeArrowheads="1"/>
              </p:cNvSpPr>
              <p:nvPr/>
            </p:nvSpPr>
            <p:spPr bwMode="auto">
              <a:xfrm rot="10691454">
                <a:off x="383" y="2626"/>
                <a:ext cx="336" cy="113"/>
              </a:xfrm>
              <a:prstGeom prst="ellipse">
                <a:avLst/>
              </a:prstGeom>
              <a:solidFill>
                <a:srgbClr val="A0A0A0"/>
              </a:solidFill>
              <a:ln w="9525">
                <a:noFill/>
                <a:round/>
                <a:headEnd/>
                <a:tailEnd/>
              </a:ln>
            </p:spPr>
            <p:txBody>
              <a:bodyPr/>
              <a:lstStyle/>
              <a:p>
                <a:endParaRPr lang="zh-CN" altLang="en-US"/>
              </a:p>
            </p:txBody>
          </p:sp>
          <p:sp>
            <p:nvSpPr>
              <p:cNvPr id="177203" name="Freeform 444"/>
              <p:cNvSpPr>
                <a:spLocks noChangeAspect="1"/>
              </p:cNvSpPr>
              <p:nvPr/>
            </p:nvSpPr>
            <p:spPr bwMode="auto">
              <a:xfrm rot="10691454">
                <a:off x="267" y="3449"/>
                <a:ext cx="128" cy="164"/>
              </a:xfrm>
              <a:custGeom>
                <a:avLst/>
                <a:gdLst>
                  <a:gd name="T0" fmla="*/ 0 w 338"/>
                  <a:gd name="T1" fmla="*/ 0 h 432"/>
                  <a:gd name="T2" fmla="*/ 0 w 338"/>
                  <a:gd name="T3" fmla="*/ 0 h 432"/>
                  <a:gd name="T4" fmla="*/ 0 w 338"/>
                  <a:gd name="T5" fmla="*/ 0 h 432"/>
                  <a:gd name="T6" fmla="*/ 0 w 338"/>
                  <a:gd name="T7" fmla="*/ 0 h 432"/>
                  <a:gd name="T8" fmla="*/ 0 w 338"/>
                  <a:gd name="T9" fmla="*/ 0 h 432"/>
                  <a:gd name="T10" fmla="*/ 0 w 338"/>
                  <a:gd name="T11" fmla="*/ 0 h 432"/>
                  <a:gd name="T12" fmla="*/ 0 w 338"/>
                  <a:gd name="T13" fmla="*/ 0 h 432"/>
                  <a:gd name="T14" fmla="*/ 0 w 338"/>
                  <a:gd name="T15" fmla="*/ 0 h 432"/>
                  <a:gd name="T16" fmla="*/ 0 w 338"/>
                  <a:gd name="T17" fmla="*/ 0 h 432"/>
                  <a:gd name="T18" fmla="*/ 0 w 338"/>
                  <a:gd name="T19" fmla="*/ 0 h 432"/>
                  <a:gd name="T20" fmla="*/ 0 w 338"/>
                  <a:gd name="T21" fmla="*/ 0 h 432"/>
                  <a:gd name="T22" fmla="*/ 0 w 338"/>
                  <a:gd name="T23" fmla="*/ 0 h 432"/>
                  <a:gd name="T24" fmla="*/ 0 w 338"/>
                  <a:gd name="T25" fmla="*/ 0 h 432"/>
                  <a:gd name="T26" fmla="*/ 0 w 338"/>
                  <a:gd name="T27" fmla="*/ 0 h 432"/>
                  <a:gd name="T28" fmla="*/ 0 w 338"/>
                  <a:gd name="T29" fmla="*/ 0 h 4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8"/>
                  <a:gd name="T46" fmla="*/ 0 h 432"/>
                  <a:gd name="T47" fmla="*/ 338 w 338"/>
                  <a:gd name="T48" fmla="*/ 432 h 4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8" h="432">
                    <a:moveTo>
                      <a:pt x="0" y="0"/>
                    </a:moveTo>
                    <a:lnTo>
                      <a:pt x="90" y="46"/>
                    </a:lnTo>
                    <a:lnTo>
                      <a:pt x="172" y="97"/>
                    </a:lnTo>
                    <a:lnTo>
                      <a:pt x="234" y="148"/>
                    </a:lnTo>
                    <a:lnTo>
                      <a:pt x="275" y="203"/>
                    </a:lnTo>
                    <a:lnTo>
                      <a:pt x="304" y="259"/>
                    </a:lnTo>
                    <a:lnTo>
                      <a:pt x="325" y="308"/>
                    </a:lnTo>
                    <a:lnTo>
                      <a:pt x="338" y="358"/>
                    </a:lnTo>
                    <a:lnTo>
                      <a:pt x="219" y="432"/>
                    </a:lnTo>
                    <a:lnTo>
                      <a:pt x="208" y="362"/>
                    </a:lnTo>
                    <a:lnTo>
                      <a:pt x="189" y="287"/>
                    </a:lnTo>
                    <a:lnTo>
                      <a:pt x="161" y="209"/>
                    </a:lnTo>
                    <a:lnTo>
                      <a:pt x="124" y="144"/>
                    </a:lnTo>
                    <a:lnTo>
                      <a:pt x="73" y="78"/>
                    </a:lnTo>
                    <a:lnTo>
                      <a:pt x="0" y="0"/>
                    </a:lnTo>
                    <a:close/>
                  </a:path>
                </a:pathLst>
              </a:custGeom>
              <a:solidFill>
                <a:srgbClr val="FFFFFF"/>
              </a:solidFill>
              <a:ln w="9525">
                <a:noFill/>
                <a:round/>
                <a:headEnd/>
                <a:tailEnd/>
              </a:ln>
            </p:spPr>
            <p:txBody>
              <a:bodyPr/>
              <a:lstStyle/>
              <a:p>
                <a:endParaRPr lang="zh-CN" altLang="en-US"/>
              </a:p>
            </p:txBody>
          </p:sp>
          <p:grpSp>
            <p:nvGrpSpPr>
              <p:cNvPr id="25" name="Group 445"/>
              <p:cNvGrpSpPr>
                <a:grpSpLocks noChangeAspect="1"/>
              </p:cNvGrpSpPr>
              <p:nvPr/>
            </p:nvGrpSpPr>
            <p:grpSpPr bwMode="auto">
              <a:xfrm rot="10691454">
                <a:off x="455" y="2700"/>
                <a:ext cx="213" cy="684"/>
                <a:chOff x="6498" y="2481"/>
                <a:chExt cx="562" cy="1806"/>
              </a:xfrm>
            </p:grpSpPr>
            <p:sp>
              <p:nvSpPr>
                <p:cNvPr id="177229" name="Freeform 446"/>
                <p:cNvSpPr>
                  <a:spLocks noChangeAspect="1"/>
                </p:cNvSpPr>
                <p:nvPr/>
              </p:nvSpPr>
              <p:spPr bwMode="auto">
                <a:xfrm>
                  <a:off x="6604" y="3234"/>
                  <a:ext cx="345" cy="1053"/>
                </a:xfrm>
                <a:custGeom>
                  <a:avLst/>
                  <a:gdLst>
                    <a:gd name="T0" fmla="*/ 0 w 345"/>
                    <a:gd name="T1" fmla="*/ 80 h 1053"/>
                    <a:gd name="T2" fmla="*/ 6 w 345"/>
                    <a:gd name="T3" fmla="*/ 252 h 1053"/>
                    <a:gd name="T4" fmla="*/ 23 w 345"/>
                    <a:gd name="T5" fmla="*/ 274 h 1053"/>
                    <a:gd name="T6" fmla="*/ 17 w 345"/>
                    <a:gd name="T7" fmla="*/ 975 h 1053"/>
                    <a:gd name="T8" fmla="*/ 40 w 345"/>
                    <a:gd name="T9" fmla="*/ 1053 h 1053"/>
                    <a:gd name="T10" fmla="*/ 98 w 345"/>
                    <a:gd name="T11" fmla="*/ 1053 h 1053"/>
                    <a:gd name="T12" fmla="*/ 146 w 345"/>
                    <a:gd name="T13" fmla="*/ 1015 h 1053"/>
                    <a:gd name="T14" fmla="*/ 201 w 345"/>
                    <a:gd name="T15" fmla="*/ 1015 h 1053"/>
                    <a:gd name="T16" fmla="*/ 245 w 345"/>
                    <a:gd name="T17" fmla="*/ 1053 h 1053"/>
                    <a:gd name="T18" fmla="*/ 307 w 345"/>
                    <a:gd name="T19" fmla="*/ 1053 h 1053"/>
                    <a:gd name="T20" fmla="*/ 328 w 345"/>
                    <a:gd name="T21" fmla="*/ 975 h 1053"/>
                    <a:gd name="T22" fmla="*/ 317 w 345"/>
                    <a:gd name="T23" fmla="*/ 274 h 1053"/>
                    <a:gd name="T24" fmla="*/ 333 w 345"/>
                    <a:gd name="T25" fmla="*/ 252 h 1053"/>
                    <a:gd name="T26" fmla="*/ 345 w 345"/>
                    <a:gd name="T27" fmla="*/ 80 h 1053"/>
                    <a:gd name="T28" fmla="*/ 269 w 345"/>
                    <a:gd name="T29" fmla="*/ 17 h 1053"/>
                    <a:gd name="T30" fmla="*/ 231 w 345"/>
                    <a:gd name="T31" fmla="*/ 17 h 1053"/>
                    <a:gd name="T32" fmla="*/ 210 w 345"/>
                    <a:gd name="T33" fmla="*/ 0 h 1053"/>
                    <a:gd name="T34" fmla="*/ 123 w 345"/>
                    <a:gd name="T35" fmla="*/ 0 h 1053"/>
                    <a:gd name="T36" fmla="*/ 104 w 345"/>
                    <a:gd name="T37" fmla="*/ 17 h 1053"/>
                    <a:gd name="T38" fmla="*/ 72 w 345"/>
                    <a:gd name="T39" fmla="*/ 17 h 1053"/>
                    <a:gd name="T40" fmla="*/ 0 w 345"/>
                    <a:gd name="T41" fmla="*/ 80 h 10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5"/>
                    <a:gd name="T64" fmla="*/ 0 h 1053"/>
                    <a:gd name="T65" fmla="*/ 345 w 345"/>
                    <a:gd name="T66" fmla="*/ 1053 h 105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5" h="1053">
                      <a:moveTo>
                        <a:pt x="0" y="80"/>
                      </a:moveTo>
                      <a:lnTo>
                        <a:pt x="6" y="252"/>
                      </a:lnTo>
                      <a:lnTo>
                        <a:pt x="23" y="274"/>
                      </a:lnTo>
                      <a:lnTo>
                        <a:pt x="17" y="975"/>
                      </a:lnTo>
                      <a:lnTo>
                        <a:pt x="40" y="1053"/>
                      </a:lnTo>
                      <a:lnTo>
                        <a:pt x="98" y="1053"/>
                      </a:lnTo>
                      <a:lnTo>
                        <a:pt x="146" y="1015"/>
                      </a:lnTo>
                      <a:lnTo>
                        <a:pt x="201" y="1015"/>
                      </a:lnTo>
                      <a:lnTo>
                        <a:pt x="245" y="1053"/>
                      </a:lnTo>
                      <a:lnTo>
                        <a:pt x="307" y="1053"/>
                      </a:lnTo>
                      <a:lnTo>
                        <a:pt x="328" y="975"/>
                      </a:lnTo>
                      <a:lnTo>
                        <a:pt x="317" y="274"/>
                      </a:lnTo>
                      <a:lnTo>
                        <a:pt x="333" y="252"/>
                      </a:lnTo>
                      <a:lnTo>
                        <a:pt x="345" y="80"/>
                      </a:lnTo>
                      <a:lnTo>
                        <a:pt x="269" y="17"/>
                      </a:lnTo>
                      <a:lnTo>
                        <a:pt x="231" y="17"/>
                      </a:lnTo>
                      <a:lnTo>
                        <a:pt x="210" y="0"/>
                      </a:lnTo>
                      <a:lnTo>
                        <a:pt x="123" y="0"/>
                      </a:lnTo>
                      <a:lnTo>
                        <a:pt x="104" y="17"/>
                      </a:lnTo>
                      <a:lnTo>
                        <a:pt x="72" y="17"/>
                      </a:lnTo>
                      <a:lnTo>
                        <a:pt x="0" y="80"/>
                      </a:lnTo>
                      <a:close/>
                    </a:path>
                  </a:pathLst>
                </a:custGeom>
                <a:solidFill>
                  <a:srgbClr val="C0C0C0"/>
                </a:solidFill>
                <a:ln w="9525">
                  <a:noFill/>
                  <a:round/>
                  <a:headEnd/>
                  <a:tailEnd/>
                </a:ln>
              </p:spPr>
              <p:txBody>
                <a:bodyPr/>
                <a:lstStyle/>
                <a:p>
                  <a:endParaRPr lang="zh-CN" altLang="en-US"/>
                </a:p>
              </p:txBody>
            </p:sp>
            <p:sp>
              <p:nvSpPr>
                <p:cNvPr id="177230" name="Oval 447"/>
                <p:cNvSpPr>
                  <a:spLocks noChangeAspect="1" noChangeArrowheads="1"/>
                </p:cNvSpPr>
                <p:nvPr/>
              </p:nvSpPr>
              <p:spPr bwMode="auto">
                <a:xfrm>
                  <a:off x="6781" y="3267"/>
                  <a:ext cx="45" cy="72"/>
                </a:xfrm>
                <a:prstGeom prst="ellipse">
                  <a:avLst/>
                </a:prstGeom>
                <a:solidFill>
                  <a:srgbClr val="E0E0E0"/>
                </a:solidFill>
                <a:ln w="9525">
                  <a:noFill/>
                  <a:round/>
                  <a:headEnd/>
                  <a:tailEnd/>
                </a:ln>
              </p:spPr>
              <p:txBody>
                <a:bodyPr/>
                <a:lstStyle/>
                <a:p>
                  <a:endParaRPr lang="zh-CN" altLang="en-US"/>
                </a:p>
              </p:txBody>
            </p:sp>
            <p:grpSp>
              <p:nvGrpSpPr>
                <p:cNvPr id="26" name="Group 448"/>
                <p:cNvGrpSpPr>
                  <a:grpSpLocks noChangeAspect="1"/>
                </p:cNvGrpSpPr>
                <p:nvPr/>
              </p:nvGrpSpPr>
              <p:grpSpPr bwMode="auto">
                <a:xfrm>
                  <a:off x="6498" y="2481"/>
                  <a:ext cx="562" cy="828"/>
                  <a:chOff x="6498" y="2481"/>
                  <a:chExt cx="562" cy="828"/>
                </a:xfrm>
              </p:grpSpPr>
              <p:sp>
                <p:nvSpPr>
                  <p:cNvPr id="177237" name="Oval 449"/>
                  <p:cNvSpPr>
                    <a:spLocks noChangeAspect="1" noChangeArrowheads="1"/>
                  </p:cNvSpPr>
                  <p:nvPr/>
                </p:nvSpPr>
                <p:spPr bwMode="auto">
                  <a:xfrm>
                    <a:off x="6531" y="2481"/>
                    <a:ext cx="514" cy="282"/>
                  </a:xfrm>
                  <a:prstGeom prst="ellipse">
                    <a:avLst/>
                  </a:prstGeom>
                  <a:solidFill>
                    <a:srgbClr val="FFFFFF"/>
                  </a:solidFill>
                  <a:ln w="9525">
                    <a:noFill/>
                    <a:round/>
                    <a:headEnd/>
                    <a:tailEnd/>
                  </a:ln>
                </p:spPr>
                <p:txBody>
                  <a:bodyPr/>
                  <a:lstStyle/>
                  <a:p>
                    <a:endParaRPr lang="zh-CN" altLang="en-US"/>
                  </a:p>
                </p:txBody>
              </p:sp>
              <p:sp>
                <p:nvSpPr>
                  <p:cNvPr id="177238" name="Freeform 450"/>
                  <p:cNvSpPr>
                    <a:spLocks noChangeAspect="1"/>
                  </p:cNvSpPr>
                  <p:nvPr/>
                </p:nvSpPr>
                <p:spPr bwMode="auto">
                  <a:xfrm>
                    <a:off x="6498" y="2610"/>
                    <a:ext cx="562" cy="699"/>
                  </a:xfrm>
                  <a:custGeom>
                    <a:avLst/>
                    <a:gdLst>
                      <a:gd name="T0" fmla="*/ 358 w 562"/>
                      <a:gd name="T1" fmla="*/ 699 h 699"/>
                      <a:gd name="T2" fmla="*/ 562 w 562"/>
                      <a:gd name="T3" fmla="*/ 69 h 699"/>
                      <a:gd name="T4" fmla="*/ 526 w 562"/>
                      <a:gd name="T5" fmla="*/ 56 h 699"/>
                      <a:gd name="T6" fmla="*/ 485 w 562"/>
                      <a:gd name="T7" fmla="*/ 38 h 699"/>
                      <a:gd name="T8" fmla="*/ 431 w 562"/>
                      <a:gd name="T9" fmla="*/ 24 h 699"/>
                      <a:gd name="T10" fmla="*/ 384 w 562"/>
                      <a:gd name="T11" fmla="*/ 12 h 699"/>
                      <a:gd name="T12" fmla="*/ 342 w 562"/>
                      <a:gd name="T13" fmla="*/ 4 h 699"/>
                      <a:gd name="T14" fmla="*/ 297 w 562"/>
                      <a:gd name="T15" fmla="*/ 0 h 699"/>
                      <a:gd name="T16" fmla="*/ 248 w 562"/>
                      <a:gd name="T17" fmla="*/ 3 h 699"/>
                      <a:gd name="T18" fmla="*/ 185 w 562"/>
                      <a:gd name="T19" fmla="*/ 10 h 699"/>
                      <a:gd name="T20" fmla="*/ 132 w 562"/>
                      <a:gd name="T21" fmla="*/ 24 h 699"/>
                      <a:gd name="T22" fmla="*/ 80 w 562"/>
                      <a:gd name="T23" fmla="*/ 38 h 699"/>
                      <a:gd name="T24" fmla="*/ 34 w 562"/>
                      <a:gd name="T25" fmla="*/ 58 h 699"/>
                      <a:gd name="T26" fmla="*/ 0 w 562"/>
                      <a:gd name="T27" fmla="*/ 76 h 699"/>
                      <a:gd name="T28" fmla="*/ 197 w 562"/>
                      <a:gd name="T29" fmla="*/ 699 h 6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2"/>
                      <a:gd name="T46" fmla="*/ 0 h 699"/>
                      <a:gd name="T47" fmla="*/ 562 w 562"/>
                      <a:gd name="T48" fmla="*/ 699 h 69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2" h="699">
                        <a:moveTo>
                          <a:pt x="358" y="699"/>
                        </a:moveTo>
                        <a:lnTo>
                          <a:pt x="562" y="69"/>
                        </a:lnTo>
                        <a:lnTo>
                          <a:pt x="526" y="56"/>
                        </a:lnTo>
                        <a:lnTo>
                          <a:pt x="485" y="38"/>
                        </a:lnTo>
                        <a:lnTo>
                          <a:pt x="431" y="24"/>
                        </a:lnTo>
                        <a:lnTo>
                          <a:pt x="384" y="12"/>
                        </a:lnTo>
                        <a:lnTo>
                          <a:pt x="342" y="4"/>
                        </a:lnTo>
                        <a:lnTo>
                          <a:pt x="297" y="0"/>
                        </a:lnTo>
                        <a:lnTo>
                          <a:pt x="248" y="3"/>
                        </a:lnTo>
                        <a:lnTo>
                          <a:pt x="185" y="10"/>
                        </a:lnTo>
                        <a:lnTo>
                          <a:pt x="132" y="24"/>
                        </a:lnTo>
                        <a:lnTo>
                          <a:pt x="80" y="38"/>
                        </a:lnTo>
                        <a:lnTo>
                          <a:pt x="34" y="58"/>
                        </a:lnTo>
                        <a:lnTo>
                          <a:pt x="0" y="76"/>
                        </a:lnTo>
                        <a:lnTo>
                          <a:pt x="197" y="699"/>
                        </a:lnTo>
                      </a:path>
                    </a:pathLst>
                  </a:custGeom>
                  <a:noFill/>
                  <a:ln w="6350">
                    <a:solidFill>
                      <a:srgbClr val="A0A0A0"/>
                    </a:solidFill>
                    <a:round/>
                    <a:headEnd/>
                    <a:tailEnd/>
                  </a:ln>
                </p:spPr>
                <p:txBody>
                  <a:bodyPr/>
                  <a:lstStyle/>
                  <a:p>
                    <a:endParaRPr lang="zh-CN" altLang="en-US"/>
                  </a:p>
                </p:txBody>
              </p:sp>
            </p:grpSp>
            <p:grpSp>
              <p:nvGrpSpPr>
                <p:cNvPr id="27" name="Group 451"/>
                <p:cNvGrpSpPr>
                  <a:grpSpLocks noChangeAspect="1"/>
                </p:cNvGrpSpPr>
                <p:nvPr/>
              </p:nvGrpSpPr>
              <p:grpSpPr bwMode="auto">
                <a:xfrm>
                  <a:off x="6676" y="3385"/>
                  <a:ext cx="193" cy="804"/>
                  <a:chOff x="6676" y="3385"/>
                  <a:chExt cx="193" cy="804"/>
                </a:xfrm>
              </p:grpSpPr>
              <p:sp>
                <p:nvSpPr>
                  <p:cNvPr id="177233" name="Line 452"/>
                  <p:cNvSpPr>
                    <a:spLocks noChangeAspect="1" noChangeShapeType="1"/>
                  </p:cNvSpPr>
                  <p:nvPr/>
                </p:nvSpPr>
                <p:spPr bwMode="auto">
                  <a:xfrm>
                    <a:off x="6708" y="3406"/>
                    <a:ext cx="1" cy="783"/>
                  </a:xfrm>
                  <a:prstGeom prst="line">
                    <a:avLst/>
                  </a:prstGeom>
                  <a:noFill/>
                  <a:ln w="6350">
                    <a:solidFill>
                      <a:srgbClr val="808080"/>
                    </a:solidFill>
                    <a:round/>
                    <a:headEnd/>
                    <a:tailEnd/>
                  </a:ln>
                </p:spPr>
                <p:txBody>
                  <a:bodyPr/>
                  <a:lstStyle/>
                  <a:p>
                    <a:endParaRPr lang="zh-CN" altLang="en-US"/>
                  </a:p>
                </p:txBody>
              </p:sp>
              <p:sp>
                <p:nvSpPr>
                  <p:cNvPr id="177234" name="Line 453"/>
                  <p:cNvSpPr>
                    <a:spLocks noChangeAspect="1" noChangeShapeType="1"/>
                  </p:cNvSpPr>
                  <p:nvPr/>
                </p:nvSpPr>
                <p:spPr bwMode="auto">
                  <a:xfrm flipV="1">
                    <a:off x="6836" y="3406"/>
                    <a:ext cx="4" cy="779"/>
                  </a:xfrm>
                  <a:prstGeom prst="line">
                    <a:avLst/>
                  </a:prstGeom>
                  <a:noFill/>
                  <a:ln w="6350">
                    <a:solidFill>
                      <a:srgbClr val="808080"/>
                    </a:solidFill>
                    <a:round/>
                    <a:headEnd/>
                    <a:tailEnd/>
                  </a:ln>
                </p:spPr>
                <p:txBody>
                  <a:bodyPr/>
                  <a:lstStyle/>
                  <a:p>
                    <a:endParaRPr lang="zh-CN" altLang="en-US"/>
                  </a:p>
                </p:txBody>
              </p:sp>
              <p:sp>
                <p:nvSpPr>
                  <p:cNvPr id="177235" name="Line 454"/>
                  <p:cNvSpPr>
                    <a:spLocks noChangeAspect="1" noChangeShapeType="1"/>
                  </p:cNvSpPr>
                  <p:nvPr/>
                </p:nvSpPr>
                <p:spPr bwMode="auto">
                  <a:xfrm flipV="1">
                    <a:off x="6866" y="3385"/>
                    <a:ext cx="3" cy="780"/>
                  </a:xfrm>
                  <a:prstGeom prst="line">
                    <a:avLst/>
                  </a:prstGeom>
                  <a:noFill/>
                  <a:ln w="6350">
                    <a:solidFill>
                      <a:srgbClr val="FFFFFF"/>
                    </a:solidFill>
                    <a:round/>
                    <a:headEnd/>
                    <a:tailEnd/>
                  </a:ln>
                </p:spPr>
                <p:txBody>
                  <a:bodyPr/>
                  <a:lstStyle/>
                  <a:p>
                    <a:endParaRPr lang="zh-CN" altLang="en-US"/>
                  </a:p>
                </p:txBody>
              </p:sp>
              <p:sp>
                <p:nvSpPr>
                  <p:cNvPr id="177236" name="Line 455"/>
                  <p:cNvSpPr>
                    <a:spLocks noChangeAspect="1" noChangeShapeType="1"/>
                  </p:cNvSpPr>
                  <p:nvPr/>
                </p:nvSpPr>
                <p:spPr bwMode="auto">
                  <a:xfrm flipH="1" flipV="1">
                    <a:off x="6676" y="3385"/>
                    <a:ext cx="2" cy="780"/>
                  </a:xfrm>
                  <a:prstGeom prst="line">
                    <a:avLst/>
                  </a:prstGeom>
                  <a:noFill/>
                  <a:ln w="6350">
                    <a:solidFill>
                      <a:srgbClr val="FFFFFF"/>
                    </a:solidFill>
                    <a:round/>
                    <a:headEnd/>
                    <a:tailEnd/>
                  </a:ln>
                </p:spPr>
                <p:txBody>
                  <a:bodyPr/>
                  <a:lstStyle/>
                  <a:p>
                    <a:endParaRPr lang="zh-CN" altLang="en-US"/>
                  </a:p>
                </p:txBody>
              </p:sp>
            </p:grpSp>
          </p:grpSp>
          <p:sp>
            <p:nvSpPr>
              <p:cNvPr id="177205" name="Freeform 456"/>
              <p:cNvSpPr>
                <a:spLocks noChangeAspect="1"/>
              </p:cNvSpPr>
              <p:nvPr/>
            </p:nvSpPr>
            <p:spPr bwMode="auto">
              <a:xfrm rot="10691454">
                <a:off x="361" y="2642"/>
                <a:ext cx="207" cy="258"/>
              </a:xfrm>
              <a:custGeom>
                <a:avLst/>
                <a:gdLst>
                  <a:gd name="T0" fmla="*/ 0 w 546"/>
                  <a:gd name="T1" fmla="*/ 0 h 681"/>
                  <a:gd name="T2" fmla="*/ 0 w 546"/>
                  <a:gd name="T3" fmla="*/ 0 h 681"/>
                  <a:gd name="T4" fmla="*/ 0 w 546"/>
                  <a:gd name="T5" fmla="*/ 0 h 681"/>
                  <a:gd name="T6" fmla="*/ 0 w 546"/>
                  <a:gd name="T7" fmla="*/ 0 h 681"/>
                  <a:gd name="T8" fmla="*/ 0 w 546"/>
                  <a:gd name="T9" fmla="*/ 0 h 681"/>
                  <a:gd name="T10" fmla="*/ 0 w 546"/>
                  <a:gd name="T11" fmla="*/ 0 h 681"/>
                  <a:gd name="T12" fmla="*/ 0 w 546"/>
                  <a:gd name="T13" fmla="*/ 0 h 681"/>
                  <a:gd name="T14" fmla="*/ 0 w 546"/>
                  <a:gd name="T15" fmla="*/ 0 h 681"/>
                  <a:gd name="T16" fmla="*/ 0 w 546"/>
                  <a:gd name="T17" fmla="*/ 0 h 681"/>
                  <a:gd name="T18" fmla="*/ 0 w 546"/>
                  <a:gd name="T19" fmla="*/ 0 h 681"/>
                  <a:gd name="T20" fmla="*/ 0 w 546"/>
                  <a:gd name="T21" fmla="*/ 0 h 681"/>
                  <a:gd name="T22" fmla="*/ 0 w 546"/>
                  <a:gd name="T23" fmla="*/ 0 h 681"/>
                  <a:gd name="T24" fmla="*/ 0 w 546"/>
                  <a:gd name="T25" fmla="*/ 0 h 681"/>
                  <a:gd name="T26" fmla="*/ 0 w 546"/>
                  <a:gd name="T27" fmla="*/ 0 h 681"/>
                  <a:gd name="T28" fmla="*/ 0 w 546"/>
                  <a:gd name="T29" fmla="*/ 0 h 681"/>
                  <a:gd name="T30" fmla="*/ 0 w 546"/>
                  <a:gd name="T31" fmla="*/ 0 h 681"/>
                  <a:gd name="T32" fmla="*/ 0 w 546"/>
                  <a:gd name="T33" fmla="*/ 0 h 681"/>
                  <a:gd name="T34" fmla="*/ 0 w 546"/>
                  <a:gd name="T35" fmla="*/ 0 h 681"/>
                  <a:gd name="T36" fmla="*/ 0 w 546"/>
                  <a:gd name="T37" fmla="*/ 0 h 681"/>
                  <a:gd name="T38" fmla="*/ 0 w 546"/>
                  <a:gd name="T39" fmla="*/ 0 h 681"/>
                  <a:gd name="T40" fmla="*/ 0 w 546"/>
                  <a:gd name="T41" fmla="*/ 0 h 681"/>
                  <a:gd name="T42" fmla="*/ 0 w 546"/>
                  <a:gd name="T43" fmla="*/ 0 h 681"/>
                  <a:gd name="T44" fmla="*/ 0 w 546"/>
                  <a:gd name="T45" fmla="*/ 0 h 681"/>
                  <a:gd name="T46" fmla="*/ 0 w 546"/>
                  <a:gd name="T47" fmla="*/ 0 h 681"/>
                  <a:gd name="T48" fmla="*/ 0 w 546"/>
                  <a:gd name="T49" fmla="*/ 0 h 681"/>
                  <a:gd name="T50" fmla="*/ 0 w 546"/>
                  <a:gd name="T51" fmla="*/ 0 h 681"/>
                  <a:gd name="T52" fmla="*/ 0 w 546"/>
                  <a:gd name="T53" fmla="*/ 0 h 681"/>
                  <a:gd name="T54" fmla="*/ 0 w 546"/>
                  <a:gd name="T55" fmla="*/ 0 h 681"/>
                  <a:gd name="T56" fmla="*/ 0 w 546"/>
                  <a:gd name="T57" fmla="*/ 0 h 68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6"/>
                  <a:gd name="T88" fmla="*/ 0 h 681"/>
                  <a:gd name="T89" fmla="*/ 546 w 546"/>
                  <a:gd name="T90" fmla="*/ 681 h 68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6" h="681">
                    <a:moveTo>
                      <a:pt x="546" y="0"/>
                    </a:moveTo>
                    <a:lnTo>
                      <a:pt x="523" y="20"/>
                    </a:lnTo>
                    <a:lnTo>
                      <a:pt x="432" y="441"/>
                    </a:lnTo>
                    <a:lnTo>
                      <a:pt x="415" y="483"/>
                    </a:lnTo>
                    <a:lnTo>
                      <a:pt x="388" y="518"/>
                    </a:lnTo>
                    <a:lnTo>
                      <a:pt x="347" y="550"/>
                    </a:lnTo>
                    <a:lnTo>
                      <a:pt x="307" y="575"/>
                    </a:lnTo>
                    <a:lnTo>
                      <a:pt x="262" y="598"/>
                    </a:lnTo>
                    <a:lnTo>
                      <a:pt x="215" y="618"/>
                    </a:lnTo>
                    <a:lnTo>
                      <a:pt x="163" y="637"/>
                    </a:lnTo>
                    <a:lnTo>
                      <a:pt x="119" y="647"/>
                    </a:lnTo>
                    <a:lnTo>
                      <a:pt x="65" y="656"/>
                    </a:lnTo>
                    <a:lnTo>
                      <a:pt x="0" y="652"/>
                    </a:lnTo>
                    <a:lnTo>
                      <a:pt x="10" y="677"/>
                    </a:lnTo>
                    <a:lnTo>
                      <a:pt x="55" y="681"/>
                    </a:lnTo>
                    <a:lnTo>
                      <a:pt x="86" y="681"/>
                    </a:lnTo>
                    <a:lnTo>
                      <a:pt x="134" y="677"/>
                    </a:lnTo>
                    <a:lnTo>
                      <a:pt x="173" y="674"/>
                    </a:lnTo>
                    <a:lnTo>
                      <a:pt x="227" y="665"/>
                    </a:lnTo>
                    <a:lnTo>
                      <a:pt x="269" y="657"/>
                    </a:lnTo>
                    <a:lnTo>
                      <a:pt x="316" y="643"/>
                    </a:lnTo>
                    <a:lnTo>
                      <a:pt x="343" y="635"/>
                    </a:lnTo>
                    <a:lnTo>
                      <a:pt x="384" y="618"/>
                    </a:lnTo>
                    <a:lnTo>
                      <a:pt x="427" y="590"/>
                    </a:lnTo>
                    <a:lnTo>
                      <a:pt x="440" y="575"/>
                    </a:lnTo>
                    <a:lnTo>
                      <a:pt x="452" y="554"/>
                    </a:lnTo>
                    <a:lnTo>
                      <a:pt x="462" y="512"/>
                    </a:lnTo>
                    <a:lnTo>
                      <a:pt x="471" y="470"/>
                    </a:lnTo>
                    <a:lnTo>
                      <a:pt x="546" y="0"/>
                    </a:lnTo>
                    <a:close/>
                  </a:path>
                </a:pathLst>
              </a:custGeom>
              <a:solidFill>
                <a:srgbClr val="FFFFFF"/>
              </a:solidFill>
              <a:ln w="9525">
                <a:noFill/>
                <a:round/>
                <a:headEnd/>
                <a:tailEnd/>
              </a:ln>
            </p:spPr>
            <p:txBody>
              <a:bodyPr/>
              <a:lstStyle/>
              <a:p>
                <a:endParaRPr lang="zh-CN" altLang="en-US"/>
              </a:p>
            </p:txBody>
          </p:sp>
          <p:sp>
            <p:nvSpPr>
              <p:cNvPr id="177206" name="Text Box 457"/>
              <p:cNvSpPr txBox="1">
                <a:spLocks noChangeArrowheads="1"/>
              </p:cNvSpPr>
              <p:nvPr/>
            </p:nvSpPr>
            <p:spPr bwMode="auto">
              <a:xfrm>
                <a:off x="4605" y="2085"/>
                <a:ext cx="369" cy="238"/>
              </a:xfrm>
              <a:prstGeom prst="rect">
                <a:avLst/>
              </a:prstGeom>
              <a:noFill/>
              <a:ln w="9525">
                <a:noFill/>
                <a:miter lim="800000"/>
                <a:headEnd/>
                <a:tailEnd/>
              </a:ln>
            </p:spPr>
            <p:txBody>
              <a:bodyPr wrap="none">
                <a:spAutoFit/>
              </a:bodyPr>
              <a:lstStyle/>
              <a:p>
                <a:r>
                  <a:rPr lang="en-US" altLang="zh-CN" i="1">
                    <a:latin typeface="Times New Roman" pitchFamily="18" charset="0"/>
                  </a:rPr>
                  <a:t>Fe</a:t>
                </a:r>
                <a:r>
                  <a:rPr lang="en-US" altLang="zh-CN" i="1">
                    <a:latin typeface="Times New Roman" pitchFamily="18" charset="0"/>
                    <a:cs typeface="Times New Roman" pitchFamily="18" charset="0"/>
                  </a:rPr>
                  <a:t>´</a:t>
                </a:r>
                <a:endParaRPr lang="en-US" altLang="zh-CN" i="1">
                  <a:latin typeface="Times New Roman" pitchFamily="18" charset="0"/>
                </a:endParaRPr>
              </a:p>
            </p:txBody>
          </p:sp>
          <p:sp>
            <p:nvSpPr>
              <p:cNvPr id="177207" name="Text Box 458"/>
              <p:cNvSpPr txBox="1">
                <a:spLocks noChangeArrowheads="1"/>
              </p:cNvSpPr>
              <p:nvPr/>
            </p:nvSpPr>
            <p:spPr bwMode="auto">
              <a:xfrm>
                <a:off x="3198" y="2316"/>
                <a:ext cx="292" cy="238"/>
              </a:xfrm>
              <a:prstGeom prst="rect">
                <a:avLst/>
              </a:prstGeom>
              <a:noFill/>
              <a:ln w="9525">
                <a:noFill/>
                <a:miter lim="800000"/>
                <a:headEnd/>
                <a:tailEnd/>
              </a:ln>
            </p:spPr>
            <p:txBody>
              <a:bodyPr wrap="none">
                <a:spAutoFit/>
              </a:bodyPr>
              <a:lstStyle/>
              <a:p>
                <a:r>
                  <a:rPr lang="en-US" altLang="zh-CN" i="1">
                    <a:latin typeface="Times New Roman" pitchFamily="18" charset="0"/>
                  </a:rPr>
                  <a:t>Fe</a:t>
                </a:r>
              </a:p>
            </p:txBody>
          </p:sp>
          <p:sp>
            <p:nvSpPr>
              <p:cNvPr id="177208" name="Text Box 459"/>
              <p:cNvSpPr txBox="1">
                <a:spLocks noChangeArrowheads="1"/>
              </p:cNvSpPr>
              <p:nvPr/>
            </p:nvSpPr>
            <p:spPr bwMode="auto">
              <a:xfrm>
                <a:off x="2169" y="2333"/>
                <a:ext cx="377" cy="238"/>
              </a:xfrm>
              <a:prstGeom prst="rect">
                <a:avLst/>
              </a:prstGeom>
              <a:noFill/>
              <a:ln w="9525">
                <a:noFill/>
                <a:miter lim="800000"/>
                <a:headEnd/>
                <a:tailEnd/>
              </a:ln>
            </p:spPr>
            <p:txBody>
              <a:bodyPr wrap="none">
                <a:spAutoFit/>
              </a:bodyPr>
              <a:lstStyle/>
              <a:p>
                <a:r>
                  <a:rPr lang="en-US" altLang="zh-CN" i="1">
                    <a:latin typeface="Times New Roman" pitchFamily="18" charset="0"/>
                  </a:rPr>
                  <a:t>Fo</a:t>
                </a:r>
                <a:r>
                  <a:rPr lang="en-US" altLang="zh-CN" i="1">
                    <a:latin typeface="Times New Roman" pitchFamily="18" charset="0"/>
                    <a:cs typeface="Times New Roman" pitchFamily="18" charset="0"/>
                  </a:rPr>
                  <a:t>´</a:t>
                </a:r>
                <a:endParaRPr lang="en-US" altLang="zh-CN" i="1">
                  <a:latin typeface="Times New Roman" pitchFamily="18" charset="0"/>
                </a:endParaRPr>
              </a:p>
            </p:txBody>
          </p:sp>
          <p:sp>
            <p:nvSpPr>
              <p:cNvPr id="177209" name="Text Box 460"/>
              <p:cNvSpPr txBox="1">
                <a:spLocks noChangeArrowheads="1"/>
              </p:cNvSpPr>
              <p:nvPr/>
            </p:nvSpPr>
            <p:spPr bwMode="auto">
              <a:xfrm>
                <a:off x="873" y="2333"/>
                <a:ext cx="300" cy="238"/>
              </a:xfrm>
              <a:prstGeom prst="rect">
                <a:avLst/>
              </a:prstGeom>
              <a:noFill/>
              <a:ln w="9525">
                <a:noFill/>
                <a:miter lim="800000"/>
                <a:headEnd/>
                <a:tailEnd/>
              </a:ln>
            </p:spPr>
            <p:txBody>
              <a:bodyPr wrap="none">
                <a:spAutoFit/>
              </a:bodyPr>
              <a:lstStyle/>
              <a:p>
                <a:r>
                  <a:rPr lang="en-US" altLang="zh-CN" i="1">
                    <a:latin typeface="Times New Roman" pitchFamily="18" charset="0"/>
                  </a:rPr>
                  <a:t>Fo</a:t>
                </a:r>
              </a:p>
            </p:txBody>
          </p:sp>
          <p:sp>
            <p:nvSpPr>
              <p:cNvPr id="177210" name="Line 461"/>
              <p:cNvSpPr>
                <a:spLocks noChangeShapeType="1"/>
              </p:cNvSpPr>
              <p:nvPr/>
            </p:nvSpPr>
            <p:spPr bwMode="auto">
              <a:xfrm>
                <a:off x="2277" y="2037"/>
                <a:ext cx="0" cy="288"/>
              </a:xfrm>
              <a:prstGeom prst="line">
                <a:avLst/>
              </a:prstGeom>
              <a:noFill/>
              <a:ln w="9525">
                <a:solidFill>
                  <a:schemeClr val="tx1"/>
                </a:solidFill>
                <a:round/>
                <a:headEnd/>
                <a:tailEnd/>
              </a:ln>
            </p:spPr>
            <p:txBody>
              <a:bodyPr/>
              <a:lstStyle/>
              <a:p>
                <a:endParaRPr lang="zh-CN" altLang="en-US"/>
              </a:p>
            </p:txBody>
          </p:sp>
          <p:sp>
            <p:nvSpPr>
              <p:cNvPr id="177211" name="Line 462"/>
              <p:cNvSpPr>
                <a:spLocks noChangeShapeType="1"/>
              </p:cNvSpPr>
              <p:nvPr/>
            </p:nvSpPr>
            <p:spPr bwMode="auto">
              <a:xfrm>
                <a:off x="3351" y="2037"/>
                <a:ext cx="0" cy="288"/>
              </a:xfrm>
              <a:prstGeom prst="line">
                <a:avLst/>
              </a:prstGeom>
              <a:noFill/>
              <a:ln w="9525">
                <a:solidFill>
                  <a:schemeClr val="tx1"/>
                </a:solidFill>
                <a:round/>
                <a:headEnd/>
                <a:tailEnd/>
              </a:ln>
            </p:spPr>
            <p:txBody>
              <a:bodyPr/>
              <a:lstStyle/>
              <a:p>
                <a:endParaRPr lang="zh-CN" altLang="en-US"/>
              </a:p>
            </p:txBody>
          </p:sp>
          <p:sp>
            <p:nvSpPr>
              <p:cNvPr id="177212" name="Line 463"/>
              <p:cNvSpPr>
                <a:spLocks noChangeShapeType="1"/>
              </p:cNvSpPr>
              <p:nvPr/>
            </p:nvSpPr>
            <p:spPr bwMode="auto">
              <a:xfrm>
                <a:off x="2274" y="2181"/>
                <a:ext cx="1056"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77213" name="Text Box 464"/>
              <p:cNvSpPr txBox="1">
                <a:spLocks noChangeArrowheads="1"/>
              </p:cNvSpPr>
              <p:nvPr/>
            </p:nvSpPr>
            <p:spPr bwMode="auto">
              <a:xfrm>
                <a:off x="2685" y="1913"/>
                <a:ext cx="216" cy="238"/>
              </a:xfrm>
              <a:prstGeom prst="rect">
                <a:avLst/>
              </a:prstGeom>
              <a:noFill/>
              <a:ln w="9525">
                <a:noFill/>
                <a:miter lim="800000"/>
                <a:headEnd/>
                <a:tailEnd/>
              </a:ln>
            </p:spPr>
            <p:txBody>
              <a:bodyPr wrap="none">
                <a:spAutoFit/>
              </a:bodyPr>
              <a:lstStyle/>
              <a:p>
                <a:r>
                  <a:rPr lang="en-US" altLang="zh-CN" i="1">
                    <a:sym typeface="Symbol" pitchFamily="18" charset="2"/>
                  </a:rPr>
                  <a:t></a:t>
                </a:r>
                <a:endParaRPr lang="en-US" altLang="zh-CN" i="1"/>
              </a:p>
            </p:txBody>
          </p:sp>
          <p:sp>
            <p:nvSpPr>
              <p:cNvPr id="177214" name="Text Box 465"/>
              <p:cNvSpPr txBox="1">
                <a:spLocks noChangeArrowheads="1"/>
              </p:cNvSpPr>
              <p:nvPr/>
            </p:nvSpPr>
            <p:spPr bwMode="auto">
              <a:xfrm>
                <a:off x="681" y="1987"/>
                <a:ext cx="258" cy="237"/>
              </a:xfrm>
              <a:prstGeom prst="rect">
                <a:avLst/>
              </a:prstGeom>
              <a:noFill/>
              <a:ln w="9525">
                <a:noFill/>
                <a:miter lim="800000"/>
                <a:headEnd/>
                <a:tailEnd/>
              </a:ln>
            </p:spPr>
            <p:txBody>
              <a:bodyPr wrap="none">
                <a:spAutoFit/>
              </a:bodyPr>
              <a:lstStyle/>
              <a:p>
                <a:r>
                  <a:rPr lang="en-US" altLang="zh-CN" i="1">
                    <a:solidFill>
                      <a:srgbClr val="FF9933"/>
                    </a:solidFill>
                    <a:latin typeface="Times New Roman" pitchFamily="18" charset="0"/>
                  </a:rPr>
                  <a:t>h</a:t>
                </a:r>
                <a:r>
                  <a:rPr lang="en-US" altLang="zh-CN" i="1" baseline="-25000">
                    <a:solidFill>
                      <a:srgbClr val="FF9933"/>
                    </a:solidFill>
                    <a:latin typeface="Times New Roman" pitchFamily="18" charset="0"/>
                  </a:rPr>
                  <a:t>0</a:t>
                </a:r>
              </a:p>
            </p:txBody>
          </p:sp>
          <p:sp>
            <p:nvSpPr>
              <p:cNvPr id="177215" name="Text Box 466"/>
              <p:cNvSpPr txBox="1">
                <a:spLocks noChangeArrowheads="1"/>
              </p:cNvSpPr>
              <p:nvPr/>
            </p:nvSpPr>
            <p:spPr bwMode="auto">
              <a:xfrm>
                <a:off x="3321" y="2528"/>
                <a:ext cx="273" cy="297"/>
              </a:xfrm>
              <a:prstGeom prst="rect">
                <a:avLst/>
              </a:prstGeom>
              <a:noFill/>
              <a:ln w="9525">
                <a:noFill/>
                <a:miter lim="800000"/>
                <a:headEnd/>
                <a:tailEnd/>
              </a:ln>
            </p:spPr>
            <p:txBody>
              <a:bodyPr wrap="none">
                <a:spAutoFit/>
              </a:bodyPr>
              <a:lstStyle/>
              <a:p>
                <a:r>
                  <a:rPr lang="en-US" altLang="zh-CN" sz="2400" i="1">
                    <a:solidFill>
                      <a:srgbClr val="FF9933"/>
                    </a:solidFill>
                    <a:latin typeface="Times New Roman" pitchFamily="18" charset="0"/>
                  </a:rPr>
                  <a:t>h</a:t>
                </a:r>
                <a:r>
                  <a:rPr lang="en-US" altLang="zh-CN" sz="2400" baseline="-25000">
                    <a:solidFill>
                      <a:srgbClr val="FF9933"/>
                    </a:solidFill>
                    <a:latin typeface="Times New Roman" pitchFamily="18" charset="0"/>
                  </a:rPr>
                  <a:t>i</a:t>
                </a:r>
              </a:p>
            </p:txBody>
          </p:sp>
          <p:sp>
            <p:nvSpPr>
              <p:cNvPr id="177216" name="Text Box 467"/>
              <p:cNvSpPr txBox="1">
                <a:spLocks noChangeArrowheads="1"/>
              </p:cNvSpPr>
              <p:nvPr/>
            </p:nvSpPr>
            <p:spPr bwMode="auto">
              <a:xfrm>
                <a:off x="3684" y="2296"/>
                <a:ext cx="224" cy="179"/>
              </a:xfrm>
              <a:prstGeom prst="rect">
                <a:avLst/>
              </a:prstGeom>
              <a:noFill/>
              <a:ln w="9525">
                <a:noFill/>
                <a:miter lim="800000"/>
                <a:headEnd/>
                <a:tailEnd/>
              </a:ln>
            </p:spPr>
            <p:txBody>
              <a:bodyPr wrap="none">
                <a:spAutoFit/>
              </a:bodyPr>
              <a:lstStyle/>
              <a:p>
                <a:r>
                  <a:rPr lang="zh-CN" altLang="en-US" sz="1200"/>
                  <a:t>（</a:t>
                </a:r>
              </a:p>
            </p:txBody>
          </p:sp>
          <p:sp>
            <p:nvSpPr>
              <p:cNvPr id="177217" name="Text Box 468"/>
              <p:cNvSpPr txBox="1">
                <a:spLocks noChangeArrowheads="1"/>
              </p:cNvSpPr>
              <p:nvPr/>
            </p:nvSpPr>
            <p:spPr bwMode="auto">
              <a:xfrm>
                <a:off x="3506" y="2306"/>
                <a:ext cx="289" cy="237"/>
              </a:xfrm>
              <a:prstGeom prst="rect">
                <a:avLst/>
              </a:prstGeom>
              <a:noFill/>
              <a:ln w="9525">
                <a:noFill/>
                <a:miter lim="800000"/>
                <a:headEnd/>
                <a:tailEnd/>
              </a:ln>
            </p:spPr>
            <p:txBody>
              <a:bodyPr wrap="none">
                <a:spAutoFit/>
              </a:bodyPr>
              <a:lstStyle/>
              <a:p>
                <a:r>
                  <a:rPr lang="en-US" altLang="zh-CN" i="1">
                    <a:latin typeface="Times New Roman" pitchFamily="18" charset="0"/>
                    <a:sym typeface="Mathematica1Mono" pitchFamily="18" charset="2"/>
                  </a:rPr>
                  <a:t></a:t>
                </a:r>
                <a:r>
                  <a:rPr lang="en-US" altLang="zh-CN" i="1">
                    <a:latin typeface="Times New Roman" pitchFamily="18" charset="0"/>
                    <a:cs typeface="Times New Roman" pitchFamily="18" charset="0"/>
                    <a:sym typeface="Mathematica1Mono" pitchFamily="18" charset="2"/>
                  </a:rPr>
                  <a:t>´</a:t>
                </a:r>
                <a:endParaRPr lang="en-US" altLang="zh-CN" i="1">
                  <a:latin typeface="Times New Roman" pitchFamily="18" charset="0"/>
                </a:endParaRPr>
              </a:p>
            </p:txBody>
          </p:sp>
          <p:sp>
            <p:nvSpPr>
              <p:cNvPr id="177218" name="Text Box 469"/>
              <p:cNvSpPr txBox="1">
                <a:spLocks noChangeArrowheads="1"/>
              </p:cNvSpPr>
              <p:nvPr/>
            </p:nvSpPr>
            <p:spPr bwMode="auto">
              <a:xfrm>
                <a:off x="4286" y="2282"/>
                <a:ext cx="289" cy="238"/>
              </a:xfrm>
              <a:prstGeom prst="rect">
                <a:avLst/>
              </a:prstGeom>
              <a:noFill/>
              <a:ln w="9525">
                <a:noFill/>
                <a:miter lim="800000"/>
                <a:headEnd/>
                <a:tailEnd/>
              </a:ln>
            </p:spPr>
            <p:txBody>
              <a:bodyPr wrap="none">
                <a:spAutoFit/>
              </a:bodyPr>
              <a:lstStyle/>
              <a:p>
                <a:r>
                  <a:rPr lang="en-US" altLang="zh-CN" i="1">
                    <a:latin typeface="Times New Roman" pitchFamily="18" charset="0"/>
                    <a:sym typeface="Mathematica1Mono" pitchFamily="18" charset="2"/>
                  </a:rPr>
                  <a:t></a:t>
                </a:r>
                <a:r>
                  <a:rPr lang="en-US" altLang="zh-CN" i="1">
                    <a:latin typeface="Times New Roman" pitchFamily="18" charset="0"/>
                    <a:cs typeface="Times New Roman" pitchFamily="18" charset="0"/>
                    <a:sym typeface="Mathematica1Mono" pitchFamily="18" charset="2"/>
                  </a:rPr>
                  <a:t>´</a:t>
                </a:r>
                <a:endParaRPr lang="en-US" altLang="zh-CN" i="1">
                  <a:latin typeface="Times New Roman" pitchFamily="18" charset="0"/>
                </a:endParaRPr>
              </a:p>
            </p:txBody>
          </p:sp>
          <p:sp>
            <p:nvSpPr>
              <p:cNvPr id="177219" name="Text Box 470"/>
              <p:cNvSpPr txBox="1">
                <a:spLocks noChangeArrowheads="1"/>
              </p:cNvSpPr>
              <p:nvPr/>
            </p:nvSpPr>
            <p:spPr bwMode="auto">
              <a:xfrm>
                <a:off x="4512" y="2260"/>
                <a:ext cx="241" cy="198"/>
              </a:xfrm>
              <a:prstGeom prst="rect">
                <a:avLst/>
              </a:prstGeom>
              <a:noFill/>
              <a:ln w="9525">
                <a:noFill/>
                <a:miter lim="800000"/>
                <a:headEnd/>
                <a:tailEnd/>
              </a:ln>
            </p:spPr>
            <p:txBody>
              <a:bodyPr wrap="none">
                <a:spAutoFit/>
              </a:bodyPr>
              <a:lstStyle/>
              <a:p>
                <a:r>
                  <a:rPr lang="zh-CN" altLang="en-US" sz="1400"/>
                  <a:t>（</a:t>
                </a:r>
              </a:p>
            </p:txBody>
          </p:sp>
          <p:sp>
            <p:nvSpPr>
              <p:cNvPr id="177220" name="Text Box 471"/>
              <p:cNvSpPr txBox="1">
                <a:spLocks noChangeArrowheads="1"/>
              </p:cNvSpPr>
              <p:nvPr/>
            </p:nvSpPr>
            <p:spPr bwMode="auto">
              <a:xfrm>
                <a:off x="777" y="2851"/>
                <a:ext cx="335" cy="238"/>
              </a:xfrm>
              <a:prstGeom prst="rect">
                <a:avLst/>
              </a:prstGeom>
              <a:noFill/>
              <a:ln w="9525">
                <a:noFill/>
                <a:miter lim="800000"/>
                <a:headEnd/>
                <a:tailEnd/>
              </a:ln>
            </p:spPr>
            <p:txBody>
              <a:bodyPr wrap="none">
                <a:spAutoFit/>
              </a:bodyPr>
              <a:lstStyle/>
              <a:p>
                <a:r>
                  <a:rPr lang="en-US" altLang="zh-CN" i="1">
                    <a:solidFill>
                      <a:srgbClr val="FF9933"/>
                    </a:solidFill>
                    <a:latin typeface="Times New Roman" pitchFamily="18" charset="0"/>
                  </a:rPr>
                  <a:t>h</a:t>
                </a:r>
                <a:r>
                  <a:rPr lang="en-US" altLang="zh-CN" i="1" baseline="-25000">
                    <a:solidFill>
                      <a:srgbClr val="FF9933"/>
                    </a:solidFill>
                    <a:latin typeface="Times New Roman" pitchFamily="18" charset="0"/>
                  </a:rPr>
                  <a:t>0</a:t>
                </a:r>
                <a:r>
                  <a:rPr lang="en-US" altLang="zh-CN" i="1">
                    <a:solidFill>
                      <a:srgbClr val="FF9933"/>
                    </a:solidFill>
                    <a:latin typeface="Times New Roman" pitchFamily="18" charset="0"/>
                    <a:cs typeface="Times New Roman" pitchFamily="18" charset="0"/>
                  </a:rPr>
                  <a:t>´</a:t>
                </a:r>
              </a:p>
            </p:txBody>
          </p:sp>
          <p:sp>
            <p:nvSpPr>
              <p:cNvPr id="177221" name="Freeform 472"/>
              <p:cNvSpPr>
                <a:spLocks/>
              </p:cNvSpPr>
              <p:nvPr/>
            </p:nvSpPr>
            <p:spPr bwMode="auto">
              <a:xfrm>
                <a:off x="1237" y="2139"/>
                <a:ext cx="180" cy="35"/>
              </a:xfrm>
              <a:custGeom>
                <a:avLst/>
                <a:gdLst>
                  <a:gd name="T0" fmla="*/ 0 w 180"/>
                  <a:gd name="T1" fmla="*/ 35 h 35"/>
                  <a:gd name="T2" fmla="*/ 180 w 180"/>
                  <a:gd name="T3" fmla="*/ 0 h 35"/>
                  <a:gd name="T4" fmla="*/ 0 60000 65536"/>
                  <a:gd name="T5" fmla="*/ 0 60000 65536"/>
                  <a:gd name="T6" fmla="*/ 0 w 180"/>
                  <a:gd name="T7" fmla="*/ 0 h 35"/>
                  <a:gd name="T8" fmla="*/ 180 w 180"/>
                  <a:gd name="T9" fmla="*/ 35 h 35"/>
                </a:gdLst>
                <a:ahLst/>
                <a:cxnLst>
                  <a:cxn ang="T4">
                    <a:pos x="T0" y="T1"/>
                  </a:cxn>
                  <a:cxn ang="T5">
                    <a:pos x="T2" y="T3"/>
                  </a:cxn>
                </a:cxnLst>
                <a:rect l="T6" t="T7" r="T8" b="T9"/>
                <a:pathLst>
                  <a:path w="180" h="35">
                    <a:moveTo>
                      <a:pt x="0" y="35"/>
                    </a:moveTo>
                    <a:lnTo>
                      <a:pt x="180" y="0"/>
                    </a:lnTo>
                  </a:path>
                </a:pathLst>
              </a:custGeom>
              <a:noFill/>
              <a:ln w="19050">
                <a:solidFill>
                  <a:srgbClr val="FF9966"/>
                </a:solidFill>
                <a:round/>
                <a:headEnd/>
                <a:tailEnd type="triangle" w="med" len="med"/>
              </a:ln>
            </p:spPr>
            <p:txBody>
              <a:bodyPr/>
              <a:lstStyle/>
              <a:p>
                <a:endParaRPr lang="zh-CN" altLang="en-US"/>
              </a:p>
            </p:txBody>
          </p:sp>
          <p:sp>
            <p:nvSpPr>
              <p:cNvPr id="177222" name="Line 473"/>
              <p:cNvSpPr>
                <a:spLocks noChangeShapeType="1"/>
              </p:cNvSpPr>
              <p:nvPr/>
            </p:nvSpPr>
            <p:spPr bwMode="auto">
              <a:xfrm rot="21347061" flipV="1">
                <a:off x="4547" y="2447"/>
                <a:ext cx="192" cy="48"/>
              </a:xfrm>
              <a:prstGeom prst="line">
                <a:avLst/>
              </a:prstGeom>
              <a:noFill/>
              <a:ln w="19050">
                <a:solidFill>
                  <a:srgbClr val="FF9966"/>
                </a:solidFill>
                <a:round/>
                <a:headEnd/>
                <a:tailEnd type="triangle" w="med" len="med"/>
              </a:ln>
            </p:spPr>
            <p:txBody>
              <a:bodyPr/>
              <a:lstStyle/>
              <a:p>
                <a:endParaRPr lang="zh-CN" altLang="en-US"/>
              </a:p>
            </p:txBody>
          </p:sp>
          <p:sp>
            <p:nvSpPr>
              <p:cNvPr id="177223" name="Freeform 474"/>
              <p:cNvSpPr>
                <a:spLocks/>
              </p:cNvSpPr>
              <p:nvPr/>
            </p:nvSpPr>
            <p:spPr bwMode="auto">
              <a:xfrm>
                <a:off x="1264" y="2381"/>
                <a:ext cx="171" cy="78"/>
              </a:xfrm>
              <a:custGeom>
                <a:avLst/>
                <a:gdLst>
                  <a:gd name="T0" fmla="*/ 0 w 171"/>
                  <a:gd name="T1" fmla="*/ 0 h 78"/>
                  <a:gd name="T2" fmla="*/ 171 w 171"/>
                  <a:gd name="T3" fmla="*/ 78 h 78"/>
                  <a:gd name="T4" fmla="*/ 0 60000 65536"/>
                  <a:gd name="T5" fmla="*/ 0 60000 65536"/>
                  <a:gd name="T6" fmla="*/ 0 w 171"/>
                  <a:gd name="T7" fmla="*/ 0 h 78"/>
                  <a:gd name="T8" fmla="*/ 171 w 171"/>
                  <a:gd name="T9" fmla="*/ 78 h 78"/>
                </a:gdLst>
                <a:ahLst/>
                <a:cxnLst>
                  <a:cxn ang="T4">
                    <a:pos x="T0" y="T1"/>
                  </a:cxn>
                  <a:cxn ang="T5">
                    <a:pos x="T2" y="T3"/>
                  </a:cxn>
                </a:cxnLst>
                <a:rect l="T6" t="T7" r="T8" b="T9"/>
                <a:pathLst>
                  <a:path w="171" h="78">
                    <a:moveTo>
                      <a:pt x="0" y="0"/>
                    </a:moveTo>
                    <a:lnTo>
                      <a:pt x="171" y="78"/>
                    </a:lnTo>
                  </a:path>
                </a:pathLst>
              </a:custGeom>
              <a:noFill/>
              <a:ln w="19050">
                <a:solidFill>
                  <a:srgbClr val="FF9966"/>
                </a:solidFill>
                <a:round/>
                <a:headEnd/>
                <a:tailEnd type="triangle" w="med" len="med"/>
              </a:ln>
            </p:spPr>
            <p:txBody>
              <a:bodyPr/>
              <a:lstStyle/>
              <a:p>
                <a:endParaRPr lang="zh-CN" altLang="en-US"/>
              </a:p>
            </p:txBody>
          </p:sp>
          <p:sp>
            <p:nvSpPr>
              <p:cNvPr id="177224" name="Freeform 475"/>
              <p:cNvSpPr>
                <a:spLocks/>
              </p:cNvSpPr>
              <p:nvPr/>
            </p:nvSpPr>
            <p:spPr bwMode="auto">
              <a:xfrm>
                <a:off x="1953" y="2173"/>
                <a:ext cx="186" cy="30"/>
              </a:xfrm>
              <a:custGeom>
                <a:avLst/>
                <a:gdLst>
                  <a:gd name="T0" fmla="*/ 0 w 186"/>
                  <a:gd name="T1" fmla="*/ 0 h 30"/>
                  <a:gd name="T2" fmla="*/ 186 w 186"/>
                  <a:gd name="T3" fmla="*/ 30 h 30"/>
                  <a:gd name="T4" fmla="*/ 0 60000 65536"/>
                  <a:gd name="T5" fmla="*/ 0 60000 65536"/>
                  <a:gd name="T6" fmla="*/ 0 w 186"/>
                  <a:gd name="T7" fmla="*/ 0 h 30"/>
                  <a:gd name="T8" fmla="*/ 186 w 186"/>
                  <a:gd name="T9" fmla="*/ 30 h 30"/>
                </a:gdLst>
                <a:ahLst/>
                <a:cxnLst>
                  <a:cxn ang="T4">
                    <a:pos x="T0" y="T1"/>
                  </a:cxn>
                  <a:cxn ang="T5">
                    <a:pos x="T2" y="T3"/>
                  </a:cxn>
                </a:cxnLst>
                <a:rect l="T6" t="T7" r="T8" b="T9"/>
                <a:pathLst>
                  <a:path w="186" h="30">
                    <a:moveTo>
                      <a:pt x="0" y="0"/>
                    </a:moveTo>
                    <a:lnTo>
                      <a:pt x="186" y="30"/>
                    </a:lnTo>
                  </a:path>
                </a:pathLst>
              </a:custGeom>
              <a:noFill/>
              <a:ln w="19050">
                <a:solidFill>
                  <a:srgbClr val="FF9966"/>
                </a:solidFill>
                <a:round/>
                <a:headEnd/>
                <a:tailEnd type="triangle" w="med" len="med"/>
              </a:ln>
            </p:spPr>
            <p:txBody>
              <a:bodyPr/>
              <a:lstStyle/>
              <a:p>
                <a:endParaRPr lang="zh-CN" altLang="en-US"/>
              </a:p>
            </p:txBody>
          </p:sp>
          <p:sp>
            <p:nvSpPr>
              <p:cNvPr id="177225" name="Line 476"/>
              <p:cNvSpPr>
                <a:spLocks noChangeShapeType="1"/>
              </p:cNvSpPr>
              <p:nvPr/>
            </p:nvSpPr>
            <p:spPr bwMode="auto">
              <a:xfrm rot="833925" flipV="1">
                <a:off x="1955" y="2539"/>
                <a:ext cx="192" cy="48"/>
              </a:xfrm>
              <a:prstGeom prst="line">
                <a:avLst/>
              </a:prstGeom>
              <a:noFill/>
              <a:ln w="19050">
                <a:solidFill>
                  <a:srgbClr val="FF9966"/>
                </a:solidFill>
                <a:round/>
                <a:headEnd/>
                <a:tailEnd type="triangle" w="med" len="med"/>
              </a:ln>
            </p:spPr>
            <p:txBody>
              <a:bodyPr/>
              <a:lstStyle/>
              <a:p>
                <a:endParaRPr lang="zh-CN" altLang="en-US"/>
              </a:p>
            </p:txBody>
          </p:sp>
          <p:sp>
            <p:nvSpPr>
              <p:cNvPr id="177226" name="Line 477"/>
              <p:cNvSpPr>
                <a:spLocks noChangeShapeType="1"/>
              </p:cNvSpPr>
              <p:nvPr/>
            </p:nvSpPr>
            <p:spPr bwMode="auto">
              <a:xfrm rot="21347061" flipV="1">
                <a:off x="4549" y="2387"/>
                <a:ext cx="192" cy="48"/>
              </a:xfrm>
              <a:prstGeom prst="line">
                <a:avLst/>
              </a:prstGeom>
              <a:noFill/>
              <a:ln w="19050">
                <a:solidFill>
                  <a:srgbClr val="FF9966"/>
                </a:solidFill>
                <a:round/>
                <a:headEnd/>
                <a:tailEnd type="triangle" w="med" len="med"/>
              </a:ln>
            </p:spPr>
            <p:txBody>
              <a:bodyPr/>
              <a:lstStyle/>
              <a:p>
                <a:endParaRPr lang="zh-CN" altLang="en-US"/>
              </a:p>
            </p:txBody>
          </p:sp>
          <p:sp>
            <p:nvSpPr>
              <p:cNvPr id="177227" name="Line 478"/>
              <p:cNvSpPr>
                <a:spLocks noChangeShapeType="1"/>
              </p:cNvSpPr>
              <p:nvPr/>
            </p:nvSpPr>
            <p:spPr bwMode="auto">
              <a:xfrm rot="21347061" flipV="1">
                <a:off x="4547" y="2511"/>
                <a:ext cx="192" cy="48"/>
              </a:xfrm>
              <a:prstGeom prst="line">
                <a:avLst/>
              </a:prstGeom>
              <a:noFill/>
              <a:ln w="19050">
                <a:solidFill>
                  <a:srgbClr val="FF9966"/>
                </a:solidFill>
                <a:round/>
                <a:headEnd/>
                <a:tailEnd type="triangle" w="med" len="med"/>
              </a:ln>
            </p:spPr>
            <p:txBody>
              <a:bodyPr/>
              <a:lstStyle/>
              <a:p>
                <a:endParaRPr lang="zh-CN" altLang="en-US"/>
              </a:p>
            </p:txBody>
          </p:sp>
          <p:sp>
            <p:nvSpPr>
              <p:cNvPr id="177228" name="Freeform 479"/>
              <p:cNvSpPr>
                <a:spLocks/>
              </p:cNvSpPr>
              <p:nvPr/>
            </p:nvSpPr>
            <p:spPr bwMode="auto">
              <a:xfrm>
                <a:off x="4050" y="2295"/>
                <a:ext cx="962" cy="310"/>
              </a:xfrm>
              <a:custGeom>
                <a:avLst/>
                <a:gdLst>
                  <a:gd name="T0" fmla="*/ 0 w 962"/>
                  <a:gd name="T1" fmla="*/ 310 h 310"/>
                  <a:gd name="T2" fmla="*/ 962 w 962"/>
                  <a:gd name="T3" fmla="*/ 0 h 310"/>
                  <a:gd name="T4" fmla="*/ 0 60000 65536"/>
                  <a:gd name="T5" fmla="*/ 0 60000 65536"/>
                  <a:gd name="T6" fmla="*/ 0 w 962"/>
                  <a:gd name="T7" fmla="*/ 0 h 310"/>
                  <a:gd name="T8" fmla="*/ 962 w 962"/>
                  <a:gd name="T9" fmla="*/ 310 h 310"/>
                </a:gdLst>
                <a:ahLst/>
                <a:cxnLst>
                  <a:cxn ang="T4">
                    <a:pos x="T0" y="T1"/>
                  </a:cxn>
                  <a:cxn ang="T5">
                    <a:pos x="T2" y="T3"/>
                  </a:cxn>
                </a:cxnLst>
                <a:rect l="T6" t="T7" r="T8" b="T9"/>
                <a:pathLst>
                  <a:path w="962" h="310">
                    <a:moveTo>
                      <a:pt x="0" y="310"/>
                    </a:moveTo>
                    <a:lnTo>
                      <a:pt x="962" y="0"/>
                    </a:lnTo>
                  </a:path>
                </a:pathLst>
              </a:custGeom>
              <a:noFill/>
              <a:ln w="28575">
                <a:solidFill>
                  <a:srgbClr val="FF9966"/>
                </a:solidFill>
                <a:round/>
                <a:headEnd/>
                <a:tailEnd/>
              </a:ln>
            </p:spPr>
            <p:txBody>
              <a:bodyPr/>
              <a:lstStyle/>
              <a:p>
                <a:endParaRPr lang="zh-CN" altLang="en-US"/>
              </a:p>
            </p:txBody>
          </p:sp>
        </p:grpSp>
        <p:sp>
          <p:nvSpPr>
            <p:cNvPr id="177165" name="Freeform 481"/>
            <p:cNvSpPr>
              <a:spLocks/>
            </p:cNvSpPr>
            <p:nvPr/>
          </p:nvSpPr>
          <p:spPr bwMode="auto">
            <a:xfrm>
              <a:off x="3720" y="2578"/>
              <a:ext cx="249" cy="36"/>
            </a:xfrm>
            <a:custGeom>
              <a:avLst/>
              <a:gdLst>
                <a:gd name="T0" fmla="*/ 0 w 249"/>
                <a:gd name="T1" fmla="*/ 0 h 36"/>
                <a:gd name="T2" fmla="*/ 249 w 249"/>
                <a:gd name="T3" fmla="*/ 36 h 36"/>
                <a:gd name="T4" fmla="*/ 0 60000 65536"/>
                <a:gd name="T5" fmla="*/ 0 60000 65536"/>
                <a:gd name="T6" fmla="*/ 0 w 249"/>
                <a:gd name="T7" fmla="*/ 0 h 36"/>
                <a:gd name="T8" fmla="*/ 249 w 249"/>
                <a:gd name="T9" fmla="*/ 36 h 36"/>
              </a:gdLst>
              <a:ahLst/>
              <a:cxnLst>
                <a:cxn ang="T4">
                  <a:pos x="T0" y="T1"/>
                </a:cxn>
                <a:cxn ang="T5">
                  <a:pos x="T2" y="T3"/>
                </a:cxn>
              </a:cxnLst>
              <a:rect l="T6" t="T7" r="T8" b="T9"/>
              <a:pathLst>
                <a:path w="249" h="36">
                  <a:moveTo>
                    <a:pt x="0" y="0"/>
                  </a:moveTo>
                  <a:lnTo>
                    <a:pt x="249" y="36"/>
                  </a:lnTo>
                </a:path>
              </a:pathLst>
            </a:custGeom>
            <a:noFill/>
            <a:ln w="9525">
              <a:solidFill>
                <a:srgbClr val="FF9966"/>
              </a:solidFill>
              <a:round/>
              <a:headEnd/>
              <a:tailEnd type="triangle" w="med" len="med"/>
            </a:ln>
          </p:spPr>
          <p:txBody>
            <a:bodyPr/>
            <a:lstStyle/>
            <a:p>
              <a:endParaRPr lang="zh-CN" altLang="en-US"/>
            </a:p>
          </p:txBody>
        </p:sp>
        <p:sp>
          <p:nvSpPr>
            <p:cNvPr id="177166" name="Freeform 483"/>
            <p:cNvSpPr>
              <a:spLocks/>
            </p:cNvSpPr>
            <p:nvPr/>
          </p:nvSpPr>
          <p:spPr bwMode="auto">
            <a:xfrm>
              <a:off x="3660" y="2605"/>
              <a:ext cx="268" cy="39"/>
            </a:xfrm>
            <a:custGeom>
              <a:avLst/>
              <a:gdLst>
                <a:gd name="T0" fmla="*/ 0 w 268"/>
                <a:gd name="T1" fmla="*/ 0 h 39"/>
                <a:gd name="T2" fmla="*/ 268 w 268"/>
                <a:gd name="T3" fmla="*/ 39 h 39"/>
                <a:gd name="T4" fmla="*/ 0 60000 65536"/>
                <a:gd name="T5" fmla="*/ 0 60000 65536"/>
                <a:gd name="T6" fmla="*/ 0 w 268"/>
                <a:gd name="T7" fmla="*/ 0 h 39"/>
                <a:gd name="T8" fmla="*/ 268 w 268"/>
                <a:gd name="T9" fmla="*/ 39 h 39"/>
              </a:gdLst>
              <a:ahLst/>
              <a:cxnLst>
                <a:cxn ang="T4">
                  <a:pos x="T0" y="T1"/>
                </a:cxn>
                <a:cxn ang="T5">
                  <a:pos x="T2" y="T3"/>
                </a:cxn>
              </a:cxnLst>
              <a:rect l="T6" t="T7" r="T8" b="T9"/>
              <a:pathLst>
                <a:path w="268" h="39">
                  <a:moveTo>
                    <a:pt x="0" y="0"/>
                  </a:moveTo>
                  <a:lnTo>
                    <a:pt x="268" y="39"/>
                  </a:lnTo>
                </a:path>
              </a:pathLst>
            </a:custGeom>
            <a:noFill/>
            <a:ln w="9525">
              <a:solidFill>
                <a:srgbClr val="FF9966"/>
              </a:solidFill>
              <a:round/>
              <a:headEnd/>
              <a:tailEnd type="triangle" w="med" len="med"/>
            </a:ln>
          </p:spPr>
          <p:txBody>
            <a:bodyPr/>
            <a:lstStyle/>
            <a:p>
              <a:endParaRPr lang="zh-CN" altLang="en-US"/>
            </a:p>
          </p:txBody>
        </p:sp>
        <p:sp>
          <p:nvSpPr>
            <p:cNvPr id="177167" name="Freeform 484"/>
            <p:cNvSpPr>
              <a:spLocks/>
            </p:cNvSpPr>
            <p:nvPr/>
          </p:nvSpPr>
          <p:spPr bwMode="auto">
            <a:xfrm>
              <a:off x="3651" y="2614"/>
              <a:ext cx="236" cy="63"/>
            </a:xfrm>
            <a:custGeom>
              <a:avLst/>
              <a:gdLst>
                <a:gd name="T0" fmla="*/ 0 w 236"/>
                <a:gd name="T1" fmla="*/ 0 h 63"/>
                <a:gd name="T2" fmla="*/ 236 w 236"/>
                <a:gd name="T3" fmla="*/ 63 h 63"/>
                <a:gd name="T4" fmla="*/ 0 60000 65536"/>
                <a:gd name="T5" fmla="*/ 0 60000 65536"/>
                <a:gd name="T6" fmla="*/ 0 w 236"/>
                <a:gd name="T7" fmla="*/ 0 h 63"/>
                <a:gd name="T8" fmla="*/ 236 w 236"/>
                <a:gd name="T9" fmla="*/ 63 h 63"/>
              </a:gdLst>
              <a:ahLst/>
              <a:cxnLst>
                <a:cxn ang="T4">
                  <a:pos x="T0" y="T1"/>
                </a:cxn>
                <a:cxn ang="T5">
                  <a:pos x="T2" y="T3"/>
                </a:cxn>
              </a:cxnLst>
              <a:rect l="T6" t="T7" r="T8" b="T9"/>
              <a:pathLst>
                <a:path w="236" h="63">
                  <a:moveTo>
                    <a:pt x="0" y="0"/>
                  </a:moveTo>
                  <a:lnTo>
                    <a:pt x="236" y="63"/>
                  </a:lnTo>
                </a:path>
              </a:pathLst>
            </a:custGeom>
            <a:noFill/>
            <a:ln w="9525">
              <a:solidFill>
                <a:srgbClr val="FF9966"/>
              </a:solidFill>
              <a:round/>
              <a:headEnd/>
              <a:tailEnd type="triangle" w="med" len="med"/>
            </a:ln>
          </p:spPr>
          <p:txBody>
            <a:bodyPr/>
            <a:lstStyle/>
            <a:p>
              <a:endParaRPr lang="zh-CN" altLang="en-US"/>
            </a:p>
          </p:txBody>
        </p:sp>
      </p:grpSp>
      <p:sp>
        <p:nvSpPr>
          <p:cNvPr id="177161" name="Rectangle 486"/>
          <p:cNvSpPr>
            <a:spLocks noChangeArrowheads="1"/>
          </p:cNvSpPr>
          <p:nvPr/>
        </p:nvSpPr>
        <p:spPr bwMode="auto">
          <a:xfrm>
            <a:off x="466725" y="2347913"/>
            <a:ext cx="8569325" cy="3529012"/>
          </a:xfrm>
          <a:prstGeom prst="rect">
            <a:avLst/>
          </a:prstGeom>
          <a:noFill/>
          <a:ln w="9525">
            <a:solidFill>
              <a:schemeClr val="tx1"/>
            </a:solidFill>
            <a:miter lim="800000"/>
            <a:headEnd/>
            <a:tailEnd/>
          </a:ln>
        </p:spPr>
        <p:txBody>
          <a:bodyPr wrap="none" anchor="ctr"/>
          <a:lstStyle/>
          <a:p>
            <a:endParaRPr lang="zh-CN" altLang="en-US"/>
          </a:p>
        </p:txBody>
      </p:sp>
      <p:graphicFrame>
        <p:nvGraphicFramePr>
          <p:cNvPr id="27111" name="Object 487"/>
          <p:cNvGraphicFramePr>
            <a:graphicFrameLocks noChangeAspect="1"/>
          </p:cNvGraphicFramePr>
          <p:nvPr/>
        </p:nvGraphicFramePr>
        <p:xfrm>
          <a:off x="1319213" y="1125538"/>
          <a:ext cx="1452562" cy="1157287"/>
        </p:xfrm>
        <a:graphic>
          <a:graphicData uri="http://schemas.openxmlformats.org/presentationml/2006/ole">
            <p:oleObj spid="_x0000_s192514" name="公式" r:id="rId4" imgW="368280" imgH="291960" progId="">
              <p:embed/>
            </p:oleObj>
          </a:graphicData>
        </a:graphic>
      </p:graphicFrame>
      <p:graphicFrame>
        <p:nvGraphicFramePr>
          <p:cNvPr id="27112" name="Object 488"/>
          <p:cNvGraphicFramePr>
            <a:graphicFrameLocks noChangeAspect="1"/>
          </p:cNvGraphicFramePr>
          <p:nvPr/>
        </p:nvGraphicFramePr>
        <p:xfrm>
          <a:off x="2700338" y="965200"/>
          <a:ext cx="1703387" cy="1409700"/>
        </p:xfrm>
        <a:graphic>
          <a:graphicData uri="http://schemas.openxmlformats.org/presentationml/2006/ole">
            <p:oleObj spid="_x0000_s192515" name="公式" r:id="rId5" imgW="431640" imgH="355320" progId="">
              <p:embed/>
            </p:oleObj>
          </a:graphicData>
        </a:graphic>
      </p:graphicFrame>
      <p:graphicFrame>
        <p:nvGraphicFramePr>
          <p:cNvPr id="27113" name="Object 489"/>
          <p:cNvGraphicFramePr>
            <a:graphicFrameLocks noChangeAspect="1"/>
          </p:cNvGraphicFramePr>
          <p:nvPr/>
        </p:nvGraphicFramePr>
        <p:xfrm>
          <a:off x="4356100" y="1108075"/>
          <a:ext cx="3255963" cy="1360488"/>
        </p:xfrm>
        <a:graphic>
          <a:graphicData uri="http://schemas.openxmlformats.org/presentationml/2006/ole">
            <p:oleObj spid="_x0000_s192516" name="公式" r:id="rId6" imgW="825480" imgH="342720" progId="">
              <p:embed/>
            </p:oleObj>
          </a:graphicData>
        </a:graphic>
      </p:graphicFrame>
      <p:sp>
        <p:nvSpPr>
          <p:cNvPr id="177162" name="Rectangle 26"/>
          <p:cNvSpPr>
            <a:spLocks noChangeArrowheads="1"/>
          </p:cNvSpPr>
          <p:nvPr/>
        </p:nvSpPr>
        <p:spPr bwMode="auto">
          <a:xfrm>
            <a:off x="5638800" y="101600"/>
            <a:ext cx="3227388" cy="519113"/>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 11-14  </a:t>
            </a:r>
            <a:r>
              <a:rPr kumimoji="1" lang="zh-CN" altLang="en-US" sz="2800" b="1">
                <a:solidFill>
                  <a:srgbClr val="000066"/>
                </a:solidFill>
                <a:latin typeface="楷体_GB2312" pitchFamily="49" charset="-122"/>
                <a:ea typeface="楷体_GB2312" pitchFamily="49" charset="-122"/>
              </a:rPr>
              <a:t>几何光学 </a:t>
            </a:r>
          </a:p>
        </p:txBody>
      </p:sp>
      <p:sp>
        <p:nvSpPr>
          <p:cNvPr id="157" name="Oval 27"/>
          <p:cNvSpPr>
            <a:spLocks noChangeArrowheads="1"/>
          </p:cNvSpPr>
          <p:nvPr/>
        </p:nvSpPr>
        <p:spPr bwMode="auto">
          <a:xfrm>
            <a:off x="5715000" y="609600"/>
            <a:ext cx="3065463"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1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灯片编号占位符 1"/>
          <p:cNvSpPr>
            <a:spLocks noGrp="1"/>
          </p:cNvSpPr>
          <p:nvPr>
            <p:ph type="sldNum" sz="quarter" idx="10"/>
          </p:nvPr>
        </p:nvSpPr>
        <p:spPr>
          <a:noFill/>
        </p:spPr>
        <p:txBody>
          <a:bodyPr/>
          <a:lstStyle/>
          <a:p>
            <a:fld id="{CE9FAF78-6085-4717-B8D8-B49B614D3D2E}" type="slidenum">
              <a:rPr lang="en-US" altLang="zh-CN" smtClean="0"/>
              <a:pPr/>
              <a:t>253</a:t>
            </a:fld>
            <a:endParaRPr lang="en-US" altLang="zh-CN" smtClean="0"/>
          </a:p>
        </p:txBody>
      </p:sp>
      <p:sp>
        <p:nvSpPr>
          <p:cNvPr id="178180" name="Text Box 2"/>
          <p:cNvSpPr txBox="1">
            <a:spLocks noChangeArrowheads="1"/>
          </p:cNvSpPr>
          <p:nvPr/>
        </p:nvSpPr>
        <p:spPr bwMode="auto">
          <a:xfrm>
            <a:off x="1116013" y="692150"/>
            <a:ext cx="3024187" cy="579438"/>
          </a:xfrm>
          <a:prstGeom prst="rect">
            <a:avLst/>
          </a:prstGeom>
          <a:noFill/>
          <a:ln w="9525">
            <a:noFill/>
            <a:miter lim="800000"/>
            <a:headEnd/>
            <a:tailEnd/>
          </a:ln>
        </p:spPr>
        <p:txBody>
          <a:bodyPr>
            <a:spAutoFit/>
          </a:bodyPr>
          <a:lstStyle/>
          <a:p>
            <a:r>
              <a:rPr lang="en-US" altLang="zh-CN" sz="3200">
                <a:solidFill>
                  <a:srgbClr val="CC0000"/>
                </a:solidFill>
                <a:latin typeface="Times New Roman" pitchFamily="18" charset="0"/>
              </a:rPr>
              <a:t>2</a:t>
            </a:r>
            <a:r>
              <a:rPr lang="en-US" altLang="zh-CN" sz="3200">
                <a:solidFill>
                  <a:srgbClr val="CC0000"/>
                </a:solidFill>
              </a:rPr>
              <a:t>   </a:t>
            </a:r>
            <a:r>
              <a:rPr lang="zh-CN" altLang="en-US" sz="3200">
                <a:solidFill>
                  <a:srgbClr val="CC0000"/>
                </a:solidFill>
              </a:rPr>
              <a:t>望远镜</a:t>
            </a:r>
          </a:p>
        </p:txBody>
      </p:sp>
      <p:sp>
        <p:nvSpPr>
          <p:cNvPr id="178181" name="Text Box 3"/>
          <p:cNvSpPr txBox="1">
            <a:spLocks noChangeArrowheads="1"/>
          </p:cNvSpPr>
          <p:nvPr/>
        </p:nvSpPr>
        <p:spPr bwMode="auto">
          <a:xfrm>
            <a:off x="684213" y="1341438"/>
            <a:ext cx="5400675" cy="579437"/>
          </a:xfrm>
          <a:prstGeom prst="rect">
            <a:avLst/>
          </a:prstGeom>
          <a:noFill/>
          <a:ln w="9525">
            <a:noFill/>
            <a:miter lim="800000"/>
            <a:headEnd/>
            <a:tailEnd/>
          </a:ln>
        </p:spPr>
        <p:txBody>
          <a:bodyPr>
            <a:spAutoFit/>
          </a:bodyPr>
          <a:lstStyle/>
          <a:p>
            <a:r>
              <a:rPr lang="zh-CN" altLang="en-US" sz="3200">
                <a:solidFill>
                  <a:srgbClr val="CC0000"/>
                </a:solidFill>
              </a:rPr>
              <a:t>（</a:t>
            </a:r>
            <a:r>
              <a:rPr lang="en-US" altLang="zh-CN" sz="3200">
                <a:solidFill>
                  <a:srgbClr val="CC0000"/>
                </a:solidFill>
                <a:latin typeface="Times New Roman" pitchFamily="18" charset="0"/>
              </a:rPr>
              <a:t>a</a:t>
            </a:r>
            <a:r>
              <a:rPr lang="zh-CN" altLang="en-US" sz="3200">
                <a:solidFill>
                  <a:srgbClr val="CC0000"/>
                </a:solidFill>
              </a:rPr>
              <a:t>）</a:t>
            </a:r>
            <a:r>
              <a:rPr lang="zh-CN" altLang="en-US" sz="3200"/>
              <a:t>望远镜的成像光路</a:t>
            </a:r>
            <a:endParaRPr lang="zh-CN" altLang="en-US" sz="3200">
              <a:solidFill>
                <a:srgbClr val="CC0000"/>
              </a:solidFill>
            </a:endParaRPr>
          </a:p>
        </p:txBody>
      </p:sp>
      <p:graphicFrame>
        <p:nvGraphicFramePr>
          <p:cNvPr id="178178" name="Object 45"/>
          <p:cNvGraphicFramePr>
            <a:graphicFrameLocks noChangeAspect="1"/>
          </p:cNvGraphicFramePr>
          <p:nvPr/>
        </p:nvGraphicFramePr>
        <p:xfrm>
          <a:off x="7472363" y="3487738"/>
          <a:ext cx="1443037" cy="1676400"/>
        </p:xfrm>
        <a:graphic>
          <a:graphicData uri="http://schemas.openxmlformats.org/presentationml/2006/ole">
            <p:oleObj spid="_x0000_s193538" name="Flash 文档" r:id="rId3" imgW="1731600" imgH="2011680" progId="">
              <p:embed/>
            </p:oleObj>
          </a:graphicData>
        </a:graphic>
      </p:graphicFrame>
      <p:sp>
        <p:nvSpPr>
          <p:cNvPr id="33838" name="xjhgx2"/>
          <p:cNvSpPr>
            <a:spLocks/>
          </p:cNvSpPr>
          <p:nvPr/>
        </p:nvSpPr>
        <p:spPr bwMode="auto">
          <a:xfrm>
            <a:off x="2938463" y="3098800"/>
            <a:ext cx="300037" cy="2387600"/>
          </a:xfrm>
          <a:custGeom>
            <a:avLst/>
            <a:gdLst/>
            <a:ahLst/>
            <a:cxnLst>
              <a:cxn ang="0">
                <a:pos x="310" y="0"/>
              </a:cxn>
              <a:cxn ang="0">
                <a:pos x="237" y="270"/>
              </a:cxn>
              <a:cxn ang="0">
                <a:pos x="175" y="542"/>
              </a:cxn>
              <a:cxn ang="0">
                <a:pos x="121" y="816"/>
              </a:cxn>
              <a:cxn ang="0">
                <a:pos x="78" y="1091"/>
              </a:cxn>
              <a:cxn ang="0">
                <a:pos x="44" y="1368"/>
              </a:cxn>
              <a:cxn ang="0">
                <a:pos x="19" y="1646"/>
              </a:cxn>
              <a:cxn ang="0">
                <a:pos x="5" y="1925"/>
              </a:cxn>
              <a:cxn ang="0">
                <a:pos x="0" y="2204"/>
              </a:cxn>
              <a:cxn ang="0">
                <a:pos x="5" y="2483"/>
              </a:cxn>
              <a:cxn ang="0">
                <a:pos x="19" y="2762"/>
              </a:cxn>
              <a:cxn ang="0">
                <a:pos x="44" y="3040"/>
              </a:cxn>
              <a:cxn ang="0">
                <a:pos x="78" y="3317"/>
              </a:cxn>
              <a:cxn ang="0">
                <a:pos x="121" y="3592"/>
              </a:cxn>
              <a:cxn ang="0">
                <a:pos x="175" y="3866"/>
              </a:cxn>
              <a:cxn ang="0">
                <a:pos x="237" y="4138"/>
              </a:cxn>
              <a:cxn ang="0">
                <a:pos x="310" y="4408"/>
              </a:cxn>
              <a:cxn ang="0">
                <a:pos x="310" y="4408"/>
              </a:cxn>
              <a:cxn ang="0">
                <a:pos x="383" y="4138"/>
              </a:cxn>
              <a:cxn ang="0">
                <a:pos x="445" y="3866"/>
              </a:cxn>
              <a:cxn ang="0">
                <a:pos x="499" y="3592"/>
              </a:cxn>
              <a:cxn ang="0">
                <a:pos x="542" y="3317"/>
              </a:cxn>
              <a:cxn ang="0">
                <a:pos x="576" y="3040"/>
              </a:cxn>
              <a:cxn ang="0">
                <a:pos x="601" y="2762"/>
              </a:cxn>
              <a:cxn ang="0">
                <a:pos x="615" y="2483"/>
              </a:cxn>
              <a:cxn ang="0">
                <a:pos x="620" y="2204"/>
              </a:cxn>
              <a:cxn ang="0">
                <a:pos x="615" y="1925"/>
              </a:cxn>
              <a:cxn ang="0">
                <a:pos x="601" y="1646"/>
              </a:cxn>
              <a:cxn ang="0">
                <a:pos x="576" y="1368"/>
              </a:cxn>
              <a:cxn ang="0">
                <a:pos x="542" y="1091"/>
              </a:cxn>
              <a:cxn ang="0">
                <a:pos x="499" y="816"/>
              </a:cxn>
              <a:cxn ang="0">
                <a:pos x="445" y="542"/>
              </a:cxn>
              <a:cxn ang="0">
                <a:pos x="383" y="270"/>
              </a:cxn>
              <a:cxn ang="0">
                <a:pos x="310" y="0"/>
              </a:cxn>
            </a:cxnLst>
            <a:rect l="0" t="0" r="r" b="b"/>
            <a:pathLst>
              <a:path w="620" h="4408">
                <a:moveTo>
                  <a:pt x="310" y="0"/>
                </a:moveTo>
                <a:lnTo>
                  <a:pt x="237" y="270"/>
                </a:lnTo>
                <a:lnTo>
                  <a:pt x="175" y="542"/>
                </a:lnTo>
                <a:lnTo>
                  <a:pt x="121" y="816"/>
                </a:lnTo>
                <a:lnTo>
                  <a:pt x="78" y="1091"/>
                </a:lnTo>
                <a:lnTo>
                  <a:pt x="44" y="1368"/>
                </a:lnTo>
                <a:lnTo>
                  <a:pt x="19" y="1646"/>
                </a:lnTo>
                <a:lnTo>
                  <a:pt x="5" y="1925"/>
                </a:lnTo>
                <a:lnTo>
                  <a:pt x="0" y="2204"/>
                </a:lnTo>
                <a:lnTo>
                  <a:pt x="5" y="2483"/>
                </a:lnTo>
                <a:lnTo>
                  <a:pt x="19" y="2762"/>
                </a:lnTo>
                <a:lnTo>
                  <a:pt x="44" y="3040"/>
                </a:lnTo>
                <a:lnTo>
                  <a:pt x="78" y="3317"/>
                </a:lnTo>
                <a:lnTo>
                  <a:pt x="121" y="3592"/>
                </a:lnTo>
                <a:lnTo>
                  <a:pt x="175" y="3866"/>
                </a:lnTo>
                <a:lnTo>
                  <a:pt x="237" y="4138"/>
                </a:lnTo>
                <a:lnTo>
                  <a:pt x="310" y="4408"/>
                </a:lnTo>
                <a:lnTo>
                  <a:pt x="310" y="4408"/>
                </a:lnTo>
                <a:lnTo>
                  <a:pt x="383" y="4138"/>
                </a:lnTo>
                <a:lnTo>
                  <a:pt x="445" y="3866"/>
                </a:lnTo>
                <a:lnTo>
                  <a:pt x="499" y="3592"/>
                </a:lnTo>
                <a:lnTo>
                  <a:pt x="542" y="3317"/>
                </a:lnTo>
                <a:lnTo>
                  <a:pt x="576" y="3040"/>
                </a:lnTo>
                <a:lnTo>
                  <a:pt x="601" y="2762"/>
                </a:lnTo>
                <a:lnTo>
                  <a:pt x="615" y="2483"/>
                </a:lnTo>
                <a:lnTo>
                  <a:pt x="620" y="2204"/>
                </a:lnTo>
                <a:lnTo>
                  <a:pt x="615" y="1925"/>
                </a:lnTo>
                <a:lnTo>
                  <a:pt x="601" y="1646"/>
                </a:lnTo>
                <a:lnTo>
                  <a:pt x="576" y="1368"/>
                </a:lnTo>
                <a:lnTo>
                  <a:pt x="542" y="1091"/>
                </a:lnTo>
                <a:lnTo>
                  <a:pt x="499" y="816"/>
                </a:lnTo>
                <a:lnTo>
                  <a:pt x="445" y="542"/>
                </a:lnTo>
                <a:lnTo>
                  <a:pt x="383" y="270"/>
                </a:lnTo>
                <a:lnTo>
                  <a:pt x="310" y="0"/>
                </a:lnTo>
                <a:close/>
              </a:path>
            </a:pathLst>
          </a:custGeom>
          <a:gradFill rotWithShape="0">
            <a:gsLst>
              <a:gs pos="0">
                <a:schemeClr val="accent1"/>
              </a:gs>
              <a:gs pos="50000">
                <a:schemeClr val="bg1"/>
              </a:gs>
              <a:gs pos="100000">
                <a:schemeClr val="accent1"/>
              </a:gs>
            </a:gsLst>
            <a:lin ang="0" scaled="1"/>
          </a:gradFill>
          <a:ln w="9525">
            <a:solidFill>
              <a:srgbClr val="006666"/>
            </a:solidFill>
            <a:round/>
            <a:headEnd/>
            <a:tailEnd/>
          </a:ln>
        </p:spPr>
        <p:txBody>
          <a:bodyPr/>
          <a:lstStyle/>
          <a:p>
            <a:pPr>
              <a:defRPr/>
            </a:pPr>
            <a:endParaRPr lang="zh-CN" altLang="en-US"/>
          </a:p>
        </p:txBody>
      </p:sp>
      <p:sp>
        <p:nvSpPr>
          <p:cNvPr id="178183" name="Line 47"/>
          <p:cNvSpPr>
            <a:spLocks noChangeShapeType="1"/>
          </p:cNvSpPr>
          <p:nvPr/>
        </p:nvSpPr>
        <p:spPr bwMode="auto">
          <a:xfrm>
            <a:off x="900113" y="4303713"/>
            <a:ext cx="7239000" cy="0"/>
          </a:xfrm>
          <a:prstGeom prst="line">
            <a:avLst/>
          </a:prstGeom>
          <a:noFill/>
          <a:ln w="9525">
            <a:solidFill>
              <a:schemeClr val="tx1"/>
            </a:solidFill>
            <a:round/>
            <a:headEnd/>
            <a:tailEnd/>
          </a:ln>
        </p:spPr>
        <p:txBody>
          <a:bodyPr/>
          <a:lstStyle/>
          <a:p>
            <a:endParaRPr lang="zh-CN" altLang="en-US"/>
          </a:p>
        </p:txBody>
      </p:sp>
      <p:sp>
        <p:nvSpPr>
          <p:cNvPr id="178184" name="Line 48"/>
          <p:cNvSpPr>
            <a:spLocks noChangeShapeType="1"/>
          </p:cNvSpPr>
          <p:nvPr/>
        </p:nvSpPr>
        <p:spPr bwMode="auto">
          <a:xfrm>
            <a:off x="1252538" y="2819400"/>
            <a:ext cx="1825625" cy="323850"/>
          </a:xfrm>
          <a:prstGeom prst="line">
            <a:avLst/>
          </a:prstGeom>
          <a:noFill/>
          <a:ln w="28575">
            <a:solidFill>
              <a:srgbClr val="0000FF"/>
            </a:solidFill>
            <a:round/>
            <a:headEnd/>
            <a:tailEnd/>
          </a:ln>
        </p:spPr>
        <p:txBody>
          <a:bodyPr/>
          <a:lstStyle/>
          <a:p>
            <a:endParaRPr lang="zh-CN" altLang="en-US"/>
          </a:p>
        </p:txBody>
      </p:sp>
      <p:sp>
        <p:nvSpPr>
          <p:cNvPr id="178185" name="Line 49"/>
          <p:cNvSpPr>
            <a:spLocks noChangeShapeType="1"/>
          </p:cNvSpPr>
          <p:nvPr/>
        </p:nvSpPr>
        <p:spPr bwMode="auto">
          <a:xfrm>
            <a:off x="3078163" y="3143250"/>
            <a:ext cx="3797300" cy="1562100"/>
          </a:xfrm>
          <a:prstGeom prst="line">
            <a:avLst/>
          </a:prstGeom>
          <a:noFill/>
          <a:ln w="28575">
            <a:solidFill>
              <a:srgbClr val="0000FF"/>
            </a:solidFill>
            <a:round/>
            <a:headEnd/>
            <a:tailEnd/>
          </a:ln>
        </p:spPr>
        <p:txBody>
          <a:bodyPr/>
          <a:lstStyle/>
          <a:p>
            <a:endParaRPr lang="zh-CN" altLang="en-US"/>
          </a:p>
        </p:txBody>
      </p:sp>
      <p:sp>
        <p:nvSpPr>
          <p:cNvPr id="33842" name="xjhgx2"/>
          <p:cNvSpPr>
            <a:spLocks/>
          </p:cNvSpPr>
          <p:nvPr/>
        </p:nvSpPr>
        <p:spPr bwMode="auto">
          <a:xfrm>
            <a:off x="6784975" y="3954463"/>
            <a:ext cx="90488" cy="750887"/>
          </a:xfrm>
          <a:custGeom>
            <a:avLst/>
            <a:gdLst/>
            <a:ahLst/>
            <a:cxnLst>
              <a:cxn ang="0">
                <a:pos x="310" y="0"/>
              </a:cxn>
              <a:cxn ang="0">
                <a:pos x="237" y="270"/>
              </a:cxn>
              <a:cxn ang="0">
                <a:pos x="175" y="542"/>
              </a:cxn>
              <a:cxn ang="0">
                <a:pos x="121" y="816"/>
              </a:cxn>
              <a:cxn ang="0">
                <a:pos x="78" y="1091"/>
              </a:cxn>
              <a:cxn ang="0">
                <a:pos x="44" y="1368"/>
              </a:cxn>
              <a:cxn ang="0">
                <a:pos x="19" y="1646"/>
              </a:cxn>
              <a:cxn ang="0">
                <a:pos x="5" y="1925"/>
              </a:cxn>
              <a:cxn ang="0">
                <a:pos x="0" y="2204"/>
              </a:cxn>
              <a:cxn ang="0">
                <a:pos x="5" y="2483"/>
              </a:cxn>
              <a:cxn ang="0">
                <a:pos x="19" y="2762"/>
              </a:cxn>
              <a:cxn ang="0">
                <a:pos x="44" y="3040"/>
              </a:cxn>
              <a:cxn ang="0">
                <a:pos x="78" y="3317"/>
              </a:cxn>
              <a:cxn ang="0">
                <a:pos x="121" y="3592"/>
              </a:cxn>
              <a:cxn ang="0">
                <a:pos x="175" y="3866"/>
              </a:cxn>
              <a:cxn ang="0">
                <a:pos x="237" y="4138"/>
              </a:cxn>
              <a:cxn ang="0">
                <a:pos x="310" y="4408"/>
              </a:cxn>
              <a:cxn ang="0">
                <a:pos x="310" y="4408"/>
              </a:cxn>
              <a:cxn ang="0">
                <a:pos x="383" y="4138"/>
              </a:cxn>
              <a:cxn ang="0">
                <a:pos x="445" y="3866"/>
              </a:cxn>
              <a:cxn ang="0">
                <a:pos x="499" y="3592"/>
              </a:cxn>
              <a:cxn ang="0">
                <a:pos x="542" y="3317"/>
              </a:cxn>
              <a:cxn ang="0">
                <a:pos x="576" y="3040"/>
              </a:cxn>
              <a:cxn ang="0">
                <a:pos x="601" y="2762"/>
              </a:cxn>
              <a:cxn ang="0">
                <a:pos x="615" y="2483"/>
              </a:cxn>
              <a:cxn ang="0">
                <a:pos x="620" y="2204"/>
              </a:cxn>
              <a:cxn ang="0">
                <a:pos x="615" y="1925"/>
              </a:cxn>
              <a:cxn ang="0">
                <a:pos x="601" y="1646"/>
              </a:cxn>
              <a:cxn ang="0">
                <a:pos x="576" y="1368"/>
              </a:cxn>
              <a:cxn ang="0">
                <a:pos x="542" y="1091"/>
              </a:cxn>
              <a:cxn ang="0">
                <a:pos x="499" y="816"/>
              </a:cxn>
              <a:cxn ang="0">
                <a:pos x="445" y="542"/>
              </a:cxn>
              <a:cxn ang="0">
                <a:pos x="383" y="270"/>
              </a:cxn>
              <a:cxn ang="0">
                <a:pos x="310" y="0"/>
              </a:cxn>
            </a:cxnLst>
            <a:rect l="0" t="0" r="r" b="b"/>
            <a:pathLst>
              <a:path w="620" h="4408">
                <a:moveTo>
                  <a:pt x="310" y="0"/>
                </a:moveTo>
                <a:lnTo>
                  <a:pt x="237" y="270"/>
                </a:lnTo>
                <a:lnTo>
                  <a:pt x="175" y="542"/>
                </a:lnTo>
                <a:lnTo>
                  <a:pt x="121" y="816"/>
                </a:lnTo>
                <a:lnTo>
                  <a:pt x="78" y="1091"/>
                </a:lnTo>
                <a:lnTo>
                  <a:pt x="44" y="1368"/>
                </a:lnTo>
                <a:lnTo>
                  <a:pt x="19" y="1646"/>
                </a:lnTo>
                <a:lnTo>
                  <a:pt x="5" y="1925"/>
                </a:lnTo>
                <a:lnTo>
                  <a:pt x="0" y="2204"/>
                </a:lnTo>
                <a:lnTo>
                  <a:pt x="5" y="2483"/>
                </a:lnTo>
                <a:lnTo>
                  <a:pt x="19" y="2762"/>
                </a:lnTo>
                <a:lnTo>
                  <a:pt x="44" y="3040"/>
                </a:lnTo>
                <a:lnTo>
                  <a:pt x="78" y="3317"/>
                </a:lnTo>
                <a:lnTo>
                  <a:pt x="121" y="3592"/>
                </a:lnTo>
                <a:lnTo>
                  <a:pt x="175" y="3866"/>
                </a:lnTo>
                <a:lnTo>
                  <a:pt x="237" y="4138"/>
                </a:lnTo>
                <a:lnTo>
                  <a:pt x="310" y="4408"/>
                </a:lnTo>
                <a:lnTo>
                  <a:pt x="310" y="4408"/>
                </a:lnTo>
                <a:lnTo>
                  <a:pt x="383" y="4138"/>
                </a:lnTo>
                <a:lnTo>
                  <a:pt x="445" y="3866"/>
                </a:lnTo>
                <a:lnTo>
                  <a:pt x="499" y="3592"/>
                </a:lnTo>
                <a:lnTo>
                  <a:pt x="542" y="3317"/>
                </a:lnTo>
                <a:lnTo>
                  <a:pt x="576" y="3040"/>
                </a:lnTo>
                <a:lnTo>
                  <a:pt x="601" y="2762"/>
                </a:lnTo>
                <a:lnTo>
                  <a:pt x="615" y="2483"/>
                </a:lnTo>
                <a:lnTo>
                  <a:pt x="620" y="2204"/>
                </a:lnTo>
                <a:lnTo>
                  <a:pt x="615" y="1925"/>
                </a:lnTo>
                <a:lnTo>
                  <a:pt x="601" y="1646"/>
                </a:lnTo>
                <a:lnTo>
                  <a:pt x="576" y="1368"/>
                </a:lnTo>
                <a:lnTo>
                  <a:pt x="542" y="1091"/>
                </a:lnTo>
                <a:lnTo>
                  <a:pt x="499" y="816"/>
                </a:lnTo>
                <a:lnTo>
                  <a:pt x="445" y="542"/>
                </a:lnTo>
                <a:lnTo>
                  <a:pt x="383" y="270"/>
                </a:lnTo>
                <a:lnTo>
                  <a:pt x="310" y="0"/>
                </a:lnTo>
                <a:close/>
              </a:path>
            </a:pathLst>
          </a:custGeom>
          <a:gradFill rotWithShape="0">
            <a:gsLst>
              <a:gs pos="0">
                <a:schemeClr val="accent1"/>
              </a:gs>
              <a:gs pos="50000">
                <a:schemeClr val="bg1"/>
              </a:gs>
              <a:gs pos="100000">
                <a:schemeClr val="accent1"/>
              </a:gs>
            </a:gsLst>
            <a:lin ang="0" scaled="1"/>
          </a:gradFill>
          <a:ln w="9525">
            <a:solidFill>
              <a:srgbClr val="000000"/>
            </a:solidFill>
            <a:round/>
            <a:headEnd/>
            <a:tailEnd/>
          </a:ln>
        </p:spPr>
        <p:txBody>
          <a:bodyPr/>
          <a:lstStyle/>
          <a:p>
            <a:pPr>
              <a:defRPr/>
            </a:pPr>
            <a:endParaRPr lang="zh-CN" altLang="en-US"/>
          </a:p>
        </p:txBody>
      </p:sp>
      <p:sp>
        <p:nvSpPr>
          <p:cNvPr id="178187" name="Line 51"/>
          <p:cNvSpPr>
            <a:spLocks noChangeShapeType="1"/>
          </p:cNvSpPr>
          <p:nvPr/>
        </p:nvSpPr>
        <p:spPr bwMode="auto">
          <a:xfrm>
            <a:off x="1252538" y="5137150"/>
            <a:ext cx="1825625" cy="323850"/>
          </a:xfrm>
          <a:prstGeom prst="line">
            <a:avLst/>
          </a:prstGeom>
          <a:noFill/>
          <a:ln w="28575">
            <a:solidFill>
              <a:srgbClr val="0000FF"/>
            </a:solidFill>
            <a:round/>
            <a:headEnd/>
            <a:tailEnd/>
          </a:ln>
        </p:spPr>
        <p:txBody>
          <a:bodyPr/>
          <a:lstStyle/>
          <a:p>
            <a:endParaRPr lang="zh-CN" altLang="en-US"/>
          </a:p>
        </p:txBody>
      </p:sp>
      <p:sp>
        <p:nvSpPr>
          <p:cNvPr id="178188" name="Line 52"/>
          <p:cNvSpPr>
            <a:spLocks noChangeShapeType="1"/>
          </p:cNvSpPr>
          <p:nvPr/>
        </p:nvSpPr>
        <p:spPr bwMode="auto">
          <a:xfrm>
            <a:off x="1119188" y="3960813"/>
            <a:ext cx="1828800" cy="327025"/>
          </a:xfrm>
          <a:prstGeom prst="line">
            <a:avLst/>
          </a:prstGeom>
          <a:noFill/>
          <a:ln w="28575">
            <a:solidFill>
              <a:srgbClr val="0000FF"/>
            </a:solidFill>
            <a:round/>
            <a:headEnd/>
            <a:tailEnd/>
          </a:ln>
        </p:spPr>
        <p:txBody>
          <a:bodyPr/>
          <a:lstStyle/>
          <a:p>
            <a:endParaRPr lang="zh-CN" altLang="en-US"/>
          </a:p>
        </p:txBody>
      </p:sp>
      <p:sp>
        <p:nvSpPr>
          <p:cNvPr id="178189" name="Line 53"/>
          <p:cNvSpPr>
            <a:spLocks noChangeShapeType="1"/>
          </p:cNvSpPr>
          <p:nvPr/>
        </p:nvSpPr>
        <p:spPr bwMode="auto">
          <a:xfrm>
            <a:off x="1590675" y="2881313"/>
            <a:ext cx="349250" cy="63500"/>
          </a:xfrm>
          <a:prstGeom prst="line">
            <a:avLst/>
          </a:prstGeom>
          <a:noFill/>
          <a:ln w="19050">
            <a:solidFill>
              <a:srgbClr val="0000FF"/>
            </a:solidFill>
            <a:round/>
            <a:headEnd/>
            <a:tailEnd type="triangle" w="med" len="med"/>
          </a:ln>
        </p:spPr>
        <p:txBody>
          <a:bodyPr/>
          <a:lstStyle/>
          <a:p>
            <a:endParaRPr lang="zh-CN" altLang="en-US"/>
          </a:p>
        </p:txBody>
      </p:sp>
      <p:sp>
        <p:nvSpPr>
          <p:cNvPr id="178190" name="Line 54"/>
          <p:cNvSpPr>
            <a:spLocks noChangeShapeType="1"/>
          </p:cNvSpPr>
          <p:nvPr/>
        </p:nvSpPr>
        <p:spPr bwMode="auto">
          <a:xfrm>
            <a:off x="1585913" y="4054475"/>
            <a:ext cx="350837" cy="66675"/>
          </a:xfrm>
          <a:prstGeom prst="line">
            <a:avLst/>
          </a:prstGeom>
          <a:noFill/>
          <a:ln w="19050">
            <a:solidFill>
              <a:srgbClr val="0000FF"/>
            </a:solidFill>
            <a:round/>
            <a:headEnd/>
            <a:tailEnd type="triangle" w="med" len="med"/>
          </a:ln>
        </p:spPr>
        <p:txBody>
          <a:bodyPr/>
          <a:lstStyle/>
          <a:p>
            <a:endParaRPr lang="zh-CN" altLang="en-US"/>
          </a:p>
        </p:txBody>
      </p:sp>
      <p:sp>
        <p:nvSpPr>
          <p:cNvPr id="178191" name="Line 55"/>
          <p:cNvSpPr>
            <a:spLocks noChangeShapeType="1"/>
          </p:cNvSpPr>
          <p:nvPr/>
        </p:nvSpPr>
        <p:spPr bwMode="auto">
          <a:xfrm>
            <a:off x="1571625" y="5200650"/>
            <a:ext cx="352425" cy="66675"/>
          </a:xfrm>
          <a:prstGeom prst="line">
            <a:avLst/>
          </a:prstGeom>
          <a:noFill/>
          <a:ln w="19050">
            <a:solidFill>
              <a:srgbClr val="0000FF"/>
            </a:solidFill>
            <a:round/>
            <a:headEnd/>
            <a:tailEnd type="triangle" w="med" len="med"/>
          </a:ln>
        </p:spPr>
        <p:txBody>
          <a:bodyPr/>
          <a:lstStyle/>
          <a:p>
            <a:endParaRPr lang="zh-CN" altLang="en-US"/>
          </a:p>
        </p:txBody>
      </p:sp>
      <p:sp>
        <p:nvSpPr>
          <p:cNvPr id="178192" name="Line 56"/>
          <p:cNvSpPr>
            <a:spLocks noChangeShapeType="1"/>
          </p:cNvSpPr>
          <p:nvPr/>
        </p:nvSpPr>
        <p:spPr bwMode="auto">
          <a:xfrm>
            <a:off x="2938463" y="4314825"/>
            <a:ext cx="3863975" cy="260350"/>
          </a:xfrm>
          <a:prstGeom prst="line">
            <a:avLst/>
          </a:prstGeom>
          <a:noFill/>
          <a:ln w="28575">
            <a:solidFill>
              <a:srgbClr val="0000FF"/>
            </a:solidFill>
            <a:round/>
            <a:headEnd/>
            <a:tailEnd/>
          </a:ln>
        </p:spPr>
        <p:txBody>
          <a:bodyPr/>
          <a:lstStyle/>
          <a:p>
            <a:endParaRPr lang="zh-CN" altLang="en-US"/>
          </a:p>
        </p:txBody>
      </p:sp>
      <p:sp>
        <p:nvSpPr>
          <p:cNvPr id="178193" name="Line 57"/>
          <p:cNvSpPr>
            <a:spLocks noChangeShapeType="1"/>
          </p:cNvSpPr>
          <p:nvPr/>
        </p:nvSpPr>
        <p:spPr bwMode="auto">
          <a:xfrm flipV="1">
            <a:off x="3078163" y="4464050"/>
            <a:ext cx="3724275" cy="1022350"/>
          </a:xfrm>
          <a:prstGeom prst="line">
            <a:avLst/>
          </a:prstGeom>
          <a:noFill/>
          <a:ln w="28575">
            <a:solidFill>
              <a:srgbClr val="0000FF"/>
            </a:solidFill>
            <a:round/>
            <a:headEnd/>
            <a:tailEnd/>
          </a:ln>
        </p:spPr>
        <p:txBody>
          <a:bodyPr/>
          <a:lstStyle/>
          <a:p>
            <a:endParaRPr lang="zh-CN" altLang="en-US"/>
          </a:p>
        </p:txBody>
      </p:sp>
      <p:grpSp>
        <p:nvGrpSpPr>
          <p:cNvPr id="2" name="xjhrw9"/>
          <p:cNvGrpSpPr>
            <a:grpSpLocks/>
          </p:cNvGrpSpPr>
          <p:nvPr/>
        </p:nvGrpSpPr>
        <p:grpSpPr bwMode="auto">
          <a:xfrm rot="-10613036">
            <a:off x="6470650" y="4289425"/>
            <a:ext cx="82550" cy="261938"/>
            <a:chOff x="7380" y="2183"/>
            <a:chExt cx="857" cy="1922"/>
          </a:xfrm>
        </p:grpSpPr>
        <p:sp>
          <p:nvSpPr>
            <p:cNvPr id="178217" name="Freeform 59"/>
            <p:cNvSpPr>
              <a:spLocks/>
            </p:cNvSpPr>
            <p:nvPr/>
          </p:nvSpPr>
          <p:spPr bwMode="auto">
            <a:xfrm>
              <a:off x="7543" y="2423"/>
              <a:ext cx="250" cy="329"/>
            </a:xfrm>
            <a:custGeom>
              <a:avLst/>
              <a:gdLst>
                <a:gd name="T0" fmla="*/ 71 w 250"/>
                <a:gd name="T1" fmla="*/ 205 h 329"/>
                <a:gd name="T2" fmla="*/ 58 w 250"/>
                <a:gd name="T3" fmla="*/ 112 h 329"/>
                <a:gd name="T4" fmla="*/ 66 w 250"/>
                <a:gd name="T5" fmla="*/ 47 h 329"/>
                <a:gd name="T6" fmla="*/ 96 w 250"/>
                <a:gd name="T7" fmla="*/ 0 h 329"/>
                <a:gd name="T8" fmla="*/ 162 w 250"/>
                <a:gd name="T9" fmla="*/ 0 h 329"/>
                <a:gd name="T10" fmla="*/ 213 w 250"/>
                <a:gd name="T11" fmla="*/ 42 h 329"/>
                <a:gd name="T12" fmla="*/ 237 w 250"/>
                <a:gd name="T13" fmla="*/ 112 h 329"/>
                <a:gd name="T14" fmla="*/ 250 w 250"/>
                <a:gd name="T15" fmla="*/ 185 h 329"/>
                <a:gd name="T16" fmla="*/ 250 w 250"/>
                <a:gd name="T17" fmla="*/ 247 h 329"/>
                <a:gd name="T18" fmla="*/ 237 w 250"/>
                <a:gd name="T19" fmla="*/ 301 h 329"/>
                <a:gd name="T20" fmla="*/ 199 w 250"/>
                <a:gd name="T21" fmla="*/ 329 h 329"/>
                <a:gd name="T22" fmla="*/ 147 w 250"/>
                <a:gd name="T23" fmla="*/ 325 h 329"/>
                <a:gd name="T24" fmla="*/ 109 w 250"/>
                <a:gd name="T25" fmla="*/ 275 h 329"/>
                <a:gd name="T26" fmla="*/ 89 w 250"/>
                <a:gd name="T27" fmla="*/ 243 h 329"/>
                <a:gd name="T28" fmla="*/ 13 w 250"/>
                <a:gd name="T29" fmla="*/ 287 h 329"/>
                <a:gd name="T30" fmla="*/ 0 w 250"/>
                <a:gd name="T31" fmla="*/ 255 h 329"/>
                <a:gd name="T32" fmla="*/ 71 w 250"/>
                <a:gd name="T33" fmla="*/ 205 h 3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0"/>
                <a:gd name="T52" fmla="*/ 0 h 329"/>
                <a:gd name="T53" fmla="*/ 250 w 250"/>
                <a:gd name="T54" fmla="*/ 329 h 3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0" h="329">
                  <a:moveTo>
                    <a:pt x="71" y="205"/>
                  </a:moveTo>
                  <a:lnTo>
                    <a:pt x="58" y="112"/>
                  </a:lnTo>
                  <a:lnTo>
                    <a:pt x="66" y="47"/>
                  </a:lnTo>
                  <a:lnTo>
                    <a:pt x="96" y="0"/>
                  </a:lnTo>
                  <a:lnTo>
                    <a:pt x="162" y="0"/>
                  </a:lnTo>
                  <a:lnTo>
                    <a:pt x="213" y="42"/>
                  </a:lnTo>
                  <a:lnTo>
                    <a:pt x="237" y="112"/>
                  </a:lnTo>
                  <a:lnTo>
                    <a:pt x="250" y="185"/>
                  </a:lnTo>
                  <a:lnTo>
                    <a:pt x="250" y="247"/>
                  </a:lnTo>
                  <a:lnTo>
                    <a:pt x="237" y="301"/>
                  </a:lnTo>
                  <a:lnTo>
                    <a:pt x="199" y="329"/>
                  </a:lnTo>
                  <a:lnTo>
                    <a:pt x="147" y="325"/>
                  </a:lnTo>
                  <a:lnTo>
                    <a:pt x="109" y="275"/>
                  </a:lnTo>
                  <a:lnTo>
                    <a:pt x="89" y="243"/>
                  </a:lnTo>
                  <a:lnTo>
                    <a:pt x="13" y="287"/>
                  </a:lnTo>
                  <a:lnTo>
                    <a:pt x="0" y="255"/>
                  </a:lnTo>
                  <a:lnTo>
                    <a:pt x="71" y="205"/>
                  </a:lnTo>
                  <a:close/>
                </a:path>
              </a:pathLst>
            </a:custGeom>
            <a:solidFill>
              <a:srgbClr val="FF9933"/>
            </a:solidFill>
            <a:ln w="9525">
              <a:solidFill>
                <a:srgbClr val="000000"/>
              </a:solidFill>
              <a:round/>
              <a:headEnd/>
              <a:tailEnd/>
            </a:ln>
          </p:spPr>
          <p:txBody>
            <a:bodyPr/>
            <a:lstStyle/>
            <a:p>
              <a:endParaRPr lang="zh-CN" altLang="en-US"/>
            </a:p>
          </p:txBody>
        </p:sp>
        <p:sp>
          <p:nvSpPr>
            <p:cNvPr id="178218" name="Freeform 60"/>
            <p:cNvSpPr>
              <a:spLocks/>
            </p:cNvSpPr>
            <p:nvPr/>
          </p:nvSpPr>
          <p:spPr bwMode="auto">
            <a:xfrm>
              <a:off x="7694" y="2787"/>
              <a:ext cx="273" cy="509"/>
            </a:xfrm>
            <a:custGeom>
              <a:avLst/>
              <a:gdLst>
                <a:gd name="T0" fmla="*/ 0 w 273"/>
                <a:gd name="T1" fmla="*/ 22 h 509"/>
                <a:gd name="T2" fmla="*/ 59 w 273"/>
                <a:gd name="T3" fmla="*/ 4 h 509"/>
                <a:gd name="T4" fmla="*/ 95 w 273"/>
                <a:gd name="T5" fmla="*/ 0 h 509"/>
                <a:gd name="T6" fmla="*/ 144 w 273"/>
                <a:gd name="T7" fmla="*/ 38 h 509"/>
                <a:gd name="T8" fmla="*/ 201 w 273"/>
                <a:gd name="T9" fmla="*/ 108 h 509"/>
                <a:gd name="T10" fmla="*/ 245 w 273"/>
                <a:gd name="T11" fmla="*/ 212 h 509"/>
                <a:gd name="T12" fmla="*/ 273 w 273"/>
                <a:gd name="T13" fmla="*/ 325 h 509"/>
                <a:gd name="T14" fmla="*/ 273 w 273"/>
                <a:gd name="T15" fmla="*/ 435 h 509"/>
                <a:gd name="T16" fmla="*/ 245 w 273"/>
                <a:gd name="T17" fmla="*/ 505 h 509"/>
                <a:gd name="T18" fmla="*/ 159 w 273"/>
                <a:gd name="T19" fmla="*/ 509 h 509"/>
                <a:gd name="T20" fmla="*/ 108 w 273"/>
                <a:gd name="T21" fmla="*/ 435 h 509"/>
                <a:gd name="T22" fmla="*/ 95 w 273"/>
                <a:gd name="T23" fmla="*/ 367 h 509"/>
                <a:gd name="T24" fmla="*/ 124 w 273"/>
                <a:gd name="T25" fmla="*/ 309 h 509"/>
                <a:gd name="T26" fmla="*/ 130 w 273"/>
                <a:gd name="T27" fmla="*/ 243 h 509"/>
                <a:gd name="T28" fmla="*/ 95 w 273"/>
                <a:gd name="T29" fmla="*/ 143 h 509"/>
                <a:gd name="T30" fmla="*/ 44 w 273"/>
                <a:gd name="T31" fmla="*/ 89 h 509"/>
                <a:gd name="T32" fmla="*/ 15 w 273"/>
                <a:gd name="T33" fmla="*/ 65 h 509"/>
                <a:gd name="T34" fmla="*/ 0 w 273"/>
                <a:gd name="T35" fmla="*/ 22 h 5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3"/>
                <a:gd name="T55" fmla="*/ 0 h 509"/>
                <a:gd name="T56" fmla="*/ 273 w 273"/>
                <a:gd name="T57" fmla="*/ 509 h 50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3" h="509">
                  <a:moveTo>
                    <a:pt x="0" y="22"/>
                  </a:moveTo>
                  <a:lnTo>
                    <a:pt x="59" y="4"/>
                  </a:lnTo>
                  <a:lnTo>
                    <a:pt x="95" y="0"/>
                  </a:lnTo>
                  <a:lnTo>
                    <a:pt x="144" y="38"/>
                  </a:lnTo>
                  <a:lnTo>
                    <a:pt x="201" y="108"/>
                  </a:lnTo>
                  <a:lnTo>
                    <a:pt x="245" y="212"/>
                  </a:lnTo>
                  <a:lnTo>
                    <a:pt x="273" y="325"/>
                  </a:lnTo>
                  <a:lnTo>
                    <a:pt x="273" y="435"/>
                  </a:lnTo>
                  <a:lnTo>
                    <a:pt x="245" y="505"/>
                  </a:lnTo>
                  <a:lnTo>
                    <a:pt x="159" y="509"/>
                  </a:lnTo>
                  <a:lnTo>
                    <a:pt x="108" y="435"/>
                  </a:lnTo>
                  <a:lnTo>
                    <a:pt x="95" y="367"/>
                  </a:lnTo>
                  <a:lnTo>
                    <a:pt x="124" y="309"/>
                  </a:lnTo>
                  <a:lnTo>
                    <a:pt x="130" y="243"/>
                  </a:lnTo>
                  <a:lnTo>
                    <a:pt x="95" y="143"/>
                  </a:lnTo>
                  <a:lnTo>
                    <a:pt x="44" y="89"/>
                  </a:lnTo>
                  <a:lnTo>
                    <a:pt x="15" y="65"/>
                  </a:lnTo>
                  <a:lnTo>
                    <a:pt x="0" y="22"/>
                  </a:lnTo>
                  <a:close/>
                </a:path>
              </a:pathLst>
            </a:custGeom>
            <a:solidFill>
              <a:srgbClr val="FF9933"/>
            </a:solidFill>
            <a:ln w="9525">
              <a:solidFill>
                <a:srgbClr val="000000"/>
              </a:solidFill>
              <a:round/>
              <a:headEnd/>
              <a:tailEnd/>
            </a:ln>
          </p:spPr>
          <p:txBody>
            <a:bodyPr/>
            <a:lstStyle/>
            <a:p>
              <a:endParaRPr lang="zh-CN" altLang="en-US"/>
            </a:p>
          </p:txBody>
        </p:sp>
        <p:sp>
          <p:nvSpPr>
            <p:cNvPr id="178219" name="Freeform 61"/>
            <p:cNvSpPr>
              <a:spLocks/>
            </p:cNvSpPr>
            <p:nvPr/>
          </p:nvSpPr>
          <p:spPr bwMode="auto">
            <a:xfrm>
              <a:off x="7380" y="2791"/>
              <a:ext cx="408" cy="610"/>
            </a:xfrm>
            <a:custGeom>
              <a:avLst/>
              <a:gdLst>
                <a:gd name="T0" fmla="*/ 220 w 408"/>
                <a:gd name="T1" fmla="*/ 120 h 610"/>
                <a:gd name="T2" fmla="*/ 284 w 408"/>
                <a:gd name="T3" fmla="*/ 38 h 610"/>
                <a:gd name="T4" fmla="*/ 329 w 408"/>
                <a:gd name="T5" fmla="*/ 12 h 610"/>
                <a:gd name="T6" fmla="*/ 370 w 408"/>
                <a:gd name="T7" fmla="*/ 0 h 610"/>
                <a:gd name="T8" fmla="*/ 408 w 408"/>
                <a:gd name="T9" fmla="*/ 32 h 610"/>
                <a:gd name="T10" fmla="*/ 387 w 408"/>
                <a:gd name="T11" fmla="*/ 54 h 610"/>
                <a:gd name="T12" fmla="*/ 317 w 408"/>
                <a:gd name="T13" fmla="*/ 86 h 610"/>
                <a:gd name="T14" fmla="*/ 220 w 408"/>
                <a:gd name="T15" fmla="*/ 188 h 610"/>
                <a:gd name="T16" fmla="*/ 167 w 408"/>
                <a:gd name="T17" fmla="*/ 307 h 610"/>
                <a:gd name="T18" fmla="*/ 137 w 408"/>
                <a:gd name="T19" fmla="*/ 439 h 610"/>
                <a:gd name="T20" fmla="*/ 130 w 408"/>
                <a:gd name="T21" fmla="*/ 514 h 610"/>
                <a:gd name="T22" fmla="*/ 182 w 408"/>
                <a:gd name="T23" fmla="*/ 572 h 610"/>
                <a:gd name="T24" fmla="*/ 167 w 408"/>
                <a:gd name="T25" fmla="*/ 596 h 610"/>
                <a:gd name="T26" fmla="*/ 116 w 408"/>
                <a:gd name="T27" fmla="*/ 542 h 610"/>
                <a:gd name="T28" fmla="*/ 90 w 408"/>
                <a:gd name="T29" fmla="*/ 610 h 610"/>
                <a:gd name="T30" fmla="*/ 71 w 408"/>
                <a:gd name="T31" fmla="*/ 610 h 610"/>
                <a:gd name="T32" fmla="*/ 84 w 408"/>
                <a:gd name="T33" fmla="*/ 535 h 610"/>
                <a:gd name="T34" fmla="*/ 79 w 408"/>
                <a:gd name="T35" fmla="*/ 535 h 610"/>
                <a:gd name="T36" fmla="*/ 13 w 408"/>
                <a:gd name="T37" fmla="*/ 580 h 610"/>
                <a:gd name="T38" fmla="*/ 0 w 408"/>
                <a:gd name="T39" fmla="*/ 556 h 610"/>
                <a:gd name="T40" fmla="*/ 79 w 408"/>
                <a:gd name="T41" fmla="*/ 514 h 610"/>
                <a:gd name="T42" fmla="*/ 90 w 408"/>
                <a:gd name="T43" fmla="*/ 484 h 610"/>
                <a:gd name="T44" fmla="*/ 109 w 408"/>
                <a:gd name="T45" fmla="*/ 380 h 610"/>
                <a:gd name="T46" fmla="*/ 137 w 408"/>
                <a:gd name="T47" fmla="*/ 289 h 610"/>
                <a:gd name="T48" fmla="*/ 175 w 408"/>
                <a:gd name="T49" fmla="*/ 192 h 610"/>
                <a:gd name="T50" fmla="*/ 220 w 408"/>
                <a:gd name="T51" fmla="*/ 120 h 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8"/>
                <a:gd name="T79" fmla="*/ 0 h 610"/>
                <a:gd name="T80" fmla="*/ 408 w 408"/>
                <a:gd name="T81" fmla="*/ 610 h 61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8" h="610">
                  <a:moveTo>
                    <a:pt x="220" y="120"/>
                  </a:moveTo>
                  <a:lnTo>
                    <a:pt x="284" y="38"/>
                  </a:lnTo>
                  <a:lnTo>
                    <a:pt x="329" y="12"/>
                  </a:lnTo>
                  <a:lnTo>
                    <a:pt x="370" y="0"/>
                  </a:lnTo>
                  <a:lnTo>
                    <a:pt x="408" y="32"/>
                  </a:lnTo>
                  <a:lnTo>
                    <a:pt x="387" y="54"/>
                  </a:lnTo>
                  <a:lnTo>
                    <a:pt x="317" y="86"/>
                  </a:lnTo>
                  <a:lnTo>
                    <a:pt x="220" y="188"/>
                  </a:lnTo>
                  <a:lnTo>
                    <a:pt x="167" y="307"/>
                  </a:lnTo>
                  <a:lnTo>
                    <a:pt x="137" y="439"/>
                  </a:lnTo>
                  <a:lnTo>
                    <a:pt x="130" y="514"/>
                  </a:lnTo>
                  <a:lnTo>
                    <a:pt x="182" y="572"/>
                  </a:lnTo>
                  <a:lnTo>
                    <a:pt x="167" y="596"/>
                  </a:lnTo>
                  <a:lnTo>
                    <a:pt x="116" y="542"/>
                  </a:lnTo>
                  <a:lnTo>
                    <a:pt x="90" y="610"/>
                  </a:lnTo>
                  <a:lnTo>
                    <a:pt x="71" y="610"/>
                  </a:lnTo>
                  <a:lnTo>
                    <a:pt x="84" y="535"/>
                  </a:lnTo>
                  <a:lnTo>
                    <a:pt x="79" y="535"/>
                  </a:lnTo>
                  <a:lnTo>
                    <a:pt x="13" y="580"/>
                  </a:lnTo>
                  <a:lnTo>
                    <a:pt x="0" y="556"/>
                  </a:lnTo>
                  <a:lnTo>
                    <a:pt x="79" y="514"/>
                  </a:lnTo>
                  <a:lnTo>
                    <a:pt x="90" y="484"/>
                  </a:lnTo>
                  <a:lnTo>
                    <a:pt x="109" y="380"/>
                  </a:lnTo>
                  <a:lnTo>
                    <a:pt x="137" y="289"/>
                  </a:lnTo>
                  <a:lnTo>
                    <a:pt x="175" y="192"/>
                  </a:lnTo>
                  <a:lnTo>
                    <a:pt x="220" y="120"/>
                  </a:lnTo>
                  <a:close/>
                </a:path>
              </a:pathLst>
            </a:custGeom>
            <a:solidFill>
              <a:srgbClr val="FF9933"/>
            </a:solidFill>
            <a:ln w="9525">
              <a:solidFill>
                <a:srgbClr val="000000"/>
              </a:solidFill>
              <a:round/>
              <a:headEnd/>
              <a:tailEnd/>
            </a:ln>
          </p:spPr>
          <p:txBody>
            <a:bodyPr/>
            <a:lstStyle/>
            <a:p>
              <a:endParaRPr lang="zh-CN" altLang="en-US"/>
            </a:p>
          </p:txBody>
        </p:sp>
        <p:sp>
          <p:nvSpPr>
            <p:cNvPr id="178220" name="Freeform 62"/>
            <p:cNvSpPr>
              <a:spLocks/>
            </p:cNvSpPr>
            <p:nvPr/>
          </p:nvSpPr>
          <p:spPr bwMode="auto">
            <a:xfrm>
              <a:off x="7785" y="2183"/>
              <a:ext cx="238" cy="643"/>
            </a:xfrm>
            <a:custGeom>
              <a:avLst/>
              <a:gdLst>
                <a:gd name="T0" fmla="*/ 0 w 238"/>
                <a:gd name="T1" fmla="*/ 601 h 643"/>
                <a:gd name="T2" fmla="*/ 26 w 238"/>
                <a:gd name="T3" fmla="*/ 639 h 643"/>
                <a:gd name="T4" fmla="*/ 80 w 238"/>
                <a:gd name="T5" fmla="*/ 643 h 643"/>
                <a:gd name="T6" fmla="*/ 138 w 238"/>
                <a:gd name="T7" fmla="*/ 605 h 643"/>
                <a:gd name="T8" fmla="*/ 198 w 238"/>
                <a:gd name="T9" fmla="*/ 527 h 643"/>
                <a:gd name="T10" fmla="*/ 238 w 238"/>
                <a:gd name="T11" fmla="*/ 319 h 643"/>
                <a:gd name="T12" fmla="*/ 218 w 238"/>
                <a:gd name="T13" fmla="*/ 208 h 643"/>
                <a:gd name="T14" fmla="*/ 171 w 238"/>
                <a:gd name="T15" fmla="*/ 112 h 643"/>
                <a:gd name="T16" fmla="*/ 177 w 238"/>
                <a:gd name="T17" fmla="*/ 26 h 643"/>
                <a:gd name="T18" fmla="*/ 151 w 238"/>
                <a:gd name="T19" fmla="*/ 4 h 643"/>
                <a:gd name="T20" fmla="*/ 120 w 238"/>
                <a:gd name="T21" fmla="*/ 0 h 643"/>
                <a:gd name="T22" fmla="*/ 93 w 238"/>
                <a:gd name="T23" fmla="*/ 30 h 643"/>
                <a:gd name="T24" fmla="*/ 87 w 238"/>
                <a:gd name="T25" fmla="*/ 89 h 643"/>
                <a:gd name="T26" fmla="*/ 106 w 238"/>
                <a:gd name="T27" fmla="*/ 134 h 643"/>
                <a:gd name="T28" fmla="*/ 138 w 238"/>
                <a:gd name="T29" fmla="*/ 154 h 643"/>
                <a:gd name="T30" fmla="*/ 171 w 238"/>
                <a:gd name="T31" fmla="*/ 222 h 643"/>
                <a:gd name="T32" fmla="*/ 192 w 238"/>
                <a:gd name="T33" fmla="*/ 324 h 643"/>
                <a:gd name="T34" fmla="*/ 171 w 238"/>
                <a:gd name="T35" fmla="*/ 425 h 643"/>
                <a:gd name="T36" fmla="*/ 138 w 238"/>
                <a:gd name="T37" fmla="*/ 505 h 643"/>
                <a:gd name="T38" fmla="*/ 100 w 238"/>
                <a:gd name="T39" fmla="*/ 554 h 643"/>
                <a:gd name="T40" fmla="*/ 53 w 238"/>
                <a:gd name="T41" fmla="*/ 573 h 643"/>
                <a:gd name="T42" fmla="*/ 0 w 238"/>
                <a:gd name="T43" fmla="*/ 601 h 6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38"/>
                <a:gd name="T67" fmla="*/ 0 h 643"/>
                <a:gd name="T68" fmla="*/ 238 w 238"/>
                <a:gd name="T69" fmla="*/ 643 h 6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38" h="643">
                  <a:moveTo>
                    <a:pt x="0" y="601"/>
                  </a:moveTo>
                  <a:lnTo>
                    <a:pt x="26" y="639"/>
                  </a:lnTo>
                  <a:lnTo>
                    <a:pt x="80" y="643"/>
                  </a:lnTo>
                  <a:lnTo>
                    <a:pt x="138" y="605"/>
                  </a:lnTo>
                  <a:lnTo>
                    <a:pt x="198" y="527"/>
                  </a:lnTo>
                  <a:lnTo>
                    <a:pt x="238" y="319"/>
                  </a:lnTo>
                  <a:lnTo>
                    <a:pt x="218" y="208"/>
                  </a:lnTo>
                  <a:lnTo>
                    <a:pt x="171" y="112"/>
                  </a:lnTo>
                  <a:lnTo>
                    <a:pt x="177" y="26"/>
                  </a:lnTo>
                  <a:lnTo>
                    <a:pt x="151" y="4"/>
                  </a:lnTo>
                  <a:lnTo>
                    <a:pt x="120" y="0"/>
                  </a:lnTo>
                  <a:lnTo>
                    <a:pt x="93" y="30"/>
                  </a:lnTo>
                  <a:lnTo>
                    <a:pt x="87" y="89"/>
                  </a:lnTo>
                  <a:lnTo>
                    <a:pt x="106" y="134"/>
                  </a:lnTo>
                  <a:lnTo>
                    <a:pt x="138" y="154"/>
                  </a:lnTo>
                  <a:lnTo>
                    <a:pt x="171" y="222"/>
                  </a:lnTo>
                  <a:lnTo>
                    <a:pt x="192" y="324"/>
                  </a:lnTo>
                  <a:lnTo>
                    <a:pt x="171" y="425"/>
                  </a:lnTo>
                  <a:lnTo>
                    <a:pt x="138" y="505"/>
                  </a:lnTo>
                  <a:lnTo>
                    <a:pt x="100" y="554"/>
                  </a:lnTo>
                  <a:lnTo>
                    <a:pt x="53" y="573"/>
                  </a:lnTo>
                  <a:lnTo>
                    <a:pt x="0" y="601"/>
                  </a:lnTo>
                  <a:close/>
                </a:path>
              </a:pathLst>
            </a:custGeom>
            <a:solidFill>
              <a:srgbClr val="FF9933"/>
            </a:solidFill>
            <a:ln w="9525">
              <a:solidFill>
                <a:srgbClr val="000000"/>
              </a:solidFill>
              <a:round/>
              <a:headEnd/>
              <a:tailEnd/>
            </a:ln>
          </p:spPr>
          <p:txBody>
            <a:bodyPr/>
            <a:lstStyle/>
            <a:p>
              <a:endParaRPr lang="zh-CN" altLang="en-US"/>
            </a:p>
          </p:txBody>
        </p:sp>
        <p:sp>
          <p:nvSpPr>
            <p:cNvPr id="178221" name="Freeform 63"/>
            <p:cNvSpPr>
              <a:spLocks/>
            </p:cNvSpPr>
            <p:nvPr/>
          </p:nvSpPr>
          <p:spPr bwMode="auto">
            <a:xfrm>
              <a:off x="7881" y="3176"/>
              <a:ext cx="356" cy="675"/>
            </a:xfrm>
            <a:custGeom>
              <a:avLst/>
              <a:gdLst>
                <a:gd name="T0" fmla="*/ 0 w 356"/>
                <a:gd name="T1" fmla="*/ 0 h 675"/>
                <a:gd name="T2" fmla="*/ 72 w 356"/>
                <a:gd name="T3" fmla="*/ 16 h 675"/>
                <a:gd name="T4" fmla="*/ 189 w 356"/>
                <a:gd name="T5" fmla="*/ 74 h 675"/>
                <a:gd name="T6" fmla="*/ 330 w 356"/>
                <a:gd name="T7" fmla="*/ 174 h 675"/>
                <a:gd name="T8" fmla="*/ 343 w 356"/>
                <a:gd name="T9" fmla="*/ 217 h 675"/>
                <a:gd name="T10" fmla="*/ 285 w 356"/>
                <a:gd name="T11" fmla="*/ 388 h 675"/>
                <a:gd name="T12" fmla="*/ 202 w 356"/>
                <a:gd name="T13" fmla="*/ 500 h 675"/>
                <a:gd name="T14" fmla="*/ 182 w 356"/>
                <a:gd name="T15" fmla="*/ 521 h 675"/>
                <a:gd name="T16" fmla="*/ 195 w 356"/>
                <a:gd name="T17" fmla="*/ 547 h 675"/>
                <a:gd name="T18" fmla="*/ 292 w 356"/>
                <a:gd name="T19" fmla="*/ 579 h 675"/>
                <a:gd name="T20" fmla="*/ 356 w 356"/>
                <a:gd name="T21" fmla="*/ 633 h 675"/>
                <a:gd name="T22" fmla="*/ 356 w 356"/>
                <a:gd name="T23" fmla="*/ 649 h 675"/>
                <a:gd name="T24" fmla="*/ 298 w 356"/>
                <a:gd name="T25" fmla="*/ 675 h 675"/>
                <a:gd name="T26" fmla="*/ 272 w 356"/>
                <a:gd name="T27" fmla="*/ 659 h 675"/>
                <a:gd name="T28" fmla="*/ 234 w 356"/>
                <a:gd name="T29" fmla="*/ 601 h 675"/>
                <a:gd name="T30" fmla="*/ 182 w 356"/>
                <a:gd name="T31" fmla="*/ 579 h 675"/>
                <a:gd name="T32" fmla="*/ 136 w 356"/>
                <a:gd name="T33" fmla="*/ 547 h 675"/>
                <a:gd name="T34" fmla="*/ 144 w 356"/>
                <a:gd name="T35" fmla="*/ 505 h 675"/>
                <a:gd name="T36" fmla="*/ 195 w 356"/>
                <a:gd name="T37" fmla="*/ 436 h 675"/>
                <a:gd name="T38" fmla="*/ 240 w 356"/>
                <a:gd name="T39" fmla="*/ 355 h 675"/>
                <a:gd name="T40" fmla="*/ 272 w 356"/>
                <a:gd name="T41" fmla="*/ 266 h 675"/>
                <a:gd name="T42" fmla="*/ 278 w 356"/>
                <a:gd name="T43" fmla="*/ 208 h 675"/>
                <a:gd name="T44" fmla="*/ 182 w 356"/>
                <a:gd name="T45" fmla="*/ 142 h 675"/>
                <a:gd name="T46" fmla="*/ 52 w 356"/>
                <a:gd name="T47" fmla="*/ 80 h 675"/>
                <a:gd name="T48" fmla="*/ 7 w 356"/>
                <a:gd name="T49" fmla="*/ 54 h 675"/>
                <a:gd name="T50" fmla="*/ 0 w 356"/>
                <a:gd name="T51" fmla="*/ 0 h 67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56"/>
                <a:gd name="T79" fmla="*/ 0 h 675"/>
                <a:gd name="T80" fmla="*/ 356 w 356"/>
                <a:gd name="T81" fmla="*/ 675 h 67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56" h="675">
                  <a:moveTo>
                    <a:pt x="0" y="0"/>
                  </a:moveTo>
                  <a:lnTo>
                    <a:pt x="72" y="16"/>
                  </a:lnTo>
                  <a:lnTo>
                    <a:pt x="189" y="74"/>
                  </a:lnTo>
                  <a:lnTo>
                    <a:pt x="330" y="174"/>
                  </a:lnTo>
                  <a:lnTo>
                    <a:pt x="343" y="217"/>
                  </a:lnTo>
                  <a:lnTo>
                    <a:pt x="285" y="388"/>
                  </a:lnTo>
                  <a:lnTo>
                    <a:pt x="202" y="500"/>
                  </a:lnTo>
                  <a:lnTo>
                    <a:pt x="182" y="521"/>
                  </a:lnTo>
                  <a:lnTo>
                    <a:pt x="195" y="547"/>
                  </a:lnTo>
                  <a:lnTo>
                    <a:pt x="292" y="579"/>
                  </a:lnTo>
                  <a:lnTo>
                    <a:pt x="356" y="633"/>
                  </a:lnTo>
                  <a:lnTo>
                    <a:pt x="356" y="649"/>
                  </a:lnTo>
                  <a:lnTo>
                    <a:pt x="298" y="675"/>
                  </a:lnTo>
                  <a:lnTo>
                    <a:pt x="272" y="659"/>
                  </a:lnTo>
                  <a:lnTo>
                    <a:pt x="234" y="601"/>
                  </a:lnTo>
                  <a:lnTo>
                    <a:pt x="182" y="579"/>
                  </a:lnTo>
                  <a:lnTo>
                    <a:pt x="136" y="547"/>
                  </a:lnTo>
                  <a:lnTo>
                    <a:pt x="144" y="505"/>
                  </a:lnTo>
                  <a:lnTo>
                    <a:pt x="195" y="436"/>
                  </a:lnTo>
                  <a:lnTo>
                    <a:pt x="240" y="355"/>
                  </a:lnTo>
                  <a:lnTo>
                    <a:pt x="272" y="266"/>
                  </a:lnTo>
                  <a:lnTo>
                    <a:pt x="278" y="208"/>
                  </a:lnTo>
                  <a:lnTo>
                    <a:pt x="182" y="142"/>
                  </a:lnTo>
                  <a:lnTo>
                    <a:pt x="52" y="80"/>
                  </a:lnTo>
                  <a:lnTo>
                    <a:pt x="7" y="54"/>
                  </a:lnTo>
                  <a:lnTo>
                    <a:pt x="0" y="0"/>
                  </a:lnTo>
                  <a:close/>
                </a:path>
              </a:pathLst>
            </a:custGeom>
            <a:solidFill>
              <a:srgbClr val="FF9933"/>
            </a:solidFill>
            <a:ln w="9525">
              <a:solidFill>
                <a:srgbClr val="000000"/>
              </a:solidFill>
              <a:round/>
              <a:headEnd/>
              <a:tailEnd/>
            </a:ln>
          </p:spPr>
          <p:txBody>
            <a:bodyPr/>
            <a:lstStyle/>
            <a:p>
              <a:endParaRPr lang="zh-CN" altLang="en-US"/>
            </a:p>
          </p:txBody>
        </p:sp>
        <p:sp>
          <p:nvSpPr>
            <p:cNvPr id="178222" name="Freeform 64"/>
            <p:cNvSpPr>
              <a:spLocks/>
            </p:cNvSpPr>
            <p:nvPr/>
          </p:nvSpPr>
          <p:spPr bwMode="auto">
            <a:xfrm>
              <a:off x="7719" y="3155"/>
              <a:ext cx="178" cy="950"/>
            </a:xfrm>
            <a:custGeom>
              <a:avLst/>
              <a:gdLst>
                <a:gd name="T0" fmla="*/ 41 w 178"/>
                <a:gd name="T1" fmla="*/ 124 h 950"/>
                <a:gd name="T2" fmla="*/ 58 w 178"/>
                <a:gd name="T3" fmla="*/ 38 h 950"/>
                <a:gd name="T4" fmla="*/ 105 w 178"/>
                <a:gd name="T5" fmla="*/ 0 h 950"/>
                <a:gd name="T6" fmla="*/ 150 w 178"/>
                <a:gd name="T7" fmla="*/ 16 h 950"/>
                <a:gd name="T8" fmla="*/ 150 w 178"/>
                <a:gd name="T9" fmla="*/ 59 h 950"/>
                <a:gd name="T10" fmla="*/ 119 w 178"/>
                <a:gd name="T11" fmla="*/ 166 h 950"/>
                <a:gd name="T12" fmla="*/ 79 w 178"/>
                <a:gd name="T13" fmla="*/ 325 h 950"/>
                <a:gd name="T14" fmla="*/ 58 w 178"/>
                <a:gd name="T15" fmla="*/ 417 h 950"/>
                <a:gd name="T16" fmla="*/ 99 w 178"/>
                <a:gd name="T17" fmla="*/ 545 h 950"/>
                <a:gd name="T18" fmla="*/ 157 w 178"/>
                <a:gd name="T19" fmla="*/ 683 h 950"/>
                <a:gd name="T20" fmla="*/ 178 w 178"/>
                <a:gd name="T21" fmla="*/ 737 h 950"/>
                <a:gd name="T22" fmla="*/ 178 w 178"/>
                <a:gd name="T23" fmla="*/ 791 h 950"/>
                <a:gd name="T24" fmla="*/ 133 w 178"/>
                <a:gd name="T25" fmla="*/ 821 h 950"/>
                <a:gd name="T26" fmla="*/ 99 w 178"/>
                <a:gd name="T27" fmla="*/ 896 h 950"/>
                <a:gd name="T28" fmla="*/ 105 w 178"/>
                <a:gd name="T29" fmla="*/ 938 h 950"/>
                <a:gd name="T30" fmla="*/ 71 w 178"/>
                <a:gd name="T31" fmla="*/ 950 h 950"/>
                <a:gd name="T32" fmla="*/ 21 w 178"/>
                <a:gd name="T33" fmla="*/ 903 h 950"/>
                <a:gd name="T34" fmla="*/ 41 w 178"/>
                <a:gd name="T35" fmla="*/ 842 h 950"/>
                <a:gd name="T36" fmla="*/ 92 w 178"/>
                <a:gd name="T37" fmla="*/ 784 h 950"/>
                <a:gd name="T38" fmla="*/ 133 w 178"/>
                <a:gd name="T39" fmla="*/ 763 h 950"/>
                <a:gd name="T40" fmla="*/ 144 w 178"/>
                <a:gd name="T41" fmla="*/ 737 h 950"/>
                <a:gd name="T42" fmla="*/ 92 w 178"/>
                <a:gd name="T43" fmla="*/ 629 h 950"/>
                <a:gd name="T44" fmla="*/ 34 w 178"/>
                <a:gd name="T45" fmla="*/ 501 h 950"/>
                <a:gd name="T46" fmla="*/ 0 w 178"/>
                <a:gd name="T47" fmla="*/ 443 h 950"/>
                <a:gd name="T48" fmla="*/ 0 w 178"/>
                <a:gd name="T49" fmla="*/ 405 h 950"/>
                <a:gd name="T50" fmla="*/ 13 w 178"/>
                <a:gd name="T51" fmla="*/ 351 h 950"/>
                <a:gd name="T52" fmla="*/ 34 w 178"/>
                <a:gd name="T53" fmla="*/ 224 h 950"/>
                <a:gd name="T54" fmla="*/ 41 w 178"/>
                <a:gd name="T55" fmla="*/ 124 h 95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78"/>
                <a:gd name="T85" fmla="*/ 0 h 950"/>
                <a:gd name="T86" fmla="*/ 178 w 178"/>
                <a:gd name="T87" fmla="*/ 950 h 95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78" h="950">
                  <a:moveTo>
                    <a:pt x="41" y="124"/>
                  </a:moveTo>
                  <a:lnTo>
                    <a:pt x="58" y="38"/>
                  </a:lnTo>
                  <a:lnTo>
                    <a:pt x="105" y="0"/>
                  </a:lnTo>
                  <a:lnTo>
                    <a:pt x="150" y="16"/>
                  </a:lnTo>
                  <a:lnTo>
                    <a:pt x="150" y="59"/>
                  </a:lnTo>
                  <a:lnTo>
                    <a:pt x="119" y="166"/>
                  </a:lnTo>
                  <a:lnTo>
                    <a:pt x="79" y="325"/>
                  </a:lnTo>
                  <a:lnTo>
                    <a:pt x="58" y="417"/>
                  </a:lnTo>
                  <a:lnTo>
                    <a:pt x="99" y="545"/>
                  </a:lnTo>
                  <a:lnTo>
                    <a:pt x="157" y="683"/>
                  </a:lnTo>
                  <a:lnTo>
                    <a:pt x="178" y="737"/>
                  </a:lnTo>
                  <a:lnTo>
                    <a:pt x="178" y="791"/>
                  </a:lnTo>
                  <a:lnTo>
                    <a:pt x="133" y="821"/>
                  </a:lnTo>
                  <a:lnTo>
                    <a:pt x="99" y="896"/>
                  </a:lnTo>
                  <a:lnTo>
                    <a:pt x="105" y="938"/>
                  </a:lnTo>
                  <a:lnTo>
                    <a:pt x="71" y="950"/>
                  </a:lnTo>
                  <a:lnTo>
                    <a:pt x="21" y="903"/>
                  </a:lnTo>
                  <a:lnTo>
                    <a:pt x="41" y="842"/>
                  </a:lnTo>
                  <a:lnTo>
                    <a:pt x="92" y="784"/>
                  </a:lnTo>
                  <a:lnTo>
                    <a:pt x="133" y="763"/>
                  </a:lnTo>
                  <a:lnTo>
                    <a:pt x="144" y="737"/>
                  </a:lnTo>
                  <a:lnTo>
                    <a:pt x="92" y="629"/>
                  </a:lnTo>
                  <a:lnTo>
                    <a:pt x="34" y="501"/>
                  </a:lnTo>
                  <a:lnTo>
                    <a:pt x="0" y="443"/>
                  </a:lnTo>
                  <a:lnTo>
                    <a:pt x="0" y="405"/>
                  </a:lnTo>
                  <a:lnTo>
                    <a:pt x="13" y="351"/>
                  </a:lnTo>
                  <a:lnTo>
                    <a:pt x="34" y="224"/>
                  </a:lnTo>
                  <a:lnTo>
                    <a:pt x="41" y="124"/>
                  </a:lnTo>
                  <a:close/>
                </a:path>
              </a:pathLst>
            </a:custGeom>
            <a:solidFill>
              <a:srgbClr val="FF9933"/>
            </a:solidFill>
            <a:ln w="9525">
              <a:solidFill>
                <a:srgbClr val="000000"/>
              </a:solidFill>
              <a:round/>
              <a:headEnd/>
              <a:tailEnd/>
            </a:ln>
          </p:spPr>
          <p:txBody>
            <a:bodyPr/>
            <a:lstStyle/>
            <a:p>
              <a:endParaRPr lang="zh-CN" altLang="en-US"/>
            </a:p>
          </p:txBody>
        </p:sp>
      </p:grpSp>
      <p:sp>
        <p:nvSpPr>
          <p:cNvPr id="178195" name="Line 65"/>
          <p:cNvSpPr>
            <a:spLocks noChangeShapeType="1"/>
          </p:cNvSpPr>
          <p:nvPr/>
        </p:nvSpPr>
        <p:spPr bwMode="auto">
          <a:xfrm>
            <a:off x="4344988" y="3663950"/>
            <a:ext cx="279400" cy="130175"/>
          </a:xfrm>
          <a:prstGeom prst="line">
            <a:avLst/>
          </a:prstGeom>
          <a:noFill/>
          <a:ln w="19050">
            <a:solidFill>
              <a:srgbClr val="0000FF"/>
            </a:solidFill>
            <a:round/>
            <a:headEnd/>
            <a:tailEnd type="triangle" w="med" len="med"/>
          </a:ln>
        </p:spPr>
        <p:txBody>
          <a:bodyPr/>
          <a:lstStyle/>
          <a:p>
            <a:endParaRPr lang="zh-CN" altLang="en-US"/>
          </a:p>
        </p:txBody>
      </p:sp>
      <p:sp>
        <p:nvSpPr>
          <p:cNvPr id="178196" name="Line 66"/>
          <p:cNvSpPr>
            <a:spLocks noChangeShapeType="1"/>
          </p:cNvSpPr>
          <p:nvPr/>
        </p:nvSpPr>
        <p:spPr bwMode="auto">
          <a:xfrm rot="-552211">
            <a:off x="4202113" y="4381500"/>
            <a:ext cx="352425" cy="63500"/>
          </a:xfrm>
          <a:prstGeom prst="line">
            <a:avLst/>
          </a:prstGeom>
          <a:noFill/>
          <a:ln w="19050">
            <a:solidFill>
              <a:srgbClr val="0000FF"/>
            </a:solidFill>
            <a:round/>
            <a:headEnd/>
            <a:tailEnd type="triangle" w="med" len="med"/>
          </a:ln>
        </p:spPr>
        <p:txBody>
          <a:bodyPr/>
          <a:lstStyle/>
          <a:p>
            <a:endParaRPr lang="zh-CN" altLang="en-US"/>
          </a:p>
        </p:txBody>
      </p:sp>
      <p:sp>
        <p:nvSpPr>
          <p:cNvPr id="178197" name="Line 67"/>
          <p:cNvSpPr>
            <a:spLocks noChangeShapeType="1"/>
          </p:cNvSpPr>
          <p:nvPr/>
        </p:nvSpPr>
        <p:spPr bwMode="auto">
          <a:xfrm flipV="1">
            <a:off x="4202113" y="5121275"/>
            <a:ext cx="212725" cy="63500"/>
          </a:xfrm>
          <a:prstGeom prst="line">
            <a:avLst/>
          </a:prstGeom>
          <a:noFill/>
          <a:ln w="19050">
            <a:solidFill>
              <a:srgbClr val="0000FF"/>
            </a:solidFill>
            <a:round/>
            <a:headEnd/>
            <a:tailEnd type="triangle" w="med" len="med"/>
          </a:ln>
        </p:spPr>
        <p:txBody>
          <a:bodyPr/>
          <a:lstStyle/>
          <a:p>
            <a:endParaRPr lang="zh-CN" altLang="en-US"/>
          </a:p>
        </p:txBody>
      </p:sp>
      <p:sp>
        <p:nvSpPr>
          <p:cNvPr id="178198" name="Text Box 68"/>
          <p:cNvSpPr txBox="1">
            <a:spLocks noChangeArrowheads="1"/>
          </p:cNvSpPr>
          <p:nvPr/>
        </p:nvSpPr>
        <p:spPr bwMode="auto">
          <a:xfrm>
            <a:off x="1390650" y="3929063"/>
            <a:ext cx="393700" cy="457200"/>
          </a:xfrm>
          <a:prstGeom prst="rect">
            <a:avLst/>
          </a:prstGeom>
          <a:noFill/>
          <a:ln w="9525">
            <a:noFill/>
            <a:miter lim="800000"/>
            <a:headEnd/>
            <a:tailEnd/>
          </a:ln>
        </p:spPr>
        <p:txBody>
          <a:bodyPr wrap="none">
            <a:spAutoFit/>
          </a:bodyPr>
          <a:lstStyle/>
          <a:p>
            <a:r>
              <a:rPr lang="en-US" altLang="zh-CN" sz="2400">
                <a:solidFill>
                  <a:srgbClr val="FF9933"/>
                </a:solidFill>
                <a:latin typeface="Times New Roman" pitchFamily="18" charset="0"/>
                <a:sym typeface="Mathematica1Mono" pitchFamily="18" charset="2"/>
              </a:rPr>
              <a:t></a:t>
            </a:r>
            <a:endParaRPr lang="en-US" altLang="zh-CN" sz="2400">
              <a:solidFill>
                <a:srgbClr val="FF9933"/>
              </a:solidFill>
              <a:latin typeface="Times New Roman" pitchFamily="18" charset="0"/>
            </a:endParaRPr>
          </a:p>
        </p:txBody>
      </p:sp>
      <p:sp>
        <p:nvSpPr>
          <p:cNvPr id="178199" name="Text Box 69"/>
          <p:cNvSpPr txBox="1">
            <a:spLocks noChangeArrowheads="1"/>
          </p:cNvSpPr>
          <p:nvPr/>
        </p:nvSpPr>
        <p:spPr bwMode="auto">
          <a:xfrm>
            <a:off x="1954213" y="3730625"/>
            <a:ext cx="438150" cy="457200"/>
          </a:xfrm>
          <a:prstGeom prst="rect">
            <a:avLst/>
          </a:prstGeom>
          <a:noFill/>
          <a:ln w="9525">
            <a:noFill/>
            <a:miter lim="800000"/>
            <a:headEnd/>
            <a:tailEnd/>
          </a:ln>
        </p:spPr>
        <p:txBody>
          <a:bodyPr wrap="none">
            <a:spAutoFit/>
          </a:bodyPr>
          <a:lstStyle/>
          <a:p>
            <a:r>
              <a:rPr lang="en-US" altLang="zh-CN" sz="2400" i="1">
                <a:latin typeface="Times New Roman" pitchFamily="18" charset="0"/>
              </a:rPr>
              <a:t>d</a:t>
            </a:r>
            <a:r>
              <a:rPr lang="en-US" altLang="zh-CN" sz="2400" baseline="-25000">
                <a:latin typeface="Times New Roman" pitchFamily="18" charset="0"/>
              </a:rPr>
              <a:t>0</a:t>
            </a:r>
          </a:p>
        </p:txBody>
      </p:sp>
      <p:sp>
        <p:nvSpPr>
          <p:cNvPr id="178200" name="Oval 70"/>
          <p:cNvSpPr>
            <a:spLocks noChangeArrowheads="1"/>
          </p:cNvSpPr>
          <p:nvPr/>
        </p:nvSpPr>
        <p:spPr bwMode="auto">
          <a:xfrm>
            <a:off x="6464300" y="4262438"/>
            <a:ext cx="73025" cy="65087"/>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78201" name="Text Box 71"/>
          <p:cNvSpPr txBox="1">
            <a:spLocks noChangeArrowheads="1"/>
          </p:cNvSpPr>
          <p:nvPr/>
        </p:nvSpPr>
        <p:spPr bwMode="auto">
          <a:xfrm>
            <a:off x="6030913" y="3992563"/>
            <a:ext cx="552450" cy="366712"/>
          </a:xfrm>
          <a:prstGeom prst="rect">
            <a:avLst/>
          </a:prstGeom>
          <a:noFill/>
          <a:ln w="9525">
            <a:noFill/>
            <a:miter lim="800000"/>
            <a:headEnd/>
            <a:tailEnd/>
          </a:ln>
        </p:spPr>
        <p:txBody>
          <a:bodyPr wrap="none">
            <a:spAutoFit/>
          </a:bodyPr>
          <a:lstStyle/>
          <a:p>
            <a:r>
              <a:rPr lang="en-US" altLang="zh-CN">
                <a:latin typeface="Times New Roman" pitchFamily="18" charset="0"/>
              </a:rPr>
              <a:t>Fo</a:t>
            </a:r>
            <a:r>
              <a:rPr lang="en-US" altLang="zh-CN">
                <a:latin typeface="Times New Roman" pitchFamily="18" charset="0"/>
                <a:cs typeface="Times New Roman" pitchFamily="18" charset="0"/>
              </a:rPr>
              <a:t>´</a:t>
            </a:r>
            <a:endParaRPr lang="en-US" altLang="zh-CN">
              <a:latin typeface="Times New Roman" pitchFamily="18" charset="0"/>
            </a:endParaRPr>
          </a:p>
        </p:txBody>
      </p:sp>
      <p:sp>
        <p:nvSpPr>
          <p:cNvPr id="178202" name="Text Box 72"/>
          <p:cNvSpPr txBox="1">
            <a:spLocks noChangeArrowheads="1"/>
          </p:cNvSpPr>
          <p:nvPr/>
        </p:nvSpPr>
        <p:spPr bwMode="auto">
          <a:xfrm>
            <a:off x="6405563" y="3970338"/>
            <a:ext cx="425450" cy="366712"/>
          </a:xfrm>
          <a:prstGeom prst="rect">
            <a:avLst/>
          </a:prstGeom>
          <a:noFill/>
          <a:ln w="9525">
            <a:noFill/>
            <a:miter lim="800000"/>
            <a:headEnd/>
            <a:tailEnd/>
          </a:ln>
        </p:spPr>
        <p:txBody>
          <a:bodyPr wrap="none">
            <a:spAutoFit/>
          </a:bodyPr>
          <a:lstStyle/>
          <a:p>
            <a:r>
              <a:rPr lang="en-US" altLang="zh-CN">
                <a:latin typeface="Times New Roman" pitchFamily="18" charset="0"/>
              </a:rPr>
              <a:t>Fe</a:t>
            </a:r>
          </a:p>
        </p:txBody>
      </p:sp>
      <p:sp>
        <p:nvSpPr>
          <p:cNvPr id="178203" name="Line 73"/>
          <p:cNvSpPr>
            <a:spLocks noChangeShapeType="1"/>
          </p:cNvSpPr>
          <p:nvPr/>
        </p:nvSpPr>
        <p:spPr bwMode="auto">
          <a:xfrm flipV="1">
            <a:off x="6802438" y="4184650"/>
            <a:ext cx="704850" cy="252413"/>
          </a:xfrm>
          <a:prstGeom prst="line">
            <a:avLst/>
          </a:prstGeom>
          <a:noFill/>
          <a:ln w="28575">
            <a:solidFill>
              <a:srgbClr val="0000FF"/>
            </a:solidFill>
            <a:round/>
            <a:headEnd/>
            <a:tailEnd/>
          </a:ln>
        </p:spPr>
        <p:txBody>
          <a:bodyPr/>
          <a:lstStyle/>
          <a:p>
            <a:endParaRPr lang="zh-CN" altLang="en-US"/>
          </a:p>
        </p:txBody>
      </p:sp>
      <p:sp>
        <p:nvSpPr>
          <p:cNvPr id="178204" name="Line 75"/>
          <p:cNvSpPr>
            <a:spLocks noChangeShapeType="1"/>
          </p:cNvSpPr>
          <p:nvPr/>
        </p:nvSpPr>
        <p:spPr bwMode="auto">
          <a:xfrm flipV="1">
            <a:off x="6802438" y="4314825"/>
            <a:ext cx="704850" cy="252413"/>
          </a:xfrm>
          <a:prstGeom prst="line">
            <a:avLst/>
          </a:prstGeom>
          <a:noFill/>
          <a:ln w="28575">
            <a:solidFill>
              <a:srgbClr val="0000FF"/>
            </a:solidFill>
            <a:round/>
            <a:headEnd/>
            <a:tailEnd/>
          </a:ln>
        </p:spPr>
        <p:txBody>
          <a:bodyPr/>
          <a:lstStyle/>
          <a:p>
            <a:endParaRPr lang="zh-CN" altLang="en-US"/>
          </a:p>
        </p:txBody>
      </p:sp>
      <p:sp>
        <p:nvSpPr>
          <p:cNvPr id="178205" name="Line 77"/>
          <p:cNvSpPr>
            <a:spLocks noChangeShapeType="1"/>
          </p:cNvSpPr>
          <p:nvPr/>
        </p:nvSpPr>
        <p:spPr bwMode="auto">
          <a:xfrm flipV="1">
            <a:off x="6875463" y="4445000"/>
            <a:ext cx="701675" cy="250825"/>
          </a:xfrm>
          <a:prstGeom prst="line">
            <a:avLst/>
          </a:prstGeom>
          <a:noFill/>
          <a:ln w="28575">
            <a:solidFill>
              <a:srgbClr val="0000FF"/>
            </a:solidFill>
            <a:round/>
            <a:headEnd/>
            <a:tailEnd/>
          </a:ln>
        </p:spPr>
        <p:txBody>
          <a:bodyPr/>
          <a:lstStyle/>
          <a:p>
            <a:endParaRPr lang="zh-CN" altLang="en-US"/>
          </a:p>
        </p:txBody>
      </p:sp>
      <p:sp>
        <p:nvSpPr>
          <p:cNvPr id="178206" name="Line 74"/>
          <p:cNvSpPr>
            <a:spLocks noChangeShapeType="1"/>
          </p:cNvSpPr>
          <p:nvPr/>
        </p:nvSpPr>
        <p:spPr bwMode="auto">
          <a:xfrm rot="21082522" flipV="1">
            <a:off x="6859588" y="4341813"/>
            <a:ext cx="279400" cy="63500"/>
          </a:xfrm>
          <a:prstGeom prst="line">
            <a:avLst/>
          </a:prstGeom>
          <a:noFill/>
          <a:ln w="19050">
            <a:solidFill>
              <a:srgbClr val="0000FF"/>
            </a:solidFill>
            <a:round/>
            <a:headEnd/>
            <a:tailEnd type="triangle" w="med" len="med"/>
          </a:ln>
        </p:spPr>
        <p:txBody>
          <a:bodyPr/>
          <a:lstStyle/>
          <a:p>
            <a:endParaRPr lang="zh-CN" altLang="en-US"/>
          </a:p>
        </p:txBody>
      </p:sp>
      <p:sp>
        <p:nvSpPr>
          <p:cNvPr id="178207" name="Line 76"/>
          <p:cNvSpPr>
            <a:spLocks noChangeShapeType="1"/>
          </p:cNvSpPr>
          <p:nvPr/>
        </p:nvSpPr>
        <p:spPr bwMode="auto">
          <a:xfrm rot="21219315" flipV="1">
            <a:off x="6872288" y="4457700"/>
            <a:ext cx="279400" cy="65088"/>
          </a:xfrm>
          <a:prstGeom prst="line">
            <a:avLst/>
          </a:prstGeom>
          <a:noFill/>
          <a:ln w="19050">
            <a:solidFill>
              <a:srgbClr val="0000FF"/>
            </a:solidFill>
            <a:round/>
            <a:headEnd/>
            <a:tailEnd type="triangle" w="med" len="med"/>
          </a:ln>
        </p:spPr>
        <p:txBody>
          <a:bodyPr/>
          <a:lstStyle/>
          <a:p>
            <a:endParaRPr lang="zh-CN" altLang="en-US"/>
          </a:p>
        </p:txBody>
      </p:sp>
      <p:sp>
        <p:nvSpPr>
          <p:cNvPr id="178208" name="Line 78"/>
          <p:cNvSpPr>
            <a:spLocks noChangeShapeType="1"/>
          </p:cNvSpPr>
          <p:nvPr/>
        </p:nvSpPr>
        <p:spPr bwMode="auto">
          <a:xfrm rot="21219315" flipV="1">
            <a:off x="6905625" y="4608513"/>
            <a:ext cx="282575" cy="66675"/>
          </a:xfrm>
          <a:prstGeom prst="line">
            <a:avLst/>
          </a:prstGeom>
          <a:noFill/>
          <a:ln w="19050">
            <a:solidFill>
              <a:srgbClr val="0000FF"/>
            </a:solidFill>
            <a:round/>
            <a:headEnd/>
            <a:tailEnd type="triangle" w="med" len="med"/>
          </a:ln>
        </p:spPr>
        <p:txBody>
          <a:bodyPr/>
          <a:lstStyle/>
          <a:p>
            <a:endParaRPr lang="zh-CN" altLang="en-US"/>
          </a:p>
        </p:txBody>
      </p:sp>
      <p:sp>
        <p:nvSpPr>
          <p:cNvPr id="178209" name="Line 79"/>
          <p:cNvSpPr>
            <a:spLocks noChangeShapeType="1"/>
          </p:cNvSpPr>
          <p:nvPr/>
        </p:nvSpPr>
        <p:spPr bwMode="auto">
          <a:xfrm flipV="1">
            <a:off x="4837113" y="4705350"/>
            <a:ext cx="2038350" cy="715963"/>
          </a:xfrm>
          <a:prstGeom prst="line">
            <a:avLst/>
          </a:prstGeom>
          <a:noFill/>
          <a:ln w="19050">
            <a:solidFill>
              <a:srgbClr val="0000FF"/>
            </a:solidFill>
            <a:prstDash val="dash"/>
            <a:round/>
            <a:headEnd/>
            <a:tailEnd/>
          </a:ln>
        </p:spPr>
        <p:txBody>
          <a:bodyPr/>
          <a:lstStyle/>
          <a:p>
            <a:endParaRPr lang="zh-CN" altLang="en-US"/>
          </a:p>
        </p:txBody>
      </p:sp>
      <p:sp>
        <p:nvSpPr>
          <p:cNvPr id="178210" name="Line 80"/>
          <p:cNvSpPr>
            <a:spLocks noChangeShapeType="1"/>
          </p:cNvSpPr>
          <p:nvPr/>
        </p:nvSpPr>
        <p:spPr bwMode="auto">
          <a:xfrm flipV="1">
            <a:off x="4808538" y="4564063"/>
            <a:ext cx="2038350" cy="714375"/>
          </a:xfrm>
          <a:prstGeom prst="line">
            <a:avLst/>
          </a:prstGeom>
          <a:noFill/>
          <a:ln w="19050">
            <a:solidFill>
              <a:srgbClr val="0000FF"/>
            </a:solidFill>
            <a:prstDash val="dash"/>
            <a:round/>
            <a:headEnd/>
            <a:tailEnd/>
          </a:ln>
        </p:spPr>
        <p:txBody>
          <a:bodyPr/>
          <a:lstStyle/>
          <a:p>
            <a:endParaRPr lang="zh-CN" altLang="en-US"/>
          </a:p>
        </p:txBody>
      </p:sp>
      <p:sp>
        <p:nvSpPr>
          <p:cNvPr id="178211" name="Line 81"/>
          <p:cNvSpPr>
            <a:spLocks noChangeShapeType="1"/>
          </p:cNvSpPr>
          <p:nvPr/>
        </p:nvSpPr>
        <p:spPr bwMode="auto">
          <a:xfrm flipV="1">
            <a:off x="4792663" y="4421188"/>
            <a:ext cx="2038350" cy="715962"/>
          </a:xfrm>
          <a:prstGeom prst="line">
            <a:avLst/>
          </a:prstGeom>
          <a:noFill/>
          <a:ln w="19050">
            <a:solidFill>
              <a:srgbClr val="0000FF"/>
            </a:solidFill>
            <a:prstDash val="dash"/>
            <a:round/>
            <a:headEnd/>
            <a:tailEnd/>
          </a:ln>
        </p:spPr>
        <p:txBody>
          <a:bodyPr/>
          <a:lstStyle/>
          <a:p>
            <a:endParaRPr lang="zh-CN" altLang="en-US"/>
          </a:p>
        </p:txBody>
      </p:sp>
      <p:sp>
        <p:nvSpPr>
          <p:cNvPr id="178212" name="AutoShape 82"/>
          <p:cNvSpPr>
            <a:spLocks noChangeArrowheads="1"/>
          </p:cNvSpPr>
          <p:nvPr/>
        </p:nvSpPr>
        <p:spPr bwMode="auto">
          <a:xfrm>
            <a:off x="6634163" y="3360738"/>
            <a:ext cx="609600" cy="381000"/>
          </a:xfrm>
          <a:prstGeom prst="wedgeRoundRectCallout">
            <a:avLst>
              <a:gd name="adj1" fmla="val -35935"/>
              <a:gd name="adj2" fmla="val 216250"/>
              <a:gd name="adj3" fmla="val 16667"/>
            </a:avLst>
          </a:prstGeom>
          <a:gradFill rotWithShape="0">
            <a:gsLst>
              <a:gs pos="0">
                <a:schemeClr val="accent1"/>
              </a:gs>
              <a:gs pos="100000">
                <a:schemeClr val="bg1"/>
              </a:gs>
            </a:gsLst>
            <a:lin ang="5400000" scaled="1"/>
          </a:gradFill>
          <a:ln w="9525">
            <a:solidFill>
              <a:schemeClr val="tx2"/>
            </a:solidFill>
            <a:miter lim="800000"/>
            <a:headEnd/>
            <a:tailEnd type="none" w="sm" len="lg"/>
          </a:ln>
        </p:spPr>
        <p:txBody>
          <a:bodyPr/>
          <a:lstStyle/>
          <a:p>
            <a:pPr algn="ctr">
              <a:spcBef>
                <a:spcPct val="50000"/>
              </a:spcBef>
            </a:pPr>
            <a:endParaRPr lang="zh-CN" altLang="zh-CN" sz="2800"/>
          </a:p>
        </p:txBody>
      </p:sp>
      <p:sp>
        <p:nvSpPr>
          <p:cNvPr id="178213" name="Text Box 83"/>
          <p:cNvSpPr txBox="1">
            <a:spLocks noChangeArrowheads="1"/>
          </p:cNvSpPr>
          <p:nvPr/>
        </p:nvSpPr>
        <p:spPr bwMode="auto">
          <a:xfrm>
            <a:off x="6710363" y="3298825"/>
            <a:ext cx="519112" cy="457200"/>
          </a:xfrm>
          <a:prstGeom prst="rect">
            <a:avLst/>
          </a:prstGeom>
          <a:noFill/>
          <a:ln w="9525">
            <a:noFill/>
            <a:miter lim="800000"/>
            <a:headEnd/>
            <a:tailEnd/>
          </a:ln>
        </p:spPr>
        <p:txBody>
          <a:bodyPr wrap="none">
            <a:spAutoFit/>
          </a:bodyPr>
          <a:lstStyle/>
          <a:p>
            <a:r>
              <a:rPr lang="en-US" altLang="zh-CN" sz="2400">
                <a:solidFill>
                  <a:srgbClr val="FF9933"/>
                </a:solidFill>
                <a:latin typeface="Times New Roman" pitchFamily="18" charset="0"/>
                <a:sym typeface="Mathematica1Mono" pitchFamily="18" charset="2"/>
              </a:rPr>
              <a:t></a:t>
            </a:r>
            <a:r>
              <a:rPr lang="en-US" altLang="zh-CN" sz="2400">
                <a:solidFill>
                  <a:srgbClr val="FF9933"/>
                </a:solidFill>
                <a:latin typeface="Times New Roman" pitchFamily="18" charset="0"/>
                <a:cs typeface="Times New Roman" pitchFamily="18" charset="0"/>
                <a:sym typeface="Mathematica1Mono" pitchFamily="18" charset="2"/>
              </a:rPr>
              <a:t>´</a:t>
            </a:r>
            <a:endParaRPr lang="en-US" altLang="zh-CN" sz="2400">
              <a:solidFill>
                <a:srgbClr val="FF9933"/>
              </a:solidFill>
              <a:latin typeface="Times New Roman" pitchFamily="18" charset="0"/>
            </a:endParaRPr>
          </a:p>
        </p:txBody>
      </p:sp>
      <p:sp>
        <p:nvSpPr>
          <p:cNvPr id="178214" name="Rectangle 235"/>
          <p:cNvSpPr>
            <a:spLocks noChangeArrowheads="1"/>
          </p:cNvSpPr>
          <p:nvPr/>
        </p:nvSpPr>
        <p:spPr bwMode="auto">
          <a:xfrm>
            <a:off x="466725" y="2347913"/>
            <a:ext cx="8569325" cy="3529012"/>
          </a:xfrm>
          <a:prstGeom prst="rect">
            <a:avLst/>
          </a:prstGeom>
          <a:noFill/>
          <a:ln w="9525">
            <a:solidFill>
              <a:schemeClr val="tx1"/>
            </a:solidFill>
            <a:miter lim="800000"/>
            <a:headEnd/>
            <a:tailEnd/>
          </a:ln>
        </p:spPr>
        <p:txBody>
          <a:bodyPr wrap="none" anchor="ctr"/>
          <a:lstStyle/>
          <a:p>
            <a:endParaRPr lang="zh-CN" altLang="en-US"/>
          </a:p>
        </p:txBody>
      </p:sp>
      <p:sp>
        <p:nvSpPr>
          <p:cNvPr id="178215" name="Rectangle 26"/>
          <p:cNvSpPr>
            <a:spLocks noChangeArrowheads="1"/>
          </p:cNvSpPr>
          <p:nvPr/>
        </p:nvSpPr>
        <p:spPr bwMode="auto">
          <a:xfrm>
            <a:off x="5638800" y="101600"/>
            <a:ext cx="3227388" cy="519113"/>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 11-14  </a:t>
            </a:r>
            <a:r>
              <a:rPr kumimoji="1" lang="zh-CN" altLang="en-US" sz="2800" b="1">
                <a:solidFill>
                  <a:srgbClr val="000066"/>
                </a:solidFill>
                <a:latin typeface="楷体_GB2312" pitchFamily="49" charset="-122"/>
                <a:ea typeface="楷体_GB2312" pitchFamily="49" charset="-122"/>
              </a:rPr>
              <a:t>几何光学 </a:t>
            </a:r>
          </a:p>
        </p:txBody>
      </p:sp>
      <p:sp>
        <p:nvSpPr>
          <p:cNvPr id="46" name="Oval 27"/>
          <p:cNvSpPr>
            <a:spLocks noChangeArrowheads="1"/>
          </p:cNvSpPr>
          <p:nvPr/>
        </p:nvSpPr>
        <p:spPr bwMode="auto">
          <a:xfrm>
            <a:off x="5715000" y="609600"/>
            <a:ext cx="3065463"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9" name="灯片编号占位符 1"/>
          <p:cNvSpPr>
            <a:spLocks noGrp="1"/>
          </p:cNvSpPr>
          <p:nvPr>
            <p:ph type="sldNum" sz="quarter" idx="10"/>
          </p:nvPr>
        </p:nvSpPr>
        <p:spPr>
          <a:noFill/>
        </p:spPr>
        <p:txBody>
          <a:bodyPr/>
          <a:lstStyle/>
          <a:p>
            <a:fld id="{074AF8D8-65FD-427B-A7BA-8B74BD71A553}" type="slidenum">
              <a:rPr lang="en-US" altLang="zh-CN" smtClean="0"/>
              <a:pPr/>
              <a:t>254</a:t>
            </a:fld>
            <a:endParaRPr lang="en-US" altLang="zh-CN" smtClean="0"/>
          </a:p>
        </p:txBody>
      </p:sp>
      <p:sp>
        <p:nvSpPr>
          <p:cNvPr id="179210" name="Text Box 2"/>
          <p:cNvSpPr txBox="1">
            <a:spLocks noChangeArrowheads="1"/>
          </p:cNvSpPr>
          <p:nvPr/>
        </p:nvSpPr>
        <p:spPr bwMode="auto">
          <a:xfrm>
            <a:off x="669925" y="476250"/>
            <a:ext cx="4694238" cy="579438"/>
          </a:xfrm>
          <a:prstGeom prst="rect">
            <a:avLst/>
          </a:prstGeom>
          <a:noFill/>
          <a:ln w="9525">
            <a:noFill/>
            <a:miter lim="800000"/>
            <a:headEnd/>
            <a:tailEnd/>
          </a:ln>
        </p:spPr>
        <p:txBody>
          <a:bodyPr>
            <a:spAutoFit/>
          </a:bodyPr>
          <a:lstStyle/>
          <a:p>
            <a:r>
              <a:rPr lang="zh-CN" altLang="en-US" sz="3200">
                <a:solidFill>
                  <a:srgbClr val="CC0000"/>
                </a:solidFill>
              </a:rPr>
              <a:t>（</a:t>
            </a:r>
            <a:r>
              <a:rPr lang="en-US" altLang="zh-CN" sz="3200">
                <a:solidFill>
                  <a:srgbClr val="CC0000"/>
                </a:solidFill>
                <a:latin typeface="Times New Roman" pitchFamily="18" charset="0"/>
              </a:rPr>
              <a:t>b</a:t>
            </a:r>
            <a:r>
              <a:rPr lang="zh-CN" altLang="en-US" sz="3200">
                <a:solidFill>
                  <a:srgbClr val="CC0000"/>
                </a:solidFill>
              </a:rPr>
              <a:t>）</a:t>
            </a:r>
            <a:r>
              <a:rPr lang="zh-CN" altLang="en-US" sz="3200"/>
              <a:t>望远镜的放大率</a:t>
            </a:r>
          </a:p>
        </p:txBody>
      </p:sp>
      <p:sp>
        <p:nvSpPr>
          <p:cNvPr id="179211" name="Line 11"/>
          <p:cNvSpPr>
            <a:spLocks noChangeShapeType="1"/>
          </p:cNvSpPr>
          <p:nvPr/>
        </p:nvSpPr>
        <p:spPr bwMode="auto">
          <a:xfrm>
            <a:off x="666750" y="4699000"/>
            <a:ext cx="7239000" cy="0"/>
          </a:xfrm>
          <a:prstGeom prst="line">
            <a:avLst/>
          </a:prstGeom>
          <a:noFill/>
          <a:ln w="9525">
            <a:solidFill>
              <a:schemeClr val="tx1"/>
            </a:solidFill>
            <a:round/>
            <a:headEnd/>
            <a:tailEnd/>
          </a:ln>
        </p:spPr>
        <p:txBody>
          <a:bodyPr/>
          <a:lstStyle/>
          <a:p>
            <a:endParaRPr lang="zh-CN" altLang="en-US"/>
          </a:p>
        </p:txBody>
      </p:sp>
      <p:graphicFrame>
        <p:nvGraphicFramePr>
          <p:cNvPr id="179202" name="Object 49"/>
          <p:cNvGraphicFramePr>
            <a:graphicFrameLocks noChangeAspect="1"/>
          </p:cNvGraphicFramePr>
          <p:nvPr/>
        </p:nvGraphicFramePr>
        <p:xfrm>
          <a:off x="7356475" y="3930650"/>
          <a:ext cx="1325563" cy="1585913"/>
        </p:xfrm>
        <a:graphic>
          <a:graphicData uri="http://schemas.openxmlformats.org/presentationml/2006/ole">
            <p:oleObj spid="_x0000_s194562" name="Flash 文档" r:id="rId3" imgW="1731600" imgH="2011680" progId="">
              <p:embed/>
            </p:oleObj>
          </a:graphicData>
        </a:graphic>
      </p:graphicFrame>
      <p:sp>
        <p:nvSpPr>
          <p:cNvPr id="179212" name="xjhgx2"/>
          <p:cNvSpPr>
            <a:spLocks/>
          </p:cNvSpPr>
          <p:nvPr/>
        </p:nvSpPr>
        <p:spPr bwMode="auto">
          <a:xfrm>
            <a:off x="3194050" y="3562350"/>
            <a:ext cx="276225" cy="2259013"/>
          </a:xfrm>
          <a:custGeom>
            <a:avLst/>
            <a:gdLst>
              <a:gd name="T0" fmla="*/ 2147483647 w 620"/>
              <a:gd name="T1" fmla="*/ 0 h 4408"/>
              <a:gd name="T2" fmla="*/ 2147483647 w 620"/>
              <a:gd name="T3" fmla="*/ 2147483647 h 4408"/>
              <a:gd name="T4" fmla="*/ 2147483647 w 620"/>
              <a:gd name="T5" fmla="*/ 2147483647 h 4408"/>
              <a:gd name="T6" fmla="*/ 2147483647 w 620"/>
              <a:gd name="T7" fmla="*/ 2147483647 h 4408"/>
              <a:gd name="T8" fmla="*/ 2147483647 w 620"/>
              <a:gd name="T9" fmla="*/ 2147483647 h 4408"/>
              <a:gd name="T10" fmla="*/ 2147483647 w 620"/>
              <a:gd name="T11" fmla="*/ 2147483647 h 4408"/>
              <a:gd name="T12" fmla="*/ 2147483647 w 620"/>
              <a:gd name="T13" fmla="*/ 2147483647 h 4408"/>
              <a:gd name="T14" fmla="*/ 2147483647 w 620"/>
              <a:gd name="T15" fmla="*/ 2147483647 h 4408"/>
              <a:gd name="T16" fmla="*/ 0 w 620"/>
              <a:gd name="T17" fmla="*/ 2147483647 h 4408"/>
              <a:gd name="T18" fmla="*/ 2147483647 w 620"/>
              <a:gd name="T19" fmla="*/ 2147483647 h 4408"/>
              <a:gd name="T20" fmla="*/ 2147483647 w 620"/>
              <a:gd name="T21" fmla="*/ 2147483647 h 4408"/>
              <a:gd name="T22" fmla="*/ 2147483647 w 620"/>
              <a:gd name="T23" fmla="*/ 2147483647 h 4408"/>
              <a:gd name="T24" fmla="*/ 2147483647 w 620"/>
              <a:gd name="T25" fmla="*/ 2147483647 h 4408"/>
              <a:gd name="T26" fmla="*/ 2147483647 w 620"/>
              <a:gd name="T27" fmla="*/ 2147483647 h 4408"/>
              <a:gd name="T28" fmla="*/ 2147483647 w 620"/>
              <a:gd name="T29" fmla="*/ 2147483647 h 4408"/>
              <a:gd name="T30" fmla="*/ 2147483647 w 620"/>
              <a:gd name="T31" fmla="*/ 2147483647 h 4408"/>
              <a:gd name="T32" fmla="*/ 2147483647 w 620"/>
              <a:gd name="T33" fmla="*/ 2147483647 h 4408"/>
              <a:gd name="T34" fmla="*/ 2147483647 w 620"/>
              <a:gd name="T35" fmla="*/ 2147483647 h 4408"/>
              <a:gd name="T36" fmla="*/ 2147483647 w 620"/>
              <a:gd name="T37" fmla="*/ 2147483647 h 4408"/>
              <a:gd name="T38" fmla="*/ 2147483647 w 620"/>
              <a:gd name="T39" fmla="*/ 2147483647 h 4408"/>
              <a:gd name="T40" fmla="*/ 2147483647 w 620"/>
              <a:gd name="T41" fmla="*/ 2147483647 h 4408"/>
              <a:gd name="T42" fmla="*/ 2147483647 w 620"/>
              <a:gd name="T43" fmla="*/ 2147483647 h 4408"/>
              <a:gd name="T44" fmla="*/ 2147483647 w 620"/>
              <a:gd name="T45" fmla="*/ 2147483647 h 4408"/>
              <a:gd name="T46" fmla="*/ 2147483647 w 620"/>
              <a:gd name="T47" fmla="*/ 2147483647 h 4408"/>
              <a:gd name="T48" fmla="*/ 2147483647 w 620"/>
              <a:gd name="T49" fmla="*/ 2147483647 h 4408"/>
              <a:gd name="T50" fmla="*/ 2147483647 w 620"/>
              <a:gd name="T51" fmla="*/ 2147483647 h 4408"/>
              <a:gd name="T52" fmla="*/ 2147483647 w 620"/>
              <a:gd name="T53" fmla="*/ 2147483647 h 4408"/>
              <a:gd name="T54" fmla="*/ 2147483647 w 620"/>
              <a:gd name="T55" fmla="*/ 2147483647 h 4408"/>
              <a:gd name="T56" fmla="*/ 2147483647 w 620"/>
              <a:gd name="T57" fmla="*/ 2147483647 h 4408"/>
              <a:gd name="T58" fmla="*/ 2147483647 w 620"/>
              <a:gd name="T59" fmla="*/ 2147483647 h 4408"/>
              <a:gd name="T60" fmla="*/ 2147483647 w 620"/>
              <a:gd name="T61" fmla="*/ 2147483647 h 4408"/>
              <a:gd name="T62" fmla="*/ 2147483647 w 620"/>
              <a:gd name="T63" fmla="*/ 2147483647 h 4408"/>
              <a:gd name="T64" fmla="*/ 2147483647 w 620"/>
              <a:gd name="T65" fmla="*/ 2147483647 h 4408"/>
              <a:gd name="T66" fmla="*/ 2147483647 w 620"/>
              <a:gd name="T67" fmla="*/ 0 h 44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20"/>
              <a:gd name="T103" fmla="*/ 0 h 4408"/>
              <a:gd name="T104" fmla="*/ 620 w 620"/>
              <a:gd name="T105" fmla="*/ 4408 h 44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20" h="4408">
                <a:moveTo>
                  <a:pt x="310" y="0"/>
                </a:moveTo>
                <a:lnTo>
                  <a:pt x="237" y="270"/>
                </a:lnTo>
                <a:lnTo>
                  <a:pt x="175" y="542"/>
                </a:lnTo>
                <a:lnTo>
                  <a:pt x="121" y="816"/>
                </a:lnTo>
                <a:lnTo>
                  <a:pt x="78" y="1091"/>
                </a:lnTo>
                <a:lnTo>
                  <a:pt x="44" y="1368"/>
                </a:lnTo>
                <a:lnTo>
                  <a:pt x="19" y="1646"/>
                </a:lnTo>
                <a:lnTo>
                  <a:pt x="5" y="1925"/>
                </a:lnTo>
                <a:lnTo>
                  <a:pt x="0" y="2204"/>
                </a:lnTo>
                <a:lnTo>
                  <a:pt x="5" y="2483"/>
                </a:lnTo>
                <a:lnTo>
                  <a:pt x="19" y="2762"/>
                </a:lnTo>
                <a:lnTo>
                  <a:pt x="44" y="3040"/>
                </a:lnTo>
                <a:lnTo>
                  <a:pt x="78" y="3317"/>
                </a:lnTo>
                <a:lnTo>
                  <a:pt x="121" y="3592"/>
                </a:lnTo>
                <a:lnTo>
                  <a:pt x="175" y="3866"/>
                </a:lnTo>
                <a:lnTo>
                  <a:pt x="237" y="4138"/>
                </a:lnTo>
                <a:lnTo>
                  <a:pt x="310" y="4408"/>
                </a:lnTo>
                <a:lnTo>
                  <a:pt x="383" y="4138"/>
                </a:lnTo>
                <a:lnTo>
                  <a:pt x="445" y="3866"/>
                </a:lnTo>
                <a:lnTo>
                  <a:pt x="499" y="3592"/>
                </a:lnTo>
                <a:lnTo>
                  <a:pt x="542" y="3317"/>
                </a:lnTo>
                <a:lnTo>
                  <a:pt x="576" y="3040"/>
                </a:lnTo>
                <a:lnTo>
                  <a:pt x="601" y="2762"/>
                </a:lnTo>
                <a:lnTo>
                  <a:pt x="615" y="2483"/>
                </a:lnTo>
                <a:lnTo>
                  <a:pt x="620" y="2204"/>
                </a:lnTo>
                <a:lnTo>
                  <a:pt x="615" y="1925"/>
                </a:lnTo>
                <a:lnTo>
                  <a:pt x="601" y="1646"/>
                </a:lnTo>
                <a:lnTo>
                  <a:pt x="576" y="1368"/>
                </a:lnTo>
                <a:lnTo>
                  <a:pt x="542" y="1091"/>
                </a:lnTo>
                <a:lnTo>
                  <a:pt x="499" y="816"/>
                </a:lnTo>
                <a:lnTo>
                  <a:pt x="445" y="542"/>
                </a:lnTo>
                <a:lnTo>
                  <a:pt x="383" y="270"/>
                </a:lnTo>
                <a:lnTo>
                  <a:pt x="310" y="0"/>
                </a:lnTo>
                <a:close/>
              </a:path>
            </a:pathLst>
          </a:custGeom>
          <a:gradFill rotWithShape="0">
            <a:gsLst>
              <a:gs pos="0">
                <a:srgbClr val="006666"/>
              </a:gs>
              <a:gs pos="50000">
                <a:srgbClr val="00FFCC"/>
              </a:gs>
              <a:gs pos="100000">
                <a:srgbClr val="006666"/>
              </a:gs>
            </a:gsLst>
            <a:lin ang="0" scaled="1"/>
          </a:gradFill>
          <a:ln w="9525">
            <a:solidFill>
              <a:srgbClr val="006666"/>
            </a:solidFill>
            <a:round/>
            <a:headEnd/>
            <a:tailEnd/>
          </a:ln>
        </p:spPr>
        <p:txBody>
          <a:bodyPr/>
          <a:lstStyle/>
          <a:p>
            <a:endParaRPr lang="zh-CN" altLang="en-US"/>
          </a:p>
        </p:txBody>
      </p:sp>
      <p:sp>
        <p:nvSpPr>
          <p:cNvPr id="179213" name="Line 12"/>
          <p:cNvSpPr>
            <a:spLocks noChangeShapeType="1"/>
          </p:cNvSpPr>
          <p:nvPr/>
        </p:nvSpPr>
        <p:spPr bwMode="auto">
          <a:xfrm>
            <a:off x="1633538" y="3300413"/>
            <a:ext cx="1676400" cy="306387"/>
          </a:xfrm>
          <a:prstGeom prst="line">
            <a:avLst/>
          </a:prstGeom>
          <a:noFill/>
          <a:ln w="28575">
            <a:solidFill>
              <a:srgbClr val="0000FF"/>
            </a:solidFill>
            <a:round/>
            <a:headEnd/>
            <a:tailEnd/>
          </a:ln>
        </p:spPr>
        <p:txBody>
          <a:bodyPr/>
          <a:lstStyle/>
          <a:p>
            <a:endParaRPr lang="zh-CN" altLang="en-US"/>
          </a:p>
        </p:txBody>
      </p:sp>
      <p:sp>
        <p:nvSpPr>
          <p:cNvPr id="179214" name="Line 13"/>
          <p:cNvSpPr>
            <a:spLocks noChangeShapeType="1"/>
          </p:cNvSpPr>
          <p:nvPr/>
        </p:nvSpPr>
        <p:spPr bwMode="auto">
          <a:xfrm>
            <a:off x="3322638" y="3605213"/>
            <a:ext cx="3486150" cy="1477962"/>
          </a:xfrm>
          <a:prstGeom prst="line">
            <a:avLst/>
          </a:prstGeom>
          <a:noFill/>
          <a:ln w="28575">
            <a:solidFill>
              <a:srgbClr val="0000FF"/>
            </a:solidFill>
            <a:round/>
            <a:headEnd/>
            <a:tailEnd/>
          </a:ln>
        </p:spPr>
        <p:txBody>
          <a:bodyPr/>
          <a:lstStyle/>
          <a:p>
            <a:endParaRPr lang="zh-CN" altLang="en-US"/>
          </a:p>
        </p:txBody>
      </p:sp>
      <p:sp>
        <p:nvSpPr>
          <p:cNvPr id="179215" name="xjhgx2"/>
          <p:cNvSpPr>
            <a:spLocks/>
          </p:cNvSpPr>
          <p:nvPr/>
        </p:nvSpPr>
        <p:spPr bwMode="auto">
          <a:xfrm>
            <a:off x="6726238" y="4371975"/>
            <a:ext cx="82550" cy="711200"/>
          </a:xfrm>
          <a:custGeom>
            <a:avLst/>
            <a:gdLst>
              <a:gd name="T0" fmla="*/ 2147483647 w 620"/>
              <a:gd name="T1" fmla="*/ 0 h 4408"/>
              <a:gd name="T2" fmla="*/ 2147483647 w 620"/>
              <a:gd name="T3" fmla="*/ 2147483647 h 4408"/>
              <a:gd name="T4" fmla="*/ 2147483647 w 620"/>
              <a:gd name="T5" fmla="*/ 2147483647 h 4408"/>
              <a:gd name="T6" fmla="*/ 2147483647 w 620"/>
              <a:gd name="T7" fmla="*/ 2147483647 h 4408"/>
              <a:gd name="T8" fmla="*/ 2147483647 w 620"/>
              <a:gd name="T9" fmla="*/ 2147483647 h 4408"/>
              <a:gd name="T10" fmla="*/ 2147483647 w 620"/>
              <a:gd name="T11" fmla="*/ 2147483647 h 4408"/>
              <a:gd name="T12" fmla="*/ 2147483647 w 620"/>
              <a:gd name="T13" fmla="*/ 2147483647 h 4408"/>
              <a:gd name="T14" fmla="*/ 2147483647 w 620"/>
              <a:gd name="T15" fmla="*/ 2147483647 h 4408"/>
              <a:gd name="T16" fmla="*/ 0 w 620"/>
              <a:gd name="T17" fmla="*/ 2147483647 h 4408"/>
              <a:gd name="T18" fmla="*/ 2147483647 w 620"/>
              <a:gd name="T19" fmla="*/ 2147483647 h 4408"/>
              <a:gd name="T20" fmla="*/ 2147483647 w 620"/>
              <a:gd name="T21" fmla="*/ 2147483647 h 4408"/>
              <a:gd name="T22" fmla="*/ 2147483647 w 620"/>
              <a:gd name="T23" fmla="*/ 2147483647 h 4408"/>
              <a:gd name="T24" fmla="*/ 2147483647 w 620"/>
              <a:gd name="T25" fmla="*/ 2147483647 h 4408"/>
              <a:gd name="T26" fmla="*/ 2147483647 w 620"/>
              <a:gd name="T27" fmla="*/ 2147483647 h 4408"/>
              <a:gd name="T28" fmla="*/ 2147483647 w 620"/>
              <a:gd name="T29" fmla="*/ 2147483647 h 4408"/>
              <a:gd name="T30" fmla="*/ 2147483647 w 620"/>
              <a:gd name="T31" fmla="*/ 2147483647 h 4408"/>
              <a:gd name="T32" fmla="*/ 2147483647 w 620"/>
              <a:gd name="T33" fmla="*/ 2147483647 h 4408"/>
              <a:gd name="T34" fmla="*/ 2147483647 w 620"/>
              <a:gd name="T35" fmla="*/ 2147483647 h 4408"/>
              <a:gd name="T36" fmla="*/ 2147483647 w 620"/>
              <a:gd name="T37" fmla="*/ 2147483647 h 4408"/>
              <a:gd name="T38" fmla="*/ 2147483647 w 620"/>
              <a:gd name="T39" fmla="*/ 2147483647 h 4408"/>
              <a:gd name="T40" fmla="*/ 2147483647 w 620"/>
              <a:gd name="T41" fmla="*/ 2147483647 h 4408"/>
              <a:gd name="T42" fmla="*/ 2147483647 w 620"/>
              <a:gd name="T43" fmla="*/ 2147483647 h 4408"/>
              <a:gd name="T44" fmla="*/ 2147483647 w 620"/>
              <a:gd name="T45" fmla="*/ 2147483647 h 4408"/>
              <a:gd name="T46" fmla="*/ 2147483647 w 620"/>
              <a:gd name="T47" fmla="*/ 2147483647 h 4408"/>
              <a:gd name="T48" fmla="*/ 2147483647 w 620"/>
              <a:gd name="T49" fmla="*/ 2147483647 h 4408"/>
              <a:gd name="T50" fmla="*/ 2147483647 w 620"/>
              <a:gd name="T51" fmla="*/ 2147483647 h 4408"/>
              <a:gd name="T52" fmla="*/ 2147483647 w 620"/>
              <a:gd name="T53" fmla="*/ 2147483647 h 4408"/>
              <a:gd name="T54" fmla="*/ 2147483647 w 620"/>
              <a:gd name="T55" fmla="*/ 2147483647 h 4408"/>
              <a:gd name="T56" fmla="*/ 2147483647 w 620"/>
              <a:gd name="T57" fmla="*/ 2147483647 h 4408"/>
              <a:gd name="T58" fmla="*/ 2147483647 w 620"/>
              <a:gd name="T59" fmla="*/ 2147483647 h 4408"/>
              <a:gd name="T60" fmla="*/ 2147483647 w 620"/>
              <a:gd name="T61" fmla="*/ 2147483647 h 4408"/>
              <a:gd name="T62" fmla="*/ 2147483647 w 620"/>
              <a:gd name="T63" fmla="*/ 2147483647 h 4408"/>
              <a:gd name="T64" fmla="*/ 2147483647 w 620"/>
              <a:gd name="T65" fmla="*/ 2147483647 h 4408"/>
              <a:gd name="T66" fmla="*/ 2147483647 w 620"/>
              <a:gd name="T67" fmla="*/ 0 h 44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20"/>
              <a:gd name="T103" fmla="*/ 0 h 4408"/>
              <a:gd name="T104" fmla="*/ 620 w 620"/>
              <a:gd name="T105" fmla="*/ 4408 h 44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20" h="4408">
                <a:moveTo>
                  <a:pt x="310" y="0"/>
                </a:moveTo>
                <a:lnTo>
                  <a:pt x="237" y="270"/>
                </a:lnTo>
                <a:lnTo>
                  <a:pt x="175" y="542"/>
                </a:lnTo>
                <a:lnTo>
                  <a:pt x="121" y="816"/>
                </a:lnTo>
                <a:lnTo>
                  <a:pt x="78" y="1091"/>
                </a:lnTo>
                <a:lnTo>
                  <a:pt x="44" y="1368"/>
                </a:lnTo>
                <a:lnTo>
                  <a:pt x="19" y="1646"/>
                </a:lnTo>
                <a:lnTo>
                  <a:pt x="5" y="1925"/>
                </a:lnTo>
                <a:lnTo>
                  <a:pt x="0" y="2204"/>
                </a:lnTo>
                <a:lnTo>
                  <a:pt x="5" y="2483"/>
                </a:lnTo>
                <a:lnTo>
                  <a:pt x="19" y="2762"/>
                </a:lnTo>
                <a:lnTo>
                  <a:pt x="44" y="3040"/>
                </a:lnTo>
                <a:lnTo>
                  <a:pt x="78" y="3317"/>
                </a:lnTo>
                <a:lnTo>
                  <a:pt x="121" y="3592"/>
                </a:lnTo>
                <a:lnTo>
                  <a:pt x="175" y="3866"/>
                </a:lnTo>
                <a:lnTo>
                  <a:pt x="237" y="4138"/>
                </a:lnTo>
                <a:lnTo>
                  <a:pt x="310" y="4408"/>
                </a:lnTo>
                <a:lnTo>
                  <a:pt x="383" y="4138"/>
                </a:lnTo>
                <a:lnTo>
                  <a:pt x="445" y="3866"/>
                </a:lnTo>
                <a:lnTo>
                  <a:pt x="499" y="3592"/>
                </a:lnTo>
                <a:lnTo>
                  <a:pt x="542" y="3317"/>
                </a:lnTo>
                <a:lnTo>
                  <a:pt x="576" y="3040"/>
                </a:lnTo>
                <a:lnTo>
                  <a:pt x="601" y="2762"/>
                </a:lnTo>
                <a:lnTo>
                  <a:pt x="615" y="2483"/>
                </a:lnTo>
                <a:lnTo>
                  <a:pt x="620" y="2204"/>
                </a:lnTo>
                <a:lnTo>
                  <a:pt x="615" y="1925"/>
                </a:lnTo>
                <a:lnTo>
                  <a:pt x="601" y="1646"/>
                </a:lnTo>
                <a:lnTo>
                  <a:pt x="576" y="1368"/>
                </a:lnTo>
                <a:lnTo>
                  <a:pt x="542" y="1091"/>
                </a:lnTo>
                <a:lnTo>
                  <a:pt x="499" y="816"/>
                </a:lnTo>
                <a:lnTo>
                  <a:pt x="445" y="542"/>
                </a:lnTo>
                <a:lnTo>
                  <a:pt x="383" y="270"/>
                </a:lnTo>
                <a:lnTo>
                  <a:pt x="310" y="0"/>
                </a:lnTo>
                <a:close/>
              </a:path>
            </a:pathLst>
          </a:custGeom>
          <a:gradFill rotWithShape="0">
            <a:gsLst>
              <a:gs pos="0">
                <a:srgbClr val="006666"/>
              </a:gs>
              <a:gs pos="50000">
                <a:srgbClr val="00FFCC"/>
              </a:gs>
              <a:gs pos="100000">
                <a:srgbClr val="006666"/>
              </a:gs>
            </a:gsLst>
            <a:lin ang="0" scaled="1"/>
          </a:gradFill>
          <a:ln w="9525">
            <a:solidFill>
              <a:srgbClr val="000000"/>
            </a:solidFill>
            <a:round/>
            <a:headEnd/>
            <a:tailEnd/>
          </a:ln>
        </p:spPr>
        <p:txBody>
          <a:bodyPr/>
          <a:lstStyle/>
          <a:p>
            <a:endParaRPr lang="zh-CN" altLang="en-US"/>
          </a:p>
        </p:txBody>
      </p:sp>
      <p:sp>
        <p:nvSpPr>
          <p:cNvPr id="179216" name="Line 15"/>
          <p:cNvSpPr>
            <a:spLocks noChangeShapeType="1"/>
          </p:cNvSpPr>
          <p:nvPr/>
        </p:nvSpPr>
        <p:spPr bwMode="auto">
          <a:xfrm>
            <a:off x="1646238" y="5505450"/>
            <a:ext cx="1676400" cy="306388"/>
          </a:xfrm>
          <a:prstGeom prst="line">
            <a:avLst/>
          </a:prstGeom>
          <a:noFill/>
          <a:ln w="28575">
            <a:solidFill>
              <a:srgbClr val="0000FF"/>
            </a:solidFill>
            <a:round/>
            <a:headEnd/>
            <a:tailEnd/>
          </a:ln>
        </p:spPr>
        <p:txBody>
          <a:bodyPr/>
          <a:lstStyle/>
          <a:p>
            <a:endParaRPr lang="zh-CN" altLang="en-US"/>
          </a:p>
        </p:txBody>
      </p:sp>
      <p:sp>
        <p:nvSpPr>
          <p:cNvPr id="179217" name="Line 16"/>
          <p:cNvSpPr>
            <a:spLocks noChangeShapeType="1"/>
          </p:cNvSpPr>
          <p:nvPr/>
        </p:nvSpPr>
        <p:spPr bwMode="auto">
          <a:xfrm>
            <a:off x="1524000" y="4392613"/>
            <a:ext cx="1679575" cy="309562"/>
          </a:xfrm>
          <a:prstGeom prst="line">
            <a:avLst/>
          </a:prstGeom>
          <a:noFill/>
          <a:ln w="28575">
            <a:solidFill>
              <a:srgbClr val="0000FF"/>
            </a:solidFill>
            <a:round/>
            <a:headEnd/>
            <a:tailEnd/>
          </a:ln>
        </p:spPr>
        <p:txBody>
          <a:bodyPr/>
          <a:lstStyle/>
          <a:p>
            <a:endParaRPr lang="zh-CN" altLang="en-US"/>
          </a:p>
        </p:txBody>
      </p:sp>
      <p:sp>
        <p:nvSpPr>
          <p:cNvPr id="179218" name="Freeform 17"/>
          <p:cNvSpPr>
            <a:spLocks/>
          </p:cNvSpPr>
          <p:nvPr/>
        </p:nvSpPr>
        <p:spPr bwMode="auto">
          <a:xfrm>
            <a:off x="1954213" y="3359150"/>
            <a:ext cx="309562" cy="55563"/>
          </a:xfrm>
          <a:custGeom>
            <a:avLst/>
            <a:gdLst>
              <a:gd name="T0" fmla="*/ 0 w 195"/>
              <a:gd name="T1" fmla="*/ 0 h 35"/>
              <a:gd name="T2" fmla="*/ 2147483647 w 195"/>
              <a:gd name="T3" fmla="*/ 2147483647 h 35"/>
              <a:gd name="T4" fmla="*/ 0 60000 65536"/>
              <a:gd name="T5" fmla="*/ 0 60000 65536"/>
              <a:gd name="T6" fmla="*/ 0 w 195"/>
              <a:gd name="T7" fmla="*/ 0 h 35"/>
              <a:gd name="T8" fmla="*/ 195 w 195"/>
              <a:gd name="T9" fmla="*/ 35 h 35"/>
            </a:gdLst>
            <a:ahLst/>
            <a:cxnLst>
              <a:cxn ang="T4">
                <a:pos x="T0" y="T1"/>
              </a:cxn>
              <a:cxn ang="T5">
                <a:pos x="T2" y="T3"/>
              </a:cxn>
            </a:cxnLst>
            <a:rect l="T6" t="T7" r="T8" b="T9"/>
            <a:pathLst>
              <a:path w="195" h="35">
                <a:moveTo>
                  <a:pt x="0" y="0"/>
                </a:moveTo>
                <a:lnTo>
                  <a:pt x="195" y="35"/>
                </a:lnTo>
              </a:path>
            </a:pathLst>
          </a:custGeom>
          <a:noFill/>
          <a:ln w="19050">
            <a:solidFill>
              <a:srgbClr val="0000FF"/>
            </a:solidFill>
            <a:round/>
            <a:headEnd/>
            <a:tailEnd type="triangle" w="med" len="med"/>
          </a:ln>
        </p:spPr>
        <p:txBody>
          <a:bodyPr/>
          <a:lstStyle/>
          <a:p>
            <a:endParaRPr lang="zh-CN" altLang="en-US"/>
          </a:p>
        </p:txBody>
      </p:sp>
      <p:sp>
        <p:nvSpPr>
          <p:cNvPr id="179219" name="Line 18"/>
          <p:cNvSpPr>
            <a:spLocks noChangeShapeType="1"/>
          </p:cNvSpPr>
          <p:nvPr/>
        </p:nvSpPr>
        <p:spPr bwMode="auto">
          <a:xfrm rot="55453">
            <a:off x="1952625" y="4467225"/>
            <a:ext cx="322263" cy="63500"/>
          </a:xfrm>
          <a:prstGeom prst="line">
            <a:avLst/>
          </a:prstGeom>
          <a:noFill/>
          <a:ln w="19050">
            <a:solidFill>
              <a:srgbClr val="0000FF"/>
            </a:solidFill>
            <a:round/>
            <a:headEnd/>
            <a:tailEnd type="triangle" w="med" len="med"/>
          </a:ln>
        </p:spPr>
        <p:txBody>
          <a:bodyPr/>
          <a:lstStyle/>
          <a:p>
            <a:endParaRPr lang="zh-CN" altLang="en-US"/>
          </a:p>
        </p:txBody>
      </p:sp>
      <p:sp>
        <p:nvSpPr>
          <p:cNvPr id="179220" name="Line 19"/>
          <p:cNvSpPr>
            <a:spLocks noChangeShapeType="1"/>
          </p:cNvSpPr>
          <p:nvPr/>
        </p:nvSpPr>
        <p:spPr bwMode="auto">
          <a:xfrm>
            <a:off x="1939925" y="5565775"/>
            <a:ext cx="322263" cy="61913"/>
          </a:xfrm>
          <a:prstGeom prst="line">
            <a:avLst/>
          </a:prstGeom>
          <a:noFill/>
          <a:ln w="19050">
            <a:solidFill>
              <a:srgbClr val="0000FF"/>
            </a:solidFill>
            <a:round/>
            <a:headEnd/>
            <a:tailEnd type="triangle" w="med" len="med"/>
          </a:ln>
        </p:spPr>
        <p:txBody>
          <a:bodyPr/>
          <a:lstStyle/>
          <a:p>
            <a:endParaRPr lang="zh-CN" altLang="en-US"/>
          </a:p>
        </p:txBody>
      </p:sp>
      <p:sp>
        <p:nvSpPr>
          <p:cNvPr id="179221" name="Line 20"/>
          <p:cNvSpPr>
            <a:spLocks noChangeShapeType="1"/>
          </p:cNvSpPr>
          <p:nvPr/>
        </p:nvSpPr>
        <p:spPr bwMode="auto">
          <a:xfrm>
            <a:off x="3194050" y="4713288"/>
            <a:ext cx="3548063" cy="246062"/>
          </a:xfrm>
          <a:prstGeom prst="line">
            <a:avLst/>
          </a:prstGeom>
          <a:noFill/>
          <a:ln w="28575">
            <a:solidFill>
              <a:srgbClr val="0000FF"/>
            </a:solidFill>
            <a:round/>
            <a:headEnd/>
            <a:tailEnd/>
          </a:ln>
        </p:spPr>
        <p:txBody>
          <a:bodyPr/>
          <a:lstStyle/>
          <a:p>
            <a:endParaRPr lang="zh-CN" altLang="en-US"/>
          </a:p>
        </p:txBody>
      </p:sp>
      <p:sp>
        <p:nvSpPr>
          <p:cNvPr id="179222" name="Line 21"/>
          <p:cNvSpPr>
            <a:spLocks noChangeShapeType="1"/>
          </p:cNvSpPr>
          <p:nvPr/>
        </p:nvSpPr>
        <p:spPr bwMode="auto">
          <a:xfrm flipV="1">
            <a:off x="3322638" y="4854575"/>
            <a:ext cx="3419475" cy="966788"/>
          </a:xfrm>
          <a:prstGeom prst="line">
            <a:avLst/>
          </a:prstGeom>
          <a:noFill/>
          <a:ln w="28575">
            <a:solidFill>
              <a:srgbClr val="0000FF"/>
            </a:solidFill>
            <a:round/>
            <a:headEnd/>
            <a:tailEnd/>
          </a:ln>
        </p:spPr>
        <p:txBody>
          <a:bodyPr/>
          <a:lstStyle/>
          <a:p>
            <a:endParaRPr lang="zh-CN" altLang="en-US"/>
          </a:p>
        </p:txBody>
      </p:sp>
      <p:grpSp>
        <p:nvGrpSpPr>
          <p:cNvPr id="2" name="xjhrw9"/>
          <p:cNvGrpSpPr>
            <a:grpSpLocks/>
          </p:cNvGrpSpPr>
          <p:nvPr/>
        </p:nvGrpSpPr>
        <p:grpSpPr bwMode="auto">
          <a:xfrm rot="-10613036">
            <a:off x="6437313" y="4689475"/>
            <a:ext cx="76200" cy="247650"/>
            <a:chOff x="7380" y="2183"/>
            <a:chExt cx="857" cy="1922"/>
          </a:xfrm>
        </p:grpSpPr>
        <p:sp>
          <p:nvSpPr>
            <p:cNvPr id="179246" name="Freeform 23"/>
            <p:cNvSpPr>
              <a:spLocks/>
            </p:cNvSpPr>
            <p:nvPr/>
          </p:nvSpPr>
          <p:spPr bwMode="auto">
            <a:xfrm>
              <a:off x="7543" y="2423"/>
              <a:ext cx="250" cy="329"/>
            </a:xfrm>
            <a:custGeom>
              <a:avLst/>
              <a:gdLst>
                <a:gd name="T0" fmla="*/ 71 w 250"/>
                <a:gd name="T1" fmla="*/ 205 h 329"/>
                <a:gd name="T2" fmla="*/ 58 w 250"/>
                <a:gd name="T3" fmla="*/ 112 h 329"/>
                <a:gd name="T4" fmla="*/ 66 w 250"/>
                <a:gd name="T5" fmla="*/ 47 h 329"/>
                <a:gd name="T6" fmla="*/ 96 w 250"/>
                <a:gd name="T7" fmla="*/ 0 h 329"/>
                <a:gd name="T8" fmla="*/ 162 w 250"/>
                <a:gd name="T9" fmla="*/ 0 h 329"/>
                <a:gd name="T10" fmla="*/ 213 w 250"/>
                <a:gd name="T11" fmla="*/ 42 h 329"/>
                <a:gd name="T12" fmla="*/ 237 w 250"/>
                <a:gd name="T13" fmla="*/ 112 h 329"/>
                <a:gd name="T14" fmla="*/ 250 w 250"/>
                <a:gd name="T15" fmla="*/ 185 h 329"/>
                <a:gd name="T16" fmla="*/ 250 w 250"/>
                <a:gd name="T17" fmla="*/ 247 h 329"/>
                <a:gd name="T18" fmla="*/ 237 w 250"/>
                <a:gd name="T19" fmla="*/ 301 h 329"/>
                <a:gd name="T20" fmla="*/ 199 w 250"/>
                <a:gd name="T21" fmla="*/ 329 h 329"/>
                <a:gd name="T22" fmla="*/ 147 w 250"/>
                <a:gd name="T23" fmla="*/ 325 h 329"/>
                <a:gd name="T24" fmla="*/ 109 w 250"/>
                <a:gd name="T25" fmla="*/ 275 h 329"/>
                <a:gd name="T26" fmla="*/ 89 w 250"/>
                <a:gd name="T27" fmla="*/ 243 h 329"/>
                <a:gd name="T28" fmla="*/ 13 w 250"/>
                <a:gd name="T29" fmla="*/ 287 h 329"/>
                <a:gd name="T30" fmla="*/ 0 w 250"/>
                <a:gd name="T31" fmla="*/ 255 h 329"/>
                <a:gd name="T32" fmla="*/ 71 w 250"/>
                <a:gd name="T33" fmla="*/ 205 h 3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0"/>
                <a:gd name="T52" fmla="*/ 0 h 329"/>
                <a:gd name="T53" fmla="*/ 250 w 250"/>
                <a:gd name="T54" fmla="*/ 329 h 3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0" h="329">
                  <a:moveTo>
                    <a:pt x="71" y="205"/>
                  </a:moveTo>
                  <a:lnTo>
                    <a:pt x="58" y="112"/>
                  </a:lnTo>
                  <a:lnTo>
                    <a:pt x="66" y="47"/>
                  </a:lnTo>
                  <a:lnTo>
                    <a:pt x="96" y="0"/>
                  </a:lnTo>
                  <a:lnTo>
                    <a:pt x="162" y="0"/>
                  </a:lnTo>
                  <a:lnTo>
                    <a:pt x="213" y="42"/>
                  </a:lnTo>
                  <a:lnTo>
                    <a:pt x="237" y="112"/>
                  </a:lnTo>
                  <a:lnTo>
                    <a:pt x="250" y="185"/>
                  </a:lnTo>
                  <a:lnTo>
                    <a:pt x="250" y="247"/>
                  </a:lnTo>
                  <a:lnTo>
                    <a:pt x="237" y="301"/>
                  </a:lnTo>
                  <a:lnTo>
                    <a:pt x="199" y="329"/>
                  </a:lnTo>
                  <a:lnTo>
                    <a:pt x="147" y="325"/>
                  </a:lnTo>
                  <a:lnTo>
                    <a:pt x="109" y="275"/>
                  </a:lnTo>
                  <a:lnTo>
                    <a:pt x="89" y="243"/>
                  </a:lnTo>
                  <a:lnTo>
                    <a:pt x="13" y="287"/>
                  </a:lnTo>
                  <a:lnTo>
                    <a:pt x="0" y="255"/>
                  </a:lnTo>
                  <a:lnTo>
                    <a:pt x="71" y="205"/>
                  </a:lnTo>
                  <a:close/>
                </a:path>
              </a:pathLst>
            </a:custGeom>
            <a:solidFill>
              <a:srgbClr val="FF9933"/>
            </a:solidFill>
            <a:ln w="9525">
              <a:solidFill>
                <a:srgbClr val="000000"/>
              </a:solidFill>
              <a:round/>
              <a:headEnd/>
              <a:tailEnd/>
            </a:ln>
          </p:spPr>
          <p:txBody>
            <a:bodyPr/>
            <a:lstStyle/>
            <a:p>
              <a:endParaRPr lang="zh-CN" altLang="en-US"/>
            </a:p>
          </p:txBody>
        </p:sp>
        <p:sp>
          <p:nvSpPr>
            <p:cNvPr id="179247" name="Freeform 24"/>
            <p:cNvSpPr>
              <a:spLocks/>
            </p:cNvSpPr>
            <p:nvPr/>
          </p:nvSpPr>
          <p:spPr bwMode="auto">
            <a:xfrm>
              <a:off x="7694" y="2787"/>
              <a:ext cx="273" cy="509"/>
            </a:xfrm>
            <a:custGeom>
              <a:avLst/>
              <a:gdLst>
                <a:gd name="T0" fmla="*/ 0 w 273"/>
                <a:gd name="T1" fmla="*/ 22 h 509"/>
                <a:gd name="T2" fmla="*/ 59 w 273"/>
                <a:gd name="T3" fmla="*/ 4 h 509"/>
                <a:gd name="T4" fmla="*/ 95 w 273"/>
                <a:gd name="T5" fmla="*/ 0 h 509"/>
                <a:gd name="T6" fmla="*/ 144 w 273"/>
                <a:gd name="T7" fmla="*/ 38 h 509"/>
                <a:gd name="T8" fmla="*/ 201 w 273"/>
                <a:gd name="T9" fmla="*/ 108 h 509"/>
                <a:gd name="T10" fmla="*/ 245 w 273"/>
                <a:gd name="T11" fmla="*/ 212 h 509"/>
                <a:gd name="T12" fmla="*/ 273 w 273"/>
                <a:gd name="T13" fmla="*/ 325 h 509"/>
                <a:gd name="T14" fmla="*/ 273 w 273"/>
                <a:gd name="T15" fmla="*/ 435 h 509"/>
                <a:gd name="T16" fmla="*/ 245 w 273"/>
                <a:gd name="T17" fmla="*/ 505 h 509"/>
                <a:gd name="T18" fmla="*/ 159 w 273"/>
                <a:gd name="T19" fmla="*/ 509 h 509"/>
                <a:gd name="T20" fmla="*/ 108 w 273"/>
                <a:gd name="T21" fmla="*/ 435 h 509"/>
                <a:gd name="T22" fmla="*/ 95 w 273"/>
                <a:gd name="T23" fmla="*/ 367 h 509"/>
                <a:gd name="T24" fmla="*/ 124 w 273"/>
                <a:gd name="T25" fmla="*/ 309 h 509"/>
                <a:gd name="T26" fmla="*/ 130 w 273"/>
                <a:gd name="T27" fmla="*/ 243 h 509"/>
                <a:gd name="T28" fmla="*/ 95 w 273"/>
                <a:gd name="T29" fmla="*/ 143 h 509"/>
                <a:gd name="T30" fmla="*/ 44 w 273"/>
                <a:gd name="T31" fmla="*/ 89 h 509"/>
                <a:gd name="T32" fmla="*/ 15 w 273"/>
                <a:gd name="T33" fmla="*/ 65 h 509"/>
                <a:gd name="T34" fmla="*/ 0 w 273"/>
                <a:gd name="T35" fmla="*/ 22 h 5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3"/>
                <a:gd name="T55" fmla="*/ 0 h 509"/>
                <a:gd name="T56" fmla="*/ 273 w 273"/>
                <a:gd name="T57" fmla="*/ 509 h 50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3" h="509">
                  <a:moveTo>
                    <a:pt x="0" y="22"/>
                  </a:moveTo>
                  <a:lnTo>
                    <a:pt x="59" y="4"/>
                  </a:lnTo>
                  <a:lnTo>
                    <a:pt x="95" y="0"/>
                  </a:lnTo>
                  <a:lnTo>
                    <a:pt x="144" y="38"/>
                  </a:lnTo>
                  <a:lnTo>
                    <a:pt x="201" y="108"/>
                  </a:lnTo>
                  <a:lnTo>
                    <a:pt x="245" y="212"/>
                  </a:lnTo>
                  <a:lnTo>
                    <a:pt x="273" y="325"/>
                  </a:lnTo>
                  <a:lnTo>
                    <a:pt x="273" y="435"/>
                  </a:lnTo>
                  <a:lnTo>
                    <a:pt x="245" y="505"/>
                  </a:lnTo>
                  <a:lnTo>
                    <a:pt x="159" y="509"/>
                  </a:lnTo>
                  <a:lnTo>
                    <a:pt x="108" y="435"/>
                  </a:lnTo>
                  <a:lnTo>
                    <a:pt x="95" y="367"/>
                  </a:lnTo>
                  <a:lnTo>
                    <a:pt x="124" y="309"/>
                  </a:lnTo>
                  <a:lnTo>
                    <a:pt x="130" y="243"/>
                  </a:lnTo>
                  <a:lnTo>
                    <a:pt x="95" y="143"/>
                  </a:lnTo>
                  <a:lnTo>
                    <a:pt x="44" y="89"/>
                  </a:lnTo>
                  <a:lnTo>
                    <a:pt x="15" y="65"/>
                  </a:lnTo>
                  <a:lnTo>
                    <a:pt x="0" y="22"/>
                  </a:lnTo>
                  <a:close/>
                </a:path>
              </a:pathLst>
            </a:custGeom>
            <a:solidFill>
              <a:srgbClr val="FF9933"/>
            </a:solidFill>
            <a:ln w="9525">
              <a:solidFill>
                <a:srgbClr val="000000"/>
              </a:solidFill>
              <a:round/>
              <a:headEnd/>
              <a:tailEnd/>
            </a:ln>
          </p:spPr>
          <p:txBody>
            <a:bodyPr/>
            <a:lstStyle/>
            <a:p>
              <a:endParaRPr lang="zh-CN" altLang="en-US"/>
            </a:p>
          </p:txBody>
        </p:sp>
        <p:sp>
          <p:nvSpPr>
            <p:cNvPr id="179248" name="Freeform 25"/>
            <p:cNvSpPr>
              <a:spLocks/>
            </p:cNvSpPr>
            <p:nvPr/>
          </p:nvSpPr>
          <p:spPr bwMode="auto">
            <a:xfrm>
              <a:off x="7380" y="2791"/>
              <a:ext cx="408" cy="610"/>
            </a:xfrm>
            <a:custGeom>
              <a:avLst/>
              <a:gdLst>
                <a:gd name="T0" fmla="*/ 220 w 408"/>
                <a:gd name="T1" fmla="*/ 120 h 610"/>
                <a:gd name="T2" fmla="*/ 284 w 408"/>
                <a:gd name="T3" fmla="*/ 38 h 610"/>
                <a:gd name="T4" fmla="*/ 329 w 408"/>
                <a:gd name="T5" fmla="*/ 12 h 610"/>
                <a:gd name="T6" fmla="*/ 370 w 408"/>
                <a:gd name="T7" fmla="*/ 0 h 610"/>
                <a:gd name="T8" fmla="*/ 408 w 408"/>
                <a:gd name="T9" fmla="*/ 32 h 610"/>
                <a:gd name="T10" fmla="*/ 387 w 408"/>
                <a:gd name="T11" fmla="*/ 54 h 610"/>
                <a:gd name="T12" fmla="*/ 317 w 408"/>
                <a:gd name="T13" fmla="*/ 86 h 610"/>
                <a:gd name="T14" fmla="*/ 220 w 408"/>
                <a:gd name="T15" fmla="*/ 188 h 610"/>
                <a:gd name="T16" fmla="*/ 167 w 408"/>
                <a:gd name="T17" fmla="*/ 307 h 610"/>
                <a:gd name="T18" fmla="*/ 137 w 408"/>
                <a:gd name="T19" fmla="*/ 439 h 610"/>
                <a:gd name="T20" fmla="*/ 130 w 408"/>
                <a:gd name="T21" fmla="*/ 514 h 610"/>
                <a:gd name="T22" fmla="*/ 182 w 408"/>
                <a:gd name="T23" fmla="*/ 572 h 610"/>
                <a:gd name="T24" fmla="*/ 167 w 408"/>
                <a:gd name="T25" fmla="*/ 596 h 610"/>
                <a:gd name="T26" fmla="*/ 116 w 408"/>
                <a:gd name="T27" fmla="*/ 542 h 610"/>
                <a:gd name="T28" fmla="*/ 90 w 408"/>
                <a:gd name="T29" fmla="*/ 610 h 610"/>
                <a:gd name="T30" fmla="*/ 71 w 408"/>
                <a:gd name="T31" fmla="*/ 610 h 610"/>
                <a:gd name="T32" fmla="*/ 84 w 408"/>
                <a:gd name="T33" fmla="*/ 535 h 610"/>
                <a:gd name="T34" fmla="*/ 79 w 408"/>
                <a:gd name="T35" fmla="*/ 535 h 610"/>
                <a:gd name="T36" fmla="*/ 13 w 408"/>
                <a:gd name="T37" fmla="*/ 580 h 610"/>
                <a:gd name="T38" fmla="*/ 0 w 408"/>
                <a:gd name="T39" fmla="*/ 556 h 610"/>
                <a:gd name="T40" fmla="*/ 79 w 408"/>
                <a:gd name="T41" fmla="*/ 514 h 610"/>
                <a:gd name="T42" fmla="*/ 90 w 408"/>
                <a:gd name="T43" fmla="*/ 484 h 610"/>
                <a:gd name="T44" fmla="*/ 109 w 408"/>
                <a:gd name="T45" fmla="*/ 380 h 610"/>
                <a:gd name="T46" fmla="*/ 137 w 408"/>
                <a:gd name="T47" fmla="*/ 289 h 610"/>
                <a:gd name="T48" fmla="*/ 175 w 408"/>
                <a:gd name="T49" fmla="*/ 192 h 610"/>
                <a:gd name="T50" fmla="*/ 220 w 408"/>
                <a:gd name="T51" fmla="*/ 120 h 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8"/>
                <a:gd name="T79" fmla="*/ 0 h 610"/>
                <a:gd name="T80" fmla="*/ 408 w 408"/>
                <a:gd name="T81" fmla="*/ 610 h 61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8" h="610">
                  <a:moveTo>
                    <a:pt x="220" y="120"/>
                  </a:moveTo>
                  <a:lnTo>
                    <a:pt x="284" y="38"/>
                  </a:lnTo>
                  <a:lnTo>
                    <a:pt x="329" y="12"/>
                  </a:lnTo>
                  <a:lnTo>
                    <a:pt x="370" y="0"/>
                  </a:lnTo>
                  <a:lnTo>
                    <a:pt x="408" y="32"/>
                  </a:lnTo>
                  <a:lnTo>
                    <a:pt x="387" y="54"/>
                  </a:lnTo>
                  <a:lnTo>
                    <a:pt x="317" y="86"/>
                  </a:lnTo>
                  <a:lnTo>
                    <a:pt x="220" y="188"/>
                  </a:lnTo>
                  <a:lnTo>
                    <a:pt x="167" y="307"/>
                  </a:lnTo>
                  <a:lnTo>
                    <a:pt x="137" y="439"/>
                  </a:lnTo>
                  <a:lnTo>
                    <a:pt x="130" y="514"/>
                  </a:lnTo>
                  <a:lnTo>
                    <a:pt x="182" y="572"/>
                  </a:lnTo>
                  <a:lnTo>
                    <a:pt x="167" y="596"/>
                  </a:lnTo>
                  <a:lnTo>
                    <a:pt x="116" y="542"/>
                  </a:lnTo>
                  <a:lnTo>
                    <a:pt x="90" y="610"/>
                  </a:lnTo>
                  <a:lnTo>
                    <a:pt x="71" y="610"/>
                  </a:lnTo>
                  <a:lnTo>
                    <a:pt x="84" y="535"/>
                  </a:lnTo>
                  <a:lnTo>
                    <a:pt x="79" y="535"/>
                  </a:lnTo>
                  <a:lnTo>
                    <a:pt x="13" y="580"/>
                  </a:lnTo>
                  <a:lnTo>
                    <a:pt x="0" y="556"/>
                  </a:lnTo>
                  <a:lnTo>
                    <a:pt x="79" y="514"/>
                  </a:lnTo>
                  <a:lnTo>
                    <a:pt x="90" y="484"/>
                  </a:lnTo>
                  <a:lnTo>
                    <a:pt x="109" y="380"/>
                  </a:lnTo>
                  <a:lnTo>
                    <a:pt x="137" y="289"/>
                  </a:lnTo>
                  <a:lnTo>
                    <a:pt x="175" y="192"/>
                  </a:lnTo>
                  <a:lnTo>
                    <a:pt x="220" y="120"/>
                  </a:lnTo>
                  <a:close/>
                </a:path>
              </a:pathLst>
            </a:custGeom>
            <a:solidFill>
              <a:srgbClr val="FF9933"/>
            </a:solidFill>
            <a:ln w="9525">
              <a:solidFill>
                <a:srgbClr val="000000"/>
              </a:solidFill>
              <a:round/>
              <a:headEnd/>
              <a:tailEnd/>
            </a:ln>
          </p:spPr>
          <p:txBody>
            <a:bodyPr/>
            <a:lstStyle/>
            <a:p>
              <a:endParaRPr lang="zh-CN" altLang="en-US"/>
            </a:p>
          </p:txBody>
        </p:sp>
        <p:sp>
          <p:nvSpPr>
            <p:cNvPr id="179249" name="Freeform 26"/>
            <p:cNvSpPr>
              <a:spLocks/>
            </p:cNvSpPr>
            <p:nvPr/>
          </p:nvSpPr>
          <p:spPr bwMode="auto">
            <a:xfrm>
              <a:off x="7785" y="2183"/>
              <a:ext cx="238" cy="643"/>
            </a:xfrm>
            <a:custGeom>
              <a:avLst/>
              <a:gdLst>
                <a:gd name="T0" fmla="*/ 0 w 238"/>
                <a:gd name="T1" fmla="*/ 601 h 643"/>
                <a:gd name="T2" fmla="*/ 26 w 238"/>
                <a:gd name="T3" fmla="*/ 639 h 643"/>
                <a:gd name="T4" fmla="*/ 80 w 238"/>
                <a:gd name="T5" fmla="*/ 643 h 643"/>
                <a:gd name="T6" fmla="*/ 138 w 238"/>
                <a:gd name="T7" fmla="*/ 605 h 643"/>
                <a:gd name="T8" fmla="*/ 198 w 238"/>
                <a:gd name="T9" fmla="*/ 527 h 643"/>
                <a:gd name="T10" fmla="*/ 238 w 238"/>
                <a:gd name="T11" fmla="*/ 319 h 643"/>
                <a:gd name="T12" fmla="*/ 218 w 238"/>
                <a:gd name="T13" fmla="*/ 208 h 643"/>
                <a:gd name="T14" fmla="*/ 171 w 238"/>
                <a:gd name="T15" fmla="*/ 112 h 643"/>
                <a:gd name="T16" fmla="*/ 177 w 238"/>
                <a:gd name="T17" fmla="*/ 26 h 643"/>
                <a:gd name="T18" fmla="*/ 151 w 238"/>
                <a:gd name="T19" fmla="*/ 4 h 643"/>
                <a:gd name="T20" fmla="*/ 120 w 238"/>
                <a:gd name="T21" fmla="*/ 0 h 643"/>
                <a:gd name="T22" fmla="*/ 93 w 238"/>
                <a:gd name="T23" fmla="*/ 30 h 643"/>
                <a:gd name="T24" fmla="*/ 87 w 238"/>
                <a:gd name="T25" fmla="*/ 89 h 643"/>
                <a:gd name="T26" fmla="*/ 106 w 238"/>
                <a:gd name="T27" fmla="*/ 134 h 643"/>
                <a:gd name="T28" fmla="*/ 138 w 238"/>
                <a:gd name="T29" fmla="*/ 154 h 643"/>
                <a:gd name="T30" fmla="*/ 171 w 238"/>
                <a:gd name="T31" fmla="*/ 222 h 643"/>
                <a:gd name="T32" fmla="*/ 192 w 238"/>
                <a:gd name="T33" fmla="*/ 324 h 643"/>
                <a:gd name="T34" fmla="*/ 171 w 238"/>
                <a:gd name="T35" fmla="*/ 425 h 643"/>
                <a:gd name="T36" fmla="*/ 138 w 238"/>
                <a:gd name="T37" fmla="*/ 505 h 643"/>
                <a:gd name="T38" fmla="*/ 100 w 238"/>
                <a:gd name="T39" fmla="*/ 554 h 643"/>
                <a:gd name="T40" fmla="*/ 53 w 238"/>
                <a:gd name="T41" fmla="*/ 573 h 643"/>
                <a:gd name="T42" fmla="*/ 0 w 238"/>
                <a:gd name="T43" fmla="*/ 601 h 6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38"/>
                <a:gd name="T67" fmla="*/ 0 h 643"/>
                <a:gd name="T68" fmla="*/ 238 w 238"/>
                <a:gd name="T69" fmla="*/ 643 h 6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38" h="643">
                  <a:moveTo>
                    <a:pt x="0" y="601"/>
                  </a:moveTo>
                  <a:lnTo>
                    <a:pt x="26" y="639"/>
                  </a:lnTo>
                  <a:lnTo>
                    <a:pt x="80" y="643"/>
                  </a:lnTo>
                  <a:lnTo>
                    <a:pt x="138" y="605"/>
                  </a:lnTo>
                  <a:lnTo>
                    <a:pt x="198" y="527"/>
                  </a:lnTo>
                  <a:lnTo>
                    <a:pt x="238" y="319"/>
                  </a:lnTo>
                  <a:lnTo>
                    <a:pt x="218" y="208"/>
                  </a:lnTo>
                  <a:lnTo>
                    <a:pt x="171" y="112"/>
                  </a:lnTo>
                  <a:lnTo>
                    <a:pt x="177" y="26"/>
                  </a:lnTo>
                  <a:lnTo>
                    <a:pt x="151" y="4"/>
                  </a:lnTo>
                  <a:lnTo>
                    <a:pt x="120" y="0"/>
                  </a:lnTo>
                  <a:lnTo>
                    <a:pt x="93" y="30"/>
                  </a:lnTo>
                  <a:lnTo>
                    <a:pt x="87" y="89"/>
                  </a:lnTo>
                  <a:lnTo>
                    <a:pt x="106" y="134"/>
                  </a:lnTo>
                  <a:lnTo>
                    <a:pt x="138" y="154"/>
                  </a:lnTo>
                  <a:lnTo>
                    <a:pt x="171" y="222"/>
                  </a:lnTo>
                  <a:lnTo>
                    <a:pt x="192" y="324"/>
                  </a:lnTo>
                  <a:lnTo>
                    <a:pt x="171" y="425"/>
                  </a:lnTo>
                  <a:lnTo>
                    <a:pt x="138" y="505"/>
                  </a:lnTo>
                  <a:lnTo>
                    <a:pt x="100" y="554"/>
                  </a:lnTo>
                  <a:lnTo>
                    <a:pt x="53" y="573"/>
                  </a:lnTo>
                  <a:lnTo>
                    <a:pt x="0" y="601"/>
                  </a:lnTo>
                  <a:close/>
                </a:path>
              </a:pathLst>
            </a:custGeom>
            <a:solidFill>
              <a:srgbClr val="FF9933"/>
            </a:solidFill>
            <a:ln w="9525">
              <a:solidFill>
                <a:srgbClr val="000000"/>
              </a:solidFill>
              <a:round/>
              <a:headEnd/>
              <a:tailEnd/>
            </a:ln>
          </p:spPr>
          <p:txBody>
            <a:bodyPr/>
            <a:lstStyle/>
            <a:p>
              <a:endParaRPr lang="zh-CN" altLang="en-US"/>
            </a:p>
          </p:txBody>
        </p:sp>
        <p:sp>
          <p:nvSpPr>
            <p:cNvPr id="179250" name="Freeform 27"/>
            <p:cNvSpPr>
              <a:spLocks/>
            </p:cNvSpPr>
            <p:nvPr/>
          </p:nvSpPr>
          <p:spPr bwMode="auto">
            <a:xfrm>
              <a:off x="7881" y="3176"/>
              <a:ext cx="356" cy="675"/>
            </a:xfrm>
            <a:custGeom>
              <a:avLst/>
              <a:gdLst>
                <a:gd name="T0" fmla="*/ 0 w 356"/>
                <a:gd name="T1" fmla="*/ 0 h 675"/>
                <a:gd name="T2" fmla="*/ 72 w 356"/>
                <a:gd name="T3" fmla="*/ 16 h 675"/>
                <a:gd name="T4" fmla="*/ 189 w 356"/>
                <a:gd name="T5" fmla="*/ 74 h 675"/>
                <a:gd name="T6" fmla="*/ 330 w 356"/>
                <a:gd name="T7" fmla="*/ 174 h 675"/>
                <a:gd name="T8" fmla="*/ 343 w 356"/>
                <a:gd name="T9" fmla="*/ 217 h 675"/>
                <a:gd name="T10" fmla="*/ 285 w 356"/>
                <a:gd name="T11" fmla="*/ 388 h 675"/>
                <a:gd name="T12" fmla="*/ 202 w 356"/>
                <a:gd name="T13" fmla="*/ 500 h 675"/>
                <a:gd name="T14" fmla="*/ 182 w 356"/>
                <a:gd name="T15" fmla="*/ 521 h 675"/>
                <a:gd name="T16" fmla="*/ 195 w 356"/>
                <a:gd name="T17" fmla="*/ 547 h 675"/>
                <a:gd name="T18" fmla="*/ 292 w 356"/>
                <a:gd name="T19" fmla="*/ 579 h 675"/>
                <a:gd name="T20" fmla="*/ 356 w 356"/>
                <a:gd name="T21" fmla="*/ 633 h 675"/>
                <a:gd name="T22" fmla="*/ 356 w 356"/>
                <a:gd name="T23" fmla="*/ 649 h 675"/>
                <a:gd name="T24" fmla="*/ 298 w 356"/>
                <a:gd name="T25" fmla="*/ 675 h 675"/>
                <a:gd name="T26" fmla="*/ 272 w 356"/>
                <a:gd name="T27" fmla="*/ 659 h 675"/>
                <a:gd name="T28" fmla="*/ 234 w 356"/>
                <a:gd name="T29" fmla="*/ 601 h 675"/>
                <a:gd name="T30" fmla="*/ 182 w 356"/>
                <a:gd name="T31" fmla="*/ 579 h 675"/>
                <a:gd name="T32" fmla="*/ 136 w 356"/>
                <a:gd name="T33" fmla="*/ 547 h 675"/>
                <a:gd name="T34" fmla="*/ 144 w 356"/>
                <a:gd name="T35" fmla="*/ 505 h 675"/>
                <a:gd name="T36" fmla="*/ 195 w 356"/>
                <a:gd name="T37" fmla="*/ 436 h 675"/>
                <a:gd name="T38" fmla="*/ 240 w 356"/>
                <a:gd name="T39" fmla="*/ 355 h 675"/>
                <a:gd name="T40" fmla="*/ 272 w 356"/>
                <a:gd name="T41" fmla="*/ 266 h 675"/>
                <a:gd name="T42" fmla="*/ 278 w 356"/>
                <a:gd name="T43" fmla="*/ 208 h 675"/>
                <a:gd name="T44" fmla="*/ 182 w 356"/>
                <a:gd name="T45" fmla="*/ 142 h 675"/>
                <a:gd name="T46" fmla="*/ 52 w 356"/>
                <a:gd name="T47" fmla="*/ 80 h 675"/>
                <a:gd name="T48" fmla="*/ 7 w 356"/>
                <a:gd name="T49" fmla="*/ 54 h 675"/>
                <a:gd name="T50" fmla="*/ 0 w 356"/>
                <a:gd name="T51" fmla="*/ 0 h 67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56"/>
                <a:gd name="T79" fmla="*/ 0 h 675"/>
                <a:gd name="T80" fmla="*/ 356 w 356"/>
                <a:gd name="T81" fmla="*/ 675 h 67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56" h="675">
                  <a:moveTo>
                    <a:pt x="0" y="0"/>
                  </a:moveTo>
                  <a:lnTo>
                    <a:pt x="72" y="16"/>
                  </a:lnTo>
                  <a:lnTo>
                    <a:pt x="189" y="74"/>
                  </a:lnTo>
                  <a:lnTo>
                    <a:pt x="330" y="174"/>
                  </a:lnTo>
                  <a:lnTo>
                    <a:pt x="343" y="217"/>
                  </a:lnTo>
                  <a:lnTo>
                    <a:pt x="285" y="388"/>
                  </a:lnTo>
                  <a:lnTo>
                    <a:pt x="202" y="500"/>
                  </a:lnTo>
                  <a:lnTo>
                    <a:pt x="182" y="521"/>
                  </a:lnTo>
                  <a:lnTo>
                    <a:pt x="195" y="547"/>
                  </a:lnTo>
                  <a:lnTo>
                    <a:pt x="292" y="579"/>
                  </a:lnTo>
                  <a:lnTo>
                    <a:pt x="356" y="633"/>
                  </a:lnTo>
                  <a:lnTo>
                    <a:pt x="356" y="649"/>
                  </a:lnTo>
                  <a:lnTo>
                    <a:pt x="298" y="675"/>
                  </a:lnTo>
                  <a:lnTo>
                    <a:pt x="272" y="659"/>
                  </a:lnTo>
                  <a:lnTo>
                    <a:pt x="234" y="601"/>
                  </a:lnTo>
                  <a:lnTo>
                    <a:pt x="182" y="579"/>
                  </a:lnTo>
                  <a:lnTo>
                    <a:pt x="136" y="547"/>
                  </a:lnTo>
                  <a:lnTo>
                    <a:pt x="144" y="505"/>
                  </a:lnTo>
                  <a:lnTo>
                    <a:pt x="195" y="436"/>
                  </a:lnTo>
                  <a:lnTo>
                    <a:pt x="240" y="355"/>
                  </a:lnTo>
                  <a:lnTo>
                    <a:pt x="272" y="266"/>
                  </a:lnTo>
                  <a:lnTo>
                    <a:pt x="278" y="208"/>
                  </a:lnTo>
                  <a:lnTo>
                    <a:pt x="182" y="142"/>
                  </a:lnTo>
                  <a:lnTo>
                    <a:pt x="52" y="80"/>
                  </a:lnTo>
                  <a:lnTo>
                    <a:pt x="7" y="54"/>
                  </a:lnTo>
                  <a:lnTo>
                    <a:pt x="0" y="0"/>
                  </a:lnTo>
                  <a:close/>
                </a:path>
              </a:pathLst>
            </a:custGeom>
            <a:solidFill>
              <a:srgbClr val="FF9933"/>
            </a:solidFill>
            <a:ln w="9525">
              <a:solidFill>
                <a:srgbClr val="000000"/>
              </a:solidFill>
              <a:round/>
              <a:headEnd/>
              <a:tailEnd/>
            </a:ln>
          </p:spPr>
          <p:txBody>
            <a:bodyPr/>
            <a:lstStyle/>
            <a:p>
              <a:endParaRPr lang="zh-CN" altLang="en-US"/>
            </a:p>
          </p:txBody>
        </p:sp>
        <p:sp>
          <p:nvSpPr>
            <p:cNvPr id="179251" name="Freeform 28"/>
            <p:cNvSpPr>
              <a:spLocks/>
            </p:cNvSpPr>
            <p:nvPr/>
          </p:nvSpPr>
          <p:spPr bwMode="auto">
            <a:xfrm>
              <a:off x="7719" y="3155"/>
              <a:ext cx="178" cy="950"/>
            </a:xfrm>
            <a:custGeom>
              <a:avLst/>
              <a:gdLst>
                <a:gd name="T0" fmla="*/ 41 w 178"/>
                <a:gd name="T1" fmla="*/ 124 h 950"/>
                <a:gd name="T2" fmla="*/ 58 w 178"/>
                <a:gd name="T3" fmla="*/ 38 h 950"/>
                <a:gd name="T4" fmla="*/ 105 w 178"/>
                <a:gd name="T5" fmla="*/ 0 h 950"/>
                <a:gd name="T6" fmla="*/ 150 w 178"/>
                <a:gd name="T7" fmla="*/ 16 h 950"/>
                <a:gd name="T8" fmla="*/ 150 w 178"/>
                <a:gd name="T9" fmla="*/ 59 h 950"/>
                <a:gd name="T10" fmla="*/ 119 w 178"/>
                <a:gd name="T11" fmla="*/ 166 h 950"/>
                <a:gd name="T12" fmla="*/ 79 w 178"/>
                <a:gd name="T13" fmla="*/ 325 h 950"/>
                <a:gd name="T14" fmla="*/ 58 w 178"/>
                <a:gd name="T15" fmla="*/ 417 h 950"/>
                <a:gd name="T16" fmla="*/ 99 w 178"/>
                <a:gd name="T17" fmla="*/ 545 h 950"/>
                <a:gd name="T18" fmla="*/ 157 w 178"/>
                <a:gd name="T19" fmla="*/ 683 h 950"/>
                <a:gd name="T20" fmla="*/ 178 w 178"/>
                <a:gd name="T21" fmla="*/ 737 h 950"/>
                <a:gd name="T22" fmla="*/ 178 w 178"/>
                <a:gd name="T23" fmla="*/ 791 h 950"/>
                <a:gd name="T24" fmla="*/ 133 w 178"/>
                <a:gd name="T25" fmla="*/ 821 h 950"/>
                <a:gd name="T26" fmla="*/ 99 w 178"/>
                <a:gd name="T27" fmla="*/ 896 h 950"/>
                <a:gd name="T28" fmla="*/ 105 w 178"/>
                <a:gd name="T29" fmla="*/ 938 h 950"/>
                <a:gd name="T30" fmla="*/ 71 w 178"/>
                <a:gd name="T31" fmla="*/ 950 h 950"/>
                <a:gd name="T32" fmla="*/ 21 w 178"/>
                <a:gd name="T33" fmla="*/ 903 h 950"/>
                <a:gd name="T34" fmla="*/ 41 w 178"/>
                <a:gd name="T35" fmla="*/ 842 h 950"/>
                <a:gd name="T36" fmla="*/ 92 w 178"/>
                <a:gd name="T37" fmla="*/ 784 h 950"/>
                <a:gd name="T38" fmla="*/ 133 w 178"/>
                <a:gd name="T39" fmla="*/ 763 h 950"/>
                <a:gd name="T40" fmla="*/ 144 w 178"/>
                <a:gd name="T41" fmla="*/ 737 h 950"/>
                <a:gd name="T42" fmla="*/ 92 w 178"/>
                <a:gd name="T43" fmla="*/ 629 h 950"/>
                <a:gd name="T44" fmla="*/ 34 w 178"/>
                <a:gd name="T45" fmla="*/ 501 h 950"/>
                <a:gd name="T46" fmla="*/ 0 w 178"/>
                <a:gd name="T47" fmla="*/ 443 h 950"/>
                <a:gd name="T48" fmla="*/ 0 w 178"/>
                <a:gd name="T49" fmla="*/ 405 h 950"/>
                <a:gd name="T50" fmla="*/ 13 w 178"/>
                <a:gd name="T51" fmla="*/ 351 h 950"/>
                <a:gd name="T52" fmla="*/ 34 w 178"/>
                <a:gd name="T53" fmla="*/ 224 h 950"/>
                <a:gd name="T54" fmla="*/ 41 w 178"/>
                <a:gd name="T55" fmla="*/ 124 h 95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78"/>
                <a:gd name="T85" fmla="*/ 0 h 950"/>
                <a:gd name="T86" fmla="*/ 178 w 178"/>
                <a:gd name="T87" fmla="*/ 950 h 95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78" h="950">
                  <a:moveTo>
                    <a:pt x="41" y="124"/>
                  </a:moveTo>
                  <a:lnTo>
                    <a:pt x="58" y="38"/>
                  </a:lnTo>
                  <a:lnTo>
                    <a:pt x="105" y="0"/>
                  </a:lnTo>
                  <a:lnTo>
                    <a:pt x="150" y="16"/>
                  </a:lnTo>
                  <a:lnTo>
                    <a:pt x="150" y="59"/>
                  </a:lnTo>
                  <a:lnTo>
                    <a:pt x="119" y="166"/>
                  </a:lnTo>
                  <a:lnTo>
                    <a:pt x="79" y="325"/>
                  </a:lnTo>
                  <a:lnTo>
                    <a:pt x="58" y="417"/>
                  </a:lnTo>
                  <a:lnTo>
                    <a:pt x="99" y="545"/>
                  </a:lnTo>
                  <a:lnTo>
                    <a:pt x="157" y="683"/>
                  </a:lnTo>
                  <a:lnTo>
                    <a:pt x="178" y="737"/>
                  </a:lnTo>
                  <a:lnTo>
                    <a:pt x="178" y="791"/>
                  </a:lnTo>
                  <a:lnTo>
                    <a:pt x="133" y="821"/>
                  </a:lnTo>
                  <a:lnTo>
                    <a:pt x="99" y="896"/>
                  </a:lnTo>
                  <a:lnTo>
                    <a:pt x="105" y="938"/>
                  </a:lnTo>
                  <a:lnTo>
                    <a:pt x="71" y="950"/>
                  </a:lnTo>
                  <a:lnTo>
                    <a:pt x="21" y="903"/>
                  </a:lnTo>
                  <a:lnTo>
                    <a:pt x="41" y="842"/>
                  </a:lnTo>
                  <a:lnTo>
                    <a:pt x="92" y="784"/>
                  </a:lnTo>
                  <a:lnTo>
                    <a:pt x="133" y="763"/>
                  </a:lnTo>
                  <a:lnTo>
                    <a:pt x="144" y="737"/>
                  </a:lnTo>
                  <a:lnTo>
                    <a:pt x="92" y="629"/>
                  </a:lnTo>
                  <a:lnTo>
                    <a:pt x="34" y="501"/>
                  </a:lnTo>
                  <a:lnTo>
                    <a:pt x="0" y="443"/>
                  </a:lnTo>
                  <a:lnTo>
                    <a:pt x="0" y="405"/>
                  </a:lnTo>
                  <a:lnTo>
                    <a:pt x="13" y="351"/>
                  </a:lnTo>
                  <a:lnTo>
                    <a:pt x="34" y="224"/>
                  </a:lnTo>
                  <a:lnTo>
                    <a:pt x="41" y="124"/>
                  </a:lnTo>
                  <a:close/>
                </a:path>
              </a:pathLst>
            </a:custGeom>
            <a:solidFill>
              <a:srgbClr val="FF9933"/>
            </a:solidFill>
            <a:ln w="9525">
              <a:solidFill>
                <a:srgbClr val="000000"/>
              </a:solidFill>
              <a:round/>
              <a:headEnd/>
              <a:tailEnd/>
            </a:ln>
          </p:spPr>
          <p:txBody>
            <a:bodyPr/>
            <a:lstStyle/>
            <a:p>
              <a:endParaRPr lang="zh-CN" altLang="en-US"/>
            </a:p>
          </p:txBody>
        </p:sp>
      </p:grpSp>
      <p:sp>
        <p:nvSpPr>
          <p:cNvPr id="179224" name="Line 29"/>
          <p:cNvSpPr>
            <a:spLocks noChangeShapeType="1"/>
          </p:cNvSpPr>
          <p:nvPr/>
        </p:nvSpPr>
        <p:spPr bwMode="auto">
          <a:xfrm>
            <a:off x="4486275" y="4098925"/>
            <a:ext cx="255588" cy="123825"/>
          </a:xfrm>
          <a:prstGeom prst="line">
            <a:avLst/>
          </a:prstGeom>
          <a:noFill/>
          <a:ln w="19050">
            <a:solidFill>
              <a:srgbClr val="0000FF"/>
            </a:solidFill>
            <a:round/>
            <a:headEnd/>
            <a:tailEnd type="triangle" w="med" len="med"/>
          </a:ln>
        </p:spPr>
        <p:txBody>
          <a:bodyPr/>
          <a:lstStyle/>
          <a:p>
            <a:endParaRPr lang="zh-CN" altLang="en-US"/>
          </a:p>
        </p:txBody>
      </p:sp>
      <p:sp>
        <p:nvSpPr>
          <p:cNvPr id="179225" name="Line 30"/>
          <p:cNvSpPr>
            <a:spLocks noChangeShapeType="1"/>
          </p:cNvSpPr>
          <p:nvPr/>
        </p:nvSpPr>
        <p:spPr bwMode="auto">
          <a:xfrm rot="-402070">
            <a:off x="4354513" y="4776788"/>
            <a:ext cx="323850" cy="60325"/>
          </a:xfrm>
          <a:prstGeom prst="line">
            <a:avLst/>
          </a:prstGeom>
          <a:noFill/>
          <a:ln w="19050">
            <a:solidFill>
              <a:srgbClr val="0000FF"/>
            </a:solidFill>
            <a:round/>
            <a:headEnd/>
            <a:tailEnd type="triangle" w="med" len="med"/>
          </a:ln>
        </p:spPr>
        <p:txBody>
          <a:bodyPr/>
          <a:lstStyle/>
          <a:p>
            <a:endParaRPr lang="zh-CN" altLang="en-US"/>
          </a:p>
        </p:txBody>
      </p:sp>
      <p:sp>
        <p:nvSpPr>
          <p:cNvPr id="179226" name="Line 31"/>
          <p:cNvSpPr>
            <a:spLocks noChangeShapeType="1"/>
          </p:cNvSpPr>
          <p:nvPr/>
        </p:nvSpPr>
        <p:spPr bwMode="auto">
          <a:xfrm flipV="1">
            <a:off x="4354513" y="5475288"/>
            <a:ext cx="195262" cy="60325"/>
          </a:xfrm>
          <a:prstGeom prst="line">
            <a:avLst/>
          </a:prstGeom>
          <a:noFill/>
          <a:ln w="19050">
            <a:solidFill>
              <a:srgbClr val="0000FF"/>
            </a:solidFill>
            <a:round/>
            <a:headEnd/>
            <a:tailEnd type="triangle" w="med" len="med"/>
          </a:ln>
        </p:spPr>
        <p:txBody>
          <a:bodyPr/>
          <a:lstStyle/>
          <a:p>
            <a:endParaRPr lang="zh-CN" altLang="en-US"/>
          </a:p>
        </p:txBody>
      </p:sp>
      <p:sp>
        <p:nvSpPr>
          <p:cNvPr id="179227" name="Text Box 32"/>
          <p:cNvSpPr txBox="1">
            <a:spLocks noChangeArrowheads="1"/>
          </p:cNvSpPr>
          <p:nvPr/>
        </p:nvSpPr>
        <p:spPr bwMode="auto">
          <a:xfrm>
            <a:off x="1773238" y="4294188"/>
            <a:ext cx="393700" cy="457200"/>
          </a:xfrm>
          <a:prstGeom prst="rect">
            <a:avLst/>
          </a:prstGeom>
          <a:noFill/>
          <a:ln w="9525">
            <a:noFill/>
            <a:miter lim="800000"/>
            <a:headEnd/>
            <a:tailEnd/>
          </a:ln>
        </p:spPr>
        <p:txBody>
          <a:bodyPr wrap="none">
            <a:spAutoFit/>
          </a:bodyPr>
          <a:lstStyle/>
          <a:p>
            <a:r>
              <a:rPr lang="en-US" altLang="zh-CN" sz="2400" i="1">
                <a:solidFill>
                  <a:srgbClr val="FF9933"/>
                </a:solidFill>
                <a:latin typeface="Times New Roman" pitchFamily="18" charset="0"/>
                <a:sym typeface="Mathematica1Mono" pitchFamily="18" charset="2"/>
              </a:rPr>
              <a:t></a:t>
            </a:r>
            <a:endParaRPr lang="en-US" altLang="zh-CN" sz="2400" i="1">
              <a:solidFill>
                <a:srgbClr val="FF9933"/>
              </a:solidFill>
              <a:latin typeface="Times New Roman" pitchFamily="18" charset="0"/>
            </a:endParaRPr>
          </a:p>
        </p:txBody>
      </p:sp>
      <p:sp>
        <p:nvSpPr>
          <p:cNvPr id="179228" name="Text Box 33"/>
          <p:cNvSpPr txBox="1">
            <a:spLocks noChangeArrowheads="1"/>
          </p:cNvSpPr>
          <p:nvPr/>
        </p:nvSpPr>
        <p:spPr bwMode="auto">
          <a:xfrm>
            <a:off x="2290763" y="4160838"/>
            <a:ext cx="438150" cy="457200"/>
          </a:xfrm>
          <a:prstGeom prst="rect">
            <a:avLst/>
          </a:prstGeom>
          <a:noFill/>
          <a:ln w="9525">
            <a:noFill/>
            <a:miter lim="800000"/>
            <a:headEnd/>
            <a:tailEnd/>
          </a:ln>
        </p:spPr>
        <p:txBody>
          <a:bodyPr wrap="none">
            <a:spAutoFit/>
          </a:bodyPr>
          <a:lstStyle/>
          <a:p>
            <a:r>
              <a:rPr lang="en-US" altLang="zh-CN" sz="2400" i="1">
                <a:latin typeface="Times New Roman" pitchFamily="18" charset="0"/>
              </a:rPr>
              <a:t>d</a:t>
            </a:r>
            <a:r>
              <a:rPr lang="en-US" altLang="zh-CN" sz="2400" i="1" baseline="-25000">
                <a:latin typeface="Times New Roman" pitchFamily="18" charset="0"/>
              </a:rPr>
              <a:t>0</a:t>
            </a:r>
          </a:p>
        </p:txBody>
      </p:sp>
      <p:sp>
        <p:nvSpPr>
          <p:cNvPr id="179229" name="Oval 34"/>
          <p:cNvSpPr>
            <a:spLocks noChangeArrowheads="1"/>
          </p:cNvSpPr>
          <p:nvPr/>
        </p:nvSpPr>
        <p:spPr bwMode="auto">
          <a:xfrm>
            <a:off x="6430963" y="4664075"/>
            <a:ext cx="68262" cy="61913"/>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79230" name="Text Box 35"/>
          <p:cNvSpPr txBox="1">
            <a:spLocks noChangeArrowheads="1"/>
          </p:cNvSpPr>
          <p:nvPr/>
        </p:nvSpPr>
        <p:spPr bwMode="auto">
          <a:xfrm>
            <a:off x="5940425" y="4437063"/>
            <a:ext cx="481013" cy="304800"/>
          </a:xfrm>
          <a:prstGeom prst="rect">
            <a:avLst/>
          </a:prstGeom>
          <a:noFill/>
          <a:ln w="9525">
            <a:noFill/>
            <a:miter lim="800000"/>
            <a:headEnd/>
            <a:tailEnd/>
          </a:ln>
        </p:spPr>
        <p:txBody>
          <a:bodyPr wrap="none">
            <a:spAutoFit/>
          </a:bodyPr>
          <a:lstStyle/>
          <a:p>
            <a:r>
              <a:rPr lang="en-US" altLang="zh-CN" sz="1400" i="1">
                <a:latin typeface="Times New Roman" pitchFamily="18" charset="0"/>
              </a:rPr>
              <a:t>Fo</a:t>
            </a:r>
            <a:r>
              <a:rPr lang="en-US" altLang="zh-CN" sz="1400" i="1">
                <a:latin typeface="Times New Roman" pitchFamily="18" charset="0"/>
                <a:cs typeface="Times New Roman" pitchFamily="18" charset="0"/>
              </a:rPr>
              <a:t>´</a:t>
            </a:r>
            <a:endParaRPr lang="en-US" altLang="zh-CN" sz="1400" i="1">
              <a:latin typeface="Times New Roman" pitchFamily="18" charset="0"/>
            </a:endParaRPr>
          </a:p>
        </p:txBody>
      </p:sp>
      <p:sp>
        <p:nvSpPr>
          <p:cNvPr id="179231" name="Text Box 36"/>
          <p:cNvSpPr txBox="1">
            <a:spLocks noChangeArrowheads="1"/>
          </p:cNvSpPr>
          <p:nvPr/>
        </p:nvSpPr>
        <p:spPr bwMode="auto">
          <a:xfrm>
            <a:off x="6376988" y="4437063"/>
            <a:ext cx="382587" cy="304800"/>
          </a:xfrm>
          <a:prstGeom prst="rect">
            <a:avLst/>
          </a:prstGeom>
          <a:noFill/>
          <a:ln w="9525">
            <a:noFill/>
            <a:miter lim="800000"/>
            <a:headEnd/>
            <a:tailEnd/>
          </a:ln>
        </p:spPr>
        <p:txBody>
          <a:bodyPr wrap="none">
            <a:spAutoFit/>
          </a:bodyPr>
          <a:lstStyle/>
          <a:p>
            <a:r>
              <a:rPr lang="en-US" altLang="zh-CN" sz="1400" i="1">
                <a:latin typeface="Times New Roman" pitchFamily="18" charset="0"/>
              </a:rPr>
              <a:t>Fe</a:t>
            </a:r>
          </a:p>
        </p:txBody>
      </p:sp>
      <p:sp>
        <p:nvSpPr>
          <p:cNvPr id="179232" name="Line 37"/>
          <p:cNvSpPr>
            <a:spLocks noChangeShapeType="1"/>
          </p:cNvSpPr>
          <p:nvPr/>
        </p:nvSpPr>
        <p:spPr bwMode="auto">
          <a:xfrm flipV="1">
            <a:off x="6742113" y="4589463"/>
            <a:ext cx="647700" cy="239712"/>
          </a:xfrm>
          <a:prstGeom prst="line">
            <a:avLst/>
          </a:prstGeom>
          <a:noFill/>
          <a:ln w="28575">
            <a:solidFill>
              <a:srgbClr val="0000FF"/>
            </a:solidFill>
            <a:round/>
            <a:headEnd/>
            <a:tailEnd/>
          </a:ln>
        </p:spPr>
        <p:txBody>
          <a:bodyPr/>
          <a:lstStyle/>
          <a:p>
            <a:endParaRPr lang="zh-CN" altLang="en-US"/>
          </a:p>
        </p:txBody>
      </p:sp>
      <p:sp>
        <p:nvSpPr>
          <p:cNvPr id="179233" name="Line 38"/>
          <p:cNvSpPr>
            <a:spLocks noChangeShapeType="1"/>
          </p:cNvSpPr>
          <p:nvPr/>
        </p:nvSpPr>
        <p:spPr bwMode="auto">
          <a:xfrm rot="20916130" flipV="1">
            <a:off x="6821488" y="4722813"/>
            <a:ext cx="257175" cy="60325"/>
          </a:xfrm>
          <a:prstGeom prst="line">
            <a:avLst/>
          </a:prstGeom>
          <a:noFill/>
          <a:ln w="19050">
            <a:solidFill>
              <a:srgbClr val="0000FF"/>
            </a:solidFill>
            <a:round/>
            <a:headEnd/>
            <a:tailEnd type="triangle" w="med" len="med"/>
          </a:ln>
        </p:spPr>
        <p:txBody>
          <a:bodyPr/>
          <a:lstStyle/>
          <a:p>
            <a:endParaRPr lang="zh-CN" altLang="en-US"/>
          </a:p>
        </p:txBody>
      </p:sp>
      <p:sp>
        <p:nvSpPr>
          <p:cNvPr id="179234" name="Line 39"/>
          <p:cNvSpPr>
            <a:spLocks noChangeShapeType="1"/>
          </p:cNvSpPr>
          <p:nvPr/>
        </p:nvSpPr>
        <p:spPr bwMode="auto">
          <a:xfrm flipV="1">
            <a:off x="6742113" y="4713288"/>
            <a:ext cx="647700" cy="238125"/>
          </a:xfrm>
          <a:prstGeom prst="line">
            <a:avLst/>
          </a:prstGeom>
          <a:noFill/>
          <a:ln w="28575">
            <a:solidFill>
              <a:srgbClr val="0000FF"/>
            </a:solidFill>
            <a:round/>
            <a:headEnd/>
            <a:tailEnd/>
          </a:ln>
        </p:spPr>
        <p:txBody>
          <a:bodyPr/>
          <a:lstStyle/>
          <a:p>
            <a:endParaRPr lang="zh-CN" altLang="en-US"/>
          </a:p>
        </p:txBody>
      </p:sp>
      <p:sp>
        <p:nvSpPr>
          <p:cNvPr id="179235" name="Freeform 40"/>
          <p:cNvSpPr>
            <a:spLocks/>
          </p:cNvSpPr>
          <p:nvPr/>
        </p:nvSpPr>
        <p:spPr bwMode="auto">
          <a:xfrm>
            <a:off x="6865938" y="4827588"/>
            <a:ext cx="249237" cy="82550"/>
          </a:xfrm>
          <a:custGeom>
            <a:avLst/>
            <a:gdLst>
              <a:gd name="T0" fmla="*/ 0 w 157"/>
              <a:gd name="T1" fmla="*/ 2147483647 h 52"/>
              <a:gd name="T2" fmla="*/ 2147483647 w 157"/>
              <a:gd name="T3" fmla="*/ 0 h 52"/>
              <a:gd name="T4" fmla="*/ 0 60000 65536"/>
              <a:gd name="T5" fmla="*/ 0 60000 65536"/>
              <a:gd name="T6" fmla="*/ 0 w 157"/>
              <a:gd name="T7" fmla="*/ 0 h 52"/>
              <a:gd name="T8" fmla="*/ 157 w 157"/>
              <a:gd name="T9" fmla="*/ 52 h 52"/>
            </a:gdLst>
            <a:ahLst/>
            <a:cxnLst>
              <a:cxn ang="T4">
                <a:pos x="T0" y="T1"/>
              </a:cxn>
              <a:cxn ang="T5">
                <a:pos x="T2" y="T3"/>
              </a:cxn>
            </a:cxnLst>
            <a:rect l="T6" t="T7" r="T8" b="T9"/>
            <a:pathLst>
              <a:path w="157" h="52">
                <a:moveTo>
                  <a:pt x="0" y="52"/>
                </a:moveTo>
                <a:lnTo>
                  <a:pt x="157" y="0"/>
                </a:lnTo>
              </a:path>
            </a:pathLst>
          </a:custGeom>
          <a:noFill/>
          <a:ln w="19050">
            <a:solidFill>
              <a:srgbClr val="0000FF"/>
            </a:solidFill>
            <a:round/>
            <a:headEnd/>
            <a:tailEnd type="triangle" w="med" len="med"/>
          </a:ln>
        </p:spPr>
        <p:txBody>
          <a:bodyPr/>
          <a:lstStyle/>
          <a:p>
            <a:endParaRPr lang="zh-CN" altLang="en-US"/>
          </a:p>
        </p:txBody>
      </p:sp>
      <p:sp>
        <p:nvSpPr>
          <p:cNvPr id="179236" name="Line 41"/>
          <p:cNvSpPr>
            <a:spLocks noChangeShapeType="1"/>
          </p:cNvSpPr>
          <p:nvPr/>
        </p:nvSpPr>
        <p:spPr bwMode="auto">
          <a:xfrm flipV="1">
            <a:off x="6808788" y="4837113"/>
            <a:ext cx="644525" cy="236537"/>
          </a:xfrm>
          <a:prstGeom prst="line">
            <a:avLst/>
          </a:prstGeom>
          <a:noFill/>
          <a:ln w="28575">
            <a:solidFill>
              <a:srgbClr val="0000FF"/>
            </a:solidFill>
            <a:round/>
            <a:headEnd/>
            <a:tailEnd/>
          </a:ln>
        </p:spPr>
        <p:txBody>
          <a:bodyPr/>
          <a:lstStyle/>
          <a:p>
            <a:endParaRPr lang="zh-CN" altLang="en-US"/>
          </a:p>
        </p:txBody>
      </p:sp>
      <p:sp>
        <p:nvSpPr>
          <p:cNvPr id="179237" name="Line 42"/>
          <p:cNvSpPr>
            <a:spLocks noChangeShapeType="1"/>
          </p:cNvSpPr>
          <p:nvPr/>
        </p:nvSpPr>
        <p:spPr bwMode="auto">
          <a:xfrm rot="21098270" flipV="1">
            <a:off x="6861175" y="4981575"/>
            <a:ext cx="260350" cy="63500"/>
          </a:xfrm>
          <a:prstGeom prst="line">
            <a:avLst/>
          </a:prstGeom>
          <a:noFill/>
          <a:ln w="19050">
            <a:solidFill>
              <a:srgbClr val="0000FF"/>
            </a:solidFill>
            <a:round/>
            <a:headEnd/>
            <a:tailEnd type="triangle" w="med" len="med"/>
          </a:ln>
        </p:spPr>
        <p:txBody>
          <a:bodyPr/>
          <a:lstStyle/>
          <a:p>
            <a:endParaRPr lang="zh-CN" altLang="en-US"/>
          </a:p>
        </p:txBody>
      </p:sp>
      <p:sp>
        <p:nvSpPr>
          <p:cNvPr id="179238" name="Line 43"/>
          <p:cNvSpPr>
            <a:spLocks noChangeShapeType="1"/>
          </p:cNvSpPr>
          <p:nvPr/>
        </p:nvSpPr>
        <p:spPr bwMode="auto">
          <a:xfrm flipV="1">
            <a:off x="4937125" y="5083175"/>
            <a:ext cx="1871663" cy="676275"/>
          </a:xfrm>
          <a:prstGeom prst="line">
            <a:avLst/>
          </a:prstGeom>
          <a:noFill/>
          <a:ln w="19050">
            <a:solidFill>
              <a:srgbClr val="0000FF"/>
            </a:solidFill>
            <a:prstDash val="dash"/>
            <a:round/>
            <a:headEnd/>
            <a:tailEnd/>
          </a:ln>
        </p:spPr>
        <p:txBody>
          <a:bodyPr/>
          <a:lstStyle/>
          <a:p>
            <a:endParaRPr lang="zh-CN" altLang="en-US"/>
          </a:p>
        </p:txBody>
      </p:sp>
      <p:sp>
        <p:nvSpPr>
          <p:cNvPr id="179239" name="Line 44"/>
          <p:cNvSpPr>
            <a:spLocks noChangeShapeType="1"/>
          </p:cNvSpPr>
          <p:nvPr/>
        </p:nvSpPr>
        <p:spPr bwMode="auto">
          <a:xfrm flipV="1">
            <a:off x="4911725" y="4948238"/>
            <a:ext cx="1871663" cy="676275"/>
          </a:xfrm>
          <a:prstGeom prst="line">
            <a:avLst/>
          </a:prstGeom>
          <a:noFill/>
          <a:ln w="19050">
            <a:solidFill>
              <a:srgbClr val="0000FF"/>
            </a:solidFill>
            <a:prstDash val="dash"/>
            <a:round/>
            <a:headEnd/>
            <a:tailEnd/>
          </a:ln>
        </p:spPr>
        <p:txBody>
          <a:bodyPr/>
          <a:lstStyle/>
          <a:p>
            <a:endParaRPr lang="zh-CN" altLang="en-US"/>
          </a:p>
        </p:txBody>
      </p:sp>
      <p:sp>
        <p:nvSpPr>
          <p:cNvPr id="179240" name="Line 45"/>
          <p:cNvSpPr>
            <a:spLocks noChangeShapeType="1"/>
          </p:cNvSpPr>
          <p:nvPr/>
        </p:nvSpPr>
        <p:spPr bwMode="auto">
          <a:xfrm rot="181451" flipV="1">
            <a:off x="4800600" y="4873625"/>
            <a:ext cx="1666875" cy="704850"/>
          </a:xfrm>
          <a:prstGeom prst="line">
            <a:avLst/>
          </a:prstGeom>
          <a:noFill/>
          <a:ln w="19050">
            <a:solidFill>
              <a:srgbClr val="0000FF"/>
            </a:solidFill>
            <a:prstDash val="dash"/>
            <a:round/>
            <a:headEnd/>
            <a:tailEnd/>
          </a:ln>
        </p:spPr>
        <p:txBody>
          <a:bodyPr/>
          <a:lstStyle/>
          <a:p>
            <a:endParaRPr lang="zh-CN" altLang="en-US"/>
          </a:p>
        </p:txBody>
      </p:sp>
      <p:sp>
        <p:nvSpPr>
          <p:cNvPr id="179241" name="AutoShape 50"/>
          <p:cNvSpPr>
            <a:spLocks noChangeArrowheads="1"/>
          </p:cNvSpPr>
          <p:nvPr/>
        </p:nvSpPr>
        <p:spPr bwMode="auto">
          <a:xfrm>
            <a:off x="6588125" y="3811588"/>
            <a:ext cx="558800" cy="360362"/>
          </a:xfrm>
          <a:prstGeom prst="wedgeRoundRectCallout">
            <a:avLst>
              <a:gd name="adj1" fmla="val -35935"/>
              <a:gd name="adj2" fmla="val 216250"/>
              <a:gd name="adj3" fmla="val 16667"/>
            </a:avLst>
          </a:prstGeom>
          <a:gradFill rotWithShape="0">
            <a:gsLst>
              <a:gs pos="0">
                <a:schemeClr val="accent1"/>
              </a:gs>
              <a:gs pos="100000">
                <a:schemeClr val="bg1"/>
              </a:gs>
            </a:gsLst>
            <a:lin ang="5400000" scaled="1"/>
          </a:gradFill>
          <a:ln w="9525">
            <a:solidFill>
              <a:schemeClr val="tx2"/>
            </a:solidFill>
            <a:miter lim="800000"/>
            <a:headEnd/>
            <a:tailEnd type="none" w="sm" len="lg"/>
          </a:ln>
        </p:spPr>
        <p:txBody>
          <a:bodyPr/>
          <a:lstStyle/>
          <a:p>
            <a:pPr algn="ctr">
              <a:spcBef>
                <a:spcPct val="50000"/>
              </a:spcBef>
            </a:pPr>
            <a:endParaRPr lang="zh-CN" altLang="zh-CN" sz="2800"/>
          </a:p>
        </p:txBody>
      </p:sp>
      <p:sp>
        <p:nvSpPr>
          <p:cNvPr id="179242" name="Text Box 46"/>
          <p:cNvSpPr txBox="1">
            <a:spLocks noChangeArrowheads="1"/>
          </p:cNvSpPr>
          <p:nvPr/>
        </p:nvSpPr>
        <p:spPr bwMode="auto">
          <a:xfrm>
            <a:off x="6657975" y="3752850"/>
            <a:ext cx="519113" cy="457200"/>
          </a:xfrm>
          <a:prstGeom prst="rect">
            <a:avLst/>
          </a:prstGeom>
          <a:noFill/>
          <a:ln w="9525">
            <a:noFill/>
            <a:miter lim="800000"/>
            <a:headEnd/>
            <a:tailEnd/>
          </a:ln>
        </p:spPr>
        <p:txBody>
          <a:bodyPr wrap="none">
            <a:spAutoFit/>
          </a:bodyPr>
          <a:lstStyle/>
          <a:p>
            <a:r>
              <a:rPr lang="en-US" altLang="zh-CN" sz="2400" i="1">
                <a:solidFill>
                  <a:srgbClr val="FF9933"/>
                </a:solidFill>
                <a:latin typeface="Times New Roman" pitchFamily="18" charset="0"/>
                <a:sym typeface="Mathematica1Mono" pitchFamily="18" charset="2"/>
              </a:rPr>
              <a:t></a:t>
            </a:r>
            <a:r>
              <a:rPr lang="en-US" altLang="zh-CN" sz="2400" i="1">
                <a:solidFill>
                  <a:srgbClr val="FF9933"/>
                </a:solidFill>
                <a:latin typeface="Times New Roman" pitchFamily="18" charset="0"/>
                <a:cs typeface="Times New Roman" pitchFamily="18" charset="0"/>
                <a:sym typeface="Mathematica1Mono" pitchFamily="18" charset="2"/>
              </a:rPr>
              <a:t>´</a:t>
            </a:r>
            <a:endParaRPr lang="en-US" altLang="zh-CN" sz="2400" i="1">
              <a:solidFill>
                <a:srgbClr val="FF9933"/>
              </a:solidFill>
              <a:latin typeface="Times New Roman" pitchFamily="18" charset="0"/>
            </a:endParaRPr>
          </a:p>
        </p:txBody>
      </p:sp>
      <p:sp>
        <p:nvSpPr>
          <p:cNvPr id="179243" name="Rectangle 53"/>
          <p:cNvSpPr>
            <a:spLocks noChangeArrowheads="1"/>
          </p:cNvSpPr>
          <p:nvPr/>
        </p:nvSpPr>
        <p:spPr bwMode="auto">
          <a:xfrm>
            <a:off x="611188" y="3141663"/>
            <a:ext cx="8064500" cy="2808287"/>
          </a:xfrm>
          <a:prstGeom prst="rect">
            <a:avLst/>
          </a:prstGeom>
          <a:noFill/>
          <a:ln w="9525">
            <a:solidFill>
              <a:schemeClr val="tx1"/>
            </a:solidFill>
            <a:miter lim="800000"/>
            <a:headEnd/>
            <a:tailEnd/>
          </a:ln>
        </p:spPr>
        <p:txBody>
          <a:bodyPr wrap="none" anchor="ctr"/>
          <a:lstStyle/>
          <a:p>
            <a:endParaRPr lang="zh-CN" altLang="en-US"/>
          </a:p>
        </p:txBody>
      </p:sp>
      <p:graphicFrame>
        <p:nvGraphicFramePr>
          <p:cNvPr id="27702" name="Object 54"/>
          <p:cNvGraphicFramePr>
            <a:graphicFrameLocks noChangeAspect="1"/>
          </p:cNvGraphicFramePr>
          <p:nvPr/>
        </p:nvGraphicFramePr>
        <p:xfrm>
          <a:off x="6659563" y="793750"/>
          <a:ext cx="1401762" cy="1358900"/>
        </p:xfrm>
        <a:graphic>
          <a:graphicData uri="http://schemas.openxmlformats.org/presentationml/2006/ole">
            <p:oleObj spid="_x0000_s194563" name="公式" r:id="rId4" imgW="355320" imgH="342720" progId="">
              <p:embed/>
            </p:oleObj>
          </a:graphicData>
        </a:graphic>
      </p:graphicFrame>
      <p:graphicFrame>
        <p:nvGraphicFramePr>
          <p:cNvPr id="27703" name="Object 55"/>
          <p:cNvGraphicFramePr>
            <a:graphicFrameLocks noChangeAspect="1"/>
          </p:cNvGraphicFramePr>
          <p:nvPr/>
        </p:nvGraphicFramePr>
        <p:xfrm>
          <a:off x="1119188" y="793750"/>
          <a:ext cx="1652587" cy="1358900"/>
        </p:xfrm>
        <a:graphic>
          <a:graphicData uri="http://schemas.openxmlformats.org/presentationml/2006/ole">
            <p:oleObj spid="_x0000_s194564" name="公式" r:id="rId5" imgW="419040" imgH="342720" progId="">
              <p:embed/>
            </p:oleObj>
          </a:graphicData>
        </a:graphic>
      </p:graphicFrame>
      <p:graphicFrame>
        <p:nvGraphicFramePr>
          <p:cNvPr id="27704" name="Object 56"/>
          <p:cNvGraphicFramePr>
            <a:graphicFrameLocks noChangeAspect="1"/>
          </p:cNvGraphicFramePr>
          <p:nvPr/>
        </p:nvGraphicFramePr>
        <p:xfrm>
          <a:off x="3390900" y="966788"/>
          <a:ext cx="2605088" cy="804862"/>
        </p:xfrm>
        <a:graphic>
          <a:graphicData uri="http://schemas.openxmlformats.org/presentationml/2006/ole">
            <p:oleObj spid="_x0000_s194565" name="公式" r:id="rId6" imgW="660240" imgH="203040" progId="">
              <p:embed/>
            </p:oleObj>
          </a:graphicData>
        </a:graphic>
      </p:graphicFrame>
      <p:graphicFrame>
        <p:nvGraphicFramePr>
          <p:cNvPr id="27705" name="Object 57"/>
          <p:cNvGraphicFramePr>
            <a:graphicFrameLocks noChangeAspect="1"/>
          </p:cNvGraphicFramePr>
          <p:nvPr/>
        </p:nvGraphicFramePr>
        <p:xfrm>
          <a:off x="1187450" y="1873250"/>
          <a:ext cx="1452563" cy="1157288"/>
        </p:xfrm>
        <a:graphic>
          <a:graphicData uri="http://schemas.openxmlformats.org/presentationml/2006/ole">
            <p:oleObj spid="_x0000_s194566" name="公式" r:id="rId7" imgW="368280" imgH="291960" progId="">
              <p:embed/>
            </p:oleObj>
          </a:graphicData>
        </a:graphic>
      </p:graphicFrame>
      <p:graphicFrame>
        <p:nvGraphicFramePr>
          <p:cNvPr id="27706" name="Object 58"/>
          <p:cNvGraphicFramePr>
            <a:graphicFrameLocks noChangeAspect="1"/>
          </p:cNvGraphicFramePr>
          <p:nvPr/>
        </p:nvGraphicFramePr>
        <p:xfrm>
          <a:off x="2771775" y="1716088"/>
          <a:ext cx="1601788" cy="1509712"/>
        </p:xfrm>
        <a:graphic>
          <a:graphicData uri="http://schemas.openxmlformats.org/presentationml/2006/ole">
            <p:oleObj spid="_x0000_s194567" name="公式" r:id="rId8" imgW="406080" imgH="380880" progId="">
              <p:embed/>
            </p:oleObj>
          </a:graphicData>
        </a:graphic>
      </p:graphicFrame>
      <p:graphicFrame>
        <p:nvGraphicFramePr>
          <p:cNvPr id="27707" name="Object 59"/>
          <p:cNvGraphicFramePr>
            <a:graphicFrameLocks noChangeAspect="1"/>
          </p:cNvGraphicFramePr>
          <p:nvPr/>
        </p:nvGraphicFramePr>
        <p:xfrm>
          <a:off x="4600575" y="1700213"/>
          <a:ext cx="1301750" cy="1509712"/>
        </p:xfrm>
        <a:graphic>
          <a:graphicData uri="http://schemas.openxmlformats.org/presentationml/2006/ole">
            <p:oleObj spid="_x0000_s194568" name="公式" r:id="rId9" imgW="330120" imgH="380880" progId="">
              <p:embed/>
            </p:oleObj>
          </a:graphicData>
        </a:graphic>
      </p:graphicFrame>
      <p:sp>
        <p:nvSpPr>
          <p:cNvPr id="179244" name="Rectangle 26"/>
          <p:cNvSpPr>
            <a:spLocks noChangeArrowheads="1"/>
          </p:cNvSpPr>
          <p:nvPr/>
        </p:nvSpPr>
        <p:spPr bwMode="auto">
          <a:xfrm>
            <a:off x="5638800" y="101600"/>
            <a:ext cx="3227388" cy="519113"/>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 11-14  </a:t>
            </a:r>
            <a:r>
              <a:rPr kumimoji="1" lang="zh-CN" altLang="en-US" sz="2800" b="1">
                <a:solidFill>
                  <a:srgbClr val="000066"/>
                </a:solidFill>
                <a:latin typeface="楷体_GB2312" pitchFamily="49" charset="-122"/>
                <a:ea typeface="楷体_GB2312" pitchFamily="49" charset="-122"/>
              </a:rPr>
              <a:t>几何光学 </a:t>
            </a:r>
          </a:p>
        </p:txBody>
      </p:sp>
      <p:sp>
        <p:nvSpPr>
          <p:cNvPr id="51" name="Oval 27"/>
          <p:cNvSpPr>
            <a:spLocks noChangeArrowheads="1"/>
          </p:cNvSpPr>
          <p:nvPr/>
        </p:nvSpPr>
        <p:spPr bwMode="auto">
          <a:xfrm>
            <a:off x="5715000" y="609600"/>
            <a:ext cx="3065463"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7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7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7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7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灯片编号占位符 1"/>
          <p:cNvSpPr>
            <a:spLocks noGrp="1"/>
          </p:cNvSpPr>
          <p:nvPr>
            <p:ph type="sldNum" sz="quarter" idx="10"/>
          </p:nvPr>
        </p:nvSpPr>
        <p:spPr>
          <a:noFill/>
        </p:spPr>
        <p:txBody>
          <a:bodyPr/>
          <a:lstStyle/>
          <a:p>
            <a:fld id="{F9D1EFAF-EF4A-4B3F-908B-4328E4367FDF}" type="slidenum">
              <a:rPr lang="en-US" altLang="zh-CN" smtClean="0"/>
              <a:pPr/>
              <a:t>255</a:t>
            </a:fld>
            <a:endParaRPr lang="en-US" altLang="zh-CN" smtClean="0"/>
          </a:p>
        </p:txBody>
      </p:sp>
      <p:sp>
        <p:nvSpPr>
          <p:cNvPr id="180228" name="Text Box 2"/>
          <p:cNvSpPr txBox="1">
            <a:spLocks noChangeArrowheads="1"/>
          </p:cNvSpPr>
          <p:nvPr/>
        </p:nvSpPr>
        <p:spPr bwMode="auto">
          <a:xfrm>
            <a:off x="1262063" y="1020763"/>
            <a:ext cx="2949575" cy="579437"/>
          </a:xfrm>
          <a:prstGeom prst="rect">
            <a:avLst/>
          </a:prstGeom>
          <a:noFill/>
          <a:ln w="9525">
            <a:noFill/>
            <a:miter lim="800000"/>
            <a:headEnd/>
            <a:tailEnd/>
          </a:ln>
        </p:spPr>
        <p:txBody>
          <a:bodyPr>
            <a:spAutoFit/>
          </a:bodyPr>
          <a:lstStyle/>
          <a:p>
            <a:r>
              <a:rPr lang="en-US" altLang="zh-CN" sz="3200">
                <a:solidFill>
                  <a:srgbClr val="CC0000"/>
                </a:solidFill>
                <a:latin typeface="Times New Roman" pitchFamily="18" charset="0"/>
              </a:rPr>
              <a:t>3 </a:t>
            </a:r>
            <a:r>
              <a:rPr lang="en-US" altLang="zh-CN" sz="3200">
                <a:solidFill>
                  <a:srgbClr val="CC0000"/>
                </a:solidFill>
              </a:rPr>
              <a:t>  </a:t>
            </a:r>
            <a:r>
              <a:rPr lang="zh-CN" altLang="en-US" sz="3200">
                <a:solidFill>
                  <a:srgbClr val="CC0000"/>
                </a:solidFill>
              </a:rPr>
              <a:t>照相机</a:t>
            </a:r>
          </a:p>
        </p:txBody>
      </p:sp>
      <p:sp>
        <p:nvSpPr>
          <p:cNvPr id="180229" name="Line 3"/>
          <p:cNvSpPr>
            <a:spLocks noChangeShapeType="1"/>
          </p:cNvSpPr>
          <p:nvPr/>
        </p:nvSpPr>
        <p:spPr bwMode="auto">
          <a:xfrm>
            <a:off x="1524000" y="3048000"/>
            <a:ext cx="6019800" cy="0"/>
          </a:xfrm>
          <a:prstGeom prst="line">
            <a:avLst/>
          </a:prstGeom>
          <a:noFill/>
          <a:ln w="9525">
            <a:solidFill>
              <a:schemeClr val="tx1"/>
            </a:solidFill>
            <a:round/>
            <a:headEnd/>
            <a:tailEnd/>
          </a:ln>
        </p:spPr>
        <p:txBody>
          <a:bodyPr/>
          <a:lstStyle/>
          <a:p>
            <a:endParaRPr lang="zh-CN" altLang="en-US"/>
          </a:p>
        </p:txBody>
      </p:sp>
      <p:grpSp>
        <p:nvGrpSpPr>
          <p:cNvPr id="2" name="xjhrw13"/>
          <p:cNvGrpSpPr>
            <a:grpSpLocks/>
          </p:cNvGrpSpPr>
          <p:nvPr/>
        </p:nvGrpSpPr>
        <p:grpSpPr bwMode="auto">
          <a:xfrm>
            <a:off x="1295400" y="2303463"/>
            <a:ext cx="1066800" cy="763587"/>
            <a:chOff x="1799" y="3493"/>
            <a:chExt cx="2160" cy="1545"/>
          </a:xfrm>
        </p:grpSpPr>
        <p:grpSp>
          <p:nvGrpSpPr>
            <p:cNvPr id="3" name="Group 5"/>
            <p:cNvGrpSpPr>
              <a:grpSpLocks/>
            </p:cNvGrpSpPr>
            <p:nvPr/>
          </p:nvGrpSpPr>
          <p:grpSpPr bwMode="auto">
            <a:xfrm>
              <a:off x="1799" y="3493"/>
              <a:ext cx="2160" cy="1545"/>
              <a:chOff x="1799" y="3493"/>
              <a:chExt cx="2160" cy="1545"/>
            </a:xfrm>
          </p:grpSpPr>
          <p:grpSp>
            <p:nvGrpSpPr>
              <p:cNvPr id="4" name="Group 6"/>
              <p:cNvGrpSpPr>
                <a:grpSpLocks/>
              </p:cNvGrpSpPr>
              <p:nvPr/>
            </p:nvGrpSpPr>
            <p:grpSpPr bwMode="auto">
              <a:xfrm>
                <a:off x="2083" y="4618"/>
                <a:ext cx="1876" cy="420"/>
                <a:chOff x="2083" y="4618"/>
                <a:chExt cx="1876" cy="420"/>
              </a:xfrm>
            </p:grpSpPr>
            <p:grpSp>
              <p:nvGrpSpPr>
                <p:cNvPr id="5" name="Group 7"/>
                <p:cNvGrpSpPr>
                  <a:grpSpLocks/>
                </p:cNvGrpSpPr>
                <p:nvPr/>
              </p:nvGrpSpPr>
              <p:grpSpPr bwMode="auto">
                <a:xfrm>
                  <a:off x="2083" y="4618"/>
                  <a:ext cx="1876" cy="420"/>
                  <a:chOff x="2083" y="4618"/>
                  <a:chExt cx="1876" cy="420"/>
                </a:xfrm>
              </p:grpSpPr>
              <p:grpSp>
                <p:nvGrpSpPr>
                  <p:cNvPr id="6" name="Group 8"/>
                  <p:cNvGrpSpPr>
                    <a:grpSpLocks/>
                  </p:cNvGrpSpPr>
                  <p:nvPr/>
                </p:nvGrpSpPr>
                <p:grpSpPr bwMode="auto">
                  <a:xfrm>
                    <a:off x="3698" y="4618"/>
                    <a:ext cx="261" cy="193"/>
                    <a:chOff x="3698" y="4618"/>
                    <a:chExt cx="261" cy="193"/>
                  </a:xfrm>
                </p:grpSpPr>
                <p:sp>
                  <p:nvSpPr>
                    <p:cNvPr id="180286" name="Freeform 9"/>
                    <p:cNvSpPr>
                      <a:spLocks/>
                    </p:cNvSpPr>
                    <p:nvPr/>
                  </p:nvSpPr>
                  <p:spPr bwMode="auto">
                    <a:xfrm>
                      <a:off x="3698" y="4618"/>
                      <a:ext cx="261" cy="96"/>
                    </a:xfrm>
                    <a:custGeom>
                      <a:avLst/>
                      <a:gdLst>
                        <a:gd name="T0" fmla="*/ 0 w 261"/>
                        <a:gd name="T1" fmla="*/ 29 h 96"/>
                        <a:gd name="T2" fmla="*/ 26 w 261"/>
                        <a:gd name="T3" fmla="*/ 26 h 96"/>
                        <a:gd name="T4" fmla="*/ 54 w 261"/>
                        <a:gd name="T5" fmla="*/ 13 h 96"/>
                        <a:gd name="T6" fmla="*/ 77 w 261"/>
                        <a:gd name="T7" fmla="*/ 6 h 96"/>
                        <a:gd name="T8" fmla="*/ 101 w 261"/>
                        <a:gd name="T9" fmla="*/ 3 h 96"/>
                        <a:gd name="T10" fmla="*/ 127 w 261"/>
                        <a:gd name="T11" fmla="*/ 0 h 96"/>
                        <a:gd name="T12" fmla="*/ 157 w 261"/>
                        <a:gd name="T13" fmla="*/ 3 h 96"/>
                        <a:gd name="T14" fmla="*/ 181 w 261"/>
                        <a:gd name="T15" fmla="*/ 6 h 96"/>
                        <a:gd name="T16" fmla="*/ 211 w 261"/>
                        <a:gd name="T17" fmla="*/ 14 h 96"/>
                        <a:gd name="T18" fmla="*/ 237 w 261"/>
                        <a:gd name="T19" fmla="*/ 26 h 96"/>
                        <a:gd name="T20" fmla="*/ 256 w 261"/>
                        <a:gd name="T21" fmla="*/ 37 h 96"/>
                        <a:gd name="T22" fmla="*/ 261 w 261"/>
                        <a:gd name="T23" fmla="*/ 50 h 96"/>
                        <a:gd name="T24" fmla="*/ 247 w 261"/>
                        <a:gd name="T25" fmla="*/ 55 h 96"/>
                        <a:gd name="T26" fmla="*/ 203 w 261"/>
                        <a:gd name="T27" fmla="*/ 49 h 96"/>
                        <a:gd name="T28" fmla="*/ 230 w 261"/>
                        <a:gd name="T29" fmla="*/ 63 h 96"/>
                        <a:gd name="T30" fmla="*/ 252 w 261"/>
                        <a:gd name="T31" fmla="*/ 75 h 96"/>
                        <a:gd name="T32" fmla="*/ 260 w 261"/>
                        <a:gd name="T33" fmla="*/ 86 h 96"/>
                        <a:gd name="T34" fmla="*/ 250 w 261"/>
                        <a:gd name="T35" fmla="*/ 96 h 96"/>
                        <a:gd name="T36" fmla="*/ 237 w 261"/>
                        <a:gd name="T37" fmla="*/ 93 h 96"/>
                        <a:gd name="T38" fmla="*/ 207 w 261"/>
                        <a:gd name="T39" fmla="*/ 85 h 96"/>
                        <a:gd name="T40" fmla="*/ 152 w 261"/>
                        <a:gd name="T41" fmla="*/ 70 h 96"/>
                        <a:gd name="T42" fmla="*/ 100 w 261"/>
                        <a:gd name="T43" fmla="*/ 57 h 96"/>
                        <a:gd name="T44" fmla="*/ 54 w 261"/>
                        <a:gd name="T45" fmla="*/ 47 h 96"/>
                        <a:gd name="T46" fmla="*/ 11 w 261"/>
                        <a:gd name="T47" fmla="*/ 45 h 96"/>
                        <a:gd name="T48" fmla="*/ 0 w 261"/>
                        <a:gd name="T49" fmla="*/ 45 h 96"/>
                        <a:gd name="T50" fmla="*/ 0 w 261"/>
                        <a:gd name="T51" fmla="*/ 29 h 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61"/>
                        <a:gd name="T79" fmla="*/ 0 h 96"/>
                        <a:gd name="T80" fmla="*/ 261 w 261"/>
                        <a:gd name="T81" fmla="*/ 96 h 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61" h="96">
                          <a:moveTo>
                            <a:pt x="0" y="29"/>
                          </a:moveTo>
                          <a:lnTo>
                            <a:pt x="26" y="26"/>
                          </a:lnTo>
                          <a:lnTo>
                            <a:pt x="54" y="13"/>
                          </a:lnTo>
                          <a:lnTo>
                            <a:pt x="77" y="6"/>
                          </a:lnTo>
                          <a:lnTo>
                            <a:pt x="101" y="3"/>
                          </a:lnTo>
                          <a:lnTo>
                            <a:pt x="127" y="0"/>
                          </a:lnTo>
                          <a:lnTo>
                            <a:pt x="157" y="3"/>
                          </a:lnTo>
                          <a:lnTo>
                            <a:pt x="181" y="6"/>
                          </a:lnTo>
                          <a:lnTo>
                            <a:pt x="211" y="14"/>
                          </a:lnTo>
                          <a:lnTo>
                            <a:pt x="237" y="26"/>
                          </a:lnTo>
                          <a:lnTo>
                            <a:pt x="256" y="37"/>
                          </a:lnTo>
                          <a:lnTo>
                            <a:pt x="261" y="50"/>
                          </a:lnTo>
                          <a:lnTo>
                            <a:pt x="247" y="55"/>
                          </a:lnTo>
                          <a:lnTo>
                            <a:pt x="203" y="49"/>
                          </a:lnTo>
                          <a:lnTo>
                            <a:pt x="230" y="63"/>
                          </a:lnTo>
                          <a:lnTo>
                            <a:pt x="252" y="75"/>
                          </a:lnTo>
                          <a:lnTo>
                            <a:pt x="260" y="86"/>
                          </a:lnTo>
                          <a:lnTo>
                            <a:pt x="250" y="96"/>
                          </a:lnTo>
                          <a:lnTo>
                            <a:pt x="237" y="93"/>
                          </a:lnTo>
                          <a:lnTo>
                            <a:pt x="207" y="85"/>
                          </a:lnTo>
                          <a:lnTo>
                            <a:pt x="152" y="70"/>
                          </a:lnTo>
                          <a:lnTo>
                            <a:pt x="100" y="57"/>
                          </a:lnTo>
                          <a:lnTo>
                            <a:pt x="54" y="47"/>
                          </a:lnTo>
                          <a:lnTo>
                            <a:pt x="11" y="45"/>
                          </a:lnTo>
                          <a:lnTo>
                            <a:pt x="0" y="45"/>
                          </a:lnTo>
                          <a:lnTo>
                            <a:pt x="0" y="29"/>
                          </a:lnTo>
                          <a:close/>
                        </a:path>
                      </a:pathLst>
                    </a:custGeom>
                    <a:solidFill>
                      <a:srgbClr val="FF7F7F"/>
                    </a:solidFill>
                    <a:ln w="9525">
                      <a:noFill/>
                      <a:round/>
                      <a:headEnd/>
                      <a:tailEnd/>
                    </a:ln>
                  </p:spPr>
                  <p:txBody>
                    <a:bodyPr/>
                    <a:lstStyle/>
                    <a:p>
                      <a:endParaRPr lang="zh-CN" altLang="en-US"/>
                    </a:p>
                  </p:txBody>
                </p:sp>
                <p:sp>
                  <p:nvSpPr>
                    <p:cNvPr id="180287" name="Freeform 10"/>
                    <p:cNvSpPr>
                      <a:spLocks/>
                    </p:cNvSpPr>
                    <p:nvPr/>
                  </p:nvSpPr>
                  <p:spPr bwMode="auto">
                    <a:xfrm>
                      <a:off x="3698" y="4639"/>
                      <a:ext cx="242" cy="172"/>
                    </a:xfrm>
                    <a:custGeom>
                      <a:avLst/>
                      <a:gdLst>
                        <a:gd name="T0" fmla="*/ 2 w 242"/>
                        <a:gd name="T1" fmla="*/ 11 h 172"/>
                        <a:gd name="T2" fmla="*/ 28 w 242"/>
                        <a:gd name="T3" fmla="*/ 8 h 172"/>
                        <a:gd name="T4" fmla="*/ 60 w 242"/>
                        <a:gd name="T5" fmla="*/ 3 h 172"/>
                        <a:gd name="T6" fmla="*/ 93 w 242"/>
                        <a:gd name="T7" fmla="*/ 0 h 172"/>
                        <a:gd name="T8" fmla="*/ 118 w 242"/>
                        <a:gd name="T9" fmla="*/ 5 h 172"/>
                        <a:gd name="T10" fmla="*/ 145 w 242"/>
                        <a:gd name="T11" fmla="*/ 13 h 172"/>
                        <a:gd name="T12" fmla="*/ 176 w 242"/>
                        <a:gd name="T13" fmla="*/ 29 h 172"/>
                        <a:gd name="T14" fmla="*/ 198 w 242"/>
                        <a:gd name="T15" fmla="*/ 44 h 172"/>
                        <a:gd name="T16" fmla="*/ 222 w 242"/>
                        <a:gd name="T17" fmla="*/ 65 h 172"/>
                        <a:gd name="T18" fmla="*/ 237 w 242"/>
                        <a:gd name="T19" fmla="*/ 85 h 172"/>
                        <a:gd name="T20" fmla="*/ 242 w 242"/>
                        <a:gd name="T21" fmla="*/ 100 h 172"/>
                        <a:gd name="T22" fmla="*/ 237 w 242"/>
                        <a:gd name="T23" fmla="*/ 106 h 172"/>
                        <a:gd name="T24" fmla="*/ 222 w 242"/>
                        <a:gd name="T25" fmla="*/ 106 h 172"/>
                        <a:gd name="T26" fmla="*/ 194 w 242"/>
                        <a:gd name="T27" fmla="*/ 93 h 172"/>
                        <a:gd name="T28" fmla="*/ 170 w 242"/>
                        <a:gd name="T29" fmla="*/ 77 h 172"/>
                        <a:gd name="T30" fmla="*/ 139 w 242"/>
                        <a:gd name="T31" fmla="*/ 65 h 172"/>
                        <a:gd name="T32" fmla="*/ 104 w 242"/>
                        <a:gd name="T33" fmla="*/ 59 h 172"/>
                        <a:gd name="T34" fmla="*/ 88 w 242"/>
                        <a:gd name="T35" fmla="*/ 65 h 172"/>
                        <a:gd name="T36" fmla="*/ 85 w 242"/>
                        <a:gd name="T37" fmla="*/ 80 h 172"/>
                        <a:gd name="T38" fmla="*/ 101 w 242"/>
                        <a:gd name="T39" fmla="*/ 100 h 172"/>
                        <a:gd name="T40" fmla="*/ 134 w 242"/>
                        <a:gd name="T41" fmla="*/ 131 h 172"/>
                        <a:gd name="T42" fmla="*/ 142 w 242"/>
                        <a:gd name="T43" fmla="*/ 144 h 172"/>
                        <a:gd name="T44" fmla="*/ 144 w 242"/>
                        <a:gd name="T45" fmla="*/ 157 h 172"/>
                        <a:gd name="T46" fmla="*/ 137 w 242"/>
                        <a:gd name="T47" fmla="*/ 168 h 172"/>
                        <a:gd name="T48" fmla="*/ 121 w 242"/>
                        <a:gd name="T49" fmla="*/ 172 h 172"/>
                        <a:gd name="T50" fmla="*/ 106 w 242"/>
                        <a:gd name="T51" fmla="*/ 168 h 172"/>
                        <a:gd name="T52" fmla="*/ 90 w 242"/>
                        <a:gd name="T53" fmla="*/ 158 h 172"/>
                        <a:gd name="T54" fmla="*/ 75 w 242"/>
                        <a:gd name="T55" fmla="*/ 144 h 172"/>
                        <a:gd name="T56" fmla="*/ 54 w 242"/>
                        <a:gd name="T57" fmla="*/ 118 h 172"/>
                        <a:gd name="T58" fmla="*/ 33 w 242"/>
                        <a:gd name="T59" fmla="*/ 101 h 172"/>
                        <a:gd name="T60" fmla="*/ 0 w 242"/>
                        <a:gd name="T61" fmla="*/ 88 h 172"/>
                        <a:gd name="T62" fmla="*/ 2 w 242"/>
                        <a:gd name="T63" fmla="*/ 11 h 1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2"/>
                        <a:gd name="T97" fmla="*/ 0 h 172"/>
                        <a:gd name="T98" fmla="*/ 242 w 242"/>
                        <a:gd name="T99" fmla="*/ 172 h 1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2" h="172">
                          <a:moveTo>
                            <a:pt x="2" y="11"/>
                          </a:moveTo>
                          <a:lnTo>
                            <a:pt x="28" y="8"/>
                          </a:lnTo>
                          <a:lnTo>
                            <a:pt x="60" y="3"/>
                          </a:lnTo>
                          <a:lnTo>
                            <a:pt x="93" y="0"/>
                          </a:lnTo>
                          <a:lnTo>
                            <a:pt x="118" y="5"/>
                          </a:lnTo>
                          <a:lnTo>
                            <a:pt x="145" y="13"/>
                          </a:lnTo>
                          <a:lnTo>
                            <a:pt x="176" y="29"/>
                          </a:lnTo>
                          <a:lnTo>
                            <a:pt x="198" y="44"/>
                          </a:lnTo>
                          <a:lnTo>
                            <a:pt x="222" y="65"/>
                          </a:lnTo>
                          <a:lnTo>
                            <a:pt x="237" y="85"/>
                          </a:lnTo>
                          <a:lnTo>
                            <a:pt x="242" y="100"/>
                          </a:lnTo>
                          <a:lnTo>
                            <a:pt x="237" y="106"/>
                          </a:lnTo>
                          <a:lnTo>
                            <a:pt x="222" y="106"/>
                          </a:lnTo>
                          <a:lnTo>
                            <a:pt x="194" y="93"/>
                          </a:lnTo>
                          <a:lnTo>
                            <a:pt x="170" y="77"/>
                          </a:lnTo>
                          <a:lnTo>
                            <a:pt x="139" y="65"/>
                          </a:lnTo>
                          <a:lnTo>
                            <a:pt x="104" y="59"/>
                          </a:lnTo>
                          <a:lnTo>
                            <a:pt x="88" y="65"/>
                          </a:lnTo>
                          <a:lnTo>
                            <a:pt x="85" y="80"/>
                          </a:lnTo>
                          <a:lnTo>
                            <a:pt x="101" y="100"/>
                          </a:lnTo>
                          <a:lnTo>
                            <a:pt x="134" y="131"/>
                          </a:lnTo>
                          <a:lnTo>
                            <a:pt x="142" y="144"/>
                          </a:lnTo>
                          <a:lnTo>
                            <a:pt x="144" y="157"/>
                          </a:lnTo>
                          <a:lnTo>
                            <a:pt x="137" y="168"/>
                          </a:lnTo>
                          <a:lnTo>
                            <a:pt x="121" y="172"/>
                          </a:lnTo>
                          <a:lnTo>
                            <a:pt x="106" y="168"/>
                          </a:lnTo>
                          <a:lnTo>
                            <a:pt x="90" y="158"/>
                          </a:lnTo>
                          <a:lnTo>
                            <a:pt x="75" y="144"/>
                          </a:lnTo>
                          <a:lnTo>
                            <a:pt x="54" y="118"/>
                          </a:lnTo>
                          <a:lnTo>
                            <a:pt x="33" y="101"/>
                          </a:lnTo>
                          <a:lnTo>
                            <a:pt x="0" y="88"/>
                          </a:lnTo>
                          <a:lnTo>
                            <a:pt x="2" y="11"/>
                          </a:lnTo>
                          <a:close/>
                        </a:path>
                      </a:pathLst>
                    </a:custGeom>
                    <a:solidFill>
                      <a:srgbClr val="FFBFBF"/>
                    </a:solidFill>
                    <a:ln w="9525">
                      <a:noFill/>
                      <a:round/>
                      <a:headEnd/>
                      <a:tailEnd/>
                    </a:ln>
                  </p:spPr>
                  <p:txBody>
                    <a:bodyPr/>
                    <a:lstStyle/>
                    <a:p>
                      <a:endParaRPr lang="zh-CN" altLang="en-US"/>
                    </a:p>
                  </p:txBody>
                </p:sp>
              </p:grpSp>
              <p:grpSp>
                <p:nvGrpSpPr>
                  <p:cNvPr id="7" name="Group 11"/>
                  <p:cNvGrpSpPr>
                    <a:grpSpLocks/>
                  </p:cNvGrpSpPr>
                  <p:nvPr/>
                </p:nvGrpSpPr>
                <p:grpSpPr bwMode="auto">
                  <a:xfrm>
                    <a:off x="2083" y="4845"/>
                    <a:ext cx="276" cy="193"/>
                    <a:chOff x="2083" y="4845"/>
                    <a:chExt cx="276" cy="193"/>
                  </a:xfrm>
                </p:grpSpPr>
                <p:sp>
                  <p:nvSpPr>
                    <p:cNvPr id="180284" name="Freeform 12"/>
                    <p:cNvSpPr>
                      <a:spLocks/>
                    </p:cNvSpPr>
                    <p:nvPr/>
                  </p:nvSpPr>
                  <p:spPr bwMode="auto">
                    <a:xfrm>
                      <a:off x="2083" y="4845"/>
                      <a:ext cx="265" cy="98"/>
                    </a:xfrm>
                    <a:custGeom>
                      <a:avLst/>
                      <a:gdLst>
                        <a:gd name="T0" fmla="*/ 257 w 265"/>
                        <a:gd name="T1" fmla="*/ 24 h 98"/>
                        <a:gd name="T2" fmla="*/ 213 w 265"/>
                        <a:gd name="T3" fmla="*/ 13 h 98"/>
                        <a:gd name="T4" fmla="*/ 177 w 265"/>
                        <a:gd name="T5" fmla="*/ 3 h 98"/>
                        <a:gd name="T6" fmla="*/ 141 w 265"/>
                        <a:gd name="T7" fmla="*/ 0 h 98"/>
                        <a:gd name="T8" fmla="*/ 106 w 265"/>
                        <a:gd name="T9" fmla="*/ 1 h 98"/>
                        <a:gd name="T10" fmla="*/ 80 w 265"/>
                        <a:gd name="T11" fmla="*/ 6 h 98"/>
                        <a:gd name="T12" fmla="*/ 49 w 265"/>
                        <a:gd name="T13" fmla="*/ 15 h 98"/>
                        <a:gd name="T14" fmla="*/ 33 w 265"/>
                        <a:gd name="T15" fmla="*/ 23 h 98"/>
                        <a:gd name="T16" fmla="*/ 13 w 265"/>
                        <a:gd name="T17" fmla="*/ 33 h 98"/>
                        <a:gd name="T18" fmla="*/ 0 w 265"/>
                        <a:gd name="T19" fmla="*/ 47 h 98"/>
                        <a:gd name="T20" fmla="*/ 38 w 265"/>
                        <a:gd name="T21" fmla="*/ 42 h 98"/>
                        <a:gd name="T22" fmla="*/ 61 w 265"/>
                        <a:gd name="T23" fmla="*/ 42 h 98"/>
                        <a:gd name="T24" fmla="*/ 44 w 265"/>
                        <a:gd name="T25" fmla="*/ 54 h 98"/>
                        <a:gd name="T26" fmla="*/ 23 w 265"/>
                        <a:gd name="T27" fmla="*/ 67 h 98"/>
                        <a:gd name="T28" fmla="*/ 5 w 265"/>
                        <a:gd name="T29" fmla="*/ 77 h 98"/>
                        <a:gd name="T30" fmla="*/ 0 w 265"/>
                        <a:gd name="T31" fmla="*/ 90 h 98"/>
                        <a:gd name="T32" fmla="*/ 7 w 265"/>
                        <a:gd name="T33" fmla="*/ 98 h 98"/>
                        <a:gd name="T34" fmla="*/ 25 w 265"/>
                        <a:gd name="T35" fmla="*/ 96 h 98"/>
                        <a:gd name="T36" fmla="*/ 98 w 265"/>
                        <a:gd name="T37" fmla="*/ 73 h 98"/>
                        <a:gd name="T38" fmla="*/ 180 w 265"/>
                        <a:gd name="T39" fmla="*/ 57 h 98"/>
                        <a:gd name="T40" fmla="*/ 265 w 265"/>
                        <a:gd name="T41" fmla="*/ 62 h 98"/>
                        <a:gd name="T42" fmla="*/ 257 w 265"/>
                        <a:gd name="T43" fmla="*/ 24 h 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65"/>
                        <a:gd name="T67" fmla="*/ 0 h 98"/>
                        <a:gd name="T68" fmla="*/ 265 w 265"/>
                        <a:gd name="T69" fmla="*/ 98 h 9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65" h="98">
                          <a:moveTo>
                            <a:pt x="257" y="24"/>
                          </a:moveTo>
                          <a:lnTo>
                            <a:pt x="213" y="13"/>
                          </a:lnTo>
                          <a:lnTo>
                            <a:pt x="177" y="3"/>
                          </a:lnTo>
                          <a:lnTo>
                            <a:pt x="141" y="0"/>
                          </a:lnTo>
                          <a:lnTo>
                            <a:pt x="106" y="1"/>
                          </a:lnTo>
                          <a:lnTo>
                            <a:pt x="80" y="6"/>
                          </a:lnTo>
                          <a:lnTo>
                            <a:pt x="49" y="15"/>
                          </a:lnTo>
                          <a:lnTo>
                            <a:pt x="33" y="23"/>
                          </a:lnTo>
                          <a:lnTo>
                            <a:pt x="13" y="33"/>
                          </a:lnTo>
                          <a:lnTo>
                            <a:pt x="0" y="47"/>
                          </a:lnTo>
                          <a:lnTo>
                            <a:pt x="38" y="42"/>
                          </a:lnTo>
                          <a:lnTo>
                            <a:pt x="61" y="42"/>
                          </a:lnTo>
                          <a:lnTo>
                            <a:pt x="44" y="54"/>
                          </a:lnTo>
                          <a:lnTo>
                            <a:pt x="23" y="67"/>
                          </a:lnTo>
                          <a:lnTo>
                            <a:pt x="5" y="77"/>
                          </a:lnTo>
                          <a:lnTo>
                            <a:pt x="0" y="90"/>
                          </a:lnTo>
                          <a:lnTo>
                            <a:pt x="7" y="98"/>
                          </a:lnTo>
                          <a:lnTo>
                            <a:pt x="25" y="96"/>
                          </a:lnTo>
                          <a:lnTo>
                            <a:pt x="98" y="73"/>
                          </a:lnTo>
                          <a:lnTo>
                            <a:pt x="180" y="57"/>
                          </a:lnTo>
                          <a:lnTo>
                            <a:pt x="265" y="62"/>
                          </a:lnTo>
                          <a:lnTo>
                            <a:pt x="257" y="24"/>
                          </a:lnTo>
                          <a:close/>
                        </a:path>
                      </a:pathLst>
                    </a:custGeom>
                    <a:solidFill>
                      <a:srgbClr val="FF7F7F"/>
                    </a:solidFill>
                    <a:ln w="9525">
                      <a:noFill/>
                      <a:round/>
                      <a:headEnd/>
                      <a:tailEnd/>
                    </a:ln>
                  </p:spPr>
                  <p:txBody>
                    <a:bodyPr/>
                    <a:lstStyle/>
                    <a:p>
                      <a:endParaRPr lang="zh-CN" altLang="en-US"/>
                    </a:p>
                  </p:txBody>
                </p:sp>
                <p:sp>
                  <p:nvSpPr>
                    <p:cNvPr id="180285" name="Freeform 13"/>
                    <p:cNvSpPr>
                      <a:spLocks/>
                    </p:cNvSpPr>
                    <p:nvPr/>
                  </p:nvSpPr>
                  <p:spPr bwMode="auto">
                    <a:xfrm>
                      <a:off x="2098" y="4864"/>
                      <a:ext cx="261" cy="174"/>
                    </a:xfrm>
                    <a:custGeom>
                      <a:avLst/>
                      <a:gdLst>
                        <a:gd name="T0" fmla="*/ 253 w 261"/>
                        <a:gd name="T1" fmla="*/ 10 h 174"/>
                        <a:gd name="T2" fmla="*/ 212 w 261"/>
                        <a:gd name="T3" fmla="*/ 7 h 174"/>
                        <a:gd name="T4" fmla="*/ 176 w 261"/>
                        <a:gd name="T5" fmla="*/ 2 h 174"/>
                        <a:gd name="T6" fmla="*/ 148 w 261"/>
                        <a:gd name="T7" fmla="*/ 0 h 174"/>
                        <a:gd name="T8" fmla="*/ 126 w 261"/>
                        <a:gd name="T9" fmla="*/ 4 h 174"/>
                        <a:gd name="T10" fmla="*/ 96 w 261"/>
                        <a:gd name="T11" fmla="*/ 12 h 174"/>
                        <a:gd name="T12" fmla="*/ 70 w 261"/>
                        <a:gd name="T13" fmla="*/ 28 h 174"/>
                        <a:gd name="T14" fmla="*/ 47 w 261"/>
                        <a:gd name="T15" fmla="*/ 45 h 174"/>
                        <a:gd name="T16" fmla="*/ 34 w 261"/>
                        <a:gd name="T17" fmla="*/ 54 h 174"/>
                        <a:gd name="T18" fmla="*/ 16 w 261"/>
                        <a:gd name="T19" fmla="*/ 69 h 174"/>
                        <a:gd name="T20" fmla="*/ 8 w 261"/>
                        <a:gd name="T21" fmla="*/ 77 h 174"/>
                        <a:gd name="T22" fmla="*/ 3 w 261"/>
                        <a:gd name="T23" fmla="*/ 90 h 174"/>
                        <a:gd name="T24" fmla="*/ 0 w 261"/>
                        <a:gd name="T25" fmla="*/ 102 h 174"/>
                        <a:gd name="T26" fmla="*/ 11 w 261"/>
                        <a:gd name="T27" fmla="*/ 110 h 174"/>
                        <a:gd name="T28" fmla="*/ 24 w 261"/>
                        <a:gd name="T29" fmla="*/ 107 h 174"/>
                        <a:gd name="T30" fmla="*/ 49 w 261"/>
                        <a:gd name="T31" fmla="*/ 92 h 174"/>
                        <a:gd name="T32" fmla="*/ 75 w 261"/>
                        <a:gd name="T33" fmla="*/ 79 h 174"/>
                        <a:gd name="T34" fmla="*/ 104 w 261"/>
                        <a:gd name="T35" fmla="*/ 66 h 174"/>
                        <a:gd name="T36" fmla="*/ 124 w 261"/>
                        <a:gd name="T37" fmla="*/ 59 h 174"/>
                        <a:gd name="T38" fmla="*/ 145 w 261"/>
                        <a:gd name="T39" fmla="*/ 59 h 174"/>
                        <a:gd name="T40" fmla="*/ 155 w 261"/>
                        <a:gd name="T41" fmla="*/ 69 h 174"/>
                        <a:gd name="T42" fmla="*/ 160 w 261"/>
                        <a:gd name="T43" fmla="*/ 82 h 174"/>
                        <a:gd name="T44" fmla="*/ 130 w 261"/>
                        <a:gd name="T45" fmla="*/ 120 h 174"/>
                        <a:gd name="T46" fmla="*/ 109 w 261"/>
                        <a:gd name="T47" fmla="*/ 136 h 174"/>
                        <a:gd name="T48" fmla="*/ 98 w 261"/>
                        <a:gd name="T49" fmla="*/ 151 h 174"/>
                        <a:gd name="T50" fmla="*/ 104 w 261"/>
                        <a:gd name="T51" fmla="*/ 167 h 174"/>
                        <a:gd name="T52" fmla="*/ 117 w 261"/>
                        <a:gd name="T53" fmla="*/ 174 h 174"/>
                        <a:gd name="T54" fmla="*/ 137 w 261"/>
                        <a:gd name="T55" fmla="*/ 174 h 174"/>
                        <a:gd name="T56" fmla="*/ 155 w 261"/>
                        <a:gd name="T57" fmla="*/ 162 h 174"/>
                        <a:gd name="T58" fmla="*/ 191 w 261"/>
                        <a:gd name="T59" fmla="*/ 125 h 174"/>
                        <a:gd name="T60" fmla="*/ 214 w 261"/>
                        <a:gd name="T61" fmla="*/ 99 h 174"/>
                        <a:gd name="T62" fmla="*/ 261 w 261"/>
                        <a:gd name="T63" fmla="*/ 81 h 174"/>
                        <a:gd name="T64" fmla="*/ 253 w 261"/>
                        <a:gd name="T65" fmla="*/ 10 h 1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61"/>
                        <a:gd name="T100" fmla="*/ 0 h 174"/>
                        <a:gd name="T101" fmla="*/ 261 w 261"/>
                        <a:gd name="T102" fmla="*/ 174 h 1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61" h="174">
                          <a:moveTo>
                            <a:pt x="253" y="10"/>
                          </a:moveTo>
                          <a:lnTo>
                            <a:pt x="212" y="7"/>
                          </a:lnTo>
                          <a:lnTo>
                            <a:pt x="176" y="2"/>
                          </a:lnTo>
                          <a:lnTo>
                            <a:pt x="148" y="0"/>
                          </a:lnTo>
                          <a:lnTo>
                            <a:pt x="126" y="4"/>
                          </a:lnTo>
                          <a:lnTo>
                            <a:pt x="96" y="12"/>
                          </a:lnTo>
                          <a:lnTo>
                            <a:pt x="70" y="28"/>
                          </a:lnTo>
                          <a:lnTo>
                            <a:pt x="47" y="45"/>
                          </a:lnTo>
                          <a:lnTo>
                            <a:pt x="34" y="54"/>
                          </a:lnTo>
                          <a:lnTo>
                            <a:pt x="16" y="69"/>
                          </a:lnTo>
                          <a:lnTo>
                            <a:pt x="8" y="77"/>
                          </a:lnTo>
                          <a:lnTo>
                            <a:pt x="3" y="90"/>
                          </a:lnTo>
                          <a:lnTo>
                            <a:pt x="0" y="102"/>
                          </a:lnTo>
                          <a:lnTo>
                            <a:pt x="11" y="110"/>
                          </a:lnTo>
                          <a:lnTo>
                            <a:pt x="24" y="107"/>
                          </a:lnTo>
                          <a:lnTo>
                            <a:pt x="49" y="92"/>
                          </a:lnTo>
                          <a:lnTo>
                            <a:pt x="75" y="79"/>
                          </a:lnTo>
                          <a:lnTo>
                            <a:pt x="104" y="66"/>
                          </a:lnTo>
                          <a:lnTo>
                            <a:pt x="124" y="59"/>
                          </a:lnTo>
                          <a:lnTo>
                            <a:pt x="145" y="59"/>
                          </a:lnTo>
                          <a:lnTo>
                            <a:pt x="155" y="69"/>
                          </a:lnTo>
                          <a:lnTo>
                            <a:pt x="160" y="82"/>
                          </a:lnTo>
                          <a:lnTo>
                            <a:pt x="130" y="120"/>
                          </a:lnTo>
                          <a:lnTo>
                            <a:pt x="109" y="136"/>
                          </a:lnTo>
                          <a:lnTo>
                            <a:pt x="98" y="151"/>
                          </a:lnTo>
                          <a:lnTo>
                            <a:pt x="104" y="167"/>
                          </a:lnTo>
                          <a:lnTo>
                            <a:pt x="117" y="174"/>
                          </a:lnTo>
                          <a:lnTo>
                            <a:pt x="137" y="174"/>
                          </a:lnTo>
                          <a:lnTo>
                            <a:pt x="155" y="162"/>
                          </a:lnTo>
                          <a:lnTo>
                            <a:pt x="191" y="125"/>
                          </a:lnTo>
                          <a:lnTo>
                            <a:pt x="214" y="99"/>
                          </a:lnTo>
                          <a:lnTo>
                            <a:pt x="261" y="81"/>
                          </a:lnTo>
                          <a:lnTo>
                            <a:pt x="253" y="10"/>
                          </a:lnTo>
                          <a:close/>
                        </a:path>
                      </a:pathLst>
                    </a:custGeom>
                    <a:solidFill>
                      <a:srgbClr val="FFBFBF"/>
                    </a:solidFill>
                    <a:ln w="9525">
                      <a:noFill/>
                      <a:round/>
                      <a:headEnd/>
                      <a:tailEnd/>
                    </a:ln>
                  </p:spPr>
                  <p:txBody>
                    <a:bodyPr/>
                    <a:lstStyle/>
                    <a:p>
                      <a:endParaRPr lang="zh-CN" altLang="en-US"/>
                    </a:p>
                  </p:txBody>
                </p:sp>
              </p:grpSp>
            </p:grpSp>
            <p:grpSp>
              <p:nvGrpSpPr>
                <p:cNvPr id="8" name="Group 14"/>
                <p:cNvGrpSpPr>
                  <a:grpSpLocks/>
                </p:cNvGrpSpPr>
                <p:nvPr/>
              </p:nvGrpSpPr>
              <p:grpSpPr bwMode="auto">
                <a:xfrm>
                  <a:off x="2325" y="4618"/>
                  <a:ext cx="1381" cy="371"/>
                  <a:chOff x="2325" y="4618"/>
                  <a:chExt cx="1381" cy="371"/>
                </a:xfrm>
              </p:grpSpPr>
              <p:sp>
                <p:nvSpPr>
                  <p:cNvPr id="180280" name="Freeform 15"/>
                  <p:cNvSpPr>
                    <a:spLocks/>
                  </p:cNvSpPr>
                  <p:nvPr/>
                </p:nvSpPr>
                <p:spPr bwMode="auto">
                  <a:xfrm>
                    <a:off x="3636" y="4618"/>
                    <a:ext cx="70" cy="127"/>
                  </a:xfrm>
                  <a:custGeom>
                    <a:avLst/>
                    <a:gdLst>
                      <a:gd name="T0" fmla="*/ 5 w 70"/>
                      <a:gd name="T1" fmla="*/ 0 h 127"/>
                      <a:gd name="T2" fmla="*/ 70 w 70"/>
                      <a:gd name="T3" fmla="*/ 0 h 127"/>
                      <a:gd name="T4" fmla="*/ 70 w 70"/>
                      <a:gd name="T5" fmla="*/ 127 h 127"/>
                      <a:gd name="T6" fmla="*/ 0 w 70"/>
                      <a:gd name="T7" fmla="*/ 127 h 127"/>
                      <a:gd name="T8" fmla="*/ 5 w 70"/>
                      <a:gd name="T9" fmla="*/ 0 h 127"/>
                      <a:gd name="T10" fmla="*/ 0 60000 65536"/>
                      <a:gd name="T11" fmla="*/ 0 60000 65536"/>
                      <a:gd name="T12" fmla="*/ 0 60000 65536"/>
                      <a:gd name="T13" fmla="*/ 0 60000 65536"/>
                      <a:gd name="T14" fmla="*/ 0 60000 65536"/>
                      <a:gd name="T15" fmla="*/ 0 w 70"/>
                      <a:gd name="T16" fmla="*/ 0 h 127"/>
                      <a:gd name="T17" fmla="*/ 70 w 70"/>
                      <a:gd name="T18" fmla="*/ 127 h 127"/>
                    </a:gdLst>
                    <a:ahLst/>
                    <a:cxnLst>
                      <a:cxn ang="T10">
                        <a:pos x="T0" y="T1"/>
                      </a:cxn>
                      <a:cxn ang="T11">
                        <a:pos x="T2" y="T3"/>
                      </a:cxn>
                      <a:cxn ang="T12">
                        <a:pos x="T4" y="T5"/>
                      </a:cxn>
                      <a:cxn ang="T13">
                        <a:pos x="T6" y="T7"/>
                      </a:cxn>
                      <a:cxn ang="T14">
                        <a:pos x="T8" y="T9"/>
                      </a:cxn>
                    </a:cxnLst>
                    <a:rect l="T15" t="T16" r="T17" b="T18"/>
                    <a:pathLst>
                      <a:path w="70" h="127">
                        <a:moveTo>
                          <a:pt x="5" y="0"/>
                        </a:moveTo>
                        <a:lnTo>
                          <a:pt x="70" y="0"/>
                        </a:lnTo>
                        <a:lnTo>
                          <a:pt x="70" y="127"/>
                        </a:lnTo>
                        <a:lnTo>
                          <a:pt x="0" y="127"/>
                        </a:lnTo>
                        <a:lnTo>
                          <a:pt x="5" y="0"/>
                        </a:lnTo>
                        <a:close/>
                      </a:path>
                    </a:pathLst>
                  </a:custGeom>
                  <a:solidFill>
                    <a:srgbClr val="FFFFFF"/>
                  </a:solidFill>
                  <a:ln w="9525">
                    <a:noFill/>
                    <a:round/>
                    <a:headEnd/>
                    <a:tailEnd/>
                  </a:ln>
                </p:spPr>
                <p:txBody>
                  <a:bodyPr/>
                  <a:lstStyle/>
                  <a:p>
                    <a:endParaRPr lang="zh-CN" altLang="en-US"/>
                  </a:p>
                </p:txBody>
              </p:sp>
              <p:sp>
                <p:nvSpPr>
                  <p:cNvPr id="180281" name="Freeform 16"/>
                  <p:cNvSpPr>
                    <a:spLocks/>
                  </p:cNvSpPr>
                  <p:nvPr/>
                </p:nvSpPr>
                <p:spPr bwMode="auto">
                  <a:xfrm>
                    <a:off x="2325" y="4848"/>
                    <a:ext cx="75" cy="141"/>
                  </a:xfrm>
                  <a:custGeom>
                    <a:avLst/>
                    <a:gdLst>
                      <a:gd name="T0" fmla="*/ 42 w 75"/>
                      <a:gd name="T1" fmla="*/ 0 h 141"/>
                      <a:gd name="T2" fmla="*/ 0 w 75"/>
                      <a:gd name="T3" fmla="*/ 15 h 141"/>
                      <a:gd name="T4" fmla="*/ 23 w 75"/>
                      <a:gd name="T5" fmla="*/ 141 h 141"/>
                      <a:gd name="T6" fmla="*/ 75 w 75"/>
                      <a:gd name="T7" fmla="*/ 121 h 141"/>
                      <a:gd name="T8" fmla="*/ 42 w 75"/>
                      <a:gd name="T9" fmla="*/ 0 h 141"/>
                      <a:gd name="T10" fmla="*/ 0 60000 65536"/>
                      <a:gd name="T11" fmla="*/ 0 60000 65536"/>
                      <a:gd name="T12" fmla="*/ 0 60000 65536"/>
                      <a:gd name="T13" fmla="*/ 0 60000 65536"/>
                      <a:gd name="T14" fmla="*/ 0 60000 65536"/>
                      <a:gd name="T15" fmla="*/ 0 w 75"/>
                      <a:gd name="T16" fmla="*/ 0 h 141"/>
                      <a:gd name="T17" fmla="*/ 75 w 75"/>
                      <a:gd name="T18" fmla="*/ 141 h 141"/>
                    </a:gdLst>
                    <a:ahLst/>
                    <a:cxnLst>
                      <a:cxn ang="T10">
                        <a:pos x="T0" y="T1"/>
                      </a:cxn>
                      <a:cxn ang="T11">
                        <a:pos x="T2" y="T3"/>
                      </a:cxn>
                      <a:cxn ang="T12">
                        <a:pos x="T4" y="T5"/>
                      </a:cxn>
                      <a:cxn ang="T13">
                        <a:pos x="T6" y="T7"/>
                      </a:cxn>
                      <a:cxn ang="T14">
                        <a:pos x="T8" y="T9"/>
                      </a:cxn>
                    </a:cxnLst>
                    <a:rect l="T15" t="T16" r="T17" b="T18"/>
                    <a:pathLst>
                      <a:path w="75" h="141">
                        <a:moveTo>
                          <a:pt x="42" y="0"/>
                        </a:moveTo>
                        <a:lnTo>
                          <a:pt x="0" y="15"/>
                        </a:lnTo>
                        <a:lnTo>
                          <a:pt x="23" y="141"/>
                        </a:lnTo>
                        <a:lnTo>
                          <a:pt x="75" y="121"/>
                        </a:lnTo>
                        <a:lnTo>
                          <a:pt x="42" y="0"/>
                        </a:lnTo>
                        <a:close/>
                      </a:path>
                    </a:pathLst>
                  </a:custGeom>
                  <a:solidFill>
                    <a:srgbClr val="FFFFFF"/>
                  </a:solidFill>
                  <a:ln w="9525">
                    <a:noFill/>
                    <a:round/>
                    <a:headEnd/>
                    <a:tailEnd/>
                  </a:ln>
                </p:spPr>
                <p:txBody>
                  <a:bodyPr/>
                  <a:lstStyle/>
                  <a:p>
                    <a:endParaRPr lang="zh-CN" altLang="en-US"/>
                  </a:p>
                </p:txBody>
              </p:sp>
            </p:grpSp>
          </p:grpSp>
          <p:sp>
            <p:nvSpPr>
              <p:cNvPr id="180277" name="Freeform 17"/>
              <p:cNvSpPr>
                <a:spLocks/>
              </p:cNvSpPr>
              <p:nvPr/>
            </p:nvSpPr>
            <p:spPr bwMode="auto">
              <a:xfrm>
                <a:off x="1799" y="3493"/>
                <a:ext cx="1861" cy="1489"/>
              </a:xfrm>
              <a:custGeom>
                <a:avLst/>
                <a:gdLst>
                  <a:gd name="T0" fmla="*/ 206 w 1861"/>
                  <a:gd name="T1" fmla="*/ 446 h 1489"/>
                  <a:gd name="T2" fmla="*/ 282 w 1861"/>
                  <a:gd name="T3" fmla="*/ 405 h 1489"/>
                  <a:gd name="T4" fmla="*/ 331 w 1861"/>
                  <a:gd name="T5" fmla="*/ 368 h 1489"/>
                  <a:gd name="T6" fmla="*/ 446 w 1861"/>
                  <a:gd name="T7" fmla="*/ 273 h 1489"/>
                  <a:gd name="T8" fmla="*/ 872 w 1861"/>
                  <a:gd name="T9" fmla="*/ 675 h 1489"/>
                  <a:gd name="T10" fmla="*/ 678 w 1861"/>
                  <a:gd name="T11" fmla="*/ 103 h 1489"/>
                  <a:gd name="T12" fmla="*/ 846 w 1861"/>
                  <a:gd name="T13" fmla="*/ 79 h 1489"/>
                  <a:gd name="T14" fmla="*/ 915 w 1861"/>
                  <a:gd name="T15" fmla="*/ 77 h 1489"/>
                  <a:gd name="T16" fmla="*/ 985 w 1861"/>
                  <a:gd name="T17" fmla="*/ 67 h 1489"/>
                  <a:gd name="T18" fmla="*/ 1049 w 1861"/>
                  <a:gd name="T19" fmla="*/ 36 h 1489"/>
                  <a:gd name="T20" fmla="*/ 1108 w 1861"/>
                  <a:gd name="T21" fmla="*/ 13 h 1489"/>
                  <a:gd name="T22" fmla="*/ 1172 w 1861"/>
                  <a:gd name="T23" fmla="*/ 0 h 1489"/>
                  <a:gd name="T24" fmla="*/ 1207 w 1861"/>
                  <a:gd name="T25" fmla="*/ 8 h 1489"/>
                  <a:gd name="T26" fmla="*/ 1204 w 1861"/>
                  <a:gd name="T27" fmla="*/ 34 h 1489"/>
                  <a:gd name="T28" fmla="*/ 1180 w 1861"/>
                  <a:gd name="T29" fmla="*/ 65 h 1489"/>
                  <a:gd name="T30" fmla="*/ 1137 w 1861"/>
                  <a:gd name="T31" fmla="*/ 98 h 1489"/>
                  <a:gd name="T32" fmla="*/ 1062 w 1861"/>
                  <a:gd name="T33" fmla="*/ 126 h 1489"/>
                  <a:gd name="T34" fmla="*/ 846 w 1861"/>
                  <a:gd name="T35" fmla="*/ 191 h 1489"/>
                  <a:gd name="T36" fmla="*/ 1127 w 1861"/>
                  <a:gd name="T37" fmla="*/ 631 h 1489"/>
                  <a:gd name="T38" fmla="*/ 1856 w 1861"/>
                  <a:gd name="T39" fmla="*/ 1116 h 1489"/>
                  <a:gd name="T40" fmla="*/ 1340 w 1861"/>
                  <a:gd name="T41" fmla="*/ 1285 h 1489"/>
                  <a:gd name="T42" fmla="*/ 557 w 1861"/>
                  <a:gd name="T43" fmla="*/ 1347 h 1489"/>
                  <a:gd name="T44" fmla="*/ 941 w 1861"/>
                  <a:gd name="T45" fmla="*/ 1185 h 1489"/>
                  <a:gd name="T46" fmla="*/ 876 w 1861"/>
                  <a:gd name="T47" fmla="*/ 1130 h 1489"/>
                  <a:gd name="T48" fmla="*/ 773 w 1861"/>
                  <a:gd name="T49" fmla="*/ 1074 h 1489"/>
                  <a:gd name="T50" fmla="*/ 681 w 1861"/>
                  <a:gd name="T51" fmla="*/ 1025 h 1489"/>
                  <a:gd name="T52" fmla="*/ 606 w 1861"/>
                  <a:gd name="T53" fmla="*/ 958 h 1489"/>
                  <a:gd name="T54" fmla="*/ 564 w 1861"/>
                  <a:gd name="T55" fmla="*/ 889 h 1489"/>
                  <a:gd name="T56" fmla="*/ 663 w 1861"/>
                  <a:gd name="T57" fmla="*/ 798 h 1489"/>
                  <a:gd name="T58" fmla="*/ 340 w 1861"/>
                  <a:gd name="T59" fmla="*/ 479 h 1489"/>
                  <a:gd name="T60" fmla="*/ 199 w 1861"/>
                  <a:gd name="T61" fmla="*/ 559 h 1489"/>
                  <a:gd name="T62" fmla="*/ 112 w 1861"/>
                  <a:gd name="T63" fmla="*/ 582 h 1489"/>
                  <a:gd name="T64" fmla="*/ 39 w 1861"/>
                  <a:gd name="T65" fmla="*/ 580 h 1489"/>
                  <a:gd name="T66" fmla="*/ 0 w 1861"/>
                  <a:gd name="T67" fmla="*/ 556 h 1489"/>
                  <a:gd name="T68" fmla="*/ 16 w 1861"/>
                  <a:gd name="T69" fmla="*/ 515 h 14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61"/>
                  <a:gd name="T106" fmla="*/ 0 h 1489"/>
                  <a:gd name="T107" fmla="*/ 1861 w 1861"/>
                  <a:gd name="T108" fmla="*/ 1489 h 14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61" h="1489">
                    <a:moveTo>
                      <a:pt x="50" y="500"/>
                    </a:moveTo>
                    <a:lnTo>
                      <a:pt x="206" y="446"/>
                    </a:lnTo>
                    <a:lnTo>
                      <a:pt x="250" y="427"/>
                    </a:lnTo>
                    <a:lnTo>
                      <a:pt x="282" y="405"/>
                    </a:lnTo>
                    <a:lnTo>
                      <a:pt x="309" y="387"/>
                    </a:lnTo>
                    <a:lnTo>
                      <a:pt x="331" y="368"/>
                    </a:lnTo>
                    <a:lnTo>
                      <a:pt x="328" y="340"/>
                    </a:lnTo>
                    <a:lnTo>
                      <a:pt x="446" y="273"/>
                    </a:lnTo>
                    <a:lnTo>
                      <a:pt x="760" y="731"/>
                    </a:lnTo>
                    <a:lnTo>
                      <a:pt x="872" y="675"/>
                    </a:lnTo>
                    <a:lnTo>
                      <a:pt x="719" y="221"/>
                    </a:lnTo>
                    <a:lnTo>
                      <a:pt x="678" y="103"/>
                    </a:lnTo>
                    <a:lnTo>
                      <a:pt x="820" y="57"/>
                    </a:lnTo>
                    <a:lnTo>
                      <a:pt x="846" y="79"/>
                    </a:lnTo>
                    <a:lnTo>
                      <a:pt x="881" y="80"/>
                    </a:lnTo>
                    <a:lnTo>
                      <a:pt x="915" y="77"/>
                    </a:lnTo>
                    <a:lnTo>
                      <a:pt x="951" y="74"/>
                    </a:lnTo>
                    <a:lnTo>
                      <a:pt x="985" y="67"/>
                    </a:lnTo>
                    <a:lnTo>
                      <a:pt x="1018" y="51"/>
                    </a:lnTo>
                    <a:lnTo>
                      <a:pt x="1049" y="36"/>
                    </a:lnTo>
                    <a:lnTo>
                      <a:pt x="1078" y="25"/>
                    </a:lnTo>
                    <a:lnTo>
                      <a:pt x="1108" y="13"/>
                    </a:lnTo>
                    <a:lnTo>
                      <a:pt x="1137" y="5"/>
                    </a:lnTo>
                    <a:lnTo>
                      <a:pt x="1172" y="0"/>
                    </a:lnTo>
                    <a:lnTo>
                      <a:pt x="1194" y="2"/>
                    </a:lnTo>
                    <a:lnTo>
                      <a:pt x="1207" y="8"/>
                    </a:lnTo>
                    <a:lnTo>
                      <a:pt x="1209" y="18"/>
                    </a:lnTo>
                    <a:lnTo>
                      <a:pt x="1204" y="34"/>
                    </a:lnTo>
                    <a:lnTo>
                      <a:pt x="1196" y="47"/>
                    </a:lnTo>
                    <a:lnTo>
                      <a:pt x="1180" y="65"/>
                    </a:lnTo>
                    <a:lnTo>
                      <a:pt x="1163" y="82"/>
                    </a:lnTo>
                    <a:lnTo>
                      <a:pt x="1137" y="98"/>
                    </a:lnTo>
                    <a:lnTo>
                      <a:pt x="1105" y="113"/>
                    </a:lnTo>
                    <a:lnTo>
                      <a:pt x="1062" y="126"/>
                    </a:lnTo>
                    <a:lnTo>
                      <a:pt x="1013" y="142"/>
                    </a:lnTo>
                    <a:lnTo>
                      <a:pt x="846" y="191"/>
                    </a:lnTo>
                    <a:lnTo>
                      <a:pt x="993" y="641"/>
                    </a:lnTo>
                    <a:lnTo>
                      <a:pt x="1127" y="631"/>
                    </a:lnTo>
                    <a:lnTo>
                      <a:pt x="1400" y="1107"/>
                    </a:lnTo>
                    <a:lnTo>
                      <a:pt x="1856" y="1116"/>
                    </a:lnTo>
                    <a:lnTo>
                      <a:pt x="1861" y="1260"/>
                    </a:lnTo>
                    <a:lnTo>
                      <a:pt x="1340" y="1285"/>
                    </a:lnTo>
                    <a:lnTo>
                      <a:pt x="586" y="1489"/>
                    </a:lnTo>
                    <a:lnTo>
                      <a:pt x="557" y="1347"/>
                    </a:lnTo>
                    <a:lnTo>
                      <a:pt x="938" y="1219"/>
                    </a:lnTo>
                    <a:lnTo>
                      <a:pt x="941" y="1185"/>
                    </a:lnTo>
                    <a:lnTo>
                      <a:pt x="910" y="1157"/>
                    </a:lnTo>
                    <a:lnTo>
                      <a:pt x="876" y="1130"/>
                    </a:lnTo>
                    <a:lnTo>
                      <a:pt x="830" y="1098"/>
                    </a:lnTo>
                    <a:lnTo>
                      <a:pt x="773" y="1074"/>
                    </a:lnTo>
                    <a:lnTo>
                      <a:pt x="717" y="1049"/>
                    </a:lnTo>
                    <a:lnTo>
                      <a:pt x="681" y="1025"/>
                    </a:lnTo>
                    <a:lnTo>
                      <a:pt x="642" y="996"/>
                    </a:lnTo>
                    <a:lnTo>
                      <a:pt x="606" y="958"/>
                    </a:lnTo>
                    <a:lnTo>
                      <a:pt x="578" y="919"/>
                    </a:lnTo>
                    <a:lnTo>
                      <a:pt x="564" y="889"/>
                    </a:lnTo>
                    <a:lnTo>
                      <a:pt x="547" y="847"/>
                    </a:lnTo>
                    <a:lnTo>
                      <a:pt x="663" y="798"/>
                    </a:lnTo>
                    <a:lnTo>
                      <a:pt x="420" y="407"/>
                    </a:lnTo>
                    <a:lnTo>
                      <a:pt x="340" y="479"/>
                    </a:lnTo>
                    <a:lnTo>
                      <a:pt x="261" y="530"/>
                    </a:lnTo>
                    <a:lnTo>
                      <a:pt x="199" y="559"/>
                    </a:lnTo>
                    <a:lnTo>
                      <a:pt x="155" y="572"/>
                    </a:lnTo>
                    <a:lnTo>
                      <a:pt x="112" y="582"/>
                    </a:lnTo>
                    <a:lnTo>
                      <a:pt x="75" y="584"/>
                    </a:lnTo>
                    <a:lnTo>
                      <a:pt x="39" y="580"/>
                    </a:lnTo>
                    <a:lnTo>
                      <a:pt x="11" y="572"/>
                    </a:lnTo>
                    <a:lnTo>
                      <a:pt x="0" y="556"/>
                    </a:lnTo>
                    <a:lnTo>
                      <a:pt x="3" y="535"/>
                    </a:lnTo>
                    <a:lnTo>
                      <a:pt x="16" y="515"/>
                    </a:lnTo>
                    <a:lnTo>
                      <a:pt x="50" y="500"/>
                    </a:lnTo>
                    <a:close/>
                  </a:path>
                </a:pathLst>
              </a:custGeom>
              <a:solidFill>
                <a:srgbClr val="3F5F00"/>
              </a:solidFill>
              <a:ln w="9525">
                <a:noFill/>
                <a:round/>
                <a:headEnd/>
                <a:tailEnd/>
              </a:ln>
            </p:spPr>
            <p:txBody>
              <a:bodyPr/>
              <a:lstStyle/>
              <a:p>
                <a:endParaRPr lang="zh-CN" altLang="en-US"/>
              </a:p>
            </p:txBody>
          </p:sp>
        </p:grpSp>
        <p:grpSp>
          <p:nvGrpSpPr>
            <p:cNvPr id="9" name="Group 18"/>
            <p:cNvGrpSpPr>
              <a:grpSpLocks/>
            </p:cNvGrpSpPr>
            <p:nvPr/>
          </p:nvGrpSpPr>
          <p:grpSpPr bwMode="auto">
            <a:xfrm>
              <a:off x="2694" y="4513"/>
              <a:ext cx="590" cy="484"/>
              <a:chOff x="2694" y="4513"/>
              <a:chExt cx="590" cy="484"/>
            </a:xfrm>
          </p:grpSpPr>
          <p:sp>
            <p:nvSpPr>
              <p:cNvPr id="180257" name="Freeform 19"/>
              <p:cNvSpPr>
                <a:spLocks/>
              </p:cNvSpPr>
              <p:nvPr/>
            </p:nvSpPr>
            <p:spPr bwMode="auto">
              <a:xfrm>
                <a:off x="2752" y="4513"/>
                <a:ext cx="501" cy="484"/>
              </a:xfrm>
              <a:custGeom>
                <a:avLst/>
                <a:gdLst>
                  <a:gd name="T0" fmla="*/ 3 w 501"/>
                  <a:gd name="T1" fmla="*/ 245 h 484"/>
                  <a:gd name="T2" fmla="*/ 0 w 501"/>
                  <a:gd name="T3" fmla="*/ 224 h 484"/>
                  <a:gd name="T4" fmla="*/ 4 w 501"/>
                  <a:gd name="T5" fmla="*/ 177 h 484"/>
                  <a:gd name="T6" fmla="*/ 18 w 501"/>
                  <a:gd name="T7" fmla="*/ 132 h 484"/>
                  <a:gd name="T8" fmla="*/ 34 w 501"/>
                  <a:gd name="T9" fmla="*/ 103 h 484"/>
                  <a:gd name="T10" fmla="*/ 63 w 501"/>
                  <a:gd name="T11" fmla="*/ 69 h 484"/>
                  <a:gd name="T12" fmla="*/ 107 w 501"/>
                  <a:gd name="T13" fmla="*/ 38 h 484"/>
                  <a:gd name="T14" fmla="*/ 160 w 501"/>
                  <a:gd name="T15" fmla="*/ 15 h 484"/>
                  <a:gd name="T16" fmla="*/ 222 w 501"/>
                  <a:gd name="T17" fmla="*/ 0 h 484"/>
                  <a:gd name="T18" fmla="*/ 284 w 501"/>
                  <a:gd name="T19" fmla="*/ 0 h 484"/>
                  <a:gd name="T20" fmla="*/ 341 w 501"/>
                  <a:gd name="T21" fmla="*/ 13 h 484"/>
                  <a:gd name="T22" fmla="*/ 384 w 501"/>
                  <a:gd name="T23" fmla="*/ 29 h 484"/>
                  <a:gd name="T24" fmla="*/ 429 w 501"/>
                  <a:gd name="T25" fmla="*/ 57 h 484"/>
                  <a:gd name="T26" fmla="*/ 460 w 501"/>
                  <a:gd name="T27" fmla="*/ 88 h 484"/>
                  <a:gd name="T28" fmla="*/ 488 w 501"/>
                  <a:gd name="T29" fmla="*/ 132 h 484"/>
                  <a:gd name="T30" fmla="*/ 501 w 501"/>
                  <a:gd name="T31" fmla="*/ 160 h 484"/>
                  <a:gd name="T32" fmla="*/ 477 w 501"/>
                  <a:gd name="T33" fmla="*/ 247 h 484"/>
                  <a:gd name="T34" fmla="*/ 459 w 501"/>
                  <a:gd name="T35" fmla="*/ 291 h 484"/>
                  <a:gd name="T36" fmla="*/ 436 w 501"/>
                  <a:gd name="T37" fmla="*/ 322 h 484"/>
                  <a:gd name="T38" fmla="*/ 420 w 501"/>
                  <a:gd name="T39" fmla="*/ 345 h 484"/>
                  <a:gd name="T40" fmla="*/ 402 w 501"/>
                  <a:gd name="T41" fmla="*/ 371 h 484"/>
                  <a:gd name="T42" fmla="*/ 387 w 501"/>
                  <a:gd name="T43" fmla="*/ 404 h 484"/>
                  <a:gd name="T44" fmla="*/ 372 w 501"/>
                  <a:gd name="T45" fmla="*/ 435 h 484"/>
                  <a:gd name="T46" fmla="*/ 348 w 501"/>
                  <a:gd name="T47" fmla="*/ 461 h 484"/>
                  <a:gd name="T48" fmla="*/ 330 w 501"/>
                  <a:gd name="T49" fmla="*/ 476 h 484"/>
                  <a:gd name="T50" fmla="*/ 305 w 501"/>
                  <a:gd name="T51" fmla="*/ 484 h 484"/>
                  <a:gd name="T52" fmla="*/ 282 w 501"/>
                  <a:gd name="T53" fmla="*/ 479 h 484"/>
                  <a:gd name="T54" fmla="*/ 243 w 501"/>
                  <a:gd name="T55" fmla="*/ 468 h 484"/>
                  <a:gd name="T56" fmla="*/ 192 w 501"/>
                  <a:gd name="T57" fmla="*/ 458 h 484"/>
                  <a:gd name="T58" fmla="*/ 147 w 501"/>
                  <a:gd name="T59" fmla="*/ 445 h 484"/>
                  <a:gd name="T60" fmla="*/ 112 w 501"/>
                  <a:gd name="T61" fmla="*/ 425 h 484"/>
                  <a:gd name="T62" fmla="*/ 83 w 501"/>
                  <a:gd name="T63" fmla="*/ 401 h 484"/>
                  <a:gd name="T64" fmla="*/ 60 w 501"/>
                  <a:gd name="T65" fmla="*/ 379 h 484"/>
                  <a:gd name="T66" fmla="*/ 47 w 501"/>
                  <a:gd name="T67" fmla="*/ 392 h 484"/>
                  <a:gd name="T68" fmla="*/ 22 w 501"/>
                  <a:gd name="T69" fmla="*/ 374 h 484"/>
                  <a:gd name="T70" fmla="*/ 13 w 501"/>
                  <a:gd name="T71" fmla="*/ 355 h 484"/>
                  <a:gd name="T72" fmla="*/ 4 w 501"/>
                  <a:gd name="T73" fmla="*/ 320 h 484"/>
                  <a:gd name="T74" fmla="*/ 9 w 501"/>
                  <a:gd name="T75" fmla="*/ 276 h 484"/>
                  <a:gd name="T76" fmla="*/ 3 w 501"/>
                  <a:gd name="T77" fmla="*/ 245 h 4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01"/>
                  <a:gd name="T118" fmla="*/ 0 h 484"/>
                  <a:gd name="T119" fmla="*/ 501 w 501"/>
                  <a:gd name="T120" fmla="*/ 484 h 4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01" h="484">
                    <a:moveTo>
                      <a:pt x="3" y="245"/>
                    </a:moveTo>
                    <a:lnTo>
                      <a:pt x="0" y="224"/>
                    </a:lnTo>
                    <a:lnTo>
                      <a:pt x="4" y="177"/>
                    </a:lnTo>
                    <a:lnTo>
                      <a:pt x="18" y="132"/>
                    </a:lnTo>
                    <a:lnTo>
                      <a:pt x="34" y="103"/>
                    </a:lnTo>
                    <a:lnTo>
                      <a:pt x="63" y="69"/>
                    </a:lnTo>
                    <a:lnTo>
                      <a:pt x="107" y="38"/>
                    </a:lnTo>
                    <a:lnTo>
                      <a:pt x="160" y="15"/>
                    </a:lnTo>
                    <a:lnTo>
                      <a:pt x="222" y="0"/>
                    </a:lnTo>
                    <a:lnTo>
                      <a:pt x="284" y="0"/>
                    </a:lnTo>
                    <a:lnTo>
                      <a:pt x="341" y="13"/>
                    </a:lnTo>
                    <a:lnTo>
                      <a:pt x="384" y="29"/>
                    </a:lnTo>
                    <a:lnTo>
                      <a:pt x="429" y="57"/>
                    </a:lnTo>
                    <a:lnTo>
                      <a:pt x="460" y="88"/>
                    </a:lnTo>
                    <a:lnTo>
                      <a:pt x="488" y="132"/>
                    </a:lnTo>
                    <a:lnTo>
                      <a:pt x="501" y="160"/>
                    </a:lnTo>
                    <a:lnTo>
                      <a:pt x="477" y="247"/>
                    </a:lnTo>
                    <a:lnTo>
                      <a:pt x="459" y="291"/>
                    </a:lnTo>
                    <a:lnTo>
                      <a:pt x="436" y="322"/>
                    </a:lnTo>
                    <a:lnTo>
                      <a:pt x="420" y="345"/>
                    </a:lnTo>
                    <a:lnTo>
                      <a:pt x="402" y="371"/>
                    </a:lnTo>
                    <a:lnTo>
                      <a:pt x="387" y="404"/>
                    </a:lnTo>
                    <a:lnTo>
                      <a:pt x="372" y="435"/>
                    </a:lnTo>
                    <a:lnTo>
                      <a:pt x="348" y="461"/>
                    </a:lnTo>
                    <a:lnTo>
                      <a:pt x="330" y="476"/>
                    </a:lnTo>
                    <a:lnTo>
                      <a:pt x="305" y="484"/>
                    </a:lnTo>
                    <a:lnTo>
                      <a:pt x="282" y="479"/>
                    </a:lnTo>
                    <a:lnTo>
                      <a:pt x="243" y="468"/>
                    </a:lnTo>
                    <a:lnTo>
                      <a:pt x="192" y="458"/>
                    </a:lnTo>
                    <a:lnTo>
                      <a:pt x="147" y="445"/>
                    </a:lnTo>
                    <a:lnTo>
                      <a:pt x="112" y="425"/>
                    </a:lnTo>
                    <a:lnTo>
                      <a:pt x="83" y="401"/>
                    </a:lnTo>
                    <a:lnTo>
                      <a:pt x="60" y="379"/>
                    </a:lnTo>
                    <a:lnTo>
                      <a:pt x="47" y="392"/>
                    </a:lnTo>
                    <a:lnTo>
                      <a:pt x="22" y="374"/>
                    </a:lnTo>
                    <a:lnTo>
                      <a:pt x="13" y="355"/>
                    </a:lnTo>
                    <a:lnTo>
                      <a:pt x="4" y="320"/>
                    </a:lnTo>
                    <a:lnTo>
                      <a:pt x="9" y="276"/>
                    </a:lnTo>
                    <a:lnTo>
                      <a:pt x="3" y="245"/>
                    </a:lnTo>
                    <a:close/>
                  </a:path>
                </a:pathLst>
              </a:custGeom>
              <a:solidFill>
                <a:srgbClr val="FFBFBF"/>
              </a:solidFill>
              <a:ln w="8255">
                <a:solidFill>
                  <a:srgbClr val="000000"/>
                </a:solidFill>
                <a:round/>
                <a:headEnd/>
                <a:tailEnd/>
              </a:ln>
            </p:spPr>
            <p:txBody>
              <a:bodyPr/>
              <a:lstStyle/>
              <a:p>
                <a:endParaRPr lang="zh-CN" altLang="en-US"/>
              </a:p>
            </p:txBody>
          </p:sp>
          <p:grpSp>
            <p:nvGrpSpPr>
              <p:cNvPr id="10" name="Group 20"/>
              <p:cNvGrpSpPr>
                <a:grpSpLocks/>
              </p:cNvGrpSpPr>
              <p:nvPr/>
            </p:nvGrpSpPr>
            <p:grpSpPr bwMode="auto">
              <a:xfrm>
                <a:off x="2694" y="4636"/>
                <a:ext cx="590" cy="297"/>
                <a:chOff x="2694" y="4636"/>
                <a:chExt cx="590" cy="297"/>
              </a:xfrm>
            </p:grpSpPr>
            <p:grpSp>
              <p:nvGrpSpPr>
                <p:cNvPr id="11" name="Group 21"/>
                <p:cNvGrpSpPr>
                  <a:grpSpLocks/>
                </p:cNvGrpSpPr>
                <p:nvPr/>
              </p:nvGrpSpPr>
              <p:grpSpPr bwMode="auto">
                <a:xfrm>
                  <a:off x="2694" y="4636"/>
                  <a:ext cx="590" cy="186"/>
                  <a:chOff x="2694" y="4636"/>
                  <a:chExt cx="590" cy="186"/>
                </a:xfrm>
              </p:grpSpPr>
              <p:sp>
                <p:nvSpPr>
                  <p:cNvPr id="180274" name="Freeform 22"/>
                  <p:cNvSpPr>
                    <a:spLocks/>
                  </p:cNvSpPr>
                  <p:nvPr/>
                </p:nvSpPr>
                <p:spPr bwMode="auto">
                  <a:xfrm>
                    <a:off x="2694" y="4673"/>
                    <a:ext cx="111" cy="149"/>
                  </a:xfrm>
                  <a:custGeom>
                    <a:avLst/>
                    <a:gdLst>
                      <a:gd name="T0" fmla="*/ 36 w 111"/>
                      <a:gd name="T1" fmla="*/ 7 h 149"/>
                      <a:gd name="T2" fmla="*/ 22 w 111"/>
                      <a:gd name="T3" fmla="*/ 20 h 149"/>
                      <a:gd name="T4" fmla="*/ 7 w 111"/>
                      <a:gd name="T5" fmla="*/ 39 h 149"/>
                      <a:gd name="T6" fmla="*/ 0 w 111"/>
                      <a:gd name="T7" fmla="*/ 64 h 149"/>
                      <a:gd name="T8" fmla="*/ 0 w 111"/>
                      <a:gd name="T9" fmla="*/ 84 h 149"/>
                      <a:gd name="T10" fmla="*/ 7 w 111"/>
                      <a:gd name="T11" fmla="*/ 110 h 149"/>
                      <a:gd name="T12" fmla="*/ 20 w 111"/>
                      <a:gd name="T13" fmla="*/ 131 h 149"/>
                      <a:gd name="T14" fmla="*/ 31 w 111"/>
                      <a:gd name="T15" fmla="*/ 142 h 149"/>
                      <a:gd name="T16" fmla="*/ 46 w 111"/>
                      <a:gd name="T17" fmla="*/ 149 h 149"/>
                      <a:gd name="T18" fmla="*/ 38 w 111"/>
                      <a:gd name="T19" fmla="*/ 118 h 149"/>
                      <a:gd name="T20" fmla="*/ 58 w 111"/>
                      <a:gd name="T21" fmla="*/ 128 h 149"/>
                      <a:gd name="T22" fmla="*/ 58 w 111"/>
                      <a:gd name="T23" fmla="*/ 113 h 149"/>
                      <a:gd name="T24" fmla="*/ 74 w 111"/>
                      <a:gd name="T25" fmla="*/ 115 h 149"/>
                      <a:gd name="T26" fmla="*/ 69 w 111"/>
                      <a:gd name="T27" fmla="*/ 100 h 149"/>
                      <a:gd name="T28" fmla="*/ 90 w 111"/>
                      <a:gd name="T29" fmla="*/ 111 h 149"/>
                      <a:gd name="T30" fmla="*/ 89 w 111"/>
                      <a:gd name="T31" fmla="*/ 105 h 149"/>
                      <a:gd name="T32" fmla="*/ 111 w 111"/>
                      <a:gd name="T33" fmla="*/ 113 h 149"/>
                      <a:gd name="T34" fmla="*/ 100 w 111"/>
                      <a:gd name="T35" fmla="*/ 92 h 149"/>
                      <a:gd name="T36" fmla="*/ 100 w 111"/>
                      <a:gd name="T37" fmla="*/ 67 h 149"/>
                      <a:gd name="T38" fmla="*/ 102 w 111"/>
                      <a:gd name="T39" fmla="*/ 54 h 149"/>
                      <a:gd name="T40" fmla="*/ 90 w 111"/>
                      <a:gd name="T41" fmla="*/ 64 h 149"/>
                      <a:gd name="T42" fmla="*/ 87 w 111"/>
                      <a:gd name="T43" fmla="*/ 53 h 149"/>
                      <a:gd name="T44" fmla="*/ 79 w 111"/>
                      <a:gd name="T45" fmla="*/ 66 h 149"/>
                      <a:gd name="T46" fmla="*/ 77 w 111"/>
                      <a:gd name="T47" fmla="*/ 35 h 149"/>
                      <a:gd name="T48" fmla="*/ 58 w 111"/>
                      <a:gd name="T49" fmla="*/ 44 h 149"/>
                      <a:gd name="T50" fmla="*/ 62 w 111"/>
                      <a:gd name="T51" fmla="*/ 26 h 149"/>
                      <a:gd name="T52" fmla="*/ 53 w 111"/>
                      <a:gd name="T53" fmla="*/ 31 h 149"/>
                      <a:gd name="T54" fmla="*/ 40 w 111"/>
                      <a:gd name="T55" fmla="*/ 43 h 149"/>
                      <a:gd name="T56" fmla="*/ 51 w 111"/>
                      <a:gd name="T57" fmla="*/ 0 h 149"/>
                      <a:gd name="T58" fmla="*/ 36 w 111"/>
                      <a:gd name="T59" fmla="*/ 7 h 14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1"/>
                      <a:gd name="T91" fmla="*/ 0 h 149"/>
                      <a:gd name="T92" fmla="*/ 111 w 111"/>
                      <a:gd name="T93" fmla="*/ 149 h 14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1" h="149">
                        <a:moveTo>
                          <a:pt x="36" y="7"/>
                        </a:moveTo>
                        <a:lnTo>
                          <a:pt x="22" y="20"/>
                        </a:lnTo>
                        <a:lnTo>
                          <a:pt x="7" y="39"/>
                        </a:lnTo>
                        <a:lnTo>
                          <a:pt x="0" y="64"/>
                        </a:lnTo>
                        <a:lnTo>
                          <a:pt x="0" y="84"/>
                        </a:lnTo>
                        <a:lnTo>
                          <a:pt x="7" y="110"/>
                        </a:lnTo>
                        <a:lnTo>
                          <a:pt x="20" y="131"/>
                        </a:lnTo>
                        <a:lnTo>
                          <a:pt x="31" y="142"/>
                        </a:lnTo>
                        <a:lnTo>
                          <a:pt x="46" y="149"/>
                        </a:lnTo>
                        <a:lnTo>
                          <a:pt x="38" y="118"/>
                        </a:lnTo>
                        <a:lnTo>
                          <a:pt x="58" y="128"/>
                        </a:lnTo>
                        <a:lnTo>
                          <a:pt x="58" y="113"/>
                        </a:lnTo>
                        <a:lnTo>
                          <a:pt x="74" y="115"/>
                        </a:lnTo>
                        <a:lnTo>
                          <a:pt x="69" y="100"/>
                        </a:lnTo>
                        <a:lnTo>
                          <a:pt x="90" y="111"/>
                        </a:lnTo>
                        <a:lnTo>
                          <a:pt x="89" y="105"/>
                        </a:lnTo>
                        <a:lnTo>
                          <a:pt x="111" y="113"/>
                        </a:lnTo>
                        <a:lnTo>
                          <a:pt x="100" y="92"/>
                        </a:lnTo>
                        <a:lnTo>
                          <a:pt x="100" y="67"/>
                        </a:lnTo>
                        <a:lnTo>
                          <a:pt x="102" y="54"/>
                        </a:lnTo>
                        <a:lnTo>
                          <a:pt x="90" y="64"/>
                        </a:lnTo>
                        <a:lnTo>
                          <a:pt x="87" y="53"/>
                        </a:lnTo>
                        <a:lnTo>
                          <a:pt x="79" y="66"/>
                        </a:lnTo>
                        <a:lnTo>
                          <a:pt x="77" y="35"/>
                        </a:lnTo>
                        <a:lnTo>
                          <a:pt x="58" y="44"/>
                        </a:lnTo>
                        <a:lnTo>
                          <a:pt x="62" y="26"/>
                        </a:lnTo>
                        <a:lnTo>
                          <a:pt x="53" y="31"/>
                        </a:lnTo>
                        <a:lnTo>
                          <a:pt x="40" y="43"/>
                        </a:lnTo>
                        <a:lnTo>
                          <a:pt x="51" y="0"/>
                        </a:lnTo>
                        <a:lnTo>
                          <a:pt x="36" y="7"/>
                        </a:lnTo>
                        <a:close/>
                      </a:path>
                    </a:pathLst>
                  </a:custGeom>
                  <a:solidFill>
                    <a:srgbClr val="BF3F00"/>
                  </a:solidFill>
                  <a:ln w="9525">
                    <a:noFill/>
                    <a:round/>
                    <a:headEnd/>
                    <a:tailEnd/>
                  </a:ln>
                </p:spPr>
                <p:txBody>
                  <a:bodyPr/>
                  <a:lstStyle/>
                  <a:p>
                    <a:endParaRPr lang="zh-CN" altLang="en-US"/>
                  </a:p>
                </p:txBody>
              </p:sp>
              <p:sp>
                <p:nvSpPr>
                  <p:cNvPr id="180275" name="Freeform 23"/>
                  <p:cNvSpPr>
                    <a:spLocks/>
                  </p:cNvSpPr>
                  <p:nvPr/>
                </p:nvSpPr>
                <p:spPr bwMode="auto">
                  <a:xfrm>
                    <a:off x="3229" y="4636"/>
                    <a:ext cx="55" cy="129"/>
                  </a:xfrm>
                  <a:custGeom>
                    <a:avLst/>
                    <a:gdLst>
                      <a:gd name="T0" fmla="*/ 36 w 55"/>
                      <a:gd name="T1" fmla="*/ 16 h 129"/>
                      <a:gd name="T2" fmla="*/ 44 w 55"/>
                      <a:gd name="T3" fmla="*/ 31 h 129"/>
                      <a:gd name="T4" fmla="*/ 55 w 55"/>
                      <a:gd name="T5" fmla="*/ 45 h 129"/>
                      <a:gd name="T6" fmla="*/ 55 w 55"/>
                      <a:gd name="T7" fmla="*/ 65 h 129"/>
                      <a:gd name="T8" fmla="*/ 54 w 55"/>
                      <a:gd name="T9" fmla="*/ 93 h 129"/>
                      <a:gd name="T10" fmla="*/ 52 w 55"/>
                      <a:gd name="T11" fmla="*/ 116 h 129"/>
                      <a:gd name="T12" fmla="*/ 44 w 55"/>
                      <a:gd name="T13" fmla="*/ 96 h 129"/>
                      <a:gd name="T14" fmla="*/ 32 w 55"/>
                      <a:gd name="T15" fmla="*/ 114 h 129"/>
                      <a:gd name="T16" fmla="*/ 16 w 55"/>
                      <a:gd name="T17" fmla="*/ 129 h 129"/>
                      <a:gd name="T18" fmla="*/ 28 w 55"/>
                      <a:gd name="T19" fmla="*/ 96 h 129"/>
                      <a:gd name="T20" fmla="*/ 14 w 55"/>
                      <a:gd name="T21" fmla="*/ 112 h 129"/>
                      <a:gd name="T22" fmla="*/ 0 w 55"/>
                      <a:gd name="T23" fmla="*/ 122 h 129"/>
                      <a:gd name="T24" fmla="*/ 11 w 55"/>
                      <a:gd name="T25" fmla="*/ 81 h 129"/>
                      <a:gd name="T26" fmla="*/ 13 w 55"/>
                      <a:gd name="T27" fmla="*/ 50 h 129"/>
                      <a:gd name="T28" fmla="*/ 5 w 55"/>
                      <a:gd name="T29" fmla="*/ 8 h 129"/>
                      <a:gd name="T30" fmla="*/ 23 w 55"/>
                      <a:gd name="T31" fmla="*/ 26 h 129"/>
                      <a:gd name="T32" fmla="*/ 21 w 55"/>
                      <a:gd name="T33" fmla="*/ 0 h 129"/>
                      <a:gd name="T34" fmla="*/ 36 w 55"/>
                      <a:gd name="T35" fmla="*/ 16 h 1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5"/>
                      <a:gd name="T55" fmla="*/ 0 h 129"/>
                      <a:gd name="T56" fmla="*/ 55 w 55"/>
                      <a:gd name="T57" fmla="*/ 129 h 12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5" h="129">
                        <a:moveTo>
                          <a:pt x="36" y="16"/>
                        </a:moveTo>
                        <a:lnTo>
                          <a:pt x="44" y="31"/>
                        </a:lnTo>
                        <a:lnTo>
                          <a:pt x="55" y="45"/>
                        </a:lnTo>
                        <a:lnTo>
                          <a:pt x="55" y="65"/>
                        </a:lnTo>
                        <a:lnTo>
                          <a:pt x="54" y="93"/>
                        </a:lnTo>
                        <a:lnTo>
                          <a:pt x="52" y="116"/>
                        </a:lnTo>
                        <a:lnTo>
                          <a:pt x="44" y="96"/>
                        </a:lnTo>
                        <a:lnTo>
                          <a:pt x="32" y="114"/>
                        </a:lnTo>
                        <a:lnTo>
                          <a:pt x="16" y="129"/>
                        </a:lnTo>
                        <a:lnTo>
                          <a:pt x="28" y="96"/>
                        </a:lnTo>
                        <a:lnTo>
                          <a:pt x="14" y="112"/>
                        </a:lnTo>
                        <a:lnTo>
                          <a:pt x="0" y="122"/>
                        </a:lnTo>
                        <a:lnTo>
                          <a:pt x="11" y="81"/>
                        </a:lnTo>
                        <a:lnTo>
                          <a:pt x="13" y="50"/>
                        </a:lnTo>
                        <a:lnTo>
                          <a:pt x="5" y="8"/>
                        </a:lnTo>
                        <a:lnTo>
                          <a:pt x="23" y="26"/>
                        </a:lnTo>
                        <a:lnTo>
                          <a:pt x="21" y="0"/>
                        </a:lnTo>
                        <a:lnTo>
                          <a:pt x="36" y="16"/>
                        </a:lnTo>
                        <a:close/>
                      </a:path>
                    </a:pathLst>
                  </a:custGeom>
                  <a:solidFill>
                    <a:srgbClr val="BF3F00"/>
                  </a:solidFill>
                  <a:ln w="9525">
                    <a:noFill/>
                    <a:round/>
                    <a:headEnd/>
                    <a:tailEnd/>
                  </a:ln>
                </p:spPr>
                <p:txBody>
                  <a:bodyPr/>
                  <a:lstStyle/>
                  <a:p>
                    <a:endParaRPr lang="zh-CN" altLang="en-US"/>
                  </a:p>
                </p:txBody>
              </p:sp>
            </p:grpSp>
            <p:sp>
              <p:nvSpPr>
                <p:cNvPr id="180273" name="Freeform 24"/>
                <p:cNvSpPr>
                  <a:spLocks/>
                </p:cNvSpPr>
                <p:nvPr/>
              </p:nvSpPr>
              <p:spPr bwMode="auto">
                <a:xfrm>
                  <a:off x="2951" y="4860"/>
                  <a:ext cx="127" cy="73"/>
                </a:xfrm>
                <a:custGeom>
                  <a:avLst/>
                  <a:gdLst>
                    <a:gd name="T0" fmla="*/ 11 w 127"/>
                    <a:gd name="T1" fmla="*/ 0 h 73"/>
                    <a:gd name="T2" fmla="*/ 3 w 127"/>
                    <a:gd name="T3" fmla="*/ 21 h 73"/>
                    <a:gd name="T4" fmla="*/ 0 w 127"/>
                    <a:gd name="T5" fmla="*/ 36 h 73"/>
                    <a:gd name="T6" fmla="*/ 2 w 127"/>
                    <a:gd name="T7" fmla="*/ 55 h 73"/>
                    <a:gd name="T8" fmla="*/ 8 w 127"/>
                    <a:gd name="T9" fmla="*/ 70 h 73"/>
                    <a:gd name="T10" fmla="*/ 15 w 127"/>
                    <a:gd name="T11" fmla="*/ 50 h 73"/>
                    <a:gd name="T12" fmla="*/ 23 w 127"/>
                    <a:gd name="T13" fmla="*/ 34 h 73"/>
                    <a:gd name="T14" fmla="*/ 33 w 127"/>
                    <a:gd name="T15" fmla="*/ 50 h 73"/>
                    <a:gd name="T16" fmla="*/ 41 w 127"/>
                    <a:gd name="T17" fmla="*/ 65 h 73"/>
                    <a:gd name="T18" fmla="*/ 47 w 127"/>
                    <a:gd name="T19" fmla="*/ 60 h 73"/>
                    <a:gd name="T20" fmla="*/ 59 w 127"/>
                    <a:gd name="T21" fmla="*/ 73 h 73"/>
                    <a:gd name="T22" fmla="*/ 62 w 127"/>
                    <a:gd name="T23" fmla="*/ 49 h 73"/>
                    <a:gd name="T24" fmla="*/ 75 w 127"/>
                    <a:gd name="T25" fmla="*/ 67 h 73"/>
                    <a:gd name="T26" fmla="*/ 82 w 127"/>
                    <a:gd name="T27" fmla="*/ 60 h 73"/>
                    <a:gd name="T28" fmla="*/ 83 w 127"/>
                    <a:gd name="T29" fmla="*/ 42 h 73"/>
                    <a:gd name="T30" fmla="*/ 103 w 127"/>
                    <a:gd name="T31" fmla="*/ 70 h 73"/>
                    <a:gd name="T32" fmla="*/ 96 w 127"/>
                    <a:gd name="T33" fmla="*/ 29 h 73"/>
                    <a:gd name="T34" fmla="*/ 127 w 127"/>
                    <a:gd name="T35" fmla="*/ 65 h 73"/>
                    <a:gd name="T36" fmla="*/ 108 w 127"/>
                    <a:gd name="T37" fmla="*/ 26 h 73"/>
                    <a:gd name="T38" fmla="*/ 85 w 127"/>
                    <a:gd name="T39" fmla="*/ 1 h 73"/>
                    <a:gd name="T40" fmla="*/ 80 w 127"/>
                    <a:gd name="T41" fmla="*/ 11 h 73"/>
                    <a:gd name="T42" fmla="*/ 70 w 127"/>
                    <a:gd name="T43" fmla="*/ 11 h 73"/>
                    <a:gd name="T44" fmla="*/ 67 w 127"/>
                    <a:gd name="T45" fmla="*/ 16 h 73"/>
                    <a:gd name="T46" fmla="*/ 57 w 127"/>
                    <a:gd name="T47" fmla="*/ 14 h 73"/>
                    <a:gd name="T48" fmla="*/ 41 w 127"/>
                    <a:gd name="T49" fmla="*/ 9 h 73"/>
                    <a:gd name="T50" fmla="*/ 34 w 127"/>
                    <a:gd name="T51" fmla="*/ 21 h 73"/>
                    <a:gd name="T52" fmla="*/ 28 w 127"/>
                    <a:gd name="T53" fmla="*/ 8 h 73"/>
                    <a:gd name="T54" fmla="*/ 11 w 127"/>
                    <a:gd name="T55" fmla="*/ 0 h 7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7"/>
                    <a:gd name="T85" fmla="*/ 0 h 73"/>
                    <a:gd name="T86" fmla="*/ 127 w 127"/>
                    <a:gd name="T87" fmla="*/ 73 h 7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7" h="73">
                      <a:moveTo>
                        <a:pt x="11" y="0"/>
                      </a:moveTo>
                      <a:lnTo>
                        <a:pt x="3" y="21"/>
                      </a:lnTo>
                      <a:lnTo>
                        <a:pt x="0" y="36"/>
                      </a:lnTo>
                      <a:lnTo>
                        <a:pt x="2" y="55"/>
                      </a:lnTo>
                      <a:lnTo>
                        <a:pt x="8" y="70"/>
                      </a:lnTo>
                      <a:lnTo>
                        <a:pt x="15" y="50"/>
                      </a:lnTo>
                      <a:lnTo>
                        <a:pt x="23" y="34"/>
                      </a:lnTo>
                      <a:lnTo>
                        <a:pt x="33" y="50"/>
                      </a:lnTo>
                      <a:lnTo>
                        <a:pt x="41" y="65"/>
                      </a:lnTo>
                      <a:lnTo>
                        <a:pt x="47" y="60"/>
                      </a:lnTo>
                      <a:lnTo>
                        <a:pt x="59" y="73"/>
                      </a:lnTo>
                      <a:lnTo>
                        <a:pt x="62" y="49"/>
                      </a:lnTo>
                      <a:lnTo>
                        <a:pt x="75" y="67"/>
                      </a:lnTo>
                      <a:lnTo>
                        <a:pt x="82" y="60"/>
                      </a:lnTo>
                      <a:lnTo>
                        <a:pt x="83" y="42"/>
                      </a:lnTo>
                      <a:lnTo>
                        <a:pt x="103" y="70"/>
                      </a:lnTo>
                      <a:lnTo>
                        <a:pt x="96" y="29"/>
                      </a:lnTo>
                      <a:lnTo>
                        <a:pt x="127" y="65"/>
                      </a:lnTo>
                      <a:lnTo>
                        <a:pt x="108" y="26"/>
                      </a:lnTo>
                      <a:lnTo>
                        <a:pt x="85" y="1"/>
                      </a:lnTo>
                      <a:lnTo>
                        <a:pt x="80" y="11"/>
                      </a:lnTo>
                      <a:lnTo>
                        <a:pt x="70" y="11"/>
                      </a:lnTo>
                      <a:lnTo>
                        <a:pt x="67" y="16"/>
                      </a:lnTo>
                      <a:lnTo>
                        <a:pt x="57" y="14"/>
                      </a:lnTo>
                      <a:lnTo>
                        <a:pt x="41" y="9"/>
                      </a:lnTo>
                      <a:lnTo>
                        <a:pt x="34" y="21"/>
                      </a:lnTo>
                      <a:lnTo>
                        <a:pt x="28" y="8"/>
                      </a:lnTo>
                      <a:lnTo>
                        <a:pt x="11" y="0"/>
                      </a:lnTo>
                      <a:close/>
                    </a:path>
                  </a:pathLst>
                </a:custGeom>
                <a:solidFill>
                  <a:srgbClr val="BF3F00"/>
                </a:solidFill>
                <a:ln w="9525">
                  <a:noFill/>
                  <a:round/>
                  <a:headEnd/>
                  <a:tailEnd/>
                </a:ln>
              </p:spPr>
              <p:txBody>
                <a:bodyPr/>
                <a:lstStyle/>
                <a:p>
                  <a:endParaRPr lang="zh-CN" altLang="en-US"/>
                </a:p>
              </p:txBody>
            </p:sp>
          </p:grpSp>
          <p:grpSp>
            <p:nvGrpSpPr>
              <p:cNvPr id="12" name="Group 25"/>
              <p:cNvGrpSpPr>
                <a:grpSpLocks/>
              </p:cNvGrpSpPr>
              <p:nvPr/>
            </p:nvGrpSpPr>
            <p:grpSpPr bwMode="auto">
              <a:xfrm>
                <a:off x="2868" y="4637"/>
                <a:ext cx="250" cy="232"/>
                <a:chOff x="2868" y="4637"/>
                <a:chExt cx="250" cy="232"/>
              </a:xfrm>
            </p:grpSpPr>
            <p:sp>
              <p:nvSpPr>
                <p:cNvPr id="180261" name="Freeform 26"/>
                <p:cNvSpPr>
                  <a:spLocks/>
                </p:cNvSpPr>
                <p:nvPr/>
              </p:nvSpPr>
              <p:spPr bwMode="auto">
                <a:xfrm>
                  <a:off x="2944" y="4680"/>
                  <a:ext cx="110" cy="189"/>
                </a:xfrm>
                <a:custGeom>
                  <a:avLst/>
                  <a:gdLst>
                    <a:gd name="T0" fmla="*/ 53 w 110"/>
                    <a:gd name="T1" fmla="*/ 0 h 189"/>
                    <a:gd name="T2" fmla="*/ 36 w 110"/>
                    <a:gd name="T3" fmla="*/ 18 h 189"/>
                    <a:gd name="T4" fmla="*/ 25 w 110"/>
                    <a:gd name="T5" fmla="*/ 36 h 189"/>
                    <a:gd name="T6" fmla="*/ 17 w 110"/>
                    <a:gd name="T7" fmla="*/ 57 h 189"/>
                    <a:gd name="T8" fmla="*/ 10 w 110"/>
                    <a:gd name="T9" fmla="*/ 73 h 189"/>
                    <a:gd name="T10" fmla="*/ 5 w 110"/>
                    <a:gd name="T11" fmla="*/ 98 h 189"/>
                    <a:gd name="T12" fmla="*/ 2 w 110"/>
                    <a:gd name="T13" fmla="*/ 122 h 189"/>
                    <a:gd name="T14" fmla="*/ 0 w 110"/>
                    <a:gd name="T15" fmla="*/ 144 h 189"/>
                    <a:gd name="T16" fmla="*/ 2 w 110"/>
                    <a:gd name="T17" fmla="*/ 160 h 189"/>
                    <a:gd name="T18" fmla="*/ 12 w 110"/>
                    <a:gd name="T19" fmla="*/ 173 h 189"/>
                    <a:gd name="T20" fmla="*/ 27 w 110"/>
                    <a:gd name="T21" fmla="*/ 183 h 189"/>
                    <a:gd name="T22" fmla="*/ 46 w 110"/>
                    <a:gd name="T23" fmla="*/ 189 h 189"/>
                    <a:gd name="T24" fmla="*/ 71 w 110"/>
                    <a:gd name="T25" fmla="*/ 189 h 189"/>
                    <a:gd name="T26" fmla="*/ 90 w 110"/>
                    <a:gd name="T27" fmla="*/ 186 h 189"/>
                    <a:gd name="T28" fmla="*/ 103 w 110"/>
                    <a:gd name="T29" fmla="*/ 171 h 189"/>
                    <a:gd name="T30" fmla="*/ 110 w 110"/>
                    <a:gd name="T31" fmla="*/ 149 h 189"/>
                    <a:gd name="T32" fmla="*/ 108 w 110"/>
                    <a:gd name="T33" fmla="*/ 122 h 189"/>
                    <a:gd name="T34" fmla="*/ 102 w 110"/>
                    <a:gd name="T35" fmla="*/ 96 h 189"/>
                    <a:gd name="T36" fmla="*/ 79 w 110"/>
                    <a:gd name="T37" fmla="*/ 49 h 1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0"/>
                    <a:gd name="T58" fmla="*/ 0 h 189"/>
                    <a:gd name="T59" fmla="*/ 110 w 110"/>
                    <a:gd name="T60" fmla="*/ 189 h 1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0" h="189">
                      <a:moveTo>
                        <a:pt x="53" y="0"/>
                      </a:moveTo>
                      <a:lnTo>
                        <a:pt x="36" y="18"/>
                      </a:lnTo>
                      <a:lnTo>
                        <a:pt x="25" y="36"/>
                      </a:lnTo>
                      <a:lnTo>
                        <a:pt x="17" y="57"/>
                      </a:lnTo>
                      <a:lnTo>
                        <a:pt x="10" y="73"/>
                      </a:lnTo>
                      <a:lnTo>
                        <a:pt x="5" y="98"/>
                      </a:lnTo>
                      <a:lnTo>
                        <a:pt x="2" y="122"/>
                      </a:lnTo>
                      <a:lnTo>
                        <a:pt x="0" y="144"/>
                      </a:lnTo>
                      <a:lnTo>
                        <a:pt x="2" y="160"/>
                      </a:lnTo>
                      <a:lnTo>
                        <a:pt x="12" y="173"/>
                      </a:lnTo>
                      <a:lnTo>
                        <a:pt x="27" y="183"/>
                      </a:lnTo>
                      <a:lnTo>
                        <a:pt x="46" y="189"/>
                      </a:lnTo>
                      <a:lnTo>
                        <a:pt x="71" y="189"/>
                      </a:lnTo>
                      <a:lnTo>
                        <a:pt x="90" y="186"/>
                      </a:lnTo>
                      <a:lnTo>
                        <a:pt x="103" y="171"/>
                      </a:lnTo>
                      <a:lnTo>
                        <a:pt x="110" y="149"/>
                      </a:lnTo>
                      <a:lnTo>
                        <a:pt x="108" y="122"/>
                      </a:lnTo>
                      <a:lnTo>
                        <a:pt x="102" y="96"/>
                      </a:lnTo>
                      <a:lnTo>
                        <a:pt x="79" y="49"/>
                      </a:lnTo>
                    </a:path>
                  </a:pathLst>
                </a:custGeom>
                <a:noFill/>
                <a:ln w="8255">
                  <a:solidFill>
                    <a:srgbClr val="000000"/>
                  </a:solidFill>
                  <a:round/>
                  <a:headEnd/>
                  <a:tailEnd/>
                </a:ln>
              </p:spPr>
              <p:txBody>
                <a:bodyPr/>
                <a:lstStyle/>
                <a:p>
                  <a:endParaRPr lang="zh-CN" altLang="en-US"/>
                </a:p>
              </p:txBody>
            </p:sp>
            <p:grpSp>
              <p:nvGrpSpPr>
                <p:cNvPr id="13" name="Group 27"/>
                <p:cNvGrpSpPr>
                  <a:grpSpLocks/>
                </p:cNvGrpSpPr>
                <p:nvPr/>
              </p:nvGrpSpPr>
              <p:grpSpPr bwMode="auto">
                <a:xfrm>
                  <a:off x="2868" y="4637"/>
                  <a:ext cx="250" cy="133"/>
                  <a:chOff x="2868" y="4637"/>
                  <a:chExt cx="250" cy="133"/>
                </a:xfrm>
              </p:grpSpPr>
              <p:grpSp>
                <p:nvGrpSpPr>
                  <p:cNvPr id="14" name="Group 28"/>
                  <p:cNvGrpSpPr>
                    <a:grpSpLocks/>
                  </p:cNvGrpSpPr>
                  <p:nvPr/>
                </p:nvGrpSpPr>
                <p:grpSpPr bwMode="auto">
                  <a:xfrm>
                    <a:off x="2881" y="4662"/>
                    <a:ext cx="237" cy="108"/>
                    <a:chOff x="2881" y="4662"/>
                    <a:chExt cx="237" cy="108"/>
                  </a:xfrm>
                </p:grpSpPr>
                <p:sp>
                  <p:nvSpPr>
                    <p:cNvPr id="180270" name="Freeform 29"/>
                    <p:cNvSpPr>
                      <a:spLocks/>
                    </p:cNvSpPr>
                    <p:nvPr/>
                  </p:nvSpPr>
                  <p:spPr bwMode="auto">
                    <a:xfrm>
                      <a:off x="2881" y="4662"/>
                      <a:ext cx="88" cy="108"/>
                    </a:xfrm>
                    <a:custGeom>
                      <a:avLst/>
                      <a:gdLst>
                        <a:gd name="T0" fmla="*/ 83 w 88"/>
                        <a:gd name="T1" fmla="*/ 0 h 108"/>
                        <a:gd name="T2" fmla="*/ 58 w 88"/>
                        <a:gd name="T3" fmla="*/ 5 h 108"/>
                        <a:gd name="T4" fmla="*/ 39 w 88"/>
                        <a:gd name="T5" fmla="*/ 18 h 108"/>
                        <a:gd name="T6" fmla="*/ 19 w 88"/>
                        <a:gd name="T7" fmla="*/ 34 h 108"/>
                        <a:gd name="T8" fmla="*/ 9 w 88"/>
                        <a:gd name="T9" fmla="*/ 52 h 108"/>
                        <a:gd name="T10" fmla="*/ 0 w 88"/>
                        <a:gd name="T11" fmla="*/ 77 h 108"/>
                        <a:gd name="T12" fmla="*/ 5 w 88"/>
                        <a:gd name="T13" fmla="*/ 90 h 108"/>
                        <a:gd name="T14" fmla="*/ 18 w 88"/>
                        <a:gd name="T15" fmla="*/ 101 h 108"/>
                        <a:gd name="T16" fmla="*/ 42 w 88"/>
                        <a:gd name="T17" fmla="*/ 108 h 108"/>
                        <a:gd name="T18" fmla="*/ 60 w 88"/>
                        <a:gd name="T19" fmla="*/ 104 h 108"/>
                        <a:gd name="T20" fmla="*/ 73 w 88"/>
                        <a:gd name="T21" fmla="*/ 85 h 108"/>
                        <a:gd name="T22" fmla="*/ 88 w 88"/>
                        <a:gd name="T23" fmla="*/ 50 h 108"/>
                        <a:gd name="T24" fmla="*/ 88 w 88"/>
                        <a:gd name="T25" fmla="*/ 26 h 108"/>
                        <a:gd name="T26" fmla="*/ 83 w 88"/>
                        <a:gd name="T27" fmla="*/ 0 h 1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8"/>
                        <a:gd name="T43" fmla="*/ 0 h 108"/>
                        <a:gd name="T44" fmla="*/ 88 w 88"/>
                        <a:gd name="T45" fmla="*/ 108 h 1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8" h="108">
                          <a:moveTo>
                            <a:pt x="83" y="0"/>
                          </a:moveTo>
                          <a:lnTo>
                            <a:pt x="58" y="5"/>
                          </a:lnTo>
                          <a:lnTo>
                            <a:pt x="39" y="18"/>
                          </a:lnTo>
                          <a:lnTo>
                            <a:pt x="19" y="34"/>
                          </a:lnTo>
                          <a:lnTo>
                            <a:pt x="9" y="52"/>
                          </a:lnTo>
                          <a:lnTo>
                            <a:pt x="0" y="77"/>
                          </a:lnTo>
                          <a:lnTo>
                            <a:pt x="5" y="90"/>
                          </a:lnTo>
                          <a:lnTo>
                            <a:pt x="18" y="101"/>
                          </a:lnTo>
                          <a:lnTo>
                            <a:pt x="42" y="108"/>
                          </a:lnTo>
                          <a:lnTo>
                            <a:pt x="60" y="104"/>
                          </a:lnTo>
                          <a:lnTo>
                            <a:pt x="73" y="85"/>
                          </a:lnTo>
                          <a:lnTo>
                            <a:pt x="88" y="50"/>
                          </a:lnTo>
                          <a:lnTo>
                            <a:pt x="88" y="26"/>
                          </a:lnTo>
                          <a:lnTo>
                            <a:pt x="83" y="0"/>
                          </a:lnTo>
                          <a:close/>
                        </a:path>
                      </a:pathLst>
                    </a:custGeom>
                    <a:solidFill>
                      <a:srgbClr val="FFFFFF"/>
                    </a:solidFill>
                    <a:ln w="8255">
                      <a:solidFill>
                        <a:srgbClr val="000000"/>
                      </a:solidFill>
                      <a:round/>
                      <a:headEnd/>
                      <a:tailEnd/>
                    </a:ln>
                  </p:spPr>
                  <p:txBody>
                    <a:bodyPr/>
                    <a:lstStyle/>
                    <a:p>
                      <a:endParaRPr lang="zh-CN" altLang="en-US"/>
                    </a:p>
                  </p:txBody>
                </p:sp>
                <p:sp>
                  <p:nvSpPr>
                    <p:cNvPr id="180271" name="Freeform 30"/>
                    <p:cNvSpPr>
                      <a:spLocks/>
                    </p:cNvSpPr>
                    <p:nvPr/>
                  </p:nvSpPr>
                  <p:spPr bwMode="auto">
                    <a:xfrm>
                      <a:off x="3031" y="4662"/>
                      <a:ext cx="87" cy="106"/>
                    </a:xfrm>
                    <a:custGeom>
                      <a:avLst/>
                      <a:gdLst>
                        <a:gd name="T0" fmla="*/ 21 w 87"/>
                        <a:gd name="T1" fmla="*/ 0 h 106"/>
                        <a:gd name="T2" fmla="*/ 46 w 87"/>
                        <a:gd name="T3" fmla="*/ 18 h 106"/>
                        <a:gd name="T4" fmla="*/ 62 w 87"/>
                        <a:gd name="T5" fmla="*/ 34 h 106"/>
                        <a:gd name="T6" fmla="*/ 77 w 87"/>
                        <a:gd name="T7" fmla="*/ 50 h 106"/>
                        <a:gd name="T8" fmla="*/ 85 w 87"/>
                        <a:gd name="T9" fmla="*/ 72 h 106"/>
                        <a:gd name="T10" fmla="*/ 87 w 87"/>
                        <a:gd name="T11" fmla="*/ 90 h 106"/>
                        <a:gd name="T12" fmla="*/ 78 w 87"/>
                        <a:gd name="T13" fmla="*/ 101 h 106"/>
                        <a:gd name="T14" fmla="*/ 59 w 87"/>
                        <a:gd name="T15" fmla="*/ 106 h 106"/>
                        <a:gd name="T16" fmla="*/ 43 w 87"/>
                        <a:gd name="T17" fmla="*/ 104 h 106"/>
                        <a:gd name="T18" fmla="*/ 23 w 87"/>
                        <a:gd name="T19" fmla="*/ 98 h 106"/>
                        <a:gd name="T20" fmla="*/ 8 w 87"/>
                        <a:gd name="T21" fmla="*/ 85 h 106"/>
                        <a:gd name="T22" fmla="*/ 2 w 87"/>
                        <a:gd name="T23" fmla="*/ 72 h 106"/>
                        <a:gd name="T24" fmla="*/ 0 w 87"/>
                        <a:gd name="T25" fmla="*/ 46 h 106"/>
                        <a:gd name="T26" fmla="*/ 3 w 87"/>
                        <a:gd name="T27" fmla="*/ 34 h 106"/>
                        <a:gd name="T28" fmla="*/ 10 w 87"/>
                        <a:gd name="T29" fmla="*/ 16 h 106"/>
                        <a:gd name="T30" fmla="*/ 21 w 87"/>
                        <a:gd name="T31" fmla="*/ 0 h 10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
                        <a:gd name="T49" fmla="*/ 0 h 106"/>
                        <a:gd name="T50" fmla="*/ 87 w 87"/>
                        <a:gd name="T51" fmla="*/ 106 h 10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 h="106">
                          <a:moveTo>
                            <a:pt x="21" y="0"/>
                          </a:moveTo>
                          <a:lnTo>
                            <a:pt x="46" y="18"/>
                          </a:lnTo>
                          <a:lnTo>
                            <a:pt x="62" y="34"/>
                          </a:lnTo>
                          <a:lnTo>
                            <a:pt x="77" y="50"/>
                          </a:lnTo>
                          <a:lnTo>
                            <a:pt x="85" y="72"/>
                          </a:lnTo>
                          <a:lnTo>
                            <a:pt x="87" y="90"/>
                          </a:lnTo>
                          <a:lnTo>
                            <a:pt x="78" y="101"/>
                          </a:lnTo>
                          <a:lnTo>
                            <a:pt x="59" y="106"/>
                          </a:lnTo>
                          <a:lnTo>
                            <a:pt x="43" y="104"/>
                          </a:lnTo>
                          <a:lnTo>
                            <a:pt x="23" y="98"/>
                          </a:lnTo>
                          <a:lnTo>
                            <a:pt x="8" y="85"/>
                          </a:lnTo>
                          <a:lnTo>
                            <a:pt x="2" y="72"/>
                          </a:lnTo>
                          <a:lnTo>
                            <a:pt x="0" y="46"/>
                          </a:lnTo>
                          <a:lnTo>
                            <a:pt x="3" y="34"/>
                          </a:lnTo>
                          <a:lnTo>
                            <a:pt x="10" y="16"/>
                          </a:lnTo>
                          <a:lnTo>
                            <a:pt x="21" y="0"/>
                          </a:lnTo>
                          <a:close/>
                        </a:path>
                      </a:pathLst>
                    </a:custGeom>
                    <a:solidFill>
                      <a:srgbClr val="FFFFFF"/>
                    </a:solidFill>
                    <a:ln w="8255">
                      <a:solidFill>
                        <a:srgbClr val="000000"/>
                      </a:solidFill>
                      <a:round/>
                      <a:headEnd/>
                      <a:tailEnd/>
                    </a:ln>
                  </p:spPr>
                  <p:txBody>
                    <a:bodyPr/>
                    <a:lstStyle/>
                    <a:p>
                      <a:endParaRPr lang="zh-CN" altLang="en-US"/>
                    </a:p>
                  </p:txBody>
                </p:sp>
              </p:grpSp>
              <p:grpSp>
                <p:nvGrpSpPr>
                  <p:cNvPr id="15" name="Group 31"/>
                  <p:cNvGrpSpPr>
                    <a:grpSpLocks/>
                  </p:cNvGrpSpPr>
                  <p:nvPr/>
                </p:nvGrpSpPr>
                <p:grpSpPr bwMode="auto">
                  <a:xfrm>
                    <a:off x="2920" y="4739"/>
                    <a:ext cx="155" cy="14"/>
                    <a:chOff x="2920" y="4739"/>
                    <a:chExt cx="155" cy="14"/>
                  </a:xfrm>
                </p:grpSpPr>
                <p:sp>
                  <p:nvSpPr>
                    <p:cNvPr id="180268" name="Oval 32"/>
                    <p:cNvSpPr>
                      <a:spLocks noChangeArrowheads="1"/>
                    </p:cNvSpPr>
                    <p:nvPr/>
                  </p:nvSpPr>
                  <p:spPr bwMode="auto">
                    <a:xfrm>
                      <a:off x="2920" y="4740"/>
                      <a:ext cx="11" cy="13"/>
                    </a:xfrm>
                    <a:prstGeom prst="ellipse">
                      <a:avLst/>
                    </a:prstGeom>
                    <a:solidFill>
                      <a:srgbClr val="000000"/>
                    </a:solidFill>
                    <a:ln w="9525">
                      <a:noFill/>
                      <a:round/>
                      <a:headEnd/>
                      <a:tailEnd/>
                    </a:ln>
                  </p:spPr>
                  <p:txBody>
                    <a:bodyPr/>
                    <a:lstStyle/>
                    <a:p>
                      <a:endParaRPr lang="zh-CN" altLang="en-US"/>
                    </a:p>
                  </p:txBody>
                </p:sp>
                <p:sp>
                  <p:nvSpPr>
                    <p:cNvPr id="180269" name="Oval 33"/>
                    <p:cNvSpPr>
                      <a:spLocks noChangeArrowheads="1"/>
                    </p:cNvSpPr>
                    <p:nvPr/>
                  </p:nvSpPr>
                  <p:spPr bwMode="auto">
                    <a:xfrm>
                      <a:off x="3064" y="4739"/>
                      <a:ext cx="11" cy="13"/>
                    </a:xfrm>
                    <a:prstGeom prst="ellipse">
                      <a:avLst/>
                    </a:prstGeom>
                    <a:solidFill>
                      <a:srgbClr val="000000"/>
                    </a:solidFill>
                    <a:ln w="9525">
                      <a:noFill/>
                      <a:round/>
                      <a:headEnd/>
                      <a:tailEnd/>
                    </a:ln>
                  </p:spPr>
                  <p:txBody>
                    <a:bodyPr/>
                    <a:lstStyle/>
                    <a:p>
                      <a:endParaRPr lang="zh-CN" altLang="en-US"/>
                    </a:p>
                  </p:txBody>
                </p:sp>
              </p:grpSp>
              <p:grpSp>
                <p:nvGrpSpPr>
                  <p:cNvPr id="16" name="Group 34"/>
                  <p:cNvGrpSpPr>
                    <a:grpSpLocks/>
                  </p:cNvGrpSpPr>
                  <p:nvPr/>
                </p:nvGrpSpPr>
                <p:grpSpPr bwMode="auto">
                  <a:xfrm>
                    <a:off x="2868" y="4637"/>
                    <a:ext cx="248" cy="75"/>
                    <a:chOff x="2868" y="4637"/>
                    <a:chExt cx="248" cy="75"/>
                  </a:xfrm>
                </p:grpSpPr>
                <p:sp>
                  <p:nvSpPr>
                    <p:cNvPr id="180266" name="Freeform 35"/>
                    <p:cNvSpPr>
                      <a:spLocks/>
                    </p:cNvSpPr>
                    <p:nvPr/>
                  </p:nvSpPr>
                  <p:spPr bwMode="auto">
                    <a:xfrm>
                      <a:off x="2868" y="4637"/>
                      <a:ext cx="93" cy="75"/>
                    </a:xfrm>
                    <a:custGeom>
                      <a:avLst/>
                      <a:gdLst>
                        <a:gd name="T0" fmla="*/ 93 w 93"/>
                        <a:gd name="T1" fmla="*/ 0 h 75"/>
                        <a:gd name="T2" fmla="*/ 63 w 93"/>
                        <a:gd name="T3" fmla="*/ 22 h 75"/>
                        <a:gd name="T4" fmla="*/ 16 w 93"/>
                        <a:gd name="T5" fmla="*/ 64 h 75"/>
                        <a:gd name="T6" fmla="*/ 0 w 93"/>
                        <a:gd name="T7" fmla="*/ 75 h 75"/>
                        <a:gd name="T8" fmla="*/ 0 60000 65536"/>
                        <a:gd name="T9" fmla="*/ 0 60000 65536"/>
                        <a:gd name="T10" fmla="*/ 0 60000 65536"/>
                        <a:gd name="T11" fmla="*/ 0 60000 65536"/>
                        <a:gd name="T12" fmla="*/ 0 w 93"/>
                        <a:gd name="T13" fmla="*/ 0 h 75"/>
                        <a:gd name="T14" fmla="*/ 93 w 93"/>
                        <a:gd name="T15" fmla="*/ 75 h 75"/>
                      </a:gdLst>
                      <a:ahLst/>
                      <a:cxnLst>
                        <a:cxn ang="T8">
                          <a:pos x="T0" y="T1"/>
                        </a:cxn>
                        <a:cxn ang="T9">
                          <a:pos x="T2" y="T3"/>
                        </a:cxn>
                        <a:cxn ang="T10">
                          <a:pos x="T4" y="T5"/>
                        </a:cxn>
                        <a:cxn ang="T11">
                          <a:pos x="T6" y="T7"/>
                        </a:cxn>
                      </a:cxnLst>
                      <a:rect l="T12" t="T13" r="T14" b="T15"/>
                      <a:pathLst>
                        <a:path w="93" h="75">
                          <a:moveTo>
                            <a:pt x="93" y="0"/>
                          </a:moveTo>
                          <a:lnTo>
                            <a:pt x="63" y="22"/>
                          </a:lnTo>
                          <a:lnTo>
                            <a:pt x="16" y="64"/>
                          </a:lnTo>
                          <a:lnTo>
                            <a:pt x="0" y="75"/>
                          </a:lnTo>
                        </a:path>
                      </a:pathLst>
                    </a:custGeom>
                    <a:noFill/>
                    <a:ln w="8255">
                      <a:solidFill>
                        <a:srgbClr val="000000"/>
                      </a:solidFill>
                      <a:round/>
                      <a:headEnd/>
                      <a:tailEnd/>
                    </a:ln>
                  </p:spPr>
                  <p:txBody>
                    <a:bodyPr/>
                    <a:lstStyle/>
                    <a:p>
                      <a:endParaRPr lang="zh-CN" altLang="en-US"/>
                    </a:p>
                  </p:txBody>
                </p:sp>
                <p:sp>
                  <p:nvSpPr>
                    <p:cNvPr id="180267" name="Freeform 36"/>
                    <p:cNvSpPr>
                      <a:spLocks/>
                    </p:cNvSpPr>
                    <p:nvPr/>
                  </p:nvSpPr>
                  <p:spPr bwMode="auto">
                    <a:xfrm>
                      <a:off x="3038" y="4642"/>
                      <a:ext cx="78" cy="62"/>
                    </a:xfrm>
                    <a:custGeom>
                      <a:avLst/>
                      <a:gdLst>
                        <a:gd name="T0" fmla="*/ 0 w 78"/>
                        <a:gd name="T1" fmla="*/ 0 h 62"/>
                        <a:gd name="T2" fmla="*/ 45 w 78"/>
                        <a:gd name="T3" fmla="*/ 38 h 62"/>
                        <a:gd name="T4" fmla="*/ 78 w 78"/>
                        <a:gd name="T5" fmla="*/ 62 h 62"/>
                        <a:gd name="T6" fmla="*/ 0 60000 65536"/>
                        <a:gd name="T7" fmla="*/ 0 60000 65536"/>
                        <a:gd name="T8" fmla="*/ 0 60000 65536"/>
                        <a:gd name="T9" fmla="*/ 0 w 78"/>
                        <a:gd name="T10" fmla="*/ 0 h 62"/>
                        <a:gd name="T11" fmla="*/ 78 w 78"/>
                        <a:gd name="T12" fmla="*/ 62 h 62"/>
                      </a:gdLst>
                      <a:ahLst/>
                      <a:cxnLst>
                        <a:cxn ang="T6">
                          <a:pos x="T0" y="T1"/>
                        </a:cxn>
                        <a:cxn ang="T7">
                          <a:pos x="T2" y="T3"/>
                        </a:cxn>
                        <a:cxn ang="T8">
                          <a:pos x="T4" y="T5"/>
                        </a:cxn>
                      </a:cxnLst>
                      <a:rect l="T9" t="T10" r="T11" b="T12"/>
                      <a:pathLst>
                        <a:path w="78" h="62">
                          <a:moveTo>
                            <a:pt x="0" y="0"/>
                          </a:moveTo>
                          <a:lnTo>
                            <a:pt x="45" y="38"/>
                          </a:lnTo>
                          <a:lnTo>
                            <a:pt x="78" y="62"/>
                          </a:lnTo>
                        </a:path>
                      </a:pathLst>
                    </a:custGeom>
                    <a:noFill/>
                    <a:ln w="8255">
                      <a:solidFill>
                        <a:srgbClr val="000000"/>
                      </a:solidFill>
                      <a:round/>
                      <a:headEnd/>
                      <a:tailEnd/>
                    </a:ln>
                  </p:spPr>
                  <p:txBody>
                    <a:bodyPr/>
                    <a:lstStyle/>
                    <a:p>
                      <a:endParaRPr lang="zh-CN" altLang="en-US"/>
                    </a:p>
                  </p:txBody>
                </p:sp>
              </p:grpSp>
            </p:grpSp>
          </p:grpSp>
          <p:sp>
            <p:nvSpPr>
              <p:cNvPr id="180260" name="Freeform 37"/>
              <p:cNvSpPr>
                <a:spLocks/>
              </p:cNvSpPr>
              <p:nvPr/>
            </p:nvSpPr>
            <p:spPr bwMode="auto">
              <a:xfrm>
                <a:off x="2781" y="4513"/>
                <a:ext cx="288" cy="137"/>
              </a:xfrm>
              <a:custGeom>
                <a:avLst/>
                <a:gdLst>
                  <a:gd name="T0" fmla="*/ 175 w 288"/>
                  <a:gd name="T1" fmla="*/ 0 h 137"/>
                  <a:gd name="T2" fmla="*/ 98 w 288"/>
                  <a:gd name="T3" fmla="*/ 49 h 137"/>
                  <a:gd name="T4" fmla="*/ 38 w 288"/>
                  <a:gd name="T5" fmla="*/ 96 h 137"/>
                  <a:gd name="T6" fmla="*/ 0 w 288"/>
                  <a:gd name="T7" fmla="*/ 137 h 137"/>
                  <a:gd name="T8" fmla="*/ 111 w 288"/>
                  <a:gd name="T9" fmla="*/ 64 h 137"/>
                  <a:gd name="T10" fmla="*/ 219 w 288"/>
                  <a:gd name="T11" fmla="*/ 18 h 137"/>
                  <a:gd name="T12" fmla="*/ 288 w 288"/>
                  <a:gd name="T13" fmla="*/ 10 h 137"/>
                  <a:gd name="T14" fmla="*/ 0 60000 65536"/>
                  <a:gd name="T15" fmla="*/ 0 60000 65536"/>
                  <a:gd name="T16" fmla="*/ 0 60000 65536"/>
                  <a:gd name="T17" fmla="*/ 0 60000 65536"/>
                  <a:gd name="T18" fmla="*/ 0 60000 65536"/>
                  <a:gd name="T19" fmla="*/ 0 60000 65536"/>
                  <a:gd name="T20" fmla="*/ 0 60000 65536"/>
                  <a:gd name="T21" fmla="*/ 0 w 288"/>
                  <a:gd name="T22" fmla="*/ 0 h 137"/>
                  <a:gd name="T23" fmla="*/ 288 w 288"/>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 h="137">
                    <a:moveTo>
                      <a:pt x="175" y="0"/>
                    </a:moveTo>
                    <a:lnTo>
                      <a:pt x="98" y="49"/>
                    </a:lnTo>
                    <a:lnTo>
                      <a:pt x="38" y="96"/>
                    </a:lnTo>
                    <a:lnTo>
                      <a:pt x="0" y="137"/>
                    </a:lnTo>
                    <a:lnTo>
                      <a:pt x="111" y="64"/>
                    </a:lnTo>
                    <a:lnTo>
                      <a:pt x="219" y="18"/>
                    </a:lnTo>
                    <a:lnTo>
                      <a:pt x="288" y="10"/>
                    </a:lnTo>
                  </a:path>
                </a:pathLst>
              </a:custGeom>
              <a:noFill/>
              <a:ln w="8255">
                <a:solidFill>
                  <a:srgbClr val="000000"/>
                </a:solidFill>
                <a:round/>
                <a:headEnd/>
                <a:tailEnd/>
              </a:ln>
            </p:spPr>
            <p:txBody>
              <a:bodyPr/>
              <a:lstStyle/>
              <a:p>
                <a:endParaRPr lang="zh-CN" altLang="en-US"/>
              </a:p>
            </p:txBody>
          </p:sp>
        </p:grpSp>
      </p:grpSp>
      <p:sp>
        <p:nvSpPr>
          <p:cNvPr id="180231" name="xjhgx2"/>
          <p:cNvSpPr>
            <a:spLocks/>
          </p:cNvSpPr>
          <p:nvPr/>
        </p:nvSpPr>
        <p:spPr bwMode="auto">
          <a:xfrm>
            <a:off x="6629400" y="2609850"/>
            <a:ext cx="96838" cy="881063"/>
          </a:xfrm>
          <a:custGeom>
            <a:avLst/>
            <a:gdLst>
              <a:gd name="T0" fmla="*/ 2147483647 w 620"/>
              <a:gd name="T1" fmla="*/ 0 h 4408"/>
              <a:gd name="T2" fmla="*/ 2147483647 w 620"/>
              <a:gd name="T3" fmla="*/ 2147483647 h 4408"/>
              <a:gd name="T4" fmla="*/ 2147483647 w 620"/>
              <a:gd name="T5" fmla="*/ 2147483647 h 4408"/>
              <a:gd name="T6" fmla="*/ 2147483647 w 620"/>
              <a:gd name="T7" fmla="*/ 2147483647 h 4408"/>
              <a:gd name="T8" fmla="*/ 2147483647 w 620"/>
              <a:gd name="T9" fmla="*/ 2147483647 h 4408"/>
              <a:gd name="T10" fmla="*/ 2147483647 w 620"/>
              <a:gd name="T11" fmla="*/ 2147483647 h 4408"/>
              <a:gd name="T12" fmla="*/ 2147483647 w 620"/>
              <a:gd name="T13" fmla="*/ 2147483647 h 4408"/>
              <a:gd name="T14" fmla="*/ 2147483647 w 620"/>
              <a:gd name="T15" fmla="*/ 2147483647 h 4408"/>
              <a:gd name="T16" fmla="*/ 0 w 620"/>
              <a:gd name="T17" fmla="*/ 2147483647 h 4408"/>
              <a:gd name="T18" fmla="*/ 2147483647 w 620"/>
              <a:gd name="T19" fmla="*/ 2147483647 h 4408"/>
              <a:gd name="T20" fmla="*/ 2147483647 w 620"/>
              <a:gd name="T21" fmla="*/ 2147483647 h 4408"/>
              <a:gd name="T22" fmla="*/ 2147483647 w 620"/>
              <a:gd name="T23" fmla="*/ 2147483647 h 4408"/>
              <a:gd name="T24" fmla="*/ 2147483647 w 620"/>
              <a:gd name="T25" fmla="*/ 2147483647 h 4408"/>
              <a:gd name="T26" fmla="*/ 2147483647 w 620"/>
              <a:gd name="T27" fmla="*/ 2147483647 h 4408"/>
              <a:gd name="T28" fmla="*/ 2147483647 w 620"/>
              <a:gd name="T29" fmla="*/ 2147483647 h 4408"/>
              <a:gd name="T30" fmla="*/ 2147483647 w 620"/>
              <a:gd name="T31" fmla="*/ 2147483647 h 4408"/>
              <a:gd name="T32" fmla="*/ 2147483647 w 620"/>
              <a:gd name="T33" fmla="*/ 2147483647 h 4408"/>
              <a:gd name="T34" fmla="*/ 2147483647 w 620"/>
              <a:gd name="T35" fmla="*/ 2147483647 h 4408"/>
              <a:gd name="T36" fmla="*/ 2147483647 w 620"/>
              <a:gd name="T37" fmla="*/ 2147483647 h 4408"/>
              <a:gd name="T38" fmla="*/ 2147483647 w 620"/>
              <a:gd name="T39" fmla="*/ 2147483647 h 4408"/>
              <a:gd name="T40" fmla="*/ 2147483647 w 620"/>
              <a:gd name="T41" fmla="*/ 2147483647 h 4408"/>
              <a:gd name="T42" fmla="*/ 2147483647 w 620"/>
              <a:gd name="T43" fmla="*/ 2147483647 h 4408"/>
              <a:gd name="T44" fmla="*/ 2147483647 w 620"/>
              <a:gd name="T45" fmla="*/ 2147483647 h 4408"/>
              <a:gd name="T46" fmla="*/ 2147483647 w 620"/>
              <a:gd name="T47" fmla="*/ 2147483647 h 4408"/>
              <a:gd name="T48" fmla="*/ 2147483647 w 620"/>
              <a:gd name="T49" fmla="*/ 2147483647 h 4408"/>
              <a:gd name="T50" fmla="*/ 2147483647 w 620"/>
              <a:gd name="T51" fmla="*/ 2147483647 h 4408"/>
              <a:gd name="T52" fmla="*/ 2147483647 w 620"/>
              <a:gd name="T53" fmla="*/ 2147483647 h 4408"/>
              <a:gd name="T54" fmla="*/ 2147483647 w 620"/>
              <a:gd name="T55" fmla="*/ 2147483647 h 4408"/>
              <a:gd name="T56" fmla="*/ 2147483647 w 620"/>
              <a:gd name="T57" fmla="*/ 2147483647 h 4408"/>
              <a:gd name="T58" fmla="*/ 2147483647 w 620"/>
              <a:gd name="T59" fmla="*/ 2147483647 h 4408"/>
              <a:gd name="T60" fmla="*/ 2147483647 w 620"/>
              <a:gd name="T61" fmla="*/ 2147483647 h 4408"/>
              <a:gd name="T62" fmla="*/ 2147483647 w 620"/>
              <a:gd name="T63" fmla="*/ 2147483647 h 4408"/>
              <a:gd name="T64" fmla="*/ 2147483647 w 620"/>
              <a:gd name="T65" fmla="*/ 2147483647 h 4408"/>
              <a:gd name="T66" fmla="*/ 2147483647 w 620"/>
              <a:gd name="T67" fmla="*/ 0 h 44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20"/>
              <a:gd name="T103" fmla="*/ 0 h 4408"/>
              <a:gd name="T104" fmla="*/ 620 w 620"/>
              <a:gd name="T105" fmla="*/ 4408 h 44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20" h="4408">
                <a:moveTo>
                  <a:pt x="310" y="0"/>
                </a:moveTo>
                <a:lnTo>
                  <a:pt x="237" y="270"/>
                </a:lnTo>
                <a:lnTo>
                  <a:pt x="175" y="542"/>
                </a:lnTo>
                <a:lnTo>
                  <a:pt x="121" y="816"/>
                </a:lnTo>
                <a:lnTo>
                  <a:pt x="78" y="1091"/>
                </a:lnTo>
                <a:lnTo>
                  <a:pt x="44" y="1368"/>
                </a:lnTo>
                <a:lnTo>
                  <a:pt x="19" y="1646"/>
                </a:lnTo>
                <a:lnTo>
                  <a:pt x="5" y="1925"/>
                </a:lnTo>
                <a:lnTo>
                  <a:pt x="0" y="2204"/>
                </a:lnTo>
                <a:lnTo>
                  <a:pt x="5" y="2483"/>
                </a:lnTo>
                <a:lnTo>
                  <a:pt x="19" y="2762"/>
                </a:lnTo>
                <a:lnTo>
                  <a:pt x="44" y="3040"/>
                </a:lnTo>
                <a:lnTo>
                  <a:pt x="78" y="3317"/>
                </a:lnTo>
                <a:lnTo>
                  <a:pt x="121" y="3592"/>
                </a:lnTo>
                <a:lnTo>
                  <a:pt x="175" y="3866"/>
                </a:lnTo>
                <a:lnTo>
                  <a:pt x="237" y="4138"/>
                </a:lnTo>
                <a:lnTo>
                  <a:pt x="310" y="4408"/>
                </a:lnTo>
                <a:lnTo>
                  <a:pt x="383" y="4138"/>
                </a:lnTo>
                <a:lnTo>
                  <a:pt x="445" y="3866"/>
                </a:lnTo>
                <a:lnTo>
                  <a:pt x="499" y="3592"/>
                </a:lnTo>
                <a:lnTo>
                  <a:pt x="542" y="3317"/>
                </a:lnTo>
                <a:lnTo>
                  <a:pt x="576" y="3040"/>
                </a:lnTo>
                <a:lnTo>
                  <a:pt x="601" y="2762"/>
                </a:lnTo>
                <a:lnTo>
                  <a:pt x="615" y="2483"/>
                </a:lnTo>
                <a:lnTo>
                  <a:pt x="620" y="2204"/>
                </a:lnTo>
                <a:lnTo>
                  <a:pt x="615" y="1925"/>
                </a:lnTo>
                <a:lnTo>
                  <a:pt x="601" y="1646"/>
                </a:lnTo>
                <a:lnTo>
                  <a:pt x="576" y="1368"/>
                </a:lnTo>
                <a:lnTo>
                  <a:pt x="542" y="1091"/>
                </a:lnTo>
                <a:lnTo>
                  <a:pt x="499" y="816"/>
                </a:lnTo>
                <a:lnTo>
                  <a:pt x="445" y="542"/>
                </a:lnTo>
                <a:lnTo>
                  <a:pt x="383" y="270"/>
                </a:lnTo>
                <a:lnTo>
                  <a:pt x="310" y="0"/>
                </a:lnTo>
                <a:close/>
              </a:path>
            </a:pathLst>
          </a:custGeom>
          <a:solidFill>
            <a:schemeClr val="accent1"/>
          </a:solidFill>
          <a:ln w="9525">
            <a:solidFill>
              <a:srgbClr val="000000"/>
            </a:solidFill>
            <a:round/>
            <a:headEnd/>
            <a:tailEnd/>
          </a:ln>
        </p:spPr>
        <p:txBody>
          <a:bodyPr/>
          <a:lstStyle/>
          <a:p>
            <a:endParaRPr lang="zh-CN" altLang="en-US"/>
          </a:p>
        </p:txBody>
      </p:sp>
      <p:sp>
        <p:nvSpPr>
          <p:cNvPr id="180232" name="Line 39"/>
          <p:cNvSpPr>
            <a:spLocks noChangeShapeType="1"/>
          </p:cNvSpPr>
          <p:nvPr/>
        </p:nvSpPr>
        <p:spPr bwMode="auto">
          <a:xfrm>
            <a:off x="1828800" y="2286000"/>
            <a:ext cx="4876800" cy="381000"/>
          </a:xfrm>
          <a:prstGeom prst="line">
            <a:avLst/>
          </a:prstGeom>
          <a:noFill/>
          <a:ln w="28575">
            <a:solidFill>
              <a:srgbClr val="0000FF"/>
            </a:solidFill>
            <a:round/>
            <a:headEnd/>
            <a:tailEnd/>
          </a:ln>
        </p:spPr>
        <p:txBody>
          <a:bodyPr/>
          <a:lstStyle/>
          <a:p>
            <a:endParaRPr lang="zh-CN" altLang="en-US"/>
          </a:p>
        </p:txBody>
      </p:sp>
      <p:sp>
        <p:nvSpPr>
          <p:cNvPr id="180233" name="Line 40"/>
          <p:cNvSpPr>
            <a:spLocks noChangeShapeType="1"/>
          </p:cNvSpPr>
          <p:nvPr/>
        </p:nvSpPr>
        <p:spPr bwMode="auto">
          <a:xfrm>
            <a:off x="1828800" y="2286000"/>
            <a:ext cx="4800600" cy="762000"/>
          </a:xfrm>
          <a:prstGeom prst="line">
            <a:avLst/>
          </a:prstGeom>
          <a:noFill/>
          <a:ln w="28575">
            <a:solidFill>
              <a:srgbClr val="0000FF"/>
            </a:solidFill>
            <a:round/>
            <a:headEnd/>
            <a:tailEnd/>
          </a:ln>
        </p:spPr>
        <p:txBody>
          <a:bodyPr/>
          <a:lstStyle/>
          <a:p>
            <a:endParaRPr lang="zh-CN" altLang="en-US"/>
          </a:p>
        </p:txBody>
      </p:sp>
      <p:sp>
        <p:nvSpPr>
          <p:cNvPr id="180234" name="Line 41"/>
          <p:cNvSpPr>
            <a:spLocks noChangeShapeType="1"/>
          </p:cNvSpPr>
          <p:nvPr/>
        </p:nvSpPr>
        <p:spPr bwMode="auto">
          <a:xfrm>
            <a:off x="1905000" y="2286000"/>
            <a:ext cx="4800600" cy="1219200"/>
          </a:xfrm>
          <a:prstGeom prst="line">
            <a:avLst/>
          </a:prstGeom>
          <a:noFill/>
          <a:ln w="28575">
            <a:solidFill>
              <a:srgbClr val="0000FF"/>
            </a:solidFill>
            <a:round/>
            <a:headEnd/>
            <a:tailEnd/>
          </a:ln>
        </p:spPr>
        <p:txBody>
          <a:bodyPr/>
          <a:lstStyle/>
          <a:p>
            <a:endParaRPr lang="zh-CN" altLang="en-US"/>
          </a:p>
        </p:txBody>
      </p:sp>
      <p:sp>
        <p:nvSpPr>
          <p:cNvPr id="180235" name="Line 42"/>
          <p:cNvSpPr>
            <a:spLocks noChangeShapeType="1"/>
          </p:cNvSpPr>
          <p:nvPr/>
        </p:nvSpPr>
        <p:spPr bwMode="auto">
          <a:xfrm>
            <a:off x="7543800" y="2743200"/>
            <a:ext cx="0" cy="609600"/>
          </a:xfrm>
          <a:prstGeom prst="line">
            <a:avLst/>
          </a:prstGeom>
          <a:noFill/>
          <a:ln w="57150">
            <a:solidFill>
              <a:schemeClr val="tx1"/>
            </a:solidFill>
            <a:round/>
            <a:headEnd/>
            <a:tailEnd/>
          </a:ln>
        </p:spPr>
        <p:txBody>
          <a:bodyPr/>
          <a:lstStyle/>
          <a:p>
            <a:endParaRPr lang="zh-CN" altLang="en-US"/>
          </a:p>
        </p:txBody>
      </p:sp>
      <p:sp>
        <p:nvSpPr>
          <p:cNvPr id="180236" name="Line 43"/>
          <p:cNvSpPr>
            <a:spLocks noChangeShapeType="1"/>
          </p:cNvSpPr>
          <p:nvPr/>
        </p:nvSpPr>
        <p:spPr bwMode="auto">
          <a:xfrm>
            <a:off x="6705600" y="2667000"/>
            <a:ext cx="838200" cy="533400"/>
          </a:xfrm>
          <a:prstGeom prst="line">
            <a:avLst/>
          </a:prstGeom>
          <a:noFill/>
          <a:ln w="9525">
            <a:solidFill>
              <a:schemeClr val="tx1"/>
            </a:solidFill>
            <a:round/>
            <a:headEnd/>
            <a:tailEnd/>
          </a:ln>
        </p:spPr>
        <p:txBody>
          <a:bodyPr/>
          <a:lstStyle/>
          <a:p>
            <a:endParaRPr lang="zh-CN" altLang="en-US"/>
          </a:p>
        </p:txBody>
      </p:sp>
      <p:sp>
        <p:nvSpPr>
          <p:cNvPr id="180237" name="Line 44"/>
          <p:cNvSpPr>
            <a:spLocks noChangeShapeType="1"/>
          </p:cNvSpPr>
          <p:nvPr/>
        </p:nvSpPr>
        <p:spPr bwMode="auto">
          <a:xfrm>
            <a:off x="6705600" y="3048000"/>
            <a:ext cx="838200" cy="152400"/>
          </a:xfrm>
          <a:prstGeom prst="line">
            <a:avLst/>
          </a:prstGeom>
          <a:noFill/>
          <a:ln w="9525">
            <a:solidFill>
              <a:schemeClr val="tx1"/>
            </a:solidFill>
            <a:round/>
            <a:headEnd/>
            <a:tailEnd/>
          </a:ln>
        </p:spPr>
        <p:txBody>
          <a:bodyPr/>
          <a:lstStyle/>
          <a:p>
            <a:endParaRPr lang="zh-CN" altLang="en-US"/>
          </a:p>
        </p:txBody>
      </p:sp>
      <p:sp>
        <p:nvSpPr>
          <p:cNvPr id="180238" name="Line 45"/>
          <p:cNvSpPr>
            <a:spLocks noChangeShapeType="1"/>
          </p:cNvSpPr>
          <p:nvPr/>
        </p:nvSpPr>
        <p:spPr bwMode="auto">
          <a:xfrm flipV="1">
            <a:off x="6705600" y="3200400"/>
            <a:ext cx="762000" cy="304800"/>
          </a:xfrm>
          <a:prstGeom prst="line">
            <a:avLst/>
          </a:prstGeom>
          <a:noFill/>
          <a:ln w="9525">
            <a:solidFill>
              <a:schemeClr val="tx1"/>
            </a:solidFill>
            <a:round/>
            <a:headEnd/>
            <a:tailEnd/>
          </a:ln>
        </p:spPr>
        <p:txBody>
          <a:bodyPr/>
          <a:lstStyle/>
          <a:p>
            <a:endParaRPr lang="zh-CN" altLang="en-US"/>
          </a:p>
        </p:txBody>
      </p:sp>
      <p:sp>
        <p:nvSpPr>
          <p:cNvPr id="180239" name="Freeform 46"/>
          <p:cNvSpPr>
            <a:spLocks/>
          </p:cNvSpPr>
          <p:nvPr/>
        </p:nvSpPr>
        <p:spPr bwMode="auto">
          <a:xfrm>
            <a:off x="3805238" y="2438400"/>
            <a:ext cx="377825" cy="28575"/>
          </a:xfrm>
          <a:custGeom>
            <a:avLst/>
            <a:gdLst>
              <a:gd name="T0" fmla="*/ 0 w 238"/>
              <a:gd name="T1" fmla="*/ 0 h 18"/>
              <a:gd name="T2" fmla="*/ 2147483647 w 238"/>
              <a:gd name="T3" fmla="*/ 2147483647 h 18"/>
              <a:gd name="T4" fmla="*/ 0 60000 65536"/>
              <a:gd name="T5" fmla="*/ 0 60000 65536"/>
              <a:gd name="T6" fmla="*/ 0 w 238"/>
              <a:gd name="T7" fmla="*/ 0 h 18"/>
              <a:gd name="T8" fmla="*/ 238 w 238"/>
              <a:gd name="T9" fmla="*/ 18 h 18"/>
            </a:gdLst>
            <a:ahLst/>
            <a:cxnLst>
              <a:cxn ang="T4">
                <a:pos x="T0" y="T1"/>
              </a:cxn>
              <a:cxn ang="T5">
                <a:pos x="T2" y="T3"/>
              </a:cxn>
            </a:cxnLst>
            <a:rect l="T6" t="T7" r="T8" b="T9"/>
            <a:pathLst>
              <a:path w="238" h="18">
                <a:moveTo>
                  <a:pt x="0" y="0"/>
                </a:moveTo>
                <a:lnTo>
                  <a:pt x="238" y="18"/>
                </a:lnTo>
              </a:path>
            </a:pathLst>
          </a:custGeom>
          <a:noFill/>
          <a:ln w="19050">
            <a:solidFill>
              <a:srgbClr val="0000FF"/>
            </a:solidFill>
            <a:round/>
            <a:headEnd/>
            <a:tailEnd type="triangle" w="med" len="med"/>
          </a:ln>
        </p:spPr>
        <p:txBody>
          <a:bodyPr/>
          <a:lstStyle/>
          <a:p>
            <a:endParaRPr lang="zh-CN" altLang="en-US"/>
          </a:p>
        </p:txBody>
      </p:sp>
      <p:sp>
        <p:nvSpPr>
          <p:cNvPr id="180240" name="Line 47"/>
          <p:cNvSpPr>
            <a:spLocks noChangeShapeType="1"/>
          </p:cNvSpPr>
          <p:nvPr/>
        </p:nvSpPr>
        <p:spPr bwMode="auto">
          <a:xfrm>
            <a:off x="3810000" y="2590800"/>
            <a:ext cx="381000" cy="76200"/>
          </a:xfrm>
          <a:prstGeom prst="line">
            <a:avLst/>
          </a:prstGeom>
          <a:noFill/>
          <a:ln w="19050">
            <a:solidFill>
              <a:srgbClr val="0000FF"/>
            </a:solidFill>
            <a:round/>
            <a:headEnd/>
            <a:tailEnd type="triangle" w="med" len="med"/>
          </a:ln>
        </p:spPr>
        <p:txBody>
          <a:bodyPr/>
          <a:lstStyle/>
          <a:p>
            <a:endParaRPr lang="zh-CN" altLang="en-US"/>
          </a:p>
        </p:txBody>
      </p:sp>
      <p:sp>
        <p:nvSpPr>
          <p:cNvPr id="180241" name="Line 48"/>
          <p:cNvSpPr>
            <a:spLocks noChangeShapeType="1"/>
          </p:cNvSpPr>
          <p:nvPr/>
        </p:nvSpPr>
        <p:spPr bwMode="auto">
          <a:xfrm>
            <a:off x="3810000" y="2771775"/>
            <a:ext cx="304800" cy="76200"/>
          </a:xfrm>
          <a:prstGeom prst="line">
            <a:avLst/>
          </a:prstGeom>
          <a:noFill/>
          <a:ln w="19050">
            <a:solidFill>
              <a:srgbClr val="0000FF"/>
            </a:solidFill>
            <a:round/>
            <a:headEnd/>
            <a:tailEnd type="triangle" w="med" len="med"/>
          </a:ln>
        </p:spPr>
        <p:txBody>
          <a:bodyPr/>
          <a:lstStyle/>
          <a:p>
            <a:endParaRPr lang="zh-CN" altLang="en-US"/>
          </a:p>
        </p:txBody>
      </p:sp>
      <p:sp>
        <p:nvSpPr>
          <p:cNvPr id="180242" name="Line 49"/>
          <p:cNvSpPr>
            <a:spLocks noChangeShapeType="1"/>
          </p:cNvSpPr>
          <p:nvPr/>
        </p:nvSpPr>
        <p:spPr bwMode="auto">
          <a:xfrm>
            <a:off x="6858000" y="2743200"/>
            <a:ext cx="228600" cy="152400"/>
          </a:xfrm>
          <a:prstGeom prst="line">
            <a:avLst/>
          </a:prstGeom>
          <a:noFill/>
          <a:ln w="9525">
            <a:solidFill>
              <a:schemeClr val="tx1"/>
            </a:solidFill>
            <a:round/>
            <a:headEnd/>
            <a:tailEnd type="triangle" w="med" len="med"/>
          </a:ln>
        </p:spPr>
        <p:txBody>
          <a:bodyPr/>
          <a:lstStyle/>
          <a:p>
            <a:endParaRPr lang="zh-CN" altLang="en-US"/>
          </a:p>
        </p:txBody>
      </p:sp>
      <p:sp>
        <p:nvSpPr>
          <p:cNvPr id="180243" name="Line 50"/>
          <p:cNvSpPr>
            <a:spLocks noChangeShapeType="1"/>
          </p:cNvSpPr>
          <p:nvPr/>
        </p:nvSpPr>
        <p:spPr bwMode="auto">
          <a:xfrm>
            <a:off x="6705600" y="3052763"/>
            <a:ext cx="381000" cy="76200"/>
          </a:xfrm>
          <a:prstGeom prst="line">
            <a:avLst/>
          </a:prstGeom>
          <a:noFill/>
          <a:ln w="9525">
            <a:solidFill>
              <a:schemeClr val="tx1"/>
            </a:solidFill>
            <a:round/>
            <a:headEnd/>
            <a:tailEnd type="triangle" w="med" len="med"/>
          </a:ln>
        </p:spPr>
        <p:txBody>
          <a:bodyPr/>
          <a:lstStyle/>
          <a:p>
            <a:endParaRPr lang="zh-CN" altLang="en-US"/>
          </a:p>
        </p:txBody>
      </p:sp>
      <p:sp>
        <p:nvSpPr>
          <p:cNvPr id="180244" name="Line 51"/>
          <p:cNvSpPr>
            <a:spLocks noChangeShapeType="1"/>
          </p:cNvSpPr>
          <p:nvPr/>
        </p:nvSpPr>
        <p:spPr bwMode="auto">
          <a:xfrm flipV="1">
            <a:off x="6934200" y="3338513"/>
            <a:ext cx="228600" cy="76200"/>
          </a:xfrm>
          <a:prstGeom prst="line">
            <a:avLst/>
          </a:prstGeom>
          <a:noFill/>
          <a:ln w="9525">
            <a:solidFill>
              <a:schemeClr val="tx1"/>
            </a:solidFill>
            <a:round/>
            <a:headEnd/>
            <a:tailEnd type="triangle" w="med" len="med"/>
          </a:ln>
        </p:spPr>
        <p:txBody>
          <a:bodyPr/>
          <a:lstStyle/>
          <a:p>
            <a:endParaRPr lang="zh-CN" altLang="en-US"/>
          </a:p>
        </p:txBody>
      </p:sp>
      <p:sp>
        <p:nvSpPr>
          <p:cNvPr id="180245" name="Line 52"/>
          <p:cNvSpPr>
            <a:spLocks noChangeShapeType="1"/>
          </p:cNvSpPr>
          <p:nvPr/>
        </p:nvSpPr>
        <p:spPr bwMode="auto">
          <a:xfrm>
            <a:off x="1905000" y="3124200"/>
            <a:ext cx="0" cy="990600"/>
          </a:xfrm>
          <a:prstGeom prst="line">
            <a:avLst/>
          </a:prstGeom>
          <a:noFill/>
          <a:ln w="9525">
            <a:solidFill>
              <a:schemeClr val="tx1"/>
            </a:solidFill>
            <a:round/>
            <a:headEnd/>
            <a:tailEnd/>
          </a:ln>
        </p:spPr>
        <p:txBody>
          <a:bodyPr/>
          <a:lstStyle/>
          <a:p>
            <a:endParaRPr lang="zh-CN" altLang="en-US"/>
          </a:p>
        </p:txBody>
      </p:sp>
      <p:sp>
        <p:nvSpPr>
          <p:cNvPr id="180246" name="Line 53"/>
          <p:cNvSpPr>
            <a:spLocks noChangeShapeType="1"/>
          </p:cNvSpPr>
          <p:nvPr/>
        </p:nvSpPr>
        <p:spPr bwMode="auto">
          <a:xfrm>
            <a:off x="6677025" y="3505200"/>
            <a:ext cx="0" cy="457200"/>
          </a:xfrm>
          <a:prstGeom prst="line">
            <a:avLst/>
          </a:prstGeom>
          <a:noFill/>
          <a:ln w="9525">
            <a:solidFill>
              <a:schemeClr val="tx1"/>
            </a:solidFill>
            <a:round/>
            <a:headEnd/>
            <a:tailEnd/>
          </a:ln>
        </p:spPr>
        <p:txBody>
          <a:bodyPr/>
          <a:lstStyle/>
          <a:p>
            <a:endParaRPr lang="zh-CN" altLang="en-US"/>
          </a:p>
        </p:txBody>
      </p:sp>
      <p:sp>
        <p:nvSpPr>
          <p:cNvPr id="180247" name="Line 54"/>
          <p:cNvSpPr>
            <a:spLocks noChangeShapeType="1"/>
          </p:cNvSpPr>
          <p:nvPr/>
        </p:nvSpPr>
        <p:spPr bwMode="auto">
          <a:xfrm>
            <a:off x="7543800" y="3505200"/>
            <a:ext cx="0" cy="457200"/>
          </a:xfrm>
          <a:prstGeom prst="line">
            <a:avLst/>
          </a:prstGeom>
          <a:noFill/>
          <a:ln w="9525">
            <a:solidFill>
              <a:schemeClr val="tx1"/>
            </a:solidFill>
            <a:round/>
            <a:headEnd/>
            <a:tailEnd/>
          </a:ln>
        </p:spPr>
        <p:txBody>
          <a:bodyPr/>
          <a:lstStyle/>
          <a:p>
            <a:endParaRPr lang="zh-CN" altLang="en-US"/>
          </a:p>
        </p:txBody>
      </p:sp>
      <p:sp>
        <p:nvSpPr>
          <p:cNvPr id="180248" name="Line 55"/>
          <p:cNvSpPr>
            <a:spLocks noChangeShapeType="1"/>
          </p:cNvSpPr>
          <p:nvPr/>
        </p:nvSpPr>
        <p:spPr bwMode="auto">
          <a:xfrm>
            <a:off x="1905000" y="3810000"/>
            <a:ext cx="4800600"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80249" name="Line 56"/>
          <p:cNvSpPr>
            <a:spLocks noChangeShapeType="1"/>
          </p:cNvSpPr>
          <p:nvPr/>
        </p:nvSpPr>
        <p:spPr bwMode="auto">
          <a:xfrm>
            <a:off x="6705600" y="3810000"/>
            <a:ext cx="838200" cy="0"/>
          </a:xfrm>
          <a:prstGeom prst="line">
            <a:avLst/>
          </a:prstGeom>
          <a:noFill/>
          <a:ln w="9525">
            <a:solidFill>
              <a:schemeClr val="tx1"/>
            </a:solidFill>
            <a:round/>
            <a:headEnd type="triangle" w="med" len="med"/>
            <a:tailEnd type="triangle" w="med" len="med"/>
          </a:ln>
        </p:spPr>
        <p:txBody>
          <a:bodyPr/>
          <a:lstStyle/>
          <a:p>
            <a:endParaRPr lang="zh-CN" altLang="en-US"/>
          </a:p>
        </p:txBody>
      </p:sp>
      <p:graphicFrame>
        <p:nvGraphicFramePr>
          <p:cNvPr id="180226" name="Object 59"/>
          <p:cNvGraphicFramePr>
            <a:graphicFrameLocks noChangeAspect="1"/>
          </p:cNvGraphicFramePr>
          <p:nvPr/>
        </p:nvGraphicFramePr>
        <p:xfrm>
          <a:off x="6608763" y="2314575"/>
          <a:ext cx="1044575" cy="1476375"/>
        </p:xfrm>
        <a:graphic>
          <a:graphicData uri="http://schemas.openxmlformats.org/presentationml/2006/ole">
            <p:oleObj spid="_x0000_s195586" name="Flash 文档" r:id="rId3" imgW="2395080" imgH="1587600" progId="">
              <p:embed/>
            </p:oleObj>
          </a:graphicData>
        </a:graphic>
      </p:graphicFrame>
      <p:sp>
        <p:nvSpPr>
          <p:cNvPr id="180250" name="Rectangle 62"/>
          <p:cNvSpPr>
            <a:spLocks noChangeArrowheads="1"/>
          </p:cNvSpPr>
          <p:nvPr/>
        </p:nvSpPr>
        <p:spPr bwMode="auto">
          <a:xfrm>
            <a:off x="1116013" y="1844675"/>
            <a:ext cx="6696075" cy="2592388"/>
          </a:xfrm>
          <a:prstGeom prst="rect">
            <a:avLst/>
          </a:prstGeom>
          <a:noFill/>
          <a:ln w="9525">
            <a:solidFill>
              <a:schemeClr val="tx1"/>
            </a:solidFill>
            <a:miter lim="800000"/>
            <a:headEnd/>
            <a:tailEnd/>
          </a:ln>
        </p:spPr>
        <p:txBody>
          <a:bodyPr wrap="none" anchor="ctr"/>
          <a:lstStyle/>
          <a:p>
            <a:endParaRPr lang="zh-CN" altLang="en-US"/>
          </a:p>
        </p:txBody>
      </p:sp>
      <p:sp>
        <p:nvSpPr>
          <p:cNvPr id="180251" name="Text Box 63"/>
          <p:cNvSpPr txBox="1">
            <a:spLocks noChangeArrowheads="1"/>
          </p:cNvSpPr>
          <p:nvPr/>
        </p:nvSpPr>
        <p:spPr bwMode="auto">
          <a:xfrm>
            <a:off x="6804025" y="3860800"/>
            <a:ext cx="557213" cy="396875"/>
          </a:xfrm>
          <a:prstGeom prst="rect">
            <a:avLst/>
          </a:prstGeom>
          <a:noFill/>
          <a:ln w="9525">
            <a:noFill/>
            <a:miter lim="800000"/>
            <a:headEnd/>
            <a:tailEnd/>
          </a:ln>
        </p:spPr>
        <p:txBody>
          <a:bodyPr>
            <a:spAutoFit/>
          </a:bodyPr>
          <a:lstStyle/>
          <a:p>
            <a:r>
              <a:rPr lang="en-US" altLang="zh-CN" sz="2000" i="1">
                <a:solidFill>
                  <a:srgbClr val="CC0000"/>
                </a:solidFill>
                <a:latin typeface="Times New Roman" pitchFamily="18" charset="0"/>
              </a:rPr>
              <a:t>p</a:t>
            </a:r>
            <a:r>
              <a:rPr lang="en-US" altLang="zh-CN" sz="2000" i="1">
                <a:solidFill>
                  <a:srgbClr val="CC0000"/>
                </a:solidFill>
                <a:latin typeface="Times New Roman" pitchFamily="18" charset="0"/>
                <a:cs typeface="Times New Roman" pitchFamily="18" charset="0"/>
              </a:rPr>
              <a:t>´</a:t>
            </a:r>
            <a:endParaRPr lang="en-US" altLang="zh-CN" sz="2000" i="1">
              <a:solidFill>
                <a:srgbClr val="CC0000"/>
              </a:solidFill>
              <a:latin typeface="Times New Roman" pitchFamily="18" charset="0"/>
            </a:endParaRPr>
          </a:p>
        </p:txBody>
      </p:sp>
      <p:sp>
        <p:nvSpPr>
          <p:cNvPr id="180252" name="Text Box 64"/>
          <p:cNvSpPr txBox="1">
            <a:spLocks noChangeArrowheads="1"/>
          </p:cNvSpPr>
          <p:nvPr/>
        </p:nvSpPr>
        <p:spPr bwMode="auto">
          <a:xfrm>
            <a:off x="4284663" y="3860800"/>
            <a:ext cx="557212" cy="396875"/>
          </a:xfrm>
          <a:prstGeom prst="rect">
            <a:avLst/>
          </a:prstGeom>
          <a:noFill/>
          <a:ln w="9525">
            <a:noFill/>
            <a:miter lim="800000"/>
            <a:headEnd/>
            <a:tailEnd/>
          </a:ln>
        </p:spPr>
        <p:txBody>
          <a:bodyPr>
            <a:spAutoFit/>
          </a:bodyPr>
          <a:lstStyle/>
          <a:p>
            <a:r>
              <a:rPr lang="en-US" altLang="zh-CN" sz="2000" i="1">
                <a:solidFill>
                  <a:srgbClr val="CC0000"/>
                </a:solidFill>
                <a:latin typeface="Times New Roman" pitchFamily="18" charset="0"/>
              </a:rPr>
              <a:t>p</a:t>
            </a:r>
          </a:p>
        </p:txBody>
      </p:sp>
      <p:sp>
        <p:nvSpPr>
          <p:cNvPr id="180253" name="Rectangle 26"/>
          <p:cNvSpPr>
            <a:spLocks noChangeArrowheads="1"/>
          </p:cNvSpPr>
          <p:nvPr/>
        </p:nvSpPr>
        <p:spPr bwMode="auto">
          <a:xfrm>
            <a:off x="5638800" y="101600"/>
            <a:ext cx="3227388" cy="519113"/>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 11-14  </a:t>
            </a:r>
            <a:r>
              <a:rPr kumimoji="1" lang="zh-CN" altLang="en-US" sz="2800" b="1">
                <a:solidFill>
                  <a:srgbClr val="000066"/>
                </a:solidFill>
                <a:latin typeface="楷体_GB2312" pitchFamily="49" charset="-122"/>
                <a:ea typeface="楷体_GB2312" pitchFamily="49" charset="-122"/>
              </a:rPr>
              <a:t>几何光学 </a:t>
            </a:r>
          </a:p>
        </p:txBody>
      </p:sp>
      <p:sp>
        <p:nvSpPr>
          <p:cNvPr id="63" name="Oval 27"/>
          <p:cNvSpPr>
            <a:spLocks noChangeArrowheads="1"/>
          </p:cNvSpPr>
          <p:nvPr/>
        </p:nvSpPr>
        <p:spPr bwMode="auto">
          <a:xfrm>
            <a:off x="5715000" y="609600"/>
            <a:ext cx="3065463"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灯片编号占位符 1"/>
          <p:cNvSpPr>
            <a:spLocks noGrp="1"/>
          </p:cNvSpPr>
          <p:nvPr>
            <p:ph type="sldNum" sz="quarter" idx="10"/>
          </p:nvPr>
        </p:nvSpPr>
        <p:spPr>
          <a:noFill/>
        </p:spPr>
        <p:txBody>
          <a:bodyPr/>
          <a:lstStyle/>
          <a:p>
            <a:fld id="{99DFD007-9BF6-4523-A99D-A3478DC3EED5}" type="slidenum">
              <a:rPr lang="en-US" altLang="zh-CN" smtClean="0"/>
              <a:pPr/>
              <a:t>256</a:t>
            </a:fld>
            <a:endParaRPr lang="en-US" altLang="zh-CN"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灯片编号占位符 3"/>
          <p:cNvSpPr>
            <a:spLocks noGrp="1"/>
          </p:cNvSpPr>
          <p:nvPr>
            <p:ph type="sldNum" sz="quarter" idx="10"/>
          </p:nvPr>
        </p:nvSpPr>
        <p:spPr>
          <a:noFill/>
        </p:spPr>
        <p:txBody>
          <a:bodyPr/>
          <a:lstStyle/>
          <a:p>
            <a:fld id="{3B9754D7-811A-4A99-B79A-C7791AA8E187}" type="slidenum">
              <a:rPr lang="en-US" altLang="zh-CN" smtClean="0"/>
              <a:pPr/>
              <a:t>26</a:t>
            </a:fld>
            <a:endParaRPr lang="en-US" altLang="zh-CN" smtClean="0"/>
          </a:p>
        </p:txBody>
      </p:sp>
      <p:sp>
        <p:nvSpPr>
          <p:cNvPr id="194563" name="Text Box 2"/>
          <p:cNvSpPr txBox="1">
            <a:spLocks noChangeArrowheads="1"/>
          </p:cNvSpPr>
          <p:nvPr/>
        </p:nvSpPr>
        <p:spPr bwMode="auto">
          <a:xfrm>
            <a:off x="685800" y="990600"/>
            <a:ext cx="7848600" cy="4456113"/>
          </a:xfrm>
          <a:prstGeom prst="rect">
            <a:avLst/>
          </a:prstGeom>
          <a:noFill/>
          <a:ln w="9525">
            <a:noFill/>
            <a:miter lim="800000"/>
            <a:headEnd/>
            <a:tailEnd/>
          </a:ln>
        </p:spPr>
        <p:txBody>
          <a:bodyPr>
            <a:spAutoFit/>
          </a:bodyPr>
          <a:lstStyle/>
          <a:p>
            <a:pPr>
              <a:spcBef>
                <a:spcPct val="20000"/>
              </a:spcBef>
            </a:pPr>
            <a:r>
              <a:rPr lang="zh-CN" altLang="en-US" sz="3600" b="1">
                <a:solidFill>
                  <a:srgbClr val="CC3300"/>
                </a:solidFill>
                <a:latin typeface="Times New Roman" pitchFamily="18" charset="0"/>
              </a:rPr>
              <a:t>　</a:t>
            </a:r>
            <a:r>
              <a:rPr lang="zh-CN" altLang="en-US" sz="3200" b="1">
                <a:solidFill>
                  <a:srgbClr val="CC3300"/>
                </a:solidFill>
                <a:latin typeface="Times New Roman" pitchFamily="18" charset="0"/>
              </a:rPr>
              <a:t>例</a:t>
            </a:r>
            <a:r>
              <a:rPr lang="en-US" altLang="zh-CN" sz="3200" b="1">
                <a:solidFill>
                  <a:srgbClr val="CC3300"/>
                </a:solidFill>
                <a:latin typeface="Times New Roman" pitchFamily="18" charset="0"/>
              </a:rPr>
              <a:t>1 </a:t>
            </a:r>
            <a:r>
              <a:rPr lang="en-US" altLang="zh-CN" sz="3600" b="1">
                <a:solidFill>
                  <a:srgbClr val="CC3300"/>
                </a:solidFill>
                <a:latin typeface="Times New Roman" pitchFamily="18" charset="0"/>
              </a:rPr>
              <a:t> </a:t>
            </a:r>
            <a:r>
              <a:rPr kumimoji="1" lang="zh-CN" altLang="en-US" sz="3200" b="1">
                <a:latin typeface="宋体" pitchFamily="2" charset="-122"/>
              </a:rPr>
              <a:t>在杨氏双缝干涉实验中，用波长</a:t>
            </a:r>
            <a:r>
              <a:rPr kumimoji="1" lang="zh-CN" altLang="en-US" sz="3200" i="1">
                <a:latin typeface="Times New Roman" pitchFamily="18" charset="0"/>
                <a:sym typeface="Symbol" pitchFamily="18" charset="2"/>
              </a:rPr>
              <a:t></a:t>
            </a:r>
            <a:r>
              <a:rPr kumimoji="1" lang="en-US" altLang="zh-CN" sz="3200">
                <a:latin typeface="Times New Roman" pitchFamily="18" charset="0"/>
                <a:sym typeface="Symbol" pitchFamily="18" charset="2"/>
              </a:rPr>
              <a:t>=589.3 nm</a:t>
            </a:r>
            <a:r>
              <a:rPr kumimoji="1" lang="zh-CN" altLang="en-US" sz="3200" b="1">
                <a:latin typeface="宋体" pitchFamily="2" charset="-122"/>
                <a:sym typeface="Symbol" pitchFamily="18" charset="2"/>
              </a:rPr>
              <a:t>的纳灯作光源，屏幕距双缝的距离</a:t>
            </a:r>
            <a:r>
              <a:rPr kumimoji="1" lang="en-US" altLang="zh-CN" sz="3200" i="1">
                <a:latin typeface="Times New Roman" pitchFamily="18" charset="0"/>
                <a:sym typeface="Symbol" pitchFamily="18" charset="2"/>
              </a:rPr>
              <a:t>d</a:t>
            </a:r>
            <a:r>
              <a:rPr kumimoji="1" lang="en-US" altLang="zh-CN" sz="3200" i="1" baseline="30000">
                <a:latin typeface="Times New Roman" pitchFamily="18" charset="0"/>
                <a:sym typeface="Symbol" pitchFamily="18" charset="2"/>
              </a:rPr>
              <a:t>’</a:t>
            </a:r>
            <a:r>
              <a:rPr kumimoji="1" lang="en-US" altLang="zh-CN" sz="3200">
                <a:latin typeface="Times New Roman" pitchFamily="18" charset="0"/>
                <a:sym typeface="Symbol" pitchFamily="18" charset="2"/>
              </a:rPr>
              <a:t>=800 mm</a:t>
            </a:r>
            <a:r>
              <a:rPr kumimoji="1" lang="zh-CN" altLang="en-US" sz="3200" b="1">
                <a:latin typeface="Times New Roman" pitchFamily="18" charset="0"/>
                <a:sym typeface="Symbol" pitchFamily="18" charset="2"/>
              </a:rPr>
              <a:t>，</a:t>
            </a:r>
            <a:r>
              <a:rPr kumimoji="1" lang="zh-CN" altLang="en-US" sz="3200" b="1">
                <a:latin typeface="宋体" pitchFamily="2" charset="-122"/>
                <a:sym typeface="Symbol" pitchFamily="18" charset="2"/>
              </a:rPr>
              <a:t>问：</a:t>
            </a:r>
          </a:p>
          <a:p>
            <a:pPr>
              <a:spcBef>
                <a:spcPct val="20000"/>
              </a:spcBef>
            </a:pPr>
            <a:r>
              <a:rPr lang="zh-CN" altLang="en-US" sz="3600" b="1">
                <a:solidFill>
                  <a:srgbClr val="CC3300"/>
                </a:solidFill>
                <a:latin typeface="Times New Roman" pitchFamily="18" charset="0"/>
                <a:sym typeface="Symbol" pitchFamily="18" charset="2"/>
              </a:rPr>
              <a:t>　</a:t>
            </a:r>
            <a:r>
              <a:rPr lang="en-US" altLang="zh-CN" sz="3200" b="1">
                <a:solidFill>
                  <a:srgbClr val="CC3300"/>
                </a:solidFill>
                <a:latin typeface="宋体" pitchFamily="2" charset="-122"/>
                <a:sym typeface="Symbol" pitchFamily="18" charset="2"/>
              </a:rPr>
              <a:t>(</a:t>
            </a:r>
            <a:r>
              <a:rPr lang="en-US" altLang="zh-CN" sz="3200" b="1">
                <a:solidFill>
                  <a:srgbClr val="CC3300"/>
                </a:solidFill>
                <a:latin typeface="Times New Roman" pitchFamily="18" charset="0"/>
                <a:sym typeface="Symbol" pitchFamily="18" charset="2"/>
              </a:rPr>
              <a:t>1</a:t>
            </a:r>
            <a:r>
              <a:rPr lang="en-US" altLang="zh-CN" sz="3200" b="1">
                <a:solidFill>
                  <a:srgbClr val="CC3300"/>
                </a:solidFill>
                <a:latin typeface="宋体" pitchFamily="2" charset="-122"/>
                <a:sym typeface="Symbol" pitchFamily="18" charset="2"/>
              </a:rPr>
              <a:t>)</a:t>
            </a:r>
            <a:r>
              <a:rPr kumimoji="1" lang="zh-CN" altLang="en-US" sz="3200" b="1">
                <a:latin typeface="宋体" pitchFamily="2" charset="-122"/>
                <a:sym typeface="Symbol" pitchFamily="18" charset="2"/>
              </a:rPr>
              <a:t>当双缝间距</a:t>
            </a:r>
            <a:r>
              <a:rPr kumimoji="1" lang="zh-CN" altLang="en-US" sz="3200">
                <a:latin typeface="Times New Roman" pitchFamily="18" charset="0"/>
                <a:sym typeface="Symbol" pitchFamily="18" charset="2"/>
              </a:rPr>
              <a:t>１</a:t>
            </a:r>
            <a:r>
              <a:rPr kumimoji="1" lang="en-US" altLang="zh-CN" sz="3200">
                <a:latin typeface="Times New Roman" pitchFamily="18" charset="0"/>
                <a:sym typeface="Symbol" pitchFamily="18" charset="2"/>
              </a:rPr>
              <a:t>mm</a:t>
            </a:r>
            <a:r>
              <a:rPr kumimoji="1" lang="zh-CN" altLang="en-US" sz="3200" b="1">
                <a:latin typeface="宋体" pitchFamily="2" charset="-122"/>
                <a:sym typeface="Symbol" pitchFamily="18" charset="2"/>
              </a:rPr>
              <a:t>时，两相邻明条纹中心间距是多少？</a:t>
            </a:r>
          </a:p>
          <a:p>
            <a:pPr>
              <a:spcBef>
                <a:spcPct val="20000"/>
              </a:spcBef>
            </a:pPr>
            <a:r>
              <a:rPr lang="zh-CN" altLang="en-US" sz="3600" b="1">
                <a:solidFill>
                  <a:srgbClr val="CC3300"/>
                </a:solidFill>
                <a:latin typeface="Times New Roman" pitchFamily="18" charset="0"/>
                <a:sym typeface="Symbol" pitchFamily="18" charset="2"/>
              </a:rPr>
              <a:t>    </a:t>
            </a:r>
            <a:r>
              <a:rPr lang="en-US" altLang="zh-CN" sz="3200" b="1">
                <a:solidFill>
                  <a:srgbClr val="CC3300"/>
                </a:solidFill>
                <a:latin typeface="宋体" pitchFamily="2" charset="-122"/>
                <a:sym typeface="Symbol" pitchFamily="18" charset="2"/>
              </a:rPr>
              <a:t>(</a:t>
            </a:r>
            <a:r>
              <a:rPr lang="en-US" altLang="zh-CN" sz="3200" b="1">
                <a:solidFill>
                  <a:srgbClr val="CC3300"/>
                </a:solidFill>
                <a:latin typeface="Times New Roman" pitchFamily="18" charset="0"/>
                <a:sym typeface="Symbol" pitchFamily="18" charset="2"/>
              </a:rPr>
              <a:t>2</a:t>
            </a:r>
            <a:r>
              <a:rPr lang="en-US" altLang="zh-CN" sz="3200" b="1">
                <a:solidFill>
                  <a:srgbClr val="CC3300"/>
                </a:solidFill>
                <a:latin typeface="宋体" pitchFamily="2" charset="-122"/>
                <a:sym typeface="Symbol" pitchFamily="18" charset="2"/>
              </a:rPr>
              <a:t>)</a:t>
            </a:r>
            <a:r>
              <a:rPr kumimoji="1" lang="zh-CN" altLang="en-US" sz="3200" b="1">
                <a:latin typeface="宋体" pitchFamily="2" charset="-122"/>
                <a:sym typeface="Symbol" pitchFamily="18" charset="2"/>
              </a:rPr>
              <a:t>假设双缝间距</a:t>
            </a:r>
            <a:r>
              <a:rPr kumimoji="1" lang="en-US" altLang="zh-CN" sz="3200">
                <a:latin typeface="Times New Roman" pitchFamily="18" charset="0"/>
                <a:sym typeface="Symbol" pitchFamily="18" charset="2"/>
              </a:rPr>
              <a:t>10 mm</a:t>
            </a:r>
            <a:r>
              <a:rPr kumimoji="1" lang="zh-CN" altLang="en-US" sz="3200" b="1">
                <a:latin typeface="宋体" pitchFamily="2" charset="-122"/>
                <a:sym typeface="Symbol" pitchFamily="18" charset="2"/>
              </a:rPr>
              <a:t>，两相邻明条纹中心间距又是多少？</a:t>
            </a:r>
          </a:p>
          <a:p>
            <a:pPr>
              <a:spcBef>
                <a:spcPct val="50000"/>
              </a:spcBef>
            </a:pPr>
            <a:endParaRPr kumimoji="1" lang="en-US" altLang="zh-CN" sz="2400">
              <a:latin typeface="Times New Roman" pitchFamily="18" charset="0"/>
            </a:endParaRPr>
          </a:p>
        </p:txBody>
      </p:sp>
      <p:sp>
        <p:nvSpPr>
          <p:cNvPr id="4" name="Oval 20"/>
          <p:cNvSpPr>
            <a:spLocks noChangeArrowheads="1"/>
          </p:cNvSpPr>
          <p:nvPr/>
        </p:nvSpPr>
        <p:spPr bwMode="auto">
          <a:xfrm>
            <a:off x="2914650" y="609600"/>
            <a:ext cx="6153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94565" name="Rectangle 23"/>
          <p:cNvSpPr>
            <a:spLocks noChangeArrowheads="1"/>
          </p:cNvSpPr>
          <p:nvPr/>
        </p:nvSpPr>
        <p:spPr bwMode="auto">
          <a:xfrm>
            <a:off x="3200400" y="65088"/>
            <a:ext cx="579755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11-2 </a:t>
            </a:r>
            <a:r>
              <a:rPr kumimoji="1" lang="zh-CN" altLang="en-US" sz="2800" b="1">
                <a:solidFill>
                  <a:srgbClr val="000066"/>
                </a:solidFill>
                <a:latin typeface="楷体_GB2312" pitchFamily="49" charset="-122"/>
                <a:ea typeface="楷体_GB2312" pitchFamily="49" charset="-122"/>
              </a:rPr>
              <a:t>杨氏双缝干涉实验 劳埃德镜</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灯片编号占位符 3"/>
          <p:cNvSpPr>
            <a:spLocks noGrp="1"/>
          </p:cNvSpPr>
          <p:nvPr>
            <p:ph type="sldNum" sz="quarter" idx="10"/>
          </p:nvPr>
        </p:nvSpPr>
        <p:spPr>
          <a:noFill/>
        </p:spPr>
        <p:txBody>
          <a:bodyPr/>
          <a:lstStyle/>
          <a:p>
            <a:fld id="{144B9F90-9B78-48F0-B720-B23F761B9478}" type="slidenum">
              <a:rPr lang="en-US" altLang="zh-CN" smtClean="0"/>
              <a:pPr/>
              <a:t>27</a:t>
            </a:fld>
            <a:endParaRPr lang="en-US" altLang="zh-CN" smtClean="0"/>
          </a:p>
        </p:txBody>
      </p:sp>
      <p:graphicFrame>
        <p:nvGraphicFramePr>
          <p:cNvPr id="21506" name="Object 2"/>
          <p:cNvGraphicFramePr>
            <a:graphicFrameLocks noChangeAspect="1"/>
          </p:cNvGraphicFramePr>
          <p:nvPr/>
        </p:nvGraphicFramePr>
        <p:xfrm>
          <a:off x="2514600" y="3427413"/>
          <a:ext cx="3395663" cy="1141412"/>
        </p:xfrm>
        <a:graphic>
          <a:graphicData uri="http://schemas.openxmlformats.org/presentationml/2006/ole">
            <p:oleObj spid="_x0000_s29698" name="公式" r:id="rId3" imgW="1320480" imgH="419040" progId="">
              <p:embed/>
            </p:oleObj>
          </a:graphicData>
        </a:graphic>
      </p:graphicFrame>
      <p:sp>
        <p:nvSpPr>
          <p:cNvPr id="14343" name="Rectangle 3"/>
          <p:cNvSpPr>
            <a:spLocks noChangeArrowheads="1"/>
          </p:cNvSpPr>
          <p:nvPr/>
        </p:nvSpPr>
        <p:spPr bwMode="auto">
          <a:xfrm>
            <a:off x="1041400" y="2919413"/>
            <a:ext cx="593725" cy="579437"/>
          </a:xfrm>
          <a:prstGeom prst="rect">
            <a:avLst/>
          </a:prstGeom>
          <a:noFill/>
          <a:ln w="9525">
            <a:noFill/>
            <a:miter lim="800000"/>
            <a:headEnd/>
            <a:tailEnd/>
          </a:ln>
        </p:spPr>
        <p:txBody>
          <a:bodyPr wrap="none">
            <a:spAutoFit/>
          </a:bodyPr>
          <a:lstStyle/>
          <a:p>
            <a:r>
              <a:rPr lang="zh-CN" altLang="en-US" sz="3200" b="1">
                <a:solidFill>
                  <a:srgbClr val="CC0000"/>
                </a:solidFill>
                <a:latin typeface="Times New Roman" pitchFamily="18" charset="0"/>
              </a:rPr>
              <a:t>解</a:t>
            </a:r>
          </a:p>
        </p:txBody>
      </p:sp>
      <p:sp>
        <p:nvSpPr>
          <p:cNvPr id="14344" name="Rectangle 4"/>
          <p:cNvSpPr>
            <a:spLocks noChangeArrowheads="1"/>
          </p:cNvSpPr>
          <p:nvPr/>
        </p:nvSpPr>
        <p:spPr bwMode="auto">
          <a:xfrm>
            <a:off x="1828800" y="2895600"/>
            <a:ext cx="4038600" cy="641350"/>
          </a:xfrm>
          <a:prstGeom prst="rect">
            <a:avLst/>
          </a:prstGeom>
          <a:noFill/>
          <a:ln w="9525">
            <a:noFill/>
            <a:miter lim="800000"/>
            <a:headEnd/>
            <a:tailEnd/>
          </a:ln>
        </p:spPr>
        <p:txBody>
          <a:bodyPr>
            <a:spAutoFit/>
          </a:bodyPr>
          <a:lstStyle/>
          <a:p>
            <a:r>
              <a:rPr lang="en-US" altLang="zh-CN" sz="3200" b="1">
                <a:solidFill>
                  <a:srgbClr val="CC3300"/>
                </a:solidFill>
                <a:latin typeface="宋体" pitchFamily="2" charset="-122"/>
                <a:sym typeface="Symbol" pitchFamily="18" charset="2"/>
              </a:rPr>
              <a:t>(</a:t>
            </a:r>
            <a:r>
              <a:rPr lang="en-US" altLang="zh-CN" sz="3200" b="1">
                <a:solidFill>
                  <a:srgbClr val="CC3300"/>
                </a:solidFill>
                <a:latin typeface="Times New Roman" pitchFamily="18" charset="0"/>
                <a:sym typeface="Symbol" pitchFamily="18" charset="2"/>
              </a:rPr>
              <a:t>1</a:t>
            </a:r>
            <a:r>
              <a:rPr lang="en-US" altLang="zh-CN" sz="3200" b="1">
                <a:solidFill>
                  <a:srgbClr val="CC3300"/>
                </a:solidFill>
                <a:latin typeface="宋体" pitchFamily="2" charset="-122"/>
                <a:sym typeface="Symbol" pitchFamily="18" charset="2"/>
              </a:rPr>
              <a:t>)</a:t>
            </a:r>
            <a:r>
              <a:rPr lang="en-US" altLang="zh-CN" sz="3600">
                <a:solidFill>
                  <a:srgbClr val="CC3300"/>
                </a:solidFill>
                <a:latin typeface="Times New Roman" pitchFamily="18" charset="0"/>
                <a:sym typeface="Symbol" pitchFamily="18" charset="2"/>
              </a:rPr>
              <a:t> </a:t>
            </a:r>
            <a:r>
              <a:rPr lang="en-US" altLang="zh-CN" sz="3200" i="1">
                <a:solidFill>
                  <a:srgbClr val="000000"/>
                </a:solidFill>
                <a:latin typeface="Times New Roman" pitchFamily="18" charset="0"/>
                <a:sym typeface="Symbol" pitchFamily="18" charset="2"/>
              </a:rPr>
              <a:t>d</a:t>
            </a:r>
            <a:r>
              <a:rPr lang="en-US" altLang="zh-CN" sz="3200">
                <a:solidFill>
                  <a:srgbClr val="000000"/>
                </a:solidFill>
                <a:latin typeface="Times New Roman" pitchFamily="18" charset="0"/>
                <a:sym typeface="Symbol" pitchFamily="18" charset="2"/>
              </a:rPr>
              <a:t>=1 mm</a:t>
            </a:r>
            <a:r>
              <a:rPr lang="zh-CN" altLang="en-US" sz="3200">
                <a:solidFill>
                  <a:srgbClr val="000000"/>
                </a:solidFill>
                <a:latin typeface="Times New Roman" pitchFamily="18" charset="0"/>
                <a:sym typeface="Symbol" pitchFamily="18" charset="2"/>
              </a:rPr>
              <a:t>时</a:t>
            </a:r>
            <a:r>
              <a:rPr lang="zh-CN" altLang="en-US" sz="3600">
                <a:solidFill>
                  <a:srgbClr val="CC3300"/>
                </a:solidFill>
                <a:latin typeface="Times New Roman" pitchFamily="18" charset="0"/>
                <a:sym typeface="Symbol" pitchFamily="18" charset="2"/>
              </a:rPr>
              <a:t>  </a:t>
            </a:r>
          </a:p>
        </p:txBody>
      </p:sp>
      <p:sp>
        <p:nvSpPr>
          <p:cNvPr id="21509" name="Rectangle 5"/>
          <p:cNvSpPr>
            <a:spLocks noChangeArrowheads="1"/>
          </p:cNvSpPr>
          <p:nvPr/>
        </p:nvSpPr>
        <p:spPr bwMode="auto">
          <a:xfrm>
            <a:off x="1828800" y="4387850"/>
            <a:ext cx="4191000" cy="641350"/>
          </a:xfrm>
          <a:prstGeom prst="rect">
            <a:avLst/>
          </a:prstGeom>
          <a:noFill/>
          <a:ln w="9525">
            <a:noFill/>
            <a:miter lim="800000"/>
            <a:headEnd/>
            <a:tailEnd/>
          </a:ln>
        </p:spPr>
        <p:txBody>
          <a:bodyPr>
            <a:spAutoFit/>
          </a:bodyPr>
          <a:lstStyle/>
          <a:p>
            <a:r>
              <a:rPr lang="en-US" altLang="zh-CN" sz="3200" b="1">
                <a:solidFill>
                  <a:srgbClr val="CC3300"/>
                </a:solidFill>
                <a:latin typeface="宋体" pitchFamily="2" charset="-122"/>
                <a:sym typeface="Symbol" pitchFamily="18" charset="2"/>
              </a:rPr>
              <a:t>(</a:t>
            </a:r>
            <a:r>
              <a:rPr lang="en-US" altLang="zh-CN" sz="3200" b="1">
                <a:solidFill>
                  <a:srgbClr val="CC3300"/>
                </a:solidFill>
                <a:latin typeface="Times New Roman" pitchFamily="18" charset="0"/>
                <a:sym typeface="Symbol" pitchFamily="18" charset="2"/>
              </a:rPr>
              <a:t>2</a:t>
            </a:r>
            <a:r>
              <a:rPr lang="en-US" altLang="zh-CN" sz="3200" b="1">
                <a:solidFill>
                  <a:srgbClr val="CC3300"/>
                </a:solidFill>
                <a:latin typeface="宋体" pitchFamily="2" charset="-122"/>
                <a:sym typeface="Symbol" pitchFamily="18" charset="2"/>
              </a:rPr>
              <a:t>)</a:t>
            </a:r>
            <a:r>
              <a:rPr lang="en-US" altLang="zh-CN" sz="3600">
                <a:solidFill>
                  <a:srgbClr val="CC3300"/>
                </a:solidFill>
                <a:latin typeface="Times New Roman" pitchFamily="18" charset="0"/>
                <a:sym typeface="Symbol" pitchFamily="18" charset="2"/>
              </a:rPr>
              <a:t> </a:t>
            </a:r>
            <a:r>
              <a:rPr lang="en-US" altLang="zh-CN" sz="3200" i="1">
                <a:solidFill>
                  <a:srgbClr val="000000"/>
                </a:solidFill>
                <a:latin typeface="Times New Roman" pitchFamily="18" charset="0"/>
                <a:sym typeface="Symbol" pitchFamily="18" charset="2"/>
              </a:rPr>
              <a:t>d</a:t>
            </a:r>
            <a:r>
              <a:rPr lang="en-US" altLang="zh-CN" sz="3200">
                <a:solidFill>
                  <a:srgbClr val="000000"/>
                </a:solidFill>
                <a:latin typeface="Times New Roman" pitchFamily="18" charset="0"/>
                <a:sym typeface="Symbol" pitchFamily="18" charset="2"/>
              </a:rPr>
              <a:t>=10 mm</a:t>
            </a:r>
            <a:r>
              <a:rPr lang="zh-CN" altLang="en-US" sz="3200">
                <a:solidFill>
                  <a:srgbClr val="000000"/>
                </a:solidFill>
                <a:latin typeface="Times New Roman" pitchFamily="18" charset="0"/>
                <a:sym typeface="Symbol" pitchFamily="18" charset="2"/>
              </a:rPr>
              <a:t>时</a:t>
            </a:r>
            <a:r>
              <a:rPr lang="zh-CN" altLang="en-US" sz="3600">
                <a:solidFill>
                  <a:srgbClr val="CC3300"/>
                </a:solidFill>
                <a:latin typeface="Times New Roman" pitchFamily="18" charset="0"/>
                <a:sym typeface="Symbol" pitchFamily="18" charset="2"/>
              </a:rPr>
              <a:t>  </a:t>
            </a:r>
          </a:p>
        </p:txBody>
      </p:sp>
      <p:graphicFrame>
        <p:nvGraphicFramePr>
          <p:cNvPr id="21510" name="Object 6"/>
          <p:cNvGraphicFramePr>
            <a:graphicFrameLocks noChangeAspect="1"/>
          </p:cNvGraphicFramePr>
          <p:nvPr/>
        </p:nvGraphicFramePr>
        <p:xfrm>
          <a:off x="2590800" y="4972050"/>
          <a:ext cx="3554413" cy="1131888"/>
        </p:xfrm>
        <a:graphic>
          <a:graphicData uri="http://schemas.openxmlformats.org/presentationml/2006/ole">
            <p:oleObj spid="_x0000_s29699" name="公式" r:id="rId4" imgW="1396800" imgH="419040" progId="">
              <p:embed/>
            </p:oleObj>
          </a:graphicData>
        </a:graphic>
      </p:graphicFrame>
      <p:sp>
        <p:nvSpPr>
          <p:cNvPr id="14346" name="Rectangle 7"/>
          <p:cNvSpPr>
            <a:spLocks noChangeArrowheads="1"/>
          </p:cNvSpPr>
          <p:nvPr/>
        </p:nvSpPr>
        <p:spPr bwMode="auto">
          <a:xfrm>
            <a:off x="990600" y="838200"/>
            <a:ext cx="1003300" cy="579438"/>
          </a:xfrm>
          <a:prstGeom prst="rect">
            <a:avLst/>
          </a:prstGeom>
          <a:noFill/>
          <a:ln w="9525">
            <a:noFill/>
            <a:miter lim="800000"/>
            <a:headEnd/>
            <a:tailEnd/>
          </a:ln>
        </p:spPr>
        <p:txBody>
          <a:bodyPr wrap="none">
            <a:spAutoFit/>
          </a:bodyPr>
          <a:lstStyle/>
          <a:p>
            <a:r>
              <a:rPr lang="zh-CN" altLang="en-US" sz="3200" b="1">
                <a:solidFill>
                  <a:srgbClr val="CC0000"/>
                </a:solidFill>
                <a:latin typeface="Times New Roman" pitchFamily="18" charset="0"/>
              </a:rPr>
              <a:t>已知</a:t>
            </a:r>
          </a:p>
        </p:txBody>
      </p:sp>
      <p:sp>
        <p:nvSpPr>
          <p:cNvPr id="14347" name="Rectangle 8"/>
          <p:cNvSpPr>
            <a:spLocks noChangeArrowheads="1"/>
          </p:cNvSpPr>
          <p:nvPr/>
        </p:nvSpPr>
        <p:spPr bwMode="auto">
          <a:xfrm>
            <a:off x="1981200" y="914400"/>
            <a:ext cx="2171700" cy="579438"/>
          </a:xfrm>
          <a:prstGeom prst="rect">
            <a:avLst/>
          </a:prstGeom>
          <a:noFill/>
          <a:ln w="9525">
            <a:noFill/>
            <a:miter lim="800000"/>
            <a:headEnd/>
            <a:tailEnd/>
          </a:ln>
        </p:spPr>
        <p:txBody>
          <a:bodyPr wrap="none">
            <a:spAutoFit/>
          </a:bodyPr>
          <a:lstStyle/>
          <a:p>
            <a:r>
              <a:rPr kumimoji="1" lang="en-US" altLang="zh-CN" sz="3200" i="1">
                <a:latin typeface="Times New Roman" pitchFamily="18" charset="0"/>
                <a:sym typeface="Symbol" pitchFamily="18" charset="2"/>
              </a:rPr>
              <a:t></a:t>
            </a:r>
            <a:r>
              <a:rPr kumimoji="1" lang="en-US" altLang="zh-CN" sz="3200">
                <a:latin typeface="Times New Roman" pitchFamily="18" charset="0"/>
                <a:sym typeface="Symbol" pitchFamily="18" charset="2"/>
              </a:rPr>
              <a:t>=589.3 nm</a:t>
            </a:r>
          </a:p>
        </p:txBody>
      </p:sp>
      <p:sp>
        <p:nvSpPr>
          <p:cNvPr id="14348" name="Rectangle 9"/>
          <p:cNvSpPr>
            <a:spLocks noChangeArrowheads="1"/>
          </p:cNvSpPr>
          <p:nvPr/>
        </p:nvSpPr>
        <p:spPr bwMode="auto">
          <a:xfrm>
            <a:off x="4495800" y="944563"/>
            <a:ext cx="2047875" cy="579437"/>
          </a:xfrm>
          <a:prstGeom prst="rect">
            <a:avLst/>
          </a:prstGeom>
          <a:noFill/>
          <a:ln w="9525">
            <a:noFill/>
            <a:miter lim="800000"/>
            <a:headEnd/>
            <a:tailEnd/>
          </a:ln>
        </p:spPr>
        <p:txBody>
          <a:bodyPr wrap="none">
            <a:spAutoFit/>
          </a:bodyPr>
          <a:lstStyle/>
          <a:p>
            <a:r>
              <a:rPr kumimoji="1" lang="en-US" altLang="zh-CN" sz="3200" i="1">
                <a:latin typeface="Times New Roman" pitchFamily="18" charset="0"/>
                <a:sym typeface="Symbol" pitchFamily="18" charset="2"/>
              </a:rPr>
              <a:t>d</a:t>
            </a:r>
            <a:r>
              <a:rPr kumimoji="1" lang="en-US" altLang="zh-CN" sz="3200" i="1" baseline="30000">
                <a:latin typeface="Times New Roman" pitchFamily="18" charset="0"/>
                <a:sym typeface="Symbol" pitchFamily="18" charset="2"/>
              </a:rPr>
              <a:t>’</a:t>
            </a:r>
            <a:r>
              <a:rPr kumimoji="1" lang="en-US" altLang="zh-CN" sz="3200">
                <a:latin typeface="Times New Roman" pitchFamily="18" charset="0"/>
                <a:sym typeface="Symbol" pitchFamily="18" charset="2"/>
              </a:rPr>
              <a:t>=800 mm</a:t>
            </a:r>
          </a:p>
        </p:txBody>
      </p:sp>
      <p:sp>
        <p:nvSpPr>
          <p:cNvPr id="14349" name="Rectangle 10"/>
          <p:cNvSpPr>
            <a:spLocks noChangeArrowheads="1"/>
          </p:cNvSpPr>
          <p:nvPr/>
        </p:nvSpPr>
        <p:spPr bwMode="auto">
          <a:xfrm>
            <a:off x="993775" y="1524000"/>
            <a:ext cx="593725" cy="579438"/>
          </a:xfrm>
          <a:prstGeom prst="rect">
            <a:avLst/>
          </a:prstGeom>
          <a:noFill/>
          <a:ln w="9525">
            <a:noFill/>
            <a:miter lim="800000"/>
            <a:headEnd/>
            <a:tailEnd/>
          </a:ln>
        </p:spPr>
        <p:txBody>
          <a:bodyPr wrap="none">
            <a:spAutoFit/>
          </a:bodyPr>
          <a:lstStyle/>
          <a:p>
            <a:r>
              <a:rPr lang="zh-CN" altLang="en-US" sz="3200" b="1">
                <a:solidFill>
                  <a:srgbClr val="CC0000"/>
                </a:solidFill>
                <a:latin typeface="Times New Roman" pitchFamily="18" charset="0"/>
              </a:rPr>
              <a:t>求</a:t>
            </a:r>
          </a:p>
        </p:txBody>
      </p:sp>
      <p:sp>
        <p:nvSpPr>
          <p:cNvPr id="14350" name="Rectangle 11"/>
          <p:cNvSpPr>
            <a:spLocks noChangeArrowheads="1"/>
          </p:cNvSpPr>
          <p:nvPr/>
        </p:nvSpPr>
        <p:spPr bwMode="auto">
          <a:xfrm>
            <a:off x="1828800" y="1524000"/>
            <a:ext cx="4038600" cy="641350"/>
          </a:xfrm>
          <a:prstGeom prst="rect">
            <a:avLst/>
          </a:prstGeom>
          <a:noFill/>
          <a:ln w="9525">
            <a:noFill/>
            <a:miter lim="800000"/>
            <a:headEnd/>
            <a:tailEnd/>
          </a:ln>
        </p:spPr>
        <p:txBody>
          <a:bodyPr>
            <a:spAutoFit/>
          </a:bodyPr>
          <a:lstStyle/>
          <a:p>
            <a:r>
              <a:rPr lang="en-US" altLang="zh-CN" sz="3200" b="1">
                <a:solidFill>
                  <a:srgbClr val="CC3300"/>
                </a:solidFill>
                <a:latin typeface="宋体" pitchFamily="2" charset="-122"/>
                <a:sym typeface="Symbol" pitchFamily="18" charset="2"/>
              </a:rPr>
              <a:t>(</a:t>
            </a:r>
            <a:r>
              <a:rPr lang="en-US" altLang="zh-CN" sz="3200" b="1">
                <a:solidFill>
                  <a:srgbClr val="CC3300"/>
                </a:solidFill>
                <a:latin typeface="Times New Roman" pitchFamily="18" charset="0"/>
                <a:sym typeface="Symbol" pitchFamily="18" charset="2"/>
              </a:rPr>
              <a:t>1</a:t>
            </a:r>
            <a:r>
              <a:rPr lang="en-US" altLang="zh-CN" sz="3200" b="1">
                <a:solidFill>
                  <a:srgbClr val="CC3300"/>
                </a:solidFill>
                <a:latin typeface="宋体" pitchFamily="2" charset="-122"/>
                <a:sym typeface="Symbol" pitchFamily="18" charset="2"/>
              </a:rPr>
              <a:t>)</a:t>
            </a:r>
            <a:r>
              <a:rPr lang="en-US" altLang="zh-CN" sz="3600">
                <a:solidFill>
                  <a:srgbClr val="CC3300"/>
                </a:solidFill>
                <a:latin typeface="Times New Roman" pitchFamily="18" charset="0"/>
                <a:sym typeface="Symbol" pitchFamily="18" charset="2"/>
              </a:rPr>
              <a:t> </a:t>
            </a:r>
            <a:r>
              <a:rPr lang="en-US" altLang="zh-CN" sz="3200" i="1">
                <a:solidFill>
                  <a:srgbClr val="000000"/>
                </a:solidFill>
                <a:latin typeface="Times New Roman" pitchFamily="18" charset="0"/>
                <a:sym typeface="Symbol" pitchFamily="18" charset="2"/>
              </a:rPr>
              <a:t>d</a:t>
            </a:r>
            <a:r>
              <a:rPr lang="en-US" altLang="zh-CN" sz="3200">
                <a:solidFill>
                  <a:srgbClr val="000000"/>
                </a:solidFill>
                <a:latin typeface="Times New Roman" pitchFamily="18" charset="0"/>
                <a:sym typeface="Symbol" pitchFamily="18" charset="2"/>
              </a:rPr>
              <a:t>=1 mm</a:t>
            </a:r>
            <a:r>
              <a:rPr lang="zh-CN" altLang="en-US" sz="3200">
                <a:solidFill>
                  <a:srgbClr val="000000"/>
                </a:solidFill>
                <a:latin typeface="Times New Roman" pitchFamily="18" charset="0"/>
                <a:sym typeface="Symbol" pitchFamily="18" charset="2"/>
              </a:rPr>
              <a:t>时</a:t>
            </a:r>
            <a:r>
              <a:rPr lang="zh-CN" altLang="en-US" sz="3600">
                <a:solidFill>
                  <a:srgbClr val="CC3300"/>
                </a:solidFill>
                <a:latin typeface="Times New Roman" pitchFamily="18" charset="0"/>
                <a:sym typeface="Symbol" pitchFamily="18" charset="2"/>
              </a:rPr>
              <a:t>  </a:t>
            </a:r>
          </a:p>
        </p:txBody>
      </p:sp>
      <p:sp>
        <p:nvSpPr>
          <p:cNvPr id="14351" name="Rectangle 15"/>
          <p:cNvSpPr>
            <a:spLocks noChangeArrowheads="1"/>
          </p:cNvSpPr>
          <p:nvPr/>
        </p:nvSpPr>
        <p:spPr bwMode="auto">
          <a:xfrm>
            <a:off x="1828800" y="2178050"/>
            <a:ext cx="4191000" cy="641350"/>
          </a:xfrm>
          <a:prstGeom prst="rect">
            <a:avLst/>
          </a:prstGeom>
          <a:noFill/>
          <a:ln w="9525">
            <a:noFill/>
            <a:miter lim="800000"/>
            <a:headEnd/>
            <a:tailEnd/>
          </a:ln>
        </p:spPr>
        <p:txBody>
          <a:bodyPr>
            <a:spAutoFit/>
          </a:bodyPr>
          <a:lstStyle/>
          <a:p>
            <a:r>
              <a:rPr lang="en-US" altLang="zh-CN" sz="3200" b="1">
                <a:solidFill>
                  <a:srgbClr val="CC3300"/>
                </a:solidFill>
                <a:latin typeface="宋体" pitchFamily="2" charset="-122"/>
                <a:sym typeface="Symbol" pitchFamily="18" charset="2"/>
              </a:rPr>
              <a:t>(</a:t>
            </a:r>
            <a:r>
              <a:rPr lang="en-US" altLang="zh-CN" sz="3200" b="1">
                <a:solidFill>
                  <a:srgbClr val="CC3300"/>
                </a:solidFill>
                <a:latin typeface="Times New Roman" pitchFamily="18" charset="0"/>
                <a:sym typeface="Symbol" pitchFamily="18" charset="2"/>
              </a:rPr>
              <a:t>2</a:t>
            </a:r>
            <a:r>
              <a:rPr lang="en-US" altLang="zh-CN" sz="3200" b="1">
                <a:solidFill>
                  <a:srgbClr val="CC3300"/>
                </a:solidFill>
                <a:latin typeface="宋体" pitchFamily="2" charset="-122"/>
                <a:sym typeface="Symbol" pitchFamily="18" charset="2"/>
              </a:rPr>
              <a:t>)</a:t>
            </a:r>
            <a:r>
              <a:rPr lang="en-US" altLang="zh-CN" sz="3600">
                <a:solidFill>
                  <a:srgbClr val="CC3300"/>
                </a:solidFill>
                <a:latin typeface="Times New Roman" pitchFamily="18" charset="0"/>
                <a:sym typeface="Symbol" pitchFamily="18" charset="2"/>
              </a:rPr>
              <a:t> </a:t>
            </a:r>
            <a:r>
              <a:rPr lang="en-US" altLang="zh-CN" sz="3200" i="1">
                <a:solidFill>
                  <a:srgbClr val="000000"/>
                </a:solidFill>
                <a:latin typeface="Times New Roman" pitchFamily="18" charset="0"/>
                <a:sym typeface="Symbol" pitchFamily="18" charset="2"/>
              </a:rPr>
              <a:t>d</a:t>
            </a:r>
            <a:r>
              <a:rPr lang="en-US" altLang="zh-CN" sz="3200">
                <a:solidFill>
                  <a:srgbClr val="000000"/>
                </a:solidFill>
                <a:latin typeface="Times New Roman" pitchFamily="18" charset="0"/>
                <a:sym typeface="Symbol" pitchFamily="18" charset="2"/>
              </a:rPr>
              <a:t>=10 mm</a:t>
            </a:r>
            <a:r>
              <a:rPr lang="zh-CN" altLang="en-US" sz="3200">
                <a:solidFill>
                  <a:srgbClr val="000000"/>
                </a:solidFill>
                <a:latin typeface="Times New Roman" pitchFamily="18" charset="0"/>
                <a:sym typeface="Symbol" pitchFamily="18" charset="2"/>
              </a:rPr>
              <a:t>时</a:t>
            </a:r>
            <a:r>
              <a:rPr lang="zh-CN" altLang="en-US" sz="3600">
                <a:solidFill>
                  <a:srgbClr val="CC3300"/>
                </a:solidFill>
                <a:latin typeface="Times New Roman" pitchFamily="18" charset="0"/>
                <a:sym typeface="Symbol" pitchFamily="18" charset="2"/>
              </a:rPr>
              <a:t>  </a:t>
            </a:r>
          </a:p>
        </p:txBody>
      </p:sp>
      <p:graphicFrame>
        <p:nvGraphicFramePr>
          <p:cNvPr id="14340" name="Object 18"/>
          <p:cNvGraphicFramePr>
            <a:graphicFrameLocks noChangeAspect="1"/>
          </p:cNvGraphicFramePr>
          <p:nvPr/>
        </p:nvGraphicFramePr>
        <p:xfrm>
          <a:off x="4800600" y="1651000"/>
          <a:ext cx="1447800" cy="482600"/>
        </p:xfrm>
        <a:graphic>
          <a:graphicData uri="http://schemas.openxmlformats.org/presentationml/2006/ole">
            <p:oleObj spid="_x0000_s29700" name="Equation" r:id="rId5" imgW="431640" imgH="177480" progId="">
              <p:embed/>
            </p:oleObj>
          </a:graphicData>
        </a:graphic>
      </p:graphicFrame>
      <p:graphicFrame>
        <p:nvGraphicFramePr>
          <p:cNvPr id="14341" name="Object 19"/>
          <p:cNvGraphicFramePr>
            <a:graphicFrameLocks noChangeAspect="1"/>
          </p:cNvGraphicFramePr>
          <p:nvPr/>
        </p:nvGraphicFramePr>
        <p:xfrm>
          <a:off x="4800600" y="2209800"/>
          <a:ext cx="1447800" cy="482600"/>
        </p:xfrm>
        <a:graphic>
          <a:graphicData uri="http://schemas.openxmlformats.org/presentationml/2006/ole">
            <p:oleObj spid="_x0000_s29701" name="Equation" r:id="rId6" imgW="431640" imgH="177480" progId="">
              <p:embed/>
            </p:oleObj>
          </a:graphicData>
        </a:graphic>
      </p:graphicFrame>
      <p:sp>
        <p:nvSpPr>
          <p:cNvPr id="16" name="Oval 20"/>
          <p:cNvSpPr>
            <a:spLocks noChangeArrowheads="1"/>
          </p:cNvSpPr>
          <p:nvPr/>
        </p:nvSpPr>
        <p:spPr bwMode="auto">
          <a:xfrm>
            <a:off x="2914650" y="609600"/>
            <a:ext cx="6153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4353" name="Rectangle 23"/>
          <p:cNvSpPr>
            <a:spLocks noChangeArrowheads="1"/>
          </p:cNvSpPr>
          <p:nvPr/>
        </p:nvSpPr>
        <p:spPr bwMode="auto">
          <a:xfrm>
            <a:off x="3200400" y="65088"/>
            <a:ext cx="579755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11-2 </a:t>
            </a:r>
            <a:r>
              <a:rPr kumimoji="1" lang="zh-CN" altLang="en-US" sz="2800" b="1">
                <a:solidFill>
                  <a:srgbClr val="000066"/>
                </a:solidFill>
                <a:latin typeface="楷体_GB2312" pitchFamily="49" charset="-122"/>
                <a:ea typeface="楷体_GB2312" pitchFamily="49" charset="-122"/>
              </a:rPr>
              <a:t>杨氏双缝干涉实验 劳埃德镜</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blinds(horizontal)">
                                      <p:cBhvr>
                                        <p:cTn id="7" dur="5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150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1510"/>
                                        </p:tgtEl>
                                        <p:attrNameLst>
                                          <p:attrName>style.visibility</p:attrName>
                                        </p:attrNameLst>
                                      </p:cBhvr>
                                      <p:to>
                                        <p:strVal val="visible"/>
                                      </p:to>
                                    </p:set>
                                    <p:animEffect transition="in" filter="blinds(horizontal)">
                                      <p:cBhvr>
                                        <p:cTn id="16" dur="500"/>
                                        <p:tgtEl>
                                          <p:spTgt spid="21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灯片编号占位符 3"/>
          <p:cNvSpPr>
            <a:spLocks noGrp="1"/>
          </p:cNvSpPr>
          <p:nvPr>
            <p:ph type="sldNum" sz="quarter" idx="10"/>
          </p:nvPr>
        </p:nvSpPr>
        <p:spPr>
          <a:noFill/>
        </p:spPr>
        <p:txBody>
          <a:bodyPr/>
          <a:lstStyle/>
          <a:p>
            <a:fld id="{6C95ADAE-1380-4E60-868A-34B22D6B5F27}" type="slidenum">
              <a:rPr lang="en-US" altLang="zh-CN" smtClean="0"/>
              <a:pPr/>
              <a:t>28</a:t>
            </a:fld>
            <a:endParaRPr lang="en-US" altLang="zh-CN" smtClean="0"/>
          </a:p>
        </p:txBody>
      </p:sp>
      <p:sp>
        <p:nvSpPr>
          <p:cNvPr id="195587" name="Text Box 2"/>
          <p:cNvSpPr txBox="1">
            <a:spLocks noChangeArrowheads="1"/>
          </p:cNvSpPr>
          <p:nvPr/>
        </p:nvSpPr>
        <p:spPr bwMode="auto">
          <a:xfrm>
            <a:off x="609600" y="914400"/>
            <a:ext cx="7924800" cy="3790950"/>
          </a:xfrm>
          <a:prstGeom prst="rect">
            <a:avLst/>
          </a:prstGeom>
          <a:noFill/>
          <a:ln w="9525">
            <a:noFill/>
            <a:miter lim="800000"/>
            <a:headEnd/>
            <a:tailEnd/>
          </a:ln>
        </p:spPr>
        <p:txBody>
          <a:bodyPr>
            <a:spAutoFit/>
          </a:bodyPr>
          <a:lstStyle/>
          <a:p>
            <a:pPr>
              <a:lnSpc>
                <a:spcPct val="120000"/>
              </a:lnSpc>
              <a:spcBef>
                <a:spcPct val="20000"/>
              </a:spcBef>
            </a:pPr>
            <a:r>
              <a:rPr lang="zh-CN" altLang="en-US" sz="3200" b="1">
                <a:solidFill>
                  <a:srgbClr val="CC3300"/>
                </a:solidFill>
                <a:latin typeface="Times New Roman" pitchFamily="18" charset="0"/>
              </a:rPr>
              <a:t>　例</a:t>
            </a:r>
            <a:r>
              <a:rPr lang="en-US" altLang="zh-CN" sz="3200" b="1">
                <a:solidFill>
                  <a:srgbClr val="CC3300"/>
                </a:solidFill>
                <a:latin typeface="Times New Roman" pitchFamily="18" charset="0"/>
              </a:rPr>
              <a:t>2  </a:t>
            </a:r>
            <a:r>
              <a:rPr kumimoji="1" lang="zh-CN" altLang="en-US" sz="3200" b="1">
                <a:latin typeface="宋体" pitchFamily="2" charset="-122"/>
              </a:rPr>
              <a:t>以单色光照射到相距为</a:t>
            </a:r>
            <a:r>
              <a:rPr kumimoji="1" lang="en-US" altLang="zh-CN" sz="3200">
                <a:latin typeface="Times New Roman" pitchFamily="18" charset="0"/>
                <a:sym typeface="Symbol" pitchFamily="18" charset="2"/>
              </a:rPr>
              <a:t>0.2 mm</a:t>
            </a:r>
            <a:r>
              <a:rPr kumimoji="1" lang="zh-CN" altLang="en-US" sz="3200" b="1">
                <a:latin typeface="宋体" pitchFamily="2" charset="-122"/>
                <a:sym typeface="Symbol" pitchFamily="18" charset="2"/>
              </a:rPr>
              <a:t>的双缝上，双缝与屏幕的垂直距离为</a:t>
            </a:r>
            <a:r>
              <a:rPr kumimoji="1" lang="en-US" altLang="zh-CN" sz="3200">
                <a:latin typeface="宋体" pitchFamily="2" charset="-122"/>
                <a:sym typeface="Symbol" pitchFamily="18" charset="2"/>
              </a:rPr>
              <a:t>1 </a:t>
            </a:r>
            <a:r>
              <a:rPr kumimoji="1" lang="en-US" altLang="zh-CN" sz="3200">
                <a:latin typeface="Times New Roman" pitchFamily="18" charset="0"/>
                <a:sym typeface="Symbol" pitchFamily="18" charset="2"/>
              </a:rPr>
              <a:t>m</a:t>
            </a:r>
            <a:r>
              <a:rPr kumimoji="1" lang="en-US" altLang="zh-CN" sz="3200" b="1">
                <a:latin typeface="Times New Roman" pitchFamily="18" charset="0"/>
                <a:sym typeface="Symbol" pitchFamily="18" charset="2"/>
              </a:rPr>
              <a:t>.</a:t>
            </a:r>
            <a:endParaRPr kumimoji="1" lang="en-US" altLang="zh-CN" sz="3200" b="1">
              <a:latin typeface="宋体" pitchFamily="2" charset="-122"/>
              <a:sym typeface="Symbol" pitchFamily="18" charset="2"/>
            </a:endParaRPr>
          </a:p>
          <a:p>
            <a:pPr>
              <a:lnSpc>
                <a:spcPct val="120000"/>
              </a:lnSpc>
              <a:spcBef>
                <a:spcPct val="20000"/>
              </a:spcBef>
            </a:pPr>
            <a:r>
              <a:rPr lang="zh-CN" altLang="en-US" sz="3200" b="1">
                <a:solidFill>
                  <a:srgbClr val="CC3300"/>
                </a:solidFill>
                <a:latin typeface="Times New Roman" pitchFamily="18" charset="0"/>
                <a:sym typeface="Symbol" pitchFamily="18" charset="2"/>
              </a:rPr>
              <a:t>　</a:t>
            </a:r>
            <a:r>
              <a:rPr lang="en-US" altLang="zh-CN" sz="3200" b="1">
                <a:solidFill>
                  <a:srgbClr val="CC3300"/>
                </a:solidFill>
                <a:latin typeface="宋体" pitchFamily="2" charset="-122"/>
                <a:sym typeface="Symbol" pitchFamily="18" charset="2"/>
              </a:rPr>
              <a:t>(</a:t>
            </a:r>
            <a:r>
              <a:rPr lang="en-US" altLang="zh-CN" sz="3200" b="1">
                <a:solidFill>
                  <a:srgbClr val="CC3300"/>
                </a:solidFill>
                <a:latin typeface="Times New Roman" pitchFamily="18" charset="0"/>
                <a:sym typeface="Symbol" pitchFamily="18" charset="2"/>
              </a:rPr>
              <a:t>1</a:t>
            </a:r>
            <a:r>
              <a:rPr lang="en-US" altLang="zh-CN" sz="3200" b="1">
                <a:solidFill>
                  <a:srgbClr val="CC3300"/>
                </a:solidFill>
                <a:latin typeface="宋体" pitchFamily="2" charset="-122"/>
                <a:sym typeface="Symbol" pitchFamily="18" charset="2"/>
              </a:rPr>
              <a:t>)</a:t>
            </a:r>
            <a:r>
              <a:rPr kumimoji="1" lang="zh-CN" altLang="en-US" sz="3200" b="1">
                <a:latin typeface="宋体" pitchFamily="2" charset="-122"/>
                <a:sym typeface="Symbol" pitchFamily="18" charset="2"/>
              </a:rPr>
              <a:t>从第一级明纹到同侧的第四级明纹间的距离为</a:t>
            </a:r>
            <a:r>
              <a:rPr kumimoji="1" lang="en-US" altLang="zh-CN" sz="3200">
                <a:latin typeface="Times New Roman" pitchFamily="18" charset="0"/>
                <a:sym typeface="Symbol" pitchFamily="18" charset="2"/>
              </a:rPr>
              <a:t>7.5 mm</a:t>
            </a:r>
            <a:r>
              <a:rPr kumimoji="1" lang="zh-CN" altLang="en-US" sz="3200" b="1">
                <a:latin typeface="宋体" pitchFamily="2" charset="-122"/>
                <a:sym typeface="Symbol" pitchFamily="18" charset="2"/>
              </a:rPr>
              <a:t>，求单色光的波长；</a:t>
            </a:r>
          </a:p>
          <a:p>
            <a:pPr>
              <a:lnSpc>
                <a:spcPct val="120000"/>
              </a:lnSpc>
              <a:spcBef>
                <a:spcPct val="20000"/>
              </a:spcBef>
            </a:pPr>
            <a:r>
              <a:rPr lang="zh-CN" altLang="en-US" sz="3200" b="1">
                <a:solidFill>
                  <a:srgbClr val="CC3300"/>
                </a:solidFill>
                <a:latin typeface="宋体" pitchFamily="2" charset="-122"/>
                <a:sym typeface="Symbol" pitchFamily="18" charset="2"/>
              </a:rPr>
              <a:t>  </a:t>
            </a:r>
            <a:r>
              <a:rPr lang="en-US" altLang="zh-CN" sz="3200" b="1">
                <a:solidFill>
                  <a:srgbClr val="CC3300"/>
                </a:solidFill>
                <a:latin typeface="宋体" pitchFamily="2" charset="-122"/>
                <a:sym typeface="Symbol" pitchFamily="18" charset="2"/>
              </a:rPr>
              <a:t>(</a:t>
            </a:r>
            <a:r>
              <a:rPr lang="en-US" altLang="zh-CN" sz="3200" b="1">
                <a:solidFill>
                  <a:srgbClr val="CC3300"/>
                </a:solidFill>
                <a:latin typeface="Times New Roman" pitchFamily="18" charset="0"/>
                <a:sym typeface="Symbol" pitchFamily="18" charset="2"/>
              </a:rPr>
              <a:t>2</a:t>
            </a:r>
            <a:r>
              <a:rPr lang="en-US" altLang="zh-CN" sz="3200" b="1">
                <a:solidFill>
                  <a:srgbClr val="CC3300"/>
                </a:solidFill>
                <a:latin typeface="宋体" pitchFamily="2" charset="-122"/>
                <a:sym typeface="Symbol" pitchFamily="18" charset="2"/>
              </a:rPr>
              <a:t>)</a:t>
            </a:r>
            <a:r>
              <a:rPr lang="zh-CN" altLang="en-US" sz="3200" b="1">
                <a:solidFill>
                  <a:srgbClr val="1C1C1C"/>
                </a:solidFill>
                <a:latin typeface="Times New Roman" pitchFamily="18" charset="0"/>
              </a:rPr>
              <a:t>若入射光的波长为</a:t>
            </a:r>
            <a:r>
              <a:rPr lang="en-US" altLang="zh-CN" sz="3200">
                <a:solidFill>
                  <a:srgbClr val="1C1C1C"/>
                </a:solidFill>
                <a:latin typeface="Times New Roman" pitchFamily="18" charset="0"/>
              </a:rPr>
              <a:t>600 nm</a:t>
            </a:r>
            <a:r>
              <a:rPr lang="en-US" altLang="zh-CN" sz="3200" b="1">
                <a:solidFill>
                  <a:srgbClr val="1C1C1C"/>
                </a:solidFill>
                <a:latin typeface="宋体" pitchFamily="2" charset="-122"/>
              </a:rPr>
              <a:t>,</a:t>
            </a:r>
            <a:r>
              <a:rPr lang="zh-CN" altLang="en-US" sz="3200" b="1">
                <a:solidFill>
                  <a:srgbClr val="1C1C1C"/>
                </a:solidFill>
                <a:latin typeface="Times New Roman" pitchFamily="18" charset="0"/>
              </a:rPr>
              <a:t>中央明纹中心距离最邻近的暗纹中心的距离是多少？</a:t>
            </a:r>
          </a:p>
        </p:txBody>
      </p:sp>
      <p:sp>
        <p:nvSpPr>
          <p:cNvPr id="4" name="Oval 20"/>
          <p:cNvSpPr>
            <a:spLocks noChangeArrowheads="1"/>
          </p:cNvSpPr>
          <p:nvPr/>
        </p:nvSpPr>
        <p:spPr bwMode="auto">
          <a:xfrm>
            <a:off x="2914650" y="609600"/>
            <a:ext cx="6153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95589" name="Rectangle 23"/>
          <p:cNvSpPr>
            <a:spLocks noChangeArrowheads="1"/>
          </p:cNvSpPr>
          <p:nvPr/>
        </p:nvSpPr>
        <p:spPr bwMode="auto">
          <a:xfrm>
            <a:off x="3200400" y="65088"/>
            <a:ext cx="579755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11-2 </a:t>
            </a:r>
            <a:r>
              <a:rPr kumimoji="1" lang="zh-CN" altLang="en-US" sz="2800" b="1">
                <a:solidFill>
                  <a:srgbClr val="000066"/>
                </a:solidFill>
                <a:latin typeface="楷体_GB2312" pitchFamily="49" charset="-122"/>
                <a:ea typeface="楷体_GB2312" pitchFamily="49" charset="-122"/>
              </a:rPr>
              <a:t>杨氏双缝干涉实验 劳埃德镜</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2" name="灯片编号占位符 3"/>
          <p:cNvSpPr>
            <a:spLocks noGrp="1"/>
          </p:cNvSpPr>
          <p:nvPr>
            <p:ph type="sldNum" sz="quarter" idx="10"/>
          </p:nvPr>
        </p:nvSpPr>
        <p:spPr>
          <a:noFill/>
        </p:spPr>
        <p:txBody>
          <a:bodyPr/>
          <a:lstStyle/>
          <a:p>
            <a:fld id="{A0B19634-2E82-4433-876F-193185EDB332}" type="slidenum">
              <a:rPr lang="en-US" altLang="zh-CN" smtClean="0"/>
              <a:pPr/>
              <a:t>29</a:t>
            </a:fld>
            <a:endParaRPr lang="en-US" altLang="zh-CN" smtClean="0"/>
          </a:p>
        </p:txBody>
      </p:sp>
      <p:sp>
        <p:nvSpPr>
          <p:cNvPr id="15373" name="Rectangle 2"/>
          <p:cNvSpPr>
            <a:spLocks noChangeArrowheads="1"/>
          </p:cNvSpPr>
          <p:nvPr/>
        </p:nvSpPr>
        <p:spPr bwMode="auto">
          <a:xfrm>
            <a:off x="798513" y="2646363"/>
            <a:ext cx="593725" cy="579437"/>
          </a:xfrm>
          <a:prstGeom prst="rect">
            <a:avLst/>
          </a:prstGeom>
          <a:noFill/>
          <a:ln w="9525">
            <a:noFill/>
            <a:miter lim="800000"/>
            <a:headEnd/>
            <a:tailEnd/>
          </a:ln>
        </p:spPr>
        <p:txBody>
          <a:bodyPr wrap="none">
            <a:spAutoFit/>
          </a:bodyPr>
          <a:lstStyle/>
          <a:p>
            <a:r>
              <a:rPr lang="zh-CN" altLang="en-US" sz="3200" b="1">
                <a:solidFill>
                  <a:srgbClr val="CC0000"/>
                </a:solidFill>
                <a:latin typeface="Times New Roman" pitchFamily="18" charset="0"/>
              </a:rPr>
              <a:t>解</a:t>
            </a:r>
          </a:p>
        </p:txBody>
      </p:sp>
      <p:sp>
        <p:nvSpPr>
          <p:cNvPr id="15374" name="Rectangle 3"/>
          <p:cNvSpPr>
            <a:spLocks noChangeArrowheads="1"/>
          </p:cNvSpPr>
          <p:nvPr/>
        </p:nvSpPr>
        <p:spPr bwMode="auto">
          <a:xfrm>
            <a:off x="1295400" y="2722563"/>
            <a:ext cx="762000" cy="579437"/>
          </a:xfrm>
          <a:prstGeom prst="rect">
            <a:avLst/>
          </a:prstGeom>
          <a:noFill/>
          <a:ln w="9525">
            <a:noFill/>
            <a:miter lim="800000"/>
            <a:headEnd/>
            <a:tailEnd/>
          </a:ln>
        </p:spPr>
        <p:txBody>
          <a:bodyPr>
            <a:spAutoFit/>
          </a:bodyPr>
          <a:lstStyle/>
          <a:p>
            <a:r>
              <a:rPr lang="en-US" altLang="zh-CN" sz="3200" b="1">
                <a:solidFill>
                  <a:srgbClr val="CC3300"/>
                </a:solidFill>
                <a:latin typeface="宋体" pitchFamily="2" charset="-122"/>
                <a:sym typeface="Symbol" pitchFamily="18" charset="2"/>
              </a:rPr>
              <a:t>(</a:t>
            </a:r>
            <a:r>
              <a:rPr lang="en-US" altLang="zh-CN" sz="3200" b="1">
                <a:solidFill>
                  <a:srgbClr val="CC3300"/>
                </a:solidFill>
                <a:latin typeface="Times New Roman" pitchFamily="18" charset="0"/>
                <a:sym typeface="Symbol" pitchFamily="18" charset="2"/>
              </a:rPr>
              <a:t>1</a:t>
            </a:r>
            <a:r>
              <a:rPr lang="en-US" altLang="zh-CN" sz="3200" b="1">
                <a:solidFill>
                  <a:srgbClr val="CC3300"/>
                </a:solidFill>
                <a:latin typeface="宋体" pitchFamily="2" charset="-122"/>
                <a:sym typeface="Symbol" pitchFamily="18" charset="2"/>
              </a:rPr>
              <a:t>)</a:t>
            </a:r>
            <a:endParaRPr lang="en-US" altLang="zh-CN" sz="3600" b="1">
              <a:solidFill>
                <a:srgbClr val="CC3300"/>
              </a:solidFill>
              <a:latin typeface="宋体" pitchFamily="2" charset="-122"/>
              <a:sym typeface="Symbol" pitchFamily="18" charset="2"/>
            </a:endParaRPr>
          </a:p>
        </p:txBody>
      </p:sp>
      <p:sp>
        <p:nvSpPr>
          <p:cNvPr id="23556" name="Rectangle 4"/>
          <p:cNvSpPr>
            <a:spLocks noChangeArrowheads="1"/>
          </p:cNvSpPr>
          <p:nvPr/>
        </p:nvSpPr>
        <p:spPr bwMode="auto">
          <a:xfrm>
            <a:off x="1295400" y="5486400"/>
            <a:ext cx="838200" cy="641350"/>
          </a:xfrm>
          <a:prstGeom prst="rect">
            <a:avLst/>
          </a:prstGeom>
          <a:noFill/>
          <a:ln w="9525">
            <a:noFill/>
            <a:miter lim="800000"/>
            <a:headEnd/>
            <a:tailEnd/>
          </a:ln>
        </p:spPr>
        <p:txBody>
          <a:bodyPr>
            <a:spAutoFit/>
          </a:bodyPr>
          <a:lstStyle/>
          <a:p>
            <a:r>
              <a:rPr lang="en-US" altLang="zh-CN" sz="3200" b="1">
                <a:solidFill>
                  <a:srgbClr val="CC3300"/>
                </a:solidFill>
                <a:latin typeface="宋体" pitchFamily="2" charset="-122"/>
                <a:sym typeface="Symbol" pitchFamily="18" charset="2"/>
              </a:rPr>
              <a:t>(</a:t>
            </a:r>
            <a:r>
              <a:rPr lang="en-US" altLang="zh-CN" sz="3200" b="1">
                <a:solidFill>
                  <a:srgbClr val="CC3300"/>
                </a:solidFill>
                <a:latin typeface="Times New Roman" pitchFamily="18" charset="0"/>
                <a:sym typeface="Symbol" pitchFamily="18" charset="2"/>
              </a:rPr>
              <a:t>2</a:t>
            </a:r>
            <a:r>
              <a:rPr lang="en-US" altLang="zh-CN" sz="3200" b="1">
                <a:solidFill>
                  <a:srgbClr val="CC3300"/>
                </a:solidFill>
                <a:latin typeface="宋体" pitchFamily="2" charset="-122"/>
                <a:sym typeface="Symbol" pitchFamily="18" charset="2"/>
              </a:rPr>
              <a:t>)</a:t>
            </a:r>
            <a:r>
              <a:rPr lang="en-US" altLang="zh-CN" sz="3600" b="1">
                <a:solidFill>
                  <a:srgbClr val="CC3300"/>
                </a:solidFill>
                <a:latin typeface="Times New Roman" pitchFamily="18" charset="0"/>
                <a:sym typeface="Symbol" pitchFamily="18" charset="2"/>
              </a:rPr>
              <a:t>  </a:t>
            </a:r>
          </a:p>
        </p:txBody>
      </p:sp>
      <p:graphicFrame>
        <p:nvGraphicFramePr>
          <p:cNvPr id="23557" name="Object 5"/>
          <p:cNvGraphicFramePr>
            <a:graphicFrameLocks noChangeAspect="1"/>
          </p:cNvGraphicFramePr>
          <p:nvPr/>
        </p:nvGraphicFramePr>
        <p:xfrm>
          <a:off x="2286000" y="2438400"/>
          <a:ext cx="4865688" cy="1114425"/>
        </p:xfrm>
        <a:graphic>
          <a:graphicData uri="http://schemas.openxmlformats.org/presentationml/2006/ole">
            <p:oleObj spid="_x0000_s30722" name="公式" r:id="rId3" imgW="1942920" imgH="419040" progId="">
              <p:embed/>
            </p:oleObj>
          </a:graphicData>
        </a:graphic>
      </p:graphicFrame>
      <p:graphicFrame>
        <p:nvGraphicFramePr>
          <p:cNvPr id="23558" name="Object 6"/>
          <p:cNvGraphicFramePr>
            <a:graphicFrameLocks noChangeAspect="1"/>
          </p:cNvGraphicFramePr>
          <p:nvPr/>
        </p:nvGraphicFramePr>
        <p:xfrm>
          <a:off x="2133600" y="3200400"/>
          <a:ext cx="4876800" cy="1168400"/>
        </p:xfrm>
        <a:graphic>
          <a:graphicData uri="http://schemas.openxmlformats.org/presentationml/2006/ole">
            <p:oleObj spid="_x0000_s30723" name="公式" r:id="rId4" imgW="1752480" imgH="419040" progId="">
              <p:embed/>
            </p:oleObj>
          </a:graphicData>
        </a:graphic>
      </p:graphicFrame>
      <p:graphicFrame>
        <p:nvGraphicFramePr>
          <p:cNvPr id="23559" name="Object 7"/>
          <p:cNvGraphicFramePr>
            <a:graphicFrameLocks noChangeAspect="1"/>
          </p:cNvGraphicFramePr>
          <p:nvPr/>
        </p:nvGraphicFramePr>
        <p:xfrm>
          <a:off x="2154238" y="4248150"/>
          <a:ext cx="4170362" cy="1152525"/>
        </p:xfrm>
        <a:graphic>
          <a:graphicData uri="http://schemas.openxmlformats.org/presentationml/2006/ole">
            <p:oleObj spid="_x0000_s30724" name="公式" r:id="rId5" imgW="1574640" imgH="431640" progId="">
              <p:embed/>
            </p:oleObj>
          </a:graphicData>
        </a:graphic>
      </p:graphicFrame>
      <p:graphicFrame>
        <p:nvGraphicFramePr>
          <p:cNvPr id="23560" name="Object 8"/>
          <p:cNvGraphicFramePr>
            <a:graphicFrameLocks noChangeAspect="1"/>
          </p:cNvGraphicFramePr>
          <p:nvPr/>
        </p:nvGraphicFramePr>
        <p:xfrm>
          <a:off x="2057400" y="5257800"/>
          <a:ext cx="3416300" cy="1122363"/>
        </p:xfrm>
        <a:graphic>
          <a:graphicData uri="http://schemas.openxmlformats.org/presentationml/2006/ole">
            <p:oleObj spid="_x0000_s30725" name="公式" r:id="rId6" imgW="1384200" imgH="419040" progId="">
              <p:embed/>
            </p:oleObj>
          </a:graphicData>
        </a:graphic>
      </p:graphicFrame>
      <p:sp>
        <p:nvSpPr>
          <p:cNvPr id="15376" name="Rectangle 11"/>
          <p:cNvSpPr>
            <a:spLocks noChangeArrowheads="1"/>
          </p:cNvSpPr>
          <p:nvPr/>
        </p:nvSpPr>
        <p:spPr bwMode="auto">
          <a:xfrm>
            <a:off x="782638" y="817563"/>
            <a:ext cx="1000125" cy="579437"/>
          </a:xfrm>
          <a:prstGeom prst="rect">
            <a:avLst/>
          </a:prstGeom>
          <a:noFill/>
          <a:ln w="9525">
            <a:noFill/>
            <a:miter lim="800000"/>
            <a:headEnd/>
            <a:tailEnd/>
          </a:ln>
        </p:spPr>
        <p:txBody>
          <a:bodyPr wrap="none">
            <a:spAutoFit/>
          </a:bodyPr>
          <a:lstStyle/>
          <a:p>
            <a:r>
              <a:rPr lang="zh-CN" altLang="en-US" sz="3200" b="1">
                <a:solidFill>
                  <a:srgbClr val="CC0000"/>
                </a:solidFill>
                <a:latin typeface="Times New Roman" pitchFamily="18" charset="0"/>
              </a:rPr>
              <a:t>已知</a:t>
            </a:r>
          </a:p>
        </p:txBody>
      </p:sp>
      <p:sp>
        <p:nvSpPr>
          <p:cNvPr id="15377" name="Rectangle 14"/>
          <p:cNvSpPr>
            <a:spLocks noChangeArrowheads="1"/>
          </p:cNvSpPr>
          <p:nvPr/>
        </p:nvSpPr>
        <p:spPr bwMode="auto">
          <a:xfrm>
            <a:off x="782638" y="1350963"/>
            <a:ext cx="593725" cy="579437"/>
          </a:xfrm>
          <a:prstGeom prst="rect">
            <a:avLst/>
          </a:prstGeom>
          <a:noFill/>
          <a:ln w="9525">
            <a:noFill/>
            <a:miter lim="800000"/>
            <a:headEnd/>
            <a:tailEnd/>
          </a:ln>
        </p:spPr>
        <p:txBody>
          <a:bodyPr wrap="none">
            <a:spAutoFit/>
          </a:bodyPr>
          <a:lstStyle/>
          <a:p>
            <a:r>
              <a:rPr lang="zh-CN" altLang="en-US" sz="3200" b="1">
                <a:solidFill>
                  <a:srgbClr val="CC0000"/>
                </a:solidFill>
                <a:latin typeface="Times New Roman" pitchFamily="18" charset="0"/>
              </a:rPr>
              <a:t>求</a:t>
            </a:r>
          </a:p>
        </p:txBody>
      </p:sp>
      <p:sp>
        <p:nvSpPr>
          <p:cNvPr id="15378" name="Rectangle 15"/>
          <p:cNvSpPr>
            <a:spLocks noChangeArrowheads="1"/>
          </p:cNvSpPr>
          <p:nvPr/>
        </p:nvSpPr>
        <p:spPr bwMode="auto">
          <a:xfrm>
            <a:off x="1316038" y="1350963"/>
            <a:ext cx="762000" cy="641350"/>
          </a:xfrm>
          <a:prstGeom prst="rect">
            <a:avLst/>
          </a:prstGeom>
          <a:noFill/>
          <a:ln w="9525">
            <a:noFill/>
            <a:miter lim="800000"/>
            <a:headEnd/>
            <a:tailEnd/>
          </a:ln>
        </p:spPr>
        <p:txBody>
          <a:bodyPr>
            <a:spAutoFit/>
          </a:bodyPr>
          <a:lstStyle/>
          <a:p>
            <a:r>
              <a:rPr lang="en-US" altLang="zh-CN" sz="3200" b="1">
                <a:solidFill>
                  <a:srgbClr val="CC3300"/>
                </a:solidFill>
                <a:latin typeface="宋体" pitchFamily="2" charset="-122"/>
                <a:sym typeface="Symbol" pitchFamily="18" charset="2"/>
              </a:rPr>
              <a:t>(</a:t>
            </a:r>
            <a:r>
              <a:rPr lang="en-US" altLang="zh-CN" sz="3200" b="1">
                <a:solidFill>
                  <a:srgbClr val="CC3300"/>
                </a:solidFill>
                <a:latin typeface="Times New Roman" pitchFamily="18" charset="0"/>
                <a:sym typeface="Symbol" pitchFamily="18" charset="2"/>
              </a:rPr>
              <a:t>1</a:t>
            </a:r>
            <a:r>
              <a:rPr lang="en-US" altLang="zh-CN" sz="3200" b="1">
                <a:solidFill>
                  <a:srgbClr val="CC3300"/>
                </a:solidFill>
                <a:latin typeface="宋体" pitchFamily="2" charset="-122"/>
                <a:sym typeface="Symbol" pitchFamily="18" charset="2"/>
              </a:rPr>
              <a:t>)</a:t>
            </a:r>
            <a:r>
              <a:rPr lang="en-US" altLang="zh-CN" sz="3600" b="1">
                <a:solidFill>
                  <a:srgbClr val="CC3300"/>
                </a:solidFill>
                <a:latin typeface="Times New Roman" pitchFamily="18" charset="0"/>
                <a:sym typeface="Symbol" pitchFamily="18" charset="2"/>
              </a:rPr>
              <a:t>   </a:t>
            </a:r>
          </a:p>
        </p:txBody>
      </p:sp>
      <p:graphicFrame>
        <p:nvGraphicFramePr>
          <p:cNvPr id="15366" name="Object 16"/>
          <p:cNvGraphicFramePr>
            <a:graphicFrameLocks noChangeAspect="1"/>
          </p:cNvGraphicFramePr>
          <p:nvPr/>
        </p:nvGraphicFramePr>
        <p:xfrm>
          <a:off x="5070475" y="1503363"/>
          <a:ext cx="1122363" cy="471487"/>
        </p:xfrm>
        <a:graphic>
          <a:graphicData uri="http://schemas.openxmlformats.org/presentationml/2006/ole">
            <p:oleObj spid="_x0000_s30726" name="公式" r:id="rId7" imgW="342720" imgH="177480" progId="">
              <p:embed/>
            </p:oleObj>
          </a:graphicData>
        </a:graphic>
      </p:graphicFrame>
      <p:sp>
        <p:nvSpPr>
          <p:cNvPr id="15379" name="Rectangle 17"/>
          <p:cNvSpPr>
            <a:spLocks noChangeArrowheads="1"/>
          </p:cNvSpPr>
          <p:nvPr/>
        </p:nvSpPr>
        <p:spPr bwMode="auto">
          <a:xfrm>
            <a:off x="1316038" y="1960563"/>
            <a:ext cx="4191000" cy="641350"/>
          </a:xfrm>
          <a:prstGeom prst="rect">
            <a:avLst/>
          </a:prstGeom>
          <a:noFill/>
          <a:ln w="9525">
            <a:noFill/>
            <a:miter lim="800000"/>
            <a:headEnd/>
            <a:tailEnd/>
          </a:ln>
        </p:spPr>
        <p:txBody>
          <a:bodyPr>
            <a:spAutoFit/>
          </a:bodyPr>
          <a:lstStyle/>
          <a:p>
            <a:r>
              <a:rPr lang="en-US" altLang="zh-CN" sz="3200" b="1">
                <a:solidFill>
                  <a:srgbClr val="CC3300"/>
                </a:solidFill>
                <a:latin typeface="宋体" pitchFamily="2" charset="-122"/>
                <a:sym typeface="Symbol" pitchFamily="18" charset="2"/>
              </a:rPr>
              <a:t>(</a:t>
            </a:r>
            <a:r>
              <a:rPr lang="en-US" altLang="zh-CN" sz="3200" b="1">
                <a:solidFill>
                  <a:srgbClr val="CC3300"/>
                </a:solidFill>
                <a:latin typeface="Times New Roman" pitchFamily="18" charset="0"/>
                <a:sym typeface="Symbol" pitchFamily="18" charset="2"/>
              </a:rPr>
              <a:t>2</a:t>
            </a:r>
            <a:r>
              <a:rPr lang="en-US" altLang="zh-CN" sz="3200" b="1">
                <a:solidFill>
                  <a:srgbClr val="CC3300"/>
                </a:solidFill>
                <a:latin typeface="宋体" pitchFamily="2" charset="-122"/>
                <a:sym typeface="Symbol" pitchFamily="18" charset="2"/>
              </a:rPr>
              <a:t>)</a:t>
            </a:r>
            <a:r>
              <a:rPr lang="en-US" altLang="zh-CN" sz="3600" b="1">
                <a:solidFill>
                  <a:srgbClr val="CC3300"/>
                </a:solidFill>
                <a:latin typeface="Times New Roman" pitchFamily="18" charset="0"/>
                <a:sym typeface="Symbol" pitchFamily="18" charset="2"/>
              </a:rPr>
              <a:t> </a:t>
            </a:r>
          </a:p>
        </p:txBody>
      </p:sp>
      <p:graphicFrame>
        <p:nvGraphicFramePr>
          <p:cNvPr id="15367" name="Object 19"/>
          <p:cNvGraphicFramePr>
            <a:graphicFrameLocks noChangeAspect="1"/>
          </p:cNvGraphicFramePr>
          <p:nvPr/>
        </p:nvGraphicFramePr>
        <p:xfrm>
          <a:off x="2119313" y="1427163"/>
          <a:ext cx="2617787" cy="619125"/>
        </p:xfrm>
        <a:graphic>
          <a:graphicData uri="http://schemas.openxmlformats.org/presentationml/2006/ole">
            <p:oleObj spid="_x0000_s30727" name="公式" r:id="rId8" imgW="914400" imgH="215640" progId="">
              <p:embed/>
            </p:oleObj>
          </a:graphicData>
        </a:graphic>
      </p:graphicFrame>
      <p:graphicFrame>
        <p:nvGraphicFramePr>
          <p:cNvPr id="15368" name="Object 20"/>
          <p:cNvGraphicFramePr>
            <a:graphicFrameLocks noChangeAspect="1"/>
          </p:cNvGraphicFramePr>
          <p:nvPr/>
        </p:nvGraphicFramePr>
        <p:xfrm>
          <a:off x="2068513" y="2068513"/>
          <a:ext cx="2566987" cy="485775"/>
        </p:xfrm>
        <a:graphic>
          <a:graphicData uri="http://schemas.openxmlformats.org/presentationml/2006/ole">
            <p:oleObj spid="_x0000_s30728" name="公式" r:id="rId9" imgW="761760" imgH="177480" progId="">
              <p:embed/>
            </p:oleObj>
          </a:graphicData>
        </a:graphic>
      </p:graphicFrame>
      <p:graphicFrame>
        <p:nvGraphicFramePr>
          <p:cNvPr id="15369" name="Object 21"/>
          <p:cNvGraphicFramePr>
            <a:graphicFrameLocks noChangeAspect="1"/>
          </p:cNvGraphicFramePr>
          <p:nvPr/>
        </p:nvGraphicFramePr>
        <p:xfrm>
          <a:off x="4757738" y="2078038"/>
          <a:ext cx="1587500" cy="557212"/>
        </p:xfrm>
        <a:graphic>
          <a:graphicData uri="http://schemas.openxmlformats.org/presentationml/2006/ole">
            <p:oleObj spid="_x0000_s30729" name="公式" r:id="rId10" imgW="469800" imgH="203040" progId="">
              <p:embed/>
            </p:oleObj>
          </a:graphicData>
        </a:graphic>
      </p:graphicFrame>
      <p:graphicFrame>
        <p:nvGraphicFramePr>
          <p:cNvPr id="15370" name="Object 23"/>
          <p:cNvGraphicFramePr>
            <a:graphicFrameLocks noChangeAspect="1"/>
          </p:cNvGraphicFramePr>
          <p:nvPr/>
        </p:nvGraphicFramePr>
        <p:xfrm>
          <a:off x="1981200" y="914400"/>
          <a:ext cx="2081213" cy="479425"/>
        </p:xfrm>
        <a:graphic>
          <a:graphicData uri="http://schemas.openxmlformats.org/presentationml/2006/ole">
            <p:oleObj spid="_x0000_s30730" name="公式" r:id="rId11" imgW="774360" imgH="177480" progId="">
              <p:embed/>
            </p:oleObj>
          </a:graphicData>
        </a:graphic>
      </p:graphicFrame>
      <p:graphicFrame>
        <p:nvGraphicFramePr>
          <p:cNvPr id="15371" name="Object 24"/>
          <p:cNvGraphicFramePr>
            <a:graphicFrameLocks noChangeAspect="1"/>
          </p:cNvGraphicFramePr>
          <p:nvPr/>
        </p:nvGraphicFramePr>
        <p:xfrm>
          <a:off x="4495800" y="838200"/>
          <a:ext cx="1535113" cy="547688"/>
        </p:xfrm>
        <a:graphic>
          <a:graphicData uri="http://schemas.openxmlformats.org/presentationml/2006/ole">
            <p:oleObj spid="_x0000_s30731" name="公式" r:id="rId12" imgW="571320" imgH="203040" progId="">
              <p:embed/>
            </p:oleObj>
          </a:graphicData>
        </a:graphic>
      </p:graphicFrame>
      <p:sp>
        <p:nvSpPr>
          <p:cNvPr id="20" name="Oval 20"/>
          <p:cNvSpPr>
            <a:spLocks noChangeArrowheads="1"/>
          </p:cNvSpPr>
          <p:nvPr/>
        </p:nvSpPr>
        <p:spPr bwMode="auto">
          <a:xfrm>
            <a:off x="2914650" y="609600"/>
            <a:ext cx="6153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5381" name="Rectangle 23"/>
          <p:cNvSpPr>
            <a:spLocks noChangeArrowheads="1"/>
          </p:cNvSpPr>
          <p:nvPr/>
        </p:nvSpPr>
        <p:spPr bwMode="auto">
          <a:xfrm>
            <a:off x="3200400" y="65088"/>
            <a:ext cx="579755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11-2 </a:t>
            </a:r>
            <a:r>
              <a:rPr kumimoji="1" lang="zh-CN" altLang="en-US" sz="2800" b="1">
                <a:solidFill>
                  <a:srgbClr val="000066"/>
                </a:solidFill>
                <a:latin typeface="楷体_GB2312" pitchFamily="49" charset="-122"/>
                <a:ea typeface="楷体_GB2312" pitchFamily="49" charset="-122"/>
              </a:rPr>
              <a:t>杨氏双缝干涉实验 劳埃德镜</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animEffect transition="in" filter="blinds(horizontal)">
                                      <p:cBhvr>
                                        <p:cTn id="7" dur="500"/>
                                        <p:tgtEl>
                                          <p:spTgt spid="2355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3558"/>
                                        </p:tgtEl>
                                        <p:attrNameLst>
                                          <p:attrName>style.visibility</p:attrName>
                                        </p:attrNameLst>
                                      </p:cBhvr>
                                      <p:to>
                                        <p:strVal val="visible"/>
                                      </p:to>
                                    </p:set>
                                    <p:animEffect transition="in" filter="box(in)">
                                      <p:cBhvr>
                                        <p:cTn id="12" dur="500"/>
                                        <p:tgtEl>
                                          <p:spTgt spid="2355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559"/>
                                        </p:tgtEl>
                                        <p:attrNameLst>
                                          <p:attrName>style.visibility</p:attrName>
                                        </p:attrNameLst>
                                      </p:cBhvr>
                                      <p:to>
                                        <p:strVal val="visible"/>
                                      </p:to>
                                    </p:set>
                                    <p:animEffect transition="in" filter="blinds(horizontal)">
                                      <p:cBhvr>
                                        <p:cTn id="17" dur="500"/>
                                        <p:tgtEl>
                                          <p:spTgt spid="2355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2355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3560"/>
                                        </p:tgtEl>
                                        <p:attrNameLst>
                                          <p:attrName>style.visibility</p:attrName>
                                        </p:attrNameLst>
                                      </p:cBhvr>
                                      <p:to>
                                        <p:strVal val="visible"/>
                                      </p:to>
                                    </p:set>
                                    <p:animEffect transition="in" filter="blinds(horizontal)">
                                      <p:cBhvr>
                                        <p:cTn id="26" dur="500"/>
                                        <p:tgtEl>
                                          <p:spTgt spid="23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1"/>
          <p:cNvSpPr>
            <a:spLocks noGrp="1"/>
          </p:cNvSpPr>
          <p:nvPr>
            <p:ph type="sldNum" sz="quarter" idx="10"/>
          </p:nvPr>
        </p:nvSpPr>
        <p:spPr/>
        <p:txBody>
          <a:bodyPr/>
          <a:lstStyle/>
          <a:p>
            <a:pPr>
              <a:defRPr/>
            </a:pPr>
            <a:fld id="{AC56AAC8-E02D-4F92-8F43-5B56B0E4EDA1}" type="slidenum">
              <a:rPr lang="en-US" altLang="zh-CN"/>
              <a:pPr>
                <a:defRPr/>
              </a:pPr>
              <a:t>3</a:t>
            </a:fld>
            <a:endParaRPr lang="en-US" altLang="zh-CN"/>
          </a:p>
        </p:txBody>
      </p:sp>
      <p:sp>
        <p:nvSpPr>
          <p:cNvPr id="8195" name="Rectangle 20">
            <a:hlinkClick r:id="rId2"/>
          </p:cNvPr>
          <p:cNvSpPr>
            <a:spLocks noChangeArrowheads="1"/>
          </p:cNvSpPr>
          <p:nvPr/>
        </p:nvSpPr>
        <p:spPr bwMode="auto">
          <a:xfrm>
            <a:off x="1119188" y="3833813"/>
            <a:ext cx="5427662" cy="482600"/>
          </a:xfrm>
          <a:prstGeom prst="rect">
            <a:avLst/>
          </a:prstGeom>
          <a:noFill/>
          <a:ln w="9525">
            <a:noFill/>
            <a:miter lim="800000"/>
            <a:headEnd/>
            <a:tailEnd/>
          </a:ln>
        </p:spPr>
        <p:txBody>
          <a:bodyPr>
            <a:spAutoFit/>
          </a:bodyPr>
          <a:lstStyle/>
          <a:p>
            <a:pPr>
              <a:lnSpc>
                <a:spcPct val="80000"/>
              </a:lnSpc>
              <a:spcBef>
                <a:spcPct val="25000"/>
              </a:spcBef>
            </a:pPr>
            <a:r>
              <a:rPr kumimoji="1" lang="en-US" altLang="zh-CN" sz="3200" b="1">
                <a:solidFill>
                  <a:srgbClr val="000066"/>
                </a:solidFill>
                <a:latin typeface="楷体_GB2312" pitchFamily="49" charset="-122"/>
                <a:ea typeface="楷体_GB2312" pitchFamily="49" charset="-122"/>
              </a:rPr>
              <a:t>*11-12 </a:t>
            </a:r>
            <a:r>
              <a:rPr kumimoji="1" lang="zh-CN" altLang="en-US" sz="3200" b="1">
                <a:solidFill>
                  <a:srgbClr val="000066"/>
                </a:solidFill>
                <a:latin typeface="楷体_GB2312" pitchFamily="49" charset="-122"/>
                <a:ea typeface="楷体_GB2312" pitchFamily="49" charset="-122"/>
              </a:rPr>
              <a:t>偏振光的干涉 </a:t>
            </a:r>
          </a:p>
        </p:txBody>
      </p:sp>
      <p:sp>
        <p:nvSpPr>
          <p:cNvPr id="8196" name="Rectangle 21">
            <a:hlinkClick r:id="rId3"/>
          </p:cNvPr>
          <p:cNvSpPr>
            <a:spLocks noChangeArrowheads="1"/>
          </p:cNvSpPr>
          <p:nvPr/>
        </p:nvSpPr>
        <p:spPr bwMode="auto">
          <a:xfrm>
            <a:off x="1317625" y="3124200"/>
            <a:ext cx="5808663" cy="482600"/>
          </a:xfrm>
          <a:prstGeom prst="rect">
            <a:avLst/>
          </a:prstGeom>
          <a:noFill/>
          <a:ln w="9525">
            <a:noFill/>
            <a:miter lim="800000"/>
            <a:headEnd/>
            <a:tailEnd/>
          </a:ln>
        </p:spPr>
        <p:txBody>
          <a:bodyPr>
            <a:spAutoFit/>
          </a:bodyPr>
          <a:lstStyle/>
          <a:p>
            <a:pPr>
              <a:lnSpc>
                <a:spcPct val="80000"/>
              </a:lnSpc>
              <a:spcBef>
                <a:spcPct val="25000"/>
              </a:spcBef>
            </a:pPr>
            <a:r>
              <a:rPr kumimoji="1" lang="en-US" altLang="zh-CN" sz="3200" b="1">
                <a:solidFill>
                  <a:srgbClr val="000066"/>
                </a:solidFill>
                <a:latin typeface="楷体_GB2312" pitchFamily="49" charset="-122"/>
                <a:ea typeface="楷体_GB2312" pitchFamily="49" charset="-122"/>
              </a:rPr>
              <a:t>11-11 </a:t>
            </a:r>
            <a:r>
              <a:rPr kumimoji="1" lang="zh-CN" altLang="en-US" sz="3200" b="1">
                <a:solidFill>
                  <a:srgbClr val="000066"/>
                </a:solidFill>
                <a:latin typeface="楷体_GB2312" pitchFamily="49" charset="-122"/>
                <a:ea typeface="楷体_GB2312" pitchFamily="49" charset="-122"/>
              </a:rPr>
              <a:t>双折射</a:t>
            </a:r>
          </a:p>
        </p:txBody>
      </p:sp>
      <p:sp>
        <p:nvSpPr>
          <p:cNvPr id="8197" name="Rectangle 22">
            <a:hlinkClick r:id="rId4"/>
          </p:cNvPr>
          <p:cNvSpPr>
            <a:spLocks noChangeArrowheads="1"/>
          </p:cNvSpPr>
          <p:nvPr/>
        </p:nvSpPr>
        <p:spPr bwMode="auto">
          <a:xfrm>
            <a:off x="1316038" y="2428875"/>
            <a:ext cx="6018212" cy="482600"/>
          </a:xfrm>
          <a:prstGeom prst="rect">
            <a:avLst/>
          </a:prstGeom>
          <a:noFill/>
          <a:ln w="9525">
            <a:noFill/>
            <a:miter lim="800000"/>
            <a:headEnd/>
            <a:tailEnd/>
          </a:ln>
        </p:spPr>
        <p:txBody>
          <a:bodyPr>
            <a:spAutoFit/>
          </a:bodyPr>
          <a:lstStyle/>
          <a:p>
            <a:pPr>
              <a:lnSpc>
                <a:spcPct val="80000"/>
              </a:lnSpc>
              <a:spcBef>
                <a:spcPct val="25000"/>
              </a:spcBef>
            </a:pPr>
            <a:r>
              <a:rPr kumimoji="1" lang="en-US" altLang="zh-CN" sz="3200" b="1">
                <a:solidFill>
                  <a:srgbClr val="000066"/>
                </a:solidFill>
                <a:latin typeface="楷体_GB2312" pitchFamily="49" charset="-122"/>
                <a:ea typeface="楷体_GB2312" pitchFamily="49" charset="-122"/>
              </a:rPr>
              <a:t>11-10 </a:t>
            </a:r>
            <a:r>
              <a:rPr kumimoji="1" lang="zh-CN" altLang="en-US" sz="3200" b="1">
                <a:solidFill>
                  <a:srgbClr val="000066"/>
                </a:solidFill>
                <a:latin typeface="楷体_GB2312" pitchFamily="49" charset="-122"/>
                <a:ea typeface="楷体_GB2312" pitchFamily="49" charset="-122"/>
              </a:rPr>
              <a:t>反射光和折射光的偏振</a:t>
            </a:r>
          </a:p>
        </p:txBody>
      </p:sp>
      <p:sp>
        <p:nvSpPr>
          <p:cNvPr id="8198" name="Rectangle 23">
            <a:hlinkClick r:id="rId5"/>
          </p:cNvPr>
          <p:cNvSpPr>
            <a:spLocks noChangeArrowheads="1"/>
          </p:cNvSpPr>
          <p:nvPr/>
        </p:nvSpPr>
        <p:spPr bwMode="auto">
          <a:xfrm>
            <a:off x="1316038" y="1752600"/>
            <a:ext cx="6161087" cy="485775"/>
          </a:xfrm>
          <a:prstGeom prst="rect">
            <a:avLst/>
          </a:prstGeom>
          <a:noFill/>
          <a:ln w="9525">
            <a:noFill/>
            <a:miter lim="800000"/>
            <a:headEnd/>
            <a:tailEnd/>
          </a:ln>
        </p:spPr>
        <p:txBody>
          <a:bodyPr>
            <a:spAutoFit/>
          </a:bodyPr>
          <a:lstStyle/>
          <a:p>
            <a:pPr>
              <a:lnSpc>
                <a:spcPct val="80000"/>
              </a:lnSpc>
              <a:spcBef>
                <a:spcPct val="25000"/>
              </a:spcBef>
            </a:pPr>
            <a:r>
              <a:rPr kumimoji="1" lang="en-US" altLang="zh-CN" sz="3200" b="1">
                <a:solidFill>
                  <a:srgbClr val="000066"/>
                </a:solidFill>
                <a:latin typeface="楷体_GB2312" pitchFamily="49" charset="-122"/>
                <a:ea typeface="楷体_GB2312" pitchFamily="49" charset="-122"/>
              </a:rPr>
              <a:t>11-9 </a:t>
            </a:r>
            <a:r>
              <a:rPr kumimoji="1" lang="zh-CN" altLang="en-US" sz="3200" b="1">
                <a:solidFill>
                  <a:srgbClr val="000066"/>
                </a:solidFill>
                <a:latin typeface="楷体_GB2312" pitchFamily="49" charset="-122"/>
                <a:ea typeface="楷体_GB2312" pitchFamily="49" charset="-122"/>
              </a:rPr>
              <a:t>光的偏振性 马吕斯定律</a:t>
            </a:r>
          </a:p>
        </p:txBody>
      </p:sp>
      <p:sp>
        <p:nvSpPr>
          <p:cNvPr id="8199" name="Rectangle 24">
            <a:hlinkClick r:id="rId6"/>
          </p:cNvPr>
          <p:cNvSpPr>
            <a:spLocks noChangeArrowheads="1"/>
          </p:cNvSpPr>
          <p:nvPr/>
        </p:nvSpPr>
        <p:spPr bwMode="auto">
          <a:xfrm>
            <a:off x="1316038" y="1066800"/>
            <a:ext cx="7256462" cy="482600"/>
          </a:xfrm>
          <a:prstGeom prst="rect">
            <a:avLst/>
          </a:prstGeom>
          <a:noFill/>
          <a:ln w="9525">
            <a:noFill/>
            <a:miter lim="800000"/>
            <a:headEnd/>
            <a:tailEnd/>
          </a:ln>
        </p:spPr>
        <p:txBody>
          <a:bodyPr>
            <a:spAutoFit/>
          </a:bodyPr>
          <a:lstStyle/>
          <a:p>
            <a:pPr>
              <a:lnSpc>
                <a:spcPct val="80000"/>
              </a:lnSpc>
            </a:pPr>
            <a:r>
              <a:rPr kumimoji="1" lang="en-US" altLang="zh-CN" sz="3200" b="1">
                <a:solidFill>
                  <a:srgbClr val="000066"/>
                </a:solidFill>
                <a:latin typeface="楷体_GB2312" pitchFamily="49" charset="-122"/>
                <a:ea typeface="楷体_GB2312" pitchFamily="49" charset="-122"/>
              </a:rPr>
              <a:t>11-8 </a:t>
            </a:r>
            <a:r>
              <a:rPr kumimoji="1" lang="zh-CN" altLang="en-US" sz="3200" b="1">
                <a:solidFill>
                  <a:srgbClr val="000066"/>
                </a:solidFill>
                <a:latin typeface="楷体_GB2312" pitchFamily="49" charset="-122"/>
                <a:ea typeface="楷体_GB2312" pitchFamily="49" charset="-122"/>
              </a:rPr>
              <a:t>衍射光栅</a:t>
            </a:r>
          </a:p>
        </p:txBody>
      </p:sp>
      <p:sp>
        <p:nvSpPr>
          <p:cNvPr id="8200" name="Rectangle 28"/>
          <p:cNvSpPr>
            <a:spLocks noChangeArrowheads="1"/>
          </p:cNvSpPr>
          <p:nvPr/>
        </p:nvSpPr>
        <p:spPr bwMode="auto">
          <a:xfrm>
            <a:off x="1166813" y="4546600"/>
            <a:ext cx="4064000" cy="482600"/>
          </a:xfrm>
          <a:prstGeom prst="rect">
            <a:avLst/>
          </a:prstGeom>
          <a:noFill/>
          <a:ln w="9525">
            <a:noFill/>
            <a:miter lim="800000"/>
            <a:headEnd/>
            <a:tailEnd/>
          </a:ln>
        </p:spPr>
        <p:txBody>
          <a:bodyPr>
            <a:spAutoFit/>
          </a:bodyPr>
          <a:lstStyle/>
          <a:p>
            <a:pPr>
              <a:lnSpc>
                <a:spcPct val="80000"/>
              </a:lnSpc>
              <a:spcBef>
                <a:spcPct val="25000"/>
              </a:spcBef>
            </a:pPr>
            <a:r>
              <a:rPr kumimoji="1" lang="en-US" altLang="zh-CN" sz="3200" b="1">
                <a:solidFill>
                  <a:srgbClr val="000066"/>
                </a:solidFill>
                <a:latin typeface="楷体_GB2312" pitchFamily="49" charset="-122"/>
                <a:ea typeface="楷体_GB2312" pitchFamily="49" charset="-122"/>
              </a:rPr>
              <a:t>*11-13 </a:t>
            </a:r>
            <a:r>
              <a:rPr kumimoji="1" lang="zh-CN" altLang="en-US" sz="3200" b="1">
                <a:solidFill>
                  <a:srgbClr val="000066"/>
                </a:solidFill>
                <a:latin typeface="楷体_GB2312" pitchFamily="49" charset="-122"/>
                <a:ea typeface="楷体_GB2312" pitchFamily="49" charset="-122"/>
              </a:rPr>
              <a:t>液晶</a:t>
            </a:r>
          </a:p>
        </p:txBody>
      </p:sp>
      <p:sp>
        <p:nvSpPr>
          <p:cNvPr id="8201" name="Rectangle 32">
            <a:hlinkClick r:id="rId7"/>
          </p:cNvPr>
          <p:cNvSpPr>
            <a:spLocks noChangeArrowheads="1"/>
          </p:cNvSpPr>
          <p:nvPr/>
        </p:nvSpPr>
        <p:spPr bwMode="auto">
          <a:xfrm>
            <a:off x="1181100" y="5232400"/>
            <a:ext cx="4064000" cy="482600"/>
          </a:xfrm>
          <a:prstGeom prst="rect">
            <a:avLst/>
          </a:prstGeom>
          <a:noFill/>
          <a:ln w="9525">
            <a:noFill/>
            <a:miter lim="800000"/>
            <a:headEnd/>
            <a:tailEnd/>
          </a:ln>
        </p:spPr>
        <p:txBody>
          <a:bodyPr>
            <a:spAutoFit/>
          </a:bodyPr>
          <a:lstStyle/>
          <a:p>
            <a:pPr>
              <a:lnSpc>
                <a:spcPct val="80000"/>
              </a:lnSpc>
              <a:spcBef>
                <a:spcPct val="25000"/>
              </a:spcBef>
            </a:pPr>
            <a:r>
              <a:rPr kumimoji="1" lang="en-US" altLang="zh-CN" sz="3200" b="1">
                <a:solidFill>
                  <a:srgbClr val="000066"/>
                </a:solidFill>
                <a:latin typeface="楷体_GB2312" pitchFamily="49" charset="-122"/>
                <a:ea typeface="楷体_GB2312" pitchFamily="49" charset="-122"/>
              </a:rPr>
              <a:t>*11-14 </a:t>
            </a:r>
            <a:r>
              <a:rPr kumimoji="1" lang="zh-CN" altLang="en-US" sz="3200" b="1">
                <a:solidFill>
                  <a:srgbClr val="000066"/>
                </a:solidFill>
                <a:latin typeface="楷体_GB2312" pitchFamily="49" charset="-122"/>
                <a:ea typeface="楷体_GB2312" pitchFamily="49" charset="-122"/>
              </a:rPr>
              <a:t>几何光学</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灯片编号占位符 1"/>
          <p:cNvSpPr>
            <a:spLocks noGrp="1"/>
          </p:cNvSpPr>
          <p:nvPr>
            <p:ph type="sldNum" sz="quarter" idx="10"/>
          </p:nvPr>
        </p:nvSpPr>
        <p:spPr>
          <a:noFill/>
        </p:spPr>
        <p:txBody>
          <a:bodyPr/>
          <a:lstStyle/>
          <a:p>
            <a:fld id="{6798BE32-D392-4A37-A889-2055A4993180}" type="slidenum">
              <a:rPr lang="en-US" altLang="zh-CN" smtClean="0"/>
              <a:pPr/>
              <a:t>30</a:t>
            </a:fld>
            <a:endParaRPr lang="en-US" altLang="zh-CN" smtClean="0"/>
          </a:p>
        </p:txBody>
      </p:sp>
      <p:sp>
        <p:nvSpPr>
          <p:cNvPr id="196611" name="Text Box 2"/>
          <p:cNvSpPr txBox="1">
            <a:spLocks noChangeArrowheads="1"/>
          </p:cNvSpPr>
          <p:nvPr/>
        </p:nvSpPr>
        <p:spPr bwMode="auto">
          <a:xfrm>
            <a:off x="685800" y="914400"/>
            <a:ext cx="8001000" cy="641350"/>
          </a:xfrm>
          <a:prstGeom prst="rect">
            <a:avLst/>
          </a:prstGeom>
          <a:noFill/>
          <a:ln w="9525">
            <a:noFill/>
            <a:miter lim="800000"/>
            <a:headEnd/>
            <a:tailEnd/>
          </a:ln>
        </p:spPr>
        <p:txBody>
          <a:bodyPr>
            <a:spAutoFit/>
          </a:bodyPr>
          <a:lstStyle/>
          <a:p>
            <a:pPr>
              <a:spcBef>
                <a:spcPct val="50000"/>
              </a:spcBef>
            </a:pPr>
            <a:r>
              <a:rPr lang="zh-CN" altLang="en-US" sz="3600" b="1">
                <a:solidFill>
                  <a:srgbClr val="CC0000"/>
                </a:solidFill>
                <a:latin typeface="Times New Roman" pitchFamily="18" charset="0"/>
              </a:rPr>
              <a:t>二 缝宽对干涉条纹的影响  空间相干性</a:t>
            </a:r>
          </a:p>
        </p:txBody>
      </p:sp>
      <p:sp>
        <p:nvSpPr>
          <p:cNvPr id="196612" name="Text Box 3"/>
          <p:cNvSpPr txBox="1">
            <a:spLocks noChangeArrowheads="1"/>
          </p:cNvSpPr>
          <p:nvPr/>
        </p:nvSpPr>
        <p:spPr bwMode="auto">
          <a:xfrm>
            <a:off x="762000" y="1600200"/>
            <a:ext cx="7772400" cy="1260475"/>
          </a:xfrm>
          <a:prstGeom prst="rect">
            <a:avLst/>
          </a:prstGeom>
          <a:noFill/>
          <a:ln w="9525">
            <a:noFill/>
            <a:miter lim="800000"/>
            <a:headEnd/>
            <a:tailEnd/>
          </a:ln>
        </p:spPr>
        <p:txBody>
          <a:bodyPr>
            <a:spAutoFit/>
          </a:bodyPr>
          <a:lstStyle/>
          <a:p>
            <a:pPr>
              <a:lnSpc>
                <a:spcPct val="120000"/>
              </a:lnSpc>
              <a:spcBef>
                <a:spcPct val="50000"/>
              </a:spcBef>
            </a:pPr>
            <a:r>
              <a:rPr kumimoji="1" lang="zh-CN" altLang="en-US" sz="3200" b="1">
                <a:latin typeface="Times New Roman" pitchFamily="18" charset="0"/>
              </a:rPr>
              <a:t>　　实验观察到，随缝宽的增大，干涉条纹变模糊，最后消失．</a:t>
            </a:r>
          </a:p>
        </p:txBody>
      </p:sp>
      <p:sp>
        <p:nvSpPr>
          <p:cNvPr id="196613" name="Text Box 4"/>
          <p:cNvSpPr txBox="1">
            <a:spLocks noChangeArrowheads="1"/>
          </p:cNvSpPr>
          <p:nvPr/>
        </p:nvSpPr>
        <p:spPr bwMode="auto">
          <a:xfrm>
            <a:off x="685800" y="2971800"/>
            <a:ext cx="7391400" cy="579438"/>
          </a:xfrm>
          <a:prstGeom prst="rect">
            <a:avLst/>
          </a:prstGeom>
          <a:noFill/>
          <a:ln w="9525">
            <a:noFill/>
            <a:miter lim="800000"/>
            <a:headEnd/>
            <a:tailEnd/>
          </a:ln>
        </p:spPr>
        <p:txBody>
          <a:bodyPr>
            <a:spAutoFit/>
          </a:bodyPr>
          <a:lstStyle/>
          <a:p>
            <a:pPr>
              <a:spcBef>
                <a:spcPct val="50000"/>
              </a:spcBef>
            </a:pPr>
            <a:r>
              <a:rPr kumimoji="1" lang="zh-CN" altLang="en-US" sz="3200" b="1">
                <a:solidFill>
                  <a:srgbClr val="CC0000"/>
                </a:solidFill>
                <a:latin typeface="Times New Roman" pitchFamily="18" charset="0"/>
              </a:rPr>
              <a:t>　　</a:t>
            </a:r>
            <a:r>
              <a:rPr lang="zh-CN" altLang="en-US" sz="3200" b="1">
                <a:solidFill>
                  <a:srgbClr val="CC0000"/>
                </a:solidFill>
                <a:latin typeface="Times New Roman" pitchFamily="18" charset="0"/>
              </a:rPr>
              <a:t>空间相干性</a:t>
            </a:r>
          </a:p>
        </p:txBody>
      </p:sp>
      <p:sp>
        <p:nvSpPr>
          <p:cNvPr id="6" name="Oval 20"/>
          <p:cNvSpPr>
            <a:spLocks noChangeArrowheads="1"/>
          </p:cNvSpPr>
          <p:nvPr/>
        </p:nvSpPr>
        <p:spPr bwMode="auto">
          <a:xfrm>
            <a:off x="2914650" y="609600"/>
            <a:ext cx="6153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96615" name="Rectangle 23"/>
          <p:cNvSpPr>
            <a:spLocks noChangeArrowheads="1"/>
          </p:cNvSpPr>
          <p:nvPr/>
        </p:nvSpPr>
        <p:spPr bwMode="auto">
          <a:xfrm>
            <a:off x="3200400" y="65088"/>
            <a:ext cx="579755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11-2 </a:t>
            </a:r>
            <a:r>
              <a:rPr kumimoji="1" lang="zh-CN" altLang="en-US" sz="2800" b="1">
                <a:solidFill>
                  <a:srgbClr val="000066"/>
                </a:solidFill>
                <a:latin typeface="楷体_GB2312" pitchFamily="49" charset="-122"/>
                <a:ea typeface="楷体_GB2312" pitchFamily="49" charset="-122"/>
              </a:rPr>
              <a:t>杨氏双缝干涉实验 劳埃德镜</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2" name="灯片编号占位符 1"/>
          <p:cNvSpPr>
            <a:spLocks noGrp="1"/>
          </p:cNvSpPr>
          <p:nvPr>
            <p:ph type="sldNum" sz="quarter" idx="10"/>
          </p:nvPr>
        </p:nvSpPr>
        <p:spPr>
          <a:noFill/>
        </p:spPr>
        <p:txBody>
          <a:bodyPr/>
          <a:lstStyle/>
          <a:p>
            <a:fld id="{A0F4C380-4210-43E7-86CD-22CA88BCAF07}" type="slidenum">
              <a:rPr lang="en-US" altLang="zh-CN" smtClean="0"/>
              <a:pPr/>
              <a:t>31</a:t>
            </a:fld>
            <a:endParaRPr lang="en-US" altLang="zh-CN" smtClean="0"/>
          </a:p>
        </p:txBody>
      </p:sp>
      <p:sp>
        <p:nvSpPr>
          <p:cNvPr id="16393" name="Rectangle 2"/>
          <p:cNvSpPr>
            <a:spLocks noChangeArrowheads="1"/>
          </p:cNvSpPr>
          <p:nvPr/>
        </p:nvSpPr>
        <p:spPr bwMode="auto">
          <a:xfrm>
            <a:off x="914400" y="1600200"/>
            <a:ext cx="7315200" cy="3352800"/>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16394" name="Text Box 3"/>
          <p:cNvSpPr txBox="1">
            <a:spLocks noChangeArrowheads="1"/>
          </p:cNvSpPr>
          <p:nvPr/>
        </p:nvSpPr>
        <p:spPr bwMode="auto">
          <a:xfrm>
            <a:off x="685800" y="914400"/>
            <a:ext cx="5105400" cy="641350"/>
          </a:xfrm>
          <a:prstGeom prst="rect">
            <a:avLst/>
          </a:prstGeom>
          <a:noFill/>
          <a:ln w="9525">
            <a:noFill/>
            <a:miter lim="800000"/>
            <a:headEnd/>
            <a:tailEnd/>
          </a:ln>
        </p:spPr>
        <p:txBody>
          <a:bodyPr>
            <a:spAutoFit/>
          </a:bodyPr>
          <a:lstStyle/>
          <a:p>
            <a:pPr>
              <a:spcBef>
                <a:spcPct val="50000"/>
              </a:spcBef>
            </a:pPr>
            <a:r>
              <a:rPr lang="zh-CN" altLang="en-US" sz="3600" b="1">
                <a:solidFill>
                  <a:srgbClr val="CC0000"/>
                </a:solidFill>
                <a:latin typeface="Times New Roman" pitchFamily="18" charset="0"/>
              </a:rPr>
              <a:t>三     劳埃德镜</a:t>
            </a:r>
          </a:p>
        </p:txBody>
      </p:sp>
      <p:grpSp>
        <p:nvGrpSpPr>
          <p:cNvPr id="2" name="Group 62"/>
          <p:cNvGrpSpPr>
            <a:grpSpLocks/>
          </p:cNvGrpSpPr>
          <p:nvPr/>
        </p:nvGrpSpPr>
        <p:grpSpPr bwMode="auto">
          <a:xfrm>
            <a:off x="684213" y="5013325"/>
            <a:ext cx="7620000" cy="1260475"/>
            <a:chOff x="431" y="3158"/>
            <a:chExt cx="4800" cy="794"/>
          </a:xfrm>
        </p:grpSpPr>
        <p:sp>
          <p:nvSpPr>
            <p:cNvPr id="16446" name="Text Box 5"/>
            <p:cNvSpPr txBox="1">
              <a:spLocks noChangeArrowheads="1"/>
            </p:cNvSpPr>
            <p:nvPr/>
          </p:nvSpPr>
          <p:spPr bwMode="auto">
            <a:xfrm>
              <a:off x="431" y="3158"/>
              <a:ext cx="4800" cy="794"/>
            </a:xfrm>
            <a:prstGeom prst="rect">
              <a:avLst/>
            </a:prstGeom>
            <a:noFill/>
            <a:ln w="9525">
              <a:noFill/>
              <a:miter lim="800000"/>
              <a:headEnd/>
              <a:tailEnd/>
            </a:ln>
          </p:spPr>
          <p:txBody>
            <a:bodyPr anchor="ctr">
              <a:spAutoFit/>
            </a:bodyPr>
            <a:lstStyle/>
            <a:p>
              <a:pPr>
                <a:lnSpc>
                  <a:spcPct val="120000"/>
                </a:lnSpc>
                <a:spcBef>
                  <a:spcPct val="50000"/>
                </a:spcBef>
              </a:pPr>
              <a:r>
                <a:rPr lang="en-US" altLang="zh-CN" sz="3200" b="1">
                  <a:solidFill>
                    <a:srgbClr val="000000"/>
                  </a:solidFill>
                  <a:latin typeface="Times New Roman" pitchFamily="18" charset="0"/>
                </a:rPr>
                <a:t>        </a:t>
              </a:r>
              <a:r>
                <a:rPr lang="zh-CN" altLang="en-US" sz="3200" b="1">
                  <a:solidFill>
                    <a:srgbClr val="CC0000"/>
                  </a:solidFill>
                  <a:latin typeface="Times New Roman" pitchFamily="18" charset="0"/>
                </a:rPr>
                <a:t>半波损失</a:t>
              </a:r>
              <a:r>
                <a:rPr lang="zh-CN" altLang="en-US" sz="2800" b="1">
                  <a:solidFill>
                    <a:srgbClr val="000000"/>
                  </a:solidFill>
                  <a:latin typeface="Times New Roman" pitchFamily="18" charset="0"/>
                </a:rPr>
                <a:t> ：</a:t>
              </a:r>
              <a:r>
                <a:rPr kumimoji="1" lang="zh-CN" altLang="en-US" sz="3200" b="1">
                  <a:solidFill>
                    <a:schemeClr val="tx2"/>
                  </a:solidFill>
                  <a:latin typeface="Times New Roman" pitchFamily="18" charset="0"/>
                </a:rPr>
                <a:t>光由光速较大的介质射向光速较小的介质时，反射光位相突变      </a:t>
              </a:r>
              <a:r>
                <a:rPr kumimoji="1" lang="en-US" altLang="zh-CN" sz="3200" b="1">
                  <a:latin typeface="宋体" pitchFamily="2" charset="-122"/>
                </a:rPr>
                <a:t>.</a:t>
              </a:r>
              <a:endParaRPr kumimoji="1" lang="en-US" altLang="zh-CN" sz="3200" b="1">
                <a:solidFill>
                  <a:srgbClr val="FF3300"/>
                </a:solidFill>
                <a:latin typeface="宋体" pitchFamily="2" charset="-122"/>
              </a:endParaRPr>
            </a:p>
          </p:txBody>
        </p:sp>
        <p:graphicFrame>
          <p:nvGraphicFramePr>
            <p:cNvPr id="16391" name="Object 5"/>
            <p:cNvGraphicFramePr>
              <a:graphicFrameLocks noChangeAspect="1"/>
            </p:cNvGraphicFramePr>
            <p:nvPr/>
          </p:nvGraphicFramePr>
          <p:xfrm>
            <a:off x="4655" y="3521"/>
            <a:ext cx="305" cy="359"/>
          </p:xfrm>
          <a:graphic>
            <a:graphicData uri="http://schemas.openxmlformats.org/presentationml/2006/ole">
              <p:oleObj spid="_x0000_s31751" name="Equation" r:id="rId3" imgW="126720" imgH="152280" progId="">
                <p:embed/>
              </p:oleObj>
            </a:graphicData>
          </a:graphic>
        </p:graphicFrame>
      </p:grpSp>
      <p:sp>
        <p:nvSpPr>
          <p:cNvPr id="16396" name="Rectangle 7" descr="深色下对角线"/>
          <p:cNvSpPr>
            <a:spLocks noChangeArrowheads="1"/>
          </p:cNvSpPr>
          <p:nvPr/>
        </p:nvSpPr>
        <p:spPr bwMode="auto">
          <a:xfrm>
            <a:off x="2362200" y="2438400"/>
            <a:ext cx="76200" cy="685800"/>
          </a:xfrm>
          <a:prstGeom prst="rect">
            <a:avLst/>
          </a:prstGeom>
          <a:pattFill prst="dkDnDiag">
            <a:fgClr>
              <a:srgbClr val="0000FF"/>
            </a:fgClr>
            <a:bgClr>
              <a:srgbClr val="00CC00"/>
            </a:bgClr>
          </a:pattFill>
          <a:ln w="9525">
            <a:solidFill>
              <a:schemeClr val="tx1"/>
            </a:solidFill>
            <a:miter lim="800000"/>
            <a:headEnd/>
            <a:tailEnd/>
          </a:ln>
        </p:spPr>
        <p:txBody>
          <a:bodyPr wrap="none" anchor="ctr"/>
          <a:lstStyle/>
          <a:p>
            <a:endParaRPr lang="zh-CN" altLang="en-US"/>
          </a:p>
        </p:txBody>
      </p:sp>
      <p:sp>
        <p:nvSpPr>
          <p:cNvPr id="16397" name="Rectangle 8" descr="深色下对角线"/>
          <p:cNvSpPr>
            <a:spLocks noChangeArrowheads="1"/>
          </p:cNvSpPr>
          <p:nvPr/>
        </p:nvSpPr>
        <p:spPr bwMode="auto">
          <a:xfrm>
            <a:off x="2362200" y="3276600"/>
            <a:ext cx="76200" cy="533400"/>
          </a:xfrm>
          <a:prstGeom prst="rect">
            <a:avLst/>
          </a:prstGeom>
          <a:pattFill prst="dkDnDiag">
            <a:fgClr>
              <a:srgbClr val="0000FF"/>
            </a:fgClr>
            <a:bgClr>
              <a:srgbClr val="00CC00"/>
            </a:bgClr>
          </a:pattFill>
          <a:ln w="9525">
            <a:solidFill>
              <a:schemeClr val="tx1"/>
            </a:solidFill>
            <a:miter lim="800000"/>
            <a:headEnd/>
            <a:tailEnd/>
          </a:ln>
        </p:spPr>
        <p:txBody>
          <a:bodyPr wrap="none" anchor="ctr"/>
          <a:lstStyle/>
          <a:p>
            <a:endParaRPr lang="zh-CN" altLang="en-US"/>
          </a:p>
        </p:txBody>
      </p:sp>
      <p:sp>
        <p:nvSpPr>
          <p:cNvPr id="16398" name="Rectangle 9" descr="深色下对角线"/>
          <p:cNvSpPr>
            <a:spLocks noChangeArrowheads="1"/>
          </p:cNvSpPr>
          <p:nvPr/>
        </p:nvSpPr>
        <p:spPr bwMode="auto">
          <a:xfrm>
            <a:off x="7239000" y="1752600"/>
            <a:ext cx="76200" cy="2971800"/>
          </a:xfrm>
          <a:prstGeom prst="rect">
            <a:avLst/>
          </a:prstGeom>
          <a:pattFill prst="dkDnDiag">
            <a:fgClr>
              <a:schemeClr val="tx2"/>
            </a:fgClr>
            <a:bgClr>
              <a:schemeClr val="accent2"/>
            </a:bgClr>
          </a:pattFill>
          <a:ln w="9525">
            <a:solidFill>
              <a:schemeClr val="tx1"/>
            </a:solidFill>
            <a:miter lim="800000"/>
            <a:headEnd/>
            <a:tailEnd/>
          </a:ln>
        </p:spPr>
        <p:txBody>
          <a:bodyPr wrap="none" anchor="ctr"/>
          <a:lstStyle/>
          <a:p>
            <a:endParaRPr lang="zh-CN" altLang="en-US"/>
          </a:p>
        </p:txBody>
      </p:sp>
      <p:graphicFrame>
        <p:nvGraphicFramePr>
          <p:cNvPr id="16386" name="Object 0"/>
          <p:cNvGraphicFramePr>
            <a:graphicFrameLocks noChangeAspect="1"/>
          </p:cNvGraphicFramePr>
          <p:nvPr/>
        </p:nvGraphicFramePr>
        <p:xfrm>
          <a:off x="1927225" y="2689225"/>
          <a:ext cx="511175" cy="663575"/>
        </p:xfrm>
        <a:graphic>
          <a:graphicData uri="http://schemas.openxmlformats.org/presentationml/2006/ole">
            <p:oleObj spid="_x0000_s31746" name="Equation" r:id="rId4" imgW="139680" imgH="215640" progId="">
              <p:embed/>
            </p:oleObj>
          </a:graphicData>
        </a:graphic>
      </p:graphicFrame>
      <p:sp>
        <p:nvSpPr>
          <p:cNvPr id="16399" name="Text Box 11"/>
          <p:cNvSpPr txBox="1">
            <a:spLocks noChangeArrowheads="1"/>
          </p:cNvSpPr>
          <p:nvPr/>
        </p:nvSpPr>
        <p:spPr bwMode="auto">
          <a:xfrm>
            <a:off x="7391400" y="1524000"/>
            <a:ext cx="914400" cy="519113"/>
          </a:xfrm>
          <a:prstGeom prst="rect">
            <a:avLst/>
          </a:prstGeom>
          <a:noFill/>
          <a:ln w="9525">
            <a:noFill/>
            <a:miter lim="800000"/>
            <a:headEnd/>
            <a:tailEnd/>
          </a:ln>
        </p:spPr>
        <p:txBody>
          <a:bodyPr>
            <a:spAutoFit/>
          </a:bodyPr>
          <a:lstStyle/>
          <a:p>
            <a:pPr>
              <a:spcBef>
                <a:spcPct val="50000"/>
              </a:spcBef>
            </a:pPr>
            <a:r>
              <a:rPr lang="en-US" altLang="zh-CN" sz="2800">
                <a:solidFill>
                  <a:srgbClr val="000000"/>
                </a:solidFill>
                <a:latin typeface="Times New Roman" pitchFamily="18" charset="0"/>
              </a:rPr>
              <a:t>P</a:t>
            </a:r>
          </a:p>
        </p:txBody>
      </p:sp>
      <p:sp>
        <p:nvSpPr>
          <p:cNvPr id="16400" name="Rectangle 12" descr="深色上对角线"/>
          <p:cNvSpPr>
            <a:spLocks noChangeArrowheads="1"/>
          </p:cNvSpPr>
          <p:nvPr/>
        </p:nvSpPr>
        <p:spPr bwMode="auto">
          <a:xfrm>
            <a:off x="3352800" y="3886200"/>
            <a:ext cx="1524000" cy="76200"/>
          </a:xfrm>
          <a:prstGeom prst="rect">
            <a:avLst/>
          </a:prstGeom>
          <a:pattFill prst="dkUpDiag">
            <a:fgClr>
              <a:srgbClr val="000000"/>
            </a:fgClr>
            <a:bgClr>
              <a:srgbClr val="0099CC"/>
            </a:bgClr>
          </a:pattFill>
          <a:ln w="9525">
            <a:solidFill>
              <a:schemeClr val="tx1"/>
            </a:solidFill>
            <a:miter lim="800000"/>
            <a:headEnd/>
            <a:tailEnd/>
          </a:ln>
        </p:spPr>
        <p:txBody>
          <a:bodyPr wrap="none" anchor="ctr"/>
          <a:lstStyle/>
          <a:p>
            <a:endParaRPr lang="zh-CN" altLang="en-US"/>
          </a:p>
        </p:txBody>
      </p:sp>
      <p:sp>
        <p:nvSpPr>
          <p:cNvPr id="16401" name="Text Box 13"/>
          <p:cNvSpPr txBox="1">
            <a:spLocks noChangeArrowheads="1"/>
          </p:cNvSpPr>
          <p:nvPr/>
        </p:nvSpPr>
        <p:spPr bwMode="auto">
          <a:xfrm>
            <a:off x="4038600" y="3900488"/>
            <a:ext cx="1219200" cy="519112"/>
          </a:xfrm>
          <a:prstGeom prst="rect">
            <a:avLst/>
          </a:prstGeom>
          <a:noFill/>
          <a:ln w="9525">
            <a:noFill/>
            <a:miter lim="800000"/>
            <a:headEnd/>
            <a:tailEnd/>
          </a:ln>
        </p:spPr>
        <p:txBody>
          <a:bodyPr>
            <a:spAutoFit/>
          </a:bodyPr>
          <a:lstStyle/>
          <a:p>
            <a:pPr fontAlgn="t">
              <a:spcBef>
                <a:spcPct val="50000"/>
              </a:spcBef>
            </a:pPr>
            <a:r>
              <a:rPr lang="en-US" altLang="zh-CN" sz="2800">
                <a:solidFill>
                  <a:srgbClr val="000000"/>
                </a:solidFill>
              </a:rPr>
              <a:t>M</a:t>
            </a:r>
          </a:p>
        </p:txBody>
      </p:sp>
      <p:sp>
        <p:nvSpPr>
          <p:cNvPr id="25614" name="Freeform 14" descr="浅色上对角线"/>
          <p:cNvSpPr>
            <a:spLocks/>
          </p:cNvSpPr>
          <p:nvPr/>
        </p:nvSpPr>
        <p:spPr bwMode="auto">
          <a:xfrm>
            <a:off x="3886200" y="1905000"/>
            <a:ext cx="3352800" cy="1981200"/>
          </a:xfrm>
          <a:custGeom>
            <a:avLst/>
            <a:gdLst>
              <a:gd name="T0" fmla="*/ 2147483647 w 2112"/>
              <a:gd name="T1" fmla="*/ 2147483647 h 1248"/>
              <a:gd name="T2" fmla="*/ 2147483647 w 2112"/>
              <a:gd name="T3" fmla="*/ 0 h 1248"/>
              <a:gd name="T4" fmla="*/ 2147483647 w 2112"/>
              <a:gd name="T5" fmla="*/ 2147483647 h 1248"/>
              <a:gd name="T6" fmla="*/ 2147483647 w 2112"/>
              <a:gd name="T7" fmla="*/ 2147483647 h 1248"/>
              <a:gd name="T8" fmla="*/ 0 w 2112"/>
              <a:gd name="T9" fmla="*/ 2147483647 h 1248"/>
              <a:gd name="T10" fmla="*/ 0 60000 65536"/>
              <a:gd name="T11" fmla="*/ 0 60000 65536"/>
              <a:gd name="T12" fmla="*/ 0 60000 65536"/>
              <a:gd name="T13" fmla="*/ 0 60000 65536"/>
              <a:gd name="T14" fmla="*/ 0 60000 65536"/>
              <a:gd name="T15" fmla="*/ 0 w 2112"/>
              <a:gd name="T16" fmla="*/ 0 h 1248"/>
              <a:gd name="T17" fmla="*/ 2112 w 2112"/>
              <a:gd name="T18" fmla="*/ 1248 h 1248"/>
            </a:gdLst>
            <a:ahLst/>
            <a:cxnLst>
              <a:cxn ang="T10">
                <a:pos x="T0" y="T1"/>
              </a:cxn>
              <a:cxn ang="T11">
                <a:pos x="T2" y="T3"/>
              </a:cxn>
              <a:cxn ang="T12">
                <a:pos x="T4" y="T5"/>
              </a:cxn>
              <a:cxn ang="T13">
                <a:pos x="T6" y="T7"/>
              </a:cxn>
              <a:cxn ang="T14">
                <a:pos x="T8" y="T9"/>
              </a:cxn>
            </a:cxnLst>
            <a:rect l="T15" t="T16" r="T17" b="T18"/>
            <a:pathLst>
              <a:path w="2112" h="1248">
                <a:moveTo>
                  <a:pt x="48" y="1056"/>
                </a:moveTo>
                <a:lnTo>
                  <a:pt x="2112" y="0"/>
                </a:lnTo>
                <a:lnTo>
                  <a:pt x="2112" y="912"/>
                </a:lnTo>
                <a:lnTo>
                  <a:pt x="624" y="1248"/>
                </a:lnTo>
                <a:lnTo>
                  <a:pt x="0" y="1056"/>
                </a:lnTo>
              </a:path>
            </a:pathLst>
          </a:custGeom>
          <a:pattFill prst="ltUpDiag">
            <a:fgClr>
              <a:srgbClr val="FFCC00"/>
            </a:fgClr>
            <a:bgClr>
              <a:schemeClr val="bg1"/>
            </a:bgClr>
          </a:pattFill>
          <a:ln w="9525">
            <a:solidFill>
              <a:schemeClr val="tx1"/>
            </a:solidFill>
            <a:round/>
            <a:headEnd type="none" w="sm" len="lg"/>
            <a:tailEnd type="none" w="sm" len="lg"/>
          </a:ln>
        </p:spPr>
        <p:txBody>
          <a:bodyPr wrap="none" anchor="ctr"/>
          <a:lstStyle/>
          <a:p>
            <a:endParaRPr lang="zh-CN" altLang="en-US"/>
          </a:p>
        </p:txBody>
      </p:sp>
      <p:grpSp>
        <p:nvGrpSpPr>
          <p:cNvPr id="3" name="Group 15"/>
          <p:cNvGrpSpPr>
            <a:grpSpLocks/>
          </p:cNvGrpSpPr>
          <p:nvPr/>
        </p:nvGrpSpPr>
        <p:grpSpPr bwMode="auto">
          <a:xfrm>
            <a:off x="2362200" y="1905000"/>
            <a:ext cx="4876800" cy="2590800"/>
            <a:chOff x="1584" y="624"/>
            <a:chExt cx="3072" cy="1632"/>
          </a:xfrm>
        </p:grpSpPr>
        <p:sp>
          <p:nvSpPr>
            <p:cNvPr id="16442" name="Line 16"/>
            <p:cNvSpPr>
              <a:spLocks noChangeShapeType="1"/>
            </p:cNvSpPr>
            <p:nvPr/>
          </p:nvSpPr>
          <p:spPr bwMode="auto">
            <a:xfrm>
              <a:off x="1584" y="1440"/>
              <a:ext cx="3072" cy="81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6443" name="Line 17"/>
            <p:cNvSpPr>
              <a:spLocks noChangeShapeType="1"/>
            </p:cNvSpPr>
            <p:nvPr/>
          </p:nvSpPr>
          <p:spPr bwMode="auto">
            <a:xfrm flipV="1">
              <a:off x="1584" y="624"/>
              <a:ext cx="3072" cy="81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6444" name="Line 18"/>
            <p:cNvSpPr>
              <a:spLocks noChangeShapeType="1"/>
            </p:cNvSpPr>
            <p:nvPr/>
          </p:nvSpPr>
          <p:spPr bwMode="auto">
            <a:xfrm rot="-803419">
              <a:off x="2185" y="1586"/>
              <a:ext cx="96" cy="48"/>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16445" name="Line 19"/>
            <p:cNvSpPr>
              <a:spLocks noChangeShapeType="1"/>
            </p:cNvSpPr>
            <p:nvPr/>
          </p:nvSpPr>
          <p:spPr bwMode="auto">
            <a:xfrm flipV="1">
              <a:off x="2640" y="1104"/>
              <a:ext cx="192" cy="48"/>
            </a:xfrm>
            <a:prstGeom prst="line">
              <a:avLst/>
            </a:prstGeom>
            <a:noFill/>
            <a:ln w="28575">
              <a:solidFill>
                <a:srgbClr val="0000FF"/>
              </a:solidFill>
              <a:round/>
              <a:headEnd type="none" w="sm" len="lg"/>
              <a:tailEnd type="triangle" w="sm" len="lg"/>
            </a:ln>
          </p:spPr>
          <p:txBody>
            <a:bodyPr wrap="none" anchor="ctr"/>
            <a:lstStyle/>
            <a:p>
              <a:endParaRPr lang="zh-CN" altLang="en-US"/>
            </a:p>
          </p:txBody>
        </p:sp>
      </p:grpSp>
      <p:grpSp>
        <p:nvGrpSpPr>
          <p:cNvPr id="4" name="Group 20"/>
          <p:cNvGrpSpPr>
            <a:grpSpLocks/>
          </p:cNvGrpSpPr>
          <p:nvPr/>
        </p:nvGrpSpPr>
        <p:grpSpPr bwMode="auto">
          <a:xfrm>
            <a:off x="3352800" y="1905000"/>
            <a:ext cx="3886200" cy="1981200"/>
            <a:chOff x="2112" y="960"/>
            <a:chExt cx="2448" cy="1248"/>
          </a:xfrm>
        </p:grpSpPr>
        <p:sp>
          <p:nvSpPr>
            <p:cNvPr id="16438" name="Line 21"/>
            <p:cNvSpPr>
              <a:spLocks noChangeShapeType="1"/>
            </p:cNvSpPr>
            <p:nvPr/>
          </p:nvSpPr>
          <p:spPr bwMode="auto">
            <a:xfrm flipV="1">
              <a:off x="3072" y="1872"/>
              <a:ext cx="1488" cy="336"/>
            </a:xfrm>
            <a:prstGeom prst="line">
              <a:avLst/>
            </a:prstGeom>
            <a:noFill/>
            <a:ln w="28575">
              <a:solidFill>
                <a:srgbClr val="FF6600"/>
              </a:solidFill>
              <a:round/>
              <a:headEnd type="none" w="sm" len="lg"/>
              <a:tailEnd type="none" w="sm" len="lg"/>
            </a:ln>
          </p:spPr>
          <p:txBody>
            <a:bodyPr wrap="none" anchor="ctr"/>
            <a:lstStyle/>
            <a:p>
              <a:endParaRPr lang="zh-CN" altLang="en-US"/>
            </a:p>
          </p:txBody>
        </p:sp>
        <p:sp>
          <p:nvSpPr>
            <p:cNvPr id="16439" name="Line 22"/>
            <p:cNvSpPr>
              <a:spLocks noChangeShapeType="1"/>
            </p:cNvSpPr>
            <p:nvPr/>
          </p:nvSpPr>
          <p:spPr bwMode="auto">
            <a:xfrm flipV="1">
              <a:off x="2112" y="960"/>
              <a:ext cx="2448" cy="1248"/>
            </a:xfrm>
            <a:prstGeom prst="line">
              <a:avLst/>
            </a:prstGeom>
            <a:noFill/>
            <a:ln w="28575">
              <a:solidFill>
                <a:srgbClr val="FF6600"/>
              </a:solidFill>
              <a:round/>
              <a:headEnd type="none" w="sm" len="lg"/>
              <a:tailEnd type="none" w="sm" len="lg"/>
            </a:ln>
          </p:spPr>
          <p:txBody>
            <a:bodyPr wrap="none" anchor="ctr"/>
            <a:lstStyle/>
            <a:p>
              <a:endParaRPr lang="zh-CN" altLang="en-US"/>
            </a:p>
          </p:txBody>
        </p:sp>
        <p:sp>
          <p:nvSpPr>
            <p:cNvPr id="16440" name="Freeform 23"/>
            <p:cNvSpPr>
              <a:spLocks/>
            </p:cNvSpPr>
            <p:nvPr/>
          </p:nvSpPr>
          <p:spPr bwMode="auto">
            <a:xfrm>
              <a:off x="3544" y="1392"/>
              <a:ext cx="152" cy="80"/>
            </a:xfrm>
            <a:custGeom>
              <a:avLst/>
              <a:gdLst>
                <a:gd name="T0" fmla="*/ 0 w 152"/>
                <a:gd name="T1" fmla="*/ 80 h 80"/>
                <a:gd name="T2" fmla="*/ 152 w 152"/>
                <a:gd name="T3" fmla="*/ 0 h 80"/>
                <a:gd name="T4" fmla="*/ 0 60000 65536"/>
                <a:gd name="T5" fmla="*/ 0 60000 65536"/>
                <a:gd name="T6" fmla="*/ 0 w 152"/>
                <a:gd name="T7" fmla="*/ 0 h 80"/>
                <a:gd name="T8" fmla="*/ 152 w 152"/>
                <a:gd name="T9" fmla="*/ 80 h 80"/>
              </a:gdLst>
              <a:ahLst/>
              <a:cxnLst>
                <a:cxn ang="T4">
                  <a:pos x="T0" y="T1"/>
                </a:cxn>
                <a:cxn ang="T5">
                  <a:pos x="T2" y="T3"/>
                </a:cxn>
              </a:cxnLst>
              <a:rect l="T6" t="T7" r="T8" b="T9"/>
              <a:pathLst>
                <a:path w="152" h="80">
                  <a:moveTo>
                    <a:pt x="0" y="80"/>
                  </a:moveTo>
                  <a:lnTo>
                    <a:pt x="152" y="0"/>
                  </a:lnTo>
                </a:path>
              </a:pathLst>
            </a:custGeom>
            <a:noFill/>
            <a:ln w="28575">
              <a:solidFill>
                <a:srgbClr val="FF6600"/>
              </a:solidFill>
              <a:round/>
              <a:headEnd type="none" w="sm" len="lg"/>
              <a:tailEnd type="triangle" w="sm" len="lg"/>
            </a:ln>
          </p:spPr>
          <p:txBody>
            <a:bodyPr wrap="none" anchor="ctr"/>
            <a:lstStyle/>
            <a:p>
              <a:endParaRPr lang="zh-CN" altLang="en-US"/>
            </a:p>
          </p:txBody>
        </p:sp>
        <p:sp>
          <p:nvSpPr>
            <p:cNvPr id="16441" name="Freeform 24"/>
            <p:cNvSpPr>
              <a:spLocks/>
            </p:cNvSpPr>
            <p:nvPr/>
          </p:nvSpPr>
          <p:spPr bwMode="auto">
            <a:xfrm>
              <a:off x="3924" y="1968"/>
              <a:ext cx="156" cy="44"/>
            </a:xfrm>
            <a:custGeom>
              <a:avLst/>
              <a:gdLst>
                <a:gd name="T0" fmla="*/ 0 w 156"/>
                <a:gd name="T1" fmla="*/ 44 h 44"/>
                <a:gd name="T2" fmla="*/ 156 w 156"/>
                <a:gd name="T3" fmla="*/ 0 h 44"/>
                <a:gd name="T4" fmla="*/ 0 60000 65536"/>
                <a:gd name="T5" fmla="*/ 0 60000 65536"/>
                <a:gd name="T6" fmla="*/ 0 w 156"/>
                <a:gd name="T7" fmla="*/ 0 h 44"/>
                <a:gd name="T8" fmla="*/ 156 w 156"/>
                <a:gd name="T9" fmla="*/ 44 h 44"/>
              </a:gdLst>
              <a:ahLst/>
              <a:cxnLst>
                <a:cxn ang="T4">
                  <a:pos x="T0" y="T1"/>
                </a:cxn>
                <a:cxn ang="T5">
                  <a:pos x="T2" y="T3"/>
                </a:cxn>
              </a:cxnLst>
              <a:rect l="T6" t="T7" r="T8" b="T9"/>
              <a:pathLst>
                <a:path w="156" h="44">
                  <a:moveTo>
                    <a:pt x="0" y="44"/>
                  </a:moveTo>
                  <a:lnTo>
                    <a:pt x="156" y="0"/>
                  </a:lnTo>
                </a:path>
              </a:pathLst>
            </a:custGeom>
            <a:noFill/>
            <a:ln w="28575">
              <a:solidFill>
                <a:srgbClr val="FF6600"/>
              </a:solidFill>
              <a:round/>
              <a:headEnd type="none" w="sm" len="lg"/>
              <a:tailEnd type="triangle" w="sm" len="lg"/>
            </a:ln>
          </p:spPr>
          <p:txBody>
            <a:bodyPr wrap="none" anchor="ctr"/>
            <a:lstStyle/>
            <a:p>
              <a:endParaRPr lang="zh-CN" altLang="en-US"/>
            </a:p>
          </p:txBody>
        </p:sp>
      </p:grpSp>
      <p:grpSp>
        <p:nvGrpSpPr>
          <p:cNvPr id="5" name="Group 25"/>
          <p:cNvGrpSpPr>
            <a:grpSpLocks/>
          </p:cNvGrpSpPr>
          <p:nvPr/>
        </p:nvGrpSpPr>
        <p:grpSpPr bwMode="auto">
          <a:xfrm>
            <a:off x="1905000" y="3886200"/>
            <a:ext cx="2971800" cy="914400"/>
            <a:chOff x="1296" y="2208"/>
            <a:chExt cx="1872" cy="576"/>
          </a:xfrm>
        </p:grpSpPr>
        <p:sp>
          <p:nvSpPr>
            <p:cNvPr id="16436" name="Line 26"/>
            <p:cNvSpPr>
              <a:spLocks noChangeShapeType="1"/>
            </p:cNvSpPr>
            <p:nvPr/>
          </p:nvSpPr>
          <p:spPr bwMode="auto">
            <a:xfrm flipH="1">
              <a:off x="1584" y="2208"/>
              <a:ext cx="624" cy="336"/>
            </a:xfrm>
            <a:prstGeom prst="line">
              <a:avLst/>
            </a:prstGeom>
            <a:noFill/>
            <a:ln w="28575">
              <a:solidFill>
                <a:srgbClr val="FF6600"/>
              </a:solidFill>
              <a:prstDash val="dash"/>
              <a:round/>
              <a:headEnd type="none" w="sm" len="lg"/>
              <a:tailEnd type="none" w="sm" len="lg"/>
            </a:ln>
          </p:spPr>
          <p:txBody>
            <a:bodyPr wrap="none" anchor="ctr"/>
            <a:lstStyle/>
            <a:p>
              <a:endParaRPr lang="zh-CN" altLang="en-US"/>
            </a:p>
          </p:txBody>
        </p:sp>
        <p:sp>
          <p:nvSpPr>
            <p:cNvPr id="16437" name="Line 27"/>
            <p:cNvSpPr>
              <a:spLocks noChangeShapeType="1"/>
            </p:cNvSpPr>
            <p:nvPr/>
          </p:nvSpPr>
          <p:spPr bwMode="auto">
            <a:xfrm flipV="1">
              <a:off x="1584" y="2208"/>
              <a:ext cx="1584" cy="336"/>
            </a:xfrm>
            <a:prstGeom prst="line">
              <a:avLst/>
            </a:prstGeom>
            <a:noFill/>
            <a:ln w="28575">
              <a:solidFill>
                <a:srgbClr val="FF6600"/>
              </a:solidFill>
              <a:prstDash val="dash"/>
              <a:round/>
              <a:headEnd type="none" w="sm" len="lg"/>
              <a:tailEnd type="none" w="sm" len="lg"/>
            </a:ln>
          </p:spPr>
          <p:txBody>
            <a:bodyPr wrap="none" anchor="ctr"/>
            <a:lstStyle/>
            <a:p>
              <a:endParaRPr lang="zh-CN" altLang="en-US"/>
            </a:p>
          </p:txBody>
        </p:sp>
        <p:graphicFrame>
          <p:nvGraphicFramePr>
            <p:cNvPr id="16390" name="Object 4"/>
            <p:cNvGraphicFramePr>
              <a:graphicFrameLocks noChangeAspect="1"/>
            </p:cNvGraphicFramePr>
            <p:nvPr/>
          </p:nvGraphicFramePr>
          <p:xfrm>
            <a:off x="1296" y="2352"/>
            <a:ext cx="288" cy="432"/>
          </p:xfrm>
          <a:graphic>
            <a:graphicData uri="http://schemas.openxmlformats.org/presentationml/2006/ole">
              <p:oleObj spid="_x0000_s31750" name="Equation" r:id="rId5" imgW="152280" imgH="215640" progId="">
                <p:embed/>
              </p:oleObj>
            </a:graphicData>
          </a:graphic>
        </p:graphicFrame>
      </p:grpSp>
      <p:grpSp>
        <p:nvGrpSpPr>
          <p:cNvPr id="6" name="Group 29"/>
          <p:cNvGrpSpPr>
            <a:grpSpLocks/>
          </p:cNvGrpSpPr>
          <p:nvPr/>
        </p:nvGrpSpPr>
        <p:grpSpPr bwMode="auto">
          <a:xfrm>
            <a:off x="2362200" y="3200400"/>
            <a:ext cx="2514600" cy="685800"/>
            <a:chOff x="1584" y="1680"/>
            <a:chExt cx="1584" cy="432"/>
          </a:xfrm>
        </p:grpSpPr>
        <p:sp>
          <p:nvSpPr>
            <p:cNvPr id="16432" name="Line 30"/>
            <p:cNvSpPr>
              <a:spLocks noChangeShapeType="1"/>
            </p:cNvSpPr>
            <p:nvPr/>
          </p:nvSpPr>
          <p:spPr bwMode="auto">
            <a:xfrm>
              <a:off x="1584" y="1680"/>
              <a:ext cx="624" cy="432"/>
            </a:xfrm>
            <a:prstGeom prst="line">
              <a:avLst/>
            </a:prstGeom>
            <a:noFill/>
            <a:ln w="28575">
              <a:solidFill>
                <a:srgbClr val="FF6600"/>
              </a:solidFill>
              <a:round/>
              <a:headEnd type="none" w="sm" len="lg"/>
              <a:tailEnd type="none" w="sm" len="lg"/>
            </a:ln>
          </p:spPr>
          <p:txBody>
            <a:bodyPr wrap="none" anchor="ctr"/>
            <a:lstStyle/>
            <a:p>
              <a:endParaRPr lang="zh-CN" altLang="en-US"/>
            </a:p>
          </p:txBody>
        </p:sp>
        <p:sp>
          <p:nvSpPr>
            <p:cNvPr id="16433" name="Line 31"/>
            <p:cNvSpPr>
              <a:spLocks noChangeShapeType="1"/>
            </p:cNvSpPr>
            <p:nvPr/>
          </p:nvSpPr>
          <p:spPr bwMode="auto">
            <a:xfrm>
              <a:off x="1584" y="1680"/>
              <a:ext cx="1584" cy="432"/>
            </a:xfrm>
            <a:prstGeom prst="line">
              <a:avLst/>
            </a:prstGeom>
            <a:noFill/>
            <a:ln w="28575">
              <a:solidFill>
                <a:srgbClr val="FF6600"/>
              </a:solidFill>
              <a:round/>
              <a:headEnd type="none" w="sm" len="lg"/>
              <a:tailEnd type="none" w="sm" len="lg"/>
            </a:ln>
          </p:spPr>
          <p:txBody>
            <a:bodyPr wrap="none" anchor="ctr"/>
            <a:lstStyle/>
            <a:p>
              <a:endParaRPr lang="zh-CN" altLang="en-US"/>
            </a:p>
          </p:txBody>
        </p:sp>
        <p:sp>
          <p:nvSpPr>
            <p:cNvPr id="16434" name="Line 32"/>
            <p:cNvSpPr>
              <a:spLocks noChangeShapeType="1"/>
            </p:cNvSpPr>
            <p:nvPr/>
          </p:nvSpPr>
          <p:spPr bwMode="auto">
            <a:xfrm>
              <a:off x="2304" y="1872"/>
              <a:ext cx="192" cy="48"/>
            </a:xfrm>
            <a:prstGeom prst="line">
              <a:avLst/>
            </a:prstGeom>
            <a:noFill/>
            <a:ln w="28575">
              <a:solidFill>
                <a:srgbClr val="FF6600"/>
              </a:solidFill>
              <a:round/>
              <a:headEnd type="none" w="sm" len="lg"/>
              <a:tailEnd type="triangle" w="sm" len="lg"/>
            </a:ln>
          </p:spPr>
          <p:txBody>
            <a:bodyPr wrap="none" anchor="ctr"/>
            <a:lstStyle/>
            <a:p>
              <a:endParaRPr lang="zh-CN" altLang="en-US"/>
            </a:p>
          </p:txBody>
        </p:sp>
        <p:sp>
          <p:nvSpPr>
            <p:cNvPr id="16435" name="Line 33"/>
            <p:cNvSpPr>
              <a:spLocks noChangeShapeType="1"/>
            </p:cNvSpPr>
            <p:nvPr/>
          </p:nvSpPr>
          <p:spPr bwMode="auto">
            <a:xfrm>
              <a:off x="1872" y="1872"/>
              <a:ext cx="144" cy="96"/>
            </a:xfrm>
            <a:prstGeom prst="line">
              <a:avLst/>
            </a:prstGeom>
            <a:noFill/>
            <a:ln w="28575">
              <a:solidFill>
                <a:srgbClr val="FF6600"/>
              </a:solidFill>
              <a:round/>
              <a:headEnd type="none" w="sm" len="lg"/>
              <a:tailEnd type="triangle" w="sm" len="lg"/>
            </a:ln>
          </p:spPr>
          <p:txBody>
            <a:bodyPr wrap="none" anchor="ctr">
              <a:spAutoFit/>
            </a:bodyPr>
            <a:lstStyle/>
            <a:p>
              <a:endParaRPr lang="zh-CN" altLang="en-US"/>
            </a:p>
          </p:txBody>
        </p:sp>
      </p:grpSp>
      <p:grpSp>
        <p:nvGrpSpPr>
          <p:cNvPr id="7" name="Group 34"/>
          <p:cNvGrpSpPr>
            <a:grpSpLocks/>
          </p:cNvGrpSpPr>
          <p:nvPr/>
        </p:nvGrpSpPr>
        <p:grpSpPr bwMode="auto">
          <a:xfrm>
            <a:off x="1371600" y="3200400"/>
            <a:ext cx="990600" cy="1219200"/>
            <a:chOff x="960" y="1776"/>
            <a:chExt cx="624" cy="768"/>
          </a:xfrm>
        </p:grpSpPr>
        <p:sp>
          <p:nvSpPr>
            <p:cNvPr id="16429" name="Line 35"/>
            <p:cNvSpPr>
              <a:spLocks noChangeShapeType="1"/>
            </p:cNvSpPr>
            <p:nvPr/>
          </p:nvSpPr>
          <p:spPr bwMode="auto">
            <a:xfrm flipH="1">
              <a:off x="1056" y="1776"/>
              <a:ext cx="528" cy="0"/>
            </a:xfrm>
            <a:prstGeom prst="line">
              <a:avLst/>
            </a:prstGeom>
            <a:noFill/>
            <a:ln w="19050">
              <a:solidFill>
                <a:srgbClr val="000000"/>
              </a:solidFill>
              <a:prstDash val="dash"/>
              <a:round/>
              <a:headEnd type="none" w="sm" len="lg"/>
              <a:tailEnd type="none" w="sm" len="lg"/>
            </a:ln>
          </p:spPr>
          <p:txBody>
            <a:bodyPr wrap="none" anchor="ctr">
              <a:spAutoFit/>
            </a:bodyPr>
            <a:lstStyle/>
            <a:p>
              <a:endParaRPr lang="zh-CN" altLang="en-US"/>
            </a:p>
          </p:txBody>
        </p:sp>
        <p:sp>
          <p:nvSpPr>
            <p:cNvPr id="16430" name="Line 36"/>
            <p:cNvSpPr>
              <a:spLocks noChangeShapeType="1"/>
            </p:cNvSpPr>
            <p:nvPr/>
          </p:nvSpPr>
          <p:spPr bwMode="auto">
            <a:xfrm flipH="1">
              <a:off x="1056" y="2544"/>
              <a:ext cx="528" cy="0"/>
            </a:xfrm>
            <a:prstGeom prst="line">
              <a:avLst/>
            </a:prstGeom>
            <a:noFill/>
            <a:ln w="19050">
              <a:solidFill>
                <a:srgbClr val="000000"/>
              </a:solidFill>
              <a:prstDash val="dash"/>
              <a:round/>
              <a:headEnd type="none" w="sm" len="lg"/>
              <a:tailEnd type="none" w="sm" len="lg"/>
            </a:ln>
          </p:spPr>
          <p:txBody>
            <a:bodyPr wrap="none" anchor="ctr">
              <a:spAutoFit/>
            </a:bodyPr>
            <a:lstStyle/>
            <a:p>
              <a:endParaRPr lang="zh-CN" altLang="en-US"/>
            </a:p>
          </p:txBody>
        </p:sp>
        <p:sp>
          <p:nvSpPr>
            <p:cNvPr id="16431" name="Line 37"/>
            <p:cNvSpPr>
              <a:spLocks noChangeShapeType="1"/>
            </p:cNvSpPr>
            <p:nvPr/>
          </p:nvSpPr>
          <p:spPr bwMode="auto">
            <a:xfrm>
              <a:off x="1200" y="1776"/>
              <a:ext cx="0" cy="768"/>
            </a:xfrm>
            <a:prstGeom prst="line">
              <a:avLst/>
            </a:prstGeom>
            <a:noFill/>
            <a:ln w="28575">
              <a:solidFill>
                <a:srgbClr val="FF33CC"/>
              </a:solidFill>
              <a:prstDash val="dash"/>
              <a:round/>
              <a:headEnd type="triangle" w="sm" len="lg"/>
              <a:tailEnd type="triangle" w="sm" len="lg"/>
            </a:ln>
          </p:spPr>
          <p:txBody>
            <a:bodyPr anchor="ctr">
              <a:spAutoFit/>
            </a:bodyPr>
            <a:lstStyle/>
            <a:p>
              <a:endParaRPr lang="zh-CN" altLang="en-US"/>
            </a:p>
          </p:txBody>
        </p:sp>
        <p:graphicFrame>
          <p:nvGraphicFramePr>
            <p:cNvPr id="16389" name="Object 3"/>
            <p:cNvGraphicFramePr>
              <a:graphicFrameLocks noChangeAspect="1"/>
            </p:cNvGraphicFramePr>
            <p:nvPr/>
          </p:nvGraphicFramePr>
          <p:xfrm>
            <a:off x="960" y="2064"/>
            <a:ext cx="216" cy="288"/>
          </p:xfrm>
          <a:graphic>
            <a:graphicData uri="http://schemas.openxmlformats.org/presentationml/2006/ole">
              <p:oleObj spid="_x0000_s31749" name="Equation" r:id="rId6" imgW="190440" imgH="253800" progId="">
                <p:embed/>
              </p:oleObj>
            </a:graphicData>
          </a:graphic>
        </p:graphicFrame>
      </p:grpSp>
      <p:grpSp>
        <p:nvGrpSpPr>
          <p:cNvPr id="8" name="Group 39"/>
          <p:cNvGrpSpPr>
            <a:grpSpLocks/>
          </p:cNvGrpSpPr>
          <p:nvPr/>
        </p:nvGrpSpPr>
        <p:grpSpPr bwMode="auto">
          <a:xfrm>
            <a:off x="2362200" y="3657600"/>
            <a:ext cx="4876800" cy="1219200"/>
            <a:chOff x="1488" y="2064"/>
            <a:chExt cx="3072" cy="768"/>
          </a:xfrm>
        </p:grpSpPr>
        <p:sp>
          <p:nvSpPr>
            <p:cNvPr id="16426" name="Line 40"/>
            <p:cNvSpPr>
              <a:spLocks noChangeShapeType="1"/>
            </p:cNvSpPr>
            <p:nvPr/>
          </p:nvSpPr>
          <p:spPr bwMode="auto">
            <a:xfrm>
              <a:off x="1488" y="2064"/>
              <a:ext cx="0" cy="720"/>
            </a:xfrm>
            <a:prstGeom prst="line">
              <a:avLst/>
            </a:prstGeom>
            <a:noFill/>
            <a:ln w="9525">
              <a:solidFill>
                <a:srgbClr val="000000"/>
              </a:solidFill>
              <a:prstDash val="dash"/>
              <a:round/>
              <a:headEnd/>
              <a:tailEnd/>
            </a:ln>
          </p:spPr>
          <p:txBody>
            <a:bodyPr wrap="none" anchor="ctr"/>
            <a:lstStyle/>
            <a:p>
              <a:endParaRPr lang="zh-CN" altLang="en-US"/>
            </a:p>
          </p:txBody>
        </p:sp>
        <p:graphicFrame>
          <p:nvGraphicFramePr>
            <p:cNvPr id="16388" name="Object 2"/>
            <p:cNvGraphicFramePr>
              <a:graphicFrameLocks noChangeAspect="1"/>
            </p:cNvGraphicFramePr>
            <p:nvPr/>
          </p:nvGraphicFramePr>
          <p:xfrm>
            <a:off x="2688" y="2496"/>
            <a:ext cx="313" cy="336"/>
          </p:xfrm>
          <a:graphic>
            <a:graphicData uri="http://schemas.openxmlformats.org/presentationml/2006/ole">
              <p:oleObj spid="_x0000_s31748" name="Equation" r:id="rId7" imgW="164880" imgH="177480" progId="">
                <p:embed/>
              </p:oleObj>
            </a:graphicData>
          </a:graphic>
        </p:graphicFrame>
        <p:sp>
          <p:nvSpPr>
            <p:cNvPr id="16427" name="Line 42"/>
            <p:cNvSpPr>
              <a:spLocks noChangeShapeType="1"/>
            </p:cNvSpPr>
            <p:nvPr/>
          </p:nvSpPr>
          <p:spPr bwMode="auto">
            <a:xfrm>
              <a:off x="3072" y="2688"/>
              <a:ext cx="1488" cy="0"/>
            </a:xfrm>
            <a:prstGeom prst="line">
              <a:avLst/>
            </a:prstGeom>
            <a:noFill/>
            <a:ln w="19050">
              <a:solidFill>
                <a:srgbClr val="000000"/>
              </a:solidFill>
              <a:round/>
              <a:headEnd/>
              <a:tailEnd type="triangle" w="sm" len="lg"/>
            </a:ln>
          </p:spPr>
          <p:txBody>
            <a:bodyPr wrap="none"/>
            <a:lstStyle/>
            <a:p>
              <a:endParaRPr lang="zh-CN" altLang="en-US"/>
            </a:p>
          </p:txBody>
        </p:sp>
        <p:sp>
          <p:nvSpPr>
            <p:cNvPr id="16428" name="Line 43"/>
            <p:cNvSpPr>
              <a:spLocks noChangeShapeType="1"/>
            </p:cNvSpPr>
            <p:nvPr/>
          </p:nvSpPr>
          <p:spPr bwMode="auto">
            <a:xfrm flipH="1" flipV="1">
              <a:off x="1488" y="2688"/>
              <a:ext cx="1056" cy="0"/>
            </a:xfrm>
            <a:prstGeom prst="line">
              <a:avLst/>
            </a:prstGeom>
            <a:noFill/>
            <a:ln w="19050">
              <a:solidFill>
                <a:srgbClr val="000000"/>
              </a:solidFill>
              <a:round/>
              <a:headEnd/>
              <a:tailEnd type="triangle" w="sm" len="lg"/>
            </a:ln>
          </p:spPr>
          <p:txBody>
            <a:bodyPr wrap="none"/>
            <a:lstStyle/>
            <a:p>
              <a:endParaRPr lang="zh-CN" altLang="en-US"/>
            </a:p>
          </p:txBody>
        </p:sp>
      </p:grpSp>
      <p:grpSp>
        <p:nvGrpSpPr>
          <p:cNvPr id="9" name="Group 44"/>
          <p:cNvGrpSpPr>
            <a:grpSpLocks/>
          </p:cNvGrpSpPr>
          <p:nvPr/>
        </p:nvGrpSpPr>
        <p:grpSpPr bwMode="auto">
          <a:xfrm>
            <a:off x="2362200" y="1676400"/>
            <a:ext cx="5715000" cy="2667000"/>
            <a:chOff x="1488" y="816"/>
            <a:chExt cx="3600" cy="1680"/>
          </a:xfrm>
        </p:grpSpPr>
        <p:grpSp>
          <p:nvGrpSpPr>
            <p:cNvPr id="10" name="Group 45"/>
            <p:cNvGrpSpPr>
              <a:grpSpLocks/>
            </p:cNvGrpSpPr>
            <p:nvPr/>
          </p:nvGrpSpPr>
          <p:grpSpPr bwMode="auto">
            <a:xfrm>
              <a:off x="1488" y="816"/>
              <a:ext cx="3600" cy="1680"/>
              <a:chOff x="1488" y="816"/>
              <a:chExt cx="3600" cy="1680"/>
            </a:xfrm>
          </p:grpSpPr>
          <p:sp>
            <p:nvSpPr>
              <p:cNvPr id="16414" name="Rectangle 46" descr="深色下对角线"/>
              <p:cNvSpPr>
                <a:spLocks noChangeArrowheads="1"/>
              </p:cNvSpPr>
              <p:nvPr/>
            </p:nvSpPr>
            <p:spPr bwMode="auto">
              <a:xfrm>
                <a:off x="3072" y="864"/>
                <a:ext cx="48" cy="1632"/>
              </a:xfrm>
              <a:prstGeom prst="rect">
                <a:avLst/>
              </a:prstGeom>
              <a:pattFill prst="dkDnDiag">
                <a:fgClr>
                  <a:schemeClr val="tx2"/>
                </a:fgClr>
                <a:bgClr>
                  <a:schemeClr val="accent2"/>
                </a:bgClr>
              </a:pattFill>
              <a:ln w="9525">
                <a:solidFill>
                  <a:schemeClr val="tx1"/>
                </a:solidFill>
                <a:miter lim="800000"/>
                <a:headEnd/>
                <a:tailEnd/>
              </a:ln>
            </p:spPr>
            <p:txBody>
              <a:bodyPr wrap="none" anchor="ctr"/>
              <a:lstStyle/>
              <a:p>
                <a:endParaRPr lang="zh-CN" altLang="en-US"/>
              </a:p>
            </p:txBody>
          </p:sp>
          <p:graphicFrame>
            <p:nvGraphicFramePr>
              <p:cNvPr id="16387" name="Object 1" descr="深色下对角线"/>
              <p:cNvGraphicFramePr>
                <a:graphicFrameLocks noChangeAspect="1"/>
              </p:cNvGraphicFramePr>
              <p:nvPr/>
            </p:nvGraphicFramePr>
            <p:xfrm>
              <a:off x="3112" y="816"/>
              <a:ext cx="223" cy="240"/>
            </p:xfrm>
            <a:graphic>
              <a:graphicData uri="http://schemas.openxmlformats.org/presentationml/2006/ole">
                <p:oleObj spid="_x0000_s31747" name="Equation" r:id="rId8" imgW="152280" imgH="164880" progId="">
                  <p:embed/>
                </p:oleObj>
              </a:graphicData>
            </a:graphic>
          </p:graphicFrame>
          <p:grpSp>
            <p:nvGrpSpPr>
              <p:cNvPr id="11" name="Group 48"/>
              <p:cNvGrpSpPr>
                <a:grpSpLocks/>
              </p:cNvGrpSpPr>
              <p:nvPr/>
            </p:nvGrpSpPr>
            <p:grpSpPr bwMode="auto">
              <a:xfrm>
                <a:off x="1488" y="1152"/>
                <a:ext cx="3600" cy="1056"/>
                <a:chOff x="1584" y="1200"/>
                <a:chExt cx="3600" cy="1056"/>
              </a:xfrm>
            </p:grpSpPr>
            <p:sp>
              <p:nvSpPr>
                <p:cNvPr id="16416" name="Line 49"/>
                <p:cNvSpPr>
                  <a:spLocks noChangeShapeType="1"/>
                </p:cNvSpPr>
                <p:nvPr/>
              </p:nvSpPr>
              <p:spPr bwMode="auto">
                <a:xfrm flipH="1">
                  <a:off x="1584" y="2256"/>
                  <a:ext cx="3600" cy="0"/>
                </a:xfrm>
                <a:prstGeom prst="line">
                  <a:avLst/>
                </a:prstGeom>
                <a:noFill/>
                <a:ln w="19050">
                  <a:solidFill>
                    <a:srgbClr val="000000"/>
                  </a:solidFill>
                  <a:prstDash val="dashDot"/>
                  <a:round/>
                  <a:headEnd/>
                  <a:tailEnd/>
                </a:ln>
              </p:spPr>
              <p:txBody>
                <a:bodyPr wrap="none" anchor="ctr"/>
                <a:lstStyle/>
                <a:p>
                  <a:endParaRPr lang="zh-CN" altLang="en-US"/>
                </a:p>
              </p:txBody>
            </p:sp>
            <p:grpSp>
              <p:nvGrpSpPr>
                <p:cNvPr id="12" name="Group 50"/>
                <p:cNvGrpSpPr>
                  <a:grpSpLocks/>
                </p:cNvGrpSpPr>
                <p:nvPr/>
              </p:nvGrpSpPr>
              <p:grpSpPr bwMode="auto">
                <a:xfrm>
                  <a:off x="3216" y="1200"/>
                  <a:ext cx="288" cy="1056"/>
                  <a:chOff x="3216" y="1152"/>
                  <a:chExt cx="288" cy="1056"/>
                </a:xfrm>
              </p:grpSpPr>
              <p:grpSp>
                <p:nvGrpSpPr>
                  <p:cNvPr id="13" name="Group 51"/>
                  <p:cNvGrpSpPr>
                    <a:grpSpLocks/>
                  </p:cNvGrpSpPr>
                  <p:nvPr/>
                </p:nvGrpSpPr>
                <p:grpSpPr bwMode="auto">
                  <a:xfrm>
                    <a:off x="3216" y="1680"/>
                    <a:ext cx="288" cy="528"/>
                    <a:chOff x="4512" y="3264"/>
                    <a:chExt cx="384" cy="480"/>
                  </a:xfrm>
                </p:grpSpPr>
                <p:grpSp>
                  <p:nvGrpSpPr>
                    <p:cNvPr id="14" name="Group 52"/>
                    <p:cNvGrpSpPr>
                      <a:grpSpLocks/>
                    </p:cNvGrpSpPr>
                    <p:nvPr/>
                  </p:nvGrpSpPr>
                  <p:grpSpPr bwMode="auto">
                    <a:xfrm>
                      <a:off x="4512" y="3360"/>
                      <a:ext cx="384" cy="384"/>
                      <a:chOff x="4512" y="3360"/>
                      <a:chExt cx="384" cy="384"/>
                    </a:xfrm>
                  </p:grpSpPr>
                  <p:sp>
                    <p:nvSpPr>
                      <p:cNvPr id="16422" name="Rectangle 53"/>
                      <p:cNvSpPr>
                        <a:spLocks noChangeArrowheads="1"/>
                      </p:cNvSpPr>
                      <p:nvPr/>
                    </p:nvSpPr>
                    <p:spPr bwMode="auto">
                      <a:xfrm>
                        <a:off x="4512" y="3648"/>
                        <a:ext cx="384" cy="96"/>
                      </a:xfrm>
                      <a:prstGeom prst="rect">
                        <a:avLst/>
                      </a:prstGeom>
                      <a:gradFill rotWithShape="0">
                        <a:gsLst>
                          <a:gs pos="0">
                            <a:srgbClr val="000000"/>
                          </a:gs>
                          <a:gs pos="50000">
                            <a:srgbClr val="FFFF5D"/>
                          </a:gs>
                          <a:gs pos="100000">
                            <a:srgbClr val="000000"/>
                          </a:gs>
                        </a:gsLst>
                        <a:lin ang="5400000" scaled="1"/>
                      </a:gradFill>
                      <a:ln w="9525">
                        <a:noFill/>
                        <a:miter lim="800000"/>
                        <a:headEnd/>
                        <a:tailEnd/>
                      </a:ln>
                    </p:spPr>
                    <p:txBody>
                      <a:bodyPr wrap="none" anchor="ctr"/>
                      <a:lstStyle/>
                      <a:p>
                        <a:endParaRPr lang="zh-CN" altLang="en-US"/>
                      </a:p>
                    </p:txBody>
                  </p:sp>
                  <p:sp>
                    <p:nvSpPr>
                      <p:cNvPr id="16423" name="Rectangle 54"/>
                      <p:cNvSpPr>
                        <a:spLocks noChangeArrowheads="1"/>
                      </p:cNvSpPr>
                      <p:nvPr/>
                    </p:nvSpPr>
                    <p:spPr bwMode="auto">
                      <a:xfrm>
                        <a:off x="4512" y="3552"/>
                        <a:ext cx="384" cy="96"/>
                      </a:xfrm>
                      <a:prstGeom prst="rect">
                        <a:avLst/>
                      </a:prstGeom>
                      <a:gradFill rotWithShape="0">
                        <a:gsLst>
                          <a:gs pos="0">
                            <a:srgbClr val="000000"/>
                          </a:gs>
                          <a:gs pos="50000">
                            <a:srgbClr val="FFFF5D"/>
                          </a:gs>
                          <a:gs pos="100000">
                            <a:srgbClr val="000000"/>
                          </a:gs>
                        </a:gsLst>
                        <a:lin ang="5400000" scaled="1"/>
                      </a:gradFill>
                      <a:ln w="9525">
                        <a:noFill/>
                        <a:miter lim="800000"/>
                        <a:headEnd/>
                        <a:tailEnd/>
                      </a:ln>
                    </p:spPr>
                    <p:txBody>
                      <a:bodyPr wrap="none" anchor="ctr"/>
                      <a:lstStyle/>
                      <a:p>
                        <a:endParaRPr lang="zh-CN" altLang="en-US"/>
                      </a:p>
                    </p:txBody>
                  </p:sp>
                  <p:sp>
                    <p:nvSpPr>
                      <p:cNvPr id="16424" name="Rectangle 55"/>
                      <p:cNvSpPr>
                        <a:spLocks noChangeArrowheads="1"/>
                      </p:cNvSpPr>
                      <p:nvPr/>
                    </p:nvSpPr>
                    <p:spPr bwMode="auto">
                      <a:xfrm>
                        <a:off x="4512" y="3456"/>
                        <a:ext cx="384" cy="96"/>
                      </a:xfrm>
                      <a:prstGeom prst="rect">
                        <a:avLst/>
                      </a:prstGeom>
                      <a:gradFill rotWithShape="0">
                        <a:gsLst>
                          <a:gs pos="0">
                            <a:srgbClr val="000000"/>
                          </a:gs>
                          <a:gs pos="50000">
                            <a:srgbClr val="FFFF5D"/>
                          </a:gs>
                          <a:gs pos="100000">
                            <a:srgbClr val="000000"/>
                          </a:gs>
                        </a:gsLst>
                        <a:lin ang="5400000" scaled="1"/>
                      </a:gradFill>
                      <a:ln w="9525">
                        <a:noFill/>
                        <a:miter lim="800000"/>
                        <a:headEnd/>
                        <a:tailEnd/>
                      </a:ln>
                    </p:spPr>
                    <p:txBody>
                      <a:bodyPr wrap="none" anchor="ctr"/>
                      <a:lstStyle/>
                      <a:p>
                        <a:endParaRPr lang="zh-CN" altLang="en-US"/>
                      </a:p>
                    </p:txBody>
                  </p:sp>
                  <p:sp>
                    <p:nvSpPr>
                      <p:cNvPr id="16425" name="Rectangle 56"/>
                      <p:cNvSpPr>
                        <a:spLocks noChangeArrowheads="1"/>
                      </p:cNvSpPr>
                      <p:nvPr/>
                    </p:nvSpPr>
                    <p:spPr bwMode="auto">
                      <a:xfrm>
                        <a:off x="4512" y="3360"/>
                        <a:ext cx="384" cy="96"/>
                      </a:xfrm>
                      <a:prstGeom prst="rect">
                        <a:avLst/>
                      </a:prstGeom>
                      <a:gradFill rotWithShape="0">
                        <a:gsLst>
                          <a:gs pos="0">
                            <a:srgbClr val="000000"/>
                          </a:gs>
                          <a:gs pos="50000">
                            <a:srgbClr val="FFFF5D"/>
                          </a:gs>
                          <a:gs pos="100000">
                            <a:srgbClr val="000000"/>
                          </a:gs>
                        </a:gsLst>
                        <a:lin ang="5400000" scaled="1"/>
                      </a:gradFill>
                      <a:ln w="9525">
                        <a:noFill/>
                        <a:miter lim="800000"/>
                        <a:headEnd/>
                        <a:tailEnd/>
                      </a:ln>
                    </p:spPr>
                    <p:txBody>
                      <a:bodyPr wrap="none" anchor="ctr"/>
                      <a:lstStyle/>
                      <a:p>
                        <a:endParaRPr lang="zh-CN" altLang="en-US"/>
                      </a:p>
                    </p:txBody>
                  </p:sp>
                </p:grpSp>
                <p:sp>
                  <p:nvSpPr>
                    <p:cNvPr id="16421" name="Rectangle 57"/>
                    <p:cNvSpPr>
                      <a:spLocks noChangeArrowheads="1"/>
                    </p:cNvSpPr>
                    <p:nvPr/>
                  </p:nvSpPr>
                  <p:spPr bwMode="auto">
                    <a:xfrm>
                      <a:off x="4512" y="3264"/>
                      <a:ext cx="384" cy="96"/>
                    </a:xfrm>
                    <a:prstGeom prst="rect">
                      <a:avLst/>
                    </a:prstGeom>
                    <a:gradFill rotWithShape="0">
                      <a:gsLst>
                        <a:gs pos="0">
                          <a:srgbClr val="000000"/>
                        </a:gs>
                        <a:gs pos="50000">
                          <a:srgbClr val="FFFF5D"/>
                        </a:gs>
                        <a:gs pos="100000">
                          <a:srgbClr val="000000"/>
                        </a:gs>
                      </a:gsLst>
                      <a:lin ang="5400000" scaled="1"/>
                    </a:gradFill>
                    <a:ln w="9525">
                      <a:noFill/>
                      <a:miter lim="800000"/>
                      <a:headEnd/>
                      <a:tailEnd/>
                    </a:ln>
                  </p:spPr>
                  <p:txBody>
                    <a:bodyPr wrap="none" anchor="ctr"/>
                    <a:lstStyle/>
                    <a:p>
                      <a:endParaRPr lang="zh-CN" altLang="en-US"/>
                    </a:p>
                  </p:txBody>
                </p:sp>
              </p:grpSp>
              <p:sp>
                <p:nvSpPr>
                  <p:cNvPr id="16419" name="Rectangle 58"/>
                  <p:cNvSpPr>
                    <a:spLocks noChangeArrowheads="1"/>
                  </p:cNvSpPr>
                  <p:nvPr/>
                </p:nvSpPr>
                <p:spPr bwMode="auto">
                  <a:xfrm>
                    <a:off x="3216" y="1152"/>
                    <a:ext cx="288" cy="528"/>
                  </a:xfrm>
                  <a:prstGeom prst="rect">
                    <a:avLst/>
                  </a:prstGeom>
                  <a:gradFill rotWithShape="0">
                    <a:gsLst>
                      <a:gs pos="0">
                        <a:srgbClr val="FFFF5D"/>
                      </a:gs>
                      <a:gs pos="100000">
                        <a:srgbClr val="000000"/>
                      </a:gs>
                    </a:gsLst>
                    <a:lin ang="5400000" scaled="1"/>
                  </a:gradFill>
                  <a:ln w="9525">
                    <a:noFill/>
                    <a:miter lim="800000"/>
                    <a:headEnd/>
                    <a:tailEnd/>
                  </a:ln>
                </p:spPr>
                <p:txBody>
                  <a:bodyPr wrap="none" anchor="ctr"/>
                  <a:lstStyle/>
                  <a:p>
                    <a:endParaRPr lang="zh-CN" altLang="en-US"/>
                  </a:p>
                </p:txBody>
              </p:sp>
            </p:grpSp>
          </p:grpSp>
        </p:grpSp>
        <p:sp>
          <p:nvSpPr>
            <p:cNvPr id="16413" name="Text Box 59"/>
            <p:cNvSpPr txBox="1">
              <a:spLocks noChangeArrowheads="1"/>
            </p:cNvSpPr>
            <p:nvPr/>
          </p:nvSpPr>
          <p:spPr bwMode="auto">
            <a:xfrm>
              <a:off x="3072" y="2169"/>
              <a:ext cx="336" cy="327"/>
            </a:xfrm>
            <a:prstGeom prst="rect">
              <a:avLst/>
            </a:prstGeom>
            <a:noFill/>
            <a:ln w="9525">
              <a:noFill/>
              <a:miter lim="800000"/>
              <a:headEnd/>
              <a:tailEnd/>
            </a:ln>
          </p:spPr>
          <p:txBody>
            <a:bodyPr>
              <a:spAutoFit/>
            </a:bodyPr>
            <a:lstStyle/>
            <a:p>
              <a:pPr>
                <a:spcBef>
                  <a:spcPct val="50000"/>
                </a:spcBef>
              </a:pPr>
              <a:r>
                <a:rPr lang="en-US" altLang="zh-CN" sz="2800" b="1" i="1">
                  <a:solidFill>
                    <a:srgbClr val="CC0000"/>
                  </a:solidFill>
                  <a:latin typeface="Times New Roman" pitchFamily="18" charset="0"/>
                </a:rPr>
                <a:t>L</a:t>
              </a:r>
            </a:p>
          </p:txBody>
        </p:sp>
      </p:grpSp>
      <p:sp>
        <p:nvSpPr>
          <p:cNvPr id="61" name="Oval 20"/>
          <p:cNvSpPr>
            <a:spLocks noChangeArrowheads="1"/>
          </p:cNvSpPr>
          <p:nvPr/>
        </p:nvSpPr>
        <p:spPr bwMode="auto">
          <a:xfrm>
            <a:off x="2914650" y="609600"/>
            <a:ext cx="6153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6411" name="Rectangle 23"/>
          <p:cNvSpPr>
            <a:spLocks noChangeArrowheads="1"/>
          </p:cNvSpPr>
          <p:nvPr/>
        </p:nvSpPr>
        <p:spPr bwMode="auto">
          <a:xfrm>
            <a:off x="3200400" y="65088"/>
            <a:ext cx="579755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11-2 </a:t>
            </a:r>
            <a:r>
              <a:rPr kumimoji="1" lang="zh-CN" altLang="en-US" sz="2800" b="1">
                <a:solidFill>
                  <a:srgbClr val="000066"/>
                </a:solidFill>
                <a:latin typeface="楷体_GB2312" pitchFamily="49" charset="-122"/>
                <a:ea typeface="楷体_GB2312" pitchFamily="49" charset="-122"/>
              </a:rPr>
              <a:t>杨氏双缝干涉实验 劳埃德镜</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up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trips(upRigh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grpId="0" nodeType="clickEffect">
                                  <p:stCondLst>
                                    <p:cond delay="0"/>
                                  </p:stCondLst>
                                  <p:childTnLst>
                                    <p:set>
                                      <p:cBhvr>
                                        <p:cTn id="21" dur="1" fill="hold">
                                          <p:stCondLst>
                                            <p:cond delay="0"/>
                                          </p:stCondLst>
                                        </p:cTn>
                                        <p:tgtEl>
                                          <p:spTgt spid="25614"/>
                                        </p:tgtEl>
                                        <p:attrNameLst>
                                          <p:attrName>style.visibility</p:attrName>
                                        </p:attrNameLst>
                                      </p:cBhvr>
                                      <p:to>
                                        <p:strVal val="visible"/>
                                      </p:to>
                                    </p:set>
                                    <p:animEffect transition="in" filter="strips(upRight)">
                                      <p:cBhvr>
                                        <p:cTn id="22" dur="500"/>
                                        <p:tgtEl>
                                          <p:spTgt spid="25614"/>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strips(down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42"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arn(out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arn(outVertic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3" presetClass="entr" presetSubtype="272"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strVal val="2/3*#ppt_w"/>
                                          </p:val>
                                        </p:tav>
                                        <p:tav tm="100000">
                                          <p:val>
                                            <p:strVal val="#ppt_w"/>
                                          </p:val>
                                        </p:tav>
                                      </p:tavLst>
                                    </p:anim>
                                    <p:anim calcmode="lin" valueType="num">
                                      <p:cBhvr>
                                        <p:cTn id="43" dur="500" fill="hold"/>
                                        <p:tgtEl>
                                          <p:spTgt spid="9"/>
                                        </p:tgtEl>
                                        <p:attrNameLst>
                                          <p:attrName>ppt_h</p:attrName>
                                        </p:attrNameLst>
                                      </p:cBhvr>
                                      <p:tavLst>
                                        <p:tav tm="0">
                                          <p:val>
                                            <p:strVal val="2/3*#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灯片编号占位符 1"/>
          <p:cNvSpPr>
            <a:spLocks noGrp="1"/>
          </p:cNvSpPr>
          <p:nvPr>
            <p:ph type="sldNum" sz="quarter" idx="10"/>
          </p:nvPr>
        </p:nvSpPr>
        <p:spPr>
          <a:noFill/>
        </p:spPr>
        <p:txBody>
          <a:bodyPr/>
          <a:lstStyle/>
          <a:p>
            <a:fld id="{D3508E18-44A7-4620-A0ED-CF9B83397296}" type="slidenum">
              <a:rPr lang="en-US" altLang="zh-CN" smtClean="0"/>
              <a:pPr/>
              <a:t>32</a:t>
            </a:fld>
            <a:endParaRPr lang="en-US" altLang="zh-CN" smtClean="0"/>
          </a:p>
        </p:txBody>
      </p:sp>
      <p:sp>
        <p:nvSpPr>
          <p:cNvPr id="17415" name="Text Box 2"/>
          <p:cNvSpPr txBox="1">
            <a:spLocks noChangeArrowheads="1"/>
          </p:cNvSpPr>
          <p:nvPr/>
        </p:nvSpPr>
        <p:spPr bwMode="auto">
          <a:xfrm>
            <a:off x="685800" y="762000"/>
            <a:ext cx="7772400" cy="3597275"/>
          </a:xfrm>
          <a:prstGeom prst="rect">
            <a:avLst/>
          </a:prstGeom>
          <a:noFill/>
          <a:ln w="9525">
            <a:noFill/>
            <a:miter lim="800000"/>
            <a:headEnd/>
            <a:tailEnd/>
          </a:ln>
        </p:spPr>
        <p:txBody>
          <a:bodyPr anchor="ctr">
            <a:spAutoFit/>
          </a:bodyPr>
          <a:lstStyle/>
          <a:p>
            <a:pPr fontAlgn="t">
              <a:lnSpc>
                <a:spcPct val="120000"/>
              </a:lnSpc>
              <a:spcBef>
                <a:spcPct val="50000"/>
              </a:spcBef>
            </a:pPr>
            <a:r>
              <a:rPr lang="zh-CN" altLang="en-US" sz="3200" b="1">
                <a:solidFill>
                  <a:srgbClr val="CC0000"/>
                </a:solidFill>
                <a:latin typeface="Times New Roman" pitchFamily="18" charset="0"/>
              </a:rPr>
              <a:t>例</a:t>
            </a:r>
            <a:r>
              <a:rPr lang="en-US" altLang="zh-CN" sz="3200" b="1">
                <a:solidFill>
                  <a:srgbClr val="CC0000"/>
                </a:solidFill>
                <a:latin typeface="Times New Roman" pitchFamily="18" charset="0"/>
              </a:rPr>
              <a:t>2  </a:t>
            </a:r>
            <a:r>
              <a:rPr lang="zh-CN" altLang="en-US" sz="3200" b="1">
                <a:solidFill>
                  <a:srgbClr val="000000"/>
                </a:solidFill>
                <a:latin typeface="Times New Roman" pitchFamily="18" charset="0"/>
              </a:rPr>
              <a:t>如图 离湖面 </a:t>
            </a:r>
            <a:r>
              <a:rPr lang="en-US" altLang="zh-CN" sz="3200" i="1">
                <a:solidFill>
                  <a:srgbClr val="000000"/>
                </a:solidFill>
                <a:latin typeface="Times New Roman" pitchFamily="18" charset="0"/>
              </a:rPr>
              <a:t>h </a:t>
            </a:r>
            <a:r>
              <a:rPr lang="en-US" altLang="zh-CN" sz="3200" b="1">
                <a:solidFill>
                  <a:srgbClr val="000000"/>
                </a:solidFill>
                <a:latin typeface="宋体" pitchFamily="2" charset="-122"/>
              </a:rPr>
              <a:t>= </a:t>
            </a:r>
            <a:r>
              <a:rPr lang="en-US" altLang="zh-CN" sz="3200">
                <a:solidFill>
                  <a:srgbClr val="000000"/>
                </a:solidFill>
                <a:latin typeface="Times New Roman" pitchFamily="18" charset="0"/>
              </a:rPr>
              <a:t>0.5 m</a:t>
            </a:r>
            <a:r>
              <a:rPr lang="zh-CN" altLang="en-US" sz="3200" b="1">
                <a:solidFill>
                  <a:srgbClr val="000000"/>
                </a:solidFill>
                <a:latin typeface="Times New Roman" pitchFamily="18" charset="0"/>
              </a:rPr>
              <a:t>处有一电磁波接收器位于 </a:t>
            </a:r>
            <a:r>
              <a:rPr lang="en-US" altLang="zh-CN" sz="3200" i="1">
                <a:solidFill>
                  <a:srgbClr val="000000"/>
                </a:solidFill>
                <a:latin typeface="Times New Roman" pitchFamily="18" charset="0"/>
              </a:rPr>
              <a:t>C</a:t>
            </a:r>
            <a:r>
              <a:rPr lang="en-US" altLang="zh-CN" sz="3200" b="1">
                <a:solidFill>
                  <a:srgbClr val="000000"/>
                </a:solidFill>
                <a:latin typeface="Times New Roman" pitchFamily="18" charset="0"/>
              </a:rPr>
              <a:t> </a:t>
            </a:r>
            <a:r>
              <a:rPr lang="zh-CN" altLang="en-US" sz="3200" b="1">
                <a:solidFill>
                  <a:srgbClr val="000000"/>
                </a:solidFill>
                <a:latin typeface="Times New Roman" pitchFamily="18" charset="0"/>
              </a:rPr>
              <a:t>，当一射电星从地平面渐渐升起时，  接收器断续地检测到一系列极大值 </a:t>
            </a:r>
            <a:r>
              <a:rPr lang="en-US" altLang="zh-CN" sz="3200" b="1">
                <a:solidFill>
                  <a:srgbClr val="000000"/>
                </a:solidFill>
                <a:latin typeface="Times New Roman" pitchFamily="18" charset="0"/>
              </a:rPr>
              <a:t>.  </a:t>
            </a:r>
            <a:r>
              <a:rPr lang="zh-CN" altLang="en-US" sz="3200" b="1">
                <a:solidFill>
                  <a:srgbClr val="000000"/>
                </a:solidFill>
                <a:latin typeface="Times New Roman" pitchFamily="18" charset="0"/>
              </a:rPr>
              <a:t>已知射电星所发射的电磁波的波长为</a:t>
            </a:r>
            <a:r>
              <a:rPr lang="en-US" altLang="zh-CN" sz="3200">
                <a:solidFill>
                  <a:srgbClr val="000000"/>
                </a:solidFill>
                <a:latin typeface="Times New Roman" pitchFamily="18" charset="0"/>
              </a:rPr>
              <a:t>20.0 cm</a:t>
            </a:r>
            <a:r>
              <a:rPr lang="en-US" altLang="zh-CN" sz="3200" b="1">
                <a:solidFill>
                  <a:srgbClr val="000000"/>
                </a:solidFill>
                <a:latin typeface="宋体" pitchFamily="2" charset="-122"/>
              </a:rPr>
              <a:t>,</a:t>
            </a:r>
            <a:r>
              <a:rPr lang="zh-CN" altLang="en-US" sz="3200" b="1">
                <a:solidFill>
                  <a:srgbClr val="000000"/>
                </a:solidFill>
                <a:latin typeface="Times New Roman" pitchFamily="18" charset="0"/>
              </a:rPr>
              <a:t>求第一次测到极大值时，射电星的方位与湖面所成角度</a:t>
            </a:r>
            <a:r>
              <a:rPr lang="en-US" altLang="zh-CN" sz="3200" b="1">
                <a:solidFill>
                  <a:srgbClr val="000000"/>
                </a:solidFill>
                <a:latin typeface="Times New Roman" pitchFamily="18" charset="0"/>
              </a:rPr>
              <a:t>.</a:t>
            </a:r>
          </a:p>
        </p:txBody>
      </p:sp>
      <p:grpSp>
        <p:nvGrpSpPr>
          <p:cNvPr id="2" name="Group 42"/>
          <p:cNvGrpSpPr>
            <a:grpSpLocks/>
          </p:cNvGrpSpPr>
          <p:nvPr/>
        </p:nvGrpSpPr>
        <p:grpSpPr bwMode="auto">
          <a:xfrm>
            <a:off x="5029200" y="3886200"/>
            <a:ext cx="3581400" cy="2316163"/>
            <a:chOff x="240" y="984"/>
            <a:chExt cx="2640" cy="1752"/>
          </a:xfrm>
        </p:grpSpPr>
        <p:grpSp>
          <p:nvGrpSpPr>
            <p:cNvPr id="3" name="Group 43"/>
            <p:cNvGrpSpPr>
              <a:grpSpLocks/>
            </p:cNvGrpSpPr>
            <p:nvPr/>
          </p:nvGrpSpPr>
          <p:grpSpPr bwMode="auto">
            <a:xfrm>
              <a:off x="240" y="1056"/>
              <a:ext cx="2640" cy="1680"/>
              <a:chOff x="240" y="1056"/>
              <a:chExt cx="2640" cy="1680"/>
            </a:xfrm>
          </p:grpSpPr>
          <p:grpSp>
            <p:nvGrpSpPr>
              <p:cNvPr id="4" name="Group 44"/>
              <p:cNvGrpSpPr>
                <a:grpSpLocks/>
              </p:cNvGrpSpPr>
              <p:nvPr/>
            </p:nvGrpSpPr>
            <p:grpSpPr bwMode="auto">
              <a:xfrm>
                <a:off x="240" y="1056"/>
                <a:ext cx="2640" cy="1680"/>
                <a:chOff x="240" y="1056"/>
                <a:chExt cx="2640" cy="1680"/>
              </a:xfrm>
            </p:grpSpPr>
            <p:sp>
              <p:nvSpPr>
                <p:cNvPr id="17446" name="Rectangle 45"/>
                <p:cNvSpPr>
                  <a:spLocks noChangeArrowheads="1"/>
                </p:cNvSpPr>
                <p:nvPr/>
              </p:nvSpPr>
              <p:spPr bwMode="auto">
                <a:xfrm>
                  <a:off x="240" y="1056"/>
                  <a:ext cx="2592" cy="1680"/>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17447" name="Rectangle 46" descr="横虚线"/>
                <p:cNvSpPr>
                  <a:spLocks noChangeArrowheads="1"/>
                </p:cNvSpPr>
                <p:nvPr/>
              </p:nvSpPr>
              <p:spPr bwMode="auto">
                <a:xfrm>
                  <a:off x="336" y="2112"/>
                  <a:ext cx="2016" cy="528"/>
                </a:xfrm>
                <a:prstGeom prst="rect">
                  <a:avLst/>
                </a:prstGeom>
                <a:pattFill prst="dashHorz">
                  <a:fgClr>
                    <a:srgbClr val="12D4EE"/>
                  </a:fgClr>
                  <a:bgClr>
                    <a:srgbClr val="FFFFFF"/>
                  </a:bgClr>
                </a:pattFill>
                <a:ln w="12700">
                  <a:solidFill>
                    <a:schemeClr val="tx2"/>
                  </a:solidFill>
                  <a:miter lim="800000"/>
                  <a:headEnd/>
                  <a:tailEnd/>
                </a:ln>
              </p:spPr>
              <p:txBody>
                <a:bodyPr wrap="none" anchor="ctr"/>
                <a:lstStyle/>
                <a:p>
                  <a:endParaRPr lang="zh-CN" altLang="en-US"/>
                </a:p>
              </p:txBody>
            </p:sp>
            <p:sp>
              <p:nvSpPr>
                <p:cNvPr id="17448" name="AutoShape 47"/>
                <p:cNvSpPr>
                  <a:spLocks noChangeArrowheads="1"/>
                </p:cNvSpPr>
                <p:nvPr/>
              </p:nvSpPr>
              <p:spPr bwMode="auto">
                <a:xfrm>
                  <a:off x="2208" y="1920"/>
                  <a:ext cx="96" cy="192"/>
                </a:xfrm>
                <a:prstGeom prst="roundRect">
                  <a:avLst>
                    <a:gd name="adj" fmla="val 16667"/>
                  </a:avLst>
                </a:prstGeom>
                <a:gradFill rotWithShape="0">
                  <a:gsLst>
                    <a:gs pos="0">
                      <a:srgbClr val="B8C2DA"/>
                    </a:gs>
                    <a:gs pos="50000">
                      <a:srgbClr val="7A8190"/>
                    </a:gs>
                    <a:gs pos="100000">
                      <a:srgbClr val="B8C2DA"/>
                    </a:gs>
                  </a:gsLst>
                  <a:lin ang="0" scaled="1"/>
                </a:gradFill>
                <a:ln w="9525">
                  <a:solidFill>
                    <a:srgbClr val="000000"/>
                  </a:solidFill>
                  <a:round/>
                  <a:headEnd/>
                  <a:tailEnd/>
                </a:ln>
              </p:spPr>
              <p:txBody>
                <a:bodyPr wrap="none" anchor="ctr"/>
                <a:lstStyle/>
                <a:p>
                  <a:endParaRPr lang="zh-CN" altLang="en-US"/>
                </a:p>
              </p:txBody>
            </p:sp>
            <p:sp>
              <p:nvSpPr>
                <p:cNvPr id="17449" name="Text Box 48"/>
                <p:cNvSpPr txBox="1">
                  <a:spLocks noChangeArrowheads="1"/>
                </p:cNvSpPr>
                <p:nvPr/>
              </p:nvSpPr>
              <p:spPr bwMode="auto">
                <a:xfrm>
                  <a:off x="1345" y="2060"/>
                  <a:ext cx="671" cy="393"/>
                </a:xfrm>
                <a:prstGeom prst="rect">
                  <a:avLst/>
                </a:prstGeom>
                <a:noFill/>
                <a:ln w="9525">
                  <a:noFill/>
                  <a:miter lim="800000"/>
                  <a:headEnd/>
                  <a:tailEnd/>
                </a:ln>
              </p:spPr>
              <p:txBody>
                <a:bodyPr anchor="ctr">
                  <a:spAutoFit/>
                </a:bodyPr>
                <a:lstStyle/>
                <a:p>
                  <a:pPr algn="ctr" fontAlgn="t">
                    <a:spcBef>
                      <a:spcPct val="50000"/>
                    </a:spcBef>
                  </a:pPr>
                  <a:r>
                    <a:rPr lang="en-US" altLang="zh-CN" sz="2800" i="1">
                      <a:solidFill>
                        <a:srgbClr val="000000"/>
                      </a:solidFill>
                      <a:latin typeface="Times New Roman" pitchFamily="18" charset="0"/>
                    </a:rPr>
                    <a:t>A</a:t>
                  </a:r>
                </a:p>
              </p:txBody>
            </p:sp>
            <p:sp>
              <p:nvSpPr>
                <p:cNvPr id="17450" name="Text Box 49"/>
                <p:cNvSpPr txBox="1">
                  <a:spLocks noChangeArrowheads="1"/>
                </p:cNvSpPr>
                <p:nvPr/>
              </p:nvSpPr>
              <p:spPr bwMode="auto">
                <a:xfrm>
                  <a:off x="2135" y="1359"/>
                  <a:ext cx="745" cy="392"/>
                </a:xfrm>
                <a:prstGeom prst="rect">
                  <a:avLst/>
                </a:prstGeom>
                <a:noFill/>
                <a:ln w="9525">
                  <a:noFill/>
                  <a:miter lim="800000"/>
                  <a:headEnd/>
                  <a:tailEnd/>
                </a:ln>
              </p:spPr>
              <p:txBody>
                <a:bodyPr anchor="ctr">
                  <a:spAutoFit/>
                </a:bodyPr>
                <a:lstStyle/>
                <a:p>
                  <a:pPr fontAlgn="t">
                    <a:spcBef>
                      <a:spcPct val="50000"/>
                    </a:spcBef>
                  </a:pPr>
                  <a:r>
                    <a:rPr lang="en-US" altLang="zh-CN" sz="2800" i="1">
                      <a:solidFill>
                        <a:srgbClr val="000000"/>
                      </a:solidFill>
                      <a:latin typeface="Times New Roman" pitchFamily="18" charset="0"/>
                    </a:rPr>
                    <a:t>C</a:t>
                  </a:r>
                </a:p>
              </p:txBody>
            </p:sp>
            <p:sp>
              <p:nvSpPr>
                <p:cNvPr id="17451" name="Line 50"/>
                <p:cNvSpPr>
                  <a:spLocks noChangeShapeType="1"/>
                </p:cNvSpPr>
                <p:nvPr/>
              </p:nvSpPr>
              <p:spPr bwMode="auto">
                <a:xfrm>
                  <a:off x="2496" y="1872"/>
                  <a:ext cx="0" cy="240"/>
                </a:xfrm>
                <a:prstGeom prst="line">
                  <a:avLst/>
                </a:prstGeom>
                <a:noFill/>
                <a:ln w="19050">
                  <a:solidFill>
                    <a:srgbClr val="FF3399"/>
                  </a:solidFill>
                  <a:prstDash val="dash"/>
                  <a:round/>
                  <a:headEnd type="triangle" w="sm" len="lg"/>
                  <a:tailEnd type="triangle" w="sm" len="lg"/>
                </a:ln>
              </p:spPr>
              <p:txBody>
                <a:bodyPr wrap="none" anchor="ctr"/>
                <a:lstStyle/>
                <a:p>
                  <a:endParaRPr lang="zh-CN" altLang="en-US"/>
                </a:p>
              </p:txBody>
            </p:sp>
            <p:graphicFrame>
              <p:nvGraphicFramePr>
                <p:cNvPr id="17413" name="Object 51"/>
                <p:cNvGraphicFramePr>
                  <a:graphicFrameLocks noChangeAspect="1"/>
                </p:cNvGraphicFramePr>
                <p:nvPr/>
              </p:nvGraphicFramePr>
              <p:xfrm>
                <a:off x="2520" y="1872"/>
                <a:ext cx="168" cy="240"/>
              </p:xfrm>
              <a:graphic>
                <a:graphicData uri="http://schemas.openxmlformats.org/presentationml/2006/ole">
                  <p:oleObj spid="_x0000_s32773" name="Equation" r:id="rId3" imgW="177480" imgH="253800" progId="">
                    <p:embed/>
                  </p:oleObj>
                </a:graphicData>
              </a:graphic>
            </p:graphicFrame>
            <p:sp>
              <p:nvSpPr>
                <p:cNvPr id="26676" name="AutoShape 52"/>
                <p:cNvSpPr>
                  <a:spLocks noChangeArrowheads="1"/>
                </p:cNvSpPr>
                <p:nvPr/>
              </p:nvSpPr>
              <p:spPr bwMode="auto">
                <a:xfrm rot="-9398369">
                  <a:off x="2064" y="1632"/>
                  <a:ext cx="190" cy="365"/>
                </a:xfrm>
                <a:prstGeom prst="moon">
                  <a:avLst>
                    <a:gd name="adj" fmla="val 45208"/>
                  </a:avLst>
                </a:prstGeom>
                <a:gradFill rotWithShape="0">
                  <a:gsLst>
                    <a:gs pos="0">
                      <a:schemeClr val="tx1"/>
                    </a:gs>
                    <a:gs pos="50000">
                      <a:schemeClr val="bg1"/>
                    </a:gs>
                    <a:gs pos="100000">
                      <a:schemeClr val="tx1"/>
                    </a:gs>
                  </a:gsLst>
                  <a:lin ang="0" scaled="1"/>
                </a:gradFill>
                <a:ln w="9525">
                  <a:solidFill>
                    <a:srgbClr val="000000"/>
                  </a:solidFill>
                  <a:miter lim="800000"/>
                  <a:headEnd/>
                  <a:tailEnd/>
                </a:ln>
                <a:effectLst/>
              </p:spPr>
              <p:txBody>
                <a:bodyPr wrap="none" anchor="ctr"/>
                <a:lstStyle/>
                <a:p>
                  <a:pPr>
                    <a:defRPr/>
                  </a:pPr>
                  <a:endParaRPr lang="zh-CN" altLang="en-US"/>
                </a:p>
              </p:txBody>
            </p:sp>
          </p:grpSp>
          <p:sp>
            <p:nvSpPr>
              <p:cNvPr id="17444" name="Line 53"/>
              <p:cNvSpPr>
                <a:spLocks noChangeShapeType="1"/>
              </p:cNvSpPr>
              <p:nvPr/>
            </p:nvSpPr>
            <p:spPr bwMode="auto">
              <a:xfrm>
                <a:off x="2160" y="1872"/>
                <a:ext cx="576" cy="0"/>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sp>
            <p:nvSpPr>
              <p:cNvPr id="17445" name="Line 54"/>
              <p:cNvSpPr>
                <a:spLocks noChangeShapeType="1"/>
              </p:cNvSpPr>
              <p:nvPr/>
            </p:nvSpPr>
            <p:spPr bwMode="auto">
              <a:xfrm>
                <a:off x="2160" y="2112"/>
                <a:ext cx="576" cy="0"/>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grpSp>
        <p:grpSp>
          <p:nvGrpSpPr>
            <p:cNvPr id="5" name="Group 55"/>
            <p:cNvGrpSpPr>
              <a:grpSpLocks/>
            </p:cNvGrpSpPr>
            <p:nvPr/>
          </p:nvGrpSpPr>
          <p:grpSpPr bwMode="auto">
            <a:xfrm>
              <a:off x="1488" y="1246"/>
              <a:ext cx="816" cy="866"/>
              <a:chOff x="1680" y="2350"/>
              <a:chExt cx="816" cy="866"/>
            </a:xfrm>
          </p:grpSpPr>
          <p:sp>
            <p:nvSpPr>
              <p:cNvPr id="17441" name="Line 56"/>
              <p:cNvSpPr>
                <a:spLocks noChangeShapeType="1"/>
              </p:cNvSpPr>
              <p:nvPr/>
            </p:nvSpPr>
            <p:spPr bwMode="auto">
              <a:xfrm flipV="1">
                <a:off x="1680" y="2736"/>
                <a:ext cx="192" cy="480"/>
              </a:xfrm>
              <a:prstGeom prst="line">
                <a:avLst/>
              </a:prstGeom>
              <a:noFill/>
              <a:ln w="19050">
                <a:solidFill>
                  <a:srgbClr val="FF3399"/>
                </a:solidFill>
                <a:prstDash val="dash"/>
                <a:round/>
                <a:headEnd type="none" w="sm" len="lg"/>
                <a:tailEnd type="none" w="sm" len="lg"/>
              </a:ln>
            </p:spPr>
            <p:txBody>
              <a:bodyPr wrap="none" anchor="ctr"/>
              <a:lstStyle/>
              <a:p>
                <a:endParaRPr lang="zh-CN" altLang="en-US"/>
              </a:p>
            </p:txBody>
          </p:sp>
          <p:sp>
            <p:nvSpPr>
              <p:cNvPr id="17442" name="Text Box 57"/>
              <p:cNvSpPr txBox="1">
                <a:spLocks noChangeArrowheads="1"/>
              </p:cNvSpPr>
              <p:nvPr/>
            </p:nvSpPr>
            <p:spPr bwMode="auto">
              <a:xfrm>
                <a:off x="1773" y="2350"/>
                <a:ext cx="723" cy="392"/>
              </a:xfrm>
              <a:prstGeom prst="rect">
                <a:avLst/>
              </a:prstGeom>
              <a:noFill/>
              <a:ln w="9525">
                <a:noFill/>
                <a:miter lim="800000"/>
                <a:headEnd/>
                <a:tailEnd/>
              </a:ln>
            </p:spPr>
            <p:txBody>
              <a:bodyPr anchor="ctr">
                <a:spAutoFit/>
              </a:bodyPr>
              <a:lstStyle/>
              <a:p>
                <a:pPr fontAlgn="t">
                  <a:spcBef>
                    <a:spcPct val="50000"/>
                  </a:spcBef>
                </a:pPr>
                <a:r>
                  <a:rPr lang="en-US" altLang="zh-CN" sz="2800" i="1">
                    <a:solidFill>
                      <a:srgbClr val="000000"/>
                    </a:solidFill>
                    <a:latin typeface="Times New Roman" pitchFamily="18" charset="0"/>
                  </a:rPr>
                  <a:t>B</a:t>
                </a:r>
              </a:p>
            </p:txBody>
          </p:sp>
        </p:grpSp>
        <p:sp>
          <p:nvSpPr>
            <p:cNvPr id="17421" name="Line 58"/>
            <p:cNvSpPr>
              <a:spLocks noChangeShapeType="1"/>
            </p:cNvSpPr>
            <p:nvPr/>
          </p:nvSpPr>
          <p:spPr bwMode="auto">
            <a:xfrm flipV="1">
              <a:off x="1728" y="1824"/>
              <a:ext cx="432" cy="192"/>
            </a:xfrm>
            <a:prstGeom prst="line">
              <a:avLst/>
            </a:prstGeom>
            <a:noFill/>
            <a:ln w="28575">
              <a:solidFill>
                <a:srgbClr val="FF3399"/>
              </a:solidFill>
              <a:round/>
              <a:headEnd type="none" w="sm" len="lg"/>
              <a:tailEnd type="none" w="sm" len="lg"/>
            </a:ln>
          </p:spPr>
          <p:txBody>
            <a:bodyPr wrap="none" anchor="ctr"/>
            <a:lstStyle/>
            <a:p>
              <a:endParaRPr lang="zh-CN" altLang="en-US"/>
            </a:p>
          </p:txBody>
        </p:sp>
        <p:sp>
          <p:nvSpPr>
            <p:cNvPr id="17422" name="Rectangle 59"/>
            <p:cNvSpPr>
              <a:spLocks noChangeArrowheads="1"/>
            </p:cNvSpPr>
            <p:nvPr/>
          </p:nvSpPr>
          <p:spPr bwMode="auto">
            <a:xfrm rot="978494">
              <a:off x="2153" y="1877"/>
              <a:ext cx="149" cy="55"/>
            </a:xfrm>
            <a:prstGeom prst="rect">
              <a:avLst/>
            </a:prstGeom>
            <a:gradFill rotWithShape="0">
              <a:gsLst>
                <a:gs pos="0">
                  <a:srgbClr val="B8C2DA"/>
                </a:gs>
                <a:gs pos="50000">
                  <a:srgbClr val="7A8190"/>
                </a:gs>
                <a:gs pos="100000">
                  <a:srgbClr val="B8C2DA"/>
                </a:gs>
              </a:gsLst>
              <a:lin ang="0" scaled="1"/>
            </a:gradFill>
            <a:ln w="9525">
              <a:solidFill>
                <a:srgbClr val="000000"/>
              </a:solidFill>
              <a:miter lim="800000"/>
              <a:headEnd/>
              <a:tailEnd/>
            </a:ln>
          </p:spPr>
          <p:txBody>
            <a:bodyPr wrap="none" anchor="ctr"/>
            <a:lstStyle/>
            <a:p>
              <a:endParaRPr lang="zh-CN" altLang="en-US"/>
            </a:p>
          </p:txBody>
        </p:sp>
        <p:grpSp>
          <p:nvGrpSpPr>
            <p:cNvPr id="6" name="Group 60"/>
            <p:cNvGrpSpPr>
              <a:grpSpLocks/>
            </p:cNvGrpSpPr>
            <p:nvPr/>
          </p:nvGrpSpPr>
          <p:grpSpPr bwMode="auto">
            <a:xfrm>
              <a:off x="912" y="1930"/>
              <a:ext cx="1104" cy="182"/>
              <a:chOff x="1104" y="3034"/>
              <a:chExt cx="1104" cy="182"/>
            </a:xfrm>
          </p:grpSpPr>
          <p:sp>
            <p:nvSpPr>
              <p:cNvPr id="17439" name="Arc 61"/>
              <p:cNvSpPr>
                <a:spLocks/>
              </p:cNvSpPr>
              <p:nvPr/>
            </p:nvSpPr>
            <p:spPr bwMode="auto">
              <a:xfrm>
                <a:off x="1920" y="3120"/>
                <a:ext cx="48"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8D1BFF"/>
                </a:solidFill>
                <a:round/>
                <a:headEnd type="none" w="sm" len="lg"/>
                <a:tailEnd type="none" w="sm" len="lg"/>
              </a:ln>
            </p:spPr>
            <p:txBody>
              <a:bodyPr wrap="none" anchor="ctr"/>
              <a:lstStyle/>
              <a:p>
                <a:endParaRPr lang="zh-CN" altLang="en-US"/>
              </a:p>
            </p:txBody>
          </p:sp>
          <p:sp>
            <p:nvSpPr>
              <p:cNvPr id="17440" name="Arc 62"/>
              <p:cNvSpPr>
                <a:spLocks/>
              </p:cNvSpPr>
              <p:nvPr/>
            </p:nvSpPr>
            <p:spPr bwMode="auto">
              <a:xfrm flipH="1">
                <a:off x="1440" y="3127"/>
                <a:ext cx="48" cy="89"/>
              </a:xfrm>
              <a:custGeom>
                <a:avLst/>
                <a:gdLst>
                  <a:gd name="T0" fmla="*/ 0 w 21600"/>
                  <a:gd name="T1" fmla="*/ 0 h 20055"/>
                  <a:gd name="T2" fmla="*/ 0 w 21600"/>
                  <a:gd name="T3" fmla="*/ 0 h 20055"/>
                  <a:gd name="T4" fmla="*/ 0 w 21600"/>
                  <a:gd name="T5" fmla="*/ 0 h 20055"/>
                  <a:gd name="T6" fmla="*/ 0 60000 65536"/>
                  <a:gd name="T7" fmla="*/ 0 60000 65536"/>
                  <a:gd name="T8" fmla="*/ 0 60000 65536"/>
                  <a:gd name="T9" fmla="*/ 0 w 21600"/>
                  <a:gd name="T10" fmla="*/ 0 h 20055"/>
                  <a:gd name="T11" fmla="*/ 21600 w 21600"/>
                  <a:gd name="T12" fmla="*/ 20055 h 20055"/>
                </a:gdLst>
                <a:ahLst/>
                <a:cxnLst>
                  <a:cxn ang="T6">
                    <a:pos x="T0" y="T1"/>
                  </a:cxn>
                  <a:cxn ang="T7">
                    <a:pos x="T2" y="T3"/>
                  </a:cxn>
                  <a:cxn ang="T8">
                    <a:pos x="T4" y="T5"/>
                  </a:cxn>
                </a:cxnLst>
                <a:rect l="T9" t="T10" r="T11" b="T12"/>
                <a:pathLst>
                  <a:path w="21600" h="20055" fill="none" extrusionOk="0">
                    <a:moveTo>
                      <a:pt x="8022" y="-1"/>
                    </a:moveTo>
                    <a:cubicBezTo>
                      <a:pt x="16222" y="3280"/>
                      <a:pt x="21600" y="11222"/>
                      <a:pt x="21600" y="20055"/>
                    </a:cubicBezTo>
                  </a:path>
                  <a:path w="21600" h="20055" stroke="0" extrusionOk="0">
                    <a:moveTo>
                      <a:pt x="8022" y="-1"/>
                    </a:moveTo>
                    <a:cubicBezTo>
                      <a:pt x="16222" y="3280"/>
                      <a:pt x="21600" y="11222"/>
                      <a:pt x="21600" y="20055"/>
                    </a:cubicBezTo>
                    <a:lnTo>
                      <a:pt x="0" y="20055"/>
                    </a:lnTo>
                    <a:close/>
                  </a:path>
                </a:pathLst>
              </a:custGeom>
              <a:noFill/>
              <a:ln w="28575">
                <a:solidFill>
                  <a:srgbClr val="8D1BFF"/>
                </a:solidFill>
                <a:round/>
                <a:headEnd type="none" w="sm" len="lg"/>
                <a:tailEnd type="none" w="sm" len="lg"/>
              </a:ln>
            </p:spPr>
            <p:txBody>
              <a:bodyPr wrap="none" anchor="ctr"/>
              <a:lstStyle/>
              <a:p>
                <a:endParaRPr lang="zh-CN" altLang="en-US"/>
              </a:p>
            </p:txBody>
          </p:sp>
          <p:graphicFrame>
            <p:nvGraphicFramePr>
              <p:cNvPr id="17411" name="Object 63"/>
              <p:cNvGraphicFramePr>
                <a:graphicFrameLocks noChangeAspect="1"/>
              </p:cNvGraphicFramePr>
              <p:nvPr/>
            </p:nvGraphicFramePr>
            <p:xfrm>
              <a:off x="2016" y="3034"/>
              <a:ext cx="192" cy="182"/>
            </p:xfrm>
            <a:graphic>
              <a:graphicData uri="http://schemas.openxmlformats.org/presentationml/2006/ole">
                <p:oleObj spid="_x0000_s32771" name="公式" r:id="rId4" imgW="203040" imgH="190440" progId="">
                  <p:embed/>
                </p:oleObj>
              </a:graphicData>
            </a:graphic>
          </p:graphicFrame>
          <p:graphicFrame>
            <p:nvGraphicFramePr>
              <p:cNvPr id="17412" name="Object 64"/>
              <p:cNvGraphicFramePr>
                <a:graphicFrameLocks noChangeAspect="1"/>
              </p:cNvGraphicFramePr>
              <p:nvPr/>
            </p:nvGraphicFramePr>
            <p:xfrm>
              <a:off x="1104" y="3034"/>
              <a:ext cx="192" cy="182"/>
            </p:xfrm>
            <a:graphic>
              <a:graphicData uri="http://schemas.openxmlformats.org/presentationml/2006/ole">
                <p:oleObj spid="_x0000_s32772" name="公式" r:id="rId5" imgW="203040" imgH="190440" progId="">
                  <p:embed/>
                </p:oleObj>
              </a:graphicData>
            </a:graphic>
          </p:graphicFrame>
        </p:grpSp>
        <p:grpSp>
          <p:nvGrpSpPr>
            <p:cNvPr id="7" name="Group 65"/>
            <p:cNvGrpSpPr>
              <a:grpSpLocks/>
            </p:cNvGrpSpPr>
            <p:nvPr/>
          </p:nvGrpSpPr>
          <p:grpSpPr bwMode="auto">
            <a:xfrm>
              <a:off x="1632" y="1680"/>
              <a:ext cx="336" cy="240"/>
              <a:chOff x="1824" y="2784"/>
              <a:chExt cx="336" cy="240"/>
            </a:xfrm>
          </p:grpSpPr>
          <p:sp>
            <p:nvSpPr>
              <p:cNvPr id="17438" name="Arc 66"/>
              <p:cNvSpPr>
                <a:spLocks/>
              </p:cNvSpPr>
              <p:nvPr/>
            </p:nvSpPr>
            <p:spPr bwMode="auto">
              <a:xfrm rot="10800000" flipV="1">
                <a:off x="2112" y="2832"/>
                <a:ext cx="48" cy="192"/>
              </a:xfrm>
              <a:custGeom>
                <a:avLst/>
                <a:gdLst>
                  <a:gd name="T0" fmla="*/ 0 w 21600"/>
                  <a:gd name="T1" fmla="*/ 0 h 37989"/>
                  <a:gd name="T2" fmla="*/ 0 w 21600"/>
                  <a:gd name="T3" fmla="*/ 0 h 37989"/>
                  <a:gd name="T4" fmla="*/ 0 w 21600"/>
                  <a:gd name="T5" fmla="*/ 0 h 37989"/>
                  <a:gd name="T6" fmla="*/ 0 60000 65536"/>
                  <a:gd name="T7" fmla="*/ 0 60000 65536"/>
                  <a:gd name="T8" fmla="*/ 0 60000 65536"/>
                  <a:gd name="T9" fmla="*/ 0 w 21600"/>
                  <a:gd name="T10" fmla="*/ 0 h 37989"/>
                  <a:gd name="T11" fmla="*/ 21600 w 21600"/>
                  <a:gd name="T12" fmla="*/ 37989 h 37989"/>
                </a:gdLst>
                <a:ahLst/>
                <a:cxnLst>
                  <a:cxn ang="T6">
                    <a:pos x="T0" y="T1"/>
                  </a:cxn>
                  <a:cxn ang="T7">
                    <a:pos x="T2" y="T3"/>
                  </a:cxn>
                  <a:cxn ang="T8">
                    <a:pos x="T4" y="T5"/>
                  </a:cxn>
                </a:cxnLst>
                <a:rect l="T9" t="T10" r="T11" b="T12"/>
                <a:pathLst>
                  <a:path w="21600" h="37989" fill="none" extrusionOk="0">
                    <a:moveTo>
                      <a:pt x="9586" y="0"/>
                    </a:moveTo>
                    <a:cubicBezTo>
                      <a:pt x="16944" y="3644"/>
                      <a:pt x="21600" y="11145"/>
                      <a:pt x="21600" y="19356"/>
                    </a:cubicBezTo>
                    <a:cubicBezTo>
                      <a:pt x="21600" y="27020"/>
                      <a:pt x="17538" y="34111"/>
                      <a:pt x="10926" y="37988"/>
                    </a:cubicBezTo>
                  </a:path>
                  <a:path w="21600" h="37989" stroke="0" extrusionOk="0">
                    <a:moveTo>
                      <a:pt x="9586" y="0"/>
                    </a:moveTo>
                    <a:cubicBezTo>
                      <a:pt x="16944" y="3644"/>
                      <a:pt x="21600" y="11145"/>
                      <a:pt x="21600" y="19356"/>
                    </a:cubicBezTo>
                    <a:cubicBezTo>
                      <a:pt x="21600" y="27020"/>
                      <a:pt x="17538" y="34111"/>
                      <a:pt x="10926" y="37988"/>
                    </a:cubicBezTo>
                    <a:lnTo>
                      <a:pt x="0" y="19356"/>
                    </a:lnTo>
                    <a:close/>
                  </a:path>
                </a:pathLst>
              </a:custGeom>
              <a:noFill/>
              <a:ln w="28575">
                <a:solidFill>
                  <a:schemeClr val="tx2"/>
                </a:solidFill>
                <a:round/>
                <a:headEnd type="none" w="sm" len="lg"/>
                <a:tailEnd type="none" w="sm" len="lg"/>
              </a:ln>
            </p:spPr>
            <p:txBody>
              <a:bodyPr wrap="none" anchor="ctr"/>
              <a:lstStyle/>
              <a:p>
                <a:endParaRPr lang="zh-CN" altLang="en-US"/>
              </a:p>
            </p:txBody>
          </p:sp>
          <p:graphicFrame>
            <p:nvGraphicFramePr>
              <p:cNvPr id="17410" name="Object 67"/>
              <p:cNvGraphicFramePr>
                <a:graphicFrameLocks noChangeAspect="1"/>
              </p:cNvGraphicFramePr>
              <p:nvPr/>
            </p:nvGraphicFramePr>
            <p:xfrm>
              <a:off x="1824" y="2784"/>
              <a:ext cx="240" cy="224"/>
            </p:xfrm>
            <a:graphic>
              <a:graphicData uri="http://schemas.openxmlformats.org/presentationml/2006/ole">
                <p:oleObj spid="_x0000_s32770" name="公式" r:id="rId6" imgW="330120" imgH="241200" progId="">
                  <p:embed/>
                </p:oleObj>
              </a:graphicData>
            </a:graphic>
          </p:graphicFrame>
        </p:grpSp>
        <p:grpSp>
          <p:nvGrpSpPr>
            <p:cNvPr id="8" name="Group 68"/>
            <p:cNvGrpSpPr>
              <a:grpSpLocks/>
            </p:cNvGrpSpPr>
            <p:nvPr/>
          </p:nvGrpSpPr>
          <p:grpSpPr bwMode="auto">
            <a:xfrm>
              <a:off x="384" y="1359"/>
              <a:ext cx="1776" cy="753"/>
              <a:chOff x="576" y="2463"/>
              <a:chExt cx="1776" cy="753"/>
            </a:xfrm>
          </p:grpSpPr>
          <p:sp>
            <p:nvSpPr>
              <p:cNvPr id="17434" name="Line 69"/>
              <p:cNvSpPr>
                <a:spLocks noChangeShapeType="1"/>
              </p:cNvSpPr>
              <p:nvPr/>
            </p:nvSpPr>
            <p:spPr bwMode="auto">
              <a:xfrm>
                <a:off x="672" y="2784"/>
                <a:ext cx="672" cy="288"/>
              </a:xfrm>
              <a:prstGeom prst="line">
                <a:avLst/>
              </a:prstGeom>
              <a:noFill/>
              <a:ln w="28575">
                <a:solidFill>
                  <a:srgbClr val="FF3399"/>
                </a:solidFill>
                <a:round/>
                <a:headEnd type="none" w="sm" len="lg"/>
                <a:tailEnd type="triangle" w="sm" len="lg"/>
              </a:ln>
            </p:spPr>
            <p:txBody>
              <a:bodyPr wrap="none" anchor="ctr"/>
              <a:lstStyle/>
              <a:p>
                <a:endParaRPr lang="zh-CN" altLang="en-US"/>
              </a:p>
            </p:txBody>
          </p:sp>
          <p:sp>
            <p:nvSpPr>
              <p:cNvPr id="17435" name="Line 70"/>
              <p:cNvSpPr>
                <a:spLocks noChangeShapeType="1"/>
              </p:cNvSpPr>
              <p:nvPr/>
            </p:nvSpPr>
            <p:spPr bwMode="auto">
              <a:xfrm>
                <a:off x="1104" y="2976"/>
                <a:ext cx="576" cy="240"/>
              </a:xfrm>
              <a:prstGeom prst="line">
                <a:avLst/>
              </a:prstGeom>
              <a:noFill/>
              <a:ln w="28575">
                <a:solidFill>
                  <a:srgbClr val="FF3399"/>
                </a:solidFill>
                <a:round/>
                <a:headEnd type="none" w="sm" len="lg"/>
                <a:tailEnd type="none" w="sm" len="lg"/>
              </a:ln>
            </p:spPr>
            <p:txBody>
              <a:bodyPr wrap="none" anchor="ctr"/>
              <a:lstStyle/>
              <a:p>
                <a:endParaRPr lang="zh-CN" altLang="en-US"/>
              </a:p>
            </p:txBody>
          </p:sp>
          <p:sp>
            <p:nvSpPr>
              <p:cNvPr id="17436" name="Line 71"/>
              <p:cNvSpPr>
                <a:spLocks noChangeShapeType="1"/>
              </p:cNvSpPr>
              <p:nvPr/>
            </p:nvSpPr>
            <p:spPr bwMode="auto">
              <a:xfrm flipV="1">
                <a:off x="1680" y="2928"/>
                <a:ext cx="672" cy="288"/>
              </a:xfrm>
              <a:prstGeom prst="line">
                <a:avLst/>
              </a:prstGeom>
              <a:noFill/>
              <a:ln w="28575">
                <a:solidFill>
                  <a:srgbClr val="FF0066"/>
                </a:solidFill>
                <a:round/>
                <a:headEnd type="none" w="sm" len="lg"/>
                <a:tailEnd type="triangle" w="sm" len="lg"/>
              </a:ln>
            </p:spPr>
            <p:txBody>
              <a:bodyPr wrap="none" anchor="ctr"/>
              <a:lstStyle/>
              <a:p>
                <a:endParaRPr lang="zh-CN" altLang="en-US"/>
              </a:p>
            </p:txBody>
          </p:sp>
          <p:sp>
            <p:nvSpPr>
              <p:cNvPr id="17437" name="Text Box 72"/>
              <p:cNvSpPr txBox="1">
                <a:spLocks noChangeArrowheads="1"/>
              </p:cNvSpPr>
              <p:nvPr/>
            </p:nvSpPr>
            <p:spPr bwMode="auto">
              <a:xfrm>
                <a:off x="576" y="2463"/>
                <a:ext cx="672" cy="392"/>
              </a:xfrm>
              <a:prstGeom prst="rect">
                <a:avLst/>
              </a:prstGeom>
              <a:noFill/>
              <a:ln w="9525">
                <a:noFill/>
                <a:miter lim="800000"/>
                <a:headEnd/>
                <a:tailEnd/>
              </a:ln>
            </p:spPr>
            <p:txBody>
              <a:bodyPr anchor="ctr">
                <a:spAutoFit/>
              </a:bodyPr>
              <a:lstStyle/>
              <a:p>
                <a:pPr fontAlgn="t">
                  <a:spcBef>
                    <a:spcPct val="50000"/>
                  </a:spcBef>
                </a:pPr>
                <a:r>
                  <a:rPr lang="en-US" altLang="zh-CN" sz="2800">
                    <a:solidFill>
                      <a:srgbClr val="000000"/>
                    </a:solidFill>
                    <a:latin typeface="Times New Roman" pitchFamily="18" charset="0"/>
                  </a:rPr>
                  <a:t>1</a:t>
                </a:r>
              </a:p>
            </p:txBody>
          </p:sp>
        </p:grpSp>
        <p:grpSp>
          <p:nvGrpSpPr>
            <p:cNvPr id="9" name="Group 73"/>
            <p:cNvGrpSpPr>
              <a:grpSpLocks/>
            </p:cNvGrpSpPr>
            <p:nvPr/>
          </p:nvGrpSpPr>
          <p:grpSpPr bwMode="auto">
            <a:xfrm>
              <a:off x="588" y="984"/>
              <a:ext cx="1572" cy="840"/>
              <a:chOff x="780" y="2088"/>
              <a:chExt cx="1572" cy="840"/>
            </a:xfrm>
          </p:grpSpPr>
          <p:grpSp>
            <p:nvGrpSpPr>
              <p:cNvPr id="10" name="Group 74"/>
              <p:cNvGrpSpPr>
                <a:grpSpLocks/>
              </p:cNvGrpSpPr>
              <p:nvPr/>
            </p:nvGrpSpPr>
            <p:grpSpPr bwMode="auto">
              <a:xfrm>
                <a:off x="1008" y="2352"/>
                <a:ext cx="1344" cy="576"/>
                <a:chOff x="864" y="2112"/>
                <a:chExt cx="1344" cy="576"/>
              </a:xfrm>
            </p:grpSpPr>
            <p:sp>
              <p:nvSpPr>
                <p:cNvPr id="17432" name="Line 75"/>
                <p:cNvSpPr>
                  <a:spLocks noChangeShapeType="1"/>
                </p:cNvSpPr>
                <p:nvPr/>
              </p:nvSpPr>
              <p:spPr bwMode="auto">
                <a:xfrm>
                  <a:off x="864" y="2112"/>
                  <a:ext cx="1344" cy="57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7433" name="Line 76"/>
                <p:cNvSpPr>
                  <a:spLocks noChangeShapeType="1"/>
                </p:cNvSpPr>
                <p:nvPr/>
              </p:nvSpPr>
              <p:spPr bwMode="auto">
                <a:xfrm>
                  <a:off x="864" y="2112"/>
                  <a:ext cx="576" cy="240"/>
                </a:xfrm>
                <a:prstGeom prst="line">
                  <a:avLst/>
                </a:prstGeom>
                <a:noFill/>
                <a:ln w="28575">
                  <a:solidFill>
                    <a:srgbClr val="0000FF"/>
                  </a:solidFill>
                  <a:round/>
                  <a:headEnd type="none" w="sm" len="lg"/>
                  <a:tailEnd type="triangle" w="sm" len="lg"/>
                </a:ln>
              </p:spPr>
              <p:txBody>
                <a:bodyPr wrap="none" anchor="ctr"/>
                <a:lstStyle/>
                <a:p>
                  <a:endParaRPr lang="zh-CN" altLang="en-US"/>
                </a:p>
              </p:txBody>
            </p:sp>
          </p:grpSp>
          <p:sp>
            <p:nvSpPr>
              <p:cNvPr id="17431" name="Text Box 77"/>
              <p:cNvSpPr txBox="1">
                <a:spLocks noChangeArrowheads="1"/>
              </p:cNvSpPr>
              <p:nvPr/>
            </p:nvSpPr>
            <p:spPr bwMode="auto">
              <a:xfrm>
                <a:off x="780" y="2088"/>
                <a:ext cx="949" cy="393"/>
              </a:xfrm>
              <a:prstGeom prst="rect">
                <a:avLst/>
              </a:prstGeom>
              <a:noFill/>
              <a:ln w="9525">
                <a:noFill/>
                <a:miter lim="800000"/>
                <a:headEnd/>
                <a:tailEnd/>
              </a:ln>
            </p:spPr>
            <p:txBody>
              <a:bodyPr anchor="ctr">
                <a:spAutoFit/>
              </a:bodyPr>
              <a:lstStyle/>
              <a:p>
                <a:pPr fontAlgn="t">
                  <a:spcBef>
                    <a:spcPct val="50000"/>
                  </a:spcBef>
                </a:pPr>
                <a:r>
                  <a:rPr lang="en-US" altLang="zh-CN" sz="2800">
                    <a:solidFill>
                      <a:srgbClr val="000000"/>
                    </a:solidFill>
                    <a:latin typeface="Times New Roman" pitchFamily="18" charset="0"/>
                  </a:rPr>
                  <a:t>2</a:t>
                </a:r>
              </a:p>
            </p:txBody>
          </p:sp>
        </p:grpSp>
        <p:grpSp>
          <p:nvGrpSpPr>
            <p:cNvPr id="11" name="Group 78"/>
            <p:cNvGrpSpPr>
              <a:grpSpLocks/>
            </p:cNvGrpSpPr>
            <p:nvPr/>
          </p:nvGrpSpPr>
          <p:grpSpPr bwMode="auto">
            <a:xfrm>
              <a:off x="1392" y="1536"/>
              <a:ext cx="192" cy="288"/>
              <a:chOff x="1584" y="2640"/>
              <a:chExt cx="192" cy="288"/>
            </a:xfrm>
          </p:grpSpPr>
          <p:sp>
            <p:nvSpPr>
              <p:cNvPr id="17428" name="Line 79"/>
              <p:cNvSpPr>
                <a:spLocks noChangeShapeType="1"/>
              </p:cNvSpPr>
              <p:nvPr/>
            </p:nvSpPr>
            <p:spPr bwMode="auto">
              <a:xfrm flipH="1">
                <a:off x="1584" y="2640"/>
                <a:ext cx="96" cy="192"/>
              </a:xfrm>
              <a:prstGeom prst="line">
                <a:avLst/>
              </a:prstGeom>
              <a:noFill/>
              <a:ln w="19050">
                <a:solidFill>
                  <a:schemeClr val="tx1"/>
                </a:solidFill>
                <a:round/>
                <a:headEnd/>
                <a:tailEnd/>
              </a:ln>
            </p:spPr>
            <p:txBody>
              <a:bodyPr wrap="none"/>
              <a:lstStyle/>
              <a:p>
                <a:endParaRPr lang="zh-CN" altLang="en-US"/>
              </a:p>
            </p:txBody>
          </p:sp>
          <p:sp>
            <p:nvSpPr>
              <p:cNvPr id="17429" name="Line 80"/>
              <p:cNvSpPr>
                <a:spLocks noChangeShapeType="1"/>
              </p:cNvSpPr>
              <p:nvPr/>
            </p:nvSpPr>
            <p:spPr bwMode="auto">
              <a:xfrm>
                <a:off x="1584" y="2832"/>
                <a:ext cx="192" cy="96"/>
              </a:xfrm>
              <a:prstGeom prst="line">
                <a:avLst/>
              </a:prstGeom>
              <a:noFill/>
              <a:ln w="19050">
                <a:solidFill>
                  <a:schemeClr val="tx1"/>
                </a:solidFill>
                <a:round/>
                <a:headEnd/>
                <a:tailEnd/>
              </a:ln>
            </p:spPr>
            <p:txBody>
              <a:bodyPr wrap="none"/>
              <a:lstStyle/>
              <a:p>
                <a:endParaRPr lang="zh-CN" altLang="en-US"/>
              </a:p>
            </p:txBody>
          </p:sp>
        </p:grpSp>
      </p:grpSp>
      <p:sp>
        <p:nvSpPr>
          <p:cNvPr id="43" name="Oval 20"/>
          <p:cNvSpPr>
            <a:spLocks noChangeArrowheads="1"/>
          </p:cNvSpPr>
          <p:nvPr/>
        </p:nvSpPr>
        <p:spPr bwMode="auto">
          <a:xfrm>
            <a:off x="2914650" y="609600"/>
            <a:ext cx="6153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7418" name="Rectangle 23"/>
          <p:cNvSpPr>
            <a:spLocks noChangeArrowheads="1"/>
          </p:cNvSpPr>
          <p:nvPr/>
        </p:nvSpPr>
        <p:spPr bwMode="auto">
          <a:xfrm>
            <a:off x="3200400" y="65088"/>
            <a:ext cx="579755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11-2 </a:t>
            </a:r>
            <a:r>
              <a:rPr kumimoji="1" lang="zh-CN" altLang="en-US" sz="2800" b="1">
                <a:solidFill>
                  <a:srgbClr val="000066"/>
                </a:solidFill>
                <a:latin typeface="楷体_GB2312" pitchFamily="49" charset="-122"/>
                <a:ea typeface="楷体_GB2312" pitchFamily="49" charset="-122"/>
              </a:rPr>
              <a:t>杨氏双缝干涉实验 劳埃德镜</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4" name="灯片编号占位符 1"/>
          <p:cNvSpPr>
            <a:spLocks noGrp="1"/>
          </p:cNvSpPr>
          <p:nvPr>
            <p:ph type="sldNum" sz="quarter" idx="10"/>
          </p:nvPr>
        </p:nvSpPr>
        <p:spPr>
          <a:noFill/>
        </p:spPr>
        <p:txBody>
          <a:bodyPr/>
          <a:lstStyle/>
          <a:p>
            <a:fld id="{5B604DAB-91FC-44FA-B666-46BC62990BDD}" type="slidenum">
              <a:rPr lang="en-US" altLang="zh-CN" smtClean="0"/>
              <a:pPr/>
              <a:t>33</a:t>
            </a:fld>
            <a:endParaRPr lang="en-US" altLang="zh-CN" smtClean="0"/>
          </a:p>
        </p:txBody>
      </p:sp>
      <p:sp>
        <p:nvSpPr>
          <p:cNvPr id="37929" name="Text Box 41"/>
          <p:cNvSpPr txBox="1">
            <a:spLocks noChangeArrowheads="1"/>
          </p:cNvSpPr>
          <p:nvPr/>
        </p:nvSpPr>
        <p:spPr bwMode="auto">
          <a:xfrm>
            <a:off x="685800" y="914400"/>
            <a:ext cx="3505200" cy="579438"/>
          </a:xfrm>
          <a:prstGeom prst="rect">
            <a:avLst/>
          </a:prstGeom>
          <a:noFill/>
          <a:ln w="9525">
            <a:noFill/>
            <a:miter lim="800000"/>
            <a:headEnd/>
            <a:tailEnd/>
          </a:ln>
        </p:spPr>
        <p:txBody>
          <a:bodyPr anchor="ctr">
            <a:spAutoFit/>
          </a:bodyPr>
          <a:lstStyle/>
          <a:p>
            <a:pPr fontAlgn="t">
              <a:spcBef>
                <a:spcPct val="50000"/>
              </a:spcBef>
            </a:pPr>
            <a:r>
              <a:rPr lang="zh-CN" altLang="en-US" sz="3200" b="1">
                <a:solidFill>
                  <a:srgbClr val="CC0000"/>
                </a:solidFill>
                <a:latin typeface="Times New Roman" pitchFamily="18" charset="0"/>
              </a:rPr>
              <a:t>解</a:t>
            </a:r>
            <a:r>
              <a:rPr lang="zh-CN" altLang="en-US" sz="3200" b="1">
                <a:solidFill>
                  <a:srgbClr val="000000"/>
                </a:solidFill>
                <a:latin typeface="Times New Roman" pitchFamily="18" charset="0"/>
              </a:rPr>
              <a:t>   计算波程差</a:t>
            </a:r>
          </a:p>
        </p:txBody>
      </p:sp>
      <p:graphicFrame>
        <p:nvGraphicFramePr>
          <p:cNvPr id="37930" name="Object 42"/>
          <p:cNvGraphicFramePr>
            <a:graphicFrameLocks noChangeAspect="1"/>
          </p:cNvGraphicFramePr>
          <p:nvPr/>
        </p:nvGraphicFramePr>
        <p:xfrm>
          <a:off x="762000" y="1828800"/>
          <a:ext cx="2438400" cy="382588"/>
        </p:xfrm>
        <a:graphic>
          <a:graphicData uri="http://schemas.openxmlformats.org/presentationml/2006/ole">
            <p:oleObj spid="_x0000_s33794" name="Equation" r:id="rId3" imgW="1790640" imgH="279360" progId="">
              <p:embed/>
            </p:oleObj>
          </a:graphicData>
        </a:graphic>
      </p:graphicFrame>
      <p:graphicFrame>
        <p:nvGraphicFramePr>
          <p:cNvPr id="37931" name="Object 43"/>
          <p:cNvGraphicFramePr>
            <a:graphicFrameLocks noChangeAspect="1"/>
          </p:cNvGraphicFramePr>
          <p:nvPr/>
        </p:nvGraphicFramePr>
        <p:xfrm>
          <a:off x="3276600" y="1539875"/>
          <a:ext cx="719138" cy="990600"/>
        </p:xfrm>
        <a:graphic>
          <a:graphicData uri="http://schemas.openxmlformats.org/presentationml/2006/ole">
            <p:oleObj spid="_x0000_s33795" name="公式" r:id="rId4" imgW="406080" imgH="609480" progId="">
              <p:embed/>
            </p:oleObj>
          </a:graphicData>
        </a:graphic>
      </p:graphicFrame>
      <p:graphicFrame>
        <p:nvGraphicFramePr>
          <p:cNvPr id="37932" name="Object 44"/>
          <p:cNvGraphicFramePr>
            <a:graphicFrameLocks noChangeAspect="1"/>
          </p:cNvGraphicFramePr>
          <p:nvPr/>
        </p:nvGraphicFramePr>
        <p:xfrm>
          <a:off x="4038600" y="1524000"/>
          <a:ext cx="3200400" cy="968375"/>
        </p:xfrm>
        <a:graphic>
          <a:graphicData uri="http://schemas.openxmlformats.org/presentationml/2006/ole">
            <p:oleObj spid="_x0000_s33796" name="公式" r:id="rId5" imgW="2158920" imgH="609480" progId="">
              <p:embed/>
            </p:oleObj>
          </a:graphicData>
        </a:graphic>
      </p:graphicFrame>
      <p:graphicFrame>
        <p:nvGraphicFramePr>
          <p:cNvPr id="37933" name="Object 45"/>
          <p:cNvGraphicFramePr>
            <a:graphicFrameLocks noChangeAspect="1"/>
          </p:cNvGraphicFramePr>
          <p:nvPr/>
        </p:nvGraphicFramePr>
        <p:xfrm>
          <a:off x="609600" y="2743200"/>
          <a:ext cx="2362200" cy="514350"/>
        </p:xfrm>
        <a:graphic>
          <a:graphicData uri="http://schemas.openxmlformats.org/presentationml/2006/ole">
            <p:oleObj spid="_x0000_s33797" name="公式" r:id="rId6" imgW="1371600" imgH="317160" progId="">
              <p:embed/>
            </p:oleObj>
          </a:graphicData>
        </a:graphic>
      </p:graphicFrame>
      <p:graphicFrame>
        <p:nvGraphicFramePr>
          <p:cNvPr id="37934" name="Object 46"/>
          <p:cNvGraphicFramePr>
            <a:graphicFrameLocks noChangeAspect="1"/>
          </p:cNvGraphicFramePr>
          <p:nvPr/>
        </p:nvGraphicFramePr>
        <p:xfrm>
          <a:off x="838200" y="3505200"/>
          <a:ext cx="3962400" cy="950913"/>
        </p:xfrm>
        <a:graphic>
          <a:graphicData uri="http://schemas.openxmlformats.org/presentationml/2006/ole">
            <p:oleObj spid="_x0000_s33798" name="Equation" r:id="rId7" imgW="3174840" imgH="723600" progId="">
              <p:embed/>
            </p:oleObj>
          </a:graphicData>
        </a:graphic>
      </p:graphicFrame>
      <p:grpSp>
        <p:nvGrpSpPr>
          <p:cNvPr id="2" name="Group 47"/>
          <p:cNvGrpSpPr>
            <a:grpSpLocks/>
          </p:cNvGrpSpPr>
          <p:nvPr/>
        </p:nvGrpSpPr>
        <p:grpSpPr bwMode="auto">
          <a:xfrm>
            <a:off x="762000" y="4953000"/>
            <a:ext cx="2778125" cy="579438"/>
            <a:chOff x="3264" y="2980"/>
            <a:chExt cx="1750" cy="365"/>
          </a:xfrm>
        </p:grpSpPr>
        <p:sp>
          <p:nvSpPr>
            <p:cNvPr id="18484" name="Text Box 48"/>
            <p:cNvSpPr txBox="1">
              <a:spLocks noChangeArrowheads="1"/>
            </p:cNvSpPr>
            <p:nvPr/>
          </p:nvSpPr>
          <p:spPr bwMode="auto">
            <a:xfrm>
              <a:off x="3264" y="2980"/>
              <a:ext cx="1044" cy="365"/>
            </a:xfrm>
            <a:prstGeom prst="rect">
              <a:avLst/>
            </a:prstGeom>
            <a:noFill/>
            <a:ln w="9525">
              <a:noFill/>
              <a:miter lim="800000"/>
              <a:headEnd/>
              <a:tailEnd/>
            </a:ln>
          </p:spPr>
          <p:txBody>
            <a:bodyPr anchor="ctr">
              <a:spAutoFit/>
            </a:bodyPr>
            <a:lstStyle/>
            <a:p>
              <a:pPr fontAlgn="t">
                <a:spcBef>
                  <a:spcPct val="50000"/>
                </a:spcBef>
              </a:pPr>
              <a:r>
                <a:rPr lang="zh-CN" altLang="en-US" sz="3200" b="1">
                  <a:solidFill>
                    <a:srgbClr val="CC0000"/>
                  </a:solidFill>
                  <a:latin typeface="Times New Roman" pitchFamily="18" charset="0"/>
                </a:rPr>
                <a:t>极大</a:t>
              </a:r>
              <a:r>
                <a:rPr lang="zh-CN" altLang="en-US" sz="3200" b="1">
                  <a:solidFill>
                    <a:srgbClr val="000000"/>
                  </a:solidFill>
                  <a:latin typeface="Times New Roman" pitchFamily="18" charset="0"/>
                </a:rPr>
                <a:t>时</a:t>
              </a:r>
            </a:p>
          </p:txBody>
        </p:sp>
        <p:graphicFrame>
          <p:nvGraphicFramePr>
            <p:cNvPr id="18443" name="Object 49"/>
            <p:cNvGraphicFramePr>
              <a:graphicFrameLocks noChangeAspect="1"/>
            </p:cNvGraphicFramePr>
            <p:nvPr/>
          </p:nvGraphicFramePr>
          <p:xfrm>
            <a:off x="4176" y="3072"/>
            <a:ext cx="838" cy="235"/>
          </p:xfrm>
          <a:graphic>
            <a:graphicData uri="http://schemas.openxmlformats.org/presentationml/2006/ole">
              <p:oleObj spid="_x0000_s33803" name="Equation" r:id="rId8" imgW="990360" imgH="279360" progId="">
                <p:embed/>
              </p:oleObj>
            </a:graphicData>
          </a:graphic>
        </p:graphicFrame>
      </p:grpSp>
      <p:grpSp>
        <p:nvGrpSpPr>
          <p:cNvPr id="3" name="Group 50"/>
          <p:cNvGrpSpPr>
            <a:grpSpLocks/>
          </p:cNvGrpSpPr>
          <p:nvPr/>
        </p:nvGrpSpPr>
        <p:grpSpPr bwMode="auto">
          <a:xfrm>
            <a:off x="5029200" y="3886200"/>
            <a:ext cx="3581400" cy="2316163"/>
            <a:chOff x="240" y="984"/>
            <a:chExt cx="2640" cy="1752"/>
          </a:xfrm>
        </p:grpSpPr>
        <p:grpSp>
          <p:nvGrpSpPr>
            <p:cNvPr id="4" name="Group 51"/>
            <p:cNvGrpSpPr>
              <a:grpSpLocks/>
            </p:cNvGrpSpPr>
            <p:nvPr/>
          </p:nvGrpSpPr>
          <p:grpSpPr bwMode="auto">
            <a:xfrm>
              <a:off x="240" y="1056"/>
              <a:ext cx="2640" cy="1680"/>
              <a:chOff x="240" y="1056"/>
              <a:chExt cx="2640" cy="1680"/>
            </a:xfrm>
          </p:grpSpPr>
          <p:grpSp>
            <p:nvGrpSpPr>
              <p:cNvPr id="5" name="Group 52"/>
              <p:cNvGrpSpPr>
                <a:grpSpLocks/>
              </p:cNvGrpSpPr>
              <p:nvPr/>
            </p:nvGrpSpPr>
            <p:grpSpPr bwMode="auto">
              <a:xfrm>
                <a:off x="240" y="1056"/>
                <a:ext cx="2640" cy="1680"/>
                <a:chOff x="240" y="1056"/>
                <a:chExt cx="2640" cy="1680"/>
              </a:xfrm>
            </p:grpSpPr>
            <p:sp>
              <p:nvSpPr>
                <p:cNvPr id="18477" name="Rectangle 53"/>
                <p:cNvSpPr>
                  <a:spLocks noChangeArrowheads="1"/>
                </p:cNvSpPr>
                <p:nvPr/>
              </p:nvSpPr>
              <p:spPr bwMode="auto">
                <a:xfrm>
                  <a:off x="240" y="1056"/>
                  <a:ext cx="2592" cy="1680"/>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18478" name="Rectangle 54" descr="横虚线"/>
                <p:cNvSpPr>
                  <a:spLocks noChangeArrowheads="1"/>
                </p:cNvSpPr>
                <p:nvPr/>
              </p:nvSpPr>
              <p:spPr bwMode="auto">
                <a:xfrm>
                  <a:off x="336" y="2112"/>
                  <a:ext cx="2016" cy="528"/>
                </a:xfrm>
                <a:prstGeom prst="rect">
                  <a:avLst/>
                </a:prstGeom>
                <a:pattFill prst="dashHorz">
                  <a:fgClr>
                    <a:srgbClr val="12D4EE"/>
                  </a:fgClr>
                  <a:bgClr>
                    <a:srgbClr val="FFFFFF"/>
                  </a:bgClr>
                </a:pattFill>
                <a:ln w="12700">
                  <a:solidFill>
                    <a:schemeClr val="tx2"/>
                  </a:solidFill>
                  <a:miter lim="800000"/>
                  <a:headEnd/>
                  <a:tailEnd/>
                </a:ln>
              </p:spPr>
              <p:txBody>
                <a:bodyPr wrap="none" anchor="ctr"/>
                <a:lstStyle/>
                <a:p>
                  <a:endParaRPr lang="zh-CN" altLang="en-US"/>
                </a:p>
              </p:txBody>
            </p:sp>
            <p:sp>
              <p:nvSpPr>
                <p:cNvPr id="18479" name="AutoShape 55"/>
                <p:cNvSpPr>
                  <a:spLocks noChangeArrowheads="1"/>
                </p:cNvSpPr>
                <p:nvPr/>
              </p:nvSpPr>
              <p:spPr bwMode="auto">
                <a:xfrm>
                  <a:off x="2208" y="1920"/>
                  <a:ext cx="96" cy="192"/>
                </a:xfrm>
                <a:prstGeom prst="roundRect">
                  <a:avLst>
                    <a:gd name="adj" fmla="val 16667"/>
                  </a:avLst>
                </a:prstGeom>
                <a:gradFill rotWithShape="0">
                  <a:gsLst>
                    <a:gs pos="0">
                      <a:srgbClr val="B8C2DA"/>
                    </a:gs>
                    <a:gs pos="50000">
                      <a:srgbClr val="7A8190"/>
                    </a:gs>
                    <a:gs pos="100000">
                      <a:srgbClr val="B8C2DA"/>
                    </a:gs>
                  </a:gsLst>
                  <a:lin ang="0" scaled="1"/>
                </a:gradFill>
                <a:ln w="9525">
                  <a:solidFill>
                    <a:srgbClr val="000000"/>
                  </a:solidFill>
                  <a:round/>
                  <a:headEnd/>
                  <a:tailEnd/>
                </a:ln>
              </p:spPr>
              <p:txBody>
                <a:bodyPr wrap="none" anchor="ctr"/>
                <a:lstStyle/>
                <a:p>
                  <a:endParaRPr lang="zh-CN" altLang="en-US"/>
                </a:p>
              </p:txBody>
            </p:sp>
            <p:sp>
              <p:nvSpPr>
                <p:cNvPr id="18480" name="Text Box 56"/>
                <p:cNvSpPr txBox="1">
                  <a:spLocks noChangeArrowheads="1"/>
                </p:cNvSpPr>
                <p:nvPr/>
              </p:nvSpPr>
              <p:spPr bwMode="auto">
                <a:xfrm>
                  <a:off x="1345" y="2060"/>
                  <a:ext cx="671" cy="393"/>
                </a:xfrm>
                <a:prstGeom prst="rect">
                  <a:avLst/>
                </a:prstGeom>
                <a:noFill/>
                <a:ln w="9525">
                  <a:noFill/>
                  <a:miter lim="800000"/>
                  <a:headEnd/>
                  <a:tailEnd/>
                </a:ln>
              </p:spPr>
              <p:txBody>
                <a:bodyPr anchor="ctr">
                  <a:spAutoFit/>
                </a:bodyPr>
                <a:lstStyle/>
                <a:p>
                  <a:pPr algn="ctr" fontAlgn="t">
                    <a:spcBef>
                      <a:spcPct val="50000"/>
                    </a:spcBef>
                  </a:pPr>
                  <a:r>
                    <a:rPr lang="en-US" altLang="zh-CN" sz="2800" i="1">
                      <a:solidFill>
                        <a:srgbClr val="000000"/>
                      </a:solidFill>
                      <a:latin typeface="Times New Roman" pitchFamily="18" charset="0"/>
                    </a:rPr>
                    <a:t>A</a:t>
                  </a:r>
                </a:p>
              </p:txBody>
            </p:sp>
            <p:sp>
              <p:nvSpPr>
                <p:cNvPr id="18481" name="Text Box 57"/>
                <p:cNvSpPr txBox="1">
                  <a:spLocks noChangeArrowheads="1"/>
                </p:cNvSpPr>
                <p:nvPr/>
              </p:nvSpPr>
              <p:spPr bwMode="auto">
                <a:xfrm>
                  <a:off x="2135" y="1359"/>
                  <a:ext cx="745" cy="392"/>
                </a:xfrm>
                <a:prstGeom prst="rect">
                  <a:avLst/>
                </a:prstGeom>
                <a:noFill/>
                <a:ln w="9525">
                  <a:noFill/>
                  <a:miter lim="800000"/>
                  <a:headEnd/>
                  <a:tailEnd/>
                </a:ln>
              </p:spPr>
              <p:txBody>
                <a:bodyPr anchor="ctr">
                  <a:spAutoFit/>
                </a:bodyPr>
                <a:lstStyle/>
                <a:p>
                  <a:pPr fontAlgn="t">
                    <a:spcBef>
                      <a:spcPct val="50000"/>
                    </a:spcBef>
                  </a:pPr>
                  <a:r>
                    <a:rPr lang="en-US" altLang="zh-CN" sz="2800" i="1">
                      <a:solidFill>
                        <a:srgbClr val="000000"/>
                      </a:solidFill>
                      <a:latin typeface="Times New Roman" pitchFamily="18" charset="0"/>
                    </a:rPr>
                    <a:t>C</a:t>
                  </a:r>
                </a:p>
              </p:txBody>
            </p:sp>
            <p:sp>
              <p:nvSpPr>
                <p:cNvPr id="18482" name="Line 58"/>
                <p:cNvSpPr>
                  <a:spLocks noChangeShapeType="1"/>
                </p:cNvSpPr>
                <p:nvPr/>
              </p:nvSpPr>
              <p:spPr bwMode="auto">
                <a:xfrm>
                  <a:off x="2496" y="1872"/>
                  <a:ext cx="0" cy="240"/>
                </a:xfrm>
                <a:prstGeom prst="line">
                  <a:avLst/>
                </a:prstGeom>
                <a:noFill/>
                <a:ln w="19050">
                  <a:solidFill>
                    <a:srgbClr val="FF3399"/>
                  </a:solidFill>
                  <a:prstDash val="dash"/>
                  <a:round/>
                  <a:headEnd type="triangle" w="sm" len="lg"/>
                  <a:tailEnd type="triangle" w="sm" len="lg"/>
                </a:ln>
              </p:spPr>
              <p:txBody>
                <a:bodyPr wrap="none" anchor="ctr"/>
                <a:lstStyle/>
                <a:p>
                  <a:endParaRPr lang="zh-CN" altLang="en-US"/>
                </a:p>
              </p:txBody>
            </p:sp>
            <p:graphicFrame>
              <p:nvGraphicFramePr>
                <p:cNvPr id="18442" name="Object 59"/>
                <p:cNvGraphicFramePr>
                  <a:graphicFrameLocks noChangeAspect="1"/>
                </p:cNvGraphicFramePr>
                <p:nvPr/>
              </p:nvGraphicFramePr>
              <p:xfrm>
                <a:off x="2520" y="1872"/>
                <a:ext cx="168" cy="240"/>
              </p:xfrm>
              <a:graphic>
                <a:graphicData uri="http://schemas.openxmlformats.org/presentationml/2006/ole">
                  <p:oleObj spid="_x0000_s33802" name="Equation" r:id="rId9" imgW="177480" imgH="253800" progId="">
                    <p:embed/>
                  </p:oleObj>
                </a:graphicData>
              </a:graphic>
            </p:graphicFrame>
            <p:sp>
              <p:nvSpPr>
                <p:cNvPr id="37948" name="AutoShape 60"/>
                <p:cNvSpPr>
                  <a:spLocks noChangeArrowheads="1"/>
                </p:cNvSpPr>
                <p:nvPr/>
              </p:nvSpPr>
              <p:spPr bwMode="auto">
                <a:xfrm rot="-9398369">
                  <a:off x="2064" y="1632"/>
                  <a:ext cx="190" cy="365"/>
                </a:xfrm>
                <a:prstGeom prst="moon">
                  <a:avLst>
                    <a:gd name="adj" fmla="val 45208"/>
                  </a:avLst>
                </a:prstGeom>
                <a:gradFill rotWithShape="0">
                  <a:gsLst>
                    <a:gs pos="0">
                      <a:schemeClr val="tx1"/>
                    </a:gs>
                    <a:gs pos="50000">
                      <a:schemeClr val="bg1"/>
                    </a:gs>
                    <a:gs pos="100000">
                      <a:schemeClr val="tx1"/>
                    </a:gs>
                  </a:gsLst>
                  <a:lin ang="0" scaled="1"/>
                </a:gradFill>
                <a:ln w="9525">
                  <a:solidFill>
                    <a:srgbClr val="000000"/>
                  </a:solidFill>
                  <a:miter lim="800000"/>
                  <a:headEnd/>
                  <a:tailEnd/>
                </a:ln>
                <a:effectLst/>
              </p:spPr>
              <p:txBody>
                <a:bodyPr wrap="none" anchor="ctr"/>
                <a:lstStyle/>
                <a:p>
                  <a:pPr>
                    <a:defRPr/>
                  </a:pPr>
                  <a:endParaRPr lang="zh-CN" altLang="en-US"/>
                </a:p>
              </p:txBody>
            </p:sp>
          </p:grpSp>
          <p:sp>
            <p:nvSpPr>
              <p:cNvPr id="18475" name="Line 61"/>
              <p:cNvSpPr>
                <a:spLocks noChangeShapeType="1"/>
              </p:cNvSpPr>
              <p:nvPr/>
            </p:nvSpPr>
            <p:spPr bwMode="auto">
              <a:xfrm>
                <a:off x="2160" y="1872"/>
                <a:ext cx="576" cy="0"/>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sp>
            <p:nvSpPr>
              <p:cNvPr id="18476" name="Line 62"/>
              <p:cNvSpPr>
                <a:spLocks noChangeShapeType="1"/>
              </p:cNvSpPr>
              <p:nvPr/>
            </p:nvSpPr>
            <p:spPr bwMode="auto">
              <a:xfrm>
                <a:off x="2160" y="2112"/>
                <a:ext cx="576" cy="0"/>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grpSp>
        <p:grpSp>
          <p:nvGrpSpPr>
            <p:cNvPr id="6" name="Group 63"/>
            <p:cNvGrpSpPr>
              <a:grpSpLocks/>
            </p:cNvGrpSpPr>
            <p:nvPr/>
          </p:nvGrpSpPr>
          <p:grpSpPr bwMode="auto">
            <a:xfrm>
              <a:off x="1488" y="1246"/>
              <a:ext cx="816" cy="866"/>
              <a:chOff x="1680" y="2350"/>
              <a:chExt cx="816" cy="866"/>
            </a:xfrm>
          </p:grpSpPr>
          <p:sp>
            <p:nvSpPr>
              <p:cNvPr id="18472" name="Line 64"/>
              <p:cNvSpPr>
                <a:spLocks noChangeShapeType="1"/>
              </p:cNvSpPr>
              <p:nvPr/>
            </p:nvSpPr>
            <p:spPr bwMode="auto">
              <a:xfrm flipV="1">
                <a:off x="1680" y="2736"/>
                <a:ext cx="192" cy="480"/>
              </a:xfrm>
              <a:prstGeom prst="line">
                <a:avLst/>
              </a:prstGeom>
              <a:noFill/>
              <a:ln w="19050">
                <a:solidFill>
                  <a:srgbClr val="FF3399"/>
                </a:solidFill>
                <a:prstDash val="dash"/>
                <a:round/>
                <a:headEnd type="none" w="sm" len="lg"/>
                <a:tailEnd type="none" w="sm" len="lg"/>
              </a:ln>
            </p:spPr>
            <p:txBody>
              <a:bodyPr wrap="none" anchor="ctr"/>
              <a:lstStyle/>
              <a:p>
                <a:endParaRPr lang="zh-CN" altLang="en-US"/>
              </a:p>
            </p:txBody>
          </p:sp>
          <p:sp>
            <p:nvSpPr>
              <p:cNvPr id="18473" name="Text Box 65"/>
              <p:cNvSpPr txBox="1">
                <a:spLocks noChangeArrowheads="1"/>
              </p:cNvSpPr>
              <p:nvPr/>
            </p:nvSpPr>
            <p:spPr bwMode="auto">
              <a:xfrm>
                <a:off x="1773" y="2350"/>
                <a:ext cx="723" cy="392"/>
              </a:xfrm>
              <a:prstGeom prst="rect">
                <a:avLst/>
              </a:prstGeom>
              <a:noFill/>
              <a:ln w="9525">
                <a:noFill/>
                <a:miter lim="800000"/>
                <a:headEnd/>
                <a:tailEnd/>
              </a:ln>
            </p:spPr>
            <p:txBody>
              <a:bodyPr anchor="ctr">
                <a:spAutoFit/>
              </a:bodyPr>
              <a:lstStyle/>
              <a:p>
                <a:pPr fontAlgn="t">
                  <a:spcBef>
                    <a:spcPct val="50000"/>
                  </a:spcBef>
                </a:pPr>
                <a:r>
                  <a:rPr lang="en-US" altLang="zh-CN" sz="2800" i="1">
                    <a:solidFill>
                      <a:srgbClr val="000000"/>
                    </a:solidFill>
                    <a:latin typeface="Times New Roman" pitchFamily="18" charset="0"/>
                  </a:rPr>
                  <a:t>B</a:t>
                </a:r>
              </a:p>
            </p:txBody>
          </p:sp>
        </p:grpSp>
        <p:sp>
          <p:nvSpPr>
            <p:cNvPr id="18452" name="Line 66"/>
            <p:cNvSpPr>
              <a:spLocks noChangeShapeType="1"/>
            </p:cNvSpPr>
            <p:nvPr/>
          </p:nvSpPr>
          <p:spPr bwMode="auto">
            <a:xfrm flipV="1">
              <a:off x="1728" y="1824"/>
              <a:ext cx="432" cy="192"/>
            </a:xfrm>
            <a:prstGeom prst="line">
              <a:avLst/>
            </a:prstGeom>
            <a:noFill/>
            <a:ln w="28575">
              <a:solidFill>
                <a:srgbClr val="FF3399"/>
              </a:solidFill>
              <a:round/>
              <a:headEnd type="none" w="sm" len="lg"/>
              <a:tailEnd type="none" w="sm" len="lg"/>
            </a:ln>
          </p:spPr>
          <p:txBody>
            <a:bodyPr wrap="none" anchor="ctr"/>
            <a:lstStyle/>
            <a:p>
              <a:endParaRPr lang="zh-CN" altLang="en-US"/>
            </a:p>
          </p:txBody>
        </p:sp>
        <p:sp>
          <p:nvSpPr>
            <p:cNvPr id="18453" name="Rectangle 67"/>
            <p:cNvSpPr>
              <a:spLocks noChangeArrowheads="1"/>
            </p:cNvSpPr>
            <p:nvPr/>
          </p:nvSpPr>
          <p:spPr bwMode="auto">
            <a:xfrm rot="978494">
              <a:off x="2153" y="1877"/>
              <a:ext cx="149" cy="55"/>
            </a:xfrm>
            <a:prstGeom prst="rect">
              <a:avLst/>
            </a:prstGeom>
            <a:gradFill rotWithShape="0">
              <a:gsLst>
                <a:gs pos="0">
                  <a:srgbClr val="B8C2DA"/>
                </a:gs>
                <a:gs pos="50000">
                  <a:srgbClr val="7A8190"/>
                </a:gs>
                <a:gs pos="100000">
                  <a:srgbClr val="B8C2DA"/>
                </a:gs>
              </a:gsLst>
              <a:lin ang="0" scaled="1"/>
            </a:gradFill>
            <a:ln w="9525">
              <a:solidFill>
                <a:srgbClr val="000000"/>
              </a:solidFill>
              <a:miter lim="800000"/>
              <a:headEnd/>
              <a:tailEnd/>
            </a:ln>
          </p:spPr>
          <p:txBody>
            <a:bodyPr wrap="none" anchor="ctr"/>
            <a:lstStyle/>
            <a:p>
              <a:endParaRPr lang="zh-CN" altLang="en-US"/>
            </a:p>
          </p:txBody>
        </p:sp>
        <p:grpSp>
          <p:nvGrpSpPr>
            <p:cNvPr id="7" name="Group 68"/>
            <p:cNvGrpSpPr>
              <a:grpSpLocks/>
            </p:cNvGrpSpPr>
            <p:nvPr/>
          </p:nvGrpSpPr>
          <p:grpSpPr bwMode="auto">
            <a:xfrm>
              <a:off x="912" y="1930"/>
              <a:ext cx="1104" cy="182"/>
              <a:chOff x="1104" y="3034"/>
              <a:chExt cx="1104" cy="182"/>
            </a:xfrm>
          </p:grpSpPr>
          <p:sp>
            <p:nvSpPr>
              <p:cNvPr id="18470" name="Arc 69"/>
              <p:cNvSpPr>
                <a:spLocks/>
              </p:cNvSpPr>
              <p:nvPr/>
            </p:nvSpPr>
            <p:spPr bwMode="auto">
              <a:xfrm>
                <a:off x="1920" y="3120"/>
                <a:ext cx="48"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8D1BFF"/>
                </a:solidFill>
                <a:round/>
                <a:headEnd type="none" w="sm" len="lg"/>
                <a:tailEnd type="none" w="sm" len="lg"/>
              </a:ln>
            </p:spPr>
            <p:txBody>
              <a:bodyPr wrap="none" anchor="ctr"/>
              <a:lstStyle/>
              <a:p>
                <a:endParaRPr lang="zh-CN" altLang="en-US"/>
              </a:p>
            </p:txBody>
          </p:sp>
          <p:sp>
            <p:nvSpPr>
              <p:cNvPr id="18471" name="Arc 70"/>
              <p:cNvSpPr>
                <a:spLocks/>
              </p:cNvSpPr>
              <p:nvPr/>
            </p:nvSpPr>
            <p:spPr bwMode="auto">
              <a:xfrm flipH="1">
                <a:off x="1440" y="3127"/>
                <a:ext cx="48" cy="89"/>
              </a:xfrm>
              <a:custGeom>
                <a:avLst/>
                <a:gdLst>
                  <a:gd name="T0" fmla="*/ 0 w 21600"/>
                  <a:gd name="T1" fmla="*/ 0 h 20055"/>
                  <a:gd name="T2" fmla="*/ 0 w 21600"/>
                  <a:gd name="T3" fmla="*/ 0 h 20055"/>
                  <a:gd name="T4" fmla="*/ 0 w 21600"/>
                  <a:gd name="T5" fmla="*/ 0 h 20055"/>
                  <a:gd name="T6" fmla="*/ 0 60000 65536"/>
                  <a:gd name="T7" fmla="*/ 0 60000 65536"/>
                  <a:gd name="T8" fmla="*/ 0 60000 65536"/>
                  <a:gd name="T9" fmla="*/ 0 w 21600"/>
                  <a:gd name="T10" fmla="*/ 0 h 20055"/>
                  <a:gd name="T11" fmla="*/ 21600 w 21600"/>
                  <a:gd name="T12" fmla="*/ 20055 h 20055"/>
                </a:gdLst>
                <a:ahLst/>
                <a:cxnLst>
                  <a:cxn ang="T6">
                    <a:pos x="T0" y="T1"/>
                  </a:cxn>
                  <a:cxn ang="T7">
                    <a:pos x="T2" y="T3"/>
                  </a:cxn>
                  <a:cxn ang="T8">
                    <a:pos x="T4" y="T5"/>
                  </a:cxn>
                </a:cxnLst>
                <a:rect l="T9" t="T10" r="T11" b="T12"/>
                <a:pathLst>
                  <a:path w="21600" h="20055" fill="none" extrusionOk="0">
                    <a:moveTo>
                      <a:pt x="8022" y="-1"/>
                    </a:moveTo>
                    <a:cubicBezTo>
                      <a:pt x="16222" y="3280"/>
                      <a:pt x="21600" y="11222"/>
                      <a:pt x="21600" y="20055"/>
                    </a:cubicBezTo>
                  </a:path>
                  <a:path w="21600" h="20055" stroke="0" extrusionOk="0">
                    <a:moveTo>
                      <a:pt x="8022" y="-1"/>
                    </a:moveTo>
                    <a:cubicBezTo>
                      <a:pt x="16222" y="3280"/>
                      <a:pt x="21600" y="11222"/>
                      <a:pt x="21600" y="20055"/>
                    </a:cubicBezTo>
                    <a:lnTo>
                      <a:pt x="0" y="20055"/>
                    </a:lnTo>
                    <a:close/>
                  </a:path>
                </a:pathLst>
              </a:custGeom>
              <a:noFill/>
              <a:ln w="28575">
                <a:solidFill>
                  <a:srgbClr val="8D1BFF"/>
                </a:solidFill>
                <a:round/>
                <a:headEnd type="none" w="sm" len="lg"/>
                <a:tailEnd type="none" w="sm" len="lg"/>
              </a:ln>
            </p:spPr>
            <p:txBody>
              <a:bodyPr wrap="none" anchor="ctr"/>
              <a:lstStyle/>
              <a:p>
                <a:endParaRPr lang="zh-CN" altLang="en-US"/>
              </a:p>
            </p:txBody>
          </p:sp>
          <p:graphicFrame>
            <p:nvGraphicFramePr>
              <p:cNvPr id="18440" name="Object 71"/>
              <p:cNvGraphicFramePr>
                <a:graphicFrameLocks noChangeAspect="1"/>
              </p:cNvGraphicFramePr>
              <p:nvPr/>
            </p:nvGraphicFramePr>
            <p:xfrm>
              <a:off x="2016" y="3034"/>
              <a:ext cx="192" cy="182"/>
            </p:xfrm>
            <a:graphic>
              <a:graphicData uri="http://schemas.openxmlformats.org/presentationml/2006/ole">
                <p:oleObj spid="_x0000_s33800" name="公式" r:id="rId10" imgW="203040" imgH="190440" progId="">
                  <p:embed/>
                </p:oleObj>
              </a:graphicData>
            </a:graphic>
          </p:graphicFrame>
          <p:graphicFrame>
            <p:nvGraphicFramePr>
              <p:cNvPr id="18441" name="Object 72"/>
              <p:cNvGraphicFramePr>
                <a:graphicFrameLocks noChangeAspect="1"/>
              </p:cNvGraphicFramePr>
              <p:nvPr/>
            </p:nvGraphicFramePr>
            <p:xfrm>
              <a:off x="1104" y="3034"/>
              <a:ext cx="192" cy="182"/>
            </p:xfrm>
            <a:graphic>
              <a:graphicData uri="http://schemas.openxmlformats.org/presentationml/2006/ole">
                <p:oleObj spid="_x0000_s33801" name="公式" r:id="rId11" imgW="203040" imgH="190440" progId="">
                  <p:embed/>
                </p:oleObj>
              </a:graphicData>
            </a:graphic>
          </p:graphicFrame>
        </p:grpSp>
        <p:grpSp>
          <p:nvGrpSpPr>
            <p:cNvPr id="8" name="Group 73"/>
            <p:cNvGrpSpPr>
              <a:grpSpLocks/>
            </p:cNvGrpSpPr>
            <p:nvPr/>
          </p:nvGrpSpPr>
          <p:grpSpPr bwMode="auto">
            <a:xfrm>
              <a:off x="1632" y="1680"/>
              <a:ext cx="336" cy="240"/>
              <a:chOff x="1824" y="2784"/>
              <a:chExt cx="336" cy="240"/>
            </a:xfrm>
          </p:grpSpPr>
          <p:sp>
            <p:nvSpPr>
              <p:cNvPr id="18469" name="Arc 74"/>
              <p:cNvSpPr>
                <a:spLocks/>
              </p:cNvSpPr>
              <p:nvPr/>
            </p:nvSpPr>
            <p:spPr bwMode="auto">
              <a:xfrm rot="10800000" flipV="1">
                <a:off x="2112" y="2832"/>
                <a:ext cx="48" cy="192"/>
              </a:xfrm>
              <a:custGeom>
                <a:avLst/>
                <a:gdLst>
                  <a:gd name="T0" fmla="*/ 0 w 21600"/>
                  <a:gd name="T1" fmla="*/ 0 h 37989"/>
                  <a:gd name="T2" fmla="*/ 0 w 21600"/>
                  <a:gd name="T3" fmla="*/ 0 h 37989"/>
                  <a:gd name="T4" fmla="*/ 0 w 21600"/>
                  <a:gd name="T5" fmla="*/ 0 h 37989"/>
                  <a:gd name="T6" fmla="*/ 0 60000 65536"/>
                  <a:gd name="T7" fmla="*/ 0 60000 65536"/>
                  <a:gd name="T8" fmla="*/ 0 60000 65536"/>
                  <a:gd name="T9" fmla="*/ 0 w 21600"/>
                  <a:gd name="T10" fmla="*/ 0 h 37989"/>
                  <a:gd name="T11" fmla="*/ 21600 w 21600"/>
                  <a:gd name="T12" fmla="*/ 37989 h 37989"/>
                </a:gdLst>
                <a:ahLst/>
                <a:cxnLst>
                  <a:cxn ang="T6">
                    <a:pos x="T0" y="T1"/>
                  </a:cxn>
                  <a:cxn ang="T7">
                    <a:pos x="T2" y="T3"/>
                  </a:cxn>
                  <a:cxn ang="T8">
                    <a:pos x="T4" y="T5"/>
                  </a:cxn>
                </a:cxnLst>
                <a:rect l="T9" t="T10" r="T11" b="T12"/>
                <a:pathLst>
                  <a:path w="21600" h="37989" fill="none" extrusionOk="0">
                    <a:moveTo>
                      <a:pt x="9586" y="0"/>
                    </a:moveTo>
                    <a:cubicBezTo>
                      <a:pt x="16944" y="3644"/>
                      <a:pt x="21600" y="11145"/>
                      <a:pt x="21600" y="19356"/>
                    </a:cubicBezTo>
                    <a:cubicBezTo>
                      <a:pt x="21600" y="27020"/>
                      <a:pt x="17538" y="34111"/>
                      <a:pt x="10926" y="37988"/>
                    </a:cubicBezTo>
                  </a:path>
                  <a:path w="21600" h="37989" stroke="0" extrusionOk="0">
                    <a:moveTo>
                      <a:pt x="9586" y="0"/>
                    </a:moveTo>
                    <a:cubicBezTo>
                      <a:pt x="16944" y="3644"/>
                      <a:pt x="21600" y="11145"/>
                      <a:pt x="21600" y="19356"/>
                    </a:cubicBezTo>
                    <a:cubicBezTo>
                      <a:pt x="21600" y="27020"/>
                      <a:pt x="17538" y="34111"/>
                      <a:pt x="10926" y="37988"/>
                    </a:cubicBezTo>
                    <a:lnTo>
                      <a:pt x="0" y="19356"/>
                    </a:lnTo>
                    <a:close/>
                  </a:path>
                </a:pathLst>
              </a:custGeom>
              <a:noFill/>
              <a:ln w="28575">
                <a:solidFill>
                  <a:schemeClr val="tx2"/>
                </a:solidFill>
                <a:round/>
                <a:headEnd type="none" w="sm" len="lg"/>
                <a:tailEnd type="none" w="sm" len="lg"/>
              </a:ln>
            </p:spPr>
            <p:txBody>
              <a:bodyPr wrap="none" anchor="ctr"/>
              <a:lstStyle/>
              <a:p>
                <a:endParaRPr lang="zh-CN" altLang="en-US"/>
              </a:p>
            </p:txBody>
          </p:sp>
          <p:graphicFrame>
            <p:nvGraphicFramePr>
              <p:cNvPr id="18439" name="Object 75"/>
              <p:cNvGraphicFramePr>
                <a:graphicFrameLocks noChangeAspect="1"/>
              </p:cNvGraphicFramePr>
              <p:nvPr/>
            </p:nvGraphicFramePr>
            <p:xfrm>
              <a:off x="1824" y="2784"/>
              <a:ext cx="240" cy="224"/>
            </p:xfrm>
            <a:graphic>
              <a:graphicData uri="http://schemas.openxmlformats.org/presentationml/2006/ole">
                <p:oleObj spid="_x0000_s33799" name="公式" r:id="rId12" imgW="330120" imgH="241200" progId="">
                  <p:embed/>
                </p:oleObj>
              </a:graphicData>
            </a:graphic>
          </p:graphicFrame>
        </p:grpSp>
        <p:grpSp>
          <p:nvGrpSpPr>
            <p:cNvPr id="9" name="Group 76"/>
            <p:cNvGrpSpPr>
              <a:grpSpLocks/>
            </p:cNvGrpSpPr>
            <p:nvPr/>
          </p:nvGrpSpPr>
          <p:grpSpPr bwMode="auto">
            <a:xfrm>
              <a:off x="384" y="1359"/>
              <a:ext cx="1776" cy="753"/>
              <a:chOff x="576" y="2463"/>
              <a:chExt cx="1776" cy="753"/>
            </a:xfrm>
          </p:grpSpPr>
          <p:sp>
            <p:nvSpPr>
              <p:cNvPr id="18465" name="Line 77"/>
              <p:cNvSpPr>
                <a:spLocks noChangeShapeType="1"/>
              </p:cNvSpPr>
              <p:nvPr/>
            </p:nvSpPr>
            <p:spPr bwMode="auto">
              <a:xfrm>
                <a:off x="672" y="2784"/>
                <a:ext cx="672" cy="288"/>
              </a:xfrm>
              <a:prstGeom prst="line">
                <a:avLst/>
              </a:prstGeom>
              <a:noFill/>
              <a:ln w="28575">
                <a:solidFill>
                  <a:srgbClr val="FF3399"/>
                </a:solidFill>
                <a:round/>
                <a:headEnd type="none" w="sm" len="lg"/>
                <a:tailEnd type="triangle" w="sm" len="lg"/>
              </a:ln>
            </p:spPr>
            <p:txBody>
              <a:bodyPr wrap="none" anchor="ctr"/>
              <a:lstStyle/>
              <a:p>
                <a:endParaRPr lang="zh-CN" altLang="en-US"/>
              </a:p>
            </p:txBody>
          </p:sp>
          <p:sp>
            <p:nvSpPr>
              <p:cNvPr id="18466" name="Line 78"/>
              <p:cNvSpPr>
                <a:spLocks noChangeShapeType="1"/>
              </p:cNvSpPr>
              <p:nvPr/>
            </p:nvSpPr>
            <p:spPr bwMode="auto">
              <a:xfrm>
                <a:off x="1104" y="2976"/>
                <a:ext cx="576" cy="240"/>
              </a:xfrm>
              <a:prstGeom prst="line">
                <a:avLst/>
              </a:prstGeom>
              <a:noFill/>
              <a:ln w="28575">
                <a:solidFill>
                  <a:srgbClr val="FF3399"/>
                </a:solidFill>
                <a:round/>
                <a:headEnd type="none" w="sm" len="lg"/>
                <a:tailEnd type="none" w="sm" len="lg"/>
              </a:ln>
            </p:spPr>
            <p:txBody>
              <a:bodyPr wrap="none" anchor="ctr"/>
              <a:lstStyle/>
              <a:p>
                <a:endParaRPr lang="zh-CN" altLang="en-US"/>
              </a:p>
            </p:txBody>
          </p:sp>
          <p:sp>
            <p:nvSpPr>
              <p:cNvPr id="18467" name="Line 79"/>
              <p:cNvSpPr>
                <a:spLocks noChangeShapeType="1"/>
              </p:cNvSpPr>
              <p:nvPr/>
            </p:nvSpPr>
            <p:spPr bwMode="auto">
              <a:xfrm flipV="1">
                <a:off x="1680" y="2928"/>
                <a:ext cx="672" cy="288"/>
              </a:xfrm>
              <a:prstGeom prst="line">
                <a:avLst/>
              </a:prstGeom>
              <a:noFill/>
              <a:ln w="28575">
                <a:solidFill>
                  <a:srgbClr val="FF0066"/>
                </a:solidFill>
                <a:round/>
                <a:headEnd type="none" w="sm" len="lg"/>
                <a:tailEnd type="triangle" w="sm" len="lg"/>
              </a:ln>
            </p:spPr>
            <p:txBody>
              <a:bodyPr wrap="none" anchor="ctr"/>
              <a:lstStyle/>
              <a:p>
                <a:endParaRPr lang="zh-CN" altLang="en-US"/>
              </a:p>
            </p:txBody>
          </p:sp>
          <p:sp>
            <p:nvSpPr>
              <p:cNvPr id="18468" name="Text Box 80"/>
              <p:cNvSpPr txBox="1">
                <a:spLocks noChangeArrowheads="1"/>
              </p:cNvSpPr>
              <p:nvPr/>
            </p:nvSpPr>
            <p:spPr bwMode="auto">
              <a:xfrm>
                <a:off x="576" y="2463"/>
                <a:ext cx="672" cy="392"/>
              </a:xfrm>
              <a:prstGeom prst="rect">
                <a:avLst/>
              </a:prstGeom>
              <a:noFill/>
              <a:ln w="9525">
                <a:noFill/>
                <a:miter lim="800000"/>
                <a:headEnd/>
                <a:tailEnd/>
              </a:ln>
            </p:spPr>
            <p:txBody>
              <a:bodyPr anchor="ctr">
                <a:spAutoFit/>
              </a:bodyPr>
              <a:lstStyle/>
              <a:p>
                <a:pPr fontAlgn="t">
                  <a:spcBef>
                    <a:spcPct val="50000"/>
                  </a:spcBef>
                </a:pPr>
                <a:r>
                  <a:rPr lang="en-US" altLang="zh-CN" sz="2800">
                    <a:solidFill>
                      <a:srgbClr val="000000"/>
                    </a:solidFill>
                    <a:latin typeface="Times New Roman" pitchFamily="18" charset="0"/>
                  </a:rPr>
                  <a:t>1</a:t>
                </a:r>
              </a:p>
            </p:txBody>
          </p:sp>
        </p:grpSp>
        <p:grpSp>
          <p:nvGrpSpPr>
            <p:cNvPr id="10" name="Group 81"/>
            <p:cNvGrpSpPr>
              <a:grpSpLocks/>
            </p:cNvGrpSpPr>
            <p:nvPr/>
          </p:nvGrpSpPr>
          <p:grpSpPr bwMode="auto">
            <a:xfrm>
              <a:off x="588" y="984"/>
              <a:ext cx="1572" cy="840"/>
              <a:chOff x="780" y="2088"/>
              <a:chExt cx="1572" cy="840"/>
            </a:xfrm>
          </p:grpSpPr>
          <p:grpSp>
            <p:nvGrpSpPr>
              <p:cNvPr id="11" name="Group 82"/>
              <p:cNvGrpSpPr>
                <a:grpSpLocks/>
              </p:cNvGrpSpPr>
              <p:nvPr/>
            </p:nvGrpSpPr>
            <p:grpSpPr bwMode="auto">
              <a:xfrm>
                <a:off x="1008" y="2352"/>
                <a:ext cx="1344" cy="576"/>
                <a:chOff x="864" y="2112"/>
                <a:chExt cx="1344" cy="576"/>
              </a:xfrm>
            </p:grpSpPr>
            <p:sp>
              <p:nvSpPr>
                <p:cNvPr id="18463" name="Line 83"/>
                <p:cNvSpPr>
                  <a:spLocks noChangeShapeType="1"/>
                </p:cNvSpPr>
                <p:nvPr/>
              </p:nvSpPr>
              <p:spPr bwMode="auto">
                <a:xfrm>
                  <a:off x="864" y="2112"/>
                  <a:ext cx="1344" cy="57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8464" name="Line 84"/>
                <p:cNvSpPr>
                  <a:spLocks noChangeShapeType="1"/>
                </p:cNvSpPr>
                <p:nvPr/>
              </p:nvSpPr>
              <p:spPr bwMode="auto">
                <a:xfrm>
                  <a:off x="864" y="2112"/>
                  <a:ext cx="576" cy="240"/>
                </a:xfrm>
                <a:prstGeom prst="line">
                  <a:avLst/>
                </a:prstGeom>
                <a:noFill/>
                <a:ln w="28575">
                  <a:solidFill>
                    <a:srgbClr val="0000FF"/>
                  </a:solidFill>
                  <a:round/>
                  <a:headEnd type="none" w="sm" len="lg"/>
                  <a:tailEnd type="triangle" w="sm" len="lg"/>
                </a:ln>
              </p:spPr>
              <p:txBody>
                <a:bodyPr wrap="none" anchor="ctr"/>
                <a:lstStyle/>
                <a:p>
                  <a:endParaRPr lang="zh-CN" altLang="en-US"/>
                </a:p>
              </p:txBody>
            </p:sp>
          </p:grpSp>
          <p:sp>
            <p:nvSpPr>
              <p:cNvPr id="18462" name="Text Box 85"/>
              <p:cNvSpPr txBox="1">
                <a:spLocks noChangeArrowheads="1"/>
              </p:cNvSpPr>
              <p:nvPr/>
            </p:nvSpPr>
            <p:spPr bwMode="auto">
              <a:xfrm>
                <a:off x="780" y="2088"/>
                <a:ext cx="949" cy="393"/>
              </a:xfrm>
              <a:prstGeom prst="rect">
                <a:avLst/>
              </a:prstGeom>
              <a:noFill/>
              <a:ln w="9525">
                <a:noFill/>
                <a:miter lim="800000"/>
                <a:headEnd/>
                <a:tailEnd/>
              </a:ln>
            </p:spPr>
            <p:txBody>
              <a:bodyPr anchor="ctr">
                <a:spAutoFit/>
              </a:bodyPr>
              <a:lstStyle/>
              <a:p>
                <a:pPr fontAlgn="t">
                  <a:spcBef>
                    <a:spcPct val="50000"/>
                  </a:spcBef>
                </a:pPr>
                <a:r>
                  <a:rPr lang="en-US" altLang="zh-CN" sz="2800">
                    <a:solidFill>
                      <a:srgbClr val="000000"/>
                    </a:solidFill>
                    <a:latin typeface="Times New Roman" pitchFamily="18" charset="0"/>
                  </a:rPr>
                  <a:t>2</a:t>
                </a:r>
              </a:p>
            </p:txBody>
          </p:sp>
        </p:grpSp>
        <p:grpSp>
          <p:nvGrpSpPr>
            <p:cNvPr id="12" name="Group 86"/>
            <p:cNvGrpSpPr>
              <a:grpSpLocks/>
            </p:cNvGrpSpPr>
            <p:nvPr/>
          </p:nvGrpSpPr>
          <p:grpSpPr bwMode="auto">
            <a:xfrm>
              <a:off x="1392" y="1536"/>
              <a:ext cx="192" cy="288"/>
              <a:chOff x="1584" y="2640"/>
              <a:chExt cx="192" cy="288"/>
            </a:xfrm>
          </p:grpSpPr>
          <p:sp>
            <p:nvSpPr>
              <p:cNvPr id="18459" name="Line 87"/>
              <p:cNvSpPr>
                <a:spLocks noChangeShapeType="1"/>
              </p:cNvSpPr>
              <p:nvPr/>
            </p:nvSpPr>
            <p:spPr bwMode="auto">
              <a:xfrm flipH="1">
                <a:off x="1584" y="2640"/>
                <a:ext cx="96" cy="192"/>
              </a:xfrm>
              <a:prstGeom prst="line">
                <a:avLst/>
              </a:prstGeom>
              <a:noFill/>
              <a:ln w="19050">
                <a:solidFill>
                  <a:schemeClr val="tx1"/>
                </a:solidFill>
                <a:round/>
                <a:headEnd/>
                <a:tailEnd/>
              </a:ln>
            </p:spPr>
            <p:txBody>
              <a:bodyPr wrap="none"/>
              <a:lstStyle/>
              <a:p>
                <a:endParaRPr lang="zh-CN" altLang="en-US"/>
              </a:p>
            </p:txBody>
          </p:sp>
          <p:sp>
            <p:nvSpPr>
              <p:cNvPr id="18460" name="Line 88"/>
              <p:cNvSpPr>
                <a:spLocks noChangeShapeType="1"/>
              </p:cNvSpPr>
              <p:nvPr/>
            </p:nvSpPr>
            <p:spPr bwMode="auto">
              <a:xfrm>
                <a:off x="1584" y="2832"/>
                <a:ext cx="192" cy="96"/>
              </a:xfrm>
              <a:prstGeom prst="line">
                <a:avLst/>
              </a:prstGeom>
              <a:noFill/>
              <a:ln w="19050">
                <a:solidFill>
                  <a:schemeClr val="tx1"/>
                </a:solidFill>
                <a:round/>
                <a:headEnd/>
                <a:tailEnd/>
              </a:ln>
            </p:spPr>
            <p:txBody>
              <a:bodyPr wrap="none"/>
              <a:lstStyle/>
              <a:p>
                <a:endParaRPr lang="zh-CN" altLang="en-US"/>
              </a:p>
            </p:txBody>
          </p:sp>
        </p:grpSp>
      </p:grpSp>
      <p:sp>
        <p:nvSpPr>
          <p:cNvPr id="51" name="Oval 20"/>
          <p:cNvSpPr>
            <a:spLocks noChangeArrowheads="1"/>
          </p:cNvSpPr>
          <p:nvPr/>
        </p:nvSpPr>
        <p:spPr bwMode="auto">
          <a:xfrm>
            <a:off x="2914650" y="609600"/>
            <a:ext cx="6153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8449" name="Rectangle 23"/>
          <p:cNvSpPr>
            <a:spLocks noChangeArrowheads="1"/>
          </p:cNvSpPr>
          <p:nvPr/>
        </p:nvSpPr>
        <p:spPr bwMode="auto">
          <a:xfrm>
            <a:off x="3200400" y="65088"/>
            <a:ext cx="579755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11-2 </a:t>
            </a:r>
            <a:r>
              <a:rPr kumimoji="1" lang="zh-CN" altLang="en-US" sz="2800" b="1">
                <a:solidFill>
                  <a:srgbClr val="000066"/>
                </a:solidFill>
                <a:latin typeface="楷体_GB2312" pitchFamily="49" charset="-122"/>
                <a:ea typeface="楷体_GB2312" pitchFamily="49" charset="-122"/>
              </a:rPr>
              <a:t>杨氏双缝干涉实验 劳埃德镜</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929"/>
                                        </p:tgtEl>
                                        <p:attrNameLst>
                                          <p:attrName>style.visibility</p:attrName>
                                        </p:attrNameLst>
                                      </p:cBhvr>
                                      <p:to>
                                        <p:strVal val="visible"/>
                                      </p:to>
                                    </p:set>
                                    <p:animEffect transition="in" filter="blinds(horizontal)">
                                      <p:cBhvr>
                                        <p:cTn id="7" dur="500"/>
                                        <p:tgtEl>
                                          <p:spTgt spid="3792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930"/>
                                        </p:tgtEl>
                                        <p:attrNameLst>
                                          <p:attrName>style.visibility</p:attrName>
                                        </p:attrNameLst>
                                      </p:cBhvr>
                                      <p:to>
                                        <p:strVal val="visible"/>
                                      </p:to>
                                    </p:set>
                                    <p:animEffect transition="in" filter="blinds(horizontal)">
                                      <p:cBhvr>
                                        <p:cTn id="12" dur="500"/>
                                        <p:tgtEl>
                                          <p:spTgt spid="3793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7931"/>
                                        </p:tgtEl>
                                        <p:attrNameLst>
                                          <p:attrName>style.visibility</p:attrName>
                                        </p:attrNameLst>
                                      </p:cBhvr>
                                      <p:to>
                                        <p:strVal val="visible"/>
                                      </p:to>
                                    </p:set>
                                    <p:animEffect transition="in" filter="box(in)">
                                      <p:cBhvr>
                                        <p:cTn id="17" dur="500"/>
                                        <p:tgtEl>
                                          <p:spTgt spid="3793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7932"/>
                                        </p:tgtEl>
                                        <p:attrNameLst>
                                          <p:attrName>style.visibility</p:attrName>
                                        </p:attrNameLst>
                                      </p:cBhvr>
                                      <p:to>
                                        <p:strVal val="visible"/>
                                      </p:to>
                                    </p:set>
                                    <p:animEffect transition="in" filter="blinds(horizontal)">
                                      <p:cBhvr>
                                        <p:cTn id="22" dur="500"/>
                                        <p:tgtEl>
                                          <p:spTgt spid="3793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7933"/>
                                        </p:tgtEl>
                                        <p:attrNameLst>
                                          <p:attrName>style.visibility</p:attrName>
                                        </p:attrNameLst>
                                      </p:cBhvr>
                                      <p:to>
                                        <p:strVal val="visible"/>
                                      </p:to>
                                    </p:set>
                                    <p:animEffect transition="in" filter="blinds(horizontal)">
                                      <p:cBhvr>
                                        <p:cTn id="27" dur="500"/>
                                        <p:tgtEl>
                                          <p:spTgt spid="37933"/>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3793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29"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7" name="灯片编号占位符 1"/>
          <p:cNvSpPr>
            <a:spLocks noGrp="1"/>
          </p:cNvSpPr>
          <p:nvPr>
            <p:ph type="sldNum" sz="quarter" idx="10"/>
          </p:nvPr>
        </p:nvSpPr>
        <p:spPr>
          <a:noFill/>
        </p:spPr>
        <p:txBody>
          <a:bodyPr/>
          <a:lstStyle/>
          <a:p>
            <a:fld id="{CA85FE4A-002E-4830-8748-2B8A1CBFB94F}" type="slidenum">
              <a:rPr lang="en-US" altLang="zh-CN" smtClean="0"/>
              <a:pPr/>
              <a:t>34</a:t>
            </a:fld>
            <a:endParaRPr lang="en-US" altLang="zh-CN" smtClean="0"/>
          </a:p>
        </p:txBody>
      </p:sp>
      <p:grpSp>
        <p:nvGrpSpPr>
          <p:cNvPr id="2" name="Group 2"/>
          <p:cNvGrpSpPr>
            <a:grpSpLocks/>
          </p:cNvGrpSpPr>
          <p:nvPr/>
        </p:nvGrpSpPr>
        <p:grpSpPr bwMode="auto">
          <a:xfrm>
            <a:off x="5029200" y="3886200"/>
            <a:ext cx="3581400" cy="2316163"/>
            <a:chOff x="240" y="984"/>
            <a:chExt cx="2640" cy="1752"/>
          </a:xfrm>
        </p:grpSpPr>
        <p:grpSp>
          <p:nvGrpSpPr>
            <p:cNvPr id="3" name="Group 3"/>
            <p:cNvGrpSpPr>
              <a:grpSpLocks/>
            </p:cNvGrpSpPr>
            <p:nvPr/>
          </p:nvGrpSpPr>
          <p:grpSpPr bwMode="auto">
            <a:xfrm>
              <a:off x="240" y="1056"/>
              <a:ext cx="2640" cy="1680"/>
              <a:chOff x="240" y="1056"/>
              <a:chExt cx="2640" cy="1680"/>
            </a:xfrm>
          </p:grpSpPr>
          <p:grpSp>
            <p:nvGrpSpPr>
              <p:cNvPr id="4" name="Group 4"/>
              <p:cNvGrpSpPr>
                <a:grpSpLocks/>
              </p:cNvGrpSpPr>
              <p:nvPr/>
            </p:nvGrpSpPr>
            <p:grpSpPr bwMode="auto">
              <a:xfrm>
                <a:off x="240" y="1056"/>
                <a:ext cx="2640" cy="1680"/>
                <a:chOff x="240" y="1056"/>
                <a:chExt cx="2640" cy="1680"/>
              </a:xfrm>
            </p:grpSpPr>
            <p:sp>
              <p:nvSpPr>
                <p:cNvPr id="19506" name="Rectangle 5"/>
                <p:cNvSpPr>
                  <a:spLocks noChangeArrowheads="1"/>
                </p:cNvSpPr>
                <p:nvPr/>
              </p:nvSpPr>
              <p:spPr bwMode="auto">
                <a:xfrm>
                  <a:off x="240" y="1056"/>
                  <a:ext cx="2592" cy="1680"/>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19507" name="Rectangle 6" descr="横虚线"/>
                <p:cNvSpPr>
                  <a:spLocks noChangeArrowheads="1"/>
                </p:cNvSpPr>
                <p:nvPr/>
              </p:nvSpPr>
              <p:spPr bwMode="auto">
                <a:xfrm>
                  <a:off x="336" y="2112"/>
                  <a:ext cx="2016" cy="528"/>
                </a:xfrm>
                <a:prstGeom prst="rect">
                  <a:avLst/>
                </a:prstGeom>
                <a:pattFill prst="dashHorz">
                  <a:fgClr>
                    <a:srgbClr val="12D4EE"/>
                  </a:fgClr>
                  <a:bgClr>
                    <a:srgbClr val="FFFFFF"/>
                  </a:bgClr>
                </a:pattFill>
                <a:ln w="12700">
                  <a:solidFill>
                    <a:schemeClr val="tx2"/>
                  </a:solidFill>
                  <a:miter lim="800000"/>
                  <a:headEnd/>
                  <a:tailEnd/>
                </a:ln>
              </p:spPr>
              <p:txBody>
                <a:bodyPr wrap="none" anchor="ctr"/>
                <a:lstStyle/>
                <a:p>
                  <a:endParaRPr lang="zh-CN" altLang="en-US"/>
                </a:p>
              </p:txBody>
            </p:sp>
            <p:sp>
              <p:nvSpPr>
                <p:cNvPr id="19508" name="AutoShape 7"/>
                <p:cNvSpPr>
                  <a:spLocks noChangeArrowheads="1"/>
                </p:cNvSpPr>
                <p:nvPr/>
              </p:nvSpPr>
              <p:spPr bwMode="auto">
                <a:xfrm>
                  <a:off x="2208" y="1920"/>
                  <a:ext cx="96" cy="192"/>
                </a:xfrm>
                <a:prstGeom prst="roundRect">
                  <a:avLst>
                    <a:gd name="adj" fmla="val 16667"/>
                  </a:avLst>
                </a:prstGeom>
                <a:gradFill rotWithShape="0">
                  <a:gsLst>
                    <a:gs pos="0">
                      <a:srgbClr val="B8C2DA"/>
                    </a:gs>
                    <a:gs pos="50000">
                      <a:srgbClr val="7A8190"/>
                    </a:gs>
                    <a:gs pos="100000">
                      <a:srgbClr val="B8C2DA"/>
                    </a:gs>
                  </a:gsLst>
                  <a:lin ang="0" scaled="1"/>
                </a:gradFill>
                <a:ln w="9525">
                  <a:solidFill>
                    <a:srgbClr val="000000"/>
                  </a:solidFill>
                  <a:round/>
                  <a:headEnd/>
                  <a:tailEnd/>
                </a:ln>
              </p:spPr>
              <p:txBody>
                <a:bodyPr wrap="none" anchor="ctr"/>
                <a:lstStyle/>
                <a:p>
                  <a:endParaRPr lang="zh-CN" altLang="en-US"/>
                </a:p>
              </p:txBody>
            </p:sp>
            <p:sp>
              <p:nvSpPr>
                <p:cNvPr id="19509" name="Text Box 8"/>
                <p:cNvSpPr txBox="1">
                  <a:spLocks noChangeArrowheads="1"/>
                </p:cNvSpPr>
                <p:nvPr/>
              </p:nvSpPr>
              <p:spPr bwMode="auto">
                <a:xfrm>
                  <a:off x="1345" y="2060"/>
                  <a:ext cx="671" cy="393"/>
                </a:xfrm>
                <a:prstGeom prst="rect">
                  <a:avLst/>
                </a:prstGeom>
                <a:noFill/>
                <a:ln w="9525">
                  <a:noFill/>
                  <a:miter lim="800000"/>
                  <a:headEnd/>
                  <a:tailEnd/>
                </a:ln>
              </p:spPr>
              <p:txBody>
                <a:bodyPr anchor="ctr">
                  <a:spAutoFit/>
                </a:bodyPr>
                <a:lstStyle/>
                <a:p>
                  <a:pPr algn="ctr" fontAlgn="t">
                    <a:spcBef>
                      <a:spcPct val="50000"/>
                    </a:spcBef>
                  </a:pPr>
                  <a:r>
                    <a:rPr lang="en-US" altLang="zh-CN" sz="2800" i="1">
                      <a:solidFill>
                        <a:srgbClr val="000000"/>
                      </a:solidFill>
                      <a:latin typeface="Times New Roman" pitchFamily="18" charset="0"/>
                    </a:rPr>
                    <a:t>A</a:t>
                  </a:r>
                </a:p>
              </p:txBody>
            </p:sp>
            <p:sp>
              <p:nvSpPr>
                <p:cNvPr id="19510" name="Text Box 9"/>
                <p:cNvSpPr txBox="1">
                  <a:spLocks noChangeArrowheads="1"/>
                </p:cNvSpPr>
                <p:nvPr/>
              </p:nvSpPr>
              <p:spPr bwMode="auto">
                <a:xfrm>
                  <a:off x="2135" y="1359"/>
                  <a:ext cx="745" cy="392"/>
                </a:xfrm>
                <a:prstGeom prst="rect">
                  <a:avLst/>
                </a:prstGeom>
                <a:noFill/>
                <a:ln w="9525">
                  <a:noFill/>
                  <a:miter lim="800000"/>
                  <a:headEnd/>
                  <a:tailEnd/>
                </a:ln>
              </p:spPr>
              <p:txBody>
                <a:bodyPr anchor="ctr">
                  <a:spAutoFit/>
                </a:bodyPr>
                <a:lstStyle/>
                <a:p>
                  <a:pPr fontAlgn="t">
                    <a:spcBef>
                      <a:spcPct val="50000"/>
                    </a:spcBef>
                  </a:pPr>
                  <a:r>
                    <a:rPr lang="en-US" altLang="zh-CN" sz="2800" i="1">
                      <a:solidFill>
                        <a:srgbClr val="000000"/>
                      </a:solidFill>
                      <a:latin typeface="Times New Roman" pitchFamily="18" charset="0"/>
                    </a:rPr>
                    <a:t>C</a:t>
                  </a:r>
                </a:p>
              </p:txBody>
            </p:sp>
            <p:sp>
              <p:nvSpPr>
                <p:cNvPr id="19511" name="Line 10"/>
                <p:cNvSpPr>
                  <a:spLocks noChangeShapeType="1"/>
                </p:cNvSpPr>
                <p:nvPr/>
              </p:nvSpPr>
              <p:spPr bwMode="auto">
                <a:xfrm>
                  <a:off x="2496" y="1872"/>
                  <a:ext cx="0" cy="240"/>
                </a:xfrm>
                <a:prstGeom prst="line">
                  <a:avLst/>
                </a:prstGeom>
                <a:noFill/>
                <a:ln w="19050">
                  <a:solidFill>
                    <a:srgbClr val="FF3399"/>
                  </a:solidFill>
                  <a:prstDash val="dash"/>
                  <a:round/>
                  <a:headEnd type="triangle" w="sm" len="lg"/>
                  <a:tailEnd type="triangle" w="sm" len="lg"/>
                </a:ln>
              </p:spPr>
              <p:txBody>
                <a:bodyPr wrap="none" anchor="ctr"/>
                <a:lstStyle/>
                <a:p>
                  <a:endParaRPr lang="zh-CN" altLang="en-US"/>
                </a:p>
              </p:txBody>
            </p:sp>
            <p:graphicFrame>
              <p:nvGraphicFramePr>
                <p:cNvPr id="19466" name="Object 11"/>
                <p:cNvGraphicFramePr>
                  <a:graphicFrameLocks noChangeAspect="1"/>
                </p:cNvGraphicFramePr>
                <p:nvPr/>
              </p:nvGraphicFramePr>
              <p:xfrm>
                <a:off x="2520" y="1872"/>
                <a:ext cx="168" cy="240"/>
              </p:xfrm>
              <a:graphic>
                <a:graphicData uri="http://schemas.openxmlformats.org/presentationml/2006/ole">
                  <p:oleObj spid="_x0000_s34826" name="Equation" r:id="rId3" imgW="177480" imgH="253800" progId="">
                    <p:embed/>
                  </p:oleObj>
                </a:graphicData>
              </a:graphic>
            </p:graphicFrame>
            <p:sp>
              <p:nvSpPr>
                <p:cNvPr id="38924" name="AutoShape 12"/>
                <p:cNvSpPr>
                  <a:spLocks noChangeArrowheads="1"/>
                </p:cNvSpPr>
                <p:nvPr/>
              </p:nvSpPr>
              <p:spPr bwMode="auto">
                <a:xfrm rot="-9398369">
                  <a:off x="2064" y="1632"/>
                  <a:ext cx="190" cy="365"/>
                </a:xfrm>
                <a:prstGeom prst="moon">
                  <a:avLst>
                    <a:gd name="adj" fmla="val 45208"/>
                  </a:avLst>
                </a:prstGeom>
                <a:gradFill rotWithShape="0">
                  <a:gsLst>
                    <a:gs pos="0">
                      <a:schemeClr val="tx1"/>
                    </a:gs>
                    <a:gs pos="50000">
                      <a:schemeClr val="bg1"/>
                    </a:gs>
                    <a:gs pos="100000">
                      <a:schemeClr val="tx1"/>
                    </a:gs>
                  </a:gsLst>
                  <a:lin ang="0" scaled="1"/>
                </a:gradFill>
                <a:ln w="9525">
                  <a:solidFill>
                    <a:srgbClr val="000000"/>
                  </a:solidFill>
                  <a:miter lim="800000"/>
                  <a:headEnd/>
                  <a:tailEnd/>
                </a:ln>
                <a:effectLst/>
              </p:spPr>
              <p:txBody>
                <a:bodyPr wrap="none" anchor="ctr"/>
                <a:lstStyle/>
                <a:p>
                  <a:pPr>
                    <a:defRPr/>
                  </a:pPr>
                  <a:endParaRPr lang="zh-CN" altLang="en-US"/>
                </a:p>
              </p:txBody>
            </p:sp>
          </p:grpSp>
          <p:sp>
            <p:nvSpPr>
              <p:cNvPr id="19504" name="Line 13"/>
              <p:cNvSpPr>
                <a:spLocks noChangeShapeType="1"/>
              </p:cNvSpPr>
              <p:nvPr/>
            </p:nvSpPr>
            <p:spPr bwMode="auto">
              <a:xfrm>
                <a:off x="2160" y="1872"/>
                <a:ext cx="576" cy="0"/>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sp>
            <p:nvSpPr>
              <p:cNvPr id="19505" name="Line 14"/>
              <p:cNvSpPr>
                <a:spLocks noChangeShapeType="1"/>
              </p:cNvSpPr>
              <p:nvPr/>
            </p:nvSpPr>
            <p:spPr bwMode="auto">
              <a:xfrm>
                <a:off x="2160" y="2112"/>
                <a:ext cx="576" cy="0"/>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grpSp>
        <p:grpSp>
          <p:nvGrpSpPr>
            <p:cNvPr id="5" name="Group 15"/>
            <p:cNvGrpSpPr>
              <a:grpSpLocks/>
            </p:cNvGrpSpPr>
            <p:nvPr/>
          </p:nvGrpSpPr>
          <p:grpSpPr bwMode="auto">
            <a:xfrm>
              <a:off x="1488" y="1246"/>
              <a:ext cx="816" cy="866"/>
              <a:chOff x="1680" y="2350"/>
              <a:chExt cx="816" cy="866"/>
            </a:xfrm>
          </p:grpSpPr>
          <p:sp>
            <p:nvSpPr>
              <p:cNvPr id="19501" name="Line 16"/>
              <p:cNvSpPr>
                <a:spLocks noChangeShapeType="1"/>
              </p:cNvSpPr>
              <p:nvPr/>
            </p:nvSpPr>
            <p:spPr bwMode="auto">
              <a:xfrm flipV="1">
                <a:off x="1680" y="2736"/>
                <a:ext cx="192" cy="480"/>
              </a:xfrm>
              <a:prstGeom prst="line">
                <a:avLst/>
              </a:prstGeom>
              <a:noFill/>
              <a:ln w="19050">
                <a:solidFill>
                  <a:srgbClr val="FF3399"/>
                </a:solidFill>
                <a:prstDash val="dash"/>
                <a:round/>
                <a:headEnd type="none" w="sm" len="lg"/>
                <a:tailEnd type="none" w="sm" len="lg"/>
              </a:ln>
            </p:spPr>
            <p:txBody>
              <a:bodyPr wrap="none" anchor="ctr"/>
              <a:lstStyle/>
              <a:p>
                <a:endParaRPr lang="zh-CN" altLang="en-US"/>
              </a:p>
            </p:txBody>
          </p:sp>
          <p:sp>
            <p:nvSpPr>
              <p:cNvPr id="19502" name="Text Box 17"/>
              <p:cNvSpPr txBox="1">
                <a:spLocks noChangeArrowheads="1"/>
              </p:cNvSpPr>
              <p:nvPr/>
            </p:nvSpPr>
            <p:spPr bwMode="auto">
              <a:xfrm>
                <a:off x="1773" y="2350"/>
                <a:ext cx="723" cy="392"/>
              </a:xfrm>
              <a:prstGeom prst="rect">
                <a:avLst/>
              </a:prstGeom>
              <a:noFill/>
              <a:ln w="9525">
                <a:noFill/>
                <a:miter lim="800000"/>
                <a:headEnd/>
                <a:tailEnd/>
              </a:ln>
            </p:spPr>
            <p:txBody>
              <a:bodyPr anchor="ctr">
                <a:spAutoFit/>
              </a:bodyPr>
              <a:lstStyle/>
              <a:p>
                <a:pPr fontAlgn="t">
                  <a:spcBef>
                    <a:spcPct val="50000"/>
                  </a:spcBef>
                </a:pPr>
                <a:r>
                  <a:rPr lang="en-US" altLang="zh-CN" sz="2800" i="1">
                    <a:solidFill>
                      <a:srgbClr val="000000"/>
                    </a:solidFill>
                    <a:latin typeface="Times New Roman" pitchFamily="18" charset="0"/>
                  </a:rPr>
                  <a:t>B</a:t>
                </a:r>
              </a:p>
            </p:txBody>
          </p:sp>
        </p:grpSp>
        <p:sp>
          <p:nvSpPr>
            <p:cNvPr id="19481" name="Line 18"/>
            <p:cNvSpPr>
              <a:spLocks noChangeShapeType="1"/>
            </p:cNvSpPr>
            <p:nvPr/>
          </p:nvSpPr>
          <p:spPr bwMode="auto">
            <a:xfrm flipV="1">
              <a:off x="1728" y="1824"/>
              <a:ext cx="432" cy="192"/>
            </a:xfrm>
            <a:prstGeom prst="line">
              <a:avLst/>
            </a:prstGeom>
            <a:noFill/>
            <a:ln w="28575">
              <a:solidFill>
                <a:srgbClr val="FF3399"/>
              </a:solidFill>
              <a:round/>
              <a:headEnd type="none" w="sm" len="lg"/>
              <a:tailEnd type="none" w="sm" len="lg"/>
            </a:ln>
          </p:spPr>
          <p:txBody>
            <a:bodyPr wrap="none" anchor="ctr"/>
            <a:lstStyle/>
            <a:p>
              <a:endParaRPr lang="zh-CN" altLang="en-US"/>
            </a:p>
          </p:txBody>
        </p:sp>
        <p:sp>
          <p:nvSpPr>
            <p:cNvPr id="19482" name="Rectangle 19"/>
            <p:cNvSpPr>
              <a:spLocks noChangeArrowheads="1"/>
            </p:cNvSpPr>
            <p:nvPr/>
          </p:nvSpPr>
          <p:spPr bwMode="auto">
            <a:xfrm rot="978494">
              <a:off x="2153" y="1877"/>
              <a:ext cx="149" cy="55"/>
            </a:xfrm>
            <a:prstGeom prst="rect">
              <a:avLst/>
            </a:prstGeom>
            <a:gradFill rotWithShape="0">
              <a:gsLst>
                <a:gs pos="0">
                  <a:srgbClr val="B8C2DA"/>
                </a:gs>
                <a:gs pos="50000">
                  <a:srgbClr val="7A8190"/>
                </a:gs>
                <a:gs pos="100000">
                  <a:srgbClr val="B8C2DA"/>
                </a:gs>
              </a:gsLst>
              <a:lin ang="0" scaled="1"/>
            </a:gradFill>
            <a:ln w="9525">
              <a:solidFill>
                <a:srgbClr val="000000"/>
              </a:solidFill>
              <a:miter lim="800000"/>
              <a:headEnd/>
              <a:tailEnd/>
            </a:ln>
          </p:spPr>
          <p:txBody>
            <a:bodyPr wrap="none" anchor="ctr"/>
            <a:lstStyle/>
            <a:p>
              <a:endParaRPr lang="zh-CN" altLang="en-US"/>
            </a:p>
          </p:txBody>
        </p:sp>
        <p:grpSp>
          <p:nvGrpSpPr>
            <p:cNvPr id="6" name="Group 20"/>
            <p:cNvGrpSpPr>
              <a:grpSpLocks/>
            </p:cNvGrpSpPr>
            <p:nvPr/>
          </p:nvGrpSpPr>
          <p:grpSpPr bwMode="auto">
            <a:xfrm>
              <a:off x="912" y="1930"/>
              <a:ext cx="1104" cy="182"/>
              <a:chOff x="1104" y="3034"/>
              <a:chExt cx="1104" cy="182"/>
            </a:xfrm>
          </p:grpSpPr>
          <p:sp>
            <p:nvSpPr>
              <p:cNvPr id="19499" name="Arc 21"/>
              <p:cNvSpPr>
                <a:spLocks/>
              </p:cNvSpPr>
              <p:nvPr/>
            </p:nvSpPr>
            <p:spPr bwMode="auto">
              <a:xfrm>
                <a:off x="1920" y="3120"/>
                <a:ext cx="48"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8D1BFF"/>
                </a:solidFill>
                <a:round/>
                <a:headEnd type="none" w="sm" len="lg"/>
                <a:tailEnd type="none" w="sm" len="lg"/>
              </a:ln>
            </p:spPr>
            <p:txBody>
              <a:bodyPr wrap="none" anchor="ctr"/>
              <a:lstStyle/>
              <a:p>
                <a:endParaRPr lang="zh-CN" altLang="en-US"/>
              </a:p>
            </p:txBody>
          </p:sp>
          <p:sp>
            <p:nvSpPr>
              <p:cNvPr id="19500" name="Arc 22"/>
              <p:cNvSpPr>
                <a:spLocks/>
              </p:cNvSpPr>
              <p:nvPr/>
            </p:nvSpPr>
            <p:spPr bwMode="auto">
              <a:xfrm flipH="1">
                <a:off x="1440" y="3127"/>
                <a:ext cx="48" cy="89"/>
              </a:xfrm>
              <a:custGeom>
                <a:avLst/>
                <a:gdLst>
                  <a:gd name="T0" fmla="*/ 0 w 21600"/>
                  <a:gd name="T1" fmla="*/ 0 h 20055"/>
                  <a:gd name="T2" fmla="*/ 0 w 21600"/>
                  <a:gd name="T3" fmla="*/ 0 h 20055"/>
                  <a:gd name="T4" fmla="*/ 0 w 21600"/>
                  <a:gd name="T5" fmla="*/ 0 h 20055"/>
                  <a:gd name="T6" fmla="*/ 0 60000 65536"/>
                  <a:gd name="T7" fmla="*/ 0 60000 65536"/>
                  <a:gd name="T8" fmla="*/ 0 60000 65536"/>
                  <a:gd name="T9" fmla="*/ 0 w 21600"/>
                  <a:gd name="T10" fmla="*/ 0 h 20055"/>
                  <a:gd name="T11" fmla="*/ 21600 w 21600"/>
                  <a:gd name="T12" fmla="*/ 20055 h 20055"/>
                </a:gdLst>
                <a:ahLst/>
                <a:cxnLst>
                  <a:cxn ang="T6">
                    <a:pos x="T0" y="T1"/>
                  </a:cxn>
                  <a:cxn ang="T7">
                    <a:pos x="T2" y="T3"/>
                  </a:cxn>
                  <a:cxn ang="T8">
                    <a:pos x="T4" y="T5"/>
                  </a:cxn>
                </a:cxnLst>
                <a:rect l="T9" t="T10" r="T11" b="T12"/>
                <a:pathLst>
                  <a:path w="21600" h="20055" fill="none" extrusionOk="0">
                    <a:moveTo>
                      <a:pt x="8022" y="-1"/>
                    </a:moveTo>
                    <a:cubicBezTo>
                      <a:pt x="16222" y="3280"/>
                      <a:pt x="21600" y="11222"/>
                      <a:pt x="21600" y="20055"/>
                    </a:cubicBezTo>
                  </a:path>
                  <a:path w="21600" h="20055" stroke="0" extrusionOk="0">
                    <a:moveTo>
                      <a:pt x="8022" y="-1"/>
                    </a:moveTo>
                    <a:cubicBezTo>
                      <a:pt x="16222" y="3280"/>
                      <a:pt x="21600" y="11222"/>
                      <a:pt x="21600" y="20055"/>
                    </a:cubicBezTo>
                    <a:lnTo>
                      <a:pt x="0" y="20055"/>
                    </a:lnTo>
                    <a:close/>
                  </a:path>
                </a:pathLst>
              </a:custGeom>
              <a:noFill/>
              <a:ln w="28575">
                <a:solidFill>
                  <a:srgbClr val="8D1BFF"/>
                </a:solidFill>
                <a:round/>
                <a:headEnd type="none" w="sm" len="lg"/>
                <a:tailEnd type="none" w="sm" len="lg"/>
              </a:ln>
            </p:spPr>
            <p:txBody>
              <a:bodyPr wrap="none" anchor="ctr"/>
              <a:lstStyle/>
              <a:p>
                <a:endParaRPr lang="zh-CN" altLang="en-US"/>
              </a:p>
            </p:txBody>
          </p:sp>
          <p:graphicFrame>
            <p:nvGraphicFramePr>
              <p:cNvPr id="19464" name="Object 23"/>
              <p:cNvGraphicFramePr>
                <a:graphicFrameLocks noChangeAspect="1"/>
              </p:cNvGraphicFramePr>
              <p:nvPr/>
            </p:nvGraphicFramePr>
            <p:xfrm>
              <a:off x="2016" y="3034"/>
              <a:ext cx="192" cy="182"/>
            </p:xfrm>
            <a:graphic>
              <a:graphicData uri="http://schemas.openxmlformats.org/presentationml/2006/ole">
                <p:oleObj spid="_x0000_s34824" name="公式" r:id="rId4" imgW="203040" imgH="190440" progId="">
                  <p:embed/>
                </p:oleObj>
              </a:graphicData>
            </a:graphic>
          </p:graphicFrame>
          <p:graphicFrame>
            <p:nvGraphicFramePr>
              <p:cNvPr id="19465" name="Object 24"/>
              <p:cNvGraphicFramePr>
                <a:graphicFrameLocks noChangeAspect="1"/>
              </p:cNvGraphicFramePr>
              <p:nvPr/>
            </p:nvGraphicFramePr>
            <p:xfrm>
              <a:off x="1104" y="3034"/>
              <a:ext cx="192" cy="182"/>
            </p:xfrm>
            <a:graphic>
              <a:graphicData uri="http://schemas.openxmlformats.org/presentationml/2006/ole">
                <p:oleObj spid="_x0000_s34825" name="公式" r:id="rId5" imgW="203040" imgH="190440" progId="">
                  <p:embed/>
                </p:oleObj>
              </a:graphicData>
            </a:graphic>
          </p:graphicFrame>
        </p:grpSp>
        <p:grpSp>
          <p:nvGrpSpPr>
            <p:cNvPr id="7" name="Group 25"/>
            <p:cNvGrpSpPr>
              <a:grpSpLocks/>
            </p:cNvGrpSpPr>
            <p:nvPr/>
          </p:nvGrpSpPr>
          <p:grpSpPr bwMode="auto">
            <a:xfrm>
              <a:off x="1632" y="1680"/>
              <a:ext cx="336" cy="240"/>
              <a:chOff x="1824" y="2784"/>
              <a:chExt cx="336" cy="240"/>
            </a:xfrm>
          </p:grpSpPr>
          <p:sp>
            <p:nvSpPr>
              <p:cNvPr id="19498" name="Arc 26"/>
              <p:cNvSpPr>
                <a:spLocks/>
              </p:cNvSpPr>
              <p:nvPr/>
            </p:nvSpPr>
            <p:spPr bwMode="auto">
              <a:xfrm rot="10800000" flipV="1">
                <a:off x="2112" y="2832"/>
                <a:ext cx="48" cy="192"/>
              </a:xfrm>
              <a:custGeom>
                <a:avLst/>
                <a:gdLst>
                  <a:gd name="T0" fmla="*/ 0 w 21600"/>
                  <a:gd name="T1" fmla="*/ 0 h 37989"/>
                  <a:gd name="T2" fmla="*/ 0 w 21600"/>
                  <a:gd name="T3" fmla="*/ 0 h 37989"/>
                  <a:gd name="T4" fmla="*/ 0 w 21600"/>
                  <a:gd name="T5" fmla="*/ 0 h 37989"/>
                  <a:gd name="T6" fmla="*/ 0 60000 65536"/>
                  <a:gd name="T7" fmla="*/ 0 60000 65536"/>
                  <a:gd name="T8" fmla="*/ 0 60000 65536"/>
                  <a:gd name="T9" fmla="*/ 0 w 21600"/>
                  <a:gd name="T10" fmla="*/ 0 h 37989"/>
                  <a:gd name="T11" fmla="*/ 21600 w 21600"/>
                  <a:gd name="T12" fmla="*/ 37989 h 37989"/>
                </a:gdLst>
                <a:ahLst/>
                <a:cxnLst>
                  <a:cxn ang="T6">
                    <a:pos x="T0" y="T1"/>
                  </a:cxn>
                  <a:cxn ang="T7">
                    <a:pos x="T2" y="T3"/>
                  </a:cxn>
                  <a:cxn ang="T8">
                    <a:pos x="T4" y="T5"/>
                  </a:cxn>
                </a:cxnLst>
                <a:rect l="T9" t="T10" r="T11" b="T12"/>
                <a:pathLst>
                  <a:path w="21600" h="37989" fill="none" extrusionOk="0">
                    <a:moveTo>
                      <a:pt x="9586" y="0"/>
                    </a:moveTo>
                    <a:cubicBezTo>
                      <a:pt x="16944" y="3644"/>
                      <a:pt x="21600" y="11145"/>
                      <a:pt x="21600" y="19356"/>
                    </a:cubicBezTo>
                    <a:cubicBezTo>
                      <a:pt x="21600" y="27020"/>
                      <a:pt x="17538" y="34111"/>
                      <a:pt x="10926" y="37988"/>
                    </a:cubicBezTo>
                  </a:path>
                  <a:path w="21600" h="37989" stroke="0" extrusionOk="0">
                    <a:moveTo>
                      <a:pt x="9586" y="0"/>
                    </a:moveTo>
                    <a:cubicBezTo>
                      <a:pt x="16944" y="3644"/>
                      <a:pt x="21600" y="11145"/>
                      <a:pt x="21600" y="19356"/>
                    </a:cubicBezTo>
                    <a:cubicBezTo>
                      <a:pt x="21600" y="27020"/>
                      <a:pt x="17538" y="34111"/>
                      <a:pt x="10926" y="37988"/>
                    </a:cubicBezTo>
                    <a:lnTo>
                      <a:pt x="0" y="19356"/>
                    </a:lnTo>
                    <a:close/>
                  </a:path>
                </a:pathLst>
              </a:custGeom>
              <a:noFill/>
              <a:ln w="28575">
                <a:solidFill>
                  <a:schemeClr val="tx2"/>
                </a:solidFill>
                <a:round/>
                <a:headEnd type="none" w="sm" len="lg"/>
                <a:tailEnd type="none" w="sm" len="lg"/>
              </a:ln>
            </p:spPr>
            <p:txBody>
              <a:bodyPr wrap="none" anchor="ctr"/>
              <a:lstStyle/>
              <a:p>
                <a:endParaRPr lang="zh-CN" altLang="en-US"/>
              </a:p>
            </p:txBody>
          </p:sp>
          <p:graphicFrame>
            <p:nvGraphicFramePr>
              <p:cNvPr id="19463" name="Object 27"/>
              <p:cNvGraphicFramePr>
                <a:graphicFrameLocks noChangeAspect="1"/>
              </p:cNvGraphicFramePr>
              <p:nvPr/>
            </p:nvGraphicFramePr>
            <p:xfrm>
              <a:off x="1824" y="2784"/>
              <a:ext cx="240" cy="224"/>
            </p:xfrm>
            <a:graphic>
              <a:graphicData uri="http://schemas.openxmlformats.org/presentationml/2006/ole">
                <p:oleObj spid="_x0000_s34823" name="公式" r:id="rId6" imgW="330120" imgH="241200" progId="">
                  <p:embed/>
                </p:oleObj>
              </a:graphicData>
            </a:graphic>
          </p:graphicFrame>
        </p:grpSp>
        <p:grpSp>
          <p:nvGrpSpPr>
            <p:cNvPr id="8" name="Group 28"/>
            <p:cNvGrpSpPr>
              <a:grpSpLocks/>
            </p:cNvGrpSpPr>
            <p:nvPr/>
          </p:nvGrpSpPr>
          <p:grpSpPr bwMode="auto">
            <a:xfrm>
              <a:off x="384" y="1359"/>
              <a:ext cx="1776" cy="753"/>
              <a:chOff x="576" y="2463"/>
              <a:chExt cx="1776" cy="753"/>
            </a:xfrm>
          </p:grpSpPr>
          <p:sp>
            <p:nvSpPr>
              <p:cNvPr id="19494" name="Line 29"/>
              <p:cNvSpPr>
                <a:spLocks noChangeShapeType="1"/>
              </p:cNvSpPr>
              <p:nvPr/>
            </p:nvSpPr>
            <p:spPr bwMode="auto">
              <a:xfrm>
                <a:off x="672" y="2784"/>
                <a:ext cx="672" cy="288"/>
              </a:xfrm>
              <a:prstGeom prst="line">
                <a:avLst/>
              </a:prstGeom>
              <a:noFill/>
              <a:ln w="28575">
                <a:solidFill>
                  <a:srgbClr val="FF3399"/>
                </a:solidFill>
                <a:round/>
                <a:headEnd type="none" w="sm" len="lg"/>
                <a:tailEnd type="triangle" w="sm" len="lg"/>
              </a:ln>
            </p:spPr>
            <p:txBody>
              <a:bodyPr wrap="none" anchor="ctr"/>
              <a:lstStyle/>
              <a:p>
                <a:endParaRPr lang="zh-CN" altLang="en-US"/>
              </a:p>
            </p:txBody>
          </p:sp>
          <p:sp>
            <p:nvSpPr>
              <p:cNvPr id="19495" name="Line 30"/>
              <p:cNvSpPr>
                <a:spLocks noChangeShapeType="1"/>
              </p:cNvSpPr>
              <p:nvPr/>
            </p:nvSpPr>
            <p:spPr bwMode="auto">
              <a:xfrm>
                <a:off x="1104" y="2976"/>
                <a:ext cx="576" cy="240"/>
              </a:xfrm>
              <a:prstGeom prst="line">
                <a:avLst/>
              </a:prstGeom>
              <a:noFill/>
              <a:ln w="28575">
                <a:solidFill>
                  <a:srgbClr val="FF3399"/>
                </a:solidFill>
                <a:round/>
                <a:headEnd type="none" w="sm" len="lg"/>
                <a:tailEnd type="none" w="sm" len="lg"/>
              </a:ln>
            </p:spPr>
            <p:txBody>
              <a:bodyPr wrap="none" anchor="ctr"/>
              <a:lstStyle/>
              <a:p>
                <a:endParaRPr lang="zh-CN" altLang="en-US"/>
              </a:p>
            </p:txBody>
          </p:sp>
          <p:sp>
            <p:nvSpPr>
              <p:cNvPr id="19496" name="Line 31"/>
              <p:cNvSpPr>
                <a:spLocks noChangeShapeType="1"/>
              </p:cNvSpPr>
              <p:nvPr/>
            </p:nvSpPr>
            <p:spPr bwMode="auto">
              <a:xfrm flipV="1">
                <a:off x="1680" y="2928"/>
                <a:ext cx="672" cy="288"/>
              </a:xfrm>
              <a:prstGeom prst="line">
                <a:avLst/>
              </a:prstGeom>
              <a:noFill/>
              <a:ln w="28575">
                <a:solidFill>
                  <a:srgbClr val="FF0066"/>
                </a:solidFill>
                <a:round/>
                <a:headEnd type="none" w="sm" len="lg"/>
                <a:tailEnd type="triangle" w="sm" len="lg"/>
              </a:ln>
            </p:spPr>
            <p:txBody>
              <a:bodyPr wrap="none" anchor="ctr"/>
              <a:lstStyle/>
              <a:p>
                <a:endParaRPr lang="zh-CN" altLang="en-US"/>
              </a:p>
            </p:txBody>
          </p:sp>
          <p:sp>
            <p:nvSpPr>
              <p:cNvPr id="19497" name="Text Box 32"/>
              <p:cNvSpPr txBox="1">
                <a:spLocks noChangeArrowheads="1"/>
              </p:cNvSpPr>
              <p:nvPr/>
            </p:nvSpPr>
            <p:spPr bwMode="auto">
              <a:xfrm>
                <a:off x="576" y="2463"/>
                <a:ext cx="672" cy="392"/>
              </a:xfrm>
              <a:prstGeom prst="rect">
                <a:avLst/>
              </a:prstGeom>
              <a:noFill/>
              <a:ln w="9525">
                <a:noFill/>
                <a:miter lim="800000"/>
                <a:headEnd/>
                <a:tailEnd/>
              </a:ln>
            </p:spPr>
            <p:txBody>
              <a:bodyPr anchor="ctr">
                <a:spAutoFit/>
              </a:bodyPr>
              <a:lstStyle/>
              <a:p>
                <a:pPr fontAlgn="t">
                  <a:spcBef>
                    <a:spcPct val="50000"/>
                  </a:spcBef>
                </a:pPr>
                <a:r>
                  <a:rPr lang="en-US" altLang="zh-CN" sz="2800">
                    <a:solidFill>
                      <a:srgbClr val="000000"/>
                    </a:solidFill>
                    <a:latin typeface="Times New Roman" pitchFamily="18" charset="0"/>
                  </a:rPr>
                  <a:t>1</a:t>
                </a:r>
              </a:p>
            </p:txBody>
          </p:sp>
        </p:grpSp>
        <p:grpSp>
          <p:nvGrpSpPr>
            <p:cNvPr id="9" name="Group 33"/>
            <p:cNvGrpSpPr>
              <a:grpSpLocks/>
            </p:cNvGrpSpPr>
            <p:nvPr/>
          </p:nvGrpSpPr>
          <p:grpSpPr bwMode="auto">
            <a:xfrm>
              <a:off x="588" y="984"/>
              <a:ext cx="1572" cy="840"/>
              <a:chOff x="780" y="2088"/>
              <a:chExt cx="1572" cy="840"/>
            </a:xfrm>
          </p:grpSpPr>
          <p:grpSp>
            <p:nvGrpSpPr>
              <p:cNvPr id="10" name="Group 34"/>
              <p:cNvGrpSpPr>
                <a:grpSpLocks/>
              </p:cNvGrpSpPr>
              <p:nvPr/>
            </p:nvGrpSpPr>
            <p:grpSpPr bwMode="auto">
              <a:xfrm>
                <a:off x="1008" y="2352"/>
                <a:ext cx="1344" cy="576"/>
                <a:chOff x="864" y="2112"/>
                <a:chExt cx="1344" cy="576"/>
              </a:xfrm>
            </p:grpSpPr>
            <p:sp>
              <p:nvSpPr>
                <p:cNvPr id="19492" name="Line 35"/>
                <p:cNvSpPr>
                  <a:spLocks noChangeShapeType="1"/>
                </p:cNvSpPr>
                <p:nvPr/>
              </p:nvSpPr>
              <p:spPr bwMode="auto">
                <a:xfrm>
                  <a:off x="864" y="2112"/>
                  <a:ext cx="1344" cy="576"/>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19493" name="Line 36"/>
                <p:cNvSpPr>
                  <a:spLocks noChangeShapeType="1"/>
                </p:cNvSpPr>
                <p:nvPr/>
              </p:nvSpPr>
              <p:spPr bwMode="auto">
                <a:xfrm>
                  <a:off x="864" y="2112"/>
                  <a:ext cx="576" cy="240"/>
                </a:xfrm>
                <a:prstGeom prst="line">
                  <a:avLst/>
                </a:prstGeom>
                <a:noFill/>
                <a:ln w="28575">
                  <a:solidFill>
                    <a:srgbClr val="0000FF"/>
                  </a:solidFill>
                  <a:round/>
                  <a:headEnd type="none" w="sm" len="lg"/>
                  <a:tailEnd type="triangle" w="sm" len="lg"/>
                </a:ln>
              </p:spPr>
              <p:txBody>
                <a:bodyPr wrap="none" anchor="ctr"/>
                <a:lstStyle/>
                <a:p>
                  <a:endParaRPr lang="zh-CN" altLang="en-US"/>
                </a:p>
              </p:txBody>
            </p:sp>
          </p:grpSp>
          <p:sp>
            <p:nvSpPr>
              <p:cNvPr id="19491" name="Text Box 37"/>
              <p:cNvSpPr txBox="1">
                <a:spLocks noChangeArrowheads="1"/>
              </p:cNvSpPr>
              <p:nvPr/>
            </p:nvSpPr>
            <p:spPr bwMode="auto">
              <a:xfrm>
                <a:off x="780" y="2088"/>
                <a:ext cx="949" cy="393"/>
              </a:xfrm>
              <a:prstGeom prst="rect">
                <a:avLst/>
              </a:prstGeom>
              <a:noFill/>
              <a:ln w="9525">
                <a:noFill/>
                <a:miter lim="800000"/>
                <a:headEnd/>
                <a:tailEnd/>
              </a:ln>
            </p:spPr>
            <p:txBody>
              <a:bodyPr anchor="ctr">
                <a:spAutoFit/>
              </a:bodyPr>
              <a:lstStyle/>
              <a:p>
                <a:pPr fontAlgn="t">
                  <a:spcBef>
                    <a:spcPct val="50000"/>
                  </a:spcBef>
                </a:pPr>
                <a:r>
                  <a:rPr lang="en-US" altLang="zh-CN" sz="2800">
                    <a:solidFill>
                      <a:srgbClr val="000000"/>
                    </a:solidFill>
                    <a:latin typeface="Times New Roman" pitchFamily="18" charset="0"/>
                  </a:rPr>
                  <a:t>2</a:t>
                </a:r>
              </a:p>
            </p:txBody>
          </p:sp>
        </p:grpSp>
        <p:grpSp>
          <p:nvGrpSpPr>
            <p:cNvPr id="11" name="Group 38"/>
            <p:cNvGrpSpPr>
              <a:grpSpLocks/>
            </p:cNvGrpSpPr>
            <p:nvPr/>
          </p:nvGrpSpPr>
          <p:grpSpPr bwMode="auto">
            <a:xfrm>
              <a:off x="1392" y="1536"/>
              <a:ext cx="192" cy="288"/>
              <a:chOff x="1584" y="2640"/>
              <a:chExt cx="192" cy="288"/>
            </a:xfrm>
          </p:grpSpPr>
          <p:sp>
            <p:nvSpPr>
              <p:cNvPr id="19488" name="Line 39"/>
              <p:cNvSpPr>
                <a:spLocks noChangeShapeType="1"/>
              </p:cNvSpPr>
              <p:nvPr/>
            </p:nvSpPr>
            <p:spPr bwMode="auto">
              <a:xfrm flipH="1">
                <a:off x="1584" y="2640"/>
                <a:ext cx="96" cy="192"/>
              </a:xfrm>
              <a:prstGeom prst="line">
                <a:avLst/>
              </a:prstGeom>
              <a:noFill/>
              <a:ln w="19050">
                <a:solidFill>
                  <a:schemeClr val="tx1"/>
                </a:solidFill>
                <a:round/>
                <a:headEnd/>
                <a:tailEnd/>
              </a:ln>
            </p:spPr>
            <p:txBody>
              <a:bodyPr wrap="none"/>
              <a:lstStyle/>
              <a:p>
                <a:endParaRPr lang="zh-CN" altLang="en-US"/>
              </a:p>
            </p:txBody>
          </p:sp>
          <p:sp>
            <p:nvSpPr>
              <p:cNvPr id="19489" name="Line 40"/>
              <p:cNvSpPr>
                <a:spLocks noChangeShapeType="1"/>
              </p:cNvSpPr>
              <p:nvPr/>
            </p:nvSpPr>
            <p:spPr bwMode="auto">
              <a:xfrm>
                <a:off x="1584" y="2832"/>
                <a:ext cx="192" cy="96"/>
              </a:xfrm>
              <a:prstGeom prst="line">
                <a:avLst/>
              </a:prstGeom>
              <a:noFill/>
              <a:ln w="19050">
                <a:solidFill>
                  <a:schemeClr val="tx1"/>
                </a:solidFill>
                <a:round/>
                <a:headEnd/>
                <a:tailEnd/>
              </a:ln>
            </p:spPr>
            <p:txBody>
              <a:bodyPr wrap="none"/>
              <a:lstStyle/>
              <a:p>
                <a:endParaRPr lang="zh-CN" altLang="en-US"/>
              </a:p>
            </p:txBody>
          </p:sp>
        </p:grpSp>
      </p:grpSp>
      <p:graphicFrame>
        <p:nvGraphicFramePr>
          <p:cNvPr id="38953" name="Object 41"/>
          <p:cNvGraphicFramePr>
            <a:graphicFrameLocks noChangeAspect="1"/>
          </p:cNvGraphicFramePr>
          <p:nvPr/>
        </p:nvGraphicFramePr>
        <p:xfrm>
          <a:off x="838200" y="914400"/>
          <a:ext cx="2514600" cy="977900"/>
        </p:xfrm>
        <a:graphic>
          <a:graphicData uri="http://schemas.openxmlformats.org/presentationml/2006/ole">
            <p:oleObj spid="_x0000_s34818" name="Equation" r:id="rId7" imgW="1714320" imgH="609480" progId="">
              <p:embed/>
            </p:oleObj>
          </a:graphicData>
        </a:graphic>
      </p:graphicFrame>
      <p:graphicFrame>
        <p:nvGraphicFramePr>
          <p:cNvPr id="38954" name="Object 42"/>
          <p:cNvGraphicFramePr>
            <a:graphicFrameLocks noChangeAspect="1"/>
          </p:cNvGraphicFramePr>
          <p:nvPr/>
        </p:nvGraphicFramePr>
        <p:xfrm>
          <a:off x="6248400" y="838200"/>
          <a:ext cx="2209800" cy="993775"/>
        </p:xfrm>
        <a:graphic>
          <a:graphicData uri="http://schemas.openxmlformats.org/presentationml/2006/ole">
            <p:oleObj spid="_x0000_s34819" name="公式" r:id="rId8" imgW="1447560" imgH="609480" progId="">
              <p:embed/>
            </p:oleObj>
          </a:graphicData>
        </a:graphic>
      </p:graphicFrame>
      <p:graphicFrame>
        <p:nvGraphicFramePr>
          <p:cNvPr id="38955" name="Object 43"/>
          <p:cNvGraphicFramePr>
            <a:graphicFrameLocks noChangeAspect="1"/>
          </p:cNvGraphicFramePr>
          <p:nvPr/>
        </p:nvGraphicFramePr>
        <p:xfrm>
          <a:off x="762000" y="1828800"/>
          <a:ext cx="4876800" cy="1138238"/>
        </p:xfrm>
        <a:graphic>
          <a:graphicData uri="http://schemas.openxmlformats.org/presentationml/2006/ole">
            <p:oleObj spid="_x0000_s34820" name="公式" r:id="rId9" imgW="1968480" imgH="419040" progId="">
              <p:embed/>
            </p:oleObj>
          </a:graphicData>
        </a:graphic>
      </p:graphicFrame>
      <p:grpSp>
        <p:nvGrpSpPr>
          <p:cNvPr id="12" name="Group 44"/>
          <p:cNvGrpSpPr>
            <a:grpSpLocks/>
          </p:cNvGrpSpPr>
          <p:nvPr/>
        </p:nvGrpSpPr>
        <p:grpSpPr bwMode="auto">
          <a:xfrm>
            <a:off x="3886200" y="1066800"/>
            <a:ext cx="1905000" cy="579438"/>
            <a:chOff x="2448" y="2022"/>
            <a:chExt cx="1207" cy="317"/>
          </a:xfrm>
        </p:grpSpPr>
        <p:graphicFrame>
          <p:nvGraphicFramePr>
            <p:cNvPr id="19462" name="Object 45"/>
            <p:cNvGraphicFramePr>
              <a:graphicFrameLocks noChangeAspect="1"/>
            </p:cNvGraphicFramePr>
            <p:nvPr/>
          </p:nvGraphicFramePr>
          <p:xfrm>
            <a:off x="3024" y="2064"/>
            <a:ext cx="631" cy="240"/>
          </p:xfrm>
          <a:graphic>
            <a:graphicData uri="http://schemas.openxmlformats.org/presentationml/2006/ole">
              <p:oleObj spid="_x0000_s34822" name="公式" r:id="rId10" imgW="507960" imgH="253800" progId="">
                <p:embed/>
              </p:oleObj>
            </a:graphicData>
          </a:graphic>
        </p:graphicFrame>
        <p:sp>
          <p:nvSpPr>
            <p:cNvPr id="19478" name="Text Box 46"/>
            <p:cNvSpPr txBox="1">
              <a:spLocks noChangeArrowheads="1"/>
            </p:cNvSpPr>
            <p:nvPr/>
          </p:nvSpPr>
          <p:spPr bwMode="auto">
            <a:xfrm>
              <a:off x="2448" y="2022"/>
              <a:ext cx="747" cy="317"/>
            </a:xfrm>
            <a:prstGeom prst="rect">
              <a:avLst/>
            </a:prstGeom>
            <a:noFill/>
            <a:ln w="9525">
              <a:noFill/>
              <a:miter lim="800000"/>
              <a:headEnd/>
              <a:tailEnd/>
            </a:ln>
          </p:spPr>
          <p:txBody>
            <a:bodyPr anchor="ctr">
              <a:spAutoFit/>
            </a:bodyPr>
            <a:lstStyle/>
            <a:p>
              <a:pPr algn="ctr" fontAlgn="t">
                <a:spcBef>
                  <a:spcPct val="50000"/>
                </a:spcBef>
              </a:pPr>
              <a:r>
                <a:rPr lang="zh-CN" altLang="en-US" sz="3200" b="1">
                  <a:solidFill>
                    <a:srgbClr val="CC0000"/>
                  </a:solidFill>
                  <a:latin typeface="Times New Roman" pitchFamily="18" charset="0"/>
                </a:rPr>
                <a:t>取</a:t>
              </a:r>
              <a:r>
                <a:rPr lang="zh-CN" altLang="en-US" sz="2400" b="1">
                  <a:solidFill>
                    <a:srgbClr val="CC0000"/>
                  </a:solidFill>
                  <a:latin typeface="Times New Roman" pitchFamily="18" charset="0"/>
                </a:rPr>
                <a:t> </a:t>
              </a:r>
            </a:p>
          </p:txBody>
        </p:sp>
      </p:grpSp>
      <p:grpSp>
        <p:nvGrpSpPr>
          <p:cNvPr id="13" name="Group 56"/>
          <p:cNvGrpSpPr>
            <a:grpSpLocks/>
          </p:cNvGrpSpPr>
          <p:nvPr/>
        </p:nvGrpSpPr>
        <p:grpSpPr bwMode="auto">
          <a:xfrm>
            <a:off x="533400" y="2895600"/>
            <a:ext cx="7848600" cy="2911475"/>
            <a:chOff x="336" y="1824"/>
            <a:chExt cx="4944" cy="1834"/>
          </a:xfrm>
        </p:grpSpPr>
        <p:grpSp>
          <p:nvGrpSpPr>
            <p:cNvPr id="14" name="Group 47"/>
            <p:cNvGrpSpPr>
              <a:grpSpLocks/>
            </p:cNvGrpSpPr>
            <p:nvPr/>
          </p:nvGrpSpPr>
          <p:grpSpPr bwMode="auto">
            <a:xfrm>
              <a:off x="336" y="1824"/>
              <a:ext cx="1248" cy="720"/>
              <a:chOff x="432" y="1488"/>
              <a:chExt cx="1248" cy="720"/>
            </a:xfrm>
          </p:grpSpPr>
          <p:sp>
            <p:nvSpPr>
              <p:cNvPr id="19476" name="AutoShape 48"/>
              <p:cNvSpPr>
                <a:spLocks noChangeArrowheads="1"/>
              </p:cNvSpPr>
              <p:nvPr/>
            </p:nvSpPr>
            <p:spPr bwMode="auto">
              <a:xfrm>
                <a:off x="432" y="1488"/>
                <a:ext cx="960" cy="720"/>
              </a:xfrm>
              <a:prstGeom prst="irregularSeal1">
                <a:avLst/>
              </a:prstGeom>
              <a:solidFill>
                <a:srgbClr val="FFDDFF"/>
              </a:solidFill>
              <a:ln w="19050">
                <a:solidFill>
                  <a:srgbClr val="FF0000"/>
                </a:solidFill>
                <a:miter lim="800000"/>
                <a:headEnd/>
                <a:tailEnd/>
              </a:ln>
            </p:spPr>
            <p:txBody>
              <a:bodyPr wrap="none" anchor="ctr"/>
              <a:lstStyle/>
              <a:p>
                <a:endParaRPr lang="zh-CN" altLang="en-US"/>
              </a:p>
            </p:txBody>
          </p:sp>
          <p:sp>
            <p:nvSpPr>
              <p:cNvPr id="19477" name="Rectangle 49"/>
              <p:cNvSpPr>
                <a:spLocks noChangeArrowheads="1"/>
              </p:cNvSpPr>
              <p:nvPr/>
            </p:nvSpPr>
            <p:spPr bwMode="auto">
              <a:xfrm>
                <a:off x="628" y="1632"/>
                <a:ext cx="1052" cy="327"/>
              </a:xfrm>
              <a:prstGeom prst="rect">
                <a:avLst/>
              </a:prstGeom>
              <a:noFill/>
              <a:ln w="9525">
                <a:noFill/>
                <a:miter lim="800000"/>
                <a:headEnd/>
                <a:tailEnd/>
              </a:ln>
            </p:spPr>
            <p:txBody>
              <a:bodyPr>
                <a:spAutoFit/>
              </a:bodyPr>
              <a:lstStyle/>
              <a:p>
                <a:r>
                  <a:rPr lang="zh-CN" altLang="en-US" sz="2800" b="1">
                    <a:solidFill>
                      <a:srgbClr val="000000"/>
                    </a:solidFill>
                  </a:rPr>
                  <a:t>注意</a:t>
                </a:r>
              </a:p>
            </p:txBody>
          </p:sp>
        </p:grpSp>
        <p:graphicFrame>
          <p:nvGraphicFramePr>
            <p:cNvPr id="19461" name="Object 51"/>
            <p:cNvGraphicFramePr>
              <a:graphicFrameLocks noChangeAspect="1"/>
            </p:cNvGraphicFramePr>
            <p:nvPr/>
          </p:nvGraphicFramePr>
          <p:xfrm>
            <a:off x="480" y="2544"/>
            <a:ext cx="514" cy="297"/>
          </p:xfrm>
          <a:graphic>
            <a:graphicData uri="http://schemas.openxmlformats.org/presentationml/2006/ole">
              <p:oleObj spid="_x0000_s34821" name="Equation" r:id="rId11" imgW="419040" imgH="177480" progId="">
                <p:embed/>
              </p:oleObj>
            </a:graphicData>
          </a:graphic>
        </p:graphicFrame>
        <p:sp>
          <p:nvSpPr>
            <p:cNvPr id="19474" name="Text Box 53"/>
            <p:cNvSpPr txBox="1">
              <a:spLocks noChangeArrowheads="1"/>
            </p:cNvSpPr>
            <p:nvPr/>
          </p:nvSpPr>
          <p:spPr bwMode="auto">
            <a:xfrm>
              <a:off x="960" y="1968"/>
              <a:ext cx="4320" cy="426"/>
            </a:xfrm>
            <a:prstGeom prst="rect">
              <a:avLst/>
            </a:prstGeom>
            <a:noFill/>
            <a:ln w="9525">
              <a:noFill/>
              <a:miter lim="800000"/>
              <a:headEnd/>
              <a:tailEnd/>
            </a:ln>
          </p:spPr>
          <p:txBody>
            <a:bodyPr>
              <a:spAutoFit/>
            </a:bodyPr>
            <a:lstStyle/>
            <a:p>
              <a:pPr fontAlgn="t">
                <a:lnSpc>
                  <a:spcPct val="120000"/>
                </a:lnSpc>
                <a:spcBef>
                  <a:spcPct val="50000"/>
                </a:spcBef>
              </a:pPr>
              <a:r>
                <a:rPr lang="en-US" altLang="zh-CN" sz="2800" b="1">
                  <a:solidFill>
                    <a:srgbClr val="000000"/>
                  </a:solidFill>
                </a:rPr>
                <a:t>        </a:t>
              </a:r>
              <a:r>
                <a:rPr lang="zh-CN" altLang="en-US" sz="3200" b="1">
                  <a:solidFill>
                    <a:srgbClr val="000000"/>
                  </a:solidFill>
                </a:rPr>
                <a:t>考虑半波损失时，附加波程差取</a:t>
              </a:r>
              <a:endParaRPr lang="zh-CN" altLang="en-US" sz="3200" b="1">
                <a:solidFill>
                  <a:srgbClr val="000000"/>
                </a:solidFill>
                <a:latin typeface="Times New Roman" pitchFamily="18" charset="0"/>
              </a:endParaRPr>
            </a:p>
          </p:txBody>
        </p:sp>
        <p:sp>
          <p:nvSpPr>
            <p:cNvPr id="19475" name="Text Box 55"/>
            <p:cNvSpPr txBox="1">
              <a:spLocks noChangeArrowheads="1"/>
            </p:cNvSpPr>
            <p:nvPr/>
          </p:nvSpPr>
          <p:spPr bwMode="auto">
            <a:xfrm>
              <a:off x="432" y="2496"/>
              <a:ext cx="2640" cy="1162"/>
            </a:xfrm>
            <a:prstGeom prst="rect">
              <a:avLst/>
            </a:prstGeom>
            <a:noFill/>
            <a:ln w="9525">
              <a:noFill/>
              <a:miter lim="800000"/>
              <a:headEnd/>
              <a:tailEnd/>
            </a:ln>
          </p:spPr>
          <p:txBody>
            <a:bodyPr>
              <a:spAutoFit/>
            </a:bodyPr>
            <a:lstStyle/>
            <a:p>
              <a:pPr fontAlgn="t">
                <a:lnSpc>
                  <a:spcPct val="120000"/>
                </a:lnSpc>
                <a:spcBef>
                  <a:spcPct val="50000"/>
                </a:spcBef>
              </a:pPr>
              <a:r>
                <a:rPr lang="en-US" altLang="zh-CN" sz="3200" b="1">
                  <a:solidFill>
                    <a:srgbClr val="000000"/>
                  </a:solidFill>
                </a:rPr>
                <a:t>         </a:t>
              </a:r>
              <a:r>
                <a:rPr lang="zh-CN" altLang="en-US" sz="3200" b="1">
                  <a:solidFill>
                    <a:srgbClr val="000000"/>
                  </a:solidFill>
                </a:rPr>
                <a:t>均可，符号不同，     </a:t>
              </a:r>
              <a:r>
                <a:rPr lang="en-US" altLang="zh-CN" sz="3200" i="1">
                  <a:solidFill>
                    <a:srgbClr val="000000"/>
                  </a:solidFill>
                  <a:latin typeface="Times New Roman" pitchFamily="18" charset="0"/>
                </a:rPr>
                <a:t>k </a:t>
              </a:r>
              <a:r>
                <a:rPr lang="zh-CN" altLang="en-US" sz="3200" b="1">
                  <a:solidFill>
                    <a:srgbClr val="000000"/>
                  </a:solidFill>
                </a:rPr>
                <a:t>取值不同，对问题实质无影响</a:t>
              </a:r>
              <a:r>
                <a:rPr lang="en-US" altLang="zh-CN" sz="3200" b="1">
                  <a:solidFill>
                    <a:srgbClr val="000000"/>
                  </a:solidFill>
                  <a:latin typeface="Times New Roman" pitchFamily="18" charset="0"/>
                </a:rPr>
                <a:t>.</a:t>
              </a:r>
            </a:p>
          </p:txBody>
        </p:sp>
      </p:grpSp>
      <p:sp>
        <p:nvSpPr>
          <p:cNvPr id="55" name="Oval 20"/>
          <p:cNvSpPr>
            <a:spLocks noChangeArrowheads="1"/>
          </p:cNvSpPr>
          <p:nvPr/>
        </p:nvSpPr>
        <p:spPr bwMode="auto">
          <a:xfrm>
            <a:off x="2914650" y="609600"/>
            <a:ext cx="6153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9472" name="Rectangle 23"/>
          <p:cNvSpPr>
            <a:spLocks noChangeArrowheads="1"/>
          </p:cNvSpPr>
          <p:nvPr/>
        </p:nvSpPr>
        <p:spPr bwMode="auto">
          <a:xfrm>
            <a:off x="3200400" y="65088"/>
            <a:ext cx="579755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11-2 </a:t>
            </a:r>
            <a:r>
              <a:rPr kumimoji="1" lang="zh-CN" altLang="en-US" sz="2800" b="1">
                <a:solidFill>
                  <a:srgbClr val="000066"/>
                </a:solidFill>
                <a:latin typeface="楷体_GB2312" pitchFamily="49" charset="-122"/>
                <a:ea typeface="楷体_GB2312" pitchFamily="49" charset="-122"/>
              </a:rPr>
              <a:t>杨氏双缝干涉实验 劳埃德镜</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953"/>
                                        </p:tgtEl>
                                        <p:attrNameLst>
                                          <p:attrName>style.visibility</p:attrName>
                                        </p:attrNameLst>
                                      </p:cBhvr>
                                      <p:to>
                                        <p:strVal val="visible"/>
                                      </p:to>
                                    </p:set>
                                    <p:animEffect transition="in" filter="blinds(horizontal)">
                                      <p:cBhvr>
                                        <p:cTn id="7" dur="500"/>
                                        <p:tgtEl>
                                          <p:spTgt spid="3895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954"/>
                                        </p:tgtEl>
                                        <p:attrNameLst>
                                          <p:attrName>style.visibility</p:attrName>
                                        </p:attrNameLst>
                                      </p:cBhvr>
                                      <p:to>
                                        <p:strVal val="visible"/>
                                      </p:to>
                                    </p:set>
                                    <p:animEffect transition="in" filter="blinds(horizontal)">
                                      <p:cBhvr>
                                        <p:cTn id="17" dur="500"/>
                                        <p:tgtEl>
                                          <p:spTgt spid="3895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8955"/>
                                        </p:tgtEl>
                                        <p:attrNameLst>
                                          <p:attrName>style.visibility</p:attrName>
                                        </p:attrNameLst>
                                      </p:cBhvr>
                                      <p:to>
                                        <p:strVal val="visible"/>
                                      </p:to>
                                    </p:set>
                                    <p:animEffect transition="in" filter="blinds(horizontal)">
                                      <p:cBhvr>
                                        <p:cTn id="22" dur="500"/>
                                        <p:tgtEl>
                                          <p:spTgt spid="3895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灯片编号占位符 1"/>
          <p:cNvSpPr>
            <a:spLocks noGrp="1"/>
          </p:cNvSpPr>
          <p:nvPr>
            <p:ph type="sldNum" sz="quarter" idx="10"/>
          </p:nvPr>
        </p:nvSpPr>
        <p:spPr>
          <a:noFill/>
        </p:spPr>
        <p:txBody>
          <a:bodyPr/>
          <a:lstStyle/>
          <a:p>
            <a:fld id="{D9727BEF-2851-499F-938A-5245DBB9181F}" type="slidenum">
              <a:rPr lang="en-US" altLang="zh-CN" smtClean="0"/>
              <a:pPr/>
              <a:t>35</a:t>
            </a:fld>
            <a:endParaRPr lang="en-US" altLang="zh-CN"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灯片编号占位符 1"/>
          <p:cNvSpPr>
            <a:spLocks noGrp="1"/>
          </p:cNvSpPr>
          <p:nvPr>
            <p:ph type="sldNum" sz="quarter" idx="10"/>
          </p:nvPr>
        </p:nvSpPr>
        <p:spPr>
          <a:noFill/>
        </p:spPr>
        <p:txBody>
          <a:bodyPr/>
          <a:lstStyle/>
          <a:p>
            <a:fld id="{3B0D1377-1814-4C89-8795-FC16C17F9E49}" type="slidenum">
              <a:rPr lang="en-US" altLang="zh-CN" smtClean="0"/>
              <a:pPr/>
              <a:t>36</a:t>
            </a:fld>
            <a:endParaRPr lang="en-US" altLang="zh-CN"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8" name="灯片编号占位符 1"/>
          <p:cNvSpPr>
            <a:spLocks noGrp="1"/>
          </p:cNvSpPr>
          <p:nvPr>
            <p:ph type="sldNum" sz="quarter" idx="10"/>
          </p:nvPr>
        </p:nvSpPr>
        <p:spPr>
          <a:noFill/>
        </p:spPr>
        <p:txBody>
          <a:bodyPr/>
          <a:lstStyle/>
          <a:p>
            <a:fld id="{7375C8C4-F525-4911-934A-1FDC3CB797B8}" type="slidenum">
              <a:rPr lang="en-US" altLang="zh-CN" smtClean="0"/>
              <a:pPr/>
              <a:t>37</a:t>
            </a:fld>
            <a:endParaRPr lang="en-US" altLang="zh-CN" smtClean="0"/>
          </a:p>
        </p:txBody>
      </p:sp>
      <p:sp>
        <p:nvSpPr>
          <p:cNvPr id="20489" name="Text Box 2"/>
          <p:cNvSpPr txBox="1">
            <a:spLocks noChangeArrowheads="1"/>
          </p:cNvSpPr>
          <p:nvPr/>
        </p:nvSpPr>
        <p:spPr bwMode="auto">
          <a:xfrm>
            <a:off x="685800" y="838200"/>
            <a:ext cx="4953000" cy="641350"/>
          </a:xfrm>
          <a:prstGeom prst="rect">
            <a:avLst/>
          </a:prstGeom>
          <a:noFill/>
          <a:ln w="9525">
            <a:noFill/>
            <a:miter lim="800000"/>
            <a:headEnd/>
            <a:tailEnd/>
          </a:ln>
        </p:spPr>
        <p:txBody>
          <a:bodyPr>
            <a:spAutoFit/>
          </a:bodyPr>
          <a:lstStyle/>
          <a:p>
            <a:pPr>
              <a:spcBef>
                <a:spcPct val="50000"/>
              </a:spcBef>
            </a:pPr>
            <a:r>
              <a:rPr lang="zh-CN" altLang="en-US" sz="3600" b="1">
                <a:solidFill>
                  <a:srgbClr val="C80000"/>
                </a:solidFill>
                <a:latin typeface="Times New Roman" pitchFamily="18" charset="0"/>
              </a:rPr>
              <a:t>一    光程</a:t>
            </a:r>
          </a:p>
        </p:txBody>
      </p:sp>
      <p:grpSp>
        <p:nvGrpSpPr>
          <p:cNvPr id="2" name="Group 22"/>
          <p:cNvGrpSpPr>
            <a:grpSpLocks/>
          </p:cNvGrpSpPr>
          <p:nvPr/>
        </p:nvGrpSpPr>
        <p:grpSpPr bwMode="auto">
          <a:xfrm>
            <a:off x="685800" y="1651000"/>
            <a:ext cx="6159500" cy="635000"/>
            <a:chOff x="432" y="1040"/>
            <a:chExt cx="3880" cy="400"/>
          </a:xfrm>
        </p:grpSpPr>
        <p:sp>
          <p:nvSpPr>
            <p:cNvPr id="20503" name="Text Box 4"/>
            <p:cNvSpPr txBox="1">
              <a:spLocks noChangeArrowheads="1"/>
            </p:cNvSpPr>
            <p:nvPr/>
          </p:nvSpPr>
          <p:spPr bwMode="auto">
            <a:xfrm>
              <a:off x="432" y="1040"/>
              <a:ext cx="3282" cy="365"/>
            </a:xfrm>
            <a:prstGeom prst="rect">
              <a:avLst/>
            </a:prstGeom>
            <a:noFill/>
            <a:ln w="9525">
              <a:noFill/>
              <a:miter lim="800000"/>
              <a:headEnd/>
              <a:tailEnd/>
            </a:ln>
          </p:spPr>
          <p:txBody>
            <a:bodyPr>
              <a:spAutoFit/>
            </a:bodyPr>
            <a:lstStyle/>
            <a:p>
              <a:pPr>
                <a:spcBef>
                  <a:spcPct val="50000"/>
                </a:spcBef>
              </a:pPr>
              <a:r>
                <a:rPr lang="zh-CN" altLang="en-US" sz="3200" b="1">
                  <a:solidFill>
                    <a:srgbClr val="000000"/>
                  </a:solidFill>
                  <a:latin typeface="Times New Roman" pitchFamily="18" charset="0"/>
                </a:rPr>
                <a:t>光在真空中的速度</a:t>
              </a:r>
            </a:p>
          </p:txBody>
        </p:sp>
        <p:graphicFrame>
          <p:nvGraphicFramePr>
            <p:cNvPr id="20487" name="Object 5"/>
            <p:cNvGraphicFramePr>
              <a:graphicFrameLocks noChangeAspect="1"/>
            </p:cNvGraphicFramePr>
            <p:nvPr/>
          </p:nvGraphicFramePr>
          <p:xfrm>
            <a:off x="2740" y="1069"/>
            <a:ext cx="1572" cy="371"/>
          </p:xfrm>
          <a:graphic>
            <a:graphicData uri="http://schemas.openxmlformats.org/presentationml/2006/ole">
              <p:oleObj spid="_x0000_s35847" name="公式" r:id="rId3" imgW="1231560" imgH="368280" progId="">
                <p:embed/>
              </p:oleObj>
            </a:graphicData>
          </a:graphic>
        </p:graphicFrame>
      </p:grpSp>
      <p:grpSp>
        <p:nvGrpSpPr>
          <p:cNvPr id="3" name="Group 26"/>
          <p:cNvGrpSpPr>
            <a:grpSpLocks/>
          </p:cNvGrpSpPr>
          <p:nvPr/>
        </p:nvGrpSpPr>
        <p:grpSpPr bwMode="auto">
          <a:xfrm>
            <a:off x="685800" y="2492375"/>
            <a:ext cx="5638800" cy="579438"/>
            <a:chOff x="432" y="1570"/>
            <a:chExt cx="3552" cy="365"/>
          </a:xfrm>
        </p:grpSpPr>
        <p:sp>
          <p:nvSpPr>
            <p:cNvPr id="20502" name="Rectangle 7"/>
            <p:cNvSpPr>
              <a:spLocks noChangeArrowheads="1"/>
            </p:cNvSpPr>
            <p:nvPr/>
          </p:nvSpPr>
          <p:spPr bwMode="auto">
            <a:xfrm>
              <a:off x="432" y="1570"/>
              <a:ext cx="3052" cy="365"/>
            </a:xfrm>
            <a:prstGeom prst="rect">
              <a:avLst/>
            </a:prstGeom>
            <a:noFill/>
            <a:ln w="9525">
              <a:noFill/>
              <a:miter lim="800000"/>
              <a:headEnd/>
              <a:tailEnd/>
            </a:ln>
          </p:spPr>
          <p:txBody>
            <a:bodyPr>
              <a:spAutoFit/>
            </a:bodyPr>
            <a:lstStyle/>
            <a:p>
              <a:r>
                <a:rPr lang="zh-CN" altLang="en-US" sz="3200" b="1">
                  <a:solidFill>
                    <a:srgbClr val="000000"/>
                  </a:solidFill>
                  <a:latin typeface="Times New Roman" pitchFamily="18" charset="0"/>
                </a:rPr>
                <a:t>光在介质中的速度</a:t>
              </a:r>
            </a:p>
          </p:txBody>
        </p:sp>
        <p:graphicFrame>
          <p:nvGraphicFramePr>
            <p:cNvPr id="20486" name="Object 8"/>
            <p:cNvGraphicFramePr>
              <a:graphicFrameLocks noChangeAspect="1"/>
            </p:cNvGraphicFramePr>
            <p:nvPr/>
          </p:nvGraphicFramePr>
          <p:xfrm>
            <a:off x="2772" y="1573"/>
            <a:ext cx="1212" cy="361"/>
          </p:xfrm>
          <a:graphic>
            <a:graphicData uri="http://schemas.openxmlformats.org/presentationml/2006/ole">
              <p:oleObj spid="_x0000_s35846" name="Equation" r:id="rId4" imgW="1054080" imgH="355320" progId="">
                <p:embed/>
              </p:oleObj>
            </a:graphicData>
          </a:graphic>
        </p:graphicFrame>
      </p:grpSp>
      <p:graphicFrame>
        <p:nvGraphicFramePr>
          <p:cNvPr id="14345" name="Object 9"/>
          <p:cNvGraphicFramePr>
            <a:graphicFrameLocks noChangeAspect="1"/>
          </p:cNvGraphicFramePr>
          <p:nvPr/>
        </p:nvGraphicFramePr>
        <p:xfrm>
          <a:off x="7239000" y="1828800"/>
          <a:ext cx="1066800" cy="995363"/>
        </p:xfrm>
        <a:graphic>
          <a:graphicData uri="http://schemas.openxmlformats.org/presentationml/2006/ole">
            <p:oleObj spid="_x0000_s35842" name="Equation" r:id="rId5" imgW="609480" imgH="609480" progId="">
              <p:embed/>
            </p:oleObj>
          </a:graphicData>
        </a:graphic>
      </p:graphicFrame>
      <p:graphicFrame>
        <p:nvGraphicFramePr>
          <p:cNvPr id="14346" name="Object 10"/>
          <p:cNvGraphicFramePr>
            <a:graphicFrameLocks noChangeAspect="1"/>
          </p:cNvGraphicFramePr>
          <p:nvPr/>
        </p:nvGraphicFramePr>
        <p:xfrm>
          <a:off x="1752600" y="3506788"/>
          <a:ext cx="1219200" cy="373062"/>
        </p:xfrm>
        <a:graphic>
          <a:graphicData uri="http://schemas.openxmlformats.org/presentationml/2006/ole">
            <p:oleObj spid="_x0000_s35843" name="Equation" r:id="rId6" imgW="787320" imgH="241200" progId="">
              <p:embed/>
            </p:oleObj>
          </a:graphicData>
        </a:graphic>
      </p:graphicFrame>
      <p:graphicFrame>
        <p:nvGraphicFramePr>
          <p:cNvPr id="14347" name="Object 11"/>
          <p:cNvGraphicFramePr>
            <a:graphicFrameLocks noChangeAspect="1"/>
          </p:cNvGraphicFramePr>
          <p:nvPr/>
        </p:nvGraphicFramePr>
        <p:xfrm>
          <a:off x="5105400" y="3502025"/>
          <a:ext cx="1143000" cy="384175"/>
        </p:xfrm>
        <a:graphic>
          <a:graphicData uri="http://schemas.openxmlformats.org/presentationml/2006/ole">
            <p:oleObj spid="_x0000_s35844" name="公式" r:id="rId7" imgW="711000" imgH="241200" progId="">
              <p:embed/>
            </p:oleObj>
          </a:graphicData>
        </a:graphic>
      </p:graphicFrame>
      <p:grpSp>
        <p:nvGrpSpPr>
          <p:cNvPr id="4" name="Group 25"/>
          <p:cNvGrpSpPr>
            <a:grpSpLocks/>
          </p:cNvGrpSpPr>
          <p:nvPr/>
        </p:nvGrpSpPr>
        <p:grpSpPr bwMode="auto">
          <a:xfrm>
            <a:off x="4953000" y="4267200"/>
            <a:ext cx="2743200" cy="685800"/>
            <a:chOff x="3264" y="2847"/>
            <a:chExt cx="1728" cy="369"/>
          </a:xfrm>
        </p:grpSpPr>
        <p:sp>
          <p:nvSpPr>
            <p:cNvPr id="14349" name="AutoShape 13"/>
            <p:cNvSpPr>
              <a:spLocks noChangeArrowheads="1"/>
            </p:cNvSpPr>
            <p:nvPr/>
          </p:nvSpPr>
          <p:spPr bwMode="auto">
            <a:xfrm>
              <a:off x="3315" y="2880"/>
              <a:ext cx="1585" cy="336"/>
            </a:xfrm>
            <a:prstGeom prst="wedgeRectCallout">
              <a:avLst>
                <a:gd name="adj1" fmla="val -76815"/>
                <a:gd name="adj2" fmla="val 16667"/>
              </a:avLst>
            </a:prstGeom>
            <a:gradFill rotWithShape="0">
              <a:gsLst>
                <a:gs pos="0">
                  <a:schemeClr val="folHlink"/>
                </a:gs>
                <a:gs pos="50000">
                  <a:schemeClr val="bg1"/>
                </a:gs>
                <a:gs pos="100000">
                  <a:schemeClr val="folHlink"/>
                </a:gs>
              </a:gsLst>
              <a:lin ang="5400000" scaled="1"/>
            </a:gradFill>
            <a:ln w="9525">
              <a:solidFill>
                <a:srgbClr val="FF33CC"/>
              </a:solidFill>
              <a:miter lim="800000"/>
              <a:headEnd/>
              <a:tailEnd/>
            </a:ln>
            <a:effectLst/>
          </p:spPr>
          <p:txBody>
            <a:bodyPr/>
            <a:lstStyle/>
            <a:p>
              <a:pPr algn="ctr">
                <a:defRPr/>
              </a:pPr>
              <a:endParaRPr lang="zh-CN" altLang="zh-CN" sz="2800" b="1">
                <a:solidFill>
                  <a:srgbClr val="1C1C1C"/>
                </a:solidFill>
                <a:latin typeface="Times New Roman" pitchFamily="18" charset="0"/>
              </a:endParaRPr>
            </a:p>
          </p:txBody>
        </p:sp>
        <p:sp>
          <p:nvSpPr>
            <p:cNvPr id="20501" name="Rectangle 14"/>
            <p:cNvSpPr>
              <a:spLocks noChangeArrowheads="1"/>
            </p:cNvSpPr>
            <p:nvPr/>
          </p:nvSpPr>
          <p:spPr bwMode="auto">
            <a:xfrm>
              <a:off x="3264" y="2847"/>
              <a:ext cx="1728" cy="312"/>
            </a:xfrm>
            <a:prstGeom prst="rect">
              <a:avLst/>
            </a:prstGeom>
            <a:noFill/>
            <a:ln w="9525">
              <a:noFill/>
              <a:miter lim="800000"/>
              <a:headEnd/>
              <a:tailEnd/>
            </a:ln>
          </p:spPr>
          <p:txBody>
            <a:bodyPr>
              <a:spAutoFit/>
            </a:bodyPr>
            <a:lstStyle/>
            <a:p>
              <a:pPr>
                <a:spcBef>
                  <a:spcPct val="50000"/>
                </a:spcBef>
              </a:pPr>
              <a:r>
                <a:rPr lang="zh-CN" altLang="en-US" sz="3200" b="1">
                  <a:solidFill>
                    <a:srgbClr val="000000"/>
                  </a:solidFill>
                  <a:latin typeface="Times New Roman" pitchFamily="18" charset="0"/>
                </a:rPr>
                <a:t>真空中的波长</a:t>
              </a:r>
            </a:p>
          </p:txBody>
        </p:sp>
      </p:grpSp>
      <p:grpSp>
        <p:nvGrpSpPr>
          <p:cNvPr id="5" name="Group 24"/>
          <p:cNvGrpSpPr>
            <a:grpSpLocks/>
          </p:cNvGrpSpPr>
          <p:nvPr/>
        </p:nvGrpSpPr>
        <p:grpSpPr bwMode="auto">
          <a:xfrm>
            <a:off x="4953000" y="5081588"/>
            <a:ext cx="2743200" cy="633412"/>
            <a:chOff x="3264" y="3360"/>
            <a:chExt cx="1728" cy="384"/>
          </a:xfrm>
        </p:grpSpPr>
        <p:sp>
          <p:nvSpPr>
            <p:cNvPr id="14352" name="AutoShape 16"/>
            <p:cNvSpPr>
              <a:spLocks noChangeArrowheads="1"/>
            </p:cNvSpPr>
            <p:nvPr/>
          </p:nvSpPr>
          <p:spPr bwMode="auto">
            <a:xfrm>
              <a:off x="3314" y="3360"/>
              <a:ext cx="1582" cy="384"/>
            </a:xfrm>
            <a:prstGeom prst="wedgeRectCallout">
              <a:avLst>
                <a:gd name="adj1" fmla="val -76866"/>
                <a:gd name="adj2" fmla="val -9634"/>
              </a:avLst>
            </a:prstGeom>
            <a:gradFill rotWithShape="0">
              <a:gsLst>
                <a:gs pos="0">
                  <a:schemeClr val="accent1"/>
                </a:gs>
                <a:gs pos="50000">
                  <a:schemeClr val="bg1"/>
                </a:gs>
                <a:gs pos="100000">
                  <a:schemeClr val="accent1"/>
                </a:gs>
              </a:gsLst>
              <a:lin ang="5400000" scaled="1"/>
            </a:gradFill>
            <a:ln w="9525">
              <a:solidFill>
                <a:schemeClr val="tx2"/>
              </a:solidFill>
              <a:miter lim="800000"/>
              <a:headEnd/>
              <a:tailEnd/>
            </a:ln>
            <a:effectLst/>
          </p:spPr>
          <p:txBody>
            <a:bodyPr/>
            <a:lstStyle/>
            <a:p>
              <a:pPr algn="ctr">
                <a:defRPr/>
              </a:pPr>
              <a:endParaRPr lang="zh-CN" altLang="zh-CN" sz="2800" b="1">
                <a:solidFill>
                  <a:srgbClr val="1C1C1C"/>
                </a:solidFill>
                <a:latin typeface="Times New Roman" pitchFamily="18" charset="0"/>
              </a:endParaRPr>
            </a:p>
          </p:txBody>
        </p:sp>
        <p:sp>
          <p:nvSpPr>
            <p:cNvPr id="20499" name="Text Box 17"/>
            <p:cNvSpPr txBox="1">
              <a:spLocks noChangeArrowheads="1"/>
            </p:cNvSpPr>
            <p:nvPr/>
          </p:nvSpPr>
          <p:spPr bwMode="auto">
            <a:xfrm>
              <a:off x="3264" y="3360"/>
              <a:ext cx="1728" cy="351"/>
            </a:xfrm>
            <a:prstGeom prst="rect">
              <a:avLst/>
            </a:prstGeom>
            <a:noFill/>
            <a:ln w="9525">
              <a:noFill/>
              <a:miter lim="800000"/>
              <a:headEnd/>
              <a:tailEnd/>
            </a:ln>
          </p:spPr>
          <p:txBody>
            <a:bodyPr>
              <a:spAutoFit/>
            </a:bodyPr>
            <a:lstStyle/>
            <a:p>
              <a:pPr>
                <a:spcBef>
                  <a:spcPct val="50000"/>
                </a:spcBef>
              </a:pPr>
              <a:r>
                <a:rPr lang="zh-CN" altLang="en-US" sz="3200" b="1">
                  <a:solidFill>
                    <a:srgbClr val="000000"/>
                  </a:solidFill>
                  <a:latin typeface="Times New Roman" pitchFamily="18" charset="0"/>
                </a:rPr>
                <a:t>介质的折射率</a:t>
              </a:r>
            </a:p>
          </p:txBody>
        </p:sp>
      </p:grpSp>
      <p:grpSp>
        <p:nvGrpSpPr>
          <p:cNvPr id="6" name="Group 27"/>
          <p:cNvGrpSpPr>
            <a:grpSpLocks/>
          </p:cNvGrpSpPr>
          <p:nvPr/>
        </p:nvGrpSpPr>
        <p:grpSpPr bwMode="auto">
          <a:xfrm>
            <a:off x="533400" y="4522788"/>
            <a:ext cx="3756025" cy="984250"/>
            <a:chOff x="336" y="2849"/>
            <a:chExt cx="2366" cy="620"/>
          </a:xfrm>
        </p:grpSpPr>
        <p:graphicFrame>
          <p:nvGraphicFramePr>
            <p:cNvPr id="20485" name="Object 19"/>
            <p:cNvGraphicFramePr>
              <a:graphicFrameLocks noChangeAspect="1"/>
            </p:cNvGraphicFramePr>
            <p:nvPr/>
          </p:nvGraphicFramePr>
          <p:xfrm>
            <a:off x="2016" y="2849"/>
            <a:ext cx="686" cy="620"/>
          </p:xfrm>
          <a:graphic>
            <a:graphicData uri="http://schemas.openxmlformats.org/presentationml/2006/ole">
              <p:oleObj spid="_x0000_s35845" name="Equation" r:id="rId8" imgW="647640" imgH="609480" progId="">
                <p:embed/>
              </p:oleObj>
            </a:graphicData>
          </a:graphic>
        </p:graphicFrame>
        <p:sp>
          <p:nvSpPr>
            <p:cNvPr id="20497" name="Text Box 20"/>
            <p:cNvSpPr txBox="1">
              <a:spLocks noChangeArrowheads="1"/>
            </p:cNvSpPr>
            <p:nvPr/>
          </p:nvSpPr>
          <p:spPr bwMode="auto">
            <a:xfrm>
              <a:off x="336" y="2913"/>
              <a:ext cx="2112" cy="365"/>
            </a:xfrm>
            <a:prstGeom prst="rect">
              <a:avLst/>
            </a:prstGeom>
            <a:noFill/>
            <a:ln w="9525">
              <a:noFill/>
              <a:miter lim="800000"/>
              <a:headEnd/>
              <a:tailEnd/>
            </a:ln>
          </p:spPr>
          <p:txBody>
            <a:bodyPr>
              <a:spAutoFit/>
            </a:bodyPr>
            <a:lstStyle/>
            <a:p>
              <a:pPr>
                <a:spcBef>
                  <a:spcPct val="50000"/>
                </a:spcBef>
              </a:pPr>
              <a:r>
                <a:rPr lang="zh-CN" altLang="en-US" sz="3200" b="1">
                  <a:solidFill>
                    <a:srgbClr val="000000"/>
                  </a:solidFill>
                  <a:latin typeface="Times New Roman" pitchFamily="18" charset="0"/>
                </a:rPr>
                <a:t>介质中的波长</a:t>
              </a:r>
            </a:p>
          </p:txBody>
        </p:sp>
      </p:grpSp>
      <p:sp>
        <p:nvSpPr>
          <p:cNvPr id="22" name="Oval 20"/>
          <p:cNvSpPr>
            <a:spLocks noChangeArrowheads="1"/>
          </p:cNvSpPr>
          <p:nvPr/>
        </p:nvSpPr>
        <p:spPr bwMode="auto">
          <a:xfrm>
            <a:off x="4572000" y="603250"/>
            <a:ext cx="4248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0496" name="Rectangle 23"/>
          <p:cNvSpPr>
            <a:spLocks noChangeArrowheads="1"/>
          </p:cNvSpPr>
          <p:nvPr/>
        </p:nvSpPr>
        <p:spPr bwMode="auto">
          <a:xfrm>
            <a:off x="5175250" y="65088"/>
            <a:ext cx="36449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dirty="0">
                <a:solidFill>
                  <a:srgbClr val="000066"/>
                </a:solidFill>
                <a:latin typeface="楷体_GB2312" pitchFamily="49" charset="-122"/>
                <a:ea typeface="楷体_GB2312" pitchFamily="49" charset="-122"/>
              </a:rPr>
              <a:t>11-3 </a:t>
            </a:r>
            <a:r>
              <a:rPr kumimoji="1" lang="zh-CN" altLang="en-US" sz="2800" b="1" dirty="0">
                <a:solidFill>
                  <a:srgbClr val="000066"/>
                </a:solidFill>
                <a:latin typeface="楷体_GB2312" pitchFamily="49" charset="-122"/>
                <a:ea typeface="楷体_GB2312" pitchFamily="49" charset="-122"/>
              </a:rPr>
              <a:t>光程 薄膜干涉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345"/>
                                        </p:tgtEl>
                                        <p:attrNameLst>
                                          <p:attrName>style.visibility</p:attrName>
                                        </p:attrNameLst>
                                      </p:cBhvr>
                                      <p:to>
                                        <p:strVal val="visible"/>
                                      </p:to>
                                    </p:set>
                                    <p:animEffect transition="in" filter="blinds(horizontal)">
                                      <p:cBhvr>
                                        <p:cTn id="17" dur="500"/>
                                        <p:tgtEl>
                                          <p:spTgt spid="1434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14346"/>
                                        </p:tgtEl>
                                        <p:attrNameLst>
                                          <p:attrName>style.visibility</p:attrName>
                                        </p:attrNameLst>
                                      </p:cBhvr>
                                      <p:to>
                                        <p:strVal val="visible"/>
                                      </p:to>
                                    </p:set>
                                    <p:animEffect transition="in" filter="blinds(vertical)">
                                      <p:cBhvr>
                                        <p:cTn id="22" dur="500"/>
                                        <p:tgtEl>
                                          <p:spTgt spid="1434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43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linds(horizontal)">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linds(horizontal)">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blinds(horizontal)">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6" name="灯片编号占位符 1"/>
          <p:cNvSpPr>
            <a:spLocks noGrp="1"/>
          </p:cNvSpPr>
          <p:nvPr>
            <p:ph type="sldNum" sz="quarter" idx="10"/>
          </p:nvPr>
        </p:nvSpPr>
        <p:spPr>
          <a:noFill/>
        </p:spPr>
        <p:txBody>
          <a:bodyPr/>
          <a:lstStyle/>
          <a:p>
            <a:fld id="{79EEFEE7-9891-4B40-948B-851240BAC37E}" type="slidenum">
              <a:rPr lang="en-US" altLang="zh-CN" smtClean="0"/>
              <a:pPr/>
              <a:t>38</a:t>
            </a:fld>
            <a:endParaRPr lang="en-US" altLang="zh-CN" smtClean="0"/>
          </a:p>
        </p:txBody>
      </p:sp>
      <p:grpSp>
        <p:nvGrpSpPr>
          <p:cNvPr id="2" name="Group 6"/>
          <p:cNvGrpSpPr>
            <a:grpSpLocks/>
          </p:cNvGrpSpPr>
          <p:nvPr/>
        </p:nvGrpSpPr>
        <p:grpSpPr bwMode="auto">
          <a:xfrm>
            <a:off x="4724400" y="3983038"/>
            <a:ext cx="3657600" cy="2112962"/>
            <a:chOff x="384" y="2701"/>
            <a:chExt cx="2304" cy="1331"/>
          </a:xfrm>
        </p:grpSpPr>
        <p:sp>
          <p:nvSpPr>
            <p:cNvPr id="21526" name="Rectangle 7"/>
            <p:cNvSpPr>
              <a:spLocks noChangeArrowheads="1"/>
            </p:cNvSpPr>
            <p:nvPr/>
          </p:nvSpPr>
          <p:spPr bwMode="auto">
            <a:xfrm>
              <a:off x="384" y="2832"/>
              <a:ext cx="2304" cy="1200"/>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21527" name="Line 8"/>
            <p:cNvSpPr>
              <a:spLocks noChangeShapeType="1"/>
            </p:cNvSpPr>
            <p:nvPr/>
          </p:nvSpPr>
          <p:spPr bwMode="auto">
            <a:xfrm flipV="1">
              <a:off x="816" y="3360"/>
              <a:ext cx="1440" cy="336"/>
            </a:xfrm>
            <a:prstGeom prst="line">
              <a:avLst/>
            </a:prstGeom>
            <a:noFill/>
            <a:ln w="28575">
              <a:solidFill>
                <a:srgbClr val="0000FF"/>
              </a:solidFill>
              <a:round/>
              <a:headEnd/>
              <a:tailEnd type="none" w="sm" len="lg"/>
            </a:ln>
          </p:spPr>
          <p:txBody>
            <a:bodyPr wrap="none" anchor="ctr"/>
            <a:lstStyle/>
            <a:p>
              <a:endParaRPr lang="zh-CN" altLang="en-US"/>
            </a:p>
          </p:txBody>
        </p:sp>
        <p:sp>
          <p:nvSpPr>
            <p:cNvPr id="21528" name="Text Box 9"/>
            <p:cNvSpPr txBox="1">
              <a:spLocks noChangeArrowheads="1"/>
            </p:cNvSpPr>
            <p:nvPr/>
          </p:nvSpPr>
          <p:spPr bwMode="auto">
            <a:xfrm>
              <a:off x="720" y="3552"/>
              <a:ext cx="228" cy="327"/>
            </a:xfrm>
            <a:prstGeom prst="rect">
              <a:avLst/>
            </a:prstGeom>
            <a:noFill/>
            <a:ln w="9525">
              <a:noFill/>
              <a:miter lim="800000"/>
              <a:headEnd/>
              <a:tailEnd/>
            </a:ln>
          </p:spPr>
          <p:txBody>
            <a:bodyPr wrap="none">
              <a:spAutoFit/>
            </a:bodyPr>
            <a:lstStyle/>
            <a:p>
              <a:pPr>
                <a:spcBef>
                  <a:spcPct val="50000"/>
                </a:spcBef>
              </a:pPr>
              <a:r>
                <a:rPr lang="en-US" altLang="zh-CN" sz="2800" b="1">
                  <a:solidFill>
                    <a:srgbClr val="000000"/>
                  </a:solidFill>
                  <a:latin typeface="Times New Roman" pitchFamily="18" charset="0"/>
                </a:rPr>
                <a:t>*</a:t>
              </a:r>
            </a:p>
          </p:txBody>
        </p:sp>
        <p:sp>
          <p:nvSpPr>
            <p:cNvPr id="21529" name="Line 10"/>
            <p:cNvSpPr>
              <a:spLocks noChangeShapeType="1"/>
            </p:cNvSpPr>
            <p:nvPr/>
          </p:nvSpPr>
          <p:spPr bwMode="auto">
            <a:xfrm>
              <a:off x="816" y="2976"/>
              <a:ext cx="1440" cy="384"/>
            </a:xfrm>
            <a:prstGeom prst="line">
              <a:avLst/>
            </a:prstGeom>
            <a:noFill/>
            <a:ln w="28575">
              <a:solidFill>
                <a:srgbClr val="0000FF"/>
              </a:solidFill>
              <a:round/>
              <a:headEnd/>
              <a:tailEnd type="none" w="sm" len="lg"/>
            </a:ln>
          </p:spPr>
          <p:txBody>
            <a:bodyPr wrap="none" anchor="ctr"/>
            <a:lstStyle/>
            <a:p>
              <a:endParaRPr lang="zh-CN" altLang="en-US"/>
            </a:p>
          </p:txBody>
        </p:sp>
        <p:graphicFrame>
          <p:nvGraphicFramePr>
            <p:cNvPr id="21511" name="Object 5"/>
            <p:cNvGraphicFramePr>
              <a:graphicFrameLocks noChangeAspect="1"/>
            </p:cNvGraphicFramePr>
            <p:nvPr/>
          </p:nvGraphicFramePr>
          <p:xfrm>
            <a:off x="491" y="2701"/>
            <a:ext cx="277" cy="419"/>
          </p:xfrm>
          <a:graphic>
            <a:graphicData uri="http://schemas.openxmlformats.org/presentationml/2006/ole">
              <p:oleObj spid="_x0000_s36871" name="Equation" r:id="rId3" imgW="139680" imgH="215640" progId="">
                <p:embed/>
              </p:oleObj>
            </a:graphicData>
          </a:graphic>
        </p:graphicFrame>
        <p:sp>
          <p:nvSpPr>
            <p:cNvPr id="21530" name="Line 12"/>
            <p:cNvSpPr>
              <a:spLocks noChangeShapeType="1"/>
            </p:cNvSpPr>
            <p:nvPr/>
          </p:nvSpPr>
          <p:spPr bwMode="auto">
            <a:xfrm flipV="1">
              <a:off x="1440" y="3504"/>
              <a:ext cx="144" cy="48"/>
            </a:xfrm>
            <a:prstGeom prst="line">
              <a:avLst/>
            </a:prstGeom>
            <a:noFill/>
            <a:ln w="38100">
              <a:solidFill>
                <a:srgbClr val="0000FF"/>
              </a:solidFill>
              <a:round/>
              <a:headEnd/>
              <a:tailEnd type="triangle" w="sm" len="lg"/>
            </a:ln>
          </p:spPr>
          <p:txBody>
            <a:bodyPr wrap="none" anchor="ctr"/>
            <a:lstStyle/>
            <a:p>
              <a:endParaRPr lang="zh-CN" altLang="en-US"/>
            </a:p>
          </p:txBody>
        </p:sp>
        <p:sp>
          <p:nvSpPr>
            <p:cNvPr id="21531" name="Line 13"/>
            <p:cNvSpPr>
              <a:spLocks noChangeShapeType="1"/>
            </p:cNvSpPr>
            <p:nvPr/>
          </p:nvSpPr>
          <p:spPr bwMode="auto">
            <a:xfrm>
              <a:off x="1440" y="3144"/>
              <a:ext cx="144" cy="48"/>
            </a:xfrm>
            <a:prstGeom prst="line">
              <a:avLst/>
            </a:prstGeom>
            <a:noFill/>
            <a:ln w="38100">
              <a:solidFill>
                <a:srgbClr val="0000FF"/>
              </a:solidFill>
              <a:round/>
              <a:headEnd/>
              <a:tailEnd type="triangle" w="sm" len="lg"/>
            </a:ln>
          </p:spPr>
          <p:txBody>
            <a:bodyPr wrap="none" anchor="ctr"/>
            <a:lstStyle/>
            <a:p>
              <a:endParaRPr lang="zh-CN" altLang="en-US"/>
            </a:p>
          </p:txBody>
        </p:sp>
        <p:sp>
          <p:nvSpPr>
            <p:cNvPr id="21532" name="Text Box 14"/>
            <p:cNvSpPr txBox="1">
              <a:spLocks noChangeArrowheads="1"/>
            </p:cNvSpPr>
            <p:nvPr/>
          </p:nvSpPr>
          <p:spPr bwMode="auto">
            <a:xfrm>
              <a:off x="2112" y="3072"/>
              <a:ext cx="432" cy="365"/>
            </a:xfrm>
            <a:prstGeom prst="rect">
              <a:avLst/>
            </a:prstGeom>
            <a:noFill/>
            <a:ln w="9525">
              <a:noFill/>
              <a:miter lim="800000"/>
              <a:headEnd/>
              <a:tailEnd/>
            </a:ln>
          </p:spPr>
          <p:txBody>
            <a:bodyPr>
              <a:spAutoFit/>
            </a:bodyPr>
            <a:lstStyle/>
            <a:p>
              <a:pPr>
                <a:spcBef>
                  <a:spcPct val="50000"/>
                </a:spcBef>
              </a:pPr>
              <a:r>
                <a:rPr lang="en-US" altLang="zh-CN" sz="3200" i="1">
                  <a:solidFill>
                    <a:srgbClr val="000000"/>
                  </a:solidFill>
                  <a:latin typeface="Times New Roman" pitchFamily="18" charset="0"/>
                </a:rPr>
                <a:t>P</a:t>
              </a:r>
            </a:p>
          </p:txBody>
        </p:sp>
        <p:graphicFrame>
          <p:nvGraphicFramePr>
            <p:cNvPr id="21512" name="Object 6"/>
            <p:cNvGraphicFramePr>
              <a:graphicFrameLocks noChangeAspect="1"/>
            </p:cNvGraphicFramePr>
            <p:nvPr/>
          </p:nvGraphicFramePr>
          <p:xfrm>
            <a:off x="1440" y="2736"/>
            <a:ext cx="270" cy="432"/>
          </p:xfrm>
          <a:graphic>
            <a:graphicData uri="http://schemas.openxmlformats.org/presentationml/2006/ole">
              <p:oleObj spid="_x0000_s36872" name="Equation" r:id="rId4" imgW="126720" imgH="215640" progId="">
                <p:embed/>
              </p:oleObj>
            </a:graphicData>
          </a:graphic>
        </p:graphicFrame>
        <p:sp>
          <p:nvSpPr>
            <p:cNvPr id="21533" name="Text Box 16"/>
            <p:cNvSpPr txBox="1">
              <a:spLocks noChangeArrowheads="1"/>
            </p:cNvSpPr>
            <p:nvPr/>
          </p:nvSpPr>
          <p:spPr bwMode="auto">
            <a:xfrm>
              <a:off x="720" y="2841"/>
              <a:ext cx="228" cy="327"/>
            </a:xfrm>
            <a:prstGeom prst="rect">
              <a:avLst/>
            </a:prstGeom>
            <a:noFill/>
            <a:ln w="9525">
              <a:noFill/>
              <a:miter lim="800000"/>
              <a:headEnd/>
              <a:tailEnd/>
            </a:ln>
          </p:spPr>
          <p:txBody>
            <a:bodyPr wrap="none">
              <a:spAutoFit/>
            </a:bodyPr>
            <a:lstStyle/>
            <a:p>
              <a:pPr>
                <a:spcBef>
                  <a:spcPct val="50000"/>
                </a:spcBef>
              </a:pPr>
              <a:r>
                <a:rPr lang="en-US" altLang="zh-CN" sz="2800" b="1">
                  <a:solidFill>
                    <a:srgbClr val="000000"/>
                  </a:solidFill>
                  <a:latin typeface="Times New Roman" pitchFamily="18" charset="0"/>
                </a:rPr>
                <a:t>*</a:t>
              </a:r>
            </a:p>
          </p:txBody>
        </p:sp>
        <p:sp>
          <p:nvSpPr>
            <p:cNvPr id="21534" name="Rectangle 17"/>
            <p:cNvSpPr>
              <a:spLocks noChangeArrowheads="1"/>
            </p:cNvSpPr>
            <p:nvPr/>
          </p:nvSpPr>
          <p:spPr bwMode="auto">
            <a:xfrm>
              <a:off x="480" y="3360"/>
              <a:ext cx="2016" cy="576"/>
            </a:xfrm>
            <a:prstGeom prst="rect">
              <a:avLst/>
            </a:prstGeom>
            <a:solidFill>
              <a:srgbClr val="CEFAF2">
                <a:alpha val="50195"/>
              </a:srgbClr>
            </a:solidFill>
            <a:ln w="9525">
              <a:solidFill>
                <a:schemeClr val="tx2"/>
              </a:solidFill>
              <a:miter lim="800000"/>
              <a:headEnd/>
              <a:tailEnd/>
            </a:ln>
          </p:spPr>
          <p:txBody>
            <a:bodyPr wrap="none" anchor="ctr"/>
            <a:lstStyle/>
            <a:p>
              <a:endParaRPr lang="zh-CN" altLang="en-US"/>
            </a:p>
          </p:txBody>
        </p:sp>
        <p:graphicFrame>
          <p:nvGraphicFramePr>
            <p:cNvPr id="21513" name="Object 7"/>
            <p:cNvGraphicFramePr>
              <a:graphicFrameLocks noChangeAspect="1"/>
            </p:cNvGraphicFramePr>
            <p:nvPr/>
          </p:nvGraphicFramePr>
          <p:xfrm>
            <a:off x="519" y="3456"/>
            <a:ext cx="297" cy="432"/>
          </p:xfrm>
          <a:graphic>
            <a:graphicData uri="http://schemas.openxmlformats.org/presentationml/2006/ole">
              <p:oleObj spid="_x0000_s36873" name="Equation" r:id="rId5" imgW="152280" imgH="215640" progId="">
                <p:embed/>
              </p:oleObj>
            </a:graphicData>
          </a:graphic>
        </p:graphicFrame>
        <p:graphicFrame>
          <p:nvGraphicFramePr>
            <p:cNvPr id="21514" name="Object 8"/>
            <p:cNvGraphicFramePr>
              <a:graphicFrameLocks noChangeAspect="1"/>
            </p:cNvGraphicFramePr>
            <p:nvPr/>
          </p:nvGraphicFramePr>
          <p:xfrm>
            <a:off x="1407" y="3552"/>
            <a:ext cx="239" cy="336"/>
          </p:xfrm>
          <a:graphic>
            <a:graphicData uri="http://schemas.openxmlformats.org/presentationml/2006/ole">
              <p:oleObj spid="_x0000_s36874" name="公式" r:id="rId6" imgW="190440" imgH="317160" progId="">
                <p:embed/>
              </p:oleObj>
            </a:graphicData>
          </a:graphic>
        </p:graphicFrame>
        <p:graphicFrame>
          <p:nvGraphicFramePr>
            <p:cNvPr id="21515" name="Object 9"/>
            <p:cNvGraphicFramePr>
              <a:graphicFrameLocks noChangeAspect="1"/>
            </p:cNvGraphicFramePr>
            <p:nvPr/>
          </p:nvGraphicFramePr>
          <p:xfrm>
            <a:off x="2064" y="3600"/>
            <a:ext cx="227" cy="245"/>
          </p:xfrm>
          <a:graphic>
            <a:graphicData uri="http://schemas.openxmlformats.org/presentationml/2006/ole">
              <p:oleObj spid="_x0000_s36875" name="公式" r:id="rId7" imgW="177480" imgH="190440" progId="">
                <p:embed/>
              </p:oleObj>
            </a:graphicData>
          </a:graphic>
        </p:graphicFrame>
      </p:grpSp>
      <p:grpSp>
        <p:nvGrpSpPr>
          <p:cNvPr id="3" name="Group 21"/>
          <p:cNvGrpSpPr>
            <a:grpSpLocks/>
          </p:cNvGrpSpPr>
          <p:nvPr/>
        </p:nvGrpSpPr>
        <p:grpSpPr bwMode="auto">
          <a:xfrm>
            <a:off x="457200" y="4572000"/>
            <a:ext cx="4192588" cy="1011238"/>
            <a:chOff x="296" y="768"/>
            <a:chExt cx="2641" cy="637"/>
          </a:xfrm>
        </p:grpSpPr>
        <p:graphicFrame>
          <p:nvGraphicFramePr>
            <p:cNvPr id="21510" name="Object 4"/>
            <p:cNvGraphicFramePr>
              <a:graphicFrameLocks noChangeAspect="1"/>
            </p:cNvGraphicFramePr>
            <p:nvPr/>
          </p:nvGraphicFramePr>
          <p:xfrm>
            <a:off x="1968" y="768"/>
            <a:ext cx="969" cy="637"/>
          </p:xfrm>
          <a:graphic>
            <a:graphicData uri="http://schemas.openxmlformats.org/presentationml/2006/ole">
              <p:oleObj spid="_x0000_s36870" name="Equation" r:id="rId8" imgW="647640" imgH="609480" progId="">
                <p:embed/>
              </p:oleObj>
            </a:graphicData>
          </a:graphic>
        </p:graphicFrame>
        <p:sp>
          <p:nvSpPr>
            <p:cNvPr id="21525" name="Text Box 23"/>
            <p:cNvSpPr txBox="1">
              <a:spLocks noChangeArrowheads="1"/>
            </p:cNvSpPr>
            <p:nvPr/>
          </p:nvSpPr>
          <p:spPr bwMode="auto">
            <a:xfrm>
              <a:off x="296" y="881"/>
              <a:ext cx="2151" cy="365"/>
            </a:xfrm>
            <a:prstGeom prst="rect">
              <a:avLst/>
            </a:prstGeom>
            <a:noFill/>
            <a:ln w="9525">
              <a:noFill/>
              <a:miter lim="800000"/>
              <a:headEnd/>
              <a:tailEnd/>
            </a:ln>
          </p:spPr>
          <p:txBody>
            <a:bodyPr>
              <a:spAutoFit/>
            </a:bodyPr>
            <a:lstStyle/>
            <a:p>
              <a:pPr>
                <a:spcBef>
                  <a:spcPct val="50000"/>
                </a:spcBef>
              </a:pPr>
              <a:r>
                <a:rPr lang="zh-CN" altLang="en-US" sz="3200" b="1">
                  <a:solidFill>
                    <a:srgbClr val="000000"/>
                  </a:solidFill>
                  <a:latin typeface="Times New Roman" pitchFamily="18" charset="0"/>
                </a:rPr>
                <a:t>介质中的波长</a:t>
              </a:r>
            </a:p>
          </p:txBody>
        </p:sp>
      </p:grpSp>
      <p:grpSp>
        <p:nvGrpSpPr>
          <p:cNvPr id="4" name="Group 24"/>
          <p:cNvGrpSpPr>
            <a:grpSpLocks/>
          </p:cNvGrpSpPr>
          <p:nvPr/>
        </p:nvGrpSpPr>
        <p:grpSpPr bwMode="auto">
          <a:xfrm>
            <a:off x="609600" y="914400"/>
            <a:ext cx="4038600" cy="579438"/>
            <a:chOff x="432" y="1920"/>
            <a:chExt cx="2544" cy="365"/>
          </a:xfrm>
        </p:grpSpPr>
        <p:sp>
          <p:nvSpPr>
            <p:cNvPr id="21524" name="Text Box 25"/>
            <p:cNvSpPr txBox="1">
              <a:spLocks noChangeArrowheads="1"/>
            </p:cNvSpPr>
            <p:nvPr/>
          </p:nvSpPr>
          <p:spPr bwMode="auto">
            <a:xfrm>
              <a:off x="432" y="1920"/>
              <a:ext cx="1790" cy="365"/>
            </a:xfrm>
            <a:prstGeom prst="rect">
              <a:avLst/>
            </a:prstGeom>
            <a:noFill/>
            <a:ln w="9525">
              <a:noFill/>
              <a:miter lim="800000"/>
              <a:headEnd/>
              <a:tailEnd/>
            </a:ln>
          </p:spPr>
          <p:txBody>
            <a:bodyPr>
              <a:spAutoFit/>
            </a:bodyPr>
            <a:lstStyle/>
            <a:p>
              <a:pPr>
                <a:spcBef>
                  <a:spcPct val="50000"/>
                </a:spcBef>
                <a:buClr>
                  <a:srgbClr val="0000FF"/>
                </a:buClr>
                <a:buFont typeface="Wingdings" pitchFamily="2" charset="2"/>
                <a:buChar char="Ø"/>
              </a:pPr>
              <a:r>
                <a:rPr lang="en-US" altLang="zh-CN" sz="2800" b="1">
                  <a:solidFill>
                    <a:srgbClr val="CC0000"/>
                  </a:solidFill>
                  <a:latin typeface="Times New Roman" pitchFamily="18" charset="0"/>
                </a:rPr>
                <a:t>  </a:t>
              </a:r>
              <a:r>
                <a:rPr lang="zh-CN" altLang="en-US" sz="3200" b="1">
                  <a:solidFill>
                    <a:srgbClr val="CC0000"/>
                  </a:solidFill>
                  <a:latin typeface="Times New Roman" pitchFamily="18" charset="0"/>
                </a:rPr>
                <a:t>波程差</a:t>
              </a:r>
              <a:r>
                <a:rPr lang="zh-CN" altLang="en-US" sz="2800" b="1">
                  <a:solidFill>
                    <a:srgbClr val="CC0000"/>
                  </a:solidFill>
                  <a:latin typeface="Times New Roman" pitchFamily="18" charset="0"/>
                </a:rPr>
                <a:t> </a:t>
              </a:r>
              <a:endParaRPr lang="zh-CN" altLang="en-US" sz="2400" b="1">
                <a:latin typeface="Times New Roman" pitchFamily="18" charset="0"/>
              </a:endParaRPr>
            </a:p>
          </p:txBody>
        </p:sp>
        <p:graphicFrame>
          <p:nvGraphicFramePr>
            <p:cNvPr id="21509" name="Object 3"/>
            <p:cNvGraphicFramePr>
              <a:graphicFrameLocks noChangeAspect="1"/>
            </p:cNvGraphicFramePr>
            <p:nvPr/>
          </p:nvGraphicFramePr>
          <p:xfrm>
            <a:off x="1610" y="1968"/>
            <a:ext cx="1366" cy="315"/>
          </p:xfrm>
          <a:graphic>
            <a:graphicData uri="http://schemas.openxmlformats.org/presentationml/2006/ole">
              <p:oleObj spid="_x0000_s36869" name="Equation" r:id="rId9" imgW="1206360" imgH="342720" progId="">
                <p:embed/>
              </p:oleObj>
            </a:graphicData>
          </a:graphic>
        </p:graphicFrame>
      </p:grpSp>
      <p:grpSp>
        <p:nvGrpSpPr>
          <p:cNvPr id="5" name="Group 27"/>
          <p:cNvGrpSpPr>
            <a:grpSpLocks/>
          </p:cNvGrpSpPr>
          <p:nvPr/>
        </p:nvGrpSpPr>
        <p:grpSpPr bwMode="auto">
          <a:xfrm>
            <a:off x="609600" y="1524000"/>
            <a:ext cx="7239000" cy="990600"/>
            <a:chOff x="432" y="2544"/>
            <a:chExt cx="4560" cy="624"/>
          </a:xfrm>
        </p:grpSpPr>
        <p:sp>
          <p:nvSpPr>
            <p:cNvPr id="21523" name="Text Box 28"/>
            <p:cNvSpPr txBox="1">
              <a:spLocks noChangeArrowheads="1"/>
            </p:cNvSpPr>
            <p:nvPr/>
          </p:nvSpPr>
          <p:spPr bwMode="auto">
            <a:xfrm>
              <a:off x="432" y="2688"/>
              <a:ext cx="1474" cy="365"/>
            </a:xfrm>
            <a:prstGeom prst="rect">
              <a:avLst/>
            </a:prstGeom>
            <a:noFill/>
            <a:ln w="9525">
              <a:noFill/>
              <a:miter lim="800000"/>
              <a:headEnd/>
              <a:tailEnd/>
            </a:ln>
          </p:spPr>
          <p:txBody>
            <a:bodyPr>
              <a:spAutoFit/>
            </a:bodyPr>
            <a:lstStyle/>
            <a:p>
              <a:pPr>
                <a:spcBef>
                  <a:spcPct val="50000"/>
                </a:spcBef>
                <a:buClr>
                  <a:srgbClr val="0000FF"/>
                </a:buClr>
                <a:buFont typeface="Wingdings" pitchFamily="2" charset="2"/>
                <a:buChar char="Ø"/>
              </a:pPr>
              <a:r>
                <a:rPr lang="en-US" altLang="zh-CN" sz="3200" b="1">
                  <a:solidFill>
                    <a:srgbClr val="CC0000"/>
                  </a:solidFill>
                  <a:latin typeface="Times New Roman" pitchFamily="18" charset="0"/>
                </a:rPr>
                <a:t>  </a:t>
              </a:r>
              <a:r>
                <a:rPr lang="zh-CN" altLang="en-US" sz="3200" b="1">
                  <a:solidFill>
                    <a:srgbClr val="CC0000"/>
                  </a:solidFill>
                  <a:latin typeface="Times New Roman" pitchFamily="18" charset="0"/>
                </a:rPr>
                <a:t>相位差</a:t>
              </a:r>
              <a:r>
                <a:rPr lang="zh-CN" altLang="en-US" sz="2800" b="1">
                  <a:solidFill>
                    <a:srgbClr val="CC0000"/>
                  </a:solidFill>
                  <a:latin typeface="Times New Roman" pitchFamily="18" charset="0"/>
                </a:rPr>
                <a:t> </a:t>
              </a:r>
            </a:p>
          </p:txBody>
        </p:sp>
        <p:graphicFrame>
          <p:nvGraphicFramePr>
            <p:cNvPr id="21508" name="Object 2"/>
            <p:cNvGraphicFramePr>
              <a:graphicFrameLocks noChangeAspect="1"/>
            </p:cNvGraphicFramePr>
            <p:nvPr/>
          </p:nvGraphicFramePr>
          <p:xfrm>
            <a:off x="1667" y="2544"/>
            <a:ext cx="3325" cy="624"/>
          </p:xfrm>
          <a:graphic>
            <a:graphicData uri="http://schemas.openxmlformats.org/presentationml/2006/ole">
              <p:oleObj spid="_x0000_s36868" name="Equation" r:id="rId10" imgW="3251160" imgH="672840" progId="">
                <p:embed/>
              </p:oleObj>
            </a:graphicData>
          </a:graphic>
        </p:graphicFrame>
      </p:grpSp>
      <p:graphicFrame>
        <p:nvGraphicFramePr>
          <p:cNvPr id="49152" name="Object 0"/>
          <p:cNvGraphicFramePr>
            <a:graphicFrameLocks noChangeAspect="1"/>
          </p:cNvGraphicFramePr>
          <p:nvPr/>
        </p:nvGraphicFramePr>
        <p:xfrm>
          <a:off x="3124200" y="2819400"/>
          <a:ext cx="2438400" cy="977900"/>
        </p:xfrm>
        <a:graphic>
          <a:graphicData uri="http://schemas.openxmlformats.org/presentationml/2006/ole">
            <p:oleObj spid="_x0000_s36866" name="Equation" r:id="rId11" imgW="1587240" imgH="672840" progId="">
              <p:embed/>
            </p:oleObj>
          </a:graphicData>
        </a:graphic>
      </p:graphicFrame>
      <p:graphicFrame>
        <p:nvGraphicFramePr>
          <p:cNvPr id="49153" name="Object 1"/>
          <p:cNvGraphicFramePr>
            <a:graphicFrameLocks noChangeAspect="1"/>
          </p:cNvGraphicFramePr>
          <p:nvPr/>
        </p:nvGraphicFramePr>
        <p:xfrm>
          <a:off x="5562600" y="2819400"/>
          <a:ext cx="2514600" cy="1052513"/>
        </p:xfrm>
        <a:graphic>
          <a:graphicData uri="http://schemas.openxmlformats.org/presentationml/2006/ole">
            <p:oleObj spid="_x0000_s36867" name="Equation" r:id="rId12" imgW="1041120" imgH="431640" progId="">
              <p:embed/>
            </p:oleObj>
          </a:graphicData>
        </a:graphic>
      </p:graphicFrame>
      <p:sp>
        <p:nvSpPr>
          <p:cNvPr id="29" name="Oval 20"/>
          <p:cNvSpPr>
            <a:spLocks noChangeArrowheads="1"/>
          </p:cNvSpPr>
          <p:nvPr/>
        </p:nvSpPr>
        <p:spPr bwMode="auto">
          <a:xfrm>
            <a:off x="4572000" y="603250"/>
            <a:ext cx="4248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1522" name="Rectangle 23"/>
          <p:cNvSpPr>
            <a:spLocks noChangeArrowheads="1"/>
          </p:cNvSpPr>
          <p:nvPr/>
        </p:nvSpPr>
        <p:spPr bwMode="auto">
          <a:xfrm>
            <a:off x="5175250" y="65088"/>
            <a:ext cx="36449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11-3 </a:t>
            </a:r>
            <a:r>
              <a:rPr kumimoji="1" lang="zh-CN" altLang="en-US" sz="2800" b="1">
                <a:solidFill>
                  <a:srgbClr val="000066"/>
                </a:solidFill>
                <a:latin typeface="楷体_GB2312" pitchFamily="49" charset="-122"/>
                <a:ea typeface="楷体_GB2312" pitchFamily="49" charset="-122"/>
              </a:rPr>
              <a:t>光程 薄膜干涉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9152"/>
                                        </p:tgtEl>
                                        <p:attrNameLst>
                                          <p:attrName>style.visibility</p:attrName>
                                        </p:attrNameLst>
                                      </p:cBhvr>
                                      <p:to>
                                        <p:strVal val="visible"/>
                                      </p:to>
                                    </p:set>
                                    <p:animEffect transition="in" filter="blinds(horizontal)">
                                      <p:cBhvr>
                                        <p:cTn id="17" dur="500"/>
                                        <p:tgtEl>
                                          <p:spTgt spid="4915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9153"/>
                                        </p:tgtEl>
                                        <p:attrNameLst>
                                          <p:attrName>style.visibility</p:attrName>
                                        </p:attrNameLst>
                                      </p:cBhvr>
                                      <p:to>
                                        <p:strVal val="visible"/>
                                      </p:to>
                                    </p:set>
                                    <p:animEffect transition="in" filter="blinds(horizontal)">
                                      <p:cBhvr>
                                        <p:cTn id="22" dur="500"/>
                                        <p:tgtEl>
                                          <p:spTgt spid="49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7" name="灯片编号占位符 1"/>
          <p:cNvSpPr>
            <a:spLocks noGrp="1"/>
          </p:cNvSpPr>
          <p:nvPr>
            <p:ph type="sldNum" sz="quarter" idx="10"/>
          </p:nvPr>
        </p:nvSpPr>
        <p:spPr>
          <a:noFill/>
        </p:spPr>
        <p:txBody>
          <a:bodyPr/>
          <a:lstStyle/>
          <a:p>
            <a:fld id="{8295B9B7-48E3-4277-A403-420771B11296}" type="slidenum">
              <a:rPr lang="en-US" altLang="zh-CN" smtClean="0"/>
              <a:pPr/>
              <a:t>39</a:t>
            </a:fld>
            <a:endParaRPr lang="en-US" altLang="zh-CN" smtClean="0"/>
          </a:p>
        </p:txBody>
      </p:sp>
      <p:grpSp>
        <p:nvGrpSpPr>
          <p:cNvPr id="2" name="Group 2"/>
          <p:cNvGrpSpPr>
            <a:grpSpLocks/>
          </p:cNvGrpSpPr>
          <p:nvPr/>
        </p:nvGrpSpPr>
        <p:grpSpPr bwMode="auto">
          <a:xfrm>
            <a:off x="4724400" y="3983038"/>
            <a:ext cx="3657600" cy="2112962"/>
            <a:chOff x="384" y="2701"/>
            <a:chExt cx="2304" cy="1331"/>
          </a:xfrm>
        </p:grpSpPr>
        <p:sp>
          <p:nvSpPr>
            <p:cNvPr id="22544" name="Rectangle 3"/>
            <p:cNvSpPr>
              <a:spLocks noChangeArrowheads="1"/>
            </p:cNvSpPr>
            <p:nvPr/>
          </p:nvSpPr>
          <p:spPr bwMode="auto">
            <a:xfrm>
              <a:off x="384" y="2832"/>
              <a:ext cx="2304" cy="1200"/>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22545" name="Line 4"/>
            <p:cNvSpPr>
              <a:spLocks noChangeShapeType="1"/>
            </p:cNvSpPr>
            <p:nvPr/>
          </p:nvSpPr>
          <p:spPr bwMode="auto">
            <a:xfrm flipV="1">
              <a:off x="816" y="3360"/>
              <a:ext cx="1440" cy="336"/>
            </a:xfrm>
            <a:prstGeom prst="line">
              <a:avLst/>
            </a:prstGeom>
            <a:noFill/>
            <a:ln w="28575">
              <a:solidFill>
                <a:srgbClr val="0000FF"/>
              </a:solidFill>
              <a:round/>
              <a:headEnd/>
              <a:tailEnd type="none" w="sm" len="lg"/>
            </a:ln>
          </p:spPr>
          <p:txBody>
            <a:bodyPr wrap="none" anchor="ctr"/>
            <a:lstStyle/>
            <a:p>
              <a:endParaRPr lang="zh-CN" altLang="en-US"/>
            </a:p>
          </p:txBody>
        </p:sp>
        <p:sp>
          <p:nvSpPr>
            <p:cNvPr id="22546" name="Text Box 5"/>
            <p:cNvSpPr txBox="1">
              <a:spLocks noChangeArrowheads="1"/>
            </p:cNvSpPr>
            <p:nvPr/>
          </p:nvSpPr>
          <p:spPr bwMode="auto">
            <a:xfrm>
              <a:off x="720" y="3552"/>
              <a:ext cx="228" cy="327"/>
            </a:xfrm>
            <a:prstGeom prst="rect">
              <a:avLst/>
            </a:prstGeom>
            <a:noFill/>
            <a:ln w="9525">
              <a:noFill/>
              <a:miter lim="800000"/>
              <a:headEnd/>
              <a:tailEnd/>
            </a:ln>
          </p:spPr>
          <p:txBody>
            <a:bodyPr wrap="none">
              <a:spAutoFit/>
            </a:bodyPr>
            <a:lstStyle/>
            <a:p>
              <a:pPr>
                <a:spcBef>
                  <a:spcPct val="50000"/>
                </a:spcBef>
              </a:pPr>
              <a:r>
                <a:rPr lang="en-US" altLang="zh-CN" sz="2800" b="1">
                  <a:solidFill>
                    <a:srgbClr val="000000"/>
                  </a:solidFill>
                  <a:latin typeface="Times New Roman" pitchFamily="18" charset="0"/>
                </a:rPr>
                <a:t>*</a:t>
              </a:r>
            </a:p>
          </p:txBody>
        </p:sp>
        <p:sp>
          <p:nvSpPr>
            <p:cNvPr id="22547" name="Line 6"/>
            <p:cNvSpPr>
              <a:spLocks noChangeShapeType="1"/>
            </p:cNvSpPr>
            <p:nvPr/>
          </p:nvSpPr>
          <p:spPr bwMode="auto">
            <a:xfrm>
              <a:off x="816" y="2976"/>
              <a:ext cx="1440" cy="384"/>
            </a:xfrm>
            <a:prstGeom prst="line">
              <a:avLst/>
            </a:prstGeom>
            <a:noFill/>
            <a:ln w="28575">
              <a:solidFill>
                <a:srgbClr val="0000FF"/>
              </a:solidFill>
              <a:round/>
              <a:headEnd/>
              <a:tailEnd type="none" w="sm" len="lg"/>
            </a:ln>
          </p:spPr>
          <p:txBody>
            <a:bodyPr wrap="none" anchor="ctr"/>
            <a:lstStyle/>
            <a:p>
              <a:endParaRPr lang="zh-CN" altLang="en-US"/>
            </a:p>
          </p:txBody>
        </p:sp>
        <p:graphicFrame>
          <p:nvGraphicFramePr>
            <p:cNvPr id="22532" name="Object 7"/>
            <p:cNvGraphicFramePr>
              <a:graphicFrameLocks noChangeAspect="1"/>
            </p:cNvGraphicFramePr>
            <p:nvPr/>
          </p:nvGraphicFramePr>
          <p:xfrm>
            <a:off x="491" y="2701"/>
            <a:ext cx="277" cy="419"/>
          </p:xfrm>
          <a:graphic>
            <a:graphicData uri="http://schemas.openxmlformats.org/presentationml/2006/ole">
              <p:oleObj spid="_x0000_s37892" name="Equation" r:id="rId3" imgW="139680" imgH="215640" progId="">
                <p:embed/>
              </p:oleObj>
            </a:graphicData>
          </a:graphic>
        </p:graphicFrame>
        <p:sp>
          <p:nvSpPr>
            <p:cNvPr id="22548" name="Line 8"/>
            <p:cNvSpPr>
              <a:spLocks noChangeShapeType="1"/>
            </p:cNvSpPr>
            <p:nvPr/>
          </p:nvSpPr>
          <p:spPr bwMode="auto">
            <a:xfrm flipV="1">
              <a:off x="1440" y="3504"/>
              <a:ext cx="144" cy="48"/>
            </a:xfrm>
            <a:prstGeom prst="line">
              <a:avLst/>
            </a:prstGeom>
            <a:noFill/>
            <a:ln w="38100">
              <a:solidFill>
                <a:srgbClr val="0000FF"/>
              </a:solidFill>
              <a:round/>
              <a:headEnd/>
              <a:tailEnd type="triangle" w="sm" len="lg"/>
            </a:ln>
          </p:spPr>
          <p:txBody>
            <a:bodyPr wrap="none" anchor="ctr"/>
            <a:lstStyle/>
            <a:p>
              <a:endParaRPr lang="zh-CN" altLang="en-US"/>
            </a:p>
          </p:txBody>
        </p:sp>
        <p:sp>
          <p:nvSpPr>
            <p:cNvPr id="22549" name="Line 9"/>
            <p:cNvSpPr>
              <a:spLocks noChangeShapeType="1"/>
            </p:cNvSpPr>
            <p:nvPr/>
          </p:nvSpPr>
          <p:spPr bwMode="auto">
            <a:xfrm>
              <a:off x="1440" y="3144"/>
              <a:ext cx="144" cy="48"/>
            </a:xfrm>
            <a:prstGeom prst="line">
              <a:avLst/>
            </a:prstGeom>
            <a:noFill/>
            <a:ln w="38100">
              <a:solidFill>
                <a:srgbClr val="0000FF"/>
              </a:solidFill>
              <a:round/>
              <a:headEnd/>
              <a:tailEnd type="triangle" w="sm" len="lg"/>
            </a:ln>
          </p:spPr>
          <p:txBody>
            <a:bodyPr wrap="none" anchor="ctr"/>
            <a:lstStyle/>
            <a:p>
              <a:endParaRPr lang="zh-CN" altLang="en-US"/>
            </a:p>
          </p:txBody>
        </p:sp>
        <p:sp>
          <p:nvSpPr>
            <p:cNvPr id="22550" name="Text Box 10"/>
            <p:cNvSpPr txBox="1">
              <a:spLocks noChangeArrowheads="1"/>
            </p:cNvSpPr>
            <p:nvPr/>
          </p:nvSpPr>
          <p:spPr bwMode="auto">
            <a:xfrm>
              <a:off x="2112" y="3072"/>
              <a:ext cx="432" cy="365"/>
            </a:xfrm>
            <a:prstGeom prst="rect">
              <a:avLst/>
            </a:prstGeom>
            <a:noFill/>
            <a:ln w="9525">
              <a:noFill/>
              <a:miter lim="800000"/>
              <a:headEnd/>
              <a:tailEnd/>
            </a:ln>
          </p:spPr>
          <p:txBody>
            <a:bodyPr>
              <a:spAutoFit/>
            </a:bodyPr>
            <a:lstStyle/>
            <a:p>
              <a:pPr>
                <a:spcBef>
                  <a:spcPct val="50000"/>
                </a:spcBef>
              </a:pPr>
              <a:r>
                <a:rPr lang="en-US" altLang="zh-CN" sz="3200" i="1">
                  <a:solidFill>
                    <a:srgbClr val="000000"/>
                  </a:solidFill>
                  <a:latin typeface="Times New Roman" pitchFamily="18" charset="0"/>
                </a:rPr>
                <a:t>P</a:t>
              </a:r>
            </a:p>
          </p:txBody>
        </p:sp>
        <p:graphicFrame>
          <p:nvGraphicFramePr>
            <p:cNvPr id="22533" name="Object 11"/>
            <p:cNvGraphicFramePr>
              <a:graphicFrameLocks noChangeAspect="1"/>
            </p:cNvGraphicFramePr>
            <p:nvPr/>
          </p:nvGraphicFramePr>
          <p:xfrm>
            <a:off x="1440" y="2736"/>
            <a:ext cx="270" cy="432"/>
          </p:xfrm>
          <a:graphic>
            <a:graphicData uri="http://schemas.openxmlformats.org/presentationml/2006/ole">
              <p:oleObj spid="_x0000_s37893" name="Equation" r:id="rId4" imgW="126720" imgH="215640" progId="">
                <p:embed/>
              </p:oleObj>
            </a:graphicData>
          </a:graphic>
        </p:graphicFrame>
        <p:sp>
          <p:nvSpPr>
            <p:cNvPr id="22551" name="Text Box 12"/>
            <p:cNvSpPr txBox="1">
              <a:spLocks noChangeArrowheads="1"/>
            </p:cNvSpPr>
            <p:nvPr/>
          </p:nvSpPr>
          <p:spPr bwMode="auto">
            <a:xfrm>
              <a:off x="720" y="2841"/>
              <a:ext cx="228" cy="327"/>
            </a:xfrm>
            <a:prstGeom prst="rect">
              <a:avLst/>
            </a:prstGeom>
            <a:noFill/>
            <a:ln w="9525">
              <a:noFill/>
              <a:miter lim="800000"/>
              <a:headEnd/>
              <a:tailEnd/>
            </a:ln>
          </p:spPr>
          <p:txBody>
            <a:bodyPr wrap="none">
              <a:spAutoFit/>
            </a:bodyPr>
            <a:lstStyle/>
            <a:p>
              <a:pPr>
                <a:spcBef>
                  <a:spcPct val="50000"/>
                </a:spcBef>
              </a:pPr>
              <a:r>
                <a:rPr lang="en-US" altLang="zh-CN" sz="2800" b="1">
                  <a:solidFill>
                    <a:srgbClr val="000000"/>
                  </a:solidFill>
                  <a:latin typeface="Times New Roman" pitchFamily="18" charset="0"/>
                </a:rPr>
                <a:t>*</a:t>
              </a:r>
            </a:p>
          </p:txBody>
        </p:sp>
        <p:sp>
          <p:nvSpPr>
            <p:cNvPr id="22552" name="Rectangle 13"/>
            <p:cNvSpPr>
              <a:spLocks noChangeArrowheads="1"/>
            </p:cNvSpPr>
            <p:nvPr/>
          </p:nvSpPr>
          <p:spPr bwMode="auto">
            <a:xfrm>
              <a:off x="480" y="3360"/>
              <a:ext cx="2016" cy="576"/>
            </a:xfrm>
            <a:prstGeom prst="rect">
              <a:avLst/>
            </a:prstGeom>
            <a:solidFill>
              <a:srgbClr val="CEFAF2">
                <a:alpha val="50195"/>
              </a:srgbClr>
            </a:solidFill>
            <a:ln w="9525">
              <a:solidFill>
                <a:schemeClr val="tx2"/>
              </a:solidFill>
              <a:miter lim="800000"/>
              <a:headEnd/>
              <a:tailEnd/>
            </a:ln>
          </p:spPr>
          <p:txBody>
            <a:bodyPr wrap="none" anchor="ctr"/>
            <a:lstStyle/>
            <a:p>
              <a:endParaRPr lang="zh-CN" altLang="en-US"/>
            </a:p>
          </p:txBody>
        </p:sp>
        <p:graphicFrame>
          <p:nvGraphicFramePr>
            <p:cNvPr id="22534" name="Object 14"/>
            <p:cNvGraphicFramePr>
              <a:graphicFrameLocks noChangeAspect="1"/>
            </p:cNvGraphicFramePr>
            <p:nvPr/>
          </p:nvGraphicFramePr>
          <p:xfrm>
            <a:off x="519" y="3456"/>
            <a:ext cx="297" cy="432"/>
          </p:xfrm>
          <a:graphic>
            <a:graphicData uri="http://schemas.openxmlformats.org/presentationml/2006/ole">
              <p:oleObj spid="_x0000_s37894" name="Equation" r:id="rId5" imgW="152280" imgH="215640" progId="">
                <p:embed/>
              </p:oleObj>
            </a:graphicData>
          </a:graphic>
        </p:graphicFrame>
        <p:graphicFrame>
          <p:nvGraphicFramePr>
            <p:cNvPr id="22535" name="Object 15"/>
            <p:cNvGraphicFramePr>
              <a:graphicFrameLocks noChangeAspect="1"/>
            </p:cNvGraphicFramePr>
            <p:nvPr/>
          </p:nvGraphicFramePr>
          <p:xfrm>
            <a:off x="1407" y="3552"/>
            <a:ext cx="239" cy="336"/>
          </p:xfrm>
          <a:graphic>
            <a:graphicData uri="http://schemas.openxmlformats.org/presentationml/2006/ole">
              <p:oleObj spid="_x0000_s37895" name="公式" r:id="rId6" imgW="190440" imgH="317160" progId="">
                <p:embed/>
              </p:oleObj>
            </a:graphicData>
          </a:graphic>
        </p:graphicFrame>
        <p:graphicFrame>
          <p:nvGraphicFramePr>
            <p:cNvPr id="22536" name="Object 16"/>
            <p:cNvGraphicFramePr>
              <a:graphicFrameLocks noChangeAspect="1"/>
            </p:cNvGraphicFramePr>
            <p:nvPr/>
          </p:nvGraphicFramePr>
          <p:xfrm>
            <a:off x="2064" y="3600"/>
            <a:ext cx="227" cy="245"/>
          </p:xfrm>
          <a:graphic>
            <a:graphicData uri="http://schemas.openxmlformats.org/presentationml/2006/ole">
              <p:oleObj spid="_x0000_s37896" name="公式" r:id="rId7" imgW="177480" imgH="190440" progId="">
                <p:embed/>
              </p:oleObj>
            </a:graphicData>
          </a:graphic>
        </p:graphicFrame>
      </p:grpSp>
      <p:sp>
        <p:nvSpPr>
          <p:cNvPr id="40977" name="Text Box 17"/>
          <p:cNvSpPr txBox="1">
            <a:spLocks noChangeArrowheads="1"/>
          </p:cNvSpPr>
          <p:nvPr/>
        </p:nvSpPr>
        <p:spPr bwMode="auto">
          <a:xfrm>
            <a:off x="609600" y="2209800"/>
            <a:ext cx="8001000" cy="1260475"/>
          </a:xfrm>
          <a:prstGeom prst="rect">
            <a:avLst/>
          </a:prstGeom>
          <a:noFill/>
          <a:ln w="9525">
            <a:noFill/>
            <a:miter lim="800000"/>
            <a:headEnd/>
            <a:tailEnd/>
          </a:ln>
        </p:spPr>
        <p:txBody>
          <a:bodyPr>
            <a:spAutoFit/>
          </a:bodyPr>
          <a:lstStyle/>
          <a:p>
            <a:pPr>
              <a:lnSpc>
                <a:spcPct val="120000"/>
              </a:lnSpc>
              <a:spcBef>
                <a:spcPct val="50000"/>
              </a:spcBef>
            </a:pPr>
            <a:r>
              <a:rPr lang="en-US" altLang="zh-CN" sz="2800" b="1">
                <a:solidFill>
                  <a:srgbClr val="C80000"/>
                </a:solidFill>
                <a:latin typeface="Times New Roman" pitchFamily="18" charset="0"/>
              </a:rPr>
              <a:t>          </a:t>
            </a:r>
            <a:r>
              <a:rPr lang="zh-CN" altLang="en-US" sz="3200" b="1">
                <a:solidFill>
                  <a:srgbClr val="C80000"/>
                </a:solidFill>
                <a:latin typeface="Times New Roman" pitchFamily="18" charset="0"/>
              </a:rPr>
              <a:t>物理意义</a:t>
            </a:r>
            <a:r>
              <a:rPr lang="zh-CN" altLang="en-US" sz="3200" b="1">
                <a:solidFill>
                  <a:srgbClr val="CC0000"/>
                </a:solidFill>
                <a:latin typeface="Times New Roman" pitchFamily="18" charset="0"/>
              </a:rPr>
              <a:t>：</a:t>
            </a:r>
            <a:r>
              <a:rPr lang="zh-CN" altLang="en-US" sz="3200" b="1">
                <a:solidFill>
                  <a:srgbClr val="000000"/>
                </a:solidFill>
                <a:latin typeface="Times New Roman" pitchFamily="18" charset="0"/>
              </a:rPr>
              <a:t>光在介质中通过的几何路程折算到真空中的路程</a:t>
            </a:r>
            <a:r>
              <a:rPr lang="en-US" altLang="zh-CN" sz="3200" b="1">
                <a:solidFill>
                  <a:srgbClr val="000000"/>
                </a:solidFill>
                <a:latin typeface="Times New Roman" pitchFamily="18" charset="0"/>
              </a:rPr>
              <a:t>.</a:t>
            </a:r>
          </a:p>
        </p:txBody>
      </p:sp>
      <p:graphicFrame>
        <p:nvGraphicFramePr>
          <p:cNvPr id="40978" name="Object 18"/>
          <p:cNvGraphicFramePr>
            <a:graphicFrameLocks noChangeAspect="1"/>
          </p:cNvGraphicFramePr>
          <p:nvPr/>
        </p:nvGraphicFramePr>
        <p:xfrm>
          <a:off x="1752600" y="4343400"/>
          <a:ext cx="1219200" cy="1008063"/>
        </p:xfrm>
        <a:graphic>
          <a:graphicData uri="http://schemas.openxmlformats.org/presentationml/2006/ole">
            <p:oleObj spid="_x0000_s37890" name="Equation" r:id="rId8" imgW="850680" imgH="672840" progId="">
              <p:embed/>
            </p:oleObj>
          </a:graphicData>
        </a:graphic>
      </p:graphicFrame>
      <p:sp>
        <p:nvSpPr>
          <p:cNvPr id="40979" name="Text Box 19"/>
          <p:cNvSpPr txBox="1">
            <a:spLocks noChangeArrowheads="1"/>
          </p:cNvSpPr>
          <p:nvPr/>
        </p:nvSpPr>
        <p:spPr bwMode="auto">
          <a:xfrm>
            <a:off x="1371600" y="1600200"/>
            <a:ext cx="7162800" cy="579438"/>
          </a:xfrm>
          <a:prstGeom prst="rect">
            <a:avLst/>
          </a:prstGeom>
          <a:noFill/>
          <a:ln w="9525">
            <a:noFill/>
            <a:miter lim="800000"/>
            <a:headEnd/>
            <a:tailEnd/>
          </a:ln>
        </p:spPr>
        <p:txBody>
          <a:bodyPr>
            <a:spAutoFit/>
          </a:bodyPr>
          <a:lstStyle/>
          <a:p>
            <a:pPr marL="342900" indent="-342900">
              <a:spcBef>
                <a:spcPct val="50000"/>
              </a:spcBef>
            </a:pPr>
            <a:r>
              <a:rPr lang="zh-CN" altLang="en-US" sz="3200" b="1">
                <a:solidFill>
                  <a:srgbClr val="000000"/>
                </a:solidFill>
                <a:latin typeface="Times New Roman" pitchFamily="18" charset="0"/>
              </a:rPr>
              <a:t>介质折射率与光的几何路程之积 </a:t>
            </a:r>
            <a:r>
              <a:rPr lang="en-US" altLang="zh-CN" sz="3200" b="1">
                <a:solidFill>
                  <a:srgbClr val="000000"/>
                </a:solidFill>
                <a:latin typeface="Times New Roman" pitchFamily="18" charset="0"/>
              </a:rPr>
              <a:t>=</a:t>
            </a:r>
          </a:p>
        </p:txBody>
      </p:sp>
      <p:graphicFrame>
        <p:nvGraphicFramePr>
          <p:cNvPr id="40980" name="Object 20"/>
          <p:cNvGraphicFramePr>
            <a:graphicFrameLocks noChangeAspect="1"/>
          </p:cNvGraphicFramePr>
          <p:nvPr/>
        </p:nvGraphicFramePr>
        <p:xfrm>
          <a:off x="7696200" y="1752600"/>
          <a:ext cx="533400" cy="333375"/>
        </p:xfrm>
        <a:graphic>
          <a:graphicData uri="http://schemas.openxmlformats.org/presentationml/2006/ole">
            <p:oleObj spid="_x0000_s37891" name="Equation" r:id="rId9" imgW="304560" imgH="190440" progId="">
              <p:embed/>
            </p:oleObj>
          </a:graphicData>
        </a:graphic>
      </p:graphicFrame>
      <p:sp>
        <p:nvSpPr>
          <p:cNvPr id="22541" name="Rectangle 21"/>
          <p:cNvSpPr>
            <a:spLocks noChangeArrowheads="1"/>
          </p:cNvSpPr>
          <p:nvPr/>
        </p:nvSpPr>
        <p:spPr bwMode="auto">
          <a:xfrm>
            <a:off x="838200" y="838200"/>
            <a:ext cx="1612900" cy="579438"/>
          </a:xfrm>
          <a:prstGeom prst="rect">
            <a:avLst/>
          </a:prstGeom>
          <a:noFill/>
          <a:ln w="9525">
            <a:noFill/>
            <a:miter lim="800000"/>
            <a:headEnd/>
            <a:tailEnd/>
          </a:ln>
        </p:spPr>
        <p:txBody>
          <a:bodyPr wrap="none">
            <a:spAutoFit/>
          </a:bodyPr>
          <a:lstStyle/>
          <a:p>
            <a:pPr>
              <a:spcBef>
                <a:spcPct val="50000"/>
              </a:spcBef>
            </a:pP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1</a:t>
            </a:r>
            <a:r>
              <a:rPr lang="en-US" altLang="zh-CN" sz="3200" b="1">
                <a:solidFill>
                  <a:srgbClr val="CC0000"/>
                </a:solidFill>
                <a:latin typeface="宋体" pitchFamily="2" charset="-122"/>
              </a:rPr>
              <a:t>)</a:t>
            </a:r>
            <a:r>
              <a:rPr lang="zh-CN" altLang="en-US" sz="3200" b="1">
                <a:solidFill>
                  <a:schemeClr val="tx2"/>
                </a:solidFill>
                <a:latin typeface="Times New Roman" pitchFamily="18" charset="0"/>
              </a:rPr>
              <a:t>光程</a:t>
            </a:r>
          </a:p>
        </p:txBody>
      </p:sp>
      <p:sp>
        <p:nvSpPr>
          <p:cNvPr id="23" name="Oval 20"/>
          <p:cNvSpPr>
            <a:spLocks noChangeArrowheads="1"/>
          </p:cNvSpPr>
          <p:nvPr/>
        </p:nvSpPr>
        <p:spPr bwMode="auto">
          <a:xfrm>
            <a:off x="4572000" y="603250"/>
            <a:ext cx="4248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2543" name="Rectangle 23"/>
          <p:cNvSpPr>
            <a:spLocks noChangeArrowheads="1"/>
          </p:cNvSpPr>
          <p:nvPr/>
        </p:nvSpPr>
        <p:spPr bwMode="auto">
          <a:xfrm>
            <a:off x="5175250" y="65088"/>
            <a:ext cx="36449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11-3 </a:t>
            </a:r>
            <a:r>
              <a:rPr kumimoji="1" lang="zh-CN" altLang="en-US" sz="2800" b="1">
                <a:solidFill>
                  <a:srgbClr val="000066"/>
                </a:solidFill>
                <a:latin typeface="楷体_GB2312" pitchFamily="49" charset="-122"/>
                <a:ea typeface="楷体_GB2312" pitchFamily="49" charset="-122"/>
              </a:rPr>
              <a:t>光程 薄膜干涉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79"/>
                                        </p:tgtEl>
                                        <p:attrNameLst>
                                          <p:attrName>style.visibility</p:attrName>
                                        </p:attrNameLst>
                                      </p:cBhvr>
                                      <p:to>
                                        <p:strVal val="visible"/>
                                      </p:to>
                                    </p:set>
                                    <p:animEffect transition="in" filter="blinds(horizontal)">
                                      <p:cBhvr>
                                        <p:cTn id="7" dur="500"/>
                                        <p:tgtEl>
                                          <p:spTgt spid="4097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0980"/>
                                        </p:tgtEl>
                                        <p:attrNameLst>
                                          <p:attrName>style.visibility</p:attrName>
                                        </p:attrNameLst>
                                      </p:cBhvr>
                                      <p:to>
                                        <p:strVal val="visible"/>
                                      </p:to>
                                    </p:set>
                                    <p:animEffect transition="in" filter="blinds(horizontal)">
                                      <p:cBhvr>
                                        <p:cTn id="12" dur="500"/>
                                        <p:tgtEl>
                                          <p:spTgt spid="4098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0977"/>
                                        </p:tgtEl>
                                        <p:attrNameLst>
                                          <p:attrName>style.visibility</p:attrName>
                                        </p:attrNameLst>
                                      </p:cBhvr>
                                      <p:to>
                                        <p:strVal val="visible"/>
                                      </p:to>
                                    </p:set>
                                    <p:animEffect transition="in" filter="blinds(horizontal)">
                                      <p:cBhvr>
                                        <p:cTn id="17" dur="500"/>
                                        <p:tgtEl>
                                          <p:spTgt spid="4097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0978"/>
                                        </p:tgtEl>
                                        <p:attrNameLst>
                                          <p:attrName>style.visibility</p:attrName>
                                        </p:attrNameLst>
                                      </p:cBhvr>
                                      <p:to>
                                        <p:strVal val="visible"/>
                                      </p:to>
                                    </p:set>
                                    <p:animEffect transition="in" filter="blinds(horizontal)">
                                      <p:cBhvr>
                                        <p:cTn id="22" dur="500"/>
                                        <p:tgtEl>
                                          <p:spTgt spid="40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7" grpId="0" autoUpdateAnimBg="0"/>
      <p:bldP spid="40979"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灯片编号占位符 1"/>
          <p:cNvSpPr>
            <a:spLocks noGrp="1"/>
          </p:cNvSpPr>
          <p:nvPr>
            <p:ph type="sldNum" sz="quarter" idx="10"/>
          </p:nvPr>
        </p:nvSpPr>
        <p:spPr/>
        <p:txBody>
          <a:bodyPr/>
          <a:lstStyle/>
          <a:p>
            <a:pPr>
              <a:defRPr/>
            </a:pPr>
            <a:fld id="{EF109F36-3942-4D30-985D-1517F4CD8F83}" type="slidenum">
              <a:rPr lang="en-US" altLang="zh-CN"/>
              <a:pPr>
                <a:defRPr/>
              </a:pPr>
              <a:t>4</a:t>
            </a:fld>
            <a:endParaRPr lang="en-US" altLang="zh-CN"/>
          </a:p>
        </p:txBody>
      </p:sp>
      <p:sp>
        <p:nvSpPr>
          <p:cNvPr id="1028" name="Text Box 2"/>
          <p:cNvSpPr txBox="1">
            <a:spLocks noChangeArrowheads="1"/>
          </p:cNvSpPr>
          <p:nvPr/>
        </p:nvSpPr>
        <p:spPr bwMode="auto">
          <a:xfrm>
            <a:off x="609600" y="1066800"/>
            <a:ext cx="3886200" cy="641350"/>
          </a:xfrm>
          <a:prstGeom prst="rect">
            <a:avLst/>
          </a:prstGeom>
          <a:noFill/>
          <a:ln w="9525">
            <a:noFill/>
            <a:miter lim="800000"/>
            <a:headEnd/>
            <a:tailEnd/>
          </a:ln>
        </p:spPr>
        <p:txBody>
          <a:bodyPr>
            <a:spAutoFit/>
          </a:bodyPr>
          <a:lstStyle/>
          <a:p>
            <a:pPr>
              <a:spcBef>
                <a:spcPct val="50000"/>
              </a:spcBef>
            </a:pPr>
            <a:r>
              <a:rPr kumimoji="1" lang="en-US" altLang="zh-CN" sz="3600" b="1">
                <a:solidFill>
                  <a:srgbClr val="CC0000"/>
                </a:solidFill>
                <a:latin typeface="Times New Roman" pitchFamily="18" charset="0"/>
              </a:rPr>
              <a:t>      </a:t>
            </a:r>
            <a:r>
              <a:rPr kumimoji="1" lang="zh-CN" altLang="en-US" sz="3600" b="1">
                <a:solidFill>
                  <a:srgbClr val="CC0000"/>
                </a:solidFill>
                <a:latin typeface="Times New Roman" pitchFamily="18" charset="0"/>
              </a:rPr>
              <a:t>光的干涉</a:t>
            </a:r>
          </a:p>
        </p:txBody>
      </p:sp>
      <p:sp>
        <p:nvSpPr>
          <p:cNvPr id="1029" name="Text Box 4"/>
          <p:cNvSpPr txBox="1">
            <a:spLocks noChangeArrowheads="1"/>
          </p:cNvSpPr>
          <p:nvPr/>
        </p:nvSpPr>
        <p:spPr bwMode="auto">
          <a:xfrm>
            <a:off x="533400" y="1752600"/>
            <a:ext cx="8001000" cy="1066800"/>
          </a:xfrm>
          <a:prstGeom prst="rect">
            <a:avLst/>
          </a:prstGeom>
          <a:noFill/>
          <a:ln w="9525">
            <a:noFill/>
            <a:miter lim="800000"/>
            <a:headEnd/>
            <a:tailEnd/>
          </a:ln>
        </p:spPr>
        <p:txBody>
          <a:bodyPr>
            <a:spAutoFit/>
          </a:bodyPr>
          <a:lstStyle/>
          <a:p>
            <a:pPr indent="381000">
              <a:spcBef>
                <a:spcPct val="50000"/>
              </a:spcBef>
              <a:buClr>
                <a:schemeClr val="tx2"/>
              </a:buClr>
              <a:buFont typeface="Wingdings" pitchFamily="2" charset="2"/>
              <a:buNone/>
            </a:pPr>
            <a:r>
              <a:rPr kumimoji="1" lang="zh-CN" altLang="en-US" sz="3200" b="1">
                <a:solidFill>
                  <a:srgbClr val="FF0000"/>
                </a:solidFill>
                <a:latin typeface="Times New Roman" pitchFamily="18" charset="0"/>
              </a:rPr>
              <a:t>　</a:t>
            </a:r>
            <a:r>
              <a:rPr kumimoji="1" lang="zh-CN" altLang="en-US" sz="3200" b="1">
                <a:solidFill>
                  <a:srgbClr val="CC0000"/>
                </a:solidFill>
                <a:latin typeface="Times New Roman" pitchFamily="18" charset="0"/>
              </a:rPr>
              <a:t>一</a:t>
            </a:r>
            <a:r>
              <a:rPr kumimoji="1" lang="zh-CN" altLang="en-US" sz="3200" b="1">
                <a:solidFill>
                  <a:srgbClr val="080808"/>
                </a:solidFill>
                <a:latin typeface="Times New Roman" pitchFamily="18" charset="0"/>
              </a:rPr>
              <a:t>    </a:t>
            </a:r>
            <a:r>
              <a:rPr kumimoji="1" lang="zh-CN" altLang="en-US" sz="3200" b="1">
                <a:solidFill>
                  <a:srgbClr val="CC0000"/>
                </a:solidFill>
                <a:latin typeface="Times New Roman" pitchFamily="18" charset="0"/>
              </a:rPr>
              <a:t>理解</a:t>
            </a:r>
            <a:r>
              <a:rPr kumimoji="1" lang="zh-CN" altLang="en-US" sz="3200" b="1">
                <a:solidFill>
                  <a:srgbClr val="080808"/>
                </a:solidFill>
                <a:latin typeface="Times New Roman" pitchFamily="18" charset="0"/>
              </a:rPr>
              <a:t>相干光的条件及获得相干光的方法</a:t>
            </a:r>
            <a:r>
              <a:rPr kumimoji="1" lang="en-US" altLang="zh-CN" sz="3200" b="1">
                <a:solidFill>
                  <a:srgbClr val="080808"/>
                </a:solidFill>
                <a:latin typeface="Times New Roman" pitchFamily="18" charset="0"/>
              </a:rPr>
              <a:t>. </a:t>
            </a:r>
          </a:p>
        </p:txBody>
      </p:sp>
      <p:sp>
        <p:nvSpPr>
          <p:cNvPr id="10249" name="Rectangle 9"/>
          <p:cNvSpPr>
            <a:spLocks noChangeArrowheads="1"/>
          </p:cNvSpPr>
          <p:nvPr/>
        </p:nvSpPr>
        <p:spPr bwMode="auto">
          <a:xfrm>
            <a:off x="539750" y="3173413"/>
            <a:ext cx="8064500" cy="1844675"/>
          </a:xfrm>
          <a:prstGeom prst="rect">
            <a:avLst/>
          </a:prstGeom>
          <a:noFill/>
          <a:ln w="9525">
            <a:noFill/>
            <a:miter lim="800000"/>
            <a:headEnd/>
            <a:tailEnd/>
          </a:ln>
        </p:spPr>
        <p:txBody>
          <a:bodyPr>
            <a:spAutoFit/>
          </a:bodyPr>
          <a:lstStyle/>
          <a:p>
            <a:pPr marL="457200" indent="-457200">
              <a:lnSpc>
                <a:spcPct val="120000"/>
              </a:lnSpc>
              <a:buClr>
                <a:schemeClr val="tx2"/>
              </a:buClr>
              <a:buFont typeface="Wingdings" pitchFamily="2" charset="2"/>
              <a:buNone/>
            </a:pPr>
            <a:r>
              <a:rPr kumimoji="1" lang="en-US" altLang="zh-CN" sz="3200" b="1">
                <a:solidFill>
                  <a:srgbClr val="CC0000"/>
                </a:solidFill>
                <a:latin typeface="宋体" pitchFamily="2" charset="-122"/>
              </a:rPr>
              <a:t>    </a:t>
            </a:r>
            <a:r>
              <a:rPr kumimoji="1" lang="zh-CN" altLang="en-US" sz="3200" b="1">
                <a:solidFill>
                  <a:srgbClr val="CC0000"/>
                </a:solidFill>
                <a:latin typeface="宋体" pitchFamily="2" charset="-122"/>
              </a:rPr>
              <a:t>二  掌握</a:t>
            </a:r>
            <a:r>
              <a:rPr kumimoji="1" lang="zh-CN" altLang="en-US" sz="3200" b="1">
                <a:solidFill>
                  <a:srgbClr val="080808"/>
                </a:solidFill>
                <a:latin typeface="宋体" pitchFamily="2" charset="-122"/>
              </a:rPr>
              <a:t>光程的概念以及光程差和相位</a:t>
            </a:r>
          </a:p>
          <a:p>
            <a:pPr marL="457200" indent="-457200">
              <a:lnSpc>
                <a:spcPct val="120000"/>
              </a:lnSpc>
              <a:buClr>
                <a:schemeClr val="tx2"/>
              </a:buClr>
              <a:buFont typeface="Wingdings" pitchFamily="2" charset="2"/>
              <a:buNone/>
            </a:pPr>
            <a:r>
              <a:rPr kumimoji="1" lang="zh-CN" altLang="en-US" sz="3200" b="1">
                <a:solidFill>
                  <a:srgbClr val="080808"/>
                </a:solidFill>
                <a:latin typeface="宋体" pitchFamily="2" charset="-122"/>
              </a:rPr>
              <a:t>差的关系，理解在什么情况下的反射光有相</a:t>
            </a:r>
          </a:p>
          <a:p>
            <a:pPr marL="457200" indent="-457200">
              <a:lnSpc>
                <a:spcPct val="120000"/>
              </a:lnSpc>
              <a:buClr>
                <a:schemeClr val="tx2"/>
              </a:buClr>
              <a:buFont typeface="Wingdings" pitchFamily="2" charset="2"/>
              <a:buNone/>
            </a:pPr>
            <a:r>
              <a:rPr kumimoji="1" lang="zh-CN" altLang="en-US" sz="3200" b="1">
                <a:solidFill>
                  <a:srgbClr val="080808"/>
                </a:solidFill>
                <a:latin typeface="宋体" pitchFamily="2" charset="-122"/>
              </a:rPr>
              <a:t>位跃变</a:t>
            </a:r>
            <a:r>
              <a:rPr kumimoji="1" lang="en-US" altLang="zh-CN" sz="3200" b="1">
                <a:solidFill>
                  <a:srgbClr val="080808"/>
                </a:solidFill>
                <a:latin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9"/>
                                        </p:tgtEl>
                                        <p:attrNameLst>
                                          <p:attrName>style.visibility</p:attrName>
                                        </p:attrNameLst>
                                      </p:cBhvr>
                                      <p:to>
                                        <p:strVal val="visible"/>
                                      </p:to>
                                    </p:set>
                                    <p:animEffect transition="in" filter="blinds(horizontal)">
                                      <p:cBhvr>
                                        <p:cTn id="7" dur="500"/>
                                        <p:tgtEl>
                                          <p:spTgt spid="10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1" name="灯片编号占位符 1"/>
          <p:cNvSpPr>
            <a:spLocks noGrp="1"/>
          </p:cNvSpPr>
          <p:nvPr>
            <p:ph type="sldNum" sz="quarter" idx="10"/>
          </p:nvPr>
        </p:nvSpPr>
        <p:spPr>
          <a:noFill/>
        </p:spPr>
        <p:txBody>
          <a:bodyPr/>
          <a:lstStyle/>
          <a:p>
            <a:fld id="{E1EF482A-892C-432B-B2F8-404003FB6B07}" type="slidenum">
              <a:rPr lang="en-US" altLang="zh-CN" smtClean="0"/>
              <a:pPr/>
              <a:t>40</a:t>
            </a:fld>
            <a:endParaRPr lang="en-US" altLang="zh-CN" smtClean="0"/>
          </a:p>
        </p:txBody>
      </p:sp>
      <p:sp>
        <p:nvSpPr>
          <p:cNvPr id="23562" name="Text Box 2"/>
          <p:cNvSpPr txBox="1">
            <a:spLocks noChangeArrowheads="1"/>
          </p:cNvSpPr>
          <p:nvPr/>
        </p:nvSpPr>
        <p:spPr bwMode="auto">
          <a:xfrm>
            <a:off x="990600" y="914400"/>
            <a:ext cx="5410200" cy="579438"/>
          </a:xfrm>
          <a:prstGeom prst="rect">
            <a:avLst/>
          </a:prstGeom>
          <a:noFill/>
          <a:ln w="9525">
            <a:noFill/>
            <a:miter lim="800000"/>
            <a:headEnd/>
            <a:tailEnd/>
          </a:ln>
        </p:spPr>
        <p:txBody>
          <a:bodyPr>
            <a:spAutoFit/>
          </a:bodyPr>
          <a:lstStyle/>
          <a:p>
            <a:pPr>
              <a:spcBef>
                <a:spcPct val="50000"/>
              </a:spcBef>
            </a:pP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2</a:t>
            </a:r>
            <a:r>
              <a:rPr lang="en-US" altLang="zh-CN" sz="3200" b="1">
                <a:solidFill>
                  <a:srgbClr val="CC0000"/>
                </a:solidFill>
                <a:latin typeface="宋体" pitchFamily="2" charset="-122"/>
              </a:rPr>
              <a:t>)</a:t>
            </a:r>
            <a:r>
              <a:rPr lang="zh-CN" altLang="en-US" sz="3200" b="1">
                <a:solidFill>
                  <a:srgbClr val="000000"/>
                </a:solidFill>
                <a:latin typeface="Times New Roman" pitchFamily="18" charset="0"/>
              </a:rPr>
              <a:t>光程差</a:t>
            </a:r>
            <a:r>
              <a:rPr lang="zh-CN" altLang="en-US" sz="3200" b="1">
                <a:solidFill>
                  <a:srgbClr val="CC0000"/>
                </a:solidFill>
                <a:latin typeface="Times New Roman" pitchFamily="18" charset="0"/>
              </a:rPr>
              <a:t> </a:t>
            </a:r>
            <a:r>
              <a:rPr lang="en-US" altLang="zh-CN" sz="3200" b="1">
                <a:solidFill>
                  <a:srgbClr val="000000"/>
                </a:solidFill>
                <a:latin typeface="Times New Roman" pitchFamily="18" charset="0"/>
              </a:rPr>
              <a:t>(</a:t>
            </a:r>
            <a:r>
              <a:rPr lang="zh-CN" altLang="en-US" sz="3200" b="1">
                <a:solidFill>
                  <a:srgbClr val="000000"/>
                </a:solidFill>
                <a:latin typeface="Times New Roman" pitchFamily="18" charset="0"/>
              </a:rPr>
              <a:t>两光程之差</a:t>
            </a:r>
            <a:r>
              <a:rPr lang="en-US" altLang="zh-CN" sz="3200" b="1">
                <a:solidFill>
                  <a:srgbClr val="000000"/>
                </a:solidFill>
                <a:latin typeface="Times New Roman" pitchFamily="18" charset="0"/>
              </a:rPr>
              <a:t>)</a:t>
            </a:r>
          </a:p>
        </p:txBody>
      </p:sp>
      <p:grpSp>
        <p:nvGrpSpPr>
          <p:cNvPr id="2" name="Group 26"/>
          <p:cNvGrpSpPr>
            <a:grpSpLocks/>
          </p:cNvGrpSpPr>
          <p:nvPr/>
        </p:nvGrpSpPr>
        <p:grpSpPr bwMode="auto">
          <a:xfrm>
            <a:off x="1447800" y="1600200"/>
            <a:ext cx="3186113" cy="617538"/>
            <a:chOff x="480" y="1291"/>
            <a:chExt cx="2007" cy="389"/>
          </a:xfrm>
        </p:grpSpPr>
        <p:graphicFrame>
          <p:nvGraphicFramePr>
            <p:cNvPr id="23560" name="Object 4"/>
            <p:cNvGraphicFramePr>
              <a:graphicFrameLocks noChangeAspect="1"/>
            </p:cNvGraphicFramePr>
            <p:nvPr/>
          </p:nvGraphicFramePr>
          <p:xfrm>
            <a:off x="1360" y="1345"/>
            <a:ext cx="992" cy="335"/>
          </p:xfrm>
          <a:graphic>
            <a:graphicData uri="http://schemas.openxmlformats.org/presentationml/2006/ole">
              <p:oleObj spid="_x0000_s38920" name="Equation" r:id="rId3" imgW="1320480" imgH="368280" progId="">
                <p:embed/>
              </p:oleObj>
            </a:graphicData>
          </a:graphic>
        </p:graphicFrame>
        <p:sp>
          <p:nvSpPr>
            <p:cNvPr id="23578" name="Text Box 5"/>
            <p:cNvSpPr txBox="1">
              <a:spLocks noChangeArrowheads="1"/>
            </p:cNvSpPr>
            <p:nvPr/>
          </p:nvSpPr>
          <p:spPr bwMode="auto">
            <a:xfrm>
              <a:off x="480" y="1291"/>
              <a:ext cx="2007" cy="365"/>
            </a:xfrm>
            <a:prstGeom prst="rect">
              <a:avLst/>
            </a:prstGeom>
            <a:noFill/>
            <a:ln w="9525">
              <a:noFill/>
              <a:miter lim="800000"/>
              <a:headEnd/>
              <a:tailEnd/>
            </a:ln>
          </p:spPr>
          <p:txBody>
            <a:bodyPr>
              <a:spAutoFit/>
            </a:bodyPr>
            <a:lstStyle/>
            <a:p>
              <a:r>
                <a:rPr lang="zh-CN" altLang="en-US" sz="3200" b="1">
                  <a:solidFill>
                    <a:srgbClr val="000000"/>
                  </a:solidFill>
                  <a:latin typeface="Times New Roman" pitchFamily="18" charset="0"/>
                </a:rPr>
                <a:t>光程差</a:t>
              </a:r>
            </a:p>
          </p:txBody>
        </p:sp>
      </p:grpSp>
      <p:grpSp>
        <p:nvGrpSpPr>
          <p:cNvPr id="3" name="Group 25"/>
          <p:cNvGrpSpPr>
            <a:grpSpLocks/>
          </p:cNvGrpSpPr>
          <p:nvPr/>
        </p:nvGrpSpPr>
        <p:grpSpPr bwMode="auto">
          <a:xfrm>
            <a:off x="1447800" y="2209800"/>
            <a:ext cx="3200400" cy="1065213"/>
            <a:chOff x="3168" y="1200"/>
            <a:chExt cx="2016" cy="671"/>
          </a:xfrm>
        </p:grpSpPr>
        <p:graphicFrame>
          <p:nvGraphicFramePr>
            <p:cNvPr id="23559" name="Object 23"/>
            <p:cNvGraphicFramePr>
              <a:graphicFrameLocks noChangeAspect="1"/>
            </p:cNvGraphicFramePr>
            <p:nvPr/>
          </p:nvGraphicFramePr>
          <p:xfrm>
            <a:off x="4051" y="1200"/>
            <a:ext cx="1133" cy="671"/>
          </p:xfrm>
          <a:graphic>
            <a:graphicData uri="http://schemas.openxmlformats.org/presentationml/2006/ole">
              <p:oleObj spid="_x0000_s38919" name="Equation" r:id="rId4" imgW="698400" imgH="393480" progId="">
                <p:embed/>
              </p:oleObj>
            </a:graphicData>
          </a:graphic>
        </p:graphicFrame>
        <p:sp>
          <p:nvSpPr>
            <p:cNvPr id="23577" name="Text Box 24"/>
            <p:cNvSpPr txBox="1">
              <a:spLocks noChangeArrowheads="1"/>
            </p:cNvSpPr>
            <p:nvPr/>
          </p:nvSpPr>
          <p:spPr bwMode="auto">
            <a:xfrm>
              <a:off x="3168" y="1323"/>
              <a:ext cx="1515" cy="365"/>
            </a:xfrm>
            <a:prstGeom prst="rect">
              <a:avLst/>
            </a:prstGeom>
            <a:noFill/>
            <a:ln w="9525">
              <a:noFill/>
              <a:miter lim="800000"/>
              <a:headEnd/>
              <a:tailEnd/>
            </a:ln>
          </p:spPr>
          <p:txBody>
            <a:bodyPr>
              <a:spAutoFit/>
            </a:bodyPr>
            <a:lstStyle/>
            <a:p>
              <a:pPr>
                <a:spcBef>
                  <a:spcPct val="50000"/>
                </a:spcBef>
              </a:pPr>
              <a:r>
                <a:rPr lang="zh-CN" altLang="en-US" sz="3200" b="1">
                  <a:solidFill>
                    <a:srgbClr val="1C1C1C"/>
                  </a:solidFill>
                  <a:latin typeface="Times New Roman" pitchFamily="18" charset="0"/>
                </a:rPr>
                <a:t>相位差</a:t>
              </a:r>
            </a:p>
          </p:txBody>
        </p:sp>
      </p:grpSp>
      <p:grpSp>
        <p:nvGrpSpPr>
          <p:cNvPr id="4" name="Group 27"/>
          <p:cNvGrpSpPr>
            <a:grpSpLocks/>
          </p:cNvGrpSpPr>
          <p:nvPr/>
        </p:nvGrpSpPr>
        <p:grpSpPr bwMode="auto">
          <a:xfrm>
            <a:off x="4724400" y="3983038"/>
            <a:ext cx="3657600" cy="2112962"/>
            <a:chOff x="384" y="2701"/>
            <a:chExt cx="2304" cy="1331"/>
          </a:xfrm>
        </p:grpSpPr>
        <p:sp>
          <p:nvSpPr>
            <p:cNvPr id="23568" name="Rectangle 28"/>
            <p:cNvSpPr>
              <a:spLocks noChangeArrowheads="1"/>
            </p:cNvSpPr>
            <p:nvPr/>
          </p:nvSpPr>
          <p:spPr bwMode="auto">
            <a:xfrm>
              <a:off x="384" y="2832"/>
              <a:ext cx="2304" cy="1200"/>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23569" name="Line 29"/>
            <p:cNvSpPr>
              <a:spLocks noChangeShapeType="1"/>
            </p:cNvSpPr>
            <p:nvPr/>
          </p:nvSpPr>
          <p:spPr bwMode="auto">
            <a:xfrm flipV="1">
              <a:off x="816" y="3360"/>
              <a:ext cx="1440" cy="336"/>
            </a:xfrm>
            <a:prstGeom prst="line">
              <a:avLst/>
            </a:prstGeom>
            <a:noFill/>
            <a:ln w="28575">
              <a:solidFill>
                <a:srgbClr val="0000FF"/>
              </a:solidFill>
              <a:round/>
              <a:headEnd/>
              <a:tailEnd type="none" w="sm" len="lg"/>
            </a:ln>
          </p:spPr>
          <p:txBody>
            <a:bodyPr wrap="none" anchor="ctr"/>
            <a:lstStyle/>
            <a:p>
              <a:endParaRPr lang="zh-CN" altLang="en-US"/>
            </a:p>
          </p:txBody>
        </p:sp>
        <p:sp>
          <p:nvSpPr>
            <p:cNvPr id="23570" name="Text Box 30"/>
            <p:cNvSpPr txBox="1">
              <a:spLocks noChangeArrowheads="1"/>
            </p:cNvSpPr>
            <p:nvPr/>
          </p:nvSpPr>
          <p:spPr bwMode="auto">
            <a:xfrm>
              <a:off x="720" y="3552"/>
              <a:ext cx="228" cy="327"/>
            </a:xfrm>
            <a:prstGeom prst="rect">
              <a:avLst/>
            </a:prstGeom>
            <a:noFill/>
            <a:ln w="9525">
              <a:noFill/>
              <a:miter lim="800000"/>
              <a:headEnd/>
              <a:tailEnd/>
            </a:ln>
          </p:spPr>
          <p:txBody>
            <a:bodyPr wrap="none">
              <a:spAutoFit/>
            </a:bodyPr>
            <a:lstStyle/>
            <a:p>
              <a:pPr>
                <a:spcBef>
                  <a:spcPct val="50000"/>
                </a:spcBef>
              </a:pPr>
              <a:r>
                <a:rPr lang="en-US" altLang="zh-CN" sz="2800" b="1">
                  <a:solidFill>
                    <a:srgbClr val="000000"/>
                  </a:solidFill>
                  <a:latin typeface="Times New Roman" pitchFamily="18" charset="0"/>
                </a:rPr>
                <a:t>*</a:t>
              </a:r>
            </a:p>
          </p:txBody>
        </p:sp>
        <p:sp>
          <p:nvSpPr>
            <p:cNvPr id="23571" name="Line 31"/>
            <p:cNvSpPr>
              <a:spLocks noChangeShapeType="1"/>
            </p:cNvSpPr>
            <p:nvPr/>
          </p:nvSpPr>
          <p:spPr bwMode="auto">
            <a:xfrm>
              <a:off x="816" y="2976"/>
              <a:ext cx="1440" cy="384"/>
            </a:xfrm>
            <a:prstGeom prst="line">
              <a:avLst/>
            </a:prstGeom>
            <a:noFill/>
            <a:ln w="28575">
              <a:solidFill>
                <a:srgbClr val="0000FF"/>
              </a:solidFill>
              <a:round/>
              <a:headEnd/>
              <a:tailEnd type="none" w="sm" len="lg"/>
            </a:ln>
          </p:spPr>
          <p:txBody>
            <a:bodyPr wrap="none" anchor="ctr"/>
            <a:lstStyle/>
            <a:p>
              <a:endParaRPr lang="zh-CN" altLang="en-US"/>
            </a:p>
          </p:txBody>
        </p:sp>
        <p:graphicFrame>
          <p:nvGraphicFramePr>
            <p:cNvPr id="23554" name="Object 32"/>
            <p:cNvGraphicFramePr>
              <a:graphicFrameLocks noChangeAspect="1"/>
            </p:cNvGraphicFramePr>
            <p:nvPr/>
          </p:nvGraphicFramePr>
          <p:xfrm>
            <a:off x="491" y="2701"/>
            <a:ext cx="277" cy="419"/>
          </p:xfrm>
          <a:graphic>
            <a:graphicData uri="http://schemas.openxmlformats.org/presentationml/2006/ole">
              <p:oleObj spid="_x0000_s38914" name="Equation" r:id="rId5" imgW="139680" imgH="215640" progId="">
                <p:embed/>
              </p:oleObj>
            </a:graphicData>
          </a:graphic>
        </p:graphicFrame>
        <p:sp>
          <p:nvSpPr>
            <p:cNvPr id="23572" name="Line 33"/>
            <p:cNvSpPr>
              <a:spLocks noChangeShapeType="1"/>
            </p:cNvSpPr>
            <p:nvPr/>
          </p:nvSpPr>
          <p:spPr bwMode="auto">
            <a:xfrm flipV="1">
              <a:off x="1440" y="3504"/>
              <a:ext cx="144" cy="48"/>
            </a:xfrm>
            <a:prstGeom prst="line">
              <a:avLst/>
            </a:prstGeom>
            <a:noFill/>
            <a:ln w="38100">
              <a:solidFill>
                <a:srgbClr val="0000FF"/>
              </a:solidFill>
              <a:round/>
              <a:headEnd/>
              <a:tailEnd type="triangle" w="sm" len="lg"/>
            </a:ln>
          </p:spPr>
          <p:txBody>
            <a:bodyPr wrap="none" anchor="ctr"/>
            <a:lstStyle/>
            <a:p>
              <a:endParaRPr lang="zh-CN" altLang="en-US"/>
            </a:p>
          </p:txBody>
        </p:sp>
        <p:sp>
          <p:nvSpPr>
            <p:cNvPr id="23573" name="Line 34"/>
            <p:cNvSpPr>
              <a:spLocks noChangeShapeType="1"/>
            </p:cNvSpPr>
            <p:nvPr/>
          </p:nvSpPr>
          <p:spPr bwMode="auto">
            <a:xfrm>
              <a:off x="1440" y="3144"/>
              <a:ext cx="144" cy="48"/>
            </a:xfrm>
            <a:prstGeom prst="line">
              <a:avLst/>
            </a:prstGeom>
            <a:noFill/>
            <a:ln w="38100">
              <a:solidFill>
                <a:srgbClr val="0000FF"/>
              </a:solidFill>
              <a:round/>
              <a:headEnd/>
              <a:tailEnd type="triangle" w="sm" len="lg"/>
            </a:ln>
          </p:spPr>
          <p:txBody>
            <a:bodyPr wrap="none" anchor="ctr"/>
            <a:lstStyle/>
            <a:p>
              <a:endParaRPr lang="zh-CN" altLang="en-US"/>
            </a:p>
          </p:txBody>
        </p:sp>
        <p:sp>
          <p:nvSpPr>
            <p:cNvPr id="23574" name="Text Box 35"/>
            <p:cNvSpPr txBox="1">
              <a:spLocks noChangeArrowheads="1"/>
            </p:cNvSpPr>
            <p:nvPr/>
          </p:nvSpPr>
          <p:spPr bwMode="auto">
            <a:xfrm>
              <a:off x="2112" y="3072"/>
              <a:ext cx="432" cy="365"/>
            </a:xfrm>
            <a:prstGeom prst="rect">
              <a:avLst/>
            </a:prstGeom>
            <a:noFill/>
            <a:ln w="9525">
              <a:noFill/>
              <a:miter lim="800000"/>
              <a:headEnd/>
              <a:tailEnd/>
            </a:ln>
          </p:spPr>
          <p:txBody>
            <a:bodyPr>
              <a:spAutoFit/>
            </a:bodyPr>
            <a:lstStyle/>
            <a:p>
              <a:pPr>
                <a:spcBef>
                  <a:spcPct val="50000"/>
                </a:spcBef>
              </a:pPr>
              <a:r>
                <a:rPr lang="en-US" altLang="zh-CN" sz="3200" i="1">
                  <a:solidFill>
                    <a:srgbClr val="000000"/>
                  </a:solidFill>
                  <a:latin typeface="Times New Roman" pitchFamily="18" charset="0"/>
                </a:rPr>
                <a:t>P</a:t>
              </a:r>
            </a:p>
          </p:txBody>
        </p:sp>
        <p:graphicFrame>
          <p:nvGraphicFramePr>
            <p:cNvPr id="23555" name="Object 36"/>
            <p:cNvGraphicFramePr>
              <a:graphicFrameLocks noChangeAspect="1"/>
            </p:cNvGraphicFramePr>
            <p:nvPr/>
          </p:nvGraphicFramePr>
          <p:xfrm>
            <a:off x="1440" y="2736"/>
            <a:ext cx="270" cy="432"/>
          </p:xfrm>
          <a:graphic>
            <a:graphicData uri="http://schemas.openxmlformats.org/presentationml/2006/ole">
              <p:oleObj spid="_x0000_s38915" name="Equation" r:id="rId6" imgW="126720" imgH="215640" progId="">
                <p:embed/>
              </p:oleObj>
            </a:graphicData>
          </a:graphic>
        </p:graphicFrame>
        <p:sp>
          <p:nvSpPr>
            <p:cNvPr id="23575" name="Text Box 37"/>
            <p:cNvSpPr txBox="1">
              <a:spLocks noChangeArrowheads="1"/>
            </p:cNvSpPr>
            <p:nvPr/>
          </p:nvSpPr>
          <p:spPr bwMode="auto">
            <a:xfrm>
              <a:off x="720" y="2841"/>
              <a:ext cx="228" cy="327"/>
            </a:xfrm>
            <a:prstGeom prst="rect">
              <a:avLst/>
            </a:prstGeom>
            <a:noFill/>
            <a:ln w="9525">
              <a:noFill/>
              <a:miter lim="800000"/>
              <a:headEnd/>
              <a:tailEnd/>
            </a:ln>
          </p:spPr>
          <p:txBody>
            <a:bodyPr wrap="none">
              <a:spAutoFit/>
            </a:bodyPr>
            <a:lstStyle/>
            <a:p>
              <a:pPr>
                <a:spcBef>
                  <a:spcPct val="50000"/>
                </a:spcBef>
              </a:pPr>
              <a:r>
                <a:rPr lang="en-US" altLang="zh-CN" sz="2800" b="1">
                  <a:solidFill>
                    <a:srgbClr val="000000"/>
                  </a:solidFill>
                  <a:latin typeface="Times New Roman" pitchFamily="18" charset="0"/>
                </a:rPr>
                <a:t>*</a:t>
              </a:r>
            </a:p>
          </p:txBody>
        </p:sp>
        <p:sp>
          <p:nvSpPr>
            <p:cNvPr id="23576" name="Rectangle 38"/>
            <p:cNvSpPr>
              <a:spLocks noChangeArrowheads="1"/>
            </p:cNvSpPr>
            <p:nvPr/>
          </p:nvSpPr>
          <p:spPr bwMode="auto">
            <a:xfrm>
              <a:off x="480" y="3360"/>
              <a:ext cx="2016" cy="576"/>
            </a:xfrm>
            <a:prstGeom prst="rect">
              <a:avLst/>
            </a:prstGeom>
            <a:solidFill>
              <a:srgbClr val="CEFAF2">
                <a:alpha val="50195"/>
              </a:srgbClr>
            </a:solidFill>
            <a:ln w="9525">
              <a:solidFill>
                <a:schemeClr val="tx2"/>
              </a:solidFill>
              <a:miter lim="800000"/>
              <a:headEnd/>
              <a:tailEnd/>
            </a:ln>
          </p:spPr>
          <p:txBody>
            <a:bodyPr wrap="none" anchor="ctr"/>
            <a:lstStyle/>
            <a:p>
              <a:endParaRPr lang="zh-CN" altLang="en-US"/>
            </a:p>
          </p:txBody>
        </p:sp>
        <p:graphicFrame>
          <p:nvGraphicFramePr>
            <p:cNvPr id="23556" name="Object 39"/>
            <p:cNvGraphicFramePr>
              <a:graphicFrameLocks noChangeAspect="1"/>
            </p:cNvGraphicFramePr>
            <p:nvPr/>
          </p:nvGraphicFramePr>
          <p:xfrm>
            <a:off x="519" y="3456"/>
            <a:ext cx="297" cy="432"/>
          </p:xfrm>
          <a:graphic>
            <a:graphicData uri="http://schemas.openxmlformats.org/presentationml/2006/ole">
              <p:oleObj spid="_x0000_s38916" name="Equation" r:id="rId7" imgW="152280" imgH="215640" progId="">
                <p:embed/>
              </p:oleObj>
            </a:graphicData>
          </a:graphic>
        </p:graphicFrame>
        <p:graphicFrame>
          <p:nvGraphicFramePr>
            <p:cNvPr id="23557" name="Object 40"/>
            <p:cNvGraphicFramePr>
              <a:graphicFrameLocks noChangeAspect="1"/>
            </p:cNvGraphicFramePr>
            <p:nvPr/>
          </p:nvGraphicFramePr>
          <p:xfrm>
            <a:off x="1407" y="3552"/>
            <a:ext cx="239" cy="336"/>
          </p:xfrm>
          <a:graphic>
            <a:graphicData uri="http://schemas.openxmlformats.org/presentationml/2006/ole">
              <p:oleObj spid="_x0000_s38917" name="公式" r:id="rId8" imgW="190440" imgH="317160" progId="">
                <p:embed/>
              </p:oleObj>
            </a:graphicData>
          </a:graphic>
        </p:graphicFrame>
        <p:graphicFrame>
          <p:nvGraphicFramePr>
            <p:cNvPr id="23558" name="Object 41"/>
            <p:cNvGraphicFramePr>
              <a:graphicFrameLocks noChangeAspect="1"/>
            </p:cNvGraphicFramePr>
            <p:nvPr/>
          </p:nvGraphicFramePr>
          <p:xfrm>
            <a:off x="2064" y="3600"/>
            <a:ext cx="227" cy="245"/>
          </p:xfrm>
          <a:graphic>
            <a:graphicData uri="http://schemas.openxmlformats.org/presentationml/2006/ole">
              <p:oleObj spid="_x0000_s38918" name="公式" r:id="rId9" imgW="177480" imgH="190440" progId="">
                <p:embed/>
              </p:oleObj>
            </a:graphicData>
          </a:graphic>
        </p:graphicFrame>
      </p:grpSp>
      <p:sp>
        <p:nvSpPr>
          <p:cNvPr id="25" name="Oval 20"/>
          <p:cNvSpPr>
            <a:spLocks noChangeArrowheads="1"/>
          </p:cNvSpPr>
          <p:nvPr/>
        </p:nvSpPr>
        <p:spPr bwMode="auto">
          <a:xfrm>
            <a:off x="4572000" y="603250"/>
            <a:ext cx="4248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3567" name="Rectangle 23"/>
          <p:cNvSpPr>
            <a:spLocks noChangeArrowheads="1"/>
          </p:cNvSpPr>
          <p:nvPr/>
        </p:nvSpPr>
        <p:spPr bwMode="auto">
          <a:xfrm>
            <a:off x="5175250" y="65088"/>
            <a:ext cx="36449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11-3 </a:t>
            </a:r>
            <a:r>
              <a:rPr kumimoji="1" lang="zh-CN" altLang="en-US" sz="2800" b="1">
                <a:solidFill>
                  <a:srgbClr val="000066"/>
                </a:solidFill>
                <a:latin typeface="楷体_GB2312" pitchFamily="49" charset="-122"/>
                <a:ea typeface="楷体_GB2312" pitchFamily="49" charset="-122"/>
              </a:rPr>
              <a:t>光程 薄膜干涉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灯片编号占位符 3"/>
          <p:cNvSpPr>
            <a:spLocks noGrp="1"/>
          </p:cNvSpPr>
          <p:nvPr>
            <p:ph type="sldNum" sz="quarter" idx="10"/>
          </p:nvPr>
        </p:nvSpPr>
        <p:spPr>
          <a:noFill/>
        </p:spPr>
        <p:txBody>
          <a:bodyPr/>
          <a:lstStyle/>
          <a:p>
            <a:fld id="{25AEEDF1-53C7-4DCE-8E34-CF0E501E90EF}" type="slidenum">
              <a:rPr lang="en-US" altLang="zh-CN" smtClean="0"/>
              <a:pPr/>
              <a:t>41</a:t>
            </a:fld>
            <a:endParaRPr lang="en-US" altLang="zh-CN" smtClean="0"/>
          </a:p>
        </p:txBody>
      </p:sp>
      <p:grpSp>
        <p:nvGrpSpPr>
          <p:cNvPr id="2" name="Group 15"/>
          <p:cNvGrpSpPr>
            <a:grpSpLocks/>
          </p:cNvGrpSpPr>
          <p:nvPr/>
        </p:nvGrpSpPr>
        <p:grpSpPr bwMode="auto">
          <a:xfrm>
            <a:off x="533400" y="1143000"/>
            <a:ext cx="7772400" cy="1066800"/>
            <a:chOff x="336" y="720"/>
            <a:chExt cx="4896" cy="672"/>
          </a:xfrm>
        </p:grpSpPr>
        <p:sp>
          <p:nvSpPr>
            <p:cNvPr id="24590" name="Text Box 3"/>
            <p:cNvSpPr txBox="1">
              <a:spLocks noChangeArrowheads="1"/>
            </p:cNvSpPr>
            <p:nvPr/>
          </p:nvSpPr>
          <p:spPr bwMode="auto">
            <a:xfrm>
              <a:off x="336" y="896"/>
              <a:ext cx="2141" cy="365"/>
            </a:xfrm>
            <a:prstGeom prst="rect">
              <a:avLst/>
            </a:prstGeom>
            <a:noFill/>
            <a:ln w="9525">
              <a:noFill/>
              <a:miter lim="800000"/>
              <a:headEnd/>
              <a:tailEnd/>
            </a:ln>
          </p:spPr>
          <p:txBody>
            <a:bodyPr>
              <a:spAutoFit/>
            </a:bodyPr>
            <a:lstStyle/>
            <a:p>
              <a:pPr>
                <a:buClr>
                  <a:srgbClr val="0000FF"/>
                </a:buClr>
                <a:buFont typeface="Wingdings" pitchFamily="2" charset="2"/>
                <a:buChar char="Ø"/>
              </a:pPr>
              <a:r>
                <a:rPr lang="en-US" altLang="zh-CN" sz="3200" b="1">
                  <a:solidFill>
                    <a:srgbClr val="1C1C1C"/>
                  </a:solidFill>
                  <a:latin typeface="Times New Roman" pitchFamily="18" charset="0"/>
                </a:rPr>
                <a:t>  </a:t>
              </a:r>
              <a:r>
                <a:rPr lang="zh-CN" altLang="en-US" sz="3200" b="1">
                  <a:solidFill>
                    <a:srgbClr val="1C1C1C"/>
                  </a:solidFill>
                  <a:latin typeface="Times New Roman" pitchFamily="18" charset="0"/>
                </a:rPr>
                <a:t>干涉</a:t>
              </a:r>
              <a:r>
                <a:rPr lang="zh-CN" altLang="en-US" sz="3200" b="1">
                  <a:solidFill>
                    <a:srgbClr val="CC0000"/>
                  </a:solidFill>
                  <a:latin typeface="Times New Roman" pitchFamily="18" charset="0"/>
                </a:rPr>
                <a:t>加强</a:t>
              </a:r>
            </a:p>
          </p:txBody>
        </p:sp>
        <p:graphicFrame>
          <p:nvGraphicFramePr>
            <p:cNvPr id="24580" name="Object 5"/>
            <p:cNvGraphicFramePr>
              <a:graphicFrameLocks noChangeAspect="1"/>
            </p:cNvGraphicFramePr>
            <p:nvPr/>
          </p:nvGraphicFramePr>
          <p:xfrm>
            <a:off x="1932" y="720"/>
            <a:ext cx="2820" cy="311"/>
          </p:xfrm>
          <a:graphic>
            <a:graphicData uri="http://schemas.openxmlformats.org/presentationml/2006/ole">
              <p:oleObj spid="_x0000_s39940" name="Equation" r:id="rId3" imgW="2692080" imgH="368280" progId="">
                <p:embed/>
              </p:oleObj>
            </a:graphicData>
          </a:graphic>
        </p:graphicFrame>
        <p:graphicFrame>
          <p:nvGraphicFramePr>
            <p:cNvPr id="24581" name="Object 6"/>
            <p:cNvGraphicFramePr>
              <a:graphicFrameLocks noChangeAspect="1"/>
            </p:cNvGraphicFramePr>
            <p:nvPr/>
          </p:nvGraphicFramePr>
          <p:xfrm>
            <a:off x="1900" y="1056"/>
            <a:ext cx="3332" cy="336"/>
          </p:xfrm>
          <a:graphic>
            <a:graphicData uri="http://schemas.openxmlformats.org/presentationml/2006/ole">
              <p:oleObj spid="_x0000_s39941" name="Equation" r:id="rId4" imgW="1473120" imgH="203040" progId="">
                <p:embed/>
              </p:oleObj>
            </a:graphicData>
          </a:graphic>
        </p:graphicFrame>
        <p:sp>
          <p:nvSpPr>
            <p:cNvPr id="24591" name="AutoShape 7"/>
            <p:cNvSpPr>
              <a:spLocks/>
            </p:cNvSpPr>
            <p:nvPr/>
          </p:nvSpPr>
          <p:spPr bwMode="auto">
            <a:xfrm>
              <a:off x="1807" y="907"/>
              <a:ext cx="133" cy="324"/>
            </a:xfrm>
            <a:prstGeom prst="leftBrace">
              <a:avLst>
                <a:gd name="adj1" fmla="val 20301"/>
                <a:gd name="adj2" fmla="val 53907"/>
              </a:avLst>
            </a:prstGeom>
            <a:noFill/>
            <a:ln w="19050">
              <a:solidFill>
                <a:schemeClr val="tx1"/>
              </a:solidFill>
              <a:round/>
              <a:headEnd/>
              <a:tailEnd/>
            </a:ln>
          </p:spPr>
          <p:txBody>
            <a:bodyPr wrap="none" anchor="ctr"/>
            <a:lstStyle/>
            <a:p>
              <a:endParaRPr lang="zh-CN" altLang="en-US"/>
            </a:p>
          </p:txBody>
        </p:sp>
      </p:grpSp>
      <p:grpSp>
        <p:nvGrpSpPr>
          <p:cNvPr id="3" name="Group 14"/>
          <p:cNvGrpSpPr>
            <a:grpSpLocks/>
          </p:cNvGrpSpPr>
          <p:nvPr/>
        </p:nvGrpSpPr>
        <p:grpSpPr bwMode="auto">
          <a:xfrm>
            <a:off x="533400" y="2362200"/>
            <a:ext cx="8343900" cy="1524000"/>
            <a:chOff x="336" y="1776"/>
            <a:chExt cx="5256" cy="960"/>
          </a:xfrm>
        </p:grpSpPr>
        <p:sp>
          <p:nvSpPr>
            <p:cNvPr id="24587" name="Text Box 9"/>
            <p:cNvSpPr txBox="1">
              <a:spLocks noChangeArrowheads="1"/>
            </p:cNvSpPr>
            <p:nvPr/>
          </p:nvSpPr>
          <p:spPr bwMode="auto">
            <a:xfrm>
              <a:off x="336" y="2161"/>
              <a:ext cx="1888" cy="365"/>
            </a:xfrm>
            <a:prstGeom prst="rect">
              <a:avLst/>
            </a:prstGeom>
            <a:noFill/>
            <a:ln w="9525">
              <a:noFill/>
              <a:miter lim="800000"/>
              <a:headEnd/>
              <a:tailEnd/>
            </a:ln>
          </p:spPr>
          <p:txBody>
            <a:bodyPr>
              <a:spAutoFit/>
            </a:bodyPr>
            <a:lstStyle/>
            <a:p>
              <a:pPr>
                <a:buClr>
                  <a:srgbClr val="0000FF"/>
                </a:buClr>
                <a:buFont typeface="Wingdings" pitchFamily="2" charset="2"/>
                <a:buChar char="Ø"/>
              </a:pPr>
              <a:r>
                <a:rPr lang="en-US" altLang="zh-CN" sz="2800" b="1">
                  <a:solidFill>
                    <a:srgbClr val="1C1C1C"/>
                  </a:solidFill>
                  <a:latin typeface="Times New Roman" pitchFamily="18" charset="0"/>
                </a:rPr>
                <a:t>  </a:t>
              </a:r>
              <a:r>
                <a:rPr lang="zh-CN" altLang="en-US" sz="3200" b="1">
                  <a:solidFill>
                    <a:srgbClr val="1C1C1C"/>
                  </a:solidFill>
                  <a:latin typeface="Times New Roman" pitchFamily="18" charset="0"/>
                </a:rPr>
                <a:t>干涉</a:t>
              </a:r>
              <a:r>
                <a:rPr lang="zh-CN" altLang="en-US" sz="3200" b="1">
                  <a:solidFill>
                    <a:srgbClr val="CC0000"/>
                  </a:solidFill>
                  <a:latin typeface="Times New Roman" pitchFamily="18" charset="0"/>
                </a:rPr>
                <a:t>减弱</a:t>
              </a:r>
            </a:p>
          </p:txBody>
        </p:sp>
        <p:grpSp>
          <p:nvGrpSpPr>
            <p:cNvPr id="4" name="Group 10"/>
            <p:cNvGrpSpPr>
              <a:grpSpLocks/>
            </p:cNvGrpSpPr>
            <p:nvPr/>
          </p:nvGrpSpPr>
          <p:grpSpPr bwMode="auto">
            <a:xfrm>
              <a:off x="1776" y="1776"/>
              <a:ext cx="3816" cy="960"/>
              <a:chOff x="1443" y="1728"/>
              <a:chExt cx="4173" cy="1152"/>
            </a:xfrm>
          </p:grpSpPr>
          <p:graphicFrame>
            <p:nvGraphicFramePr>
              <p:cNvPr id="24578" name="Object 11"/>
              <p:cNvGraphicFramePr>
                <a:graphicFrameLocks noChangeAspect="1"/>
              </p:cNvGraphicFramePr>
              <p:nvPr/>
            </p:nvGraphicFramePr>
            <p:xfrm>
              <a:off x="1632" y="1728"/>
              <a:ext cx="3599" cy="740"/>
            </p:xfrm>
            <a:graphic>
              <a:graphicData uri="http://schemas.openxmlformats.org/presentationml/2006/ole">
                <p:oleObj spid="_x0000_s39938" name="Equation" r:id="rId5" imgW="3530520" imgH="723600" progId="">
                  <p:embed/>
                </p:oleObj>
              </a:graphicData>
            </a:graphic>
          </p:graphicFrame>
          <p:graphicFrame>
            <p:nvGraphicFramePr>
              <p:cNvPr id="24579" name="Object 12"/>
              <p:cNvGraphicFramePr>
                <a:graphicFrameLocks noChangeAspect="1"/>
              </p:cNvGraphicFramePr>
              <p:nvPr/>
            </p:nvGraphicFramePr>
            <p:xfrm>
              <a:off x="1584" y="2438"/>
              <a:ext cx="4032" cy="442"/>
            </p:xfrm>
            <a:graphic>
              <a:graphicData uri="http://schemas.openxmlformats.org/presentationml/2006/ole">
                <p:oleObj spid="_x0000_s39939" name="Equation" r:id="rId6" imgW="1790640" imgH="215640" progId="">
                  <p:embed/>
                </p:oleObj>
              </a:graphicData>
            </a:graphic>
          </p:graphicFrame>
          <p:sp>
            <p:nvSpPr>
              <p:cNvPr id="24589" name="AutoShape 13"/>
              <p:cNvSpPr>
                <a:spLocks/>
              </p:cNvSpPr>
              <p:nvPr/>
            </p:nvSpPr>
            <p:spPr bwMode="auto">
              <a:xfrm>
                <a:off x="1443" y="2182"/>
                <a:ext cx="189" cy="459"/>
              </a:xfrm>
              <a:prstGeom prst="leftBrace">
                <a:avLst>
                  <a:gd name="adj1" fmla="val 20238"/>
                  <a:gd name="adj2" fmla="val 53907"/>
                </a:avLst>
              </a:prstGeom>
              <a:noFill/>
              <a:ln w="19050">
                <a:solidFill>
                  <a:schemeClr val="tx1"/>
                </a:solidFill>
                <a:round/>
                <a:headEnd/>
                <a:tailEnd/>
              </a:ln>
            </p:spPr>
            <p:txBody>
              <a:bodyPr wrap="none" anchor="ctr"/>
              <a:lstStyle/>
              <a:p>
                <a:pPr algn="ctr"/>
                <a:endParaRPr kumimoji="1" lang="zh-CN" altLang="zh-CN" sz="3200">
                  <a:latin typeface="Times New Roman" pitchFamily="18" charset="0"/>
                </a:endParaRPr>
              </a:p>
            </p:txBody>
          </p:sp>
        </p:grpSp>
      </p:grpSp>
      <p:sp>
        <p:nvSpPr>
          <p:cNvPr id="14" name="Oval 20"/>
          <p:cNvSpPr>
            <a:spLocks noChangeArrowheads="1"/>
          </p:cNvSpPr>
          <p:nvPr/>
        </p:nvSpPr>
        <p:spPr bwMode="auto">
          <a:xfrm>
            <a:off x="4572000" y="603250"/>
            <a:ext cx="4248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4586" name="Rectangle 23"/>
          <p:cNvSpPr>
            <a:spLocks noChangeArrowheads="1"/>
          </p:cNvSpPr>
          <p:nvPr/>
        </p:nvSpPr>
        <p:spPr bwMode="auto">
          <a:xfrm>
            <a:off x="5175250" y="65088"/>
            <a:ext cx="36449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11-3 </a:t>
            </a:r>
            <a:r>
              <a:rPr kumimoji="1" lang="zh-CN" altLang="en-US" sz="2800" b="1">
                <a:solidFill>
                  <a:srgbClr val="000066"/>
                </a:solidFill>
                <a:latin typeface="楷体_GB2312" pitchFamily="49" charset="-122"/>
                <a:ea typeface="楷体_GB2312" pitchFamily="49" charset="-122"/>
              </a:rPr>
              <a:t>光程 薄膜干涉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灯片编号占位符 1"/>
          <p:cNvSpPr>
            <a:spLocks noGrp="1"/>
          </p:cNvSpPr>
          <p:nvPr>
            <p:ph type="sldNum" sz="quarter" idx="10"/>
          </p:nvPr>
        </p:nvSpPr>
        <p:spPr>
          <a:noFill/>
        </p:spPr>
        <p:txBody>
          <a:bodyPr/>
          <a:lstStyle/>
          <a:p>
            <a:fld id="{307A9FE0-7804-48FE-AF95-3E7FCBCEC5EF}" type="slidenum">
              <a:rPr lang="en-US" altLang="zh-CN" smtClean="0"/>
              <a:pPr/>
              <a:t>42</a:t>
            </a:fld>
            <a:endParaRPr lang="en-US" altLang="zh-CN" smtClean="0"/>
          </a:p>
        </p:txBody>
      </p:sp>
      <p:sp>
        <p:nvSpPr>
          <p:cNvPr id="199683" name="Text Box 31"/>
          <p:cNvSpPr txBox="1">
            <a:spLocks noChangeArrowheads="1"/>
          </p:cNvSpPr>
          <p:nvPr/>
        </p:nvSpPr>
        <p:spPr bwMode="auto">
          <a:xfrm>
            <a:off x="533400" y="852488"/>
            <a:ext cx="6629400" cy="641350"/>
          </a:xfrm>
          <a:prstGeom prst="rect">
            <a:avLst/>
          </a:prstGeom>
          <a:noFill/>
          <a:ln w="9525">
            <a:noFill/>
            <a:miter lim="800000"/>
            <a:headEnd/>
            <a:tailEnd/>
          </a:ln>
        </p:spPr>
        <p:txBody>
          <a:bodyPr>
            <a:spAutoFit/>
          </a:bodyPr>
          <a:lstStyle/>
          <a:p>
            <a:pPr>
              <a:spcBef>
                <a:spcPct val="50000"/>
              </a:spcBef>
            </a:pPr>
            <a:r>
              <a:rPr lang="zh-CN" altLang="en-US" sz="3600" b="1">
                <a:solidFill>
                  <a:srgbClr val="C80000"/>
                </a:solidFill>
                <a:latin typeface="Times New Roman" pitchFamily="18" charset="0"/>
              </a:rPr>
              <a:t>二    透镜不引起附加的光程差</a:t>
            </a:r>
          </a:p>
        </p:txBody>
      </p:sp>
      <p:sp>
        <p:nvSpPr>
          <p:cNvPr id="199684" name="Rectangle 63"/>
          <p:cNvSpPr>
            <a:spLocks noChangeArrowheads="1"/>
          </p:cNvSpPr>
          <p:nvPr/>
        </p:nvSpPr>
        <p:spPr bwMode="auto">
          <a:xfrm>
            <a:off x="611188" y="1700213"/>
            <a:ext cx="8064500" cy="1554162"/>
          </a:xfrm>
          <a:prstGeom prst="rect">
            <a:avLst/>
          </a:prstGeom>
          <a:noFill/>
          <a:ln w="9525">
            <a:noFill/>
            <a:miter lim="800000"/>
            <a:headEnd/>
            <a:tailEnd/>
          </a:ln>
        </p:spPr>
        <p:txBody>
          <a:bodyPr>
            <a:spAutoFit/>
          </a:bodyPr>
          <a:lstStyle/>
          <a:p>
            <a:r>
              <a:rPr lang="zh-CN" altLang="en-US" sz="3200" b="1"/>
              <a:t>光经过相同的光程所需要的时间是相等的，故可证明，物点与像点之间各光线的光程都相等，这就是</a:t>
            </a:r>
            <a:r>
              <a:rPr lang="zh-CN" altLang="en-US" sz="3200" b="1">
                <a:solidFill>
                  <a:srgbClr val="0000FF"/>
                </a:solidFill>
              </a:rPr>
              <a:t>物像之间的等光程性</a:t>
            </a:r>
            <a:r>
              <a:rPr lang="zh-CN" altLang="en-US" sz="3200" b="1"/>
              <a:t>。</a:t>
            </a:r>
          </a:p>
        </p:txBody>
      </p:sp>
      <p:sp>
        <p:nvSpPr>
          <p:cNvPr id="65" name="Rectangle 64"/>
          <p:cNvSpPr>
            <a:spLocks noChangeArrowheads="1"/>
          </p:cNvSpPr>
          <p:nvPr/>
        </p:nvSpPr>
        <p:spPr bwMode="auto">
          <a:xfrm>
            <a:off x="612775" y="3500438"/>
            <a:ext cx="8531225" cy="1066800"/>
          </a:xfrm>
          <a:prstGeom prst="rect">
            <a:avLst/>
          </a:prstGeom>
          <a:noFill/>
          <a:ln w="9525">
            <a:noFill/>
            <a:miter lim="800000"/>
            <a:headEnd/>
            <a:tailEnd/>
          </a:ln>
        </p:spPr>
        <p:txBody>
          <a:bodyPr>
            <a:spAutoFit/>
          </a:bodyPr>
          <a:lstStyle/>
          <a:p>
            <a:r>
              <a:rPr lang="zh-CN" altLang="en-US" sz="3200" b="1"/>
              <a:t>所以，在使用透镜或其他的光学仪器成像时，不会引起光程的附加变化。</a:t>
            </a:r>
          </a:p>
        </p:txBody>
      </p:sp>
      <p:sp>
        <p:nvSpPr>
          <p:cNvPr id="66" name="Text Box 65"/>
          <p:cNvSpPr txBox="1">
            <a:spLocks noChangeArrowheads="1"/>
          </p:cNvSpPr>
          <p:nvPr/>
        </p:nvSpPr>
        <p:spPr bwMode="auto">
          <a:xfrm>
            <a:off x="539750" y="4941888"/>
            <a:ext cx="8532813" cy="1066800"/>
          </a:xfrm>
          <a:prstGeom prst="rect">
            <a:avLst/>
          </a:prstGeom>
          <a:noFill/>
          <a:ln w="9525">
            <a:noFill/>
            <a:miter lim="800000"/>
            <a:headEnd/>
            <a:tailEnd/>
          </a:ln>
        </p:spPr>
        <p:txBody>
          <a:bodyPr>
            <a:spAutoFit/>
          </a:bodyPr>
          <a:lstStyle/>
          <a:p>
            <a:pPr>
              <a:spcBef>
                <a:spcPct val="50000"/>
              </a:spcBef>
            </a:pPr>
            <a:r>
              <a:rPr kumimoji="1" lang="en-US" altLang="zh-CN" sz="3200">
                <a:solidFill>
                  <a:srgbClr val="0000FF"/>
                </a:solidFill>
                <a:latin typeface="Times New Roman" pitchFamily="18" charset="0"/>
              </a:rPr>
              <a:t> </a:t>
            </a:r>
            <a:r>
              <a:rPr kumimoji="1" lang="zh-CN" altLang="zh-CN" sz="3200" b="1">
                <a:solidFill>
                  <a:srgbClr val="0000FF"/>
                </a:solidFill>
                <a:latin typeface="Times New Roman" pitchFamily="18" charset="0"/>
              </a:rPr>
              <a:t>费马原理</a:t>
            </a:r>
            <a:r>
              <a:rPr kumimoji="1" lang="zh-CN" altLang="en-US" sz="3200" b="1">
                <a:latin typeface="Times New Roman" pitchFamily="18" charset="0"/>
              </a:rPr>
              <a:t>：</a:t>
            </a:r>
            <a:r>
              <a:rPr kumimoji="1" lang="zh-CN" altLang="zh-CN" sz="3200" b="1">
                <a:latin typeface="Times New Roman" pitchFamily="18" charset="0"/>
              </a:rPr>
              <a:t>从垂直于平行光的任一平面算起，各平行光线到会聚点的光程相等。</a:t>
            </a:r>
            <a:endParaRPr kumimoji="1" lang="zh-CN" altLang="en-US" sz="3200">
              <a:latin typeface="Times New Roman" pitchFamily="18" charset="0"/>
            </a:endParaRPr>
          </a:p>
        </p:txBody>
      </p:sp>
      <p:sp>
        <p:nvSpPr>
          <p:cNvPr id="7" name="Oval 20"/>
          <p:cNvSpPr>
            <a:spLocks noChangeArrowheads="1"/>
          </p:cNvSpPr>
          <p:nvPr/>
        </p:nvSpPr>
        <p:spPr bwMode="auto">
          <a:xfrm>
            <a:off x="4572000" y="603250"/>
            <a:ext cx="4248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199688" name="Rectangle 23"/>
          <p:cNvSpPr>
            <a:spLocks noChangeArrowheads="1"/>
          </p:cNvSpPr>
          <p:nvPr/>
        </p:nvSpPr>
        <p:spPr bwMode="auto">
          <a:xfrm>
            <a:off x="5175250" y="65088"/>
            <a:ext cx="36449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11-3 </a:t>
            </a:r>
            <a:r>
              <a:rPr kumimoji="1" lang="zh-CN" altLang="en-US" sz="2800" b="1">
                <a:solidFill>
                  <a:srgbClr val="000066"/>
                </a:solidFill>
                <a:latin typeface="楷体_GB2312" pitchFamily="49" charset="-122"/>
                <a:ea typeface="楷体_GB2312" pitchFamily="49" charset="-122"/>
              </a:rPr>
              <a:t>光程 薄膜干涉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linds(horizontal)">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6">
                                            <p:txEl>
                                              <p:pRg st="0" end="0"/>
                                            </p:txEl>
                                          </p:spTgt>
                                        </p:tgtEl>
                                        <p:attrNameLst>
                                          <p:attrName>style.visibility</p:attrName>
                                        </p:attrNameLst>
                                      </p:cBhvr>
                                      <p:to>
                                        <p:strVal val="visible"/>
                                      </p:to>
                                    </p:set>
                                    <p:animEffect transition="in" filter="dissolve">
                                      <p:cBhvr>
                                        <p:cTn id="12"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灯片编号占位符 1"/>
          <p:cNvSpPr>
            <a:spLocks noGrp="1"/>
          </p:cNvSpPr>
          <p:nvPr>
            <p:ph type="sldNum" sz="quarter" idx="10"/>
          </p:nvPr>
        </p:nvSpPr>
        <p:spPr>
          <a:xfrm>
            <a:off x="6684963" y="6445250"/>
            <a:ext cx="2133600" cy="412750"/>
          </a:xfrm>
          <a:noFill/>
        </p:spPr>
        <p:txBody>
          <a:bodyPr/>
          <a:lstStyle/>
          <a:p>
            <a:fld id="{F7D6136E-5824-4E7B-81B8-DC8360FBCE6C}" type="slidenum">
              <a:rPr lang="en-US" altLang="zh-CN" smtClean="0"/>
              <a:pPr/>
              <a:t>43</a:t>
            </a:fld>
            <a:endParaRPr lang="en-US" altLang="zh-CN" smtClean="0"/>
          </a:p>
        </p:txBody>
      </p:sp>
      <p:grpSp>
        <p:nvGrpSpPr>
          <p:cNvPr id="2" name="Group 2"/>
          <p:cNvGrpSpPr>
            <a:grpSpLocks/>
          </p:cNvGrpSpPr>
          <p:nvPr/>
        </p:nvGrpSpPr>
        <p:grpSpPr bwMode="auto">
          <a:xfrm>
            <a:off x="704850" y="1214438"/>
            <a:ext cx="8001000" cy="4572000"/>
            <a:chOff x="384" y="1008"/>
            <a:chExt cx="5040" cy="2880"/>
          </a:xfrm>
        </p:grpSpPr>
        <p:sp>
          <p:nvSpPr>
            <p:cNvPr id="25639" name="Rectangle 3"/>
            <p:cNvSpPr>
              <a:spLocks noChangeArrowheads="1"/>
            </p:cNvSpPr>
            <p:nvPr/>
          </p:nvSpPr>
          <p:spPr bwMode="auto">
            <a:xfrm>
              <a:off x="384" y="1008"/>
              <a:ext cx="5040" cy="2880"/>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25640" name="Line 4"/>
            <p:cNvSpPr>
              <a:spLocks noChangeShapeType="1"/>
            </p:cNvSpPr>
            <p:nvPr/>
          </p:nvSpPr>
          <p:spPr bwMode="auto">
            <a:xfrm>
              <a:off x="1440" y="1248"/>
              <a:ext cx="0" cy="1152"/>
            </a:xfrm>
            <a:prstGeom prst="line">
              <a:avLst/>
            </a:prstGeom>
            <a:noFill/>
            <a:ln w="28575">
              <a:solidFill>
                <a:srgbClr val="CC0066"/>
              </a:solidFill>
              <a:round/>
              <a:headEnd/>
              <a:tailEnd type="none" w="sm" len="lg"/>
            </a:ln>
          </p:spPr>
          <p:txBody>
            <a:bodyPr wrap="none" anchor="ctr"/>
            <a:lstStyle/>
            <a:p>
              <a:endParaRPr lang="zh-CN" altLang="en-US"/>
            </a:p>
          </p:txBody>
        </p:sp>
        <p:sp>
          <p:nvSpPr>
            <p:cNvPr id="25641" name="Line 5"/>
            <p:cNvSpPr>
              <a:spLocks noChangeShapeType="1"/>
            </p:cNvSpPr>
            <p:nvPr/>
          </p:nvSpPr>
          <p:spPr bwMode="auto">
            <a:xfrm>
              <a:off x="624" y="1824"/>
              <a:ext cx="3072" cy="0"/>
            </a:xfrm>
            <a:prstGeom prst="line">
              <a:avLst/>
            </a:prstGeom>
            <a:noFill/>
            <a:ln w="28575">
              <a:solidFill>
                <a:srgbClr val="000000"/>
              </a:solidFill>
              <a:round/>
              <a:headEnd/>
              <a:tailEnd type="none" w="sm" len="lg"/>
            </a:ln>
          </p:spPr>
          <p:txBody>
            <a:bodyPr wrap="none" anchor="ctr"/>
            <a:lstStyle/>
            <a:p>
              <a:endParaRPr lang="zh-CN" altLang="en-US"/>
            </a:p>
          </p:txBody>
        </p:sp>
        <p:sp>
          <p:nvSpPr>
            <p:cNvPr id="25642" name="Line 6"/>
            <p:cNvSpPr>
              <a:spLocks noChangeShapeType="1"/>
            </p:cNvSpPr>
            <p:nvPr/>
          </p:nvSpPr>
          <p:spPr bwMode="auto">
            <a:xfrm>
              <a:off x="864" y="1536"/>
              <a:ext cx="1296" cy="0"/>
            </a:xfrm>
            <a:prstGeom prst="line">
              <a:avLst/>
            </a:prstGeom>
            <a:noFill/>
            <a:ln w="28575">
              <a:solidFill>
                <a:srgbClr val="0000FF"/>
              </a:solidFill>
              <a:round/>
              <a:headEnd/>
              <a:tailEnd type="none" w="sm" len="lg"/>
            </a:ln>
          </p:spPr>
          <p:txBody>
            <a:bodyPr wrap="none" anchor="ctr"/>
            <a:lstStyle/>
            <a:p>
              <a:endParaRPr lang="zh-CN" altLang="en-US"/>
            </a:p>
          </p:txBody>
        </p:sp>
        <p:sp>
          <p:nvSpPr>
            <p:cNvPr id="25643" name="Line 7"/>
            <p:cNvSpPr>
              <a:spLocks noChangeShapeType="1"/>
            </p:cNvSpPr>
            <p:nvPr/>
          </p:nvSpPr>
          <p:spPr bwMode="auto">
            <a:xfrm>
              <a:off x="864" y="1680"/>
              <a:ext cx="1296" cy="0"/>
            </a:xfrm>
            <a:prstGeom prst="line">
              <a:avLst/>
            </a:prstGeom>
            <a:noFill/>
            <a:ln w="28575">
              <a:solidFill>
                <a:srgbClr val="0000FF"/>
              </a:solidFill>
              <a:round/>
              <a:headEnd/>
              <a:tailEnd type="none" w="sm" len="lg"/>
            </a:ln>
          </p:spPr>
          <p:txBody>
            <a:bodyPr wrap="none" anchor="ctr"/>
            <a:lstStyle/>
            <a:p>
              <a:endParaRPr lang="zh-CN" altLang="en-US"/>
            </a:p>
          </p:txBody>
        </p:sp>
        <p:sp>
          <p:nvSpPr>
            <p:cNvPr id="25644" name="Line 8"/>
            <p:cNvSpPr>
              <a:spLocks noChangeShapeType="1"/>
            </p:cNvSpPr>
            <p:nvPr/>
          </p:nvSpPr>
          <p:spPr bwMode="auto">
            <a:xfrm>
              <a:off x="864" y="1824"/>
              <a:ext cx="2352" cy="0"/>
            </a:xfrm>
            <a:prstGeom prst="line">
              <a:avLst/>
            </a:prstGeom>
            <a:noFill/>
            <a:ln w="28575">
              <a:solidFill>
                <a:srgbClr val="0000FF"/>
              </a:solidFill>
              <a:round/>
              <a:headEnd/>
              <a:tailEnd type="none" w="sm" len="lg"/>
            </a:ln>
          </p:spPr>
          <p:txBody>
            <a:bodyPr wrap="none" anchor="ctr"/>
            <a:lstStyle/>
            <a:p>
              <a:endParaRPr lang="zh-CN" altLang="en-US"/>
            </a:p>
          </p:txBody>
        </p:sp>
        <p:sp>
          <p:nvSpPr>
            <p:cNvPr id="25645" name="Line 9"/>
            <p:cNvSpPr>
              <a:spLocks noChangeShapeType="1"/>
            </p:cNvSpPr>
            <p:nvPr/>
          </p:nvSpPr>
          <p:spPr bwMode="auto">
            <a:xfrm>
              <a:off x="864" y="1968"/>
              <a:ext cx="1296" cy="0"/>
            </a:xfrm>
            <a:prstGeom prst="line">
              <a:avLst/>
            </a:prstGeom>
            <a:noFill/>
            <a:ln w="28575">
              <a:solidFill>
                <a:srgbClr val="0000FF"/>
              </a:solidFill>
              <a:round/>
              <a:headEnd/>
              <a:tailEnd type="none" w="sm" len="lg"/>
            </a:ln>
          </p:spPr>
          <p:txBody>
            <a:bodyPr wrap="none" anchor="ctr"/>
            <a:lstStyle/>
            <a:p>
              <a:endParaRPr lang="zh-CN" altLang="en-US"/>
            </a:p>
          </p:txBody>
        </p:sp>
        <p:sp>
          <p:nvSpPr>
            <p:cNvPr id="25646" name="Line 10"/>
            <p:cNvSpPr>
              <a:spLocks noChangeShapeType="1"/>
            </p:cNvSpPr>
            <p:nvPr/>
          </p:nvSpPr>
          <p:spPr bwMode="auto">
            <a:xfrm>
              <a:off x="864" y="2112"/>
              <a:ext cx="1296" cy="0"/>
            </a:xfrm>
            <a:prstGeom prst="line">
              <a:avLst/>
            </a:prstGeom>
            <a:noFill/>
            <a:ln w="28575">
              <a:solidFill>
                <a:srgbClr val="0000FF"/>
              </a:solidFill>
              <a:round/>
              <a:headEnd/>
              <a:tailEnd type="none" w="sm" len="lg"/>
            </a:ln>
          </p:spPr>
          <p:txBody>
            <a:bodyPr wrap="none" anchor="ctr"/>
            <a:lstStyle/>
            <a:p>
              <a:endParaRPr lang="zh-CN" altLang="en-US"/>
            </a:p>
          </p:txBody>
        </p:sp>
        <p:sp>
          <p:nvSpPr>
            <p:cNvPr id="25647" name="Line 11"/>
            <p:cNvSpPr>
              <a:spLocks noChangeShapeType="1"/>
            </p:cNvSpPr>
            <p:nvPr/>
          </p:nvSpPr>
          <p:spPr bwMode="auto">
            <a:xfrm>
              <a:off x="2352" y="1824"/>
              <a:ext cx="174" cy="0"/>
            </a:xfrm>
            <a:prstGeom prst="line">
              <a:avLst/>
            </a:prstGeom>
            <a:noFill/>
            <a:ln w="38100">
              <a:solidFill>
                <a:srgbClr val="0000FF"/>
              </a:solidFill>
              <a:round/>
              <a:headEnd/>
              <a:tailEnd type="triangle" w="sm" len="lg"/>
            </a:ln>
          </p:spPr>
          <p:txBody>
            <a:bodyPr wrap="none" anchor="ctr"/>
            <a:lstStyle/>
            <a:p>
              <a:endParaRPr lang="zh-CN" altLang="en-US"/>
            </a:p>
          </p:txBody>
        </p:sp>
        <p:sp>
          <p:nvSpPr>
            <p:cNvPr id="25648" name="Line 12"/>
            <p:cNvSpPr>
              <a:spLocks noChangeShapeType="1"/>
            </p:cNvSpPr>
            <p:nvPr/>
          </p:nvSpPr>
          <p:spPr bwMode="auto">
            <a:xfrm flipV="1">
              <a:off x="2160" y="1824"/>
              <a:ext cx="1056" cy="288"/>
            </a:xfrm>
            <a:prstGeom prst="line">
              <a:avLst/>
            </a:prstGeom>
            <a:noFill/>
            <a:ln w="28575">
              <a:solidFill>
                <a:srgbClr val="0000FF"/>
              </a:solidFill>
              <a:round/>
              <a:headEnd/>
              <a:tailEnd type="none" w="sm" len="lg"/>
            </a:ln>
          </p:spPr>
          <p:txBody>
            <a:bodyPr wrap="none" anchor="ctr"/>
            <a:lstStyle/>
            <a:p>
              <a:endParaRPr lang="zh-CN" altLang="en-US"/>
            </a:p>
          </p:txBody>
        </p:sp>
        <p:sp>
          <p:nvSpPr>
            <p:cNvPr id="25649" name="Line 13"/>
            <p:cNvSpPr>
              <a:spLocks noChangeShapeType="1"/>
            </p:cNvSpPr>
            <p:nvPr/>
          </p:nvSpPr>
          <p:spPr bwMode="auto">
            <a:xfrm flipV="1">
              <a:off x="2160" y="1824"/>
              <a:ext cx="1056" cy="144"/>
            </a:xfrm>
            <a:prstGeom prst="line">
              <a:avLst/>
            </a:prstGeom>
            <a:noFill/>
            <a:ln w="28575">
              <a:solidFill>
                <a:srgbClr val="0000FF"/>
              </a:solidFill>
              <a:round/>
              <a:headEnd/>
              <a:tailEnd type="none" w="sm" len="lg"/>
            </a:ln>
          </p:spPr>
          <p:txBody>
            <a:bodyPr wrap="none" anchor="ctr"/>
            <a:lstStyle/>
            <a:p>
              <a:endParaRPr lang="zh-CN" altLang="en-US"/>
            </a:p>
          </p:txBody>
        </p:sp>
        <p:sp>
          <p:nvSpPr>
            <p:cNvPr id="25650" name="Line 14"/>
            <p:cNvSpPr>
              <a:spLocks noChangeShapeType="1"/>
            </p:cNvSpPr>
            <p:nvPr/>
          </p:nvSpPr>
          <p:spPr bwMode="auto">
            <a:xfrm>
              <a:off x="2160" y="1536"/>
              <a:ext cx="1056" cy="288"/>
            </a:xfrm>
            <a:prstGeom prst="line">
              <a:avLst/>
            </a:prstGeom>
            <a:noFill/>
            <a:ln w="28575">
              <a:solidFill>
                <a:srgbClr val="0000FF"/>
              </a:solidFill>
              <a:round/>
              <a:headEnd/>
              <a:tailEnd type="none" w="sm" len="lg"/>
            </a:ln>
          </p:spPr>
          <p:txBody>
            <a:bodyPr wrap="none" anchor="ctr"/>
            <a:lstStyle/>
            <a:p>
              <a:endParaRPr lang="zh-CN" altLang="en-US"/>
            </a:p>
          </p:txBody>
        </p:sp>
        <p:sp>
          <p:nvSpPr>
            <p:cNvPr id="25651" name="Line 15"/>
            <p:cNvSpPr>
              <a:spLocks noChangeShapeType="1"/>
            </p:cNvSpPr>
            <p:nvPr/>
          </p:nvSpPr>
          <p:spPr bwMode="auto">
            <a:xfrm>
              <a:off x="2160" y="1680"/>
              <a:ext cx="1056" cy="144"/>
            </a:xfrm>
            <a:prstGeom prst="line">
              <a:avLst/>
            </a:prstGeom>
            <a:noFill/>
            <a:ln w="28575">
              <a:solidFill>
                <a:srgbClr val="0000FF"/>
              </a:solidFill>
              <a:round/>
              <a:headEnd/>
              <a:tailEnd type="none" w="sm" len="lg"/>
            </a:ln>
          </p:spPr>
          <p:txBody>
            <a:bodyPr wrap="none" anchor="ctr"/>
            <a:lstStyle/>
            <a:p>
              <a:endParaRPr lang="zh-CN" altLang="en-US"/>
            </a:p>
          </p:txBody>
        </p:sp>
        <p:sp>
          <p:nvSpPr>
            <p:cNvPr id="25652" name="Freeform 16"/>
            <p:cNvSpPr>
              <a:spLocks/>
            </p:cNvSpPr>
            <p:nvPr/>
          </p:nvSpPr>
          <p:spPr bwMode="auto">
            <a:xfrm>
              <a:off x="2380" y="1596"/>
              <a:ext cx="164" cy="36"/>
            </a:xfrm>
            <a:custGeom>
              <a:avLst/>
              <a:gdLst>
                <a:gd name="T0" fmla="*/ 0 w 164"/>
                <a:gd name="T1" fmla="*/ 0 h 36"/>
                <a:gd name="T2" fmla="*/ 164 w 164"/>
                <a:gd name="T3" fmla="*/ 36 h 36"/>
                <a:gd name="T4" fmla="*/ 0 60000 65536"/>
                <a:gd name="T5" fmla="*/ 0 60000 65536"/>
                <a:gd name="T6" fmla="*/ 0 w 164"/>
                <a:gd name="T7" fmla="*/ 0 h 36"/>
                <a:gd name="T8" fmla="*/ 164 w 164"/>
                <a:gd name="T9" fmla="*/ 36 h 36"/>
              </a:gdLst>
              <a:ahLst/>
              <a:cxnLst>
                <a:cxn ang="T4">
                  <a:pos x="T0" y="T1"/>
                </a:cxn>
                <a:cxn ang="T5">
                  <a:pos x="T2" y="T3"/>
                </a:cxn>
              </a:cxnLst>
              <a:rect l="T6" t="T7" r="T8" b="T9"/>
              <a:pathLst>
                <a:path w="164" h="36">
                  <a:moveTo>
                    <a:pt x="0" y="0"/>
                  </a:moveTo>
                  <a:lnTo>
                    <a:pt x="164" y="36"/>
                  </a:lnTo>
                </a:path>
              </a:pathLst>
            </a:custGeom>
            <a:noFill/>
            <a:ln w="38100">
              <a:solidFill>
                <a:srgbClr val="0000FF"/>
              </a:solidFill>
              <a:round/>
              <a:headEnd/>
              <a:tailEnd type="triangle" w="sm" len="lg"/>
            </a:ln>
          </p:spPr>
          <p:txBody>
            <a:bodyPr wrap="none" anchor="ctr"/>
            <a:lstStyle/>
            <a:p>
              <a:endParaRPr lang="zh-CN" altLang="en-US"/>
            </a:p>
          </p:txBody>
        </p:sp>
        <p:sp>
          <p:nvSpPr>
            <p:cNvPr id="25653" name="Freeform 17"/>
            <p:cNvSpPr>
              <a:spLocks/>
            </p:cNvSpPr>
            <p:nvPr/>
          </p:nvSpPr>
          <p:spPr bwMode="auto">
            <a:xfrm>
              <a:off x="2336" y="2016"/>
              <a:ext cx="160" cy="40"/>
            </a:xfrm>
            <a:custGeom>
              <a:avLst/>
              <a:gdLst>
                <a:gd name="T0" fmla="*/ 0 w 160"/>
                <a:gd name="T1" fmla="*/ 40 h 40"/>
                <a:gd name="T2" fmla="*/ 160 w 160"/>
                <a:gd name="T3" fmla="*/ 0 h 40"/>
                <a:gd name="T4" fmla="*/ 0 60000 65536"/>
                <a:gd name="T5" fmla="*/ 0 60000 65536"/>
                <a:gd name="T6" fmla="*/ 0 w 160"/>
                <a:gd name="T7" fmla="*/ 0 h 40"/>
                <a:gd name="T8" fmla="*/ 160 w 160"/>
                <a:gd name="T9" fmla="*/ 40 h 40"/>
              </a:gdLst>
              <a:ahLst/>
              <a:cxnLst>
                <a:cxn ang="T4">
                  <a:pos x="T0" y="T1"/>
                </a:cxn>
                <a:cxn ang="T5">
                  <a:pos x="T2" y="T3"/>
                </a:cxn>
              </a:cxnLst>
              <a:rect l="T6" t="T7" r="T8" b="T9"/>
              <a:pathLst>
                <a:path w="160" h="40">
                  <a:moveTo>
                    <a:pt x="0" y="40"/>
                  </a:moveTo>
                  <a:lnTo>
                    <a:pt x="160" y="0"/>
                  </a:lnTo>
                </a:path>
              </a:pathLst>
            </a:custGeom>
            <a:noFill/>
            <a:ln w="38100">
              <a:solidFill>
                <a:srgbClr val="0000FF"/>
              </a:solidFill>
              <a:round/>
              <a:headEnd/>
              <a:tailEnd type="triangle" w="sm" len="lg"/>
            </a:ln>
          </p:spPr>
          <p:txBody>
            <a:bodyPr wrap="none" anchor="ctr"/>
            <a:lstStyle/>
            <a:p>
              <a:endParaRPr lang="zh-CN" altLang="en-US"/>
            </a:p>
          </p:txBody>
        </p:sp>
        <p:sp>
          <p:nvSpPr>
            <p:cNvPr id="25654" name="Freeform 18"/>
            <p:cNvSpPr>
              <a:spLocks/>
            </p:cNvSpPr>
            <p:nvPr/>
          </p:nvSpPr>
          <p:spPr bwMode="auto">
            <a:xfrm>
              <a:off x="2404" y="1921"/>
              <a:ext cx="92" cy="7"/>
            </a:xfrm>
            <a:custGeom>
              <a:avLst/>
              <a:gdLst>
                <a:gd name="T0" fmla="*/ 0 w 92"/>
                <a:gd name="T1" fmla="*/ 7 h 7"/>
                <a:gd name="T2" fmla="*/ 92 w 92"/>
                <a:gd name="T3" fmla="*/ 0 h 7"/>
                <a:gd name="T4" fmla="*/ 0 60000 65536"/>
                <a:gd name="T5" fmla="*/ 0 60000 65536"/>
                <a:gd name="T6" fmla="*/ 0 w 92"/>
                <a:gd name="T7" fmla="*/ 0 h 7"/>
                <a:gd name="T8" fmla="*/ 92 w 92"/>
                <a:gd name="T9" fmla="*/ 7 h 7"/>
              </a:gdLst>
              <a:ahLst/>
              <a:cxnLst>
                <a:cxn ang="T4">
                  <a:pos x="T0" y="T1"/>
                </a:cxn>
                <a:cxn ang="T5">
                  <a:pos x="T2" y="T3"/>
                </a:cxn>
              </a:cxnLst>
              <a:rect l="T6" t="T7" r="T8" b="T9"/>
              <a:pathLst>
                <a:path w="92" h="7">
                  <a:moveTo>
                    <a:pt x="0" y="7"/>
                  </a:moveTo>
                  <a:lnTo>
                    <a:pt x="92" y="0"/>
                  </a:lnTo>
                </a:path>
              </a:pathLst>
            </a:custGeom>
            <a:noFill/>
            <a:ln w="38100">
              <a:solidFill>
                <a:srgbClr val="0000FF"/>
              </a:solidFill>
              <a:round/>
              <a:headEnd/>
              <a:tailEnd type="triangle" w="sm" len="lg"/>
            </a:ln>
          </p:spPr>
          <p:txBody>
            <a:bodyPr wrap="none" anchor="ctr"/>
            <a:lstStyle/>
            <a:p>
              <a:endParaRPr lang="zh-CN" altLang="en-US"/>
            </a:p>
          </p:txBody>
        </p:sp>
        <p:sp>
          <p:nvSpPr>
            <p:cNvPr id="25655" name="Freeform 19"/>
            <p:cNvSpPr>
              <a:spLocks/>
            </p:cNvSpPr>
            <p:nvPr/>
          </p:nvSpPr>
          <p:spPr bwMode="auto">
            <a:xfrm>
              <a:off x="2392" y="1712"/>
              <a:ext cx="104" cy="17"/>
            </a:xfrm>
            <a:custGeom>
              <a:avLst/>
              <a:gdLst>
                <a:gd name="T0" fmla="*/ 0 w 104"/>
                <a:gd name="T1" fmla="*/ 0 h 17"/>
                <a:gd name="T2" fmla="*/ 104 w 104"/>
                <a:gd name="T3" fmla="*/ 17 h 17"/>
                <a:gd name="T4" fmla="*/ 0 60000 65536"/>
                <a:gd name="T5" fmla="*/ 0 60000 65536"/>
                <a:gd name="T6" fmla="*/ 0 w 104"/>
                <a:gd name="T7" fmla="*/ 0 h 17"/>
                <a:gd name="T8" fmla="*/ 104 w 104"/>
                <a:gd name="T9" fmla="*/ 17 h 17"/>
              </a:gdLst>
              <a:ahLst/>
              <a:cxnLst>
                <a:cxn ang="T4">
                  <a:pos x="T0" y="T1"/>
                </a:cxn>
                <a:cxn ang="T5">
                  <a:pos x="T2" y="T3"/>
                </a:cxn>
              </a:cxnLst>
              <a:rect l="T6" t="T7" r="T8" b="T9"/>
              <a:pathLst>
                <a:path w="104" h="17">
                  <a:moveTo>
                    <a:pt x="0" y="0"/>
                  </a:moveTo>
                  <a:lnTo>
                    <a:pt x="104" y="17"/>
                  </a:lnTo>
                </a:path>
              </a:pathLst>
            </a:custGeom>
            <a:noFill/>
            <a:ln w="38100">
              <a:solidFill>
                <a:srgbClr val="0000FF"/>
              </a:solidFill>
              <a:round/>
              <a:headEnd/>
              <a:tailEnd type="triangle" w="sm" len="lg"/>
            </a:ln>
          </p:spPr>
          <p:txBody>
            <a:bodyPr wrap="none" anchor="ctr"/>
            <a:lstStyle/>
            <a:p>
              <a:endParaRPr lang="zh-CN" altLang="en-US"/>
            </a:p>
          </p:txBody>
        </p:sp>
        <p:sp>
          <p:nvSpPr>
            <p:cNvPr id="25656" name="Line 20"/>
            <p:cNvSpPr>
              <a:spLocks noChangeShapeType="1"/>
            </p:cNvSpPr>
            <p:nvPr/>
          </p:nvSpPr>
          <p:spPr bwMode="auto">
            <a:xfrm>
              <a:off x="3216" y="1344"/>
              <a:ext cx="0" cy="960"/>
            </a:xfrm>
            <a:prstGeom prst="line">
              <a:avLst/>
            </a:prstGeom>
            <a:noFill/>
            <a:ln w="28575">
              <a:solidFill>
                <a:srgbClr val="000000"/>
              </a:solidFill>
              <a:prstDash val="dash"/>
              <a:round/>
              <a:headEnd/>
              <a:tailEnd type="none" w="sm" len="lg"/>
            </a:ln>
          </p:spPr>
          <p:txBody>
            <a:bodyPr wrap="none" anchor="ctr"/>
            <a:lstStyle/>
            <a:p>
              <a:endParaRPr lang="zh-CN" altLang="en-US"/>
            </a:p>
          </p:txBody>
        </p:sp>
        <p:graphicFrame>
          <p:nvGraphicFramePr>
            <p:cNvPr id="25603" name="Object 1025"/>
            <p:cNvGraphicFramePr>
              <a:graphicFrameLocks noChangeAspect="1"/>
            </p:cNvGraphicFramePr>
            <p:nvPr/>
          </p:nvGraphicFramePr>
          <p:xfrm>
            <a:off x="3216" y="1440"/>
            <a:ext cx="240" cy="240"/>
          </p:xfrm>
          <a:graphic>
            <a:graphicData uri="http://schemas.openxmlformats.org/presentationml/2006/ole">
              <p:oleObj spid="_x0000_s40963" name="公式" r:id="rId3" imgW="228600" imgH="228600" progId="">
                <p:embed/>
              </p:oleObj>
            </a:graphicData>
          </a:graphic>
        </p:graphicFrame>
        <p:sp>
          <p:nvSpPr>
            <p:cNvPr id="25657" name="Text Box 22"/>
            <p:cNvSpPr txBox="1">
              <a:spLocks noChangeArrowheads="1"/>
            </p:cNvSpPr>
            <p:nvPr/>
          </p:nvSpPr>
          <p:spPr bwMode="auto">
            <a:xfrm>
              <a:off x="1440" y="1248"/>
              <a:ext cx="576" cy="365"/>
            </a:xfrm>
            <a:prstGeom prst="rect">
              <a:avLst/>
            </a:prstGeom>
            <a:noFill/>
            <a:ln w="9525">
              <a:noFill/>
              <a:miter lim="800000"/>
              <a:headEnd/>
              <a:tailEnd/>
            </a:ln>
          </p:spPr>
          <p:txBody>
            <a:bodyPr>
              <a:spAutoFit/>
            </a:bodyPr>
            <a:lstStyle/>
            <a:p>
              <a:pPr fontAlgn="t">
                <a:spcBef>
                  <a:spcPct val="50000"/>
                </a:spcBef>
              </a:pPr>
              <a:r>
                <a:rPr lang="en-US" altLang="zh-CN" sz="3200" i="1">
                  <a:solidFill>
                    <a:srgbClr val="000000"/>
                  </a:solidFill>
                  <a:latin typeface="宋体" pitchFamily="2" charset="-122"/>
                </a:rPr>
                <a:t>A</a:t>
              </a:r>
            </a:p>
          </p:txBody>
        </p:sp>
        <p:sp>
          <p:nvSpPr>
            <p:cNvPr id="25658" name="Text Box 23"/>
            <p:cNvSpPr txBox="1">
              <a:spLocks noChangeArrowheads="1"/>
            </p:cNvSpPr>
            <p:nvPr/>
          </p:nvSpPr>
          <p:spPr bwMode="auto">
            <a:xfrm>
              <a:off x="1392" y="2064"/>
              <a:ext cx="624" cy="365"/>
            </a:xfrm>
            <a:prstGeom prst="rect">
              <a:avLst/>
            </a:prstGeom>
            <a:noFill/>
            <a:ln w="9525">
              <a:noFill/>
              <a:miter lim="800000"/>
              <a:headEnd/>
              <a:tailEnd/>
            </a:ln>
          </p:spPr>
          <p:txBody>
            <a:bodyPr>
              <a:spAutoFit/>
            </a:bodyPr>
            <a:lstStyle/>
            <a:p>
              <a:pPr fontAlgn="t">
                <a:spcBef>
                  <a:spcPct val="50000"/>
                </a:spcBef>
              </a:pPr>
              <a:r>
                <a:rPr lang="en-US" altLang="zh-CN" sz="3200" i="1">
                  <a:solidFill>
                    <a:srgbClr val="000000"/>
                  </a:solidFill>
                  <a:latin typeface="宋体" pitchFamily="2" charset="-122"/>
                </a:rPr>
                <a:t>B</a:t>
              </a:r>
            </a:p>
          </p:txBody>
        </p:sp>
        <p:graphicFrame>
          <p:nvGraphicFramePr>
            <p:cNvPr id="25604" name="Object 1026"/>
            <p:cNvGraphicFramePr>
              <a:graphicFrameLocks noChangeAspect="1"/>
            </p:cNvGraphicFramePr>
            <p:nvPr/>
          </p:nvGraphicFramePr>
          <p:xfrm>
            <a:off x="1488" y="1704"/>
            <a:ext cx="192" cy="216"/>
          </p:xfrm>
          <a:graphic>
            <a:graphicData uri="http://schemas.openxmlformats.org/presentationml/2006/ole">
              <p:oleObj spid="_x0000_s40964" name="Equation" r:id="rId4" imgW="164880" imgH="190440" progId="">
                <p:embed/>
              </p:oleObj>
            </a:graphicData>
          </a:graphic>
        </p:graphicFrame>
        <p:sp>
          <p:nvSpPr>
            <p:cNvPr id="25659" name="Line 25"/>
            <p:cNvSpPr>
              <a:spLocks noChangeShapeType="1"/>
            </p:cNvSpPr>
            <p:nvPr/>
          </p:nvSpPr>
          <p:spPr bwMode="auto">
            <a:xfrm>
              <a:off x="1152" y="1536"/>
              <a:ext cx="96" cy="0"/>
            </a:xfrm>
            <a:prstGeom prst="line">
              <a:avLst/>
            </a:prstGeom>
            <a:noFill/>
            <a:ln w="38100">
              <a:solidFill>
                <a:srgbClr val="0000FF"/>
              </a:solidFill>
              <a:round/>
              <a:headEnd/>
              <a:tailEnd type="triangle" w="sm" len="lg"/>
            </a:ln>
          </p:spPr>
          <p:txBody>
            <a:bodyPr wrap="none" anchor="ctr"/>
            <a:lstStyle/>
            <a:p>
              <a:endParaRPr lang="zh-CN" altLang="en-US"/>
            </a:p>
          </p:txBody>
        </p:sp>
        <p:sp>
          <p:nvSpPr>
            <p:cNvPr id="25660" name="Line 26"/>
            <p:cNvSpPr>
              <a:spLocks noChangeShapeType="1"/>
            </p:cNvSpPr>
            <p:nvPr/>
          </p:nvSpPr>
          <p:spPr bwMode="auto">
            <a:xfrm>
              <a:off x="1152" y="1680"/>
              <a:ext cx="96" cy="0"/>
            </a:xfrm>
            <a:prstGeom prst="line">
              <a:avLst/>
            </a:prstGeom>
            <a:noFill/>
            <a:ln w="38100">
              <a:solidFill>
                <a:srgbClr val="0000FF"/>
              </a:solidFill>
              <a:round/>
              <a:headEnd/>
              <a:tailEnd type="triangle" w="sm" len="lg"/>
            </a:ln>
          </p:spPr>
          <p:txBody>
            <a:bodyPr wrap="none" anchor="ctr"/>
            <a:lstStyle/>
            <a:p>
              <a:endParaRPr lang="zh-CN" altLang="en-US"/>
            </a:p>
          </p:txBody>
        </p:sp>
        <p:sp>
          <p:nvSpPr>
            <p:cNvPr id="25661" name="Line 27"/>
            <p:cNvSpPr>
              <a:spLocks noChangeShapeType="1"/>
            </p:cNvSpPr>
            <p:nvPr/>
          </p:nvSpPr>
          <p:spPr bwMode="auto">
            <a:xfrm>
              <a:off x="1152" y="1968"/>
              <a:ext cx="96" cy="0"/>
            </a:xfrm>
            <a:prstGeom prst="line">
              <a:avLst/>
            </a:prstGeom>
            <a:noFill/>
            <a:ln w="38100">
              <a:solidFill>
                <a:srgbClr val="0000FF"/>
              </a:solidFill>
              <a:round/>
              <a:headEnd/>
              <a:tailEnd type="triangle" w="sm" len="lg"/>
            </a:ln>
          </p:spPr>
          <p:txBody>
            <a:bodyPr wrap="none" anchor="ctr"/>
            <a:lstStyle/>
            <a:p>
              <a:endParaRPr lang="zh-CN" altLang="en-US"/>
            </a:p>
          </p:txBody>
        </p:sp>
        <p:sp>
          <p:nvSpPr>
            <p:cNvPr id="25662" name="Line 28"/>
            <p:cNvSpPr>
              <a:spLocks noChangeShapeType="1"/>
            </p:cNvSpPr>
            <p:nvPr/>
          </p:nvSpPr>
          <p:spPr bwMode="auto">
            <a:xfrm>
              <a:off x="1152" y="2112"/>
              <a:ext cx="96" cy="0"/>
            </a:xfrm>
            <a:prstGeom prst="line">
              <a:avLst/>
            </a:prstGeom>
            <a:noFill/>
            <a:ln w="38100">
              <a:solidFill>
                <a:srgbClr val="0000FF"/>
              </a:solidFill>
              <a:round/>
              <a:headEnd/>
              <a:tailEnd type="triangle" w="sm" len="lg"/>
            </a:ln>
          </p:spPr>
          <p:txBody>
            <a:bodyPr wrap="none" anchor="ctr"/>
            <a:lstStyle/>
            <a:p>
              <a:endParaRPr lang="zh-CN" altLang="en-US"/>
            </a:p>
          </p:txBody>
        </p:sp>
        <p:sp>
          <p:nvSpPr>
            <p:cNvPr id="25663" name="Line 29"/>
            <p:cNvSpPr>
              <a:spLocks noChangeShapeType="1"/>
            </p:cNvSpPr>
            <p:nvPr/>
          </p:nvSpPr>
          <p:spPr bwMode="auto">
            <a:xfrm>
              <a:off x="1056" y="1824"/>
              <a:ext cx="174" cy="0"/>
            </a:xfrm>
            <a:prstGeom prst="line">
              <a:avLst/>
            </a:prstGeom>
            <a:noFill/>
            <a:ln w="38100">
              <a:solidFill>
                <a:srgbClr val="0000FF"/>
              </a:solidFill>
              <a:round/>
              <a:headEnd/>
              <a:tailEnd type="triangle" w="sm" len="lg"/>
            </a:ln>
          </p:spPr>
          <p:txBody>
            <a:bodyPr wrap="none" anchor="ctr"/>
            <a:lstStyle/>
            <a:p>
              <a:endParaRPr lang="zh-CN" altLang="en-US"/>
            </a:p>
          </p:txBody>
        </p:sp>
        <p:sp>
          <p:nvSpPr>
            <p:cNvPr id="25664" name="Oval 30"/>
            <p:cNvSpPr>
              <a:spLocks noChangeArrowheads="1"/>
            </p:cNvSpPr>
            <p:nvPr/>
          </p:nvSpPr>
          <p:spPr bwMode="auto">
            <a:xfrm>
              <a:off x="2112" y="1344"/>
              <a:ext cx="144" cy="960"/>
            </a:xfrm>
            <a:prstGeom prst="ellipse">
              <a:avLst/>
            </a:prstGeom>
            <a:solidFill>
              <a:srgbClr val="00FFCC">
                <a:alpha val="50195"/>
              </a:srgbClr>
            </a:solidFill>
            <a:ln w="19050">
              <a:solidFill>
                <a:schemeClr val="tx2"/>
              </a:solidFill>
              <a:round/>
              <a:headEnd/>
              <a:tailEnd/>
            </a:ln>
          </p:spPr>
          <p:txBody>
            <a:bodyPr wrap="none" anchor="ctr"/>
            <a:lstStyle/>
            <a:p>
              <a:endParaRPr lang="zh-CN" altLang="en-US"/>
            </a:p>
          </p:txBody>
        </p:sp>
      </p:grpSp>
      <p:grpSp>
        <p:nvGrpSpPr>
          <p:cNvPr id="3" name="Group 32"/>
          <p:cNvGrpSpPr>
            <a:grpSpLocks/>
          </p:cNvGrpSpPr>
          <p:nvPr/>
        </p:nvGrpSpPr>
        <p:grpSpPr bwMode="auto">
          <a:xfrm>
            <a:off x="1085850" y="3576638"/>
            <a:ext cx="4876800" cy="1951037"/>
            <a:chOff x="624" y="2496"/>
            <a:chExt cx="3072" cy="1229"/>
          </a:xfrm>
        </p:grpSpPr>
        <p:sp>
          <p:nvSpPr>
            <p:cNvPr id="25614" name="Line 33"/>
            <p:cNvSpPr>
              <a:spLocks noChangeShapeType="1"/>
            </p:cNvSpPr>
            <p:nvPr/>
          </p:nvSpPr>
          <p:spPr bwMode="auto">
            <a:xfrm>
              <a:off x="624" y="2976"/>
              <a:ext cx="3072" cy="0"/>
            </a:xfrm>
            <a:prstGeom prst="line">
              <a:avLst/>
            </a:prstGeom>
            <a:noFill/>
            <a:ln w="28575">
              <a:solidFill>
                <a:srgbClr val="000000"/>
              </a:solidFill>
              <a:round/>
              <a:headEnd/>
              <a:tailEnd type="none" w="sm" len="lg"/>
            </a:ln>
          </p:spPr>
          <p:txBody>
            <a:bodyPr wrap="none" anchor="ctr"/>
            <a:lstStyle/>
            <a:p>
              <a:endParaRPr lang="zh-CN" altLang="en-US"/>
            </a:p>
          </p:txBody>
        </p:sp>
        <p:sp>
          <p:nvSpPr>
            <p:cNvPr id="25615" name="Line 34"/>
            <p:cNvSpPr>
              <a:spLocks noChangeShapeType="1"/>
            </p:cNvSpPr>
            <p:nvPr/>
          </p:nvSpPr>
          <p:spPr bwMode="auto">
            <a:xfrm flipV="1">
              <a:off x="720" y="2688"/>
              <a:ext cx="1488" cy="288"/>
            </a:xfrm>
            <a:prstGeom prst="line">
              <a:avLst/>
            </a:prstGeom>
            <a:noFill/>
            <a:ln w="19050">
              <a:solidFill>
                <a:srgbClr val="0000FF"/>
              </a:solidFill>
              <a:round/>
              <a:headEnd/>
              <a:tailEnd type="none" w="sm" len="lg"/>
            </a:ln>
          </p:spPr>
          <p:txBody>
            <a:bodyPr wrap="none" anchor="ctr"/>
            <a:lstStyle/>
            <a:p>
              <a:endParaRPr lang="zh-CN" altLang="en-US"/>
            </a:p>
          </p:txBody>
        </p:sp>
        <p:sp>
          <p:nvSpPr>
            <p:cNvPr id="25616" name="Line 35"/>
            <p:cNvSpPr>
              <a:spLocks noChangeShapeType="1"/>
            </p:cNvSpPr>
            <p:nvPr/>
          </p:nvSpPr>
          <p:spPr bwMode="auto">
            <a:xfrm flipV="1">
              <a:off x="720" y="2832"/>
              <a:ext cx="1440" cy="288"/>
            </a:xfrm>
            <a:prstGeom prst="line">
              <a:avLst/>
            </a:prstGeom>
            <a:noFill/>
            <a:ln w="28575">
              <a:solidFill>
                <a:srgbClr val="0000FF"/>
              </a:solidFill>
              <a:round/>
              <a:headEnd/>
              <a:tailEnd type="none" w="sm" len="lg"/>
            </a:ln>
          </p:spPr>
          <p:txBody>
            <a:bodyPr wrap="none" anchor="ctr"/>
            <a:lstStyle/>
            <a:p>
              <a:endParaRPr lang="zh-CN" altLang="en-US"/>
            </a:p>
          </p:txBody>
        </p:sp>
        <p:sp>
          <p:nvSpPr>
            <p:cNvPr id="25617" name="Line 36"/>
            <p:cNvSpPr>
              <a:spLocks noChangeShapeType="1"/>
            </p:cNvSpPr>
            <p:nvPr/>
          </p:nvSpPr>
          <p:spPr bwMode="auto">
            <a:xfrm flipV="1">
              <a:off x="768" y="2736"/>
              <a:ext cx="2448" cy="528"/>
            </a:xfrm>
            <a:prstGeom prst="line">
              <a:avLst/>
            </a:prstGeom>
            <a:noFill/>
            <a:ln w="28575">
              <a:solidFill>
                <a:srgbClr val="0000FF"/>
              </a:solidFill>
              <a:round/>
              <a:headEnd/>
              <a:tailEnd type="none" w="sm" len="lg"/>
            </a:ln>
          </p:spPr>
          <p:txBody>
            <a:bodyPr wrap="none" anchor="ctr"/>
            <a:lstStyle/>
            <a:p>
              <a:endParaRPr lang="zh-CN" altLang="en-US"/>
            </a:p>
          </p:txBody>
        </p:sp>
        <p:sp>
          <p:nvSpPr>
            <p:cNvPr id="25618" name="Line 37"/>
            <p:cNvSpPr>
              <a:spLocks noChangeShapeType="1"/>
            </p:cNvSpPr>
            <p:nvPr/>
          </p:nvSpPr>
          <p:spPr bwMode="auto">
            <a:xfrm flipV="1">
              <a:off x="816" y="3120"/>
              <a:ext cx="1344" cy="288"/>
            </a:xfrm>
            <a:prstGeom prst="line">
              <a:avLst/>
            </a:prstGeom>
            <a:noFill/>
            <a:ln w="28575">
              <a:solidFill>
                <a:srgbClr val="0000FF"/>
              </a:solidFill>
              <a:round/>
              <a:headEnd/>
              <a:tailEnd type="none" w="sm" len="lg"/>
            </a:ln>
          </p:spPr>
          <p:txBody>
            <a:bodyPr wrap="none" anchor="ctr"/>
            <a:lstStyle/>
            <a:p>
              <a:endParaRPr lang="zh-CN" altLang="en-US"/>
            </a:p>
          </p:txBody>
        </p:sp>
        <p:sp>
          <p:nvSpPr>
            <p:cNvPr id="25619" name="Line 38"/>
            <p:cNvSpPr>
              <a:spLocks noChangeShapeType="1"/>
            </p:cNvSpPr>
            <p:nvPr/>
          </p:nvSpPr>
          <p:spPr bwMode="auto">
            <a:xfrm flipV="1">
              <a:off x="864" y="3264"/>
              <a:ext cx="1296" cy="288"/>
            </a:xfrm>
            <a:prstGeom prst="line">
              <a:avLst/>
            </a:prstGeom>
            <a:noFill/>
            <a:ln w="28575">
              <a:solidFill>
                <a:srgbClr val="0000FF"/>
              </a:solidFill>
              <a:round/>
              <a:headEnd/>
              <a:tailEnd type="none" w="sm" len="lg"/>
            </a:ln>
          </p:spPr>
          <p:txBody>
            <a:bodyPr wrap="none" anchor="ctr"/>
            <a:lstStyle/>
            <a:p>
              <a:endParaRPr lang="zh-CN" altLang="en-US"/>
            </a:p>
          </p:txBody>
        </p:sp>
        <p:sp>
          <p:nvSpPr>
            <p:cNvPr id="25620" name="Freeform 39"/>
            <p:cNvSpPr>
              <a:spLocks/>
            </p:cNvSpPr>
            <p:nvPr/>
          </p:nvSpPr>
          <p:spPr bwMode="auto">
            <a:xfrm>
              <a:off x="1052" y="3320"/>
              <a:ext cx="160" cy="28"/>
            </a:xfrm>
            <a:custGeom>
              <a:avLst/>
              <a:gdLst>
                <a:gd name="T0" fmla="*/ 0 w 160"/>
                <a:gd name="T1" fmla="*/ 28 h 28"/>
                <a:gd name="T2" fmla="*/ 160 w 160"/>
                <a:gd name="T3" fmla="*/ 0 h 28"/>
                <a:gd name="T4" fmla="*/ 0 60000 65536"/>
                <a:gd name="T5" fmla="*/ 0 60000 65536"/>
                <a:gd name="T6" fmla="*/ 0 w 160"/>
                <a:gd name="T7" fmla="*/ 0 h 28"/>
                <a:gd name="T8" fmla="*/ 160 w 160"/>
                <a:gd name="T9" fmla="*/ 28 h 28"/>
              </a:gdLst>
              <a:ahLst/>
              <a:cxnLst>
                <a:cxn ang="T4">
                  <a:pos x="T0" y="T1"/>
                </a:cxn>
                <a:cxn ang="T5">
                  <a:pos x="T2" y="T3"/>
                </a:cxn>
              </a:cxnLst>
              <a:rect l="T6" t="T7" r="T8" b="T9"/>
              <a:pathLst>
                <a:path w="160" h="28">
                  <a:moveTo>
                    <a:pt x="0" y="28"/>
                  </a:moveTo>
                  <a:lnTo>
                    <a:pt x="160" y="0"/>
                  </a:lnTo>
                </a:path>
              </a:pathLst>
            </a:custGeom>
            <a:noFill/>
            <a:ln w="38100">
              <a:solidFill>
                <a:srgbClr val="0000FF"/>
              </a:solidFill>
              <a:round/>
              <a:headEnd/>
              <a:tailEnd type="triangle" w="sm" len="lg"/>
            </a:ln>
          </p:spPr>
          <p:txBody>
            <a:bodyPr wrap="none" anchor="ctr"/>
            <a:lstStyle/>
            <a:p>
              <a:endParaRPr lang="zh-CN" altLang="en-US"/>
            </a:p>
          </p:txBody>
        </p:sp>
        <p:sp>
          <p:nvSpPr>
            <p:cNvPr id="25621" name="Line 40"/>
            <p:cNvSpPr>
              <a:spLocks noChangeShapeType="1"/>
            </p:cNvSpPr>
            <p:nvPr/>
          </p:nvSpPr>
          <p:spPr bwMode="auto">
            <a:xfrm flipV="1">
              <a:off x="2160" y="2736"/>
              <a:ext cx="1056" cy="528"/>
            </a:xfrm>
            <a:prstGeom prst="line">
              <a:avLst/>
            </a:prstGeom>
            <a:noFill/>
            <a:ln w="28575">
              <a:solidFill>
                <a:srgbClr val="0000FF"/>
              </a:solidFill>
              <a:round/>
              <a:headEnd/>
              <a:tailEnd type="none" w="sm" len="lg"/>
            </a:ln>
          </p:spPr>
          <p:txBody>
            <a:bodyPr wrap="none" anchor="ctr"/>
            <a:lstStyle/>
            <a:p>
              <a:endParaRPr lang="zh-CN" altLang="en-US"/>
            </a:p>
          </p:txBody>
        </p:sp>
        <p:sp>
          <p:nvSpPr>
            <p:cNvPr id="25622" name="Line 41"/>
            <p:cNvSpPr>
              <a:spLocks noChangeShapeType="1"/>
            </p:cNvSpPr>
            <p:nvPr/>
          </p:nvSpPr>
          <p:spPr bwMode="auto">
            <a:xfrm flipV="1">
              <a:off x="2160" y="2736"/>
              <a:ext cx="1056" cy="384"/>
            </a:xfrm>
            <a:prstGeom prst="line">
              <a:avLst/>
            </a:prstGeom>
            <a:noFill/>
            <a:ln w="28575">
              <a:solidFill>
                <a:srgbClr val="0000FF"/>
              </a:solidFill>
              <a:round/>
              <a:headEnd/>
              <a:tailEnd type="none" w="sm" len="lg"/>
            </a:ln>
          </p:spPr>
          <p:txBody>
            <a:bodyPr wrap="none" anchor="ctr"/>
            <a:lstStyle/>
            <a:p>
              <a:endParaRPr lang="zh-CN" altLang="en-US"/>
            </a:p>
          </p:txBody>
        </p:sp>
        <p:sp>
          <p:nvSpPr>
            <p:cNvPr id="25623" name="Line 42"/>
            <p:cNvSpPr>
              <a:spLocks noChangeShapeType="1"/>
            </p:cNvSpPr>
            <p:nvPr/>
          </p:nvSpPr>
          <p:spPr bwMode="auto">
            <a:xfrm flipV="1">
              <a:off x="2160" y="2736"/>
              <a:ext cx="1056" cy="96"/>
            </a:xfrm>
            <a:prstGeom prst="line">
              <a:avLst/>
            </a:prstGeom>
            <a:noFill/>
            <a:ln w="28575">
              <a:solidFill>
                <a:srgbClr val="0000FF"/>
              </a:solidFill>
              <a:round/>
              <a:headEnd/>
              <a:tailEnd type="none" w="sm" len="lg"/>
            </a:ln>
          </p:spPr>
          <p:txBody>
            <a:bodyPr wrap="none" anchor="ctr"/>
            <a:lstStyle/>
            <a:p>
              <a:endParaRPr lang="zh-CN" altLang="en-US"/>
            </a:p>
          </p:txBody>
        </p:sp>
        <p:sp>
          <p:nvSpPr>
            <p:cNvPr id="25624" name="Freeform 43"/>
            <p:cNvSpPr>
              <a:spLocks/>
            </p:cNvSpPr>
            <p:nvPr/>
          </p:nvSpPr>
          <p:spPr bwMode="auto">
            <a:xfrm>
              <a:off x="996" y="3172"/>
              <a:ext cx="168" cy="40"/>
            </a:xfrm>
            <a:custGeom>
              <a:avLst/>
              <a:gdLst>
                <a:gd name="T0" fmla="*/ 0 w 168"/>
                <a:gd name="T1" fmla="*/ 40 h 40"/>
                <a:gd name="T2" fmla="*/ 168 w 168"/>
                <a:gd name="T3" fmla="*/ 0 h 40"/>
                <a:gd name="T4" fmla="*/ 0 60000 65536"/>
                <a:gd name="T5" fmla="*/ 0 60000 65536"/>
                <a:gd name="T6" fmla="*/ 0 w 168"/>
                <a:gd name="T7" fmla="*/ 0 h 40"/>
                <a:gd name="T8" fmla="*/ 168 w 168"/>
                <a:gd name="T9" fmla="*/ 40 h 40"/>
              </a:gdLst>
              <a:ahLst/>
              <a:cxnLst>
                <a:cxn ang="T4">
                  <a:pos x="T0" y="T1"/>
                </a:cxn>
                <a:cxn ang="T5">
                  <a:pos x="T2" y="T3"/>
                </a:cxn>
              </a:cxnLst>
              <a:rect l="T6" t="T7" r="T8" b="T9"/>
              <a:pathLst>
                <a:path w="168" h="40">
                  <a:moveTo>
                    <a:pt x="0" y="40"/>
                  </a:moveTo>
                  <a:lnTo>
                    <a:pt x="168" y="0"/>
                  </a:lnTo>
                </a:path>
              </a:pathLst>
            </a:custGeom>
            <a:noFill/>
            <a:ln w="38100">
              <a:solidFill>
                <a:srgbClr val="0000FF"/>
              </a:solidFill>
              <a:round/>
              <a:headEnd/>
              <a:tailEnd type="triangle" w="sm" len="lg"/>
            </a:ln>
          </p:spPr>
          <p:txBody>
            <a:bodyPr wrap="none" anchor="ctr"/>
            <a:lstStyle/>
            <a:p>
              <a:endParaRPr lang="zh-CN" altLang="en-US"/>
            </a:p>
          </p:txBody>
        </p:sp>
        <p:sp>
          <p:nvSpPr>
            <p:cNvPr id="25625" name="Freeform 44"/>
            <p:cNvSpPr>
              <a:spLocks/>
            </p:cNvSpPr>
            <p:nvPr/>
          </p:nvSpPr>
          <p:spPr bwMode="auto">
            <a:xfrm>
              <a:off x="2376" y="2880"/>
              <a:ext cx="168" cy="40"/>
            </a:xfrm>
            <a:custGeom>
              <a:avLst/>
              <a:gdLst>
                <a:gd name="T0" fmla="*/ 0 w 168"/>
                <a:gd name="T1" fmla="*/ 40 h 40"/>
                <a:gd name="T2" fmla="*/ 168 w 168"/>
                <a:gd name="T3" fmla="*/ 0 h 40"/>
                <a:gd name="T4" fmla="*/ 0 60000 65536"/>
                <a:gd name="T5" fmla="*/ 0 60000 65536"/>
                <a:gd name="T6" fmla="*/ 0 w 168"/>
                <a:gd name="T7" fmla="*/ 0 h 40"/>
                <a:gd name="T8" fmla="*/ 168 w 168"/>
                <a:gd name="T9" fmla="*/ 40 h 40"/>
              </a:gdLst>
              <a:ahLst/>
              <a:cxnLst>
                <a:cxn ang="T4">
                  <a:pos x="T0" y="T1"/>
                </a:cxn>
                <a:cxn ang="T5">
                  <a:pos x="T2" y="T3"/>
                </a:cxn>
              </a:cxnLst>
              <a:rect l="T6" t="T7" r="T8" b="T9"/>
              <a:pathLst>
                <a:path w="168" h="40">
                  <a:moveTo>
                    <a:pt x="0" y="40"/>
                  </a:moveTo>
                  <a:lnTo>
                    <a:pt x="168" y="0"/>
                  </a:lnTo>
                </a:path>
              </a:pathLst>
            </a:custGeom>
            <a:noFill/>
            <a:ln w="38100">
              <a:solidFill>
                <a:srgbClr val="0000FF"/>
              </a:solidFill>
              <a:round/>
              <a:headEnd/>
              <a:tailEnd type="triangle" w="sm" len="lg"/>
            </a:ln>
          </p:spPr>
          <p:txBody>
            <a:bodyPr wrap="none" anchor="ctr"/>
            <a:lstStyle/>
            <a:p>
              <a:endParaRPr lang="zh-CN" altLang="en-US"/>
            </a:p>
          </p:txBody>
        </p:sp>
        <p:sp>
          <p:nvSpPr>
            <p:cNvPr id="25626" name="Line 45"/>
            <p:cNvSpPr>
              <a:spLocks noChangeShapeType="1"/>
            </p:cNvSpPr>
            <p:nvPr/>
          </p:nvSpPr>
          <p:spPr bwMode="auto">
            <a:xfrm>
              <a:off x="1152" y="2640"/>
              <a:ext cx="240" cy="1008"/>
            </a:xfrm>
            <a:prstGeom prst="line">
              <a:avLst/>
            </a:prstGeom>
            <a:noFill/>
            <a:ln w="28575">
              <a:solidFill>
                <a:srgbClr val="CC0066"/>
              </a:solidFill>
              <a:round/>
              <a:headEnd/>
              <a:tailEnd type="none" w="sm" len="lg"/>
            </a:ln>
          </p:spPr>
          <p:txBody>
            <a:bodyPr wrap="none" anchor="ctr"/>
            <a:lstStyle/>
            <a:p>
              <a:endParaRPr lang="zh-CN" altLang="en-US"/>
            </a:p>
          </p:txBody>
        </p:sp>
        <p:sp>
          <p:nvSpPr>
            <p:cNvPr id="25627" name="Line 46"/>
            <p:cNvSpPr>
              <a:spLocks noChangeShapeType="1"/>
            </p:cNvSpPr>
            <p:nvPr/>
          </p:nvSpPr>
          <p:spPr bwMode="auto">
            <a:xfrm>
              <a:off x="3216" y="2496"/>
              <a:ext cx="0" cy="960"/>
            </a:xfrm>
            <a:prstGeom prst="line">
              <a:avLst/>
            </a:prstGeom>
            <a:noFill/>
            <a:ln w="28575">
              <a:solidFill>
                <a:srgbClr val="000000"/>
              </a:solidFill>
              <a:prstDash val="dash"/>
              <a:round/>
              <a:headEnd/>
              <a:tailEnd type="none" w="sm" len="lg"/>
            </a:ln>
          </p:spPr>
          <p:txBody>
            <a:bodyPr wrap="none" anchor="ctr"/>
            <a:lstStyle/>
            <a:p>
              <a:endParaRPr lang="zh-CN" altLang="en-US"/>
            </a:p>
          </p:txBody>
        </p:sp>
        <p:sp>
          <p:nvSpPr>
            <p:cNvPr id="25628" name="Freeform 47"/>
            <p:cNvSpPr>
              <a:spLocks/>
            </p:cNvSpPr>
            <p:nvPr/>
          </p:nvSpPr>
          <p:spPr bwMode="auto">
            <a:xfrm>
              <a:off x="1080" y="3456"/>
              <a:ext cx="176" cy="44"/>
            </a:xfrm>
            <a:custGeom>
              <a:avLst/>
              <a:gdLst>
                <a:gd name="T0" fmla="*/ 0 w 176"/>
                <a:gd name="T1" fmla="*/ 44 h 44"/>
                <a:gd name="T2" fmla="*/ 176 w 176"/>
                <a:gd name="T3" fmla="*/ 0 h 44"/>
                <a:gd name="T4" fmla="*/ 0 60000 65536"/>
                <a:gd name="T5" fmla="*/ 0 60000 65536"/>
                <a:gd name="T6" fmla="*/ 0 w 176"/>
                <a:gd name="T7" fmla="*/ 0 h 44"/>
                <a:gd name="T8" fmla="*/ 176 w 176"/>
                <a:gd name="T9" fmla="*/ 44 h 44"/>
              </a:gdLst>
              <a:ahLst/>
              <a:cxnLst>
                <a:cxn ang="T4">
                  <a:pos x="T0" y="T1"/>
                </a:cxn>
                <a:cxn ang="T5">
                  <a:pos x="T2" y="T3"/>
                </a:cxn>
              </a:cxnLst>
              <a:rect l="T6" t="T7" r="T8" b="T9"/>
              <a:pathLst>
                <a:path w="176" h="44">
                  <a:moveTo>
                    <a:pt x="0" y="44"/>
                  </a:moveTo>
                  <a:lnTo>
                    <a:pt x="176" y="0"/>
                  </a:lnTo>
                </a:path>
              </a:pathLst>
            </a:custGeom>
            <a:noFill/>
            <a:ln w="38100">
              <a:solidFill>
                <a:srgbClr val="0000FF"/>
              </a:solidFill>
              <a:round/>
              <a:headEnd/>
              <a:tailEnd type="triangle" w="sm" len="lg"/>
            </a:ln>
          </p:spPr>
          <p:txBody>
            <a:bodyPr wrap="none" anchor="ctr"/>
            <a:lstStyle/>
            <a:p>
              <a:endParaRPr lang="zh-CN" altLang="en-US"/>
            </a:p>
          </p:txBody>
        </p:sp>
        <p:sp>
          <p:nvSpPr>
            <p:cNvPr id="25629" name="Freeform 48"/>
            <p:cNvSpPr>
              <a:spLocks/>
            </p:cNvSpPr>
            <p:nvPr/>
          </p:nvSpPr>
          <p:spPr bwMode="auto">
            <a:xfrm>
              <a:off x="940" y="3036"/>
              <a:ext cx="164" cy="32"/>
            </a:xfrm>
            <a:custGeom>
              <a:avLst/>
              <a:gdLst>
                <a:gd name="T0" fmla="*/ 0 w 164"/>
                <a:gd name="T1" fmla="*/ 32 h 32"/>
                <a:gd name="T2" fmla="*/ 164 w 164"/>
                <a:gd name="T3" fmla="*/ 0 h 32"/>
                <a:gd name="T4" fmla="*/ 0 60000 65536"/>
                <a:gd name="T5" fmla="*/ 0 60000 65536"/>
                <a:gd name="T6" fmla="*/ 0 w 164"/>
                <a:gd name="T7" fmla="*/ 0 h 32"/>
                <a:gd name="T8" fmla="*/ 164 w 164"/>
                <a:gd name="T9" fmla="*/ 32 h 32"/>
              </a:gdLst>
              <a:ahLst/>
              <a:cxnLst>
                <a:cxn ang="T4">
                  <a:pos x="T0" y="T1"/>
                </a:cxn>
                <a:cxn ang="T5">
                  <a:pos x="T2" y="T3"/>
                </a:cxn>
              </a:cxnLst>
              <a:rect l="T6" t="T7" r="T8" b="T9"/>
              <a:pathLst>
                <a:path w="164" h="32">
                  <a:moveTo>
                    <a:pt x="0" y="32"/>
                  </a:moveTo>
                  <a:lnTo>
                    <a:pt x="164" y="0"/>
                  </a:lnTo>
                </a:path>
              </a:pathLst>
            </a:custGeom>
            <a:noFill/>
            <a:ln w="38100">
              <a:solidFill>
                <a:srgbClr val="0000FF"/>
              </a:solidFill>
              <a:round/>
              <a:headEnd/>
              <a:tailEnd type="triangle" w="sm" len="lg"/>
            </a:ln>
          </p:spPr>
          <p:txBody>
            <a:bodyPr wrap="none" anchor="ctr"/>
            <a:lstStyle/>
            <a:p>
              <a:endParaRPr lang="zh-CN" altLang="en-US"/>
            </a:p>
          </p:txBody>
        </p:sp>
        <p:sp>
          <p:nvSpPr>
            <p:cNvPr id="25630" name="Freeform 49"/>
            <p:cNvSpPr>
              <a:spLocks/>
            </p:cNvSpPr>
            <p:nvPr/>
          </p:nvSpPr>
          <p:spPr bwMode="auto">
            <a:xfrm>
              <a:off x="860" y="2928"/>
              <a:ext cx="148" cy="20"/>
            </a:xfrm>
            <a:custGeom>
              <a:avLst/>
              <a:gdLst>
                <a:gd name="T0" fmla="*/ 0 w 148"/>
                <a:gd name="T1" fmla="*/ 20 h 20"/>
                <a:gd name="T2" fmla="*/ 148 w 148"/>
                <a:gd name="T3" fmla="*/ 0 h 20"/>
                <a:gd name="T4" fmla="*/ 0 60000 65536"/>
                <a:gd name="T5" fmla="*/ 0 60000 65536"/>
                <a:gd name="T6" fmla="*/ 0 w 148"/>
                <a:gd name="T7" fmla="*/ 0 h 20"/>
                <a:gd name="T8" fmla="*/ 148 w 148"/>
                <a:gd name="T9" fmla="*/ 20 h 20"/>
              </a:gdLst>
              <a:ahLst/>
              <a:cxnLst>
                <a:cxn ang="T4">
                  <a:pos x="T0" y="T1"/>
                </a:cxn>
                <a:cxn ang="T5">
                  <a:pos x="T2" y="T3"/>
                </a:cxn>
              </a:cxnLst>
              <a:rect l="T6" t="T7" r="T8" b="T9"/>
              <a:pathLst>
                <a:path w="148" h="20">
                  <a:moveTo>
                    <a:pt x="0" y="20"/>
                  </a:moveTo>
                  <a:lnTo>
                    <a:pt x="148" y="0"/>
                  </a:lnTo>
                </a:path>
              </a:pathLst>
            </a:custGeom>
            <a:noFill/>
            <a:ln w="38100">
              <a:solidFill>
                <a:srgbClr val="0000FF"/>
              </a:solidFill>
              <a:round/>
              <a:headEnd/>
              <a:tailEnd type="triangle" w="sm" len="lg"/>
            </a:ln>
          </p:spPr>
          <p:txBody>
            <a:bodyPr wrap="none" anchor="ctr"/>
            <a:lstStyle/>
            <a:p>
              <a:endParaRPr lang="zh-CN" altLang="en-US"/>
            </a:p>
          </p:txBody>
        </p:sp>
        <p:sp>
          <p:nvSpPr>
            <p:cNvPr id="25631" name="Line 50"/>
            <p:cNvSpPr>
              <a:spLocks noChangeShapeType="1"/>
            </p:cNvSpPr>
            <p:nvPr/>
          </p:nvSpPr>
          <p:spPr bwMode="auto">
            <a:xfrm flipV="1">
              <a:off x="2400" y="2976"/>
              <a:ext cx="144" cy="48"/>
            </a:xfrm>
            <a:prstGeom prst="line">
              <a:avLst/>
            </a:prstGeom>
            <a:noFill/>
            <a:ln w="38100">
              <a:solidFill>
                <a:srgbClr val="0000FF"/>
              </a:solidFill>
              <a:round/>
              <a:headEnd/>
              <a:tailEnd type="triangle" w="sm" len="lg"/>
            </a:ln>
          </p:spPr>
          <p:txBody>
            <a:bodyPr wrap="none" anchor="ctr"/>
            <a:lstStyle/>
            <a:p>
              <a:endParaRPr lang="zh-CN" altLang="en-US"/>
            </a:p>
          </p:txBody>
        </p:sp>
        <p:sp>
          <p:nvSpPr>
            <p:cNvPr id="25632" name="Freeform 51"/>
            <p:cNvSpPr>
              <a:spLocks/>
            </p:cNvSpPr>
            <p:nvPr/>
          </p:nvSpPr>
          <p:spPr bwMode="auto">
            <a:xfrm>
              <a:off x="2388" y="3072"/>
              <a:ext cx="156" cy="76"/>
            </a:xfrm>
            <a:custGeom>
              <a:avLst/>
              <a:gdLst>
                <a:gd name="T0" fmla="*/ 0 w 156"/>
                <a:gd name="T1" fmla="*/ 76 h 76"/>
                <a:gd name="T2" fmla="*/ 156 w 156"/>
                <a:gd name="T3" fmla="*/ 0 h 76"/>
                <a:gd name="T4" fmla="*/ 0 60000 65536"/>
                <a:gd name="T5" fmla="*/ 0 60000 65536"/>
                <a:gd name="T6" fmla="*/ 0 w 156"/>
                <a:gd name="T7" fmla="*/ 0 h 76"/>
                <a:gd name="T8" fmla="*/ 156 w 156"/>
                <a:gd name="T9" fmla="*/ 76 h 76"/>
              </a:gdLst>
              <a:ahLst/>
              <a:cxnLst>
                <a:cxn ang="T4">
                  <a:pos x="T0" y="T1"/>
                </a:cxn>
                <a:cxn ang="T5">
                  <a:pos x="T2" y="T3"/>
                </a:cxn>
              </a:cxnLst>
              <a:rect l="T6" t="T7" r="T8" b="T9"/>
              <a:pathLst>
                <a:path w="156" h="76">
                  <a:moveTo>
                    <a:pt x="0" y="76"/>
                  </a:moveTo>
                  <a:lnTo>
                    <a:pt x="156" y="0"/>
                  </a:lnTo>
                </a:path>
              </a:pathLst>
            </a:custGeom>
            <a:noFill/>
            <a:ln w="38100">
              <a:solidFill>
                <a:srgbClr val="0000FF"/>
              </a:solidFill>
              <a:round/>
              <a:headEnd/>
              <a:tailEnd type="triangle" w="sm" len="lg"/>
            </a:ln>
          </p:spPr>
          <p:txBody>
            <a:bodyPr wrap="none" anchor="ctr"/>
            <a:lstStyle/>
            <a:p>
              <a:endParaRPr lang="zh-CN" altLang="en-US"/>
            </a:p>
          </p:txBody>
        </p:sp>
        <p:sp>
          <p:nvSpPr>
            <p:cNvPr id="25633" name="Freeform 52"/>
            <p:cNvSpPr>
              <a:spLocks/>
            </p:cNvSpPr>
            <p:nvPr/>
          </p:nvSpPr>
          <p:spPr bwMode="auto">
            <a:xfrm>
              <a:off x="2380" y="2688"/>
              <a:ext cx="160" cy="8"/>
            </a:xfrm>
            <a:custGeom>
              <a:avLst/>
              <a:gdLst>
                <a:gd name="T0" fmla="*/ 0 w 160"/>
                <a:gd name="T1" fmla="*/ 0 h 8"/>
                <a:gd name="T2" fmla="*/ 160 w 160"/>
                <a:gd name="T3" fmla="*/ 8 h 8"/>
                <a:gd name="T4" fmla="*/ 0 60000 65536"/>
                <a:gd name="T5" fmla="*/ 0 60000 65536"/>
                <a:gd name="T6" fmla="*/ 0 w 160"/>
                <a:gd name="T7" fmla="*/ 0 h 8"/>
                <a:gd name="T8" fmla="*/ 160 w 160"/>
                <a:gd name="T9" fmla="*/ 8 h 8"/>
              </a:gdLst>
              <a:ahLst/>
              <a:cxnLst>
                <a:cxn ang="T4">
                  <a:pos x="T0" y="T1"/>
                </a:cxn>
                <a:cxn ang="T5">
                  <a:pos x="T2" y="T3"/>
                </a:cxn>
              </a:cxnLst>
              <a:rect l="T6" t="T7" r="T8" b="T9"/>
              <a:pathLst>
                <a:path w="160" h="8">
                  <a:moveTo>
                    <a:pt x="0" y="0"/>
                  </a:moveTo>
                  <a:lnTo>
                    <a:pt x="160" y="8"/>
                  </a:lnTo>
                </a:path>
              </a:pathLst>
            </a:custGeom>
            <a:noFill/>
            <a:ln w="38100">
              <a:solidFill>
                <a:srgbClr val="0000FF"/>
              </a:solidFill>
              <a:round/>
              <a:headEnd/>
              <a:tailEnd type="triangle" w="sm" len="lg"/>
            </a:ln>
          </p:spPr>
          <p:txBody>
            <a:bodyPr wrap="none" anchor="ctr"/>
            <a:lstStyle/>
            <a:p>
              <a:endParaRPr lang="zh-CN" altLang="en-US"/>
            </a:p>
          </p:txBody>
        </p:sp>
        <p:graphicFrame>
          <p:nvGraphicFramePr>
            <p:cNvPr id="25602" name="Object 1024"/>
            <p:cNvGraphicFramePr>
              <a:graphicFrameLocks noChangeAspect="1"/>
            </p:cNvGraphicFramePr>
            <p:nvPr/>
          </p:nvGraphicFramePr>
          <p:xfrm>
            <a:off x="3216" y="3024"/>
            <a:ext cx="288" cy="288"/>
          </p:xfrm>
          <a:graphic>
            <a:graphicData uri="http://schemas.openxmlformats.org/presentationml/2006/ole">
              <p:oleObj spid="_x0000_s40962" name="公式" r:id="rId5" imgW="266400" imgH="266400" progId="">
                <p:embed/>
              </p:oleObj>
            </a:graphicData>
          </a:graphic>
        </p:graphicFrame>
        <p:sp>
          <p:nvSpPr>
            <p:cNvPr id="25634" name="Freeform 54"/>
            <p:cNvSpPr>
              <a:spLocks/>
            </p:cNvSpPr>
            <p:nvPr/>
          </p:nvSpPr>
          <p:spPr bwMode="auto">
            <a:xfrm>
              <a:off x="2208" y="2688"/>
              <a:ext cx="1000" cy="52"/>
            </a:xfrm>
            <a:custGeom>
              <a:avLst/>
              <a:gdLst>
                <a:gd name="T0" fmla="*/ 0 w 1000"/>
                <a:gd name="T1" fmla="*/ 0 h 52"/>
                <a:gd name="T2" fmla="*/ 1000 w 1000"/>
                <a:gd name="T3" fmla="*/ 52 h 52"/>
                <a:gd name="T4" fmla="*/ 0 60000 65536"/>
                <a:gd name="T5" fmla="*/ 0 60000 65536"/>
                <a:gd name="T6" fmla="*/ 0 w 1000"/>
                <a:gd name="T7" fmla="*/ 0 h 52"/>
                <a:gd name="T8" fmla="*/ 1000 w 1000"/>
                <a:gd name="T9" fmla="*/ 52 h 52"/>
              </a:gdLst>
              <a:ahLst/>
              <a:cxnLst>
                <a:cxn ang="T4">
                  <a:pos x="T0" y="T1"/>
                </a:cxn>
                <a:cxn ang="T5">
                  <a:pos x="T2" y="T3"/>
                </a:cxn>
              </a:cxnLst>
              <a:rect l="T6" t="T7" r="T8" b="T9"/>
              <a:pathLst>
                <a:path w="1000" h="52">
                  <a:moveTo>
                    <a:pt x="0" y="0"/>
                  </a:moveTo>
                  <a:lnTo>
                    <a:pt x="1000" y="52"/>
                  </a:lnTo>
                </a:path>
              </a:pathLst>
            </a:custGeom>
            <a:noFill/>
            <a:ln w="28575">
              <a:solidFill>
                <a:srgbClr val="0000FF"/>
              </a:solidFill>
              <a:round/>
              <a:headEnd/>
              <a:tailEnd type="none" w="sm" len="lg"/>
            </a:ln>
          </p:spPr>
          <p:txBody>
            <a:bodyPr wrap="none" anchor="ctr">
              <a:spAutoFit/>
            </a:bodyPr>
            <a:lstStyle/>
            <a:p>
              <a:endParaRPr lang="zh-CN" altLang="en-US"/>
            </a:p>
          </p:txBody>
        </p:sp>
        <p:sp>
          <p:nvSpPr>
            <p:cNvPr id="25635" name="Freeform 55"/>
            <p:cNvSpPr>
              <a:spLocks/>
            </p:cNvSpPr>
            <p:nvPr/>
          </p:nvSpPr>
          <p:spPr bwMode="auto">
            <a:xfrm>
              <a:off x="2324" y="2784"/>
              <a:ext cx="172" cy="32"/>
            </a:xfrm>
            <a:custGeom>
              <a:avLst/>
              <a:gdLst>
                <a:gd name="T0" fmla="*/ 0 w 172"/>
                <a:gd name="T1" fmla="*/ 32 h 32"/>
                <a:gd name="T2" fmla="*/ 172 w 172"/>
                <a:gd name="T3" fmla="*/ 0 h 32"/>
                <a:gd name="T4" fmla="*/ 0 60000 65536"/>
                <a:gd name="T5" fmla="*/ 0 60000 65536"/>
                <a:gd name="T6" fmla="*/ 0 w 172"/>
                <a:gd name="T7" fmla="*/ 0 h 32"/>
                <a:gd name="T8" fmla="*/ 172 w 172"/>
                <a:gd name="T9" fmla="*/ 32 h 32"/>
              </a:gdLst>
              <a:ahLst/>
              <a:cxnLst>
                <a:cxn ang="T4">
                  <a:pos x="T0" y="T1"/>
                </a:cxn>
                <a:cxn ang="T5">
                  <a:pos x="T2" y="T3"/>
                </a:cxn>
              </a:cxnLst>
              <a:rect l="T6" t="T7" r="T8" b="T9"/>
              <a:pathLst>
                <a:path w="172" h="32">
                  <a:moveTo>
                    <a:pt x="0" y="32"/>
                  </a:moveTo>
                  <a:lnTo>
                    <a:pt x="172" y="0"/>
                  </a:lnTo>
                </a:path>
              </a:pathLst>
            </a:custGeom>
            <a:noFill/>
            <a:ln w="38100">
              <a:solidFill>
                <a:srgbClr val="0000FF"/>
              </a:solidFill>
              <a:round/>
              <a:headEnd/>
              <a:tailEnd type="triangle" w="sm" len="lg"/>
            </a:ln>
          </p:spPr>
          <p:txBody>
            <a:bodyPr anchor="ctr">
              <a:spAutoFit/>
            </a:bodyPr>
            <a:lstStyle/>
            <a:p>
              <a:endParaRPr lang="zh-CN" altLang="en-US"/>
            </a:p>
          </p:txBody>
        </p:sp>
        <p:sp>
          <p:nvSpPr>
            <p:cNvPr id="25636" name="Text Box 56"/>
            <p:cNvSpPr txBox="1">
              <a:spLocks noChangeArrowheads="1"/>
            </p:cNvSpPr>
            <p:nvPr/>
          </p:nvSpPr>
          <p:spPr bwMode="auto">
            <a:xfrm>
              <a:off x="1152" y="2544"/>
              <a:ext cx="528" cy="365"/>
            </a:xfrm>
            <a:prstGeom prst="rect">
              <a:avLst/>
            </a:prstGeom>
            <a:noFill/>
            <a:ln w="9525">
              <a:noFill/>
              <a:miter lim="800000"/>
              <a:headEnd/>
              <a:tailEnd/>
            </a:ln>
          </p:spPr>
          <p:txBody>
            <a:bodyPr>
              <a:spAutoFit/>
            </a:bodyPr>
            <a:lstStyle/>
            <a:p>
              <a:pPr fontAlgn="t">
                <a:spcBef>
                  <a:spcPct val="50000"/>
                </a:spcBef>
              </a:pPr>
              <a:r>
                <a:rPr lang="en-US" altLang="zh-CN" sz="3200" i="1">
                  <a:solidFill>
                    <a:srgbClr val="000000"/>
                  </a:solidFill>
                  <a:latin typeface="宋体" pitchFamily="2" charset="-122"/>
                </a:rPr>
                <a:t>A</a:t>
              </a:r>
            </a:p>
          </p:txBody>
        </p:sp>
        <p:sp>
          <p:nvSpPr>
            <p:cNvPr id="25637" name="Text Box 57"/>
            <p:cNvSpPr txBox="1">
              <a:spLocks noChangeArrowheads="1"/>
            </p:cNvSpPr>
            <p:nvPr/>
          </p:nvSpPr>
          <p:spPr bwMode="auto">
            <a:xfrm>
              <a:off x="1344" y="3360"/>
              <a:ext cx="480" cy="365"/>
            </a:xfrm>
            <a:prstGeom prst="rect">
              <a:avLst/>
            </a:prstGeom>
            <a:noFill/>
            <a:ln w="9525">
              <a:noFill/>
              <a:miter lim="800000"/>
              <a:headEnd/>
              <a:tailEnd/>
            </a:ln>
          </p:spPr>
          <p:txBody>
            <a:bodyPr>
              <a:spAutoFit/>
            </a:bodyPr>
            <a:lstStyle/>
            <a:p>
              <a:pPr fontAlgn="t">
                <a:spcBef>
                  <a:spcPct val="50000"/>
                </a:spcBef>
              </a:pPr>
              <a:r>
                <a:rPr lang="en-US" altLang="zh-CN" sz="3200" i="1">
                  <a:solidFill>
                    <a:srgbClr val="000000"/>
                  </a:solidFill>
                  <a:latin typeface="宋体" pitchFamily="2" charset="-122"/>
                </a:rPr>
                <a:t>B</a:t>
              </a:r>
            </a:p>
          </p:txBody>
        </p:sp>
        <p:sp>
          <p:nvSpPr>
            <p:cNvPr id="25638" name="Oval 58"/>
            <p:cNvSpPr>
              <a:spLocks noChangeArrowheads="1"/>
            </p:cNvSpPr>
            <p:nvPr/>
          </p:nvSpPr>
          <p:spPr bwMode="auto">
            <a:xfrm>
              <a:off x="2112" y="2496"/>
              <a:ext cx="144" cy="960"/>
            </a:xfrm>
            <a:prstGeom prst="ellipse">
              <a:avLst/>
            </a:prstGeom>
            <a:solidFill>
              <a:srgbClr val="00FFCC">
                <a:alpha val="50195"/>
              </a:srgbClr>
            </a:solidFill>
            <a:ln w="12700">
              <a:solidFill>
                <a:schemeClr val="tx2"/>
              </a:solidFill>
              <a:round/>
              <a:headEnd/>
              <a:tailEnd/>
            </a:ln>
          </p:spPr>
          <p:txBody>
            <a:bodyPr wrap="none" anchor="ctr"/>
            <a:lstStyle/>
            <a:p>
              <a:endParaRPr lang="zh-CN" altLang="en-US"/>
            </a:p>
          </p:txBody>
        </p:sp>
      </p:grpSp>
      <p:grpSp>
        <p:nvGrpSpPr>
          <p:cNvPr id="4" name="Group 59"/>
          <p:cNvGrpSpPr>
            <a:grpSpLocks/>
          </p:cNvGrpSpPr>
          <p:nvPr/>
        </p:nvGrpSpPr>
        <p:grpSpPr bwMode="auto">
          <a:xfrm>
            <a:off x="6648450" y="3043238"/>
            <a:ext cx="2209800" cy="655637"/>
            <a:chOff x="4224" y="2208"/>
            <a:chExt cx="1392" cy="413"/>
          </a:xfrm>
        </p:grpSpPr>
        <p:sp>
          <p:nvSpPr>
            <p:cNvPr id="60" name="AutoShape 60"/>
            <p:cNvSpPr>
              <a:spLocks noChangeArrowheads="1"/>
            </p:cNvSpPr>
            <p:nvPr/>
          </p:nvSpPr>
          <p:spPr bwMode="auto">
            <a:xfrm flipV="1">
              <a:off x="4224" y="2208"/>
              <a:ext cx="912" cy="384"/>
            </a:xfrm>
            <a:prstGeom prst="wedgeRectCallout">
              <a:avLst>
                <a:gd name="adj1" fmla="val -144630"/>
                <a:gd name="adj2" fmla="val -120315"/>
              </a:avLst>
            </a:prstGeom>
            <a:gradFill rotWithShape="0">
              <a:gsLst>
                <a:gs pos="0">
                  <a:schemeClr val="folHlink"/>
                </a:gs>
                <a:gs pos="50000">
                  <a:schemeClr val="bg1"/>
                </a:gs>
                <a:gs pos="100000">
                  <a:schemeClr val="folHlink"/>
                </a:gs>
              </a:gsLst>
              <a:lin ang="5400000" scaled="1"/>
            </a:gradFill>
            <a:ln w="9525">
              <a:solidFill>
                <a:srgbClr val="CC00FF"/>
              </a:solidFill>
              <a:miter lim="800000"/>
              <a:headEnd/>
              <a:tailEnd/>
            </a:ln>
            <a:effectLst/>
          </p:spPr>
          <p:txBody>
            <a:bodyPr rot="10800000"/>
            <a:lstStyle/>
            <a:p>
              <a:pPr algn="ctr">
                <a:defRPr/>
              </a:pPr>
              <a:endParaRPr lang="zh-CN" altLang="zh-CN" sz="3200" b="1">
                <a:solidFill>
                  <a:srgbClr val="1C1C1C"/>
                </a:solidFill>
                <a:latin typeface="Times New Roman" pitchFamily="18" charset="0"/>
              </a:endParaRPr>
            </a:p>
          </p:txBody>
        </p:sp>
        <p:sp>
          <p:nvSpPr>
            <p:cNvPr id="61" name="AutoShape 61"/>
            <p:cNvSpPr>
              <a:spLocks noChangeArrowheads="1"/>
            </p:cNvSpPr>
            <p:nvPr/>
          </p:nvSpPr>
          <p:spPr bwMode="auto">
            <a:xfrm>
              <a:off x="4224" y="2208"/>
              <a:ext cx="912" cy="384"/>
            </a:xfrm>
            <a:prstGeom prst="wedgeRectCallout">
              <a:avLst>
                <a:gd name="adj1" fmla="val -145065"/>
                <a:gd name="adj2" fmla="val -127380"/>
              </a:avLst>
            </a:prstGeom>
            <a:gradFill rotWithShape="0">
              <a:gsLst>
                <a:gs pos="0">
                  <a:schemeClr val="folHlink"/>
                </a:gs>
                <a:gs pos="50000">
                  <a:schemeClr val="bg1"/>
                </a:gs>
                <a:gs pos="100000">
                  <a:schemeClr val="folHlink"/>
                </a:gs>
              </a:gsLst>
              <a:lin ang="5400000" scaled="1"/>
            </a:gradFill>
            <a:ln w="9525">
              <a:solidFill>
                <a:srgbClr val="CC00FF"/>
              </a:solidFill>
              <a:miter lim="800000"/>
              <a:headEnd/>
              <a:tailEnd/>
            </a:ln>
            <a:effectLst/>
          </p:spPr>
          <p:txBody>
            <a:bodyPr/>
            <a:lstStyle/>
            <a:p>
              <a:pPr algn="ctr">
                <a:defRPr/>
              </a:pPr>
              <a:endParaRPr lang="zh-CN" altLang="zh-CN" sz="3200" b="1">
                <a:solidFill>
                  <a:srgbClr val="1C1C1C"/>
                </a:solidFill>
                <a:latin typeface="Times New Roman" pitchFamily="18" charset="0"/>
              </a:endParaRPr>
            </a:p>
          </p:txBody>
        </p:sp>
        <p:sp>
          <p:nvSpPr>
            <p:cNvPr id="25613" name="Text Box 62"/>
            <p:cNvSpPr txBox="1">
              <a:spLocks noChangeArrowheads="1"/>
            </p:cNvSpPr>
            <p:nvPr/>
          </p:nvSpPr>
          <p:spPr bwMode="auto">
            <a:xfrm>
              <a:off x="4272" y="2256"/>
              <a:ext cx="1344" cy="365"/>
            </a:xfrm>
            <a:prstGeom prst="rect">
              <a:avLst/>
            </a:prstGeom>
            <a:noFill/>
            <a:ln w="9525">
              <a:noFill/>
              <a:miter lim="800000"/>
              <a:headEnd/>
              <a:tailEnd/>
            </a:ln>
          </p:spPr>
          <p:txBody>
            <a:bodyPr>
              <a:spAutoFit/>
            </a:bodyPr>
            <a:lstStyle/>
            <a:p>
              <a:pPr>
                <a:spcBef>
                  <a:spcPct val="50000"/>
                </a:spcBef>
              </a:pPr>
              <a:r>
                <a:rPr lang="zh-CN" altLang="en-US" sz="3200" b="1">
                  <a:solidFill>
                    <a:srgbClr val="000000"/>
                  </a:solidFill>
                  <a:latin typeface="Times New Roman" pitchFamily="18" charset="0"/>
                </a:rPr>
                <a:t>焦平面</a:t>
              </a:r>
            </a:p>
          </p:txBody>
        </p:sp>
      </p:grpSp>
      <p:sp>
        <p:nvSpPr>
          <p:cNvPr id="63" name="Oval 20"/>
          <p:cNvSpPr>
            <a:spLocks noChangeArrowheads="1"/>
          </p:cNvSpPr>
          <p:nvPr/>
        </p:nvSpPr>
        <p:spPr bwMode="auto">
          <a:xfrm>
            <a:off x="4572000" y="603250"/>
            <a:ext cx="4248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5610" name="Rectangle 23"/>
          <p:cNvSpPr>
            <a:spLocks noChangeArrowheads="1"/>
          </p:cNvSpPr>
          <p:nvPr/>
        </p:nvSpPr>
        <p:spPr bwMode="auto">
          <a:xfrm>
            <a:off x="5175250" y="65088"/>
            <a:ext cx="36449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11-3 </a:t>
            </a:r>
            <a:r>
              <a:rPr kumimoji="1" lang="zh-CN" altLang="en-US" sz="2800" b="1">
                <a:solidFill>
                  <a:srgbClr val="000066"/>
                </a:solidFill>
                <a:latin typeface="楷体_GB2312" pitchFamily="49" charset="-122"/>
                <a:ea typeface="楷体_GB2312" pitchFamily="49" charset="-122"/>
              </a:rPr>
              <a:t>光程 薄膜干涉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8" name="灯片编号占位符 1"/>
          <p:cNvSpPr>
            <a:spLocks noGrp="1"/>
          </p:cNvSpPr>
          <p:nvPr>
            <p:ph type="sldNum" sz="quarter" idx="10"/>
          </p:nvPr>
        </p:nvSpPr>
        <p:spPr>
          <a:noFill/>
        </p:spPr>
        <p:txBody>
          <a:bodyPr/>
          <a:lstStyle/>
          <a:p>
            <a:fld id="{DBC4802F-2C0F-48E5-9940-39D8A1269CC0}" type="slidenum">
              <a:rPr lang="en-US" altLang="zh-CN" smtClean="0"/>
              <a:pPr/>
              <a:t>44</a:t>
            </a:fld>
            <a:endParaRPr lang="en-US" altLang="zh-CN" smtClean="0"/>
          </a:p>
        </p:txBody>
      </p:sp>
      <p:grpSp>
        <p:nvGrpSpPr>
          <p:cNvPr id="2" name="Group 2"/>
          <p:cNvGrpSpPr>
            <a:grpSpLocks/>
          </p:cNvGrpSpPr>
          <p:nvPr/>
        </p:nvGrpSpPr>
        <p:grpSpPr bwMode="auto">
          <a:xfrm>
            <a:off x="3429000" y="1676400"/>
            <a:ext cx="5334000" cy="3581400"/>
            <a:chOff x="1968" y="720"/>
            <a:chExt cx="3360" cy="2256"/>
          </a:xfrm>
        </p:grpSpPr>
        <p:sp>
          <p:nvSpPr>
            <p:cNvPr id="26684" name="Rectangle 3"/>
            <p:cNvSpPr>
              <a:spLocks noChangeArrowheads="1"/>
            </p:cNvSpPr>
            <p:nvPr/>
          </p:nvSpPr>
          <p:spPr bwMode="auto">
            <a:xfrm>
              <a:off x="1968" y="720"/>
              <a:ext cx="3264" cy="2256"/>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26685" name="Rectangle 4"/>
            <p:cNvSpPr>
              <a:spLocks noChangeArrowheads="1"/>
            </p:cNvSpPr>
            <p:nvPr/>
          </p:nvSpPr>
          <p:spPr bwMode="auto">
            <a:xfrm>
              <a:off x="2400" y="1968"/>
              <a:ext cx="2496" cy="576"/>
            </a:xfrm>
            <a:prstGeom prst="rect">
              <a:avLst/>
            </a:prstGeom>
            <a:solidFill>
              <a:srgbClr val="CAEDF2">
                <a:alpha val="50195"/>
              </a:srgbClr>
            </a:solidFill>
            <a:ln w="19050">
              <a:noFill/>
              <a:miter lim="800000"/>
              <a:headEnd/>
              <a:tailEnd/>
            </a:ln>
          </p:spPr>
          <p:txBody>
            <a:bodyPr wrap="none" anchor="ctr"/>
            <a:lstStyle/>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p:txBody>
        </p:sp>
        <p:sp>
          <p:nvSpPr>
            <p:cNvPr id="26686" name="Line 5"/>
            <p:cNvSpPr>
              <a:spLocks noChangeShapeType="1"/>
            </p:cNvSpPr>
            <p:nvPr/>
          </p:nvSpPr>
          <p:spPr bwMode="auto">
            <a:xfrm>
              <a:off x="4726" y="743"/>
              <a:ext cx="240" cy="288"/>
            </a:xfrm>
            <a:prstGeom prst="line">
              <a:avLst/>
            </a:prstGeom>
            <a:noFill/>
            <a:ln w="28575">
              <a:solidFill>
                <a:srgbClr val="000000"/>
              </a:solidFill>
              <a:round/>
              <a:headEnd type="none" w="sm" len="lg"/>
              <a:tailEnd type="none" w="sm" len="lg"/>
            </a:ln>
          </p:spPr>
          <p:txBody>
            <a:bodyPr wrap="none" anchor="ctr"/>
            <a:lstStyle/>
            <a:p>
              <a:endParaRPr lang="zh-CN" altLang="en-US"/>
            </a:p>
          </p:txBody>
        </p:sp>
        <p:sp>
          <p:nvSpPr>
            <p:cNvPr id="26687" name="Text Box 6"/>
            <p:cNvSpPr txBox="1">
              <a:spLocks noChangeArrowheads="1"/>
            </p:cNvSpPr>
            <p:nvPr/>
          </p:nvSpPr>
          <p:spPr bwMode="auto">
            <a:xfrm>
              <a:off x="4896" y="960"/>
              <a:ext cx="432" cy="288"/>
            </a:xfrm>
            <a:prstGeom prst="rect">
              <a:avLst/>
            </a:prstGeom>
            <a:noFill/>
            <a:ln w="9525">
              <a:noFill/>
              <a:miter lim="800000"/>
              <a:headEnd/>
              <a:tailEnd/>
            </a:ln>
          </p:spPr>
          <p:txBody>
            <a:bodyPr anchor="ctr">
              <a:spAutoFit/>
            </a:bodyPr>
            <a:lstStyle/>
            <a:p>
              <a:pPr fontAlgn="t">
                <a:spcBef>
                  <a:spcPct val="50000"/>
                </a:spcBef>
              </a:pPr>
              <a:r>
                <a:rPr lang="en-US" altLang="zh-CN" sz="2400" b="1" i="1">
                  <a:solidFill>
                    <a:srgbClr val="990099"/>
                  </a:solidFill>
                  <a:latin typeface="Times New Roman" pitchFamily="18" charset="0"/>
                </a:rPr>
                <a:t>P</a:t>
              </a:r>
            </a:p>
          </p:txBody>
        </p:sp>
        <p:graphicFrame>
          <p:nvGraphicFramePr>
            <p:cNvPr id="26632" name="Object 6"/>
            <p:cNvGraphicFramePr>
              <a:graphicFrameLocks noChangeAspect="1"/>
            </p:cNvGraphicFramePr>
            <p:nvPr/>
          </p:nvGraphicFramePr>
          <p:xfrm>
            <a:off x="2493" y="1632"/>
            <a:ext cx="228" cy="336"/>
          </p:xfrm>
          <a:graphic>
            <a:graphicData uri="http://schemas.openxmlformats.org/presentationml/2006/ole">
              <p:oleObj spid="_x0000_s41992" name="公式" r:id="rId3" imgW="215640" imgH="317160" progId="">
                <p:embed/>
              </p:oleObj>
            </a:graphicData>
          </a:graphic>
        </p:graphicFrame>
        <p:graphicFrame>
          <p:nvGraphicFramePr>
            <p:cNvPr id="26633" name="Object 7"/>
            <p:cNvGraphicFramePr>
              <a:graphicFrameLocks noChangeAspect="1"/>
            </p:cNvGraphicFramePr>
            <p:nvPr/>
          </p:nvGraphicFramePr>
          <p:xfrm>
            <a:off x="2496" y="2496"/>
            <a:ext cx="228" cy="336"/>
          </p:xfrm>
          <a:graphic>
            <a:graphicData uri="http://schemas.openxmlformats.org/presentationml/2006/ole">
              <p:oleObj spid="_x0000_s41993" name="公式" r:id="rId4" imgW="215640" imgH="317160" progId="">
                <p:embed/>
              </p:oleObj>
            </a:graphicData>
          </a:graphic>
        </p:graphicFrame>
        <p:graphicFrame>
          <p:nvGraphicFramePr>
            <p:cNvPr id="26634" name="Object 8"/>
            <p:cNvGraphicFramePr>
              <a:graphicFrameLocks noChangeAspect="1"/>
            </p:cNvGraphicFramePr>
            <p:nvPr/>
          </p:nvGraphicFramePr>
          <p:xfrm>
            <a:off x="2496" y="2064"/>
            <a:ext cx="255" cy="336"/>
          </p:xfrm>
          <a:graphic>
            <a:graphicData uri="http://schemas.openxmlformats.org/presentationml/2006/ole">
              <p:oleObj spid="_x0000_s41994" name="公式" r:id="rId5" imgW="241200" imgH="317160" progId="">
                <p:embed/>
              </p:oleObj>
            </a:graphicData>
          </a:graphic>
        </p:graphicFrame>
        <p:graphicFrame>
          <p:nvGraphicFramePr>
            <p:cNvPr id="26635" name="Object 9"/>
            <p:cNvGraphicFramePr>
              <a:graphicFrameLocks noChangeAspect="1"/>
            </p:cNvGraphicFramePr>
            <p:nvPr/>
          </p:nvGraphicFramePr>
          <p:xfrm>
            <a:off x="2064" y="1776"/>
            <a:ext cx="304" cy="286"/>
          </p:xfrm>
          <a:graphic>
            <a:graphicData uri="http://schemas.openxmlformats.org/presentationml/2006/ole">
              <p:oleObj spid="_x0000_s41995" name="Equation" r:id="rId6" imgW="228600" imgH="215640" progId="">
                <p:embed/>
              </p:oleObj>
            </a:graphicData>
          </a:graphic>
        </p:graphicFrame>
        <p:graphicFrame>
          <p:nvGraphicFramePr>
            <p:cNvPr id="26636" name="Object 10"/>
            <p:cNvGraphicFramePr>
              <a:graphicFrameLocks noChangeAspect="1"/>
            </p:cNvGraphicFramePr>
            <p:nvPr/>
          </p:nvGraphicFramePr>
          <p:xfrm>
            <a:off x="2064" y="2400"/>
            <a:ext cx="321" cy="286"/>
          </p:xfrm>
          <a:graphic>
            <a:graphicData uri="http://schemas.openxmlformats.org/presentationml/2006/ole">
              <p:oleObj spid="_x0000_s41996" name="Equation" r:id="rId7" imgW="241200" imgH="215640" progId="">
                <p:embed/>
              </p:oleObj>
            </a:graphicData>
          </a:graphic>
        </p:graphicFrame>
        <p:sp>
          <p:nvSpPr>
            <p:cNvPr id="26688" name="Line 12"/>
            <p:cNvSpPr>
              <a:spLocks noChangeShapeType="1"/>
            </p:cNvSpPr>
            <p:nvPr/>
          </p:nvSpPr>
          <p:spPr bwMode="auto">
            <a:xfrm>
              <a:off x="2400" y="1968"/>
              <a:ext cx="2496" cy="0"/>
            </a:xfrm>
            <a:prstGeom prst="line">
              <a:avLst/>
            </a:prstGeom>
            <a:noFill/>
            <a:ln w="19050">
              <a:solidFill>
                <a:srgbClr val="333333"/>
              </a:solidFill>
              <a:round/>
              <a:headEnd/>
              <a:tailEnd/>
            </a:ln>
          </p:spPr>
          <p:txBody>
            <a:bodyPr wrap="none"/>
            <a:lstStyle/>
            <a:p>
              <a:endParaRPr lang="zh-CN" altLang="en-US"/>
            </a:p>
          </p:txBody>
        </p:sp>
        <p:sp>
          <p:nvSpPr>
            <p:cNvPr id="26689" name="Line 13"/>
            <p:cNvSpPr>
              <a:spLocks noChangeShapeType="1"/>
            </p:cNvSpPr>
            <p:nvPr/>
          </p:nvSpPr>
          <p:spPr bwMode="auto">
            <a:xfrm>
              <a:off x="2400" y="2544"/>
              <a:ext cx="2496" cy="0"/>
            </a:xfrm>
            <a:prstGeom prst="line">
              <a:avLst/>
            </a:prstGeom>
            <a:noFill/>
            <a:ln w="19050">
              <a:solidFill>
                <a:srgbClr val="333333"/>
              </a:solidFill>
              <a:round/>
              <a:headEnd/>
              <a:tailEnd/>
            </a:ln>
          </p:spPr>
          <p:txBody>
            <a:bodyPr wrap="none"/>
            <a:lstStyle/>
            <a:p>
              <a:endParaRPr lang="zh-CN" altLang="en-US"/>
            </a:p>
          </p:txBody>
        </p:sp>
        <p:graphicFrame>
          <p:nvGraphicFramePr>
            <p:cNvPr id="26637" name="Object 11"/>
            <p:cNvGraphicFramePr>
              <a:graphicFrameLocks noChangeAspect="1"/>
            </p:cNvGraphicFramePr>
            <p:nvPr/>
          </p:nvGraphicFramePr>
          <p:xfrm>
            <a:off x="4656" y="2094"/>
            <a:ext cx="176" cy="281"/>
          </p:xfrm>
          <a:graphic>
            <a:graphicData uri="http://schemas.openxmlformats.org/presentationml/2006/ole">
              <p:oleObj spid="_x0000_s41997" name="Equation" r:id="rId8" imgW="190440" imgH="253800" progId="">
                <p:embed/>
              </p:oleObj>
            </a:graphicData>
          </a:graphic>
        </p:graphicFrame>
        <p:sp>
          <p:nvSpPr>
            <p:cNvPr id="26690" name="Line 15"/>
            <p:cNvSpPr>
              <a:spLocks noChangeShapeType="1"/>
            </p:cNvSpPr>
            <p:nvPr/>
          </p:nvSpPr>
          <p:spPr bwMode="auto">
            <a:xfrm flipH="1" flipV="1">
              <a:off x="4656" y="1968"/>
              <a:ext cx="0" cy="576"/>
            </a:xfrm>
            <a:prstGeom prst="line">
              <a:avLst/>
            </a:prstGeom>
            <a:noFill/>
            <a:ln w="19050">
              <a:solidFill>
                <a:srgbClr val="FF33CC"/>
              </a:solidFill>
              <a:round/>
              <a:headEnd type="triangle" w="sm" len="lg"/>
              <a:tailEnd type="triangle" w="sm" len="lg"/>
            </a:ln>
          </p:spPr>
          <p:txBody>
            <a:bodyPr wrap="none"/>
            <a:lstStyle/>
            <a:p>
              <a:endParaRPr lang="zh-CN" altLang="en-US"/>
            </a:p>
          </p:txBody>
        </p:sp>
      </p:grpSp>
      <p:sp>
        <p:nvSpPr>
          <p:cNvPr id="26640" name="Text Box 16"/>
          <p:cNvSpPr txBox="1">
            <a:spLocks noChangeArrowheads="1"/>
          </p:cNvSpPr>
          <p:nvPr/>
        </p:nvSpPr>
        <p:spPr bwMode="auto">
          <a:xfrm>
            <a:off x="6689725" y="1828800"/>
            <a:ext cx="701675" cy="457200"/>
          </a:xfrm>
          <a:prstGeom prst="rect">
            <a:avLst/>
          </a:prstGeom>
          <a:noFill/>
          <a:ln w="9525">
            <a:noFill/>
            <a:miter lim="800000"/>
            <a:headEnd/>
            <a:tailEnd/>
          </a:ln>
        </p:spPr>
        <p:txBody>
          <a:bodyPr anchor="ctr">
            <a:spAutoFit/>
          </a:bodyPr>
          <a:lstStyle/>
          <a:p>
            <a:pPr fontAlgn="t">
              <a:spcBef>
                <a:spcPct val="50000"/>
              </a:spcBef>
            </a:pPr>
            <a:r>
              <a:rPr lang="en-US" altLang="zh-CN" sz="2400" b="1">
                <a:solidFill>
                  <a:schemeClr val="tx2"/>
                </a:solidFill>
                <a:latin typeface="Times New Roman" pitchFamily="18" charset="0"/>
              </a:rPr>
              <a:t>L</a:t>
            </a:r>
          </a:p>
        </p:txBody>
      </p:sp>
      <p:sp>
        <p:nvSpPr>
          <p:cNvPr id="26641" name="Text Box 17"/>
          <p:cNvSpPr txBox="1">
            <a:spLocks noChangeArrowheads="1"/>
          </p:cNvSpPr>
          <p:nvPr/>
        </p:nvSpPr>
        <p:spPr bwMode="auto">
          <a:xfrm>
            <a:off x="533400" y="930275"/>
            <a:ext cx="4648200" cy="641350"/>
          </a:xfrm>
          <a:prstGeom prst="rect">
            <a:avLst/>
          </a:prstGeom>
          <a:noFill/>
          <a:ln w="9525">
            <a:noFill/>
            <a:miter lim="800000"/>
            <a:headEnd/>
            <a:tailEnd/>
          </a:ln>
        </p:spPr>
        <p:txBody>
          <a:bodyPr anchor="ctr">
            <a:spAutoFit/>
          </a:bodyPr>
          <a:lstStyle/>
          <a:p>
            <a:pPr fontAlgn="t">
              <a:spcBef>
                <a:spcPct val="50000"/>
              </a:spcBef>
            </a:pPr>
            <a:r>
              <a:rPr lang="zh-CN" altLang="en-US" sz="3600" b="1">
                <a:solidFill>
                  <a:srgbClr val="CC0000"/>
                </a:solidFill>
                <a:latin typeface="Times New Roman" pitchFamily="18" charset="0"/>
              </a:rPr>
              <a:t>三    薄膜干涉</a:t>
            </a:r>
            <a:endParaRPr lang="zh-CN" altLang="en-US" sz="3600" b="1">
              <a:latin typeface="Times New Roman" pitchFamily="18" charset="0"/>
            </a:endParaRPr>
          </a:p>
        </p:txBody>
      </p:sp>
      <p:graphicFrame>
        <p:nvGraphicFramePr>
          <p:cNvPr id="51200" name="Object 0"/>
          <p:cNvGraphicFramePr>
            <a:graphicFrameLocks noChangeAspect="1"/>
          </p:cNvGraphicFramePr>
          <p:nvPr/>
        </p:nvGraphicFramePr>
        <p:xfrm>
          <a:off x="990600" y="2743200"/>
          <a:ext cx="1295400" cy="384175"/>
        </p:xfrm>
        <a:graphic>
          <a:graphicData uri="http://schemas.openxmlformats.org/presentationml/2006/ole">
            <p:oleObj spid="_x0000_s41986" name="公式" r:id="rId9" imgW="901440" imgH="241200" progId="">
              <p:embed/>
            </p:oleObj>
          </a:graphicData>
        </a:graphic>
      </p:graphicFrame>
      <p:graphicFrame>
        <p:nvGraphicFramePr>
          <p:cNvPr id="51201" name="Object 1"/>
          <p:cNvGraphicFramePr>
            <a:graphicFrameLocks noChangeAspect="1"/>
          </p:cNvGraphicFramePr>
          <p:nvPr/>
        </p:nvGraphicFramePr>
        <p:xfrm>
          <a:off x="914400" y="3597275"/>
          <a:ext cx="1600200" cy="1154113"/>
        </p:xfrm>
        <a:graphic>
          <a:graphicData uri="http://schemas.openxmlformats.org/presentationml/2006/ole">
            <p:oleObj spid="_x0000_s41987" name="Equation" r:id="rId10" imgW="672840" imgH="431640" progId="">
              <p:embed/>
            </p:oleObj>
          </a:graphicData>
        </a:graphic>
      </p:graphicFrame>
      <p:graphicFrame>
        <p:nvGraphicFramePr>
          <p:cNvPr id="51202" name="Object 2"/>
          <p:cNvGraphicFramePr>
            <a:graphicFrameLocks noChangeAspect="1"/>
          </p:cNvGraphicFramePr>
          <p:nvPr/>
        </p:nvGraphicFramePr>
        <p:xfrm>
          <a:off x="1447800" y="1676400"/>
          <a:ext cx="1143000" cy="527050"/>
        </p:xfrm>
        <a:graphic>
          <a:graphicData uri="http://schemas.openxmlformats.org/presentationml/2006/ole">
            <p:oleObj spid="_x0000_s41988" name="公式" r:id="rId11" imgW="685800" imgH="317160" progId="">
              <p:embed/>
            </p:oleObj>
          </a:graphicData>
        </a:graphic>
      </p:graphicFrame>
      <p:grpSp>
        <p:nvGrpSpPr>
          <p:cNvPr id="3" name="Group 21"/>
          <p:cNvGrpSpPr>
            <a:grpSpLocks/>
          </p:cNvGrpSpPr>
          <p:nvPr/>
        </p:nvGrpSpPr>
        <p:grpSpPr bwMode="auto">
          <a:xfrm>
            <a:off x="5029200" y="2819400"/>
            <a:ext cx="381000" cy="1600200"/>
            <a:chOff x="2976" y="1440"/>
            <a:chExt cx="240" cy="1008"/>
          </a:xfrm>
        </p:grpSpPr>
        <p:sp>
          <p:nvSpPr>
            <p:cNvPr id="26681" name="Line 22"/>
            <p:cNvSpPr>
              <a:spLocks noChangeShapeType="1"/>
            </p:cNvSpPr>
            <p:nvPr/>
          </p:nvSpPr>
          <p:spPr bwMode="auto">
            <a:xfrm flipV="1">
              <a:off x="3216" y="1440"/>
              <a:ext cx="0" cy="1008"/>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grpSp>
          <p:nvGrpSpPr>
            <p:cNvPr id="4" name="Group 23"/>
            <p:cNvGrpSpPr>
              <a:grpSpLocks/>
            </p:cNvGrpSpPr>
            <p:nvPr/>
          </p:nvGrpSpPr>
          <p:grpSpPr bwMode="auto">
            <a:xfrm>
              <a:off x="2976" y="1440"/>
              <a:ext cx="240" cy="336"/>
              <a:chOff x="2976" y="1440"/>
              <a:chExt cx="240" cy="336"/>
            </a:xfrm>
          </p:grpSpPr>
          <p:sp>
            <p:nvSpPr>
              <p:cNvPr id="26683" name="Arc 24"/>
              <p:cNvSpPr>
                <a:spLocks/>
              </p:cNvSpPr>
              <p:nvPr/>
            </p:nvSpPr>
            <p:spPr bwMode="auto">
              <a:xfrm flipH="1">
                <a:off x="3024" y="1680"/>
                <a:ext cx="192"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9900"/>
                </a:solidFill>
                <a:round/>
                <a:headEnd type="none" w="sm" len="lg"/>
                <a:tailEnd type="none" w="sm" len="lg"/>
              </a:ln>
            </p:spPr>
            <p:txBody>
              <a:bodyPr wrap="none" anchor="ctr"/>
              <a:lstStyle/>
              <a:p>
                <a:endParaRPr lang="zh-CN" altLang="en-US"/>
              </a:p>
            </p:txBody>
          </p:sp>
          <p:graphicFrame>
            <p:nvGraphicFramePr>
              <p:cNvPr id="26631" name="Object 5"/>
              <p:cNvGraphicFramePr>
                <a:graphicFrameLocks noChangeAspect="1"/>
              </p:cNvGraphicFramePr>
              <p:nvPr/>
            </p:nvGraphicFramePr>
            <p:xfrm>
              <a:off x="2976" y="1440"/>
              <a:ext cx="119" cy="243"/>
            </p:xfrm>
            <a:graphic>
              <a:graphicData uri="http://schemas.openxmlformats.org/presentationml/2006/ole">
                <p:oleObj spid="_x0000_s41991" name="公式" r:id="rId12" imgW="114120" imgH="228600" progId="">
                  <p:embed/>
                </p:oleObj>
              </a:graphicData>
            </a:graphic>
          </p:graphicFrame>
        </p:grpSp>
      </p:grpSp>
      <p:grpSp>
        <p:nvGrpSpPr>
          <p:cNvPr id="5" name="Group 26"/>
          <p:cNvGrpSpPr>
            <a:grpSpLocks/>
          </p:cNvGrpSpPr>
          <p:nvPr/>
        </p:nvGrpSpPr>
        <p:grpSpPr bwMode="auto">
          <a:xfrm>
            <a:off x="5621338" y="2819400"/>
            <a:ext cx="779462" cy="838200"/>
            <a:chOff x="3349" y="1440"/>
            <a:chExt cx="491" cy="528"/>
          </a:xfrm>
        </p:grpSpPr>
        <p:sp>
          <p:nvSpPr>
            <p:cNvPr id="26679" name="Line 27"/>
            <p:cNvSpPr>
              <a:spLocks noChangeShapeType="1"/>
            </p:cNvSpPr>
            <p:nvPr/>
          </p:nvSpPr>
          <p:spPr bwMode="auto">
            <a:xfrm flipH="1" flipV="1">
              <a:off x="3552" y="1680"/>
              <a:ext cx="240" cy="288"/>
            </a:xfrm>
            <a:prstGeom prst="line">
              <a:avLst/>
            </a:prstGeom>
            <a:noFill/>
            <a:ln w="28575">
              <a:solidFill>
                <a:srgbClr val="CC0099"/>
              </a:solidFill>
              <a:prstDash val="dash"/>
              <a:round/>
              <a:headEnd type="none" w="sm" len="lg"/>
              <a:tailEnd type="none" w="sm" len="lg"/>
            </a:ln>
          </p:spPr>
          <p:txBody>
            <a:bodyPr wrap="none" anchor="ctr"/>
            <a:lstStyle/>
            <a:p>
              <a:endParaRPr lang="zh-CN" altLang="en-US"/>
            </a:p>
          </p:txBody>
        </p:sp>
        <p:sp>
          <p:nvSpPr>
            <p:cNvPr id="26680" name="Text Box 28"/>
            <p:cNvSpPr txBox="1">
              <a:spLocks noChangeArrowheads="1"/>
            </p:cNvSpPr>
            <p:nvPr/>
          </p:nvSpPr>
          <p:spPr bwMode="auto">
            <a:xfrm>
              <a:off x="3349" y="1440"/>
              <a:ext cx="491" cy="288"/>
            </a:xfrm>
            <a:prstGeom prst="rect">
              <a:avLst/>
            </a:prstGeom>
            <a:noFill/>
            <a:ln w="9525">
              <a:noFill/>
              <a:miter lim="800000"/>
              <a:headEnd/>
              <a:tailEnd/>
            </a:ln>
          </p:spPr>
          <p:txBody>
            <a:bodyPr anchor="ctr">
              <a:spAutoFit/>
            </a:bodyPr>
            <a:lstStyle/>
            <a:p>
              <a:pPr fontAlgn="t">
                <a:spcBef>
                  <a:spcPct val="50000"/>
                </a:spcBef>
              </a:pPr>
              <a:r>
                <a:rPr lang="en-US" altLang="zh-CN" sz="2400" b="1" i="1">
                  <a:solidFill>
                    <a:schemeClr val="tx2"/>
                  </a:solidFill>
                  <a:latin typeface="Times New Roman" pitchFamily="18" charset="0"/>
                </a:rPr>
                <a:t>D</a:t>
              </a:r>
            </a:p>
          </p:txBody>
        </p:sp>
      </p:grpSp>
      <p:grpSp>
        <p:nvGrpSpPr>
          <p:cNvPr id="6" name="Group 29"/>
          <p:cNvGrpSpPr>
            <a:grpSpLocks/>
          </p:cNvGrpSpPr>
          <p:nvPr/>
        </p:nvGrpSpPr>
        <p:grpSpPr bwMode="auto">
          <a:xfrm>
            <a:off x="5867400" y="1905000"/>
            <a:ext cx="2133600" cy="3352800"/>
            <a:chOff x="3504" y="864"/>
            <a:chExt cx="1344" cy="2112"/>
          </a:xfrm>
        </p:grpSpPr>
        <p:sp>
          <p:nvSpPr>
            <p:cNvPr id="26671" name="Line 30"/>
            <p:cNvSpPr>
              <a:spLocks noChangeShapeType="1"/>
            </p:cNvSpPr>
            <p:nvPr/>
          </p:nvSpPr>
          <p:spPr bwMode="auto">
            <a:xfrm flipV="1">
              <a:off x="4320" y="1296"/>
              <a:ext cx="288" cy="240"/>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26672" name="Line 31"/>
            <p:cNvSpPr>
              <a:spLocks noChangeShapeType="1"/>
            </p:cNvSpPr>
            <p:nvPr/>
          </p:nvSpPr>
          <p:spPr bwMode="auto">
            <a:xfrm flipV="1">
              <a:off x="3504" y="1968"/>
              <a:ext cx="288" cy="576"/>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6673" name="Line 32"/>
            <p:cNvSpPr>
              <a:spLocks noChangeShapeType="1"/>
            </p:cNvSpPr>
            <p:nvPr/>
          </p:nvSpPr>
          <p:spPr bwMode="auto">
            <a:xfrm flipV="1">
              <a:off x="3792" y="1440"/>
              <a:ext cx="624" cy="528"/>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6674" name="Line 33"/>
            <p:cNvSpPr>
              <a:spLocks noChangeShapeType="1"/>
            </p:cNvSpPr>
            <p:nvPr/>
          </p:nvSpPr>
          <p:spPr bwMode="auto">
            <a:xfrm>
              <a:off x="3504" y="2544"/>
              <a:ext cx="336" cy="384"/>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6675" name="Line 34"/>
            <p:cNvSpPr>
              <a:spLocks noChangeShapeType="1"/>
            </p:cNvSpPr>
            <p:nvPr/>
          </p:nvSpPr>
          <p:spPr bwMode="auto">
            <a:xfrm flipV="1">
              <a:off x="4560" y="864"/>
              <a:ext cx="288" cy="480"/>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26676" name="Text Box 35"/>
            <p:cNvSpPr txBox="1">
              <a:spLocks noChangeArrowheads="1"/>
            </p:cNvSpPr>
            <p:nvPr/>
          </p:nvSpPr>
          <p:spPr bwMode="auto">
            <a:xfrm>
              <a:off x="3792" y="1872"/>
              <a:ext cx="581" cy="288"/>
            </a:xfrm>
            <a:prstGeom prst="rect">
              <a:avLst/>
            </a:prstGeom>
            <a:noFill/>
            <a:ln w="9525">
              <a:noFill/>
              <a:miter lim="800000"/>
              <a:headEnd/>
              <a:tailEnd/>
            </a:ln>
          </p:spPr>
          <p:txBody>
            <a:bodyPr anchor="ctr">
              <a:spAutoFit/>
            </a:bodyPr>
            <a:lstStyle/>
            <a:p>
              <a:pPr fontAlgn="t">
                <a:spcBef>
                  <a:spcPct val="50000"/>
                </a:spcBef>
              </a:pPr>
              <a:r>
                <a:rPr lang="en-US" altLang="zh-CN" sz="2400" b="1" i="1">
                  <a:solidFill>
                    <a:schemeClr val="tx2"/>
                  </a:solidFill>
                  <a:latin typeface="Times New Roman" pitchFamily="18" charset="0"/>
                </a:rPr>
                <a:t>C</a:t>
              </a:r>
            </a:p>
          </p:txBody>
        </p:sp>
        <p:sp>
          <p:nvSpPr>
            <p:cNvPr id="26677" name="Text Box 36"/>
            <p:cNvSpPr txBox="1">
              <a:spLocks noChangeArrowheads="1"/>
            </p:cNvSpPr>
            <p:nvPr/>
          </p:nvSpPr>
          <p:spPr bwMode="auto">
            <a:xfrm>
              <a:off x="4060" y="1344"/>
              <a:ext cx="404" cy="288"/>
            </a:xfrm>
            <a:prstGeom prst="rect">
              <a:avLst/>
            </a:prstGeom>
            <a:noFill/>
            <a:ln w="9525">
              <a:noFill/>
              <a:miter lim="800000"/>
              <a:headEnd/>
              <a:tailEnd/>
            </a:ln>
          </p:spPr>
          <p:txBody>
            <a:bodyPr anchor="ctr">
              <a:spAutoFit/>
            </a:bodyPr>
            <a:lstStyle/>
            <a:p>
              <a:pPr fontAlgn="t">
                <a:spcBef>
                  <a:spcPct val="50000"/>
                </a:spcBef>
              </a:pPr>
              <a:r>
                <a:rPr lang="en-US" altLang="zh-CN" sz="2400" b="1">
                  <a:solidFill>
                    <a:srgbClr val="FF0000"/>
                  </a:solidFill>
                  <a:latin typeface="Times New Roman" pitchFamily="18" charset="0"/>
                </a:rPr>
                <a:t>3</a:t>
              </a:r>
            </a:p>
          </p:txBody>
        </p:sp>
        <p:sp>
          <p:nvSpPr>
            <p:cNvPr id="26678" name="Text Box 37"/>
            <p:cNvSpPr txBox="1">
              <a:spLocks noChangeArrowheads="1"/>
            </p:cNvSpPr>
            <p:nvPr/>
          </p:nvSpPr>
          <p:spPr bwMode="auto">
            <a:xfrm>
              <a:off x="3504" y="2688"/>
              <a:ext cx="576" cy="288"/>
            </a:xfrm>
            <a:prstGeom prst="rect">
              <a:avLst/>
            </a:prstGeom>
            <a:noFill/>
            <a:ln w="9525">
              <a:noFill/>
              <a:miter lim="800000"/>
              <a:headEnd/>
              <a:tailEnd/>
            </a:ln>
          </p:spPr>
          <p:txBody>
            <a:bodyPr anchor="ctr">
              <a:spAutoFit/>
            </a:bodyPr>
            <a:lstStyle/>
            <a:p>
              <a:pPr fontAlgn="t">
                <a:spcBef>
                  <a:spcPct val="50000"/>
                </a:spcBef>
              </a:pPr>
              <a:r>
                <a:rPr lang="en-US" altLang="zh-CN" sz="2400" b="1">
                  <a:solidFill>
                    <a:srgbClr val="0000FF"/>
                  </a:solidFill>
                  <a:latin typeface="Times New Roman" pitchFamily="18" charset="0"/>
                </a:rPr>
                <a:t>4</a:t>
              </a:r>
            </a:p>
          </p:txBody>
        </p:sp>
      </p:grpSp>
      <p:grpSp>
        <p:nvGrpSpPr>
          <p:cNvPr id="7" name="Group 38"/>
          <p:cNvGrpSpPr>
            <a:grpSpLocks/>
          </p:cNvGrpSpPr>
          <p:nvPr/>
        </p:nvGrpSpPr>
        <p:grpSpPr bwMode="auto">
          <a:xfrm>
            <a:off x="6324600" y="3657600"/>
            <a:ext cx="2073275" cy="1600200"/>
            <a:chOff x="3792" y="1968"/>
            <a:chExt cx="1306" cy="1008"/>
          </a:xfrm>
        </p:grpSpPr>
        <p:sp>
          <p:nvSpPr>
            <p:cNvPr id="26666" name="Line 39"/>
            <p:cNvSpPr>
              <a:spLocks noChangeShapeType="1"/>
            </p:cNvSpPr>
            <p:nvPr/>
          </p:nvSpPr>
          <p:spPr bwMode="auto">
            <a:xfrm>
              <a:off x="3792" y="1968"/>
              <a:ext cx="288" cy="576"/>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6667" name="Line 40"/>
            <p:cNvSpPr>
              <a:spLocks noChangeShapeType="1"/>
            </p:cNvSpPr>
            <p:nvPr/>
          </p:nvSpPr>
          <p:spPr bwMode="auto">
            <a:xfrm flipV="1">
              <a:off x="4080" y="2112"/>
              <a:ext cx="192" cy="432"/>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6668" name="Line 41"/>
            <p:cNvSpPr>
              <a:spLocks noChangeShapeType="1"/>
            </p:cNvSpPr>
            <p:nvPr/>
          </p:nvSpPr>
          <p:spPr bwMode="auto">
            <a:xfrm>
              <a:off x="4080" y="2544"/>
              <a:ext cx="336" cy="384"/>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6669" name="Text Box 42"/>
            <p:cNvSpPr txBox="1">
              <a:spLocks noChangeArrowheads="1"/>
            </p:cNvSpPr>
            <p:nvPr/>
          </p:nvSpPr>
          <p:spPr bwMode="auto">
            <a:xfrm>
              <a:off x="4176" y="2496"/>
              <a:ext cx="922" cy="288"/>
            </a:xfrm>
            <a:prstGeom prst="rect">
              <a:avLst/>
            </a:prstGeom>
            <a:noFill/>
            <a:ln w="9525">
              <a:noFill/>
              <a:miter lim="800000"/>
              <a:headEnd/>
              <a:tailEnd/>
            </a:ln>
          </p:spPr>
          <p:txBody>
            <a:bodyPr anchor="ctr">
              <a:spAutoFit/>
            </a:bodyPr>
            <a:lstStyle/>
            <a:p>
              <a:pPr fontAlgn="t">
                <a:spcBef>
                  <a:spcPct val="50000"/>
                </a:spcBef>
              </a:pPr>
              <a:r>
                <a:rPr lang="en-US" altLang="zh-CN" sz="2400" b="1" i="1">
                  <a:solidFill>
                    <a:schemeClr val="tx2"/>
                  </a:solidFill>
                  <a:latin typeface="Times New Roman" pitchFamily="18" charset="0"/>
                </a:rPr>
                <a:t>E</a:t>
              </a:r>
            </a:p>
          </p:txBody>
        </p:sp>
        <p:sp>
          <p:nvSpPr>
            <p:cNvPr id="26670" name="Text Box 43"/>
            <p:cNvSpPr txBox="1">
              <a:spLocks noChangeArrowheads="1"/>
            </p:cNvSpPr>
            <p:nvPr/>
          </p:nvSpPr>
          <p:spPr bwMode="auto">
            <a:xfrm>
              <a:off x="4080" y="2688"/>
              <a:ext cx="672" cy="288"/>
            </a:xfrm>
            <a:prstGeom prst="rect">
              <a:avLst/>
            </a:prstGeom>
            <a:noFill/>
            <a:ln w="9525">
              <a:noFill/>
              <a:miter lim="800000"/>
              <a:headEnd/>
              <a:tailEnd/>
            </a:ln>
          </p:spPr>
          <p:txBody>
            <a:bodyPr anchor="ctr">
              <a:spAutoFit/>
            </a:bodyPr>
            <a:lstStyle/>
            <a:p>
              <a:pPr fontAlgn="t">
                <a:spcBef>
                  <a:spcPct val="50000"/>
                </a:spcBef>
              </a:pPr>
              <a:r>
                <a:rPr lang="en-US" altLang="zh-CN" sz="2400" b="1">
                  <a:solidFill>
                    <a:srgbClr val="0000FF"/>
                  </a:solidFill>
                  <a:latin typeface="Times New Roman" pitchFamily="18" charset="0"/>
                </a:rPr>
                <a:t>5</a:t>
              </a:r>
            </a:p>
          </p:txBody>
        </p:sp>
      </p:grpSp>
      <p:grpSp>
        <p:nvGrpSpPr>
          <p:cNvPr id="8" name="Group 44"/>
          <p:cNvGrpSpPr>
            <a:grpSpLocks/>
          </p:cNvGrpSpPr>
          <p:nvPr/>
        </p:nvGrpSpPr>
        <p:grpSpPr bwMode="auto">
          <a:xfrm>
            <a:off x="4267200" y="2362200"/>
            <a:ext cx="1600200" cy="1600200"/>
            <a:chOff x="2496" y="1152"/>
            <a:chExt cx="1008" cy="1008"/>
          </a:xfrm>
        </p:grpSpPr>
        <p:sp>
          <p:nvSpPr>
            <p:cNvPr id="26662" name="Line 45"/>
            <p:cNvSpPr>
              <a:spLocks noChangeShapeType="1"/>
            </p:cNvSpPr>
            <p:nvPr/>
          </p:nvSpPr>
          <p:spPr bwMode="auto">
            <a:xfrm rot="396450" flipH="1" flipV="1">
              <a:off x="2641" y="1440"/>
              <a:ext cx="144" cy="96"/>
            </a:xfrm>
            <a:prstGeom prst="line">
              <a:avLst/>
            </a:prstGeom>
            <a:noFill/>
            <a:ln w="38100">
              <a:solidFill>
                <a:srgbClr val="FF0000"/>
              </a:solidFill>
              <a:round/>
              <a:headEnd type="triangle" w="sm" len="lg"/>
              <a:tailEnd type="none" w="sm" len="lg"/>
            </a:ln>
          </p:spPr>
          <p:txBody>
            <a:bodyPr wrap="none" anchor="ctr"/>
            <a:lstStyle/>
            <a:p>
              <a:endParaRPr lang="zh-CN" altLang="en-US"/>
            </a:p>
          </p:txBody>
        </p:sp>
        <p:sp>
          <p:nvSpPr>
            <p:cNvPr id="26663" name="Text Box 46"/>
            <p:cNvSpPr txBox="1">
              <a:spLocks noChangeArrowheads="1"/>
            </p:cNvSpPr>
            <p:nvPr/>
          </p:nvSpPr>
          <p:spPr bwMode="auto">
            <a:xfrm>
              <a:off x="2971" y="1872"/>
              <a:ext cx="533" cy="288"/>
            </a:xfrm>
            <a:prstGeom prst="rect">
              <a:avLst/>
            </a:prstGeom>
            <a:noFill/>
            <a:ln w="9525">
              <a:noFill/>
              <a:miter lim="800000"/>
              <a:headEnd/>
              <a:tailEnd/>
            </a:ln>
          </p:spPr>
          <p:txBody>
            <a:bodyPr anchor="ctr">
              <a:spAutoFit/>
            </a:bodyPr>
            <a:lstStyle/>
            <a:p>
              <a:pPr fontAlgn="t">
                <a:spcBef>
                  <a:spcPct val="50000"/>
                </a:spcBef>
              </a:pPr>
              <a:r>
                <a:rPr lang="en-US" altLang="zh-CN" sz="2400" b="1" i="1">
                  <a:solidFill>
                    <a:schemeClr val="tx2"/>
                  </a:solidFill>
                  <a:latin typeface="Times New Roman" pitchFamily="18" charset="0"/>
                </a:rPr>
                <a:t>A</a:t>
              </a:r>
            </a:p>
          </p:txBody>
        </p:sp>
        <p:sp>
          <p:nvSpPr>
            <p:cNvPr id="26664" name="Line 47"/>
            <p:cNvSpPr>
              <a:spLocks noChangeShapeType="1"/>
            </p:cNvSpPr>
            <p:nvPr/>
          </p:nvSpPr>
          <p:spPr bwMode="auto">
            <a:xfrm>
              <a:off x="2496" y="1296"/>
              <a:ext cx="720" cy="672"/>
            </a:xfrm>
            <a:prstGeom prst="line">
              <a:avLst/>
            </a:prstGeom>
            <a:noFill/>
            <a:ln w="38100">
              <a:solidFill>
                <a:srgbClr val="FF0000"/>
              </a:solidFill>
              <a:round/>
              <a:headEnd type="none" w="sm" len="lg"/>
              <a:tailEnd type="none" w="sm" len="lg"/>
            </a:ln>
          </p:spPr>
          <p:txBody>
            <a:bodyPr wrap="none" anchor="ctr"/>
            <a:lstStyle/>
            <a:p>
              <a:endParaRPr lang="zh-CN" altLang="en-US"/>
            </a:p>
          </p:txBody>
        </p:sp>
        <p:sp>
          <p:nvSpPr>
            <p:cNvPr id="26665" name="Text Box 48"/>
            <p:cNvSpPr txBox="1">
              <a:spLocks noChangeArrowheads="1"/>
            </p:cNvSpPr>
            <p:nvPr/>
          </p:nvSpPr>
          <p:spPr bwMode="auto">
            <a:xfrm>
              <a:off x="2592" y="1152"/>
              <a:ext cx="432" cy="288"/>
            </a:xfrm>
            <a:prstGeom prst="rect">
              <a:avLst/>
            </a:prstGeom>
            <a:noFill/>
            <a:ln w="9525">
              <a:noFill/>
              <a:miter lim="800000"/>
              <a:headEnd/>
              <a:tailEnd/>
            </a:ln>
          </p:spPr>
          <p:txBody>
            <a:bodyPr anchor="ctr">
              <a:spAutoFit/>
            </a:bodyPr>
            <a:lstStyle/>
            <a:p>
              <a:pPr fontAlgn="t">
                <a:spcBef>
                  <a:spcPct val="50000"/>
                </a:spcBef>
              </a:pPr>
              <a:r>
                <a:rPr lang="en-US" altLang="zh-CN" sz="2400" b="1">
                  <a:solidFill>
                    <a:srgbClr val="FF0000"/>
                  </a:solidFill>
                  <a:latin typeface="Times New Roman" pitchFamily="18" charset="0"/>
                </a:rPr>
                <a:t>1</a:t>
              </a:r>
              <a:endParaRPr lang="en-US" altLang="zh-CN" sz="2400" b="1">
                <a:latin typeface="Times New Roman" pitchFamily="18" charset="0"/>
              </a:endParaRPr>
            </a:p>
          </p:txBody>
        </p:sp>
      </p:grpSp>
      <p:grpSp>
        <p:nvGrpSpPr>
          <p:cNvPr id="9" name="Group 49"/>
          <p:cNvGrpSpPr>
            <a:grpSpLocks/>
          </p:cNvGrpSpPr>
          <p:nvPr/>
        </p:nvGrpSpPr>
        <p:grpSpPr bwMode="auto">
          <a:xfrm>
            <a:off x="5410200" y="3657600"/>
            <a:ext cx="511175" cy="1219200"/>
            <a:chOff x="3216" y="1968"/>
            <a:chExt cx="322" cy="768"/>
          </a:xfrm>
        </p:grpSpPr>
        <p:grpSp>
          <p:nvGrpSpPr>
            <p:cNvPr id="10" name="Group 50"/>
            <p:cNvGrpSpPr>
              <a:grpSpLocks/>
            </p:cNvGrpSpPr>
            <p:nvPr/>
          </p:nvGrpSpPr>
          <p:grpSpPr bwMode="auto">
            <a:xfrm>
              <a:off x="3216" y="2016"/>
              <a:ext cx="322" cy="490"/>
              <a:chOff x="3216" y="2016"/>
              <a:chExt cx="322" cy="490"/>
            </a:xfrm>
          </p:grpSpPr>
          <p:sp>
            <p:nvSpPr>
              <p:cNvPr id="26660" name="Arc 51"/>
              <p:cNvSpPr>
                <a:spLocks/>
              </p:cNvSpPr>
              <p:nvPr/>
            </p:nvSpPr>
            <p:spPr bwMode="auto">
              <a:xfrm rot="13394629" flipH="1">
                <a:off x="3217" y="2160"/>
                <a:ext cx="96" cy="137"/>
              </a:xfrm>
              <a:custGeom>
                <a:avLst/>
                <a:gdLst>
                  <a:gd name="T0" fmla="*/ 0 w 21600"/>
                  <a:gd name="T1" fmla="*/ 0 h 20614"/>
                  <a:gd name="T2" fmla="*/ 0 w 21600"/>
                  <a:gd name="T3" fmla="*/ 0 h 20614"/>
                  <a:gd name="T4" fmla="*/ 0 w 21600"/>
                  <a:gd name="T5" fmla="*/ 0 h 20614"/>
                  <a:gd name="T6" fmla="*/ 0 60000 65536"/>
                  <a:gd name="T7" fmla="*/ 0 60000 65536"/>
                  <a:gd name="T8" fmla="*/ 0 60000 65536"/>
                  <a:gd name="T9" fmla="*/ 0 w 21600"/>
                  <a:gd name="T10" fmla="*/ 0 h 20614"/>
                  <a:gd name="T11" fmla="*/ 21600 w 21600"/>
                  <a:gd name="T12" fmla="*/ 20614 h 20614"/>
                </a:gdLst>
                <a:ahLst/>
                <a:cxnLst>
                  <a:cxn ang="T6">
                    <a:pos x="T0" y="T1"/>
                  </a:cxn>
                  <a:cxn ang="T7">
                    <a:pos x="T2" y="T3"/>
                  </a:cxn>
                  <a:cxn ang="T8">
                    <a:pos x="T4" y="T5"/>
                  </a:cxn>
                </a:cxnLst>
                <a:rect l="T9" t="T10" r="T11" b="T12"/>
                <a:pathLst>
                  <a:path w="21600" h="20614" fill="none" extrusionOk="0">
                    <a:moveTo>
                      <a:pt x="6451" y="-1"/>
                    </a:moveTo>
                    <a:cubicBezTo>
                      <a:pt x="15464" y="2820"/>
                      <a:pt x="21600" y="11169"/>
                      <a:pt x="21600" y="20614"/>
                    </a:cubicBezTo>
                  </a:path>
                  <a:path w="21600" h="20614" stroke="0" extrusionOk="0">
                    <a:moveTo>
                      <a:pt x="6451" y="-1"/>
                    </a:moveTo>
                    <a:cubicBezTo>
                      <a:pt x="15464" y="2820"/>
                      <a:pt x="21600" y="11169"/>
                      <a:pt x="21600" y="20614"/>
                    </a:cubicBezTo>
                    <a:lnTo>
                      <a:pt x="0" y="20614"/>
                    </a:lnTo>
                    <a:close/>
                  </a:path>
                </a:pathLst>
              </a:custGeom>
              <a:noFill/>
              <a:ln w="28575">
                <a:solidFill>
                  <a:srgbClr val="FF9900"/>
                </a:solidFill>
                <a:round/>
                <a:headEnd type="none" w="sm" len="lg"/>
                <a:tailEnd type="none" w="sm" len="lg"/>
              </a:ln>
            </p:spPr>
            <p:txBody>
              <a:bodyPr wrap="none" anchor="ctr"/>
              <a:lstStyle/>
              <a:p>
                <a:endParaRPr lang="zh-CN" altLang="en-US"/>
              </a:p>
            </p:txBody>
          </p:sp>
          <p:sp>
            <p:nvSpPr>
              <p:cNvPr id="26661" name="Arc 52"/>
              <p:cNvSpPr>
                <a:spLocks/>
              </p:cNvSpPr>
              <p:nvPr/>
            </p:nvSpPr>
            <p:spPr bwMode="auto">
              <a:xfrm rot="10986807" flipV="1">
                <a:off x="3361" y="2254"/>
                <a:ext cx="177" cy="50"/>
              </a:xfrm>
              <a:custGeom>
                <a:avLst/>
                <a:gdLst>
                  <a:gd name="T0" fmla="*/ 0 w 18917"/>
                  <a:gd name="T1" fmla="*/ 0 h 21245"/>
                  <a:gd name="T2" fmla="*/ 0 w 18917"/>
                  <a:gd name="T3" fmla="*/ 0 h 21245"/>
                  <a:gd name="T4" fmla="*/ 0 w 18917"/>
                  <a:gd name="T5" fmla="*/ 0 h 21245"/>
                  <a:gd name="T6" fmla="*/ 0 60000 65536"/>
                  <a:gd name="T7" fmla="*/ 0 60000 65536"/>
                  <a:gd name="T8" fmla="*/ 0 60000 65536"/>
                  <a:gd name="T9" fmla="*/ 0 w 18917"/>
                  <a:gd name="T10" fmla="*/ 0 h 21245"/>
                  <a:gd name="T11" fmla="*/ 18917 w 18917"/>
                  <a:gd name="T12" fmla="*/ 21245 h 21245"/>
                </a:gdLst>
                <a:ahLst/>
                <a:cxnLst>
                  <a:cxn ang="T6">
                    <a:pos x="T0" y="T1"/>
                  </a:cxn>
                  <a:cxn ang="T7">
                    <a:pos x="T2" y="T3"/>
                  </a:cxn>
                  <a:cxn ang="T8">
                    <a:pos x="T4" y="T5"/>
                  </a:cxn>
                </a:cxnLst>
                <a:rect l="T9" t="T10" r="T11" b="T12"/>
                <a:pathLst>
                  <a:path w="18917" h="21245" fill="none" extrusionOk="0">
                    <a:moveTo>
                      <a:pt x="3899" y="-1"/>
                    </a:moveTo>
                    <a:cubicBezTo>
                      <a:pt x="10274" y="1169"/>
                      <a:pt x="15788" y="5141"/>
                      <a:pt x="18917" y="10818"/>
                    </a:cubicBezTo>
                  </a:path>
                  <a:path w="18917" h="21245" stroke="0" extrusionOk="0">
                    <a:moveTo>
                      <a:pt x="3899" y="-1"/>
                    </a:moveTo>
                    <a:cubicBezTo>
                      <a:pt x="10274" y="1169"/>
                      <a:pt x="15788" y="5141"/>
                      <a:pt x="18917" y="10818"/>
                    </a:cubicBezTo>
                    <a:lnTo>
                      <a:pt x="0" y="21245"/>
                    </a:lnTo>
                    <a:close/>
                  </a:path>
                </a:pathLst>
              </a:custGeom>
              <a:noFill/>
              <a:ln w="28575">
                <a:solidFill>
                  <a:srgbClr val="FF9900"/>
                </a:solidFill>
                <a:round/>
                <a:headEnd type="none" w="sm" len="lg"/>
                <a:tailEnd type="none" w="sm" len="lg"/>
              </a:ln>
            </p:spPr>
            <p:txBody>
              <a:bodyPr wrap="none" anchor="ctr"/>
              <a:lstStyle/>
              <a:p>
                <a:endParaRPr lang="zh-CN" altLang="en-US"/>
              </a:p>
            </p:txBody>
          </p:sp>
          <p:graphicFrame>
            <p:nvGraphicFramePr>
              <p:cNvPr id="26629" name="Object 3"/>
              <p:cNvGraphicFramePr>
                <a:graphicFrameLocks noChangeAspect="1"/>
              </p:cNvGraphicFramePr>
              <p:nvPr/>
            </p:nvGraphicFramePr>
            <p:xfrm>
              <a:off x="3216" y="2304"/>
              <a:ext cx="149" cy="202"/>
            </p:xfrm>
            <a:graphic>
              <a:graphicData uri="http://schemas.openxmlformats.org/presentationml/2006/ole">
                <p:oleObj spid="_x0000_s41989" name="公式" r:id="rId13" imgW="177480" imgH="241200" progId="">
                  <p:embed/>
                </p:oleObj>
              </a:graphicData>
            </a:graphic>
          </p:graphicFrame>
          <p:graphicFrame>
            <p:nvGraphicFramePr>
              <p:cNvPr id="26630" name="Object 4"/>
              <p:cNvGraphicFramePr>
                <a:graphicFrameLocks noChangeAspect="1"/>
              </p:cNvGraphicFramePr>
              <p:nvPr/>
            </p:nvGraphicFramePr>
            <p:xfrm>
              <a:off x="3360" y="2016"/>
              <a:ext cx="149" cy="202"/>
            </p:xfrm>
            <a:graphic>
              <a:graphicData uri="http://schemas.openxmlformats.org/presentationml/2006/ole">
                <p:oleObj spid="_x0000_s41990" name="公式" r:id="rId14" imgW="177480" imgH="241200" progId="">
                  <p:embed/>
                </p:oleObj>
              </a:graphicData>
            </a:graphic>
          </p:graphicFrame>
        </p:grpSp>
        <p:sp>
          <p:nvSpPr>
            <p:cNvPr id="26659" name="Line 55"/>
            <p:cNvSpPr>
              <a:spLocks noChangeShapeType="1"/>
            </p:cNvSpPr>
            <p:nvPr/>
          </p:nvSpPr>
          <p:spPr bwMode="auto">
            <a:xfrm flipV="1">
              <a:off x="3504" y="1968"/>
              <a:ext cx="0" cy="768"/>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grpSp>
      <p:grpSp>
        <p:nvGrpSpPr>
          <p:cNvPr id="11" name="Group 56"/>
          <p:cNvGrpSpPr>
            <a:grpSpLocks/>
          </p:cNvGrpSpPr>
          <p:nvPr/>
        </p:nvGrpSpPr>
        <p:grpSpPr bwMode="auto">
          <a:xfrm>
            <a:off x="5410200" y="1905000"/>
            <a:ext cx="2590800" cy="3078163"/>
            <a:chOff x="3216" y="864"/>
            <a:chExt cx="1632" cy="1939"/>
          </a:xfrm>
        </p:grpSpPr>
        <p:sp>
          <p:nvSpPr>
            <p:cNvPr id="26652" name="Line 57"/>
            <p:cNvSpPr>
              <a:spLocks noChangeShapeType="1"/>
            </p:cNvSpPr>
            <p:nvPr/>
          </p:nvSpPr>
          <p:spPr bwMode="auto">
            <a:xfrm>
              <a:off x="3216" y="1968"/>
              <a:ext cx="288" cy="576"/>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6653" name="Text Box 58"/>
            <p:cNvSpPr txBox="1">
              <a:spLocks noChangeArrowheads="1"/>
            </p:cNvSpPr>
            <p:nvPr/>
          </p:nvSpPr>
          <p:spPr bwMode="auto">
            <a:xfrm>
              <a:off x="3264" y="2515"/>
              <a:ext cx="528" cy="288"/>
            </a:xfrm>
            <a:prstGeom prst="rect">
              <a:avLst/>
            </a:prstGeom>
            <a:noFill/>
            <a:ln w="9525">
              <a:noFill/>
              <a:miter lim="800000"/>
              <a:headEnd/>
              <a:tailEnd/>
            </a:ln>
          </p:spPr>
          <p:txBody>
            <a:bodyPr anchor="ctr">
              <a:spAutoFit/>
            </a:bodyPr>
            <a:lstStyle/>
            <a:p>
              <a:pPr fontAlgn="t">
                <a:spcBef>
                  <a:spcPct val="50000"/>
                </a:spcBef>
              </a:pPr>
              <a:r>
                <a:rPr lang="en-US" altLang="zh-CN" sz="2400" b="1" i="1">
                  <a:solidFill>
                    <a:schemeClr val="tx2"/>
                  </a:solidFill>
                  <a:latin typeface="Times New Roman" pitchFamily="18" charset="0"/>
                </a:rPr>
                <a:t>B</a:t>
              </a:r>
            </a:p>
          </p:txBody>
        </p:sp>
        <p:sp>
          <p:nvSpPr>
            <p:cNvPr id="26654" name="Line 59"/>
            <p:cNvSpPr>
              <a:spLocks noChangeShapeType="1"/>
            </p:cNvSpPr>
            <p:nvPr/>
          </p:nvSpPr>
          <p:spPr bwMode="auto">
            <a:xfrm flipV="1">
              <a:off x="4320" y="864"/>
              <a:ext cx="528" cy="144"/>
            </a:xfrm>
            <a:prstGeom prst="line">
              <a:avLst/>
            </a:prstGeom>
            <a:noFill/>
            <a:ln w="28575">
              <a:solidFill>
                <a:srgbClr val="FF0000"/>
              </a:solidFill>
              <a:round/>
              <a:headEnd type="none" w="sm" len="lg"/>
              <a:tailEnd type="none" w="sm" len="lg"/>
            </a:ln>
          </p:spPr>
          <p:txBody>
            <a:bodyPr wrap="none" anchor="ctr"/>
            <a:lstStyle/>
            <a:p>
              <a:endParaRPr lang="zh-CN" altLang="en-US"/>
            </a:p>
          </p:txBody>
        </p:sp>
        <p:sp>
          <p:nvSpPr>
            <p:cNvPr id="26655" name="Text Box 60"/>
            <p:cNvSpPr txBox="1">
              <a:spLocks noChangeArrowheads="1"/>
            </p:cNvSpPr>
            <p:nvPr/>
          </p:nvSpPr>
          <p:spPr bwMode="auto">
            <a:xfrm>
              <a:off x="3792" y="1008"/>
              <a:ext cx="480" cy="288"/>
            </a:xfrm>
            <a:prstGeom prst="rect">
              <a:avLst/>
            </a:prstGeom>
            <a:noFill/>
            <a:ln w="9525">
              <a:noFill/>
              <a:miter lim="800000"/>
              <a:headEnd/>
              <a:tailEnd/>
            </a:ln>
          </p:spPr>
          <p:txBody>
            <a:bodyPr anchor="ctr">
              <a:spAutoFit/>
            </a:bodyPr>
            <a:lstStyle/>
            <a:p>
              <a:pPr fontAlgn="t">
                <a:spcBef>
                  <a:spcPct val="50000"/>
                </a:spcBef>
              </a:pPr>
              <a:r>
                <a:rPr lang="en-US" altLang="zh-CN" sz="2400" b="1">
                  <a:solidFill>
                    <a:srgbClr val="FF0000"/>
                  </a:solidFill>
                  <a:latin typeface="Times New Roman" pitchFamily="18" charset="0"/>
                </a:rPr>
                <a:t>2</a:t>
              </a:r>
            </a:p>
          </p:txBody>
        </p:sp>
        <p:sp>
          <p:nvSpPr>
            <p:cNvPr id="26656" name="Line 61"/>
            <p:cNvSpPr>
              <a:spLocks noChangeShapeType="1"/>
            </p:cNvSpPr>
            <p:nvPr/>
          </p:nvSpPr>
          <p:spPr bwMode="auto">
            <a:xfrm flipV="1">
              <a:off x="3216" y="1008"/>
              <a:ext cx="1104" cy="960"/>
            </a:xfrm>
            <a:prstGeom prst="line">
              <a:avLst/>
            </a:prstGeom>
            <a:noFill/>
            <a:ln w="28575">
              <a:solidFill>
                <a:srgbClr val="FF0000"/>
              </a:solidFill>
              <a:round/>
              <a:headEnd type="none" w="sm" len="lg"/>
              <a:tailEnd type="none" w="sm" len="lg"/>
            </a:ln>
          </p:spPr>
          <p:txBody>
            <a:bodyPr wrap="none" anchor="ctr"/>
            <a:lstStyle/>
            <a:p>
              <a:endParaRPr lang="zh-CN" altLang="en-US"/>
            </a:p>
          </p:txBody>
        </p:sp>
        <p:sp>
          <p:nvSpPr>
            <p:cNvPr id="26657" name="Line 62"/>
            <p:cNvSpPr>
              <a:spLocks noChangeShapeType="1"/>
            </p:cNvSpPr>
            <p:nvPr/>
          </p:nvSpPr>
          <p:spPr bwMode="auto">
            <a:xfrm flipV="1">
              <a:off x="3936" y="1248"/>
              <a:ext cx="96" cy="96"/>
            </a:xfrm>
            <a:prstGeom prst="line">
              <a:avLst/>
            </a:prstGeom>
            <a:noFill/>
            <a:ln w="38100">
              <a:solidFill>
                <a:srgbClr val="FF0000"/>
              </a:solidFill>
              <a:round/>
              <a:headEnd/>
              <a:tailEnd type="triangle" w="sm" len="lg"/>
            </a:ln>
          </p:spPr>
          <p:txBody>
            <a:bodyPr wrap="none"/>
            <a:lstStyle/>
            <a:p>
              <a:endParaRPr lang="zh-CN" altLang="en-US"/>
            </a:p>
          </p:txBody>
        </p:sp>
      </p:grpSp>
      <p:sp>
        <p:nvSpPr>
          <p:cNvPr id="26649" name="Oval 63"/>
          <p:cNvSpPr>
            <a:spLocks noChangeArrowheads="1"/>
          </p:cNvSpPr>
          <p:nvPr/>
        </p:nvSpPr>
        <p:spPr bwMode="auto">
          <a:xfrm rot="-2219371">
            <a:off x="7245350" y="1851025"/>
            <a:ext cx="228600" cy="1066800"/>
          </a:xfrm>
          <a:prstGeom prst="ellipse">
            <a:avLst/>
          </a:prstGeom>
          <a:solidFill>
            <a:srgbClr val="00FFCC">
              <a:alpha val="50195"/>
            </a:srgbClr>
          </a:solidFill>
          <a:ln w="9525">
            <a:solidFill>
              <a:srgbClr val="000000"/>
            </a:solidFill>
            <a:round/>
            <a:headEnd/>
            <a:tailEnd/>
          </a:ln>
        </p:spPr>
        <p:txBody>
          <a:bodyPr wrap="none" anchor="ctr"/>
          <a:lstStyle/>
          <a:p>
            <a:endParaRPr lang="zh-CN" altLang="en-US"/>
          </a:p>
        </p:txBody>
      </p:sp>
      <p:sp>
        <p:nvSpPr>
          <p:cNvPr id="65" name="Oval 20"/>
          <p:cNvSpPr>
            <a:spLocks noChangeArrowheads="1"/>
          </p:cNvSpPr>
          <p:nvPr/>
        </p:nvSpPr>
        <p:spPr bwMode="auto">
          <a:xfrm>
            <a:off x="4572000" y="603250"/>
            <a:ext cx="4248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6651" name="Rectangle 23"/>
          <p:cNvSpPr>
            <a:spLocks noChangeArrowheads="1"/>
          </p:cNvSpPr>
          <p:nvPr/>
        </p:nvSpPr>
        <p:spPr bwMode="auto">
          <a:xfrm>
            <a:off x="5175250" y="65088"/>
            <a:ext cx="36449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11-3 </a:t>
            </a:r>
            <a:r>
              <a:rPr kumimoji="1" lang="zh-CN" altLang="en-US" sz="2800" b="1">
                <a:solidFill>
                  <a:srgbClr val="000066"/>
                </a:solidFill>
                <a:latin typeface="楷体_GB2312" pitchFamily="49" charset="-122"/>
                <a:ea typeface="楷体_GB2312" pitchFamily="49" charset="-122"/>
              </a:rPr>
              <a:t>光程 薄膜干涉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blinds(horizontal)">
                                      <p:cBhvr>
                                        <p:cTn id="7" dur="500"/>
                                        <p:tgtEl>
                                          <p:spTgt spid="5120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ox(ou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strips(downRight)">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3"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strips(upRigh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strips(downRight)">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9"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strips(upLeft)">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51200"/>
                                        </p:tgtEl>
                                        <p:attrNameLst>
                                          <p:attrName>style.visibility</p:attrName>
                                        </p:attrNameLst>
                                      </p:cBhvr>
                                      <p:to>
                                        <p:strVal val="visible"/>
                                      </p:to>
                                    </p:set>
                                    <p:animEffect transition="in" filter="blinds(horizontal)">
                                      <p:cBhvr>
                                        <p:cTn id="46" dur="500"/>
                                        <p:tgtEl>
                                          <p:spTgt spid="51200"/>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51201"/>
                                        </p:tgtEl>
                                        <p:attrNameLst>
                                          <p:attrName>style.visibility</p:attrName>
                                        </p:attrNameLst>
                                      </p:cBhvr>
                                      <p:to>
                                        <p:strVal val="visible"/>
                                      </p:to>
                                    </p:set>
                                    <p:animEffect transition="in" filter="blinds(horizontal)">
                                      <p:cBhvr>
                                        <p:cTn id="51" dur="500"/>
                                        <p:tgtEl>
                                          <p:spTgt spid="51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66" name="灯片编号占位符 1"/>
          <p:cNvSpPr>
            <a:spLocks noGrp="1"/>
          </p:cNvSpPr>
          <p:nvPr>
            <p:ph type="sldNum" sz="quarter" idx="10"/>
          </p:nvPr>
        </p:nvSpPr>
        <p:spPr>
          <a:noFill/>
        </p:spPr>
        <p:txBody>
          <a:bodyPr/>
          <a:lstStyle/>
          <a:p>
            <a:fld id="{796E2590-D3E8-45CA-9EF6-9E0ECCB2114F}" type="slidenum">
              <a:rPr lang="en-US" altLang="zh-CN" smtClean="0"/>
              <a:pPr/>
              <a:t>45</a:t>
            </a:fld>
            <a:endParaRPr lang="en-US" altLang="zh-CN" smtClean="0"/>
          </a:p>
        </p:txBody>
      </p:sp>
      <p:graphicFrame>
        <p:nvGraphicFramePr>
          <p:cNvPr id="22530" name="Object 2"/>
          <p:cNvGraphicFramePr>
            <a:graphicFrameLocks noChangeAspect="1"/>
          </p:cNvGraphicFramePr>
          <p:nvPr/>
        </p:nvGraphicFramePr>
        <p:xfrm>
          <a:off x="714375" y="939800"/>
          <a:ext cx="4267200" cy="512763"/>
        </p:xfrm>
        <a:graphic>
          <a:graphicData uri="http://schemas.openxmlformats.org/presentationml/2006/ole">
            <p:oleObj spid="_x0000_s43010" name="Equation" r:id="rId3" imgW="3238200" imgH="380880" progId="">
              <p:embed/>
            </p:oleObj>
          </a:graphicData>
        </a:graphic>
      </p:graphicFrame>
      <p:graphicFrame>
        <p:nvGraphicFramePr>
          <p:cNvPr id="22531" name="Object 3"/>
          <p:cNvGraphicFramePr>
            <a:graphicFrameLocks noChangeAspect="1"/>
          </p:cNvGraphicFramePr>
          <p:nvPr/>
        </p:nvGraphicFramePr>
        <p:xfrm>
          <a:off x="5857875" y="2000250"/>
          <a:ext cx="2851150" cy="593725"/>
        </p:xfrm>
        <a:graphic>
          <a:graphicData uri="http://schemas.openxmlformats.org/presentationml/2006/ole">
            <p:oleObj spid="_x0000_s43011" name="Equation" r:id="rId4" imgW="1206360" imgH="215640" progId="">
              <p:embed/>
            </p:oleObj>
          </a:graphicData>
        </a:graphic>
      </p:graphicFrame>
      <p:graphicFrame>
        <p:nvGraphicFramePr>
          <p:cNvPr id="22533" name="Object 5"/>
          <p:cNvGraphicFramePr>
            <a:graphicFrameLocks noChangeAspect="1"/>
          </p:cNvGraphicFramePr>
          <p:nvPr/>
        </p:nvGraphicFramePr>
        <p:xfrm>
          <a:off x="6300788" y="3592513"/>
          <a:ext cx="2492375" cy="530225"/>
        </p:xfrm>
        <a:graphic>
          <a:graphicData uri="http://schemas.openxmlformats.org/presentationml/2006/ole">
            <p:oleObj spid="_x0000_s43012" name="公式" r:id="rId5" imgW="1041120" imgH="203040" progId="">
              <p:embed/>
            </p:oleObj>
          </a:graphicData>
        </a:graphic>
      </p:graphicFrame>
      <p:graphicFrame>
        <p:nvGraphicFramePr>
          <p:cNvPr id="22534" name="Object 6"/>
          <p:cNvGraphicFramePr>
            <a:graphicFrameLocks noChangeAspect="1"/>
          </p:cNvGraphicFramePr>
          <p:nvPr/>
        </p:nvGraphicFramePr>
        <p:xfrm>
          <a:off x="5057775" y="679450"/>
          <a:ext cx="715963" cy="1035050"/>
        </p:xfrm>
        <a:graphic>
          <a:graphicData uri="http://schemas.openxmlformats.org/presentationml/2006/ole">
            <p:oleObj spid="_x0000_s43013" name="公式" r:id="rId6" imgW="406080" imgH="609480" progId="">
              <p:embed/>
            </p:oleObj>
          </a:graphicData>
        </a:graphic>
      </p:graphicFrame>
      <p:graphicFrame>
        <p:nvGraphicFramePr>
          <p:cNvPr id="22596" name="Object 68"/>
          <p:cNvGraphicFramePr>
            <a:graphicFrameLocks noChangeAspect="1"/>
          </p:cNvGraphicFramePr>
          <p:nvPr/>
        </p:nvGraphicFramePr>
        <p:xfrm>
          <a:off x="5819775" y="2887663"/>
          <a:ext cx="2081213" cy="476250"/>
        </p:xfrm>
        <a:graphic>
          <a:graphicData uri="http://schemas.openxmlformats.org/presentationml/2006/ole">
            <p:oleObj spid="_x0000_s43014" name="Equation" r:id="rId7" imgW="901440" imgH="177480" progId="">
              <p:embed/>
            </p:oleObj>
          </a:graphicData>
        </a:graphic>
      </p:graphicFrame>
      <p:grpSp>
        <p:nvGrpSpPr>
          <p:cNvPr id="2" name="Group 69"/>
          <p:cNvGrpSpPr>
            <a:grpSpLocks/>
          </p:cNvGrpSpPr>
          <p:nvPr/>
        </p:nvGrpSpPr>
        <p:grpSpPr bwMode="auto">
          <a:xfrm>
            <a:off x="785813" y="1570038"/>
            <a:ext cx="4191000" cy="3001962"/>
            <a:chOff x="192" y="1488"/>
            <a:chExt cx="2880" cy="2238"/>
          </a:xfrm>
        </p:grpSpPr>
        <p:grpSp>
          <p:nvGrpSpPr>
            <p:cNvPr id="3" name="Group 70"/>
            <p:cNvGrpSpPr>
              <a:grpSpLocks/>
            </p:cNvGrpSpPr>
            <p:nvPr/>
          </p:nvGrpSpPr>
          <p:grpSpPr bwMode="auto">
            <a:xfrm>
              <a:off x="192" y="1488"/>
              <a:ext cx="2880" cy="2238"/>
              <a:chOff x="2064" y="720"/>
              <a:chExt cx="3360" cy="2288"/>
            </a:xfrm>
          </p:grpSpPr>
          <p:grpSp>
            <p:nvGrpSpPr>
              <p:cNvPr id="4" name="Group 71"/>
              <p:cNvGrpSpPr>
                <a:grpSpLocks/>
              </p:cNvGrpSpPr>
              <p:nvPr/>
            </p:nvGrpSpPr>
            <p:grpSpPr bwMode="auto">
              <a:xfrm>
                <a:off x="2064" y="720"/>
                <a:ext cx="3360" cy="2256"/>
                <a:chOff x="1968" y="720"/>
                <a:chExt cx="3360" cy="2256"/>
              </a:xfrm>
            </p:grpSpPr>
            <p:sp>
              <p:nvSpPr>
                <p:cNvPr id="27713" name="Rectangle 72"/>
                <p:cNvSpPr>
                  <a:spLocks noChangeArrowheads="1"/>
                </p:cNvSpPr>
                <p:nvPr/>
              </p:nvSpPr>
              <p:spPr bwMode="auto">
                <a:xfrm>
                  <a:off x="1968" y="720"/>
                  <a:ext cx="3264" cy="2256"/>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27714" name="Rectangle 73"/>
                <p:cNvSpPr>
                  <a:spLocks noChangeArrowheads="1"/>
                </p:cNvSpPr>
                <p:nvPr/>
              </p:nvSpPr>
              <p:spPr bwMode="auto">
                <a:xfrm>
                  <a:off x="2400" y="1968"/>
                  <a:ext cx="2496" cy="576"/>
                </a:xfrm>
                <a:prstGeom prst="rect">
                  <a:avLst/>
                </a:prstGeom>
                <a:solidFill>
                  <a:srgbClr val="CAEDF2">
                    <a:alpha val="50195"/>
                  </a:srgbClr>
                </a:solidFill>
                <a:ln w="19050">
                  <a:noFill/>
                  <a:miter lim="800000"/>
                  <a:headEnd/>
                  <a:tailEnd/>
                </a:ln>
              </p:spPr>
              <p:txBody>
                <a:bodyPr wrap="none" anchor="ctr"/>
                <a:lstStyle/>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p:txBody>
            </p:sp>
            <p:sp>
              <p:nvSpPr>
                <p:cNvPr id="27715" name="Line 74"/>
                <p:cNvSpPr>
                  <a:spLocks noChangeShapeType="1"/>
                </p:cNvSpPr>
                <p:nvPr/>
              </p:nvSpPr>
              <p:spPr bwMode="auto">
                <a:xfrm>
                  <a:off x="4726" y="743"/>
                  <a:ext cx="240" cy="288"/>
                </a:xfrm>
                <a:prstGeom prst="line">
                  <a:avLst/>
                </a:prstGeom>
                <a:noFill/>
                <a:ln w="28575">
                  <a:solidFill>
                    <a:srgbClr val="000000"/>
                  </a:solidFill>
                  <a:round/>
                  <a:headEnd type="none" w="sm" len="lg"/>
                  <a:tailEnd type="none" w="sm" len="lg"/>
                </a:ln>
              </p:spPr>
              <p:txBody>
                <a:bodyPr wrap="none" anchor="ctr"/>
                <a:lstStyle/>
                <a:p>
                  <a:endParaRPr lang="zh-CN" altLang="en-US"/>
                </a:p>
              </p:txBody>
            </p:sp>
            <p:sp>
              <p:nvSpPr>
                <p:cNvPr id="27716" name="Text Box 75"/>
                <p:cNvSpPr txBox="1">
                  <a:spLocks noChangeArrowheads="1"/>
                </p:cNvSpPr>
                <p:nvPr/>
              </p:nvSpPr>
              <p:spPr bwMode="auto">
                <a:xfrm>
                  <a:off x="4896" y="929"/>
                  <a:ext cx="432" cy="347"/>
                </a:xfrm>
                <a:prstGeom prst="rect">
                  <a:avLst/>
                </a:prstGeom>
                <a:noFill/>
                <a:ln w="9525">
                  <a:noFill/>
                  <a:miter lim="800000"/>
                  <a:headEnd/>
                  <a:tailEnd/>
                </a:ln>
              </p:spPr>
              <p:txBody>
                <a:bodyPr anchor="ctr">
                  <a:spAutoFit/>
                </a:bodyPr>
                <a:lstStyle/>
                <a:p>
                  <a:pPr fontAlgn="t">
                    <a:spcBef>
                      <a:spcPct val="50000"/>
                    </a:spcBef>
                  </a:pPr>
                  <a:r>
                    <a:rPr lang="en-US" altLang="zh-CN" sz="2400" b="1" i="1">
                      <a:solidFill>
                        <a:srgbClr val="990099"/>
                      </a:solidFill>
                      <a:latin typeface="Times New Roman" pitchFamily="18" charset="0"/>
                    </a:rPr>
                    <a:t>P</a:t>
                  </a:r>
                </a:p>
              </p:txBody>
            </p:sp>
            <p:graphicFrame>
              <p:nvGraphicFramePr>
                <p:cNvPr id="27660" name="Object 76"/>
                <p:cNvGraphicFramePr>
                  <a:graphicFrameLocks noChangeAspect="1"/>
                </p:cNvGraphicFramePr>
                <p:nvPr/>
              </p:nvGraphicFramePr>
              <p:xfrm>
                <a:off x="2493" y="1632"/>
                <a:ext cx="228" cy="336"/>
              </p:xfrm>
              <a:graphic>
                <a:graphicData uri="http://schemas.openxmlformats.org/presentationml/2006/ole">
                  <p:oleObj spid="_x0000_s43020" name="公式" r:id="rId8" imgW="215640" imgH="317160" progId="">
                    <p:embed/>
                  </p:oleObj>
                </a:graphicData>
              </a:graphic>
            </p:graphicFrame>
            <p:graphicFrame>
              <p:nvGraphicFramePr>
                <p:cNvPr id="27661" name="Object 77"/>
                <p:cNvGraphicFramePr>
                  <a:graphicFrameLocks noChangeAspect="1"/>
                </p:cNvGraphicFramePr>
                <p:nvPr/>
              </p:nvGraphicFramePr>
              <p:xfrm>
                <a:off x="2496" y="2496"/>
                <a:ext cx="228" cy="336"/>
              </p:xfrm>
              <a:graphic>
                <a:graphicData uri="http://schemas.openxmlformats.org/presentationml/2006/ole">
                  <p:oleObj spid="_x0000_s43021" name="公式" r:id="rId9" imgW="215640" imgH="317160" progId="">
                    <p:embed/>
                  </p:oleObj>
                </a:graphicData>
              </a:graphic>
            </p:graphicFrame>
            <p:graphicFrame>
              <p:nvGraphicFramePr>
                <p:cNvPr id="27662" name="Object 78"/>
                <p:cNvGraphicFramePr>
                  <a:graphicFrameLocks noChangeAspect="1"/>
                </p:cNvGraphicFramePr>
                <p:nvPr/>
              </p:nvGraphicFramePr>
              <p:xfrm>
                <a:off x="2496" y="2064"/>
                <a:ext cx="255" cy="336"/>
              </p:xfrm>
              <a:graphic>
                <a:graphicData uri="http://schemas.openxmlformats.org/presentationml/2006/ole">
                  <p:oleObj spid="_x0000_s43022" name="公式" r:id="rId10" imgW="241200" imgH="317160" progId="">
                    <p:embed/>
                  </p:oleObj>
                </a:graphicData>
              </a:graphic>
            </p:graphicFrame>
            <p:graphicFrame>
              <p:nvGraphicFramePr>
                <p:cNvPr id="27663" name="Object 79"/>
                <p:cNvGraphicFramePr>
                  <a:graphicFrameLocks noChangeAspect="1"/>
                </p:cNvGraphicFramePr>
                <p:nvPr/>
              </p:nvGraphicFramePr>
              <p:xfrm>
                <a:off x="2064" y="1776"/>
                <a:ext cx="304" cy="286"/>
              </p:xfrm>
              <a:graphic>
                <a:graphicData uri="http://schemas.openxmlformats.org/presentationml/2006/ole">
                  <p:oleObj spid="_x0000_s43023" name="Equation" r:id="rId11" imgW="228600" imgH="215640" progId="">
                    <p:embed/>
                  </p:oleObj>
                </a:graphicData>
              </a:graphic>
            </p:graphicFrame>
            <p:graphicFrame>
              <p:nvGraphicFramePr>
                <p:cNvPr id="27664" name="Object 80"/>
                <p:cNvGraphicFramePr>
                  <a:graphicFrameLocks noChangeAspect="1"/>
                </p:cNvGraphicFramePr>
                <p:nvPr/>
              </p:nvGraphicFramePr>
              <p:xfrm>
                <a:off x="2064" y="2400"/>
                <a:ext cx="321" cy="286"/>
              </p:xfrm>
              <a:graphic>
                <a:graphicData uri="http://schemas.openxmlformats.org/presentationml/2006/ole">
                  <p:oleObj spid="_x0000_s43024" name="Equation" r:id="rId12" imgW="241200" imgH="215640" progId="">
                    <p:embed/>
                  </p:oleObj>
                </a:graphicData>
              </a:graphic>
            </p:graphicFrame>
            <p:sp>
              <p:nvSpPr>
                <p:cNvPr id="27717" name="Line 81"/>
                <p:cNvSpPr>
                  <a:spLocks noChangeShapeType="1"/>
                </p:cNvSpPr>
                <p:nvPr/>
              </p:nvSpPr>
              <p:spPr bwMode="auto">
                <a:xfrm>
                  <a:off x="2400" y="1968"/>
                  <a:ext cx="2496" cy="0"/>
                </a:xfrm>
                <a:prstGeom prst="line">
                  <a:avLst/>
                </a:prstGeom>
                <a:noFill/>
                <a:ln w="19050">
                  <a:solidFill>
                    <a:srgbClr val="333333"/>
                  </a:solidFill>
                  <a:round/>
                  <a:headEnd/>
                  <a:tailEnd/>
                </a:ln>
              </p:spPr>
              <p:txBody>
                <a:bodyPr wrap="none"/>
                <a:lstStyle/>
                <a:p>
                  <a:endParaRPr lang="zh-CN" altLang="en-US"/>
                </a:p>
              </p:txBody>
            </p:sp>
            <p:sp>
              <p:nvSpPr>
                <p:cNvPr id="27718" name="Line 82"/>
                <p:cNvSpPr>
                  <a:spLocks noChangeShapeType="1"/>
                </p:cNvSpPr>
                <p:nvPr/>
              </p:nvSpPr>
              <p:spPr bwMode="auto">
                <a:xfrm>
                  <a:off x="2400" y="2544"/>
                  <a:ext cx="2496" cy="0"/>
                </a:xfrm>
                <a:prstGeom prst="line">
                  <a:avLst/>
                </a:prstGeom>
                <a:noFill/>
                <a:ln w="19050">
                  <a:solidFill>
                    <a:srgbClr val="333333"/>
                  </a:solidFill>
                  <a:round/>
                  <a:headEnd/>
                  <a:tailEnd/>
                </a:ln>
              </p:spPr>
              <p:txBody>
                <a:bodyPr wrap="none"/>
                <a:lstStyle/>
                <a:p>
                  <a:endParaRPr lang="zh-CN" altLang="en-US"/>
                </a:p>
              </p:txBody>
            </p:sp>
            <p:graphicFrame>
              <p:nvGraphicFramePr>
                <p:cNvPr id="27665" name="Object 83"/>
                <p:cNvGraphicFramePr>
                  <a:graphicFrameLocks noChangeAspect="1"/>
                </p:cNvGraphicFramePr>
                <p:nvPr/>
              </p:nvGraphicFramePr>
              <p:xfrm>
                <a:off x="4656" y="2094"/>
                <a:ext cx="176" cy="281"/>
              </p:xfrm>
              <a:graphic>
                <a:graphicData uri="http://schemas.openxmlformats.org/presentationml/2006/ole">
                  <p:oleObj spid="_x0000_s43025" name="Equation" r:id="rId13" imgW="190440" imgH="253800" progId="">
                    <p:embed/>
                  </p:oleObj>
                </a:graphicData>
              </a:graphic>
            </p:graphicFrame>
            <p:sp>
              <p:nvSpPr>
                <p:cNvPr id="27719" name="Line 84"/>
                <p:cNvSpPr>
                  <a:spLocks noChangeShapeType="1"/>
                </p:cNvSpPr>
                <p:nvPr/>
              </p:nvSpPr>
              <p:spPr bwMode="auto">
                <a:xfrm flipH="1" flipV="1">
                  <a:off x="4656" y="1968"/>
                  <a:ext cx="0" cy="576"/>
                </a:xfrm>
                <a:prstGeom prst="line">
                  <a:avLst/>
                </a:prstGeom>
                <a:noFill/>
                <a:ln w="19050">
                  <a:solidFill>
                    <a:srgbClr val="FF33CC"/>
                  </a:solidFill>
                  <a:round/>
                  <a:headEnd type="triangle" w="sm" len="lg"/>
                  <a:tailEnd type="triangle" w="sm" len="lg"/>
                </a:ln>
              </p:spPr>
              <p:txBody>
                <a:bodyPr wrap="none"/>
                <a:lstStyle/>
                <a:p>
                  <a:endParaRPr lang="zh-CN" altLang="en-US"/>
                </a:p>
              </p:txBody>
            </p:sp>
          </p:grpSp>
          <p:sp>
            <p:nvSpPr>
              <p:cNvPr id="27672" name="Text Box 85"/>
              <p:cNvSpPr txBox="1">
                <a:spLocks noChangeArrowheads="1"/>
              </p:cNvSpPr>
              <p:nvPr/>
            </p:nvSpPr>
            <p:spPr bwMode="auto">
              <a:xfrm>
                <a:off x="4120" y="786"/>
                <a:ext cx="438" cy="349"/>
              </a:xfrm>
              <a:prstGeom prst="rect">
                <a:avLst/>
              </a:prstGeom>
              <a:noFill/>
              <a:ln w="9525">
                <a:noFill/>
                <a:miter lim="800000"/>
                <a:headEnd/>
                <a:tailEnd/>
              </a:ln>
            </p:spPr>
            <p:txBody>
              <a:bodyPr anchor="ctr">
                <a:spAutoFit/>
              </a:bodyPr>
              <a:lstStyle/>
              <a:p>
                <a:pPr fontAlgn="t">
                  <a:spcBef>
                    <a:spcPct val="50000"/>
                  </a:spcBef>
                </a:pPr>
                <a:r>
                  <a:rPr lang="en-US" altLang="zh-CN" sz="2400" b="1">
                    <a:solidFill>
                      <a:schemeClr val="tx2"/>
                    </a:solidFill>
                    <a:latin typeface="Times New Roman" pitchFamily="18" charset="0"/>
                  </a:rPr>
                  <a:t>L</a:t>
                </a:r>
              </a:p>
            </p:txBody>
          </p:sp>
          <p:grpSp>
            <p:nvGrpSpPr>
              <p:cNvPr id="5" name="Group 86"/>
              <p:cNvGrpSpPr>
                <a:grpSpLocks/>
              </p:cNvGrpSpPr>
              <p:nvPr/>
            </p:nvGrpSpPr>
            <p:grpSpPr bwMode="auto">
              <a:xfrm>
                <a:off x="3072" y="1440"/>
                <a:ext cx="240" cy="1008"/>
                <a:chOff x="2976" y="1440"/>
                <a:chExt cx="240" cy="1008"/>
              </a:xfrm>
            </p:grpSpPr>
            <p:sp>
              <p:nvSpPr>
                <p:cNvPr id="27710" name="Line 87"/>
                <p:cNvSpPr>
                  <a:spLocks noChangeShapeType="1"/>
                </p:cNvSpPr>
                <p:nvPr/>
              </p:nvSpPr>
              <p:spPr bwMode="auto">
                <a:xfrm flipV="1">
                  <a:off x="3216" y="1440"/>
                  <a:ext cx="0" cy="1008"/>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grpSp>
              <p:nvGrpSpPr>
                <p:cNvPr id="6" name="Group 88"/>
                <p:cNvGrpSpPr>
                  <a:grpSpLocks/>
                </p:cNvGrpSpPr>
                <p:nvPr/>
              </p:nvGrpSpPr>
              <p:grpSpPr bwMode="auto">
                <a:xfrm>
                  <a:off x="2976" y="1440"/>
                  <a:ext cx="240" cy="336"/>
                  <a:chOff x="2976" y="1440"/>
                  <a:chExt cx="240" cy="336"/>
                </a:xfrm>
              </p:grpSpPr>
              <p:sp>
                <p:nvSpPr>
                  <p:cNvPr id="27712" name="Arc 89"/>
                  <p:cNvSpPr>
                    <a:spLocks/>
                  </p:cNvSpPr>
                  <p:nvPr/>
                </p:nvSpPr>
                <p:spPr bwMode="auto">
                  <a:xfrm flipH="1">
                    <a:off x="3024" y="1680"/>
                    <a:ext cx="192"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9900"/>
                    </a:solidFill>
                    <a:round/>
                    <a:headEnd type="none" w="sm" len="lg"/>
                    <a:tailEnd type="none" w="sm" len="lg"/>
                  </a:ln>
                </p:spPr>
                <p:txBody>
                  <a:bodyPr wrap="none" anchor="ctr"/>
                  <a:lstStyle/>
                  <a:p>
                    <a:endParaRPr lang="zh-CN" altLang="en-US"/>
                  </a:p>
                </p:txBody>
              </p:sp>
              <p:graphicFrame>
                <p:nvGraphicFramePr>
                  <p:cNvPr id="27659" name="Object 90"/>
                  <p:cNvGraphicFramePr>
                    <a:graphicFrameLocks noChangeAspect="1"/>
                  </p:cNvGraphicFramePr>
                  <p:nvPr/>
                </p:nvGraphicFramePr>
                <p:xfrm>
                  <a:off x="2976" y="1440"/>
                  <a:ext cx="119" cy="243"/>
                </p:xfrm>
                <a:graphic>
                  <a:graphicData uri="http://schemas.openxmlformats.org/presentationml/2006/ole">
                    <p:oleObj spid="_x0000_s43019" name="公式" r:id="rId14" imgW="114120" imgH="228600" progId="">
                      <p:embed/>
                    </p:oleObj>
                  </a:graphicData>
                </a:graphic>
              </p:graphicFrame>
            </p:grpSp>
          </p:grpSp>
          <p:grpSp>
            <p:nvGrpSpPr>
              <p:cNvPr id="7" name="Group 91"/>
              <p:cNvGrpSpPr>
                <a:grpSpLocks/>
              </p:cNvGrpSpPr>
              <p:nvPr/>
            </p:nvGrpSpPr>
            <p:grpSpPr bwMode="auto">
              <a:xfrm>
                <a:off x="3448" y="1411"/>
                <a:ext cx="490" cy="557"/>
                <a:chOff x="3352" y="1411"/>
                <a:chExt cx="490" cy="557"/>
              </a:xfrm>
            </p:grpSpPr>
            <p:sp>
              <p:nvSpPr>
                <p:cNvPr id="27708" name="Line 92"/>
                <p:cNvSpPr>
                  <a:spLocks noChangeShapeType="1"/>
                </p:cNvSpPr>
                <p:nvPr/>
              </p:nvSpPr>
              <p:spPr bwMode="auto">
                <a:xfrm flipH="1" flipV="1">
                  <a:off x="3552" y="1680"/>
                  <a:ext cx="240" cy="288"/>
                </a:xfrm>
                <a:prstGeom prst="line">
                  <a:avLst/>
                </a:prstGeom>
                <a:noFill/>
                <a:ln w="28575">
                  <a:solidFill>
                    <a:srgbClr val="CC0099"/>
                  </a:solidFill>
                  <a:prstDash val="dash"/>
                  <a:round/>
                  <a:headEnd type="none" w="sm" len="lg"/>
                  <a:tailEnd type="none" w="sm" len="lg"/>
                </a:ln>
              </p:spPr>
              <p:txBody>
                <a:bodyPr wrap="none" anchor="ctr"/>
                <a:lstStyle/>
                <a:p>
                  <a:endParaRPr lang="zh-CN" altLang="en-US"/>
                </a:p>
              </p:txBody>
            </p:sp>
            <p:sp>
              <p:nvSpPr>
                <p:cNvPr id="27709" name="Text Box 93"/>
                <p:cNvSpPr txBox="1">
                  <a:spLocks noChangeArrowheads="1"/>
                </p:cNvSpPr>
                <p:nvPr/>
              </p:nvSpPr>
              <p:spPr bwMode="auto">
                <a:xfrm>
                  <a:off x="3352" y="1411"/>
                  <a:ext cx="490" cy="349"/>
                </a:xfrm>
                <a:prstGeom prst="rect">
                  <a:avLst/>
                </a:prstGeom>
                <a:noFill/>
                <a:ln w="9525">
                  <a:noFill/>
                  <a:miter lim="800000"/>
                  <a:headEnd/>
                  <a:tailEnd/>
                </a:ln>
              </p:spPr>
              <p:txBody>
                <a:bodyPr anchor="ctr">
                  <a:spAutoFit/>
                </a:bodyPr>
                <a:lstStyle/>
                <a:p>
                  <a:pPr fontAlgn="t">
                    <a:spcBef>
                      <a:spcPct val="50000"/>
                    </a:spcBef>
                  </a:pPr>
                  <a:r>
                    <a:rPr lang="en-US" altLang="zh-CN" sz="2400" b="1" i="1">
                      <a:solidFill>
                        <a:schemeClr val="tx2"/>
                      </a:solidFill>
                      <a:latin typeface="Times New Roman" pitchFamily="18" charset="0"/>
                    </a:rPr>
                    <a:t>D</a:t>
                  </a:r>
                </a:p>
              </p:txBody>
            </p:sp>
          </p:grpSp>
          <p:grpSp>
            <p:nvGrpSpPr>
              <p:cNvPr id="8" name="Group 94"/>
              <p:cNvGrpSpPr>
                <a:grpSpLocks/>
              </p:cNvGrpSpPr>
              <p:nvPr/>
            </p:nvGrpSpPr>
            <p:grpSpPr bwMode="auto">
              <a:xfrm>
                <a:off x="3600" y="864"/>
                <a:ext cx="1344" cy="2144"/>
                <a:chOff x="3504" y="864"/>
                <a:chExt cx="1344" cy="2144"/>
              </a:xfrm>
            </p:grpSpPr>
            <p:sp>
              <p:nvSpPr>
                <p:cNvPr id="27700" name="Line 95"/>
                <p:cNvSpPr>
                  <a:spLocks noChangeShapeType="1"/>
                </p:cNvSpPr>
                <p:nvPr/>
              </p:nvSpPr>
              <p:spPr bwMode="auto">
                <a:xfrm flipV="1">
                  <a:off x="4320" y="1296"/>
                  <a:ext cx="288" cy="240"/>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27701" name="Line 96"/>
                <p:cNvSpPr>
                  <a:spLocks noChangeShapeType="1"/>
                </p:cNvSpPr>
                <p:nvPr/>
              </p:nvSpPr>
              <p:spPr bwMode="auto">
                <a:xfrm flipV="1">
                  <a:off x="3504" y="1968"/>
                  <a:ext cx="288" cy="576"/>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7702" name="Line 97"/>
                <p:cNvSpPr>
                  <a:spLocks noChangeShapeType="1"/>
                </p:cNvSpPr>
                <p:nvPr/>
              </p:nvSpPr>
              <p:spPr bwMode="auto">
                <a:xfrm flipV="1">
                  <a:off x="3792" y="1440"/>
                  <a:ext cx="624" cy="528"/>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7703" name="Line 98"/>
                <p:cNvSpPr>
                  <a:spLocks noChangeShapeType="1"/>
                </p:cNvSpPr>
                <p:nvPr/>
              </p:nvSpPr>
              <p:spPr bwMode="auto">
                <a:xfrm>
                  <a:off x="3504" y="2544"/>
                  <a:ext cx="336" cy="384"/>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7704" name="Line 99"/>
                <p:cNvSpPr>
                  <a:spLocks noChangeShapeType="1"/>
                </p:cNvSpPr>
                <p:nvPr/>
              </p:nvSpPr>
              <p:spPr bwMode="auto">
                <a:xfrm flipV="1">
                  <a:off x="4560" y="864"/>
                  <a:ext cx="288" cy="480"/>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27705" name="Text Box 100"/>
                <p:cNvSpPr txBox="1">
                  <a:spLocks noChangeArrowheads="1"/>
                </p:cNvSpPr>
                <p:nvPr/>
              </p:nvSpPr>
              <p:spPr bwMode="auto">
                <a:xfrm>
                  <a:off x="3796" y="1843"/>
                  <a:ext cx="579" cy="348"/>
                </a:xfrm>
                <a:prstGeom prst="rect">
                  <a:avLst/>
                </a:prstGeom>
                <a:noFill/>
                <a:ln w="9525">
                  <a:noFill/>
                  <a:miter lim="800000"/>
                  <a:headEnd/>
                  <a:tailEnd/>
                </a:ln>
              </p:spPr>
              <p:txBody>
                <a:bodyPr anchor="ctr">
                  <a:spAutoFit/>
                </a:bodyPr>
                <a:lstStyle/>
                <a:p>
                  <a:pPr fontAlgn="t">
                    <a:spcBef>
                      <a:spcPct val="50000"/>
                    </a:spcBef>
                  </a:pPr>
                  <a:r>
                    <a:rPr lang="en-US" altLang="zh-CN" sz="2400" b="1" i="1">
                      <a:solidFill>
                        <a:schemeClr val="tx2"/>
                      </a:solidFill>
                      <a:latin typeface="Times New Roman" pitchFamily="18" charset="0"/>
                    </a:rPr>
                    <a:t>C</a:t>
                  </a:r>
                </a:p>
              </p:txBody>
            </p:sp>
            <p:sp>
              <p:nvSpPr>
                <p:cNvPr id="27706" name="Text Box 101"/>
                <p:cNvSpPr txBox="1">
                  <a:spLocks noChangeArrowheads="1"/>
                </p:cNvSpPr>
                <p:nvPr/>
              </p:nvSpPr>
              <p:spPr bwMode="auto">
                <a:xfrm>
                  <a:off x="4062" y="1315"/>
                  <a:ext cx="403" cy="349"/>
                </a:xfrm>
                <a:prstGeom prst="rect">
                  <a:avLst/>
                </a:prstGeom>
                <a:noFill/>
                <a:ln w="9525">
                  <a:noFill/>
                  <a:miter lim="800000"/>
                  <a:headEnd/>
                  <a:tailEnd/>
                </a:ln>
              </p:spPr>
              <p:txBody>
                <a:bodyPr anchor="ctr">
                  <a:spAutoFit/>
                </a:bodyPr>
                <a:lstStyle/>
                <a:p>
                  <a:pPr fontAlgn="t">
                    <a:spcBef>
                      <a:spcPct val="50000"/>
                    </a:spcBef>
                  </a:pPr>
                  <a:r>
                    <a:rPr lang="en-US" altLang="zh-CN" sz="2400" b="1">
                      <a:solidFill>
                        <a:srgbClr val="FF0000"/>
                      </a:solidFill>
                      <a:latin typeface="Times New Roman" pitchFamily="18" charset="0"/>
                    </a:rPr>
                    <a:t>3</a:t>
                  </a:r>
                </a:p>
              </p:txBody>
            </p:sp>
            <p:sp>
              <p:nvSpPr>
                <p:cNvPr id="27707" name="Text Box 102"/>
                <p:cNvSpPr txBox="1">
                  <a:spLocks noChangeArrowheads="1"/>
                </p:cNvSpPr>
                <p:nvPr/>
              </p:nvSpPr>
              <p:spPr bwMode="auto">
                <a:xfrm>
                  <a:off x="3507" y="2659"/>
                  <a:ext cx="575" cy="349"/>
                </a:xfrm>
                <a:prstGeom prst="rect">
                  <a:avLst/>
                </a:prstGeom>
                <a:noFill/>
                <a:ln w="9525">
                  <a:noFill/>
                  <a:miter lim="800000"/>
                  <a:headEnd/>
                  <a:tailEnd/>
                </a:ln>
              </p:spPr>
              <p:txBody>
                <a:bodyPr anchor="ctr">
                  <a:spAutoFit/>
                </a:bodyPr>
                <a:lstStyle/>
                <a:p>
                  <a:pPr fontAlgn="t">
                    <a:spcBef>
                      <a:spcPct val="50000"/>
                    </a:spcBef>
                  </a:pPr>
                  <a:r>
                    <a:rPr lang="en-US" altLang="zh-CN" sz="2400" b="1">
                      <a:solidFill>
                        <a:srgbClr val="0000FF"/>
                      </a:solidFill>
                      <a:latin typeface="Times New Roman" pitchFamily="18" charset="0"/>
                    </a:rPr>
                    <a:t>4</a:t>
                  </a:r>
                </a:p>
              </p:txBody>
            </p:sp>
          </p:grpSp>
          <p:grpSp>
            <p:nvGrpSpPr>
              <p:cNvPr id="9" name="Group 103"/>
              <p:cNvGrpSpPr>
                <a:grpSpLocks/>
              </p:cNvGrpSpPr>
              <p:nvPr/>
            </p:nvGrpSpPr>
            <p:grpSpPr bwMode="auto">
              <a:xfrm>
                <a:off x="3888" y="1968"/>
                <a:ext cx="1306" cy="1040"/>
                <a:chOff x="3792" y="1968"/>
                <a:chExt cx="1306" cy="1040"/>
              </a:xfrm>
            </p:grpSpPr>
            <p:sp>
              <p:nvSpPr>
                <p:cNvPr id="27695" name="Line 104"/>
                <p:cNvSpPr>
                  <a:spLocks noChangeShapeType="1"/>
                </p:cNvSpPr>
                <p:nvPr/>
              </p:nvSpPr>
              <p:spPr bwMode="auto">
                <a:xfrm>
                  <a:off x="3792" y="1968"/>
                  <a:ext cx="288" cy="576"/>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7696" name="Line 105"/>
                <p:cNvSpPr>
                  <a:spLocks noChangeShapeType="1"/>
                </p:cNvSpPr>
                <p:nvPr/>
              </p:nvSpPr>
              <p:spPr bwMode="auto">
                <a:xfrm flipV="1">
                  <a:off x="4080" y="2112"/>
                  <a:ext cx="192" cy="432"/>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7697" name="Line 106"/>
                <p:cNvSpPr>
                  <a:spLocks noChangeShapeType="1"/>
                </p:cNvSpPr>
                <p:nvPr/>
              </p:nvSpPr>
              <p:spPr bwMode="auto">
                <a:xfrm>
                  <a:off x="4080" y="2544"/>
                  <a:ext cx="336" cy="384"/>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7698" name="Text Box 107"/>
                <p:cNvSpPr txBox="1">
                  <a:spLocks noChangeArrowheads="1"/>
                </p:cNvSpPr>
                <p:nvPr/>
              </p:nvSpPr>
              <p:spPr bwMode="auto">
                <a:xfrm>
                  <a:off x="4172" y="2465"/>
                  <a:ext cx="926" cy="348"/>
                </a:xfrm>
                <a:prstGeom prst="rect">
                  <a:avLst/>
                </a:prstGeom>
                <a:noFill/>
                <a:ln w="9525">
                  <a:noFill/>
                  <a:miter lim="800000"/>
                  <a:headEnd/>
                  <a:tailEnd/>
                </a:ln>
              </p:spPr>
              <p:txBody>
                <a:bodyPr anchor="ctr">
                  <a:spAutoFit/>
                </a:bodyPr>
                <a:lstStyle/>
                <a:p>
                  <a:pPr fontAlgn="t">
                    <a:spcBef>
                      <a:spcPct val="50000"/>
                    </a:spcBef>
                  </a:pPr>
                  <a:r>
                    <a:rPr lang="en-US" altLang="zh-CN" sz="2400" b="1" i="1">
                      <a:solidFill>
                        <a:schemeClr val="tx2"/>
                      </a:solidFill>
                      <a:latin typeface="Times New Roman" pitchFamily="18" charset="0"/>
                    </a:rPr>
                    <a:t>E</a:t>
                  </a:r>
                </a:p>
              </p:txBody>
            </p:sp>
            <p:sp>
              <p:nvSpPr>
                <p:cNvPr id="27699" name="Text Box 108"/>
                <p:cNvSpPr txBox="1">
                  <a:spLocks noChangeArrowheads="1"/>
                </p:cNvSpPr>
                <p:nvPr/>
              </p:nvSpPr>
              <p:spPr bwMode="auto">
                <a:xfrm>
                  <a:off x="4080" y="2659"/>
                  <a:ext cx="672" cy="349"/>
                </a:xfrm>
                <a:prstGeom prst="rect">
                  <a:avLst/>
                </a:prstGeom>
                <a:noFill/>
                <a:ln w="9525">
                  <a:noFill/>
                  <a:miter lim="800000"/>
                  <a:headEnd/>
                  <a:tailEnd/>
                </a:ln>
              </p:spPr>
              <p:txBody>
                <a:bodyPr anchor="ctr">
                  <a:spAutoFit/>
                </a:bodyPr>
                <a:lstStyle/>
                <a:p>
                  <a:pPr fontAlgn="t">
                    <a:spcBef>
                      <a:spcPct val="50000"/>
                    </a:spcBef>
                  </a:pPr>
                  <a:r>
                    <a:rPr lang="en-US" altLang="zh-CN" sz="2400" b="1">
                      <a:solidFill>
                        <a:srgbClr val="0000FF"/>
                      </a:solidFill>
                      <a:latin typeface="Times New Roman" pitchFamily="18" charset="0"/>
                    </a:rPr>
                    <a:t>5</a:t>
                  </a:r>
                </a:p>
              </p:txBody>
            </p:sp>
          </p:grpSp>
          <p:grpSp>
            <p:nvGrpSpPr>
              <p:cNvPr id="10" name="Group 109"/>
              <p:cNvGrpSpPr>
                <a:grpSpLocks/>
              </p:cNvGrpSpPr>
              <p:nvPr/>
            </p:nvGrpSpPr>
            <p:grpSpPr bwMode="auto">
              <a:xfrm>
                <a:off x="2592" y="1124"/>
                <a:ext cx="1010" cy="1068"/>
                <a:chOff x="2496" y="1124"/>
                <a:chExt cx="1010" cy="1068"/>
              </a:xfrm>
            </p:grpSpPr>
            <p:sp>
              <p:nvSpPr>
                <p:cNvPr id="27691" name="Line 110"/>
                <p:cNvSpPr>
                  <a:spLocks noChangeShapeType="1"/>
                </p:cNvSpPr>
                <p:nvPr/>
              </p:nvSpPr>
              <p:spPr bwMode="auto">
                <a:xfrm rot="396450" flipH="1" flipV="1">
                  <a:off x="2641" y="1440"/>
                  <a:ext cx="144" cy="96"/>
                </a:xfrm>
                <a:prstGeom prst="line">
                  <a:avLst/>
                </a:prstGeom>
                <a:noFill/>
                <a:ln w="38100">
                  <a:solidFill>
                    <a:srgbClr val="FF0000"/>
                  </a:solidFill>
                  <a:round/>
                  <a:headEnd type="triangle" w="sm" len="lg"/>
                  <a:tailEnd type="none" w="sm" len="lg"/>
                </a:ln>
              </p:spPr>
              <p:txBody>
                <a:bodyPr wrap="none" anchor="ctr"/>
                <a:lstStyle/>
                <a:p>
                  <a:endParaRPr lang="zh-CN" altLang="en-US"/>
                </a:p>
              </p:txBody>
            </p:sp>
            <p:sp>
              <p:nvSpPr>
                <p:cNvPr id="27692" name="Text Box 111"/>
                <p:cNvSpPr txBox="1">
                  <a:spLocks noChangeArrowheads="1"/>
                </p:cNvSpPr>
                <p:nvPr/>
              </p:nvSpPr>
              <p:spPr bwMode="auto">
                <a:xfrm>
                  <a:off x="2975" y="1844"/>
                  <a:ext cx="531" cy="348"/>
                </a:xfrm>
                <a:prstGeom prst="rect">
                  <a:avLst/>
                </a:prstGeom>
                <a:noFill/>
                <a:ln w="9525">
                  <a:noFill/>
                  <a:miter lim="800000"/>
                  <a:headEnd/>
                  <a:tailEnd/>
                </a:ln>
              </p:spPr>
              <p:txBody>
                <a:bodyPr anchor="ctr">
                  <a:spAutoFit/>
                </a:bodyPr>
                <a:lstStyle/>
                <a:p>
                  <a:pPr fontAlgn="t">
                    <a:spcBef>
                      <a:spcPct val="50000"/>
                    </a:spcBef>
                  </a:pPr>
                  <a:r>
                    <a:rPr lang="en-US" altLang="zh-CN" sz="2400" b="1" i="1">
                      <a:solidFill>
                        <a:schemeClr val="tx2"/>
                      </a:solidFill>
                      <a:latin typeface="Times New Roman" pitchFamily="18" charset="0"/>
                    </a:rPr>
                    <a:t>A</a:t>
                  </a:r>
                </a:p>
              </p:txBody>
            </p:sp>
            <p:sp>
              <p:nvSpPr>
                <p:cNvPr id="27693" name="Line 112"/>
                <p:cNvSpPr>
                  <a:spLocks noChangeShapeType="1"/>
                </p:cNvSpPr>
                <p:nvPr/>
              </p:nvSpPr>
              <p:spPr bwMode="auto">
                <a:xfrm>
                  <a:off x="2496" y="1296"/>
                  <a:ext cx="720" cy="672"/>
                </a:xfrm>
                <a:prstGeom prst="line">
                  <a:avLst/>
                </a:prstGeom>
                <a:noFill/>
                <a:ln w="38100">
                  <a:solidFill>
                    <a:srgbClr val="FF0000"/>
                  </a:solidFill>
                  <a:round/>
                  <a:headEnd type="none" w="sm" len="lg"/>
                  <a:tailEnd type="none" w="sm" len="lg"/>
                </a:ln>
              </p:spPr>
              <p:txBody>
                <a:bodyPr wrap="none" anchor="ctr"/>
                <a:lstStyle/>
                <a:p>
                  <a:endParaRPr lang="zh-CN" altLang="en-US"/>
                </a:p>
              </p:txBody>
            </p:sp>
            <p:sp>
              <p:nvSpPr>
                <p:cNvPr id="27694" name="Text Box 113"/>
                <p:cNvSpPr txBox="1">
                  <a:spLocks noChangeArrowheads="1"/>
                </p:cNvSpPr>
                <p:nvPr/>
              </p:nvSpPr>
              <p:spPr bwMode="auto">
                <a:xfrm>
                  <a:off x="2592" y="1124"/>
                  <a:ext cx="432" cy="348"/>
                </a:xfrm>
                <a:prstGeom prst="rect">
                  <a:avLst/>
                </a:prstGeom>
                <a:noFill/>
                <a:ln w="9525">
                  <a:noFill/>
                  <a:miter lim="800000"/>
                  <a:headEnd/>
                  <a:tailEnd/>
                </a:ln>
              </p:spPr>
              <p:txBody>
                <a:bodyPr anchor="ctr">
                  <a:spAutoFit/>
                </a:bodyPr>
                <a:lstStyle/>
                <a:p>
                  <a:pPr fontAlgn="t">
                    <a:spcBef>
                      <a:spcPct val="50000"/>
                    </a:spcBef>
                  </a:pPr>
                  <a:r>
                    <a:rPr lang="en-US" altLang="zh-CN" sz="2400" b="1">
                      <a:solidFill>
                        <a:srgbClr val="FF0000"/>
                      </a:solidFill>
                      <a:latin typeface="Times New Roman" pitchFamily="18" charset="0"/>
                    </a:rPr>
                    <a:t>1</a:t>
                  </a:r>
                  <a:endParaRPr lang="en-US" altLang="zh-CN" sz="2400" b="1">
                    <a:latin typeface="Times New Roman" pitchFamily="18" charset="0"/>
                  </a:endParaRPr>
                </a:p>
              </p:txBody>
            </p:sp>
          </p:grpSp>
          <p:grpSp>
            <p:nvGrpSpPr>
              <p:cNvPr id="11" name="Group 114"/>
              <p:cNvGrpSpPr>
                <a:grpSpLocks/>
              </p:cNvGrpSpPr>
              <p:nvPr/>
            </p:nvGrpSpPr>
            <p:grpSpPr bwMode="auto">
              <a:xfrm>
                <a:off x="3312" y="1968"/>
                <a:ext cx="322" cy="768"/>
                <a:chOff x="3216" y="1968"/>
                <a:chExt cx="322" cy="768"/>
              </a:xfrm>
            </p:grpSpPr>
            <p:grpSp>
              <p:nvGrpSpPr>
                <p:cNvPr id="12" name="Group 115"/>
                <p:cNvGrpSpPr>
                  <a:grpSpLocks/>
                </p:cNvGrpSpPr>
                <p:nvPr/>
              </p:nvGrpSpPr>
              <p:grpSpPr bwMode="auto">
                <a:xfrm>
                  <a:off x="3216" y="2016"/>
                  <a:ext cx="322" cy="490"/>
                  <a:chOff x="3216" y="2016"/>
                  <a:chExt cx="322" cy="490"/>
                </a:xfrm>
              </p:grpSpPr>
              <p:sp>
                <p:nvSpPr>
                  <p:cNvPr id="27689" name="Arc 116"/>
                  <p:cNvSpPr>
                    <a:spLocks/>
                  </p:cNvSpPr>
                  <p:nvPr/>
                </p:nvSpPr>
                <p:spPr bwMode="auto">
                  <a:xfrm rot="13394629" flipH="1">
                    <a:off x="3217" y="2160"/>
                    <a:ext cx="96" cy="137"/>
                  </a:xfrm>
                  <a:custGeom>
                    <a:avLst/>
                    <a:gdLst>
                      <a:gd name="T0" fmla="*/ 0 w 21600"/>
                      <a:gd name="T1" fmla="*/ 0 h 20614"/>
                      <a:gd name="T2" fmla="*/ 0 w 21600"/>
                      <a:gd name="T3" fmla="*/ 0 h 20614"/>
                      <a:gd name="T4" fmla="*/ 0 w 21600"/>
                      <a:gd name="T5" fmla="*/ 0 h 20614"/>
                      <a:gd name="T6" fmla="*/ 0 60000 65536"/>
                      <a:gd name="T7" fmla="*/ 0 60000 65536"/>
                      <a:gd name="T8" fmla="*/ 0 60000 65536"/>
                      <a:gd name="T9" fmla="*/ 0 w 21600"/>
                      <a:gd name="T10" fmla="*/ 0 h 20614"/>
                      <a:gd name="T11" fmla="*/ 21600 w 21600"/>
                      <a:gd name="T12" fmla="*/ 20614 h 20614"/>
                    </a:gdLst>
                    <a:ahLst/>
                    <a:cxnLst>
                      <a:cxn ang="T6">
                        <a:pos x="T0" y="T1"/>
                      </a:cxn>
                      <a:cxn ang="T7">
                        <a:pos x="T2" y="T3"/>
                      </a:cxn>
                      <a:cxn ang="T8">
                        <a:pos x="T4" y="T5"/>
                      </a:cxn>
                    </a:cxnLst>
                    <a:rect l="T9" t="T10" r="T11" b="T12"/>
                    <a:pathLst>
                      <a:path w="21600" h="20614" fill="none" extrusionOk="0">
                        <a:moveTo>
                          <a:pt x="6451" y="-1"/>
                        </a:moveTo>
                        <a:cubicBezTo>
                          <a:pt x="15464" y="2820"/>
                          <a:pt x="21600" y="11169"/>
                          <a:pt x="21600" y="20614"/>
                        </a:cubicBezTo>
                      </a:path>
                      <a:path w="21600" h="20614" stroke="0" extrusionOk="0">
                        <a:moveTo>
                          <a:pt x="6451" y="-1"/>
                        </a:moveTo>
                        <a:cubicBezTo>
                          <a:pt x="15464" y="2820"/>
                          <a:pt x="21600" y="11169"/>
                          <a:pt x="21600" y="20614"/>
                        </a:cubicBezTo>
                        <a:lnTo>
                          <a:pt x="0" y="20614"/>
                        </a:lnTo>
                        <a:close/>
                      </a:path>
                    </a:pathLst>
                  </a:custGeom>
                  <a:noFill/>
                  <a:ln w="28575">
                    <a:solidFill>
                      <a:srgbClr val="FF9900"/>
                    </a:solidFill>
                    <a:round/>
                    <a:headEnd type="none" w="sm" len="lg"/>
                    <a:tailEnd type="none" w="sm" len="lg"/>
                  </a:ln>
                </p:spPr>
                <p:txBody>
                  <a:bodyPr wrap="none" anchor="ctr"/>
                  <a:lstStyle/>
                  <a:p>
                    <a:endParaRPr lang="zh-CN" altLang="en-US"/>
                  </a:p>
                </p:txBody>
              </p:sp>
              <p:sp>
                <p:nvSpPr>
                  <p:cNvPr id="27690" name="Arc 117"/>
                  <p:cNvSpPr>
                    <a:spLocks/>
                  </p:cNvSpPr>
                  <p:nvPr/>
                </p:nvSpPr>
                <p:spPr bwMode="auto">
                  <a:xfrm rot="10986807" flipV="1">
                    <a:off x="3361" y="2254"/>
                    <a:ext cx="177" cy="50"/>
                  </a:xfrm>
                  <a:custGeom>
                    <a:avLst/>
                    <a:gdLst>
                      <a:gd name="T0" fmla="*/ 0 w 18917"/>
                      <a:gd name="T1" fmla="*/ 0 h 21245"/>
                      <a:gd name="T2" fmla="*/ 0 w 18917"/>
                      <a:gd name="T3" fmla="*/ 0 h 21245"/>
                      <a:gd name="T4" fmla="*/ 0 w 18917"/>
                      <a:gd name="T5" fmla="*/ 0 h 21245"/>
                      <a:gd name="T6" fmla="*/ 0 60000 65536"/>
                      <a:gd name="T7" fmla="*/ 0 60000 65536"/>
                      <a:gd name="T8" fmla="*/ 0 60000 65536"/>
                      <a:gd name="T9" fmla="*/ 0 w 18917"/>
                      <a:gd name="T10" fmla="*/ 0 h 21245"/>
                      <a:gd name="T11" fmla="*/ 18917 w 18917"/>
                      <a:gd name="T12" fmla="*/ 21245 h 21245"/>
                    </a:gdLst>
                    <a:ahLst/>
                    <a:cxnLst>
                      <a:cxn ang="T6">
                        <a:pos x="T0" y="T1"/>
                      </a:cxn>
                      <a:cxn ang="T7">
                        <a:pos x="T2" y="T3"/>
                      </a:cxn>
                      <a:cxn ang="T8">
                        <a:pos x="T4" y="T5"/>
                      </a:cxn>
                    </a:cxnLst>
                    <a:rect l="T9" t="T10" r="T11" b="T12"/>
                    <a:pathLst>
                      <a:path w="18917" h="21245" fill="none" extrusionOk="0">
                        <a:moveTo>
                          <a:pt x="3899" y="-1"/>
                        </a:moveTo>
                        <a:cubicBezTo>
                          <a:pt x="10274" y="1169"/>
                          <a:pt x="15788" y="5141"/>
                          <a:pt x="18917" y="10818"/>
                        </a:cubicBezTo>
                      </a:path>
                      <a:path w="18917" h="21245" stroke="0" extrusionOk="0">
                        <a:moveTo>
                          <a:pt x="3899" y="-1"/>
                        </a:moveTo>
                        <a:cubicBezTo>
                          <a:pt x="10274" y="1169"/>
                          <a:pt x="15788" y="5141"/>
                          <a:pt x="18917" y="10818"/>
                        </a:cubicBezTo>
                        <a:lnTo>
                          <a:pt x="0" y="21245"/>
                        </a:lnTo>
                        <a:close/>
                      </a:path>
                    </a:pathLst>
                  </a:custGeom>
                  <a:noFill/>
                  <a:ln w="28575">
                    <a:solidFill>
                      <a:srgbClr val="FF9900"/>
                    </a:solidFill>
                    <a:round/>
                    <a:headEnd type="none" w="sm" len="lg"/>
                    <a:tailEnd type="none" w="sm" len="lg"/>
                  </a:ln>
                </p:spPr>
                <p:txBody>
                  <a:bodyPr wrap="none" anchor="ctr"/>
                  <a:lstStyle/>
                  <a:p>
                    <a:endParaRPr lang="zh-CN" altLang="en-US"/>
                  </a:p>
                </p:txBody>
              </p:sp>
              <p:graphicFrame>
                <p:nvGraphicFramePr>
                  <p:cNvPr id="27657" name="Object 118"/>
                  <p:cNvGraphicFramePr>
                    <a:graphicFrameLocks noChangeAspect="1"/>
                  </p:cNvGraphicFramePr>
                  <p:nvPr/>
                </p:nvGraphicFramePr>
                <p:xfrm>
                  <a:off x="3216" y="2304"/>
                  <a:ext cx="149" cy="202"/>
                </p:xfrm>
                <a:graphic>
                  <a:graphicData uri="http://schemas.openxmlformats.org/presentationml/2006/ole">
                    <p:oleObj spid="_x0000_s43017" name="公式" r:id="rId15" imgW="177480" imgH="241200" progId="">
                      <p:embed/>
                    </p:oleObj>
                  </a:graphicData>
                </a:graphic>
              </p:graphicFrame>
              <p:graphicFrame>
                <p:nvGraphicFramePr>
                  <p:cNvPr id="27658" name="Object 119"/>
                  <p:cNvGraphicFramePr>
                    <a:graphicFrameLocks noChangeAspect="1"/>
                  </p:cNvGraphicFramePr>
                  <p:nvPr/>
                </p:nvGraphicFramePr>
                <p:xfrm>
                  <a:off x="3360" y="2016"/>
                  <a:ext cx="149" cy="202"/>
                </p:xfrm>
                <a:graphic>
                  <a:graphicData uri="http://schemas.openxmlformats.org/presentationml/2006/ole">
                    <p:oleObj spid="_x0000_s43018" name="公式" r:id="rId16" imgW="177480" imgH="241200" progId="">
                      <p:embed/>
                    </p:oleObj>
                  </a:graphicData>
                </a:graphic>
              </p:graphicFrame>
            </p:grpSp>
            <p:sp>
              <p:nvSpPr>
                <p:cNvPr id="27688" name="Line 120"/>
                <p:cNvSpPr>
                  <a:spLocks noChangeShapeType="1"/>
                </p:cNvSpPr>
                <p:nvPr/>
              </p:nvSpPr>
              <p:spPr bwMode="auto">
                <a:xfrm flipV="1">
                  <a:off x="3504" y="1968"/>
                  <a:ext cx="0" cy="768"/>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grpSp>
          <p:grpSp>
            <p:nvGrpSpPr>
              <p:cNvPr id="13" name="Group 121"/>
              <p:cNvGrpSpPr>
                <a:grpSpLocks/>
              </p:cNvGrpSpPr>
              <p:nvPr/>
            </p:nvGrpSpPr>
            <p:grpSpPr bwMode="auto">
              <a:xfrm>
                <a:off x="3312" y="864"/>
                <a:ext cx="1632" cy="1973"/>
                <a:chOff x="3216" y="864"/>
                <a:chExt cx="1632" cy="1973"/>
              </a:xfrm>
            </p:grpSpPr>
            <p:sp>
              <p:nvSpPr>
                <p:cNvPr id="27681" name="Line 122"/>
                <p:cNvSpPr>
                  <a:spLocks noChangeShapeType="1"/>
                </p:cNvSpPr>
                <p:nvPr/>
              </p:nvSpPr>
              <p:spPr bwMode="auto">
                <a:xfrm>
                  <a:off x="3216" y="1968"/>
                  <a:ext cx="288" cy="576"/>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7682" name="Text Box 123"/>
                <p:cNvSpPr txBox="1">
                  <a:spLocks noChangeArrowheads="1"/>
                </p:cNvSpPr>
                <p:nvPr/>
              </p:nvSpPr>
              <p:spPr bwMode="auto">
                <a:xfrm>
                  <a:off x="3265" y="2488"/>
                  <a:ext cx="529" cy="349"/>
                </a:xfrm>
                <a:prstGeom prst="rect">
                  <a:avLst/>
                </a:prstGeom>
                <a:noFill/>
                <a:ln w="9525">
                  <a:noFill/>
                  <a:miter lim="800000"/>
                  <a:headEnd/>
                  <a:tailEnd/>
                </a:ln>
              </p:spPr>
              <p:txBody>
                <a:bodyPr anchor="ctr">
                  <a:spAutoFit/>
                </a:bodyPr>
                <a:lstStyle/>
                <a:p>
                  <a:pPr fontAlgn="t">
                    <a:spcBef>
                      <a:spcPct val="50000"/>
                    </a:spcBef>
                  </a:pPr>
                  <a:r>
                    <a:rPr lang="en-US" altLang="zh-CN" sz="2400" b="1" i="1">
                      <a:solidFill>
                        <a:schemeClr val="tx2"/>
                      </a:solidFill>
                      <a:latin typeface="Times New Roman" pitchFamily="18" charset="0"/>
                    </a:rPr>
                    <a:t>B</a:t>
                  </a:r>
                </a:p>
              </p:txBody>
            </p:sp>
            <p:sp>
              <p:nvSpPr>
                <p:cNvPr id="27683" name="Line 124"/>
                <p:cNvSpPr>
                  <a:spLocks noChangeShapeType="1"/>
                </p:cNvSpPr>
                <p:nvPr/>
              </p:nvSpPr>
              <p:spPr bwMode="auto">
                <a:xfrm flipV="1">
                  <a:off x="4320" y="864"/>
                  <a:ext cx="528" cy="144"/>
                </a:xfrm>
                <a:prstGeom prst="line">
                  <a:avLst/>
                </a:prstGeom>
                <a:noFill/>
                <a:ln w="28575">
                  <a:solidFill>
                    <a:srgbClr val="FF0000"/>
                  </a:solidFill>
                  <a:round/>
                  <a:headEnd type="none" w="sm" len="lg"/>
                  <a:tailEnd type="none" w="sm" len="lg"/>
                </a:ln>
              </p:spPr>
              <p:txBody>
                <a:bodyPr wrap="none" anchor="ctr"/>
                <a:lstStyle/>
                <a:p>
                  <a:endParaRPr lang="zh-CN" altLang="en-US"/>
                </a:p>
              </p:txBody>
            </p:sp>
            <p:sp>
              <p:nvSpPr>
                <p:cNvPr id="27684" name="Text Box 125"/>
                <p:cNvSpPr txBox="1">
                  <a:spLocks noChangeArrowheads="1"/>
                </p:cNvSpPr>
                <p:nvPr/>
              </p:nvSpPr>
              <p:spPr bwMode="auto">
                <a:xfrm>
                  <a:off x="3794" y="979"/>
                  <a:ext cx="479" cy="348"/>
                </a:xfrm>
                <a:prstGeom prst="rect">
                  <a:avLst/>
                </a:prstGeom>
                <a:noFill/>
                <a:ln w="9525">
                  <a:noFill/>
                  <a:miter lim="800000"/>
                  <a:headEnd/>
                  <a:tailEnd/>
                </a:ln>
              </p:spPr>
              <p:txBody>
                <a:bodyPr anchor="ctr">
                  <a:spAutoFit/>
                </a:bodyPr>
                <a:lstStyle/>
                <a:p>
                  <a:pPr fontAlgn="t">
                    <a:spcBef>
                      <a:spcPct val="50000"/>
                    </a:spcBef>
                  </a:pPr>
                  <a:r>
                    <a:rPr lang="en-US" altLang="zh-CN" sz="2400" b="1">
                      <a:solidFill>
                        <a:srgbClr val="FF0000"/>
                      </a:solidFill>
                      <a:latin typeface="Times New Roman" pitchFamily="18" charset="0"/>
                    </a:rPr>
                    <a:t>2</a:t>
                  </a:r>
                </a:p>
              </p:txBody>
            </p:sp>
            <p:sp>
              <p:nvSpPr>
                <p:cNvPr id="27685" name="Line 126"/>
                <p:cNvSpPr>
                  <a:spLocks noChangeShapeType="1"/>
                </p:cNvSpPr>
                <p:nvPr/>
              </p:nvSpPr>
              <p:spPr bwMode="auto">
                <a:xfrm flipV="1">
                  <a:off x="3216" y="1008"/>
                  <a:ext cx="1104" cy="960"/>
                </a:xfrm>
                <a:prstGeom prst="line">
                  <a:avLst/>
                </a:prstGeom>
                <a:noFill/>
                <a:ln w="28575">
                  <a:solidFill>
                    <a:srgbClr val="FF0000"/>
                  </a:solidFill>
                  <a:round/>
                  <a:headEnd type="none" w="sm" len="lg"/>
                  <a:tailEnd type="none" w="sm" len="lg"/>
                </a:ln>
              </p:spPr>
              <p:txBody>
                <a:bodyPr wrap="none" anchor="ctr"/>
                <a:lstStyle/>
                <a:p>
                  <a:endParaRPr lang="zh-CN" altLang="en-US"/>
                </a:p>
              </p:txBody>
            </p:sp>
            <p:sp>
              <p:nvSpPr>
                <p:cNvPr id="27686" name="Line 127"/>
                <p:cNvSpPr>
                  <a:spLocks noChangeShapeType="1"/>
                </p:cNvSpPr>
                <p:nvPr/>
              </p:nvSpPr>
              <p:spPr bwMode="auto">
                <a:xfrm flipV="1">
                  <a:off x="3936" y="1248"/>
                  <a:ext cx="96" cy="96"/>
                </a:xfrm>
                <a:prstGeom prst="line">
                  <a:avLst/>
                </a:prstGeom>
                <a:noFill/>
                <a:ln w="38100">
                  <a:solidFill>
                    <a:srgbClr val="FF0000"/>
                  </a:solidFill>
                  <a:round/>
                  <a:headEnd/>
                  <a:tailEnd type="triangle" w="sm" len="lg"/>
                </a:ln>
              </p:spPr>
              <p:txBody>
                <a:bodyPr wrap="none"/>
                <a:lstStyle/>
                <a:p>
                  <a:endParaRPr lang="zh-CN" altLang="en-US"/>
                </a:p>
              </p:txBody>
            </p:sp>
          </p:grpSp>
          <p:sp>
            <p:nvSpPr>
              <p:cNvPr id="27680" name="Oval 128"/>
              <p:cNvSpPr>
                <a:spLocks noChangeArrowheads="1"/>
              </p:cNvSpPr>
              <p:nvPr/>
            </p:nvSpPr>
            <p:spPr bwMode="auto">
              <a:xfrm rot="-2219371">
                <a:off x="4468" y="830"/>
                <a:ext cx="144" cy="672"/>
              </a:xfrm>
              <a:prstGeom prst="ellipse">
                <a:avLst/>
              </a:prstGeom>
              <a:solidFill>
                <a:srgbClr val="00FFCC">
                  <a:alpha val="50195"/>
                </a:srgbClr>
              </a:solidFill>
              <a:ln w="9525">
                <a:solidFill>
                  <a:srgbClr val="000000"/>
                </a:solidFill>
                <a:round/>
                <a:headEnd/>
                <a:tailEnd/>
              </a:ln>
            </p:spPr>
            <p:txBody>
              <a:bodyPr wrap="none" anchor="ctr"/>
              <a:lstStyle/>
              <a:p>
                <a:endParaRPr lang="zh-CN" altLang="en-US"/>
              </a:p>
            </p:txBody>
          </p:sp>
        </p:grpSp>
        <p:graphicFrame>
          <p:nvGraphicFramePr>
            <p:cNvPr id="27656" name="Object 129"/>
            <p:cNvGraphicFramePr>
              <a:graphicFrameLocks noChangeAspect="1"/>
            </p:cNvGraphicFramePr>
            <p:nvPr/>
          </p:nvGraphicFramePr>
          <p:xfrm>
            <a:off x="240" y="1488"/>
            <a:ext cx="768" cy="354"/>
          </p:xfrm>
          <a:graphic>
            <a:graphicData uri="http://schemas.openxmlformats.org/presentationml/2006/ole">
              <p:oleObj spid="_x0000_s43016" name="公式" r:id="rId17" imgW="685800" imgH="317160" progId="">
                <p:embed/>
              </p:oleObj>
            </a:graphicData>
          </a:graphic>
        </p:graphicFrame>
      </p:grpSp>
      <p:graphicFrame>
        <p:nvGraphicFramePr>
          <p:cNvPr id="27655" name="Object 1024"/>
          <p:cNvGraphicFramePr>
            <a:graphicFrameLocks noChangeAspect="1"/>
          </p:cNvGraphicFramePr>
          <p:nvPr/>
        </p:nvGraphicFramePr>
        <p:xfrm>
          <a:off x="357188" y="4572000"/>
          <a:ext cx="8501062" cy="1857375"/>
        </p:xfrm>
        <a:graphic>
          <a:graphicData uri="http://schemas.openxmlformats.org/presentationml/2006/ole">
            <p:oleObj spid="_x0000_s43015" name="公式" r:id="rId18" imgW="4444920" imgH="863280" progId="">
              <p:embed/>
            </p:oleObj>
          </a:graphicData>
        </a:graphic>
      </p:graphicFrame>
      <p:sp>
        <p:nvSpPr>
          <p:cNvPr id="70" name="Oval 20"/>
          <p:cNvSpPr>
            <a:spLocks noChangeArrowheads="1"/>
          </p:cNvSpPr>
          <p:nvPr/>
        </p:nvSpPr>
        <p:spPr bwMode="auto">
          <a:xfrm>
            <a:off x="4572000" y="603250"/>
            <a:ext cx="4248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7669" name="Rectangle 23"/>
          <p:cNvSpPr>
            <a:spLocks noChangeArrowheads="1"/>
          </p:cNvSpPr>
          <p:nvPr/>
        </p:nvSpPr>
        <p:spPr bwMode="auto">
          <a:xfrm>
            <a:off x="5175250" y="65088"/>
            <a:ext cx="36449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11-3 </a:t>
            </a:r>
            <a:r>
              <a:rPr kumimoji="1" lang="zh-CN" altLang="en-US" sz="2800" b="1">
                <a:solidFill>
                  <a:srgbClr val="000066"/>
                </a:solidFill>
                <a:latin typeface="楷体_GB2312" pitchFamily="49" charset="-122"/>
                <a:ea typeface="楷体_GB2312" pitchFamily="49" charset="-122"/>
              </a:rPr>
              <a:t>光程 薄膜干涉</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91" name="灯片编号占位符 1"/>
          <p:cNvSpPr>
            <a:spLocks noGrp="1"/>
          </p:cNvSpPr>
          <p:nvPr>
            <p:ph type="sldNum" sz="quarter" idx="10"/>
          </p:nvPr>
        </p:nvSpPr>
        <p:spPr>
          <a:noFill/>
        </p:spPr>
        <p:txBody>
          <a:bodyPr/>
          <a:lstStyle/>
          <a:p>
            <a:fld id="{034330F3-81D5-40DB-ABC7-AFD6A14D6E1B}" type="slidenum">
              <a:rPr lang="en-US" altLang="zh-CN" smtClean="0"/>
              <a:pPr/>
              <a:t>46</a:t>
            </a:fld>
            <a:endParaRPr lang="en-US" altLang="zh-CN" smtClean="0"/>
          </a:p>
        </p:txBody>
      </p:sp>
      <p:graphicFrame>
        <p:nvGraphicFramePr>
          <p:cNvPr id="28674" name="Object 1024"/>
          <p:cNvGraphicFramePr>
            <a:graphicFrameLocks noChangeAspect="1"/>
          </p:cNvGraphicFramePr>
          <p:nvPr/>
        </p:nvGraphicFramePr>
        <p:xfrm>
          <a:off x="990600" y="838200"/>
          <a:ext cx="7010400" cy="1114425"/>
        </p:xfrm>
        <a:graphic>
          <a:graphicData uri="http://schemas.openxmlformats.org/presentationml/2006/ole">
            <p:oleObj spid="_x0000_s44034" name="Equation" r:id="rId3" imgW="2768400" imgH="419040" progId="">
              <p:embed/>
            </p:oleObj>
          </a:graphicData>
        </a:graphic>
      </p:graphicFrame>
      <p:grpSp>
        <p:nvGrpSpPr>
          <p:cNvPr id="2" name="Group 78"/>
          <p:cNvGrpSpPr>
            <a:grpSpLocks/>
          </p:cNvGrpSpPr>
          <p:nvPr/>
        </p:nvGrpSpPr>
        <p:grpSpPr bwMode="auto">
          <a:xfrm>
            <a:off x="304800" y="1828800"/>
            <a:ext cx="8153400" cy="974725"/>
            <a:chOff x="192" y="1306"/>
            <a:chExt cx="5136" cy="614"/>
          </a:xfrm>
        </p:grpSpPr>
        <p:graphicFrame>
          <p:nvGraphicFramePr>
            <p:cNvPr id="28690" name="Object 1040"/>
            <p:cNvGraphicFramePr>
              <a:graphicFrameLocks noChangeAspect="1"/>
            </p:cNvGraphicFramePr>
            <p:nvPr/>
          </p:nvGraphicFramePr>
          <p:xfrm>
            <a:off x="2387" y="1306"/>
            <a:ext cx="2941" cy="614"/>
          </p:xfrm>
          <a:graphic>
            <a:graphicData uri="http://schemas.openxmlformats.org/presentationml/2006/ole">
              <p:oleObj spid="_x0000_s44050" name="Equation" r:id="rId4" imgW="3174840" imgH="723600" progId="">
                <p:embed/>
              </p:oleObj>
            </a:graphicData>
          </a:graphic>
        </p:graphicFrame>
        <p:sp>
          <p:nvSpPr>
            <p:cNvPr id="28752" name="Text Box 5"/>
            <p:cNvSpPr txBox="1">
              <a:spLocks noChangeArrowheads="1"/>
            </p:cNvSpPr>
            <p:nvPr/>
          </p:nvSpPr>
          <p:spPr bwMode="auto">
            <a:xfrm>
              <a:off x="192" y="1450"/>
              <a:ext cx="2655" cy="365"/>
            </a:xfrm>
            <a:prstGeom prst="rect">
              <a:avLst/>
            </a:prstGeom>
            <a:noFill/>
            <a:ln w="9525">
              <a:noFill/>
              <a:miter lim="800000"/>
              <a:headEnd/>
              <a:tailEnd/>
            </a:ln>
          </p:spPr>
          <p:txBody>
            <a:bodyPr anchor="ctr">
              <a:spAutoFit/>
            </a:bodyPr>
            <a:lstStyle/>
            <a:p>
              <a:pPr fontAlgn="t">
                <a:spcBef>
                  <a:spcPct val="50000"/>
                </a:spcBef>
                <a:buClr>
                  <a:srgbClr val="0000FF"/>
                </a:buClr>
                <a:buFont typeface="Wingdings" pitchFamily="2" charset="2"/>
                <a:buChar char="Ø"/>
              </a:pPr>
              <a:r>
                <a:rPr lang="en-US" altLang="zh-CN" sz="3200" b="1">
                  <a:solidFill>
                    <a:srgbClr val="CC0000"/>
                  </a:solidFill>
                  <a:latin typeface="Times New Roman" pitchFamily="18" charset="0"/>
                </a:rPr>
                <a:t>  </a:t>
              </a:r>
              <a:r>
                <a:rPr lang="zh-CN" altLang="en-US" sz="3200" b="1">
                  <a:solidFill>
                    <a:srgbClr val="CC0000"/>
                  </a:solidFill>
                  <a:latin typeface="Times New Roman" pitchFamily="18" charset="0"/>
                </a:rPr>
                <a:t>反</a:t>
              </a:r>
              <a:r>
                <a:rPr lang="zh-CN" altLang="en-US" sz="3200" b="1">
                  <a:solidFill>
                    <a:srgbClr val="000000"/>
                  </a:solidFill>
                  <a:latin typeface="Times New Roman" pitchFamily="18" charset="0"/>
                </a:rPr>
                <a:t>射光的光程差</a:t>
              </a:r>
            </a:p>
          </p:txBody>
        </p:sp>
      </p:grpSp>
      <p:grpSp>
        <p:nvGrpSpPr>
          <p:cNvPr id="3" name="Group 6"/>
          <p:cNvGrpSpPr>
            <a:grpSpLocks/>
          </p:cNvGrpSpPr>
          <p:nvPr/>
        </p:nvGrpSpPr>
        <p:grpSpPr bwMode="auto">
          <a:xfrm>
            <a:off x="304800" y="3581400"/>
            <a:ext cx="990600" cy="1828800"/>
            <a:chOff x="96" y="2304"/>
            <a:chExt cx="720" cy="1392"/>
          </a:xfrm>
        </p:grpSpPr>
        <p:graphicFrame>
          <p:nvGraphicFramePr>
            <p:cNvPr id="28689" name="Object 1039"/>
            <p:cNvGraphicFramePr>
              <a:graphicFrameLocks noChangeAspect="1"/>
            </p:cNvGraphicFramePr>
            <p:nvPr/>
          </p:nvGraphicFramePr>
          <p:xfrm>
            <a:off x="96" y="2832"/>
            <a:ext cx="576" cy="377"/>
          </p:xfrm>
          <a:graphic>
            <a:graphicData uri="http://schemas.openxmlformats.org/presentationml/2006/ole">
              <p:oleObj spid="_x0000_s44049" name="Equation" r:id="rId5" imgW="558720" imgH="368280" progId="">
                <p:embed/>
              </p:oleObj>
            </a:graphicData>
          </a:graphic>
        </p:graphicFrame>
        <p:sp>
          <p:nvSpPr>
            <p:cNvPr id="28751" name="AutoShape 8"/>
            <p:cNvSpPr>
              <a:spLocks/>
            </p:cNvSpPr>
            <p:nvPr/>
          </p:nvSpPr>
          <p:spPr bwMode="auto">
            <a:xfrm>
              <a:off x="682" y="2304"/>
              <a:ext cx="134" cy="1392"/>
            </a:xfrm>
            <a:prstGeom prst="leftBrace">
              <a:avLst>
                <a:gd name="adj1" fmla="val 86567"/>
                <a:gd name="adj2" fmla="val 50000"/>
              </a:avLst>
            </a:prstGeom>
            <a:noFill/>
            <a:ln w="28575">
              <a:solidFill>
                <a:srgbClr val="FF0000"/>
              </a:solidFill>
              <a:round/>
              <a:headEnd/>
              <a:tailEnd/>
            </a:ln>
          </p:spPr>
          <p:txBody>
            <a:bodyPr wrap="none" anchor="ctr"/>
            <a:lstStyle/>
            <a:p>
              <a:endParaRPr lang="zh-CN" altLang="en-US"/>
            </a:p>
          </p:txBody>
        </p:sp>
      </p:grpSp>
      <p:grpSp>
        <p:nvGrpSpPr>
          <p:cNvPr id="4" name="Group 9"/>
          <p:cNvGrpSpPr>
            <a:grpSpLocks/>
          </p:cNvGrpSpPr>
          <p:nvPr/>
        </p:nvGrpSpPr>
        <p:grpSpPr bwMode="auto">
          <a:xfrm>
            <a:off x="1447800" y="3200400"/>
            <a:ext cx="2819400" cy="1146175"/>
            <a:chOff x="960" y="1092"/>
            <a:chExt cx="1954" cy="732"/>
          </a:xfrm>
        </p:grpSpPr>
        <p:graphicFrame>
          <p:nvGraphicFramePr>
            <p:cNvPr id="28687" name="Object 1037"/>
            <p:cNvGraphicFramePr>
              <a:graphicFrameLocks noChangeAspect="1"/>
            </p:cNvGraphicFramePr>
            <p:nvPr/>
          </p:nvGraphicFramePr>
          <p:xfrm>
            <a:off x="960" y="1152"/>
            <a:ext cx="384" cy="280"/>
          </p:xfrm>
          <a:graphic>
            <a:graphicData uri="http://schemas.openxmlformats.org/presentationml/2006/ole">
              <p:oleObj spid="_x0000_s44047" name="公式" r:id="rId6" imgW="304560" imgH="253800" progId="">
                <p:embed/>
              </p:oleObj>
            </a:graphicData>
          </a:graphic>
        </p:graphicFrame>
        <p:sp>
          <p:nvSpPr>
            <p:cNvPr id="28750" name="Text Box 11"/>
            <p:cNvSpPr txBox="1">
              <a:spLocks noChangeArrowheads="1"/>
            </p:cNvSpPr>
            <p:nvPr/>
          </p:nvSpPr>
          <p:spPr bwMode="auto">
            <a:xfrm>
              <a:off x="1968" y="1092"/>
              <a:ext cx="946" cy="370"/>
            </a:xfrm>
            <a:prstGeom prst="rect">
              <a:avLst/>
            </a:prstGeom>
            <a:noFill/>
            <a:ln w="9525">
              <a:noFill/>
              <a:miter lim="800000"/>
              <a:headEnd/>
              <a:tailEnd/>
            </a:ln>
          </p:spPr>
          <p:txBody>
            <a:bodyPr anchor="ctr">
              <a:spAutoFit/>
            </a:bodyPr>
            <a:lstStyle/>
            <a:p>
              <a:pPr fontAlgn="t">
                <a:spcBef>
                  <a:spcPct val="50000"/>
                </a:spcBef>
              </a:pPr>
              <a:r>
                <a:rPr lang="zh-CN" altLang="en-US" sz="3200" b="1">
                  <a:solidFill>
                    <a:srgbClr val="CC0000"/>
                  </a:solidFill>
                  <a:latin typeface="Times New Roman" pitchFamily="18" charset="0"/>
                </a:rPr>
                <a:t>加 强</a:t>
              </a:r>
            </a:p>
          </p:txBody>
        </p:sp>
        <p:graphicFrame>
          <p:nvGraphicFramePr>
            <p:cNvPr id="28688" name="Object 1038"/>
            <p:cNvGraphicFramePr>
              <a:graphicFrameLocks noChangeAspect="1"/>
            </p:cNvGraphicFramePr>
            <p:nvPr/>
          </p:nvGraphicFramePr>
          <p:xfrm>
            <a:off x="997" y="1488"/>
            <a:ext cx="1595" cy="336"/>
          </p:xfrm>
          <a:graphic>
            <a:graphicData uri="http://schemas.openxmlformats.org/presentationml/2006/ole">
              <p:oleObj spid="_x0000_s44048" name="公式" r:id="rId7" imgW="1180800" imgH="304560" progId="">
                <p:embed/>
              </p:oleObj>
            </a:graphicData>
          </a:graphic>
        </p:graphicFrame>
      </p:grpSp>
      <p:grpSp>
        <p:nvGrpSpPr>
          <p:cNvPr id="5" name="Group 13"/>
          <p:cNvGrpSpPr>
            <a:grpSpLocks/>
          </p:cNvGrpSpPr>
          <p:nvPr/>
        </p:nvGrpSpPr>
        <p:grpSpPr bwMode="auto">
          <a:xfrm>
            <a:off x="1371600" y="4343400"/>
            <a:ext cx="3276600" cy="1447800"/>
            <a:chOff x="816" y="1868"/>
            <a:chExt cx="2289" cy="1009"/>
          </a:xfrm>
        </p:grpSpPr>
        <p:graphicFrame>
          <p:nvGraphicFramePr>
            <p:cNvPr id="28685" name="Object 1035"/>
            <p:cNvGraphicFramePr>
              <a:graphicFrameLocks noChangeAspect="1"/>
            </p:cNvGraphicFramePr>
            <p:nvPr/>
          </p:nvGraphicFramePr>
          <p:xfrm>
            <a:off x="816" y="1868"/>
            <a:ext cx="1104" cy="672"/>
          </p:xfrm>
          <a:graphic>
            <a:graphicData uri="http://schemas.openxmlformats.org/presentationml/2006/ole">
              <p:oleObj spid="_x0000_s44045" name="公式" r:id="rId8" imgW="1002960" imgH="609480" progId="">
                <p:embed/>
              </p:oleObj>
            </a:graphicData>
          </a:graphic>
        </p:graphicFrame>
        <p:sp>
          <p:nvSpPr>
            <p:cNvPr id="28749" name="Text Box 15"/>
            <p:cNvSpPr txBox="1">
              <a:spLocks noChangeArrowheads="1"/>
            </p:cNvSpPr>
            <p:nvPr/>
          </p:nvSpPr>
          <p:spPr bwMode="auto">
            <a:xfrm>
              <a:off x="1968" y="2025"/>
              <a:ext cx="1137" cy="404"/>
            </a:xfrm>
            <a:prstGeom prst="rect">
              <a:avLst/>
            </a:prstGeom>
            <a:noFill/>
            <a:ln w="9525">
              <a:noFill/>
              <a:miter lim="800000"/>
              <a:headEnd/>
              <a:tailEnd/>
            </a:ln>
          </p:spPr>
          <p:txBody>
            <a:bodyPr anchor="ctr">
              <a:spAutoFit/>
            </a:bodyPr>
            <a:lstStyle/>
            <a:p>
              <a:pPr fontAlgn="t">
                <a:spcBef>
                  <a:spcPct val="50000"/>
                </a:spcBef>
              </a:pPr>
              <a:r>
                <a:rPr lang="zh-CN" altLang="en-US" sz="3200" b="1">
                  <a:solidFill>
                    <a:srgbClr val="CC0000"/>
                  </a:solidFill>
                  <a:latin typeface="Times New Roman" pitchFamily="18" charset="0"/>
                </a:rPr>
                <a:t>减 弱</a:t>
              </a:r>
            </a:p>
          </p:txBody>
        </p:sp>
        <p:graphicFrame>
          <p:nvGraphicFramePr>
            <p:cNvPr id="28686" name="Object 1036"/>
            <p:cNvGraphicFramePr>
              <a:graphicFrameLocks noChangeAspect="1"/>
            </p:cNvGraphicFramePr>
            <p:nvPr/>
          </p:nvGraphicFramePr>
          <p:xfrm>
            <a:off x="816" y="2544"/>
            <a:ext cx="1776" cy="333"/>
          </p:xfrm>
          <a:graphic>
            <a:graphicData uri="http://schemas.openxmlformats.org/presentationml/2006/ole">
              <p:oleObj spid="_x0000_s44046" name="公式" r:id="rId9" imgW="1358640" imgH="304560" progId="">
                <p:embed/>
              </p:oleObj>
            </a:graphicData>
          </a:graphic>
        </p:graphicFrame>
      </p:grpSp>
      <p:grpSp>
        <p:nvGrpSpPr>
          <p:cNvPr id="6" name="Group 201"/>
          <p:cNvGrpSpPr>
            <a:grpSpLocks/>
          </p:cNvGrpSpPr>
          <p:nvPr/>
        </p:nvGrpSpPr>
        <p:grpSpPr bwMode="auto">
          <a:xfrm>
            <a:off x="4419600" y="3124200"/>
            <a:ext cx="4191000" cy="3001963"/>
            <a:chOff x="192" y="1488"/>
            <a:chExt cx="2880" cy="2238"/>
          </a:xfrm>
        </p:grpSpPr>
        <p:grpSp>
          <p:nvGrpSpPr>
            <p:cNvPr id="7" name="Group 202"/>
            <p:cNvGrpSpPr>
              <a:grpSpLocks/>
            </p:cNvGrpSpPr>
            <p:nvPr/>
          </p:nvGrpSpPr>
          <p:grpSpPr bwMode="auto">
            <a:xfrm>
              <a:off x="192" y="1488"/>
              <a:ext cx="2880" cy="2238"/>
              <a:chOff x="2064" y="720"/>
              <a:chExt cx="3360" cy="2288"/>
            </a:xfrm>
          </p:grpSpPr>
          <p:grpSp>
            <p:nvGrpSpPr>
              <p:cNvPr id="8" name="Group 203"/>
              <p:cNvGrpSpPr>
                <a:grpSpLocks/>
              </p:cNvGrpSpPr>
              <p:nvPr/>
            </p:nvGrpSpPr>
            <p:grpSpPr bwMode="auto">
              <a:xfrm>
                <a:off x="2064" y="720"/>
                <a:ext cx="3360" cy="2256"/>
                <a:chOff x="1968" y="720"/>
                <a:chExt cx="3360" cy="2256"/>
              </a:xfrm>
            </p:grpSpPr>
            <p:sp>
              <p:nvSpPr>
                <p:cNvPr id="28742" name="Rectangle 204"/>
                <p:cNvSpPr>
                  <a:spLocks noChangeArrowheads="1"/>
                </p:cNvSpPr>
                <p:nvPr/>
              </p:nvSpPr>
              <p:spPr bwMode="auto">
                <a:xfrm>
                  <a:off x="1968" y="720"/>
                  <a:ext cx="3264" cy="2256"/>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28743" name="Rectangle 205"/>
                <p:cNvSpPr>
                  <a:spLocks noChangeArrowheads="1"/>
                </p:cNvSpPr>
                <p:nvPr/>
              </p:nvSpPr>
              <p:spPr bwMode="auto">
                <a:xfrm>
                  <a:off x="2400" y="1968"/>
                  <a:ext cx="2496" cy="576"/>
                </a:xfrm>
                <a:prstGeom prst="rect">
                  <a:avLst/>
                </a:prstGeom>
                <a:solidFill>
                  <a:srgbClr val="CAEDF2">
                    <a:alpha val="50195"/>
                  </a:srgbClr>
                </a:solidFill>
                <a:ln w="19050">
                  <a:noFill/>
                  <a:miter lim="800000"/>
                  <a:headEnd/>
                  <a:tailEnd/>
                </a:ln>
              </p:spPr>
              <p:txBody>
                <a:bodyPr wrap="none" anchor="ctr"/>
                <a:lstStyle/>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p:txBody>
            </p:sp>
            <p:sp>
              <p:nvSpPr>
                <p:cNvPr id="28744" name="Line 206"/>
                <p:cNvSpPr>
                  <a:spLocks noChangeShapeType="1"/>
                </p:cNvSpPr>
                <p:nvPr/>
              </p:nvSpPr>
              <p:spPr bwMode="auto">
                <a:xfrm>
                  <a:off x="4726" y="743"/>
                  <a:ext cx="240" cy="288"/>
                </a:xfrm>
                <a:prstGeom prst="line">
                  <a:avLst/>
                </a:prstGeom>
                <a:noFill/>
                <a:ln w="28575">
                  <a:solidFill>
                    <a:srgbClr val="000000"/>
                  </a:solidFill>
                  <a:round/>
                  <a:headEnd type="none" w="sm" len="lg"/>
                  <a:tailEnd type="none" w="sm" len="lg"/>
                </a:ln>
              </p:spPr>
              <p:txBody>
                <a:bodyPr wrap="none" anchor="ctr"/>
                <a:lstStyle/>
                <a:p>
                  <a:endParaRPr lang="zh-CN" altLang="en-US"/>
                </a:p>
              </p:txBody>
            </p:sp>
            <p:sp>
              <p:nvSpPr>
                <p:cNvPr id="28745" name="Text Box 207"/>
                <p:cNvSpPr txBox="1">
                  <a:spLocks noChangeArrowheads="1"/>
                </p:cNvSpPr>
                <p:nvPr/>
              </p:nvSpPr>
              <p:spPr bwMode="auto">
                <a:xfrm>
                  <a:off x="4896" y="929"/>
                  <a:ext cx="432" cy="347"/>
                </a:xfrm>
                <a:prstGeom prst="rect">
                  <a:avLst/>
                </a:prstGeom>
                <a:noFill/>
                <a:ln w="9525">
                  <a:noFill/>
                  <a:miter lim="800000"/>
                  <a:headEnd/>
                  <a:tailEnd/>
                </a:ln>
              </p:spPr>
              <p:txBody>
                <a:bodyPr anchor="ctr">
                  <a:spAutoFit/>
                </a:bodyPr>
                <a:lstStyle/>
                <a:p>
                  <a:pPr fontAlgn="t">
                    <a:spcBef>
                      <a:spcPct val="50000"/>
                    </a:spcBef>
                  </a:pPr>
                  <a:r>
                    <a:rPr lang="en-US" altLang="zh-CN" sz="2400" b="1" i="1">
                      <a:solidFill>
                        <a:srgbClr val="990099"/>
                      </a:solidFill>
                      <a:latin typeface="Times New Roman" pitchFamily="18" charset="0"/>
                    </a:rPr>
                    <a:t>P</a:t>
                  </a:r>
                </a:p>
              </p:txBody>
            </p:sp>
            <p:graphicFrame>
              <p:nvGraphicFramePr>
                <p:cNvPr id="28679" name="Object 1029"/>
                <p:cNvGraphicFramePr>
                  <a:graphicFrameLocks noChangeAspect="1"/>
                </p:cNvGraphicFramePr>
                <p:nvPr/>
              </p:nvGraphicFramePr>
              <p:xfrm>
                <a:off x="2493" y="1632"/>
                <a:ext cx="228" cy="336"/>
              </p:xfrm>
              <a:graphic>
                <a:graphicData uri="http://schemas.openxmlformats.org/presentationml/2006/ole">
                  <p:oleObj spid="_x0000_s44039" name="公式" r:id="rId10" imgW="215640" imgH="317160" progId="">
                    <p:embed/>
                  </p:oleObj>
                </a:graphicData>
              </a:graphic>
            </p:graphicFrame>
            <p:graphicFrame>
              <p:nvGraphicFramePr>
                <p:cNvPr id="28680" name="Object 1030"/>
                <p:cNvGraphicFramePr>
                  <a:graphicFrameLocks noChangeAspect="1"/>
                </p:cNvGraphicFramePr>
                <p:nvPr/>
              </p:nvGraphicFramePr>
              <p:xfrm>
                <a:off x="2496" y="2496"/>
                <a:ext cx="228" cy="336"/>
              </p:xfrm>
              <a:graphic>
                <a:graphicData uri="http://schemas.openxmlformats.org/presentationml/2006/ole">
                  <p:oleObj spid="_x0000_s44040" name="公式" r:id="rId11" imgW="215640" imgH="317160" progId="">
                    <p:embed/>
                  </p:oleObj>
                </a:graphicData>
              </a:graphic>
            </p:graphicFrame>
            <p:graphicFrame>
              <p:nvGraphicFramePr>
                <p:cNvPr id="28681" name="Object 1031"/>
                <p:cNvGraphicFramePr>
                  <a:graphicFrameLocks noChangeAspect="1"/>
                </p:cNvGraphicFramePr>
                <p:nvPr/>
              </p:nvGraphicFramePr>
              <p:xfrm>
                <a:off x="2496" y="2064"/>
                <a:ext cx="255" cy="336"/>
              </p:xfrm>
              <a:graphic>
                <a:graphicData uri="http://schemas.openxmlformats.org/presentationml/2006/ole">
                  <p:oleObj spid="_x0000_s44041" name="公式" r:id="rId12" imgW="241200" imgH="317160" progId="">
                    <p:embed/>
                  </p:oleObj>
                </a:graphicData>
              </a:graphic>
            </p:graphicFrame>
            <p:graphicFrame>
              <p:nvGraphicFramePr>
                <p:cNvPr id="28682" name="Object 1032"/>
                <p:cNvGraphicFramePr>
                  <a:graphicFrameLocks noChangeAspect="1"/>
                </p:cNvGraphicFramePr>
                <p:nvPr/>
              </p:nvGraphicFramePr>
              <p:xfrm>
                <a:off x="2064" y="1776"/>
                <a:ext cx="304" cy="286"/>
              </p:xfrm>
              <a:graphic>
                <a:graphicData uri="http://schemas.openxmlformats.org/presentationml/2006/ole">
                  <p:oleObj spid="_x0000_s44042" name="Equation" r:id="rId13" imgW="228600" imgH="215640" progId="">
                    <p:embed/>
                  </p:oleObj>
                </a:graphicData>
              </a:graphic>
            </p:graphicFrame>
            <p:graphicFrame>
              <p:nvGraphicFramePr>
                <p:cNvPr id="28683" name="Object 1033"/>
                <p:cNvGraphicFramePr>
                  <a:graphicFrameLocks noChangeAspect="1"/>
                </p:cNvGraphicFramePr>
                <p:nvPr/>
              </p:nvGraphicFramePr>
              <p:xfrm>
                <a:off x="2064" y="2400"/>
                <a:ext cx="321" cy="286"/>
              </p:xfrm>
              <a:graphic>
                <a:graphicData uri="http://schemas.openxmlformats.org/presentationml/2006/ole">
                  <p:oleObj spid="_x0000_s44043" name="Equation" r:id="rId14" imgW="241200" imgH="215640" progId="">
                    <p:embed/>
                  </p:oleObj>
                </a:graphicData>
              </a:graphic>
            </p:graphicFrame>
            <p:sp>
              <p:nvSpPr>
                <p:cNvPr id="28746" name="Line 213"/>
                <p:cNvSpPr>
                  <a:spLocks noChangeShapeType="1"/>
                </p:cNvSpPr>
                <p:nvPr/>
              </p:nvSpPr>
              <p:spPr bwMode="auto">
                <a:xfrm>
                  <a:off x="2400" y="1968"/>
                  <a:ext cx="2496" cy="0"/>
                </a:xfrm>
                <a:prstGeom prst="line">
                  <a:avLst/>
                </a:prstGeom>
                <a:noFill/>
                <a:ln w="19050">
                  <a:solidFill>
                    <a:srgbClr val="333333"/>
                  </a:solidFill>
                  <a:round/>
                  <a:headEnd/>
                  <a:tailEnd/>
                </a:ln>
              </p:spPr>
              <p:txBody>
                <a:bodyPr wrap="none"/>
                <a:lstStyle/>
                <a:p>
                  <a:endParaRPr lang="zh-CN" altLang="en-US"/>
                </a:p>
              </p:txBody>
            </p:sp>
            <p:sp>
              <p:nvSpPr>
                <p:cNvPr id="28747" name="Line 214"/>
                <p:cNvSpPr>
                  <a:spLocks noChangeShapeType="1"/>
                </p:cNvSpPr>
                <p:nvPr/>
              </p:nvSpPr>
              <p:spPr bwMode="auto">
                <a:xfrm>
                  <a:off x="2400" y="2544"/>
                  <a:ext cx="2496" cy="0"/>
                </a:xfrm>
                <a:prstGeom prst="line">
                  <a:avLst/>
                </a:prstGeom>
                <a:noFill/>
                <a:ln w="19050">
                  <a:solidFill>
                    <a:srgbClr val="333333"/>
                  </a:solidFill>
                  <a:round/>
                  <a:headEnd/>
                  <a:tailEnd/>
                </a:ln>
              </p:spPr>
              <p:txBody>
                <a:bodyPr wrap="none"/>
                <a:lstStyle/>
                <a:p>
                  <a:endParaRPr lang="zh-CN" altLang="en-US"/>
                </a:p>
              </p:txBody>
            </p:sp>
            <p:graphicFrame>
              <p:nvGraphicFramePr>
                <p:cNvPr id="28684" name="Object 1034"/>
                <p:cNvGraphicFramePr>
                  <a:graphicFrameLocks noChangeAspect="1"/>
                </p:cNvGraphicFramePr>
                <p:nvPr/>
              </p:nvGraphicFramePr>
              <p:xfrm>
                <a:off x="4656" y="2094"/>
                <a:ext cx="176" cy="281"/>
              </p:xfrm>
              <a:graphic>
                <a:graphicData uri="http://schemas.openxmlformats.org/presentationml/2006/ole">
                  <p:oleObj spid="_x0000_s44044" name="Equation" r:id="rId15" imgW="190440" imgH="253800" progId="">
                    <p:embed/>
                  </p:oleObj>
                </a:graphicData>
              </a:graphic>
            </p:graphicFrame>
            <p:sp>
              <p:nvSpPr>
                <p:cNvPr id="28748" name="Line 216"/>
                <p:cNvSpPr>
                  <a:spLocks noChangeShapeType="1"/>
                </p:cNvSpPr>
                <p:nvPr/>
              </p:nvSpPr>
              <p:spPr bwMode="auto">
                <a:xfrm flipH="1" flipV="1">
                  <a:off x="4656" y="1968"/>
                  <a:ext cx="0" cy="576"/>
                </a:xfrm>
                <a:prstGeom prst="line">
                  <a:avLst/>
                </a:prstGeom>
                <a:noFill/>
                <a:ln w="19050">
                  <a:solidFill>
                    <a:srgbClr val="FF33CC"/>
                  </a:solidFill>
                  <a:round/>
                  <a:headEnd type="triangle" w="sm" len="lg"/>
                  <a:tailEnd type="triangle" w="sm" len="lg"/>
                </a:ln>
              </p:spPr>
              <p:txBody>
                <a:bodyPr wrap="none"/>
                <a:lstStyle/>
                <a:p>
                  <a:endParaRPr lang="zh-CN" altLang="en-US"/>
                </a:p>
              </p:txBody>
            </p:sp>
          </p:grpSp>
          <p:sp>
            <p:nvSpPr>
              <p:cNvPr id="28701" name="Text Box 217"/>
              <p:cNvSpPr txBox="1">
                <a:spLocks noChangeArrowheads="1"/>
              </p:cNvSpPr>
              <p:nvPr/>
            </p:nvSpPr>
            <p:spPr bwMode="auto">
              <a:xfrm>
                <a:off x="4120" y="786"/>
                <a:ext cx="438" cy="349"/>
              </a:xfrm>
              <a:prstGeom prst="rect">
                <a:avLst/>
              </a:prstGeom>
              <a:noFill/>
              <a:ln w="9525">
                <a:noFill/>
                <a:miter lim="800000"/>
                <a:headEnd/>
                <a:tailEnd/>
              </a:ln>
            </p:spPr>
            <p:txBody>
              <a:bodyPr anchor="ctr">
                <a:spAutoFit/>
              </a:bodyPr>
              <a:lstStyle/>
              <a:p>
                <a:pPr fontAlgn="t">
                  <a:spcBef>
                    <a:spcPct val="50000"/>
                  </a:spcBef>
                </a:pPr>
                <a:r>
                  <a:rPr lang="en-US" altLang="zh-CN" sz="2400" b="1">
                    <a:solidFill>
                      <a:schemeClr val="tx2"/>
                    </a:solidFill>
                    <a:latin typeface="Times New Roman" pitchFamily="18" charset="0"/>
                  </a:rPr>
                  <a:t>L</a:t>
                </a:r>
              </a:p>
            </p:txBody>
          </p:sp>
          <p:grpSp>
            <p:nvGrpSpPr>
              <p:cNvPr id="9" name="Group 218"/>
              <p:cNvGrpSpPr>
                <a:grpSpLocks/>
              </p:cNvGrpSpPr>
              <p:nvPr/>
            </p:nvGrpSpPr>
            <p:grpSpPr bwMode="auto">
              <a:xfrm>
                <a:off x="3072" y="1440"/>
                <a:ext cx="240" cy="1008"/>
                <a:chOff x="2976" y="1440"/>
                <a:chExt cx="240" cy="1008"/>
              </a:xfrm>
            </p:grpSpPr>
            <p:sp>
              <p:nvSpPr>
                <p:cNvPr id="28739" name="Line 219"/>
                <p:cNvSpPr>
                  <a:spLocks noChangeShapeType="1"/>
                </p:cNvSpPr>
                <p:nvPr/>
              </p:nvSpPr>
              <p:spPr bwMode="auto">
                <a:xfrm flipV="1">
                  <a:off x="3216" y="1440"/>
                  <a:ext cx="0" cy="1008"/>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grpSp>
              <p:nvGrpSpPr>
                <p:cNvPr id="10" name="Group 220"/>
                <p:cNvGrpSpPr>
                  <a:grpSpLocks/>
                </p:cNvGrpSpPr>
                <p:nvPr/>
              </p:nvGrpSpPr>
              <p:grpSpPr bwMode="auto">
                <a:xfrm>
                  <a:off x="2976" y="1440"/>
                  <a:ext cx="240" cy="336"/>
                  <a:chOff x="2976" y="1440"/>
                  <a:chExt cx="240" cy="336"/>
                </a:xfrm>
              </p:grpSpPr>
              <p:sp>
                <p:nvSpPr>
                  <p:cNvPr id="28741" name="Arc 221"/>
                  <p:cNvSpPr>
                    <a:spLocks/>
                  </p:cNvSpPr>
                  <p:nvPr/>
                </p:nvSpPr>
                <p:spPr bwMode="auto">
                  <a:xfrm flipH="1">
                    <a:off x="3024" y="1680"/>
                    <a:ext cx="192"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9900"/>
                    </a:solidFill>
                    <a:round/>
                    <a:headEnd type="none" w="sm" len="lg"/>
                    <a:tailEnd type="none" w="sm" len="lg"/>
                  </a:ln>
                </p:spPr>
                <p:txBody>
                  <a:bodyPr wrap="none" anchor="ctr"/>
                  <a:lstStyle/>
                  <a:p>
                    <a:endParaRPr lang="zh-CN" altLang="en-US"/>
                  </a:p>
                </p:txBody>
              </p:sp>
              <p:graphicFrame>
                <p:nvGraphicFramePr>
                  <p:cNvPr id="28678" name="Object 1028"/>
                  <p:cNvGraphicFramePr>
                    <a:graphicFrameLocks noChangeAspect="1"/>
                  </p:cNvGraphicFramePr>
                  <p:nvPr/>
                </p:nvGraphicFramePr>
                <p:xfrm>
                  <a:off x="2976" y="1440"/>
                  <a:ext cx="119" cy="243"/>
                </p:xfrm>
                <a:graphic>
                  <a:graphicData uri="http://schemas.openxmlformats.org/presentationml/2006/ole">
                    <p:oleObj spid="_x0000_s44038" name="公式" r:id="rId16" imgW="114120" imgH="228600" progId="">
                      <p:embed/>
                    </p:oleObj>
                  </a:graphicData>
                </a:graphic>
              </p:graphicFrame>
            </p:grpSp>
          </p:grpSp>
          <p:grpSp>
            <p:nvGrpSpPr>
              <p:cNvPr id="11" name="Group 223"/>
              <p:cNvGrpSpPr>
                <a:grpSpLocks/>
              </p:cNvGrpSpPr>
              <p:nvPr/>
            </p:nvGrpSpPr>
            <p:grpSpPr bwMode="auto">
              <a:xfrm>
                <a:off x="3448" y="1411"/>
                <a:ext cx="490" cy="557"/>
                <a:chOff x="3352" y="1411"/>
                <a:chExt cx="490" cy="557"/>
              </a:xfrm>
            </p:grpSpPr>
            <p:sp>
              <p:nvSpPr>
                <p:cNvPr id="28737" name="Line 224"/>
                <p:cNvSpPr>
                  <a:spLocks noChangeShapeType="1"/>
                </p:cNvSpPr>
                <p:nvPr/>
              </p:nvSpPr>
              <p:spPr bwMode="auto">
                <a:xfrm flipH="1" flipV="1">
                  <a:off x="3552" y="1680"/>
                  <a:ext cx="240" cy="288"/>
                </a:xfrm>
                <a:prstGeom prst="line">
                  <a:avLst/>
                </a:prstGeom>
                <a:noFill/>
                <a:ln w="28575">
                  <a:solidFill>
                    <a:srgbClr val="CC0099"/>
                  </a:solidFill>
                  <a:prstDash val="dash"/>
                  <a:round/>
                  <a:headEnd type="none" w="sm" len="lg"/>
                  <a:tailEnd type="none" w="sm" len="lg"/>
                </a:ln>
              </p:spPr>
              <p:txBody>
                <a:bodyPr wrap="none" anchor="ctr"/>
                <a:lstStyle/>
                <a:p>
                  <a:endParaRPr lang="zh-CN" altLang="en-US"/>
                </a:p>
              </p:txBody>
            </p:sp>
            <p:sp>
              <p:nvSpPr>
                <p:cNvPr id="28738" name="Text Box 225"/>
                <p:cNvSpPr txBox="1">
                  <a:spLocks noChangeArrowheads="1"/>
                </p:cNvSpPr>
                <p:nvPr/>
              </p:nvSpPr>
              <p:spPr bwMode="auto">
                <a:xfrm>
                  <a:off x="3352" y="1411"/>
                  <a:ext cx="490" cy="349"/>
                </a:xfrm>
                <a:prstGeom prst="rect">
                  <a:avLst/>
                </a:prstGeom>
                <a:noFill/>
                <a:ln w="9525">
                  <a:noFill/>
                  <a:miter lim="800000"/>
                  <a:headEnd/>
                  <a:tailEnd/>
                </a:ln>
              </p:spPr>
              <p:txBody>
                <a:bodyPr anchor="ctr">
                  <a:spAutoFit/>
                </a:bodyPr>
                <a:lstStyle/>
                <a:p>
                  <a:pPr fontAlgn="t">
                    <a:spcBef>
                      <a:spcPct val="50000"/>
                    </a:spcBef>
                  </a:pPr>
                  <a:r>
                    <a:rPr lang="en-US" altLang="zh-CN" sz="2400" b="1" i="1">
                      <a:solidFill>
                        <a:schemeClr val="tx2"/>
                      </a:solidFill>
                      <a:latin typeface="Times New Roman" pitchFamily="18" charset="0"/>
                    </a:rPr>
                    <a:t>D</a:t>
                  </a:r>
                </a:p>
              </p:txBody>
            </p:sp>
          </p:grpSp>
          <p:grpSp>
            <p:nvGrpSpPr>
              <p:cNvPr id="12" name="Group 226"/>
              <p:cNvGrpSpPr>
                <a:grpSpLocks/>
              </p:cNvGrpSpPr>
              <p:nvPr/>
            </p:nvGrpSpPr>
            <p:grpSpPr bwMode="auto">
              <a:xfrm>
                <a:off x="3600" y="864"/>
                <a:ext cx="1344" cy="2144"/>
                <a:chOff x="3504" y="864"/>
                <a:chExt cx="1344" cy="2144"/>
              </a:xfrm>
            </p:grpSpPr>
            <p:sp>
              <p:nvSpPr>
                <p:cNvPr id="28729" name="Line 227"/>
                <p:cNvSpPr>
                  <a:spLocks noChangeShapeType="1"/>
                </p:cNvSpPr>
                <p:nvPr/>
              </p:nvSpPr>
              <p:spPr bwMode="auto">
                <a:xfrm flipV="1">
                  <a:off x="4320" y="1296"/>
                  <a:ext cx="288" cy="240"/>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28730" name="Line 228"/>
                <p:cNvSpPr>
                  <a:spLocks noChangeShapeType="1"/>
                </p:cNvSpPr>
                <p:nvPr/>
              </p:nvSpPr>
              <p:spPr bwMode="auto">
                <a:xfrm flipV="1">
                  <a:off x="3504" y="1968"/>
                  <a:ext cx="288" cy="576"/>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8731" name="Line 229"/>
                <p:cNvSpPr>
                  <a:spLocks noChangeShapeType="1"/>
                </p:cNvSpPr>
                <p:nvPr/>
              </p:nvSpPr>
              <p:spPr bwMode="auto">
                <a:xfrm flipV="1">
                  <a:off x="3792" y="1440"/>
                  <a:ext cx="624" cy="528"/>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8732" name="Line 230"/>
                <p:cNvSpPr>
                  <a:spLocks noChangeShapeType="1"/>
                </p:cNvSpPr>
                <p:nvPr/>
              </p:nvSpPr>
              <p:spPr bwMode="auto">
                <a:xfrm>
                  <a:off x="3504" y="2544"/>
                  <a:ext cx="336" cy="384"/>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8733" name="Line 231"/>
                <p:cNvSpPr>
                  <a:spLocks noChangeShapeType="1"/>
                </p:cNvSpPr>
                <p:nvPr/>
              </p:nvSpPr>
              <p:spPr bwMode="auto">
                <a:xfrm flipV="1">
                  <a:off x="4560" y="864"/>
                  <a:ext cx="288" cy="480"/>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28734" name="Text Box 232"/>
                <p:cNvSpPr txBox="1">
                  <a:spLocks noChangeArrowheads="1"/>
                </p:cNvSpPr>
                <p:nvPr/>
              </p:nvSpPr>
              <p:spPr bwMode="auto">
                <a:xfrm>
                  <a:off x="3796" y="1843"/>
                  <a:ext cx="579" cy="348"/>
                </a:xfrm>
                <a:prstGeom prst="rect">
                  <a:avLst/>
                </a:prstGeom>
                <a:noFill/>
                <a:ln w="9525">
                  <a:noFill/>
                  <a:miter lim="800000"/>
                  <a:headEnd/>
                  <a:tailEnd/>
                </a:ln>
              </p:spPr>
              <p:txBody>
                <a:bodyPr anchor="ctr">
                  <a:spAutoFit/>
                </a:bodyPr>
                <a:lstStyle/>
                <a:p>
                  <a:pPr fontAlgn="t">
                    <a:spcBef>
                      <a:spcPct val="50000"/>
                    </a:spcBef>
                  </a:pPr>
                  <a:r>
                    <a:rPr lang="en-US" altLang="zh-CN" sz="2400" b="1" i="1">
                      <a:solidFill>
                        <a:schemeClr val="tx2"/>
                      </a:solidFill>
                      <a:latin typeface="Times New Roman" pitchFamily="18" charset="0"/>
                    </a:rPr>
                    <a:t>C</a:t>
                  </a:r>
                </a:p>
              </p:txBody>
            </p:sp>
            <p:sp>
              <p:nvSpPr>
                <p:cNvPr id="28735" name="Text Box 233"/>
                <p:cNvSpPr txBox="1">
                  <a:spLocks noChangeArrowheads="1"/>
                </p:cNvSpPr>
                <p:nvPr/>
              </p:nvSpPr>
              <p:spPr bwMode="auto">
                <a:xfrm>
                  <a:off x="4062" y="1315"/>
                  <a:ext cx="403" cy="349"/>
                </a:xfrm>
                <a:prstGeom prst="rect">
                  <a:avLst/>
                </a:prstGeom>
                <a:noFill/>
                <a:ln w="9525">
                  <a:noFill/>
                  <a:miter lim="800000"/>
                  <a:headEnd/>
                  <a:tailEnd/>
                </a:ln>
              </p:spPr>
              <p:txBody>
                <a:bodyPr anchor="ctr">
                  <a:spAutoFit/>
                </a:bodyPr>
                <a:lstStyle/>
                <a:p>
                  <a:pPr fontAlgn="t">
                    <a:spcBef>
                      <a:spcPct val="50000"/>
                    </a:spcBef>
                  </a:pPr>
                  <a:r>
                    <a:rPr lang="en-US" altLang="zh-CN" sz="2400" b="1">
                      <a:solidFill>
                        <a:srgbClr val="FF0000"/>
                      </a:solidFill>
                      <a:latin typeface="Times New Roman" pitchFamily="18" charset="0"/>
                    </a:rPr>
                    <a:t>3</a:t>
                  </a:r>
                </a:p>
              </p:txBody>
            </p:sp>
            <p:sp>
              <p:nvSpPr>
                <p:cNvPr id="28736" name="Text Box 234"/>
                <p:cNvSpPr txBox="1">
                  <a:spLocks noChangeArrowheads="1"/>
                </p:cNvSpPr>
                <p:nvPr/>
              </p:nvSpPr>
              <p:spPr bwMode="auto">
                <a:xfrm>
                  <a:off x="3507" y="2659"/>
                  <a:ext cx="575" cy="349"/>
                </a:xfrm>
                <a:prstGeom prst="rect">
                  <a:avLst/>
                </a:prstGeom>
                <a:noFill/>
                <a:ln w="9525">
                  <a:noFill/>
                  <a:miter lim="800000"/>
                  <a:headEnd/>
                  <a:tailEnd/>
                </a:ln>
              </p:spPr>
              <p:txBody>
                <a:bodyPr anchor="ctr">
                  <a:spAutoFit/>
                </a:bodyPr>
                <a:lstStyle/>
                <a:p>
                  <a:pPr fontAlgn="t">
                    <a:spcBef>
                      <a:spcPct val="50000"/>
                    </a:spcBef>
                  </a:pPr>
                  <a:r>
                    <a:rPr lang="en-US" altLang="zh-CN" sz="2400" b="1">
                      <a:solidFill>
                        <a:srgbClr val="0000FF"/>
                      </a:solidFill>
                      <a:latin typeface="Times New Roman" pitchFamily="18" charset="0"/>
                    </a:rPr>
                    <a:t>4</a:t>
                  </a:r>
                </a:p>
              </p:txBody>
            </p:sp>
          </p:grpSp>
          <p:grpSp>
            <p:nvGrpSpPr>
              <p:cNvPr id="13" name="Group 235"/>
              <p:cNvGrpSpPr>
                <a:grpSpLocks/>
              </p:cNvGrpSpPr>
              <p:nvPr/>
            </p:nvGrpSpPr>
            <p:grpSpPr bwMode="auto">
              <a:xfrm>
                <a:off x="3888" y="1968"/>
                <a:ext cx="1306" cy="1040"/>
                <a:chOff x="3792" y="1968"/>
                <a:chExt cx="1306" cy="1040"/>
              </a:xfrm>
            </p:grpSpPr>
            <p:sp>
              <p:nvSpPr>
                <p:cNvPr id="28724" name="Line 236"/>
                <p:cNvSpPr>
                  <a:spLocks noChangeShapeType="1"/>
                </p:cNvSpPr>
                <p:nvPr/>
              </p:nvSpPr>
              <p:spPr bwMode="auto">
                <a:xfrm>
                  <a:off x="3792" y="1968"/>
                  <a:ext cx="288" cy="576"/>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8725" name="Line 237"/>
                <p:cNvSpPr>
                  <a:spLocks noChangeShapeType="1"/>
                </p:cNvSpPr>
                <p:nvPr/>
              </p:nvSpPr>
              <p:spPr bwMode="auto">
                <a:xfrm flipV="1">
                  <a:off x="4080" y="2112"/>
                  <a:ext cx="192" cy="432"/>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8726" name="Line 238"/>
                <p:cNvSpPr>
                  <a:spLocks noChangeShapeType="1"/>
                </p:cNvSpPr>
                <p:nvPr/>
              </p:nvSpPr>
              <p:spPr bwMode="auto">
                <a:xfrm>
                  <a:off x="4080" y="2544"/>
                  <a:ext cx="336" cy="384"/>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8727" name="Text Box 239"/>
                <p:cNvSpPr txBox="1">
                  <a:spLocks noChangeArrowheads="1"/>
                </p:cNvSpPr>
                <p:nvPr/>
              </p:nvSpPr>
              <p:spPr bwMode="auto">
                <a:xfrm>
                  <a:off x="4172" y="2465"/>
                  <a:ext cx="926" cy="348"/>
                </a:xfrm>
                <a:prstGeom prst="rect">
                  <a:avLst/>
                </a:prstGeom>
                <a:noFill/>
                <a:ln w="9525">
                  <a:noFill/>
                  <a:miter lim="800000"/>
                  <a:headEnd/>
                  <a:tailEnd/>
                </a:ln>
              </p:spPr>
              <p:txBody>
                <a:bodyPr anchor="ctr">
                  <a:spAutoFit/>
                </a:bodyPr>
                <a:lstStyle/>
                <a:p>
                  <a:pPr fontAlgn="t">
                    <a:spcBef>
                      <a:spcPct val="50000"/>
                    </a:spcBef>
                  </a:pPr>
                  <a:r>
                    <a:rPr lang="en-US" altLang="zh-CN" sz="2400" b="1" i="1">
                      <a:solidFill>
                        <a:schemeClr val="tx2"/>
                      </a:solidFill>
                      <a:latin typeface="Times New Roman" pitchFamily="18" charset="0"/>
                    </a:rPr>
                    <a:t>E</a:t>
                  </a:r>
                </a:p>
              </p:txBody>
            </p:sp>
            <p:sp>
              <p:nvSpPr>
                <p:cNvPr id="28728" name="Text Box 240"/>
                <p:cNvSpPr txBox="1">
                  <a:spLocks noChangeArrowheads="1"/>
                </p:cNvSpPr>
                <p:nvPr/>
              </p:nvSpPr>
              <p:spPr bwMode="auto">
                <a:xfrm>
                  <a:off x="4080" y="2659"/>
                  <a:ext cx="672" cy="349"/>
                </a:xfrm>
                <a:prstGeom prst="rect">
                  <a:avLst/>
                </a:prstGeom>
                <a:noFill/>
                <a:ln w="9525">
                  <a:noFill/>
                  <a:miter lim="800000"/>
                  <a:headEnd/>
                  <a:tailEnd/>
                </a:ln>
              </p:spPr>
              <p:txBody>
                <a:bodyPr anchor="ctr">
                  <a:spAutoFit/>
                </a:bodyPr>
                <a:lstStyle/>
                <a:p>
                  <a:pPr fontAlgn="t">
                    <a:spcBef>
                      <a:spcPct val="50000"/>
                    </a:spcBef>
                  </a:pPr>
                  <a:r>
                    <a:rPr lang="en-US" altLang="zh-CN" sz="2400" b="1">
                      <a:solidFill>
                        <a:srgbClr val="0000FF"/>
                      </a:solidFill>
                      <a:latin typeface="Times New Roman" pitchFamily="18" charset="0"/>
                    </a:rPr>
                    <a:t>5</a:t>
                  </a:r>
                </a:p>
              </p:txBody>
            </p:sp>
          </p:grpSp>
          <p:grpSp>
            <p:nvGrpSpPr>
              <p:cNvPr id="14" name="Group 241"/>
              <p:cNvGrpSpPr>
                <a:grpSpLocks/>
              </p:cNvGrpSpPr>
              <p:nvPr/>
            </p:nvGrpSpPr>
            <p:grpSpPr bwMode="auto">
              <a:xfrm>
                <a:off x="2592" y="1124"/>
                <a:ext cx="1010" cy="1068"/>
                <a:chOff x="2496" y="1124"/>
                <a:chExt cx="1010" cy="1068"/>
              </a:xfrm>
            </p:grpSpPr>
            <p:sp>
              <p:nvSpPr>
                <p:cNvPr id="28720" name="Line 242"/>
                <p:cNvSpPr>
                  <a:spLocks noChangeShapeType="1"/>
                </p:cNvSpPr>
                <p:nvPr/>
              </p:nvSpPr>
              <p:spPr bwMode="auto">
                <a:xfrm rot="396450" flipH="1" flipV="1">
                  <a:off x="2641" y="1440"/>
                  <a:ext cx="144" cy="96"/>
                </a:xfrm>
                <a:prstGeom prst="line">
                  <a:avLst/>
                </a:prstGeom>
                <a:noFill/>
                <a:ln w="38100">
                  <a:solidFill>
                    <a:srgbClr val="FF0000"/>
                  </a:solidFill>
                  <a:round/>
                  <a:headEnd type="triangle" w="sm" len="lg"/>
                  <a:tailEnd type="none" w="sm" len="lg"/>
                </a:ln>
              </p:spPr>
              <p:txBody>
                <a:bodyPr wrap="none" anchor="ctr"/>
                <a:lstStyle/>
                <a:p>
                  <a:endParaRPr lang="zh-CN" altLang="en-US"/>
                </a:p>
              </p:txBody>
            </p:sp>
            <p:sp>
              <p:nvSpPr>
                <p:cNvPr id="28721" name="Text Box 243"/>
                <p:cNvSpPr txBox="1">
                  <a:spLocks noChangeArrowheads="1"/>
                </p:cNvSpPr>
                <p:nvPr/>
              </p:nvSpPr>
              <p:spPr bwMode="auto">
                <a:xfrm>
                  <a:off x="2975" y="1844"/>
                  <a:ext cx="531" cy="348"/>
                </a:xfrm>
                <a:prstGeom prst="rect">
                  <a:avLst/>
                </a:prstGeom>
                <a:noFill/>
                <a:ln w="9525">
                  <a:noFill/>
                  <a:miter lim="800000"/>
                  <a:headEnd/>
                  <a:tailEnd/>
                </a:ln>
              </p:spPr>
              <p:txBody>
                <a:bodyPr anchor="ctr">
                  <a:spAutoFit/>
                </a:bodyPr>
                <a:lstStyle/>
                <a:p>
                  <a:pPr fontAlgn="t">
                    <a:spcBef>
                      <a:spcPct val="50000"/>
                    </a:spcBef>
                  </a:pPr>
                  <a:r>
                    <a:rPr lang="en-US" altLang="zh-CN" sz="2400" b="1" i="1">
                      <a:solidFill>
                        <a:schemeClr val="tx2"/>
                      </a:solidFill>
                      <a:latin typeface="Times New Roman" pitchFamily="18" charset="0"/>
                    </a:rPr>
                    <a:t>A</a:t>
                  </a:r>
                </a:p>
              </p:txBody>
            </p:sp>
            <p:sp>
              <p:nvSpPr>
                <p:cNvPr id="28722" name="Line 244"/>
                <p:cNvSpPr>
                  <a:spLocks noChangeShapeType="1"/>
                </p:cNvSpPr>
                <p:nvPr/>
              </p:nvSpPr>
              <p:spPr bwMode="auto">
                <a:xfrm>
                  <a:off x="2496" y="1296"/>
                  <a:ext cx="720" cy="672"/>
                </a:xfrm>
                <a:prstGeom prst="line">
                  <a:avLst/>
                </a:prstGeom>
                <a:noFill/>
                <a:ln w="38100">
                  <a:solidFill>
                    <a:srgbClr val="FF0000"/>
                  </a:solidFill>
                  <a:round/>
                  <a:headEnd type="none" w="sm" len="lg"/>
                  <a:tailEnd type="none" w="sm" len="lg"/>
                </a:ln>
              </p:spPr>
              <p:txBody>
                <a:bodyPr wrap="none" anchor="ctr"/>
                <a:lstStyle/>
                <a:p>
                  <a:endParaRPr lang="zh-CN" altLang="en-US"/>
                </a:p>
              </p:txBody>
            </p:sp>
            <p:sp>
              <p:nvSpPr>
                <p:cNvPr id="28723" name="Text Box 245"/>
                <p:cNvSpPr txBox="1">
                  <a:spLocks noChangeArrowheads="1"/>
                </p:cNvSpPr>
                <p:nvPr/>
              </p:nvSpPr>
              <p:spPr bwMode="auto">
                <a:xfrm>
                  <a:off x="2592" y="1124"/>
                  <a:ext cx="432" cy="348"/>
                </a:xfrm>
                <a:prstGeom prst="rect">
                  <a:avLst/>
                </a:prstGeom>
                <a:noFill/>
                <a:ln w="9525">
                  <a:noFill/>
                  <a:miter lim="800000"/>
                  <a:headEnd/>
                  <a:tailEnd/>
                </a:ln>
              </p:spPr>
              <p:txBody>
                <a:bodyPr anchor="ctr">
                  <a:spAutoFit/>
                </a:bodyPr>
                <a:lstStyle/>
                <a:p>
                  <a:pPr fontAlgn="t">
                    <a:spcBef>
                      <a:spcPct val="50000"/>
                    </a:spcBef>
                  </a:pPr>
                  <a:r>
                    <a:rPr lang="en-US" altLang="zh-CN" sz="2400" b="1">
                      <a:solidFill>
                        <a:srgbClr val="FF0000"/>
                      </a:solidFill>
                      <a:latin typeface="Times New Roman" pitchFamily="18" charset="0"/>
                    </a:rPr>
                    <a:t>1</a:t>
                  </a:r>
                  <a:endParaRPr lang="en-US" altLang="zh-CN" sz="2400" b="1">
                    <a:latin typeface="Times New Roman" pitchFamily="18" charset="0"/>
                  </a:endParaRPr>
                </a:p>
              </p:txBody>
            </p:sp>
          </p:grpSp>
          <p:grpSp>
            <p:nvGrpSpPr>
              <p:cNvPr id="15" name="Group 246"/>
              <p:cNvGrpSpPr>
                <a:grpSpLocks/>
              </p:cNvGrpSpPr>
              <p:nvPr/>
            </p:nvGrpSpPr>
            <p:grpSpPr bwMode="auto">
              <a:xfrm>
                <a:off x="3312" y="1968"/>
                <a:ext cx="322" cy="768"/>
                <a:chOff x="3216" y="1968"/>
                <a:chExt cx="322" cy="768"/>
              </a:xfrm>
            </p:grpSpPr>
            <p:grpSp>
              <p:nvGrpSpPr>
                <p:cNvPr id="16" name="Group 247"/>
                <p:cNvGrpSpPr>
                  <a:grpSpLocks/>
                </p:cNvGrpSpPr>
                <p:nvPr/>
              </p:nvGrpSpPr>
              <p:grpSpPr bwMode="auto">
                <a:xfrm>
                  <a:off x="3216" y="2016"/>
                  <a:ext cx="322" cy="490"/>
                  <a:chOff x="3216" y="2016"/>
                  <a:chExt cx="322" cy="490"/>
                </a:xfrm>
              </p:grpSpPr>
              <p:sp>
                <p:nvSpPr>
                  <p:cNvPr id="28718" name="Arc 248"/>
                  <p:cNvSpPr>
                    <a:spLocks/>
                  </p:cNvSpPr>
                  <p:nvPr/>
                </p:nvSpPr>
                <p:spPr bwMode="auto">
                  <a:xfrm rot="13394629" flipH="1">
                    <a:off x="3217" y="2160"/>
                    <a:ext cx="96" cy="137"/>
                  </a:xfrm>
                  <a:custGeom>
                    <a:avLst/>
                    <a:gdLst>
                      <a:gd name="T0" fmla="*/ 0 w 21600"/>
                      <a:gd name="T1" fmla="*/ 0 h 20614"/>
                      <a:gd name="T2" fmla="*/ 0 w 21600"/>
                      <a:gd name="T3" fmla="*/ 0 h 20614"/>
                      <a:gd name="T4" fmla="*/ 0 w 21600"/>
                      <a:gd name="T5" fmla="*/ 0 h 20614"/>
                      <a:gd name="T6" fmla="*/ 0 60000 65536"/>
                      <a:gd name="T7" fmla="*/ 0 60000 65536"/>
                      <a:gd name="T8" fmla="*/ 0 60000 65536"/>
                      <a:gd name="T9" fmla="*/ 0 w 21600"/>
                      <a:gd name="T10" fmla="*/ 0 h 20614"/>
                      <a:gd name="T11" fmla="*/ 21600 w 21600"/>
                      <a:gd name="T12" fmla="*/ 20614 h 20614"/>
                    </a:gdLst>
                    <a:ahLst/>
                    <a:cxnLst>
                      <a:cxn ang="T6">
                        <a:pos x="T0" y="T1"/>
                      </a:cxn>
                      <a:cxn ang="T7">
                        <a:pos x="T2" y="T3"/>
                      </a:cxn>
                      <a:cxn ang="T8">
                        <a:pos x="T4" y="T5"/>
                      </a:cxn>
                    </a:cxnLst>
                    <a:rect l="T9" t="T10" r="T11" b="T12"/>
                    <a:pathLst>
                      <a:path w="21600" h="20614" fill="none" extrusionOk="0">
                        <a:moveTo>
                          <a:pt x="6451" y="-1"/>
                        </a:moveTo>
                        <a:cubicBezTo>
                          <a:pt x="15464" y="2820"/>
                          <a:pt x="21600" y="11169"/>
                          <a:pt x="21600" y="20614"/>
                        </a:cubicBezTo>
                      </a:path>
                      <a:path w="21600" h="20614" stroke="0" extrusionOk="0">
                        <a:moveTo>
                          <a:pt x="6451" y="-1"/>
                        </a:moveTo>
                        <a:cubicBezTo>
                          <a:pt x="15464" y="2820"/>
                          <a:pt x="21600" y="11169"/>
                          <a:pt x="21600" y="20614"/>
                        </a:cubicBezTo>
                        <a:lnTo>
                          <a:pt x="0" y="20614"/>
                        </a:lnTo>
                        <a:close/>
                      </a:path>
                    </a:pathLst>
                  </a:custGeom>
                  <a:noFill/>
                  <a:ln w="28575">
                    <a:solidFill>
                      <a:srgbClr val="FF9900"/>
                    </a:solidFill>
                    <a:round/>
                    <a:headEnd type="none" w="sm" len="lg"/>
                    <a:tailEnd type="none" w="sm" len="lg"/>
                  </a:ln>
                </p:spPr>
                <p:txBody>
                  <a:bodyPr wrap="none" anchor="ctr"/>
                  <a:lstStyle/>
                  <a:p>
                    <a:endParaRPr lang="zh-CN" altLang="en-US"/>
                  </a:p>
                </p:txBody>
              </p:sp>
              <p:sp>
                <p:nvSpPr>
                  <p:cNvPr id="28719" name="Arc 249"/>
                  <p:cNvSpPr>
                    <a:spLocks/>
                  </p:cNvSpPr>
                  <p:nvPr/>
                </p:nvSpPr>
                <p:spPr bwMode="auto">
                  <a:xfrm rot="10986807" flipV="1">
                    <a:off x="3361" y="2254"/>
                    <a:ext cx="177" cy="50"/>
                  </a:xfrm>
                  <a:custGeom>
                    <a:avLst/>
                    <a:gdLst>
                      <a:gd name="T0" fmla="*/ 0 w 18917"/>
                      <a:gd name="T1" fmla="*/ 0 h 21245"/>
                      <a:gd name="T2" fmla="*/ 0 w 18917"/>
                      <a:gd name="T3" fmla="*/ 0 h 21245"/>
                      <a:gd name="T4" fmla="*/ 0 w 18917"/>
                      <a:gd name="T5" fmla="*/ 0 h 21245"/>
                      <a:gd name="T6" fmla="*/ 0 60000 65536"/>
                      <a:gd name="T7" fmla="*/ 0 60000 65536"/>
                      <a:gd name="T8" fmla="*/ 0 60000 65536"/>
                      <a:gd name="T9" fmla="*/ 0 w 18917"/>
                      <a:gd name="T10" fmla="*/ 0 h 21245"/>
                      <a:gd name="T11" fmla="*/ 18917 w 18917"/>
                      <a:gd name="T12" fmla="*/ 21245 h 21245"/>
                    </a:gdLst>
                    <a:ahLst/>
                    <a:cxnLst>
                      <a:cxn ang="T6">
                        <a:pos x="T0" y="T1"/>
                      </a:cxn>
                      <a:cxn ang="T7">
                        <a:pos x="T2" y="T3"/>
                      </a:cxn>
                      <a:cxn ang="T8">
                        <a:pos x="T4" y="T5"/>
                      </a:cxn>
                    </a:cxnLst>
                    <a:rect l="T9" t="T10" r="T11" b="T12"/>
                    <a:pathLst>
                      <a:path w="18917" h="21245" fill="none" extrusionOk="0">
                        <a:moveTo>
                          <a:pt x="3899" y="-1"/>
                        </a:moveTo>
                        <a:cubicBezTo>
                          <a:pt x="10274" y="1169"/>
                          <a:pt x="15788" y="5141"/>
                          <a:pt x="18917" y="10818"/>
                        </a:cubicBezTo>
                      </a:path>
                      <a:path w="18917" h="21245" stroke="0" extrusionOk="0">
                        <a:moveTo>
                          <a:pt x="3899" y="-1"/>
                        </a:moveTo>
                        <a:cubicBezTo>
                          <a:pt x="10274" y="1169"/>
                          <a:pt x="15788" y="5141"/>
                          <a:pt x="18917" y="10818"/>
                        </a:cubicBezTo>
                        <a:lnTo>
                          <a:pt x="0" y="21245"/>
                        </a:lnTo>
                        <a:close/>
                      </a:path>
                    </a:pathLst>
                  </a:custGeom>
                  <a:noFill/>
                  <a:ln w="28575">
                    <a:solidFill>
                      <a:srgbClr val="FF9900"/>
                    </a:solidFill>
                    <a:round/>
                    <a:headEnd type="none" w="sm" len="lg"/>
                    <a:tailEnd type="none" w="sm" len="lg"/>
                  </a:ln>
                </p:spPr>
                <p:txBody>
                  <a:bodyPr wrap="none" anchor="ctr"/>
                  <a:lstStyle/>
                  <a:p>
                    <a:endParaRPr lang="zh-CN" altLang="en-US"/>
                  </a:p>
                </p:txBody>
              </p:sp>
              <p:graphicFrame>
                <p:nvGraphicFramePr>
                  <p:cNvPr id="28676" name="Object 1026"/>
                  <p:cNvGraphicFramePr>
                    <a:graphicFrameLocks noChangeAspect="1"/>
                  </p:cNvGraphicFramePr>
                  <p:nvPr/>
                </p:nvGraphicFramePr>
                <p:xfrm>
                  <a:off x="3216" y="2304"/>
                  <a:ext cx="149" cy="202"/>
                </p:xfrm>
                <a:graphic>
                  <a:graphicData uri="http://schemas.openxmlformats.org/presentationml/2006/ole">
                    <p:oleObj spid="_x0000_s44036" name="公式" r:id="rId17" imgW="177480" imgH="241200" progId="">
                      <p:embed/>
                    </p:oleObj>
                  </a:graphicData>
                </a:graphic>
              </p:graphicFrame>
              <p:graphicFrame>
                <p:nvGraphicFramePr>
                  <p:cNvPr id="28677" name="Object 1027"/>
                  <p:cNvGraphicFramePr>
                    <a:graphicFrameLocks noChangeAspect="1"/>
                  </p:cNvGraphicFramePr>
                  <p:nvPr/>
                </p:nvGraphicFramePr>
                <p:xfrm>
                  <a:off x="3360" y="2016"/>
                  <a:ext cx="149" cy="202"/>
                </p:xfrm>
                <a:graphic>
                  <a:graphicData uri="http://schemas.openxmlformats.org/presentationml/2006/ole">
                    <p:oleObj spid="_x0000_s44037" name="公式" r:id="rId18" imgW="177480" imgH="241200" progId="">
                      <p:embed/>
                    </p:oleObj>
                  </a:graphicData>
                </a:graphic>
              </p:graphicFrame>
            </p:grpSp>
            <p:sp>
              <p:nvSpPr>
                <p:cNvPr id="28717" name="Line 252"/>
                <p:cNvSpPr>
                  <a:spLocks noChangeShapeType="1"/>
                </p:cNvSpPr>
                <p:nvPr/>
              </p:nvSpPr>
              <p:spPr bwMode="auto">
                <a:xfrm flipV="1">
                  <a:off x="3504" y="1968"/>
                  <a:ext cx="0" cy="768"/>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grpSp>
          <p:grpSp>
            <p:nvGrpSpPr>
              <p:cNvPr id="17" name="Group 253"/>
              <p:cNvGrpSpPr>
                <a:grpSpLocks/>
              </p:cNvGrpSpPr>
              <p:nvPr/>
            </p:nvGrpSpPr>
            <p:grpSpPr bwMode="auto">
              <a:xfrm>
                <a:off x="3312" y="864"/>
                <a:ext cx="1632" cy="1973"/>
                <a:chOff x="3216" y="864"/>
                <a:chExt cx="1632" cy="1973"/>
              </a:xfrm>
            </p:grpSpPr>
            <p:sp>
              <p:nvSpPr>
                <p:cNvPr id="28710" name="Line 254"/>
                <p:cNvSpPr>
                  <a:spLocks noChangeShapeType="1"/>
                </p:cNvSpPr>
                <p:nvPr/>
              </p:nvSpPr>
              <p:spPr bwMode="auto">
                <a:xfrm>
                  <a:off x="3216" y="1968"/>
                  <a:ext cx="288" cy="576"/>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8711" name="Text Box 255"/>
                <p:cNvSpPr txBox="1">
                  <a:spLocks noChangeArrowheads="1"/>
                </p:cNvSpPr>
                <p:nvPr/>
              </p:nvSpPr>
              <p:spPr bwMode="auto">
                <a:xfrm>
                  <a:off x="3265" y="2488"/>
                  <a:ext cx="529" cy="349"/>
                </a:xfrm>
                <a:prstGeom prst="rect">
                  <a:avLst/>
                </a:prstGeom>
                <a:noFill/>
                <a:ln w="9525">
                  <a:noFill/>
                  <a:miter lim="800000"/>
                  <a:headEnd/>
                  <a:tailEnd/>
                </a:ln>
              </p:spPr>
              <p:txBody>
                <a:bodyPr anchor="ctr">
                  <a:spAutoFit/>
                </a:bodyPr>
                <a:lstStyle/>
                <a:p>
                  <a:pPr fontAlgn="t">
                    <a:spcBef>
                      <a:spcPct val="50000"/>
                    </a:spcBef>
                  </a:pPr>
                  <a:r>
                    <a:rPr lang="en-US" altLang="zh-CN" sz="2400" b="1" i="1">
                      <a:solidFill>
                        <a:schemeClr val="tx2"/>
                      </a:solidFill>
                      <a:latin typeface="Times New Roman" pitchFamily="18" charset="0"/>
                    </a:rPr>
                    <a:t>B</a:t>
                  </a:r>
                </a:p>
              </p:txBody>
            </p:sp>
            <p:sp>
              <p:nvSpPr>
                <p:cNvPr id="28712" name="Line 256"/>
                <p:cNvSpPr>
                  <a:spLocks noChangeShapeType="1"/>
                </p:cNvSpPr>
                <p:nvPr/>
              </p:nvSpPr>
              <p:spPr bwMode="auto">
                <a:xfrm flipV="1">
                  <a:off x="4320" y="864"/>
                  <a:ext cx="528" cy="144"/>
                </a:xfrm>
                <a:prstGeom prst="line">
                  <a:avLst/>
                </a:prstGeom>
                <a:noFill/>
                <a:ln w="28575">
                  <a:solidFill>
                    <a:srgbClr val="FF0000"/>
                  </a:solidFill>
                  <a:round/>
                  <a:headEnd type="none" w="sm" len="lg"/>
                  <a:tailEnd type="none" w="sm" len="lg"/>
                </a:ln>
              </p:spPr>
              <p:txBody>
                <a:bodyPr wrap="none" anchor="ctr"/>
                <a:lstStyle/>
                <a:p>
                  <a:endParaRPr lang="zh-CN" altLang="en-US"/>
                </a:p>
              </p:txBody>
            </p:sp>
            <p:sp>
              <p:nvSpPr>
                <p:cNvPr id="28713" name="Text Box 257"/>
                <p:cNvSpPr txBox="1">
                  <a:spLocks noChangeArrowheads="1"/>
                </p:cNvSpPr>
                <p:nvPr/>
              </p:nvSpPr>
              <p:spPr bwMode="auto">
                <a:xfrm>
                  <a:off x="3794" y="979"/>
                  <a:ext cx="479" cy="348"/>
                </a:xfrm>
                <a:prstGeom prst="rect">
                  <a:avLst/>
                </a:prstGeom>
                <a:noFill/>
                <a:ln w="9525">
                  <a:noFill/>
                  <a:miter lim="800000"/>
                  <a:headEnd/>
                  <a:tailEnd/>
                </a:ln>
              </p:spPr>
              <p:txBody>
                <a:bodyPr anchor="ctr">
                  <a:spAutoFit/>
                </a:bodyPr>
                <a:lstStyle/>
                <a:p>
                  <a:pPr fontAlgn="t">
                    <a:spcBef>
                      <a:spcPct val="50000"/>
                    </a:spcBef>
                  </a:pPr>
                  <a:r>
                    <a:rPr lang="en-US" altLang="zh-CN" sz="2400" b="1">
                      <a:solidFill>
                        <a:srgbClr val="FF0000"/>
                      </a:solidFill>
                      <a:latin typeface="Times New Roman" pitchFamily="18" charset="0"/>
                    </a:rPr>
                    <a:t>2</a:t>
                  </a:r>
                </a:p>
              </p:txBody>
            </p:sp>
            <p:sp>
              <p:nvSpPr>
                <p:cNvPr id="28714" name="Line 258"/>
                <p:cNvSpPr>
                  <a:spLocks noChangeShapeType="1"/>
                </p:cNvSpPr>
                <p:nvPr/>
              </p:nvSpPr>
              <p:spPr bwMode="auto">
                <a:xfrm flipV="1">
                  <a:off x="3216" y="1008"/>
                  <a:ext cx="1104" cy="960"/>
                </a:xfrm>
                <a:prstGeom prst="line">
                  <a:avLst/>
                </a:prstGeom>
                <a:noFill/>
                <a:ln w="28575">
                  <a:solidFill>
                    <a:srgbClr val="FF0000"/>
                  </a:solidFill>
                  <a:round/>
                  <a:headEnd type="none" w="sm" len="lg"/>
                  <a:tailEnd type="none" w="sm" len="lg"/>
                </a:ln>
              </p:spPr>
              <p:txBody>
                <a:bodyPr wrap="none" anchor="ctr"/>
                <a:lstStyle/>
                <a:p>
                  <a:endParaRPr lang="zh-CN" altLang="en-US"/>
                </a:p>
              </p:txBody>
            </p:sp>
            <p:sp>
              <p:nvSpPr>
                <p:cNvPr id="28715" name="Line 259"/>
                <p:cNvSpPr>
                  <a:spLocks noChangeShapeType="1"/>
                </p:cNvSpPr>
                <p:nvPr/>
              </p:nvSpPr>
              <p:spPr bwMode="auto">
                <a:xfrm flipV="1">
                  <a:off x="3936" y="1248"/>
                  <a:ext cx="96" cy="96"/>
                </a:xfrm>
                <a:prstGeom prst="line">
                  <a:avLst/>
                </a:prstGeom>
                <a:noFill/>
                <a:ln w="38100">
                  <a:solidFill>
                    <a:srgbClr val="FF0000"/>
                  </a:solidFill>
                  <a:round/>
                  <a:headEnd/>
                  <a:tailEnd type="triangle" w="sm" len="lg"/>
                </a:ln>
              </p:spPr>
              <p:txBody>
                <a:bodyPr wrap="none"/>
                <a:lstStyle/>
                <a:p>
                  <a:endParaRPr lang="zh-CN" altLang="en-US"/>
                </a:p>
              </p:txBody>
            </p:sp>
          </p:grpSp>
          <p:sp>
            <p:nvSpPr>
              <p:cNvPr id="28709" name="Oval 260"/>
              <p:cNvSpPr>
                <a:spLocks noChangeArrowheads="1"/>
              </p:cNvSpPr>
              <p:nvPr/>
            </p:nvSpPr>
            <p:spPr bwMode="auto">
              <a:xfrm rot="-2219371">
                <a:off x="4468" y="830"/>
                <a:ext cx="144" cy="672"/>
              </a:xfrm>
              <a:prstGeom prst="ellipse">
                <a:avLst/>
              </a:prstGeom>
              <a:solidFill>
                <a:srgbClr val="00FFCC">
                  <a:alpha val="50195"/>
                </a:srgbClr>
              </a:solidFill>
              <a:ln w="9525">
                <a:solidFill>
                  <a:srgbClr val="000000"/>
                </a:solidFill>
                <a:round/>
                <a:headEnd/>
                <a:tailEnd/>
              </a:ln>
            </p:spPr>
            <p:txBody>
              <a:bodyPr wrap="none" anchor="ctr"/>
              <a:lstStyle/>
              <a:p>
                <a:endParaRPr lang="zh-CN" altLang="en-US"/>
              </a:p>
            </p:txBody>
          </p:sp>
        </p:grpSp>
        <p:graphicFrame>
          <p:nvGraphicFramePr>
            <p:cNvPr id="28675" name="Object 1025"/>
            <p:cNvGraphicFramePr>
              <a:graphicFrameLocks noChangeAspect="1"/>
            </p:cNvGraphicFramePr>
            <p:nvPr/>
          </p:nvGraphicFramePr>
          <p:xfrm>
            <a:off x="240" y="1488"/>
            <a:ext cx="768" cy="354"/>
          </p:xfrm>
          <a:graphic>
            <a:graphicData uri="http://schemas.openxmlformats.org/presentationml/2006/ole">
              <p:oleObj spid="_x0000_s44035" name="公式" r:id="rId19" imgW="685800" imgH="317160" progId="">
                <p:embed/>
              </p:oleObj>
            </a:graphicData>
          </a:graphic>
        </p:graphicFrame>
      </p:grpSp>
      <p:sp>
        <p:nvSpPr>
          <p:cNvPr id="79" name="Oval 20"/>
          <p:cNvSpPr>
            <a:spLocks noChangeArrowheads="1"/>
          </p:cNvSpPr>
          <p:nvPr/>
        </p:nvSpPr>
        <p:spPr bwMode="auto">
          <a:xfrm>
            <a:off x="4572000" y="603250"/>
            <a:ext cx="4248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8698" name="Rectangle 23"/>
          <p:cNvSpPr>
            <a:spLocks noChangeArrowheads="1"/>
          </p:cNvSpPr>
          <p:nvPr/>
        </p:nvSpPr>
        <p:spPr bwMode="auto">
          <a:xfrm>
            <a:off x="5175250" y="65088"/>
            <a:ext cx="36449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11-3 </a:t>
            </a:r>
            <a:r>
              <a:rPr kumimoji="1" lang="zh-CN" altLang="en-US" sz="2800" b="1">
                <a:solidFill>
                  <a:srgbClr val="000066"/>
                </a:solidFill>
                <a:latin typeface="楷体_GB2312" pitchFamily="49" charset="-122"/>
                <a:ea typeface="楷体_GB2312" pitchFamily="49" charset="-122"/>
              </a:rPr>
              <a:t>光程 薄膜干涉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ou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10" name="灯片编号占位符 1"/>
          <p:cNvSpPr>
            <a:spLocks noGrp="1"/>
          </p:cNvSpPr>
          <p:nvPr>
            <p:ph type="sldNum" sz="quarter" idx="10"/>
          </p:nvPr>
        </p:nvSpPr>
        <p:spPr>
          <a:noFill/>
        </p:spPr>
        <p:txBody>
          <a:bodyPr/>
          <a:lstStyle/>
          <a:p>
            <a:fld id="{AF01D9CD-B639-430A-B14A-B7AE303A9A2C}" type="slidenum">
              <a:rPr lang="en-US" altLang="zh-CN" smtClean="0"/>
              <a:pPr/>
              <a:t>47</a:t>
            </a:fld>
            <a:endParaRPr lang="en-US" altLang="zh-CN" smtClean="0"/>
          </a:p>
        </p:txBody>
      </p:sp>
      <p:grpSp>
        <p:nvGrpSpPr>
          <p:cNvPr id="2" name="Group 2"/>
          <p:cNvGrpSpPr>
            <a:grpSpLocks/>
          </p:cNvGrpSpPr>
          <p:nvPr/>
        </p:nvGrpSpPr>
        <p:grpSpPr bwMode="auto">
          <a:xfrm>
            <a:off x="4419600" y="3124200"/>
            <a:ext cx="4191000" cy="3001963"/>
            <a:chOff x="192" y="1488"/>
            <a:chExt cx="2880" cy="2238"/>
          </a:xfrm>
        </p:grpSpPr>
        <p:grpSp>
          <p:nvGrpSpPr>
            <p:cNvPr id="3" name="Group 3"/>
            <p:cNvGrpSpPr>
              <a:grpSpLocks/>
            </p:cNvGrpSpPr>
            <p:nvPr/>
          </p:nvGrpSpPr>
          <p:grpSpPr bwMode="auto">
            <a:xfrm>
              <a:off x="192" y="1488"/>
              <a:ext cx="2880" cy="2238"/>
              <a:chOff x="2064" y="720"/>
              <a:chExt cx="3360" cy="2288"/>
            </a:xfrm>
          </p:grpSpPr>
          <p:grpSp>
            <p:nvGrpSpPr>
              <p:cNvPr id="4" name="Group 4"/>
              <p:cNvGrpSpPr>
                <a:grpSpLocks/>
              </p:cNvGrpSpPr>
              <p:nvPr/>
            </p:nvGrpSpPr>
            <p:grpSpPr bwMode="auto">
              <a:xfrm>
                <a:off x="2064" y="720"/>
                <a:ext cx="3360" cy="2256"/>
                <a:chOff x="1968" y="720"/>
                <a:chExt cx="3360" cy="2256"/>
              </a:xfrm>
            </p:grpSpPr>
            <p:sp>
              <p:nvSpPr>
                <p:cNvPr id="29762" name="Rectangle 5"/>
                <p:cNvSpPr>
                  <a:spLocks noChangeArrowheads="1"/>
                </p:cNvSpPr>
                <p:nvPr/>
              </p:nvSpPr>
              <p:spPr bwMode="auto">
                <a:xfrm>
                  <a:off x="1968" y="720"/>
                  <a:ext cx="3264" cy="2256"/>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29763" name="Rectangle 6"/>
                <p:cNvSpPr>
                  <a:spLocks noChangeArrowheads="1"/>
                </p:cNvSpPr>
                <p:nvPr/>
              </p:nvSpPr>
              <p:spPr bwMode="auto">
                <a:xfrm>
                  <a:off x="2400" y="1968"/>
                  <a:ext cx="2496" cy="576"/>
                </a:xfrm>
                <a:prstGeom prst="rect">
                  <a:avLst/>
                </a:prstGeom>
                <a:solidFill>
                  <a:srgbClr val="CAEDF2">
                    <a:alpha val="50195"/>
                  </a:srgbClr>
                </a:solidFill>
                <a:ln w="19050">
                  <a:noFill/>
                  <a:miter lim="800000"/>
                  <a:headEnd/>
                  <a:tailEnd/>
                </a:ln>
              </p:spPr>
              <p:txBody>
                <a:bodyPr wrap="none" anchor="ctr"/>
                <a:lstStyle/>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a:p>
                  <a:pPr algn="ctr"/>
                  <a:endParaRPr lang="en-US" altLang="zh-CN" sz="2800" b="1">
                    <a:solidFill>
                      <a:srgbClr val="1C1C1C"/>
                    </a:solidFill>
                    <a:latin typeface="Times New Roman" pitchFamily="18" charset="0"/>
                  </a:endParaRPr>
                </a:p>
              </p:txBody>
            </p:sp>
            <p:sp>
              <p:nvSpPr>
                <p:cNvPr id="29764" name="Line 7"/>
                <p:cNvSpPr>
                  <a:spLocks noChangeShapeType="1"/>
                </p:cNvSpPr>
                <p:nvPr/>
              </p:nvSpPr>
              <p:spPr bwMode="auto">
                <a:xfrm>
                  <a:off x="4726" y="743"/>
                  <a:ext cx="240" cy="288"/>
                </a:xfrm>
                <a:prstGeom prst="line">
                  <a:avLst/>
                </a:prstGeom>
                <a:noFill/>
                <a:ln w="28575">
                  <a:solidFill>
                    <a:srgbClr val="000000"/>
                  </a:solidFill>
                  <a:round/>
                  <a:headEnd type="none" w="sm" len="lg"/>
                  <a:tailEnd type="none" w="sm" len="lg"/>
                </a:ln>
              </p:spPr>
              <p:txBody>
                <a:bodyPr wrap="none" anchor="ctr"/>
                <a:lstStyle/>
                <a:p>
                  <a:endParaRPr lang="zh-CN" altLang="en-US"/>
                </a:p>
              </p:txBody>
            </p:sp>
            <p:sp>
              <p:nvSpPr>
                <p:cNvPr id="29765" name="Text Box 8"/>
                <p:cNvSpPr txBox="1">
                  <a:spLocks noChangeArrowheads="1"/>
                </p:cNvSpPr>
                <p:nvPr/>
              </p:nvSpPr>
              <p:spPr bwMode="auto">
                <a:xfrm>
                  <a:off x="4896" y="929"/>
                  <a:ext cx="432" cy="347"/>
                </a:xfrm>
                <a:prstGeom prst="rect">
                  <a:avLst/>
                </a:prstGeom>
                <a:noFill/>
                <a:ln w="9525">
                  <a:noFill/>
                  <a:miter lim="800000"/>
                  <a:headEnd/>
                  <a:tailEnd/>
                </a:ln>
              </p:spPr>
              <p:txBody>
                <a:bodyPr anchor="ctr">
                  <a:spAutoFit/>
                </a:bodyPr>
                <a:lstStyle/>
                <a:p>
                  <a:pPr fontAlgn="t">
                    <a:spcBef>
                      <a:spcPct val="50000"/>
                    </a:spcBef>
                  </a:pPr>
                  <a:r>
                    <a:rPr lang="en-US" altLang="zh-CN" sz="2400" b="1" i="1">
                      <a:solidFill>
                        <a:srgbClr val="990099"/>
                      </a:solidFill>
                      <a:latin typeface="Times New Roman" pitchFamily="18" charset="0"/>
                    </a:rPr>
                    <a:t>P</a:t>
                  </a:r>
                </a:p>
              </p:txBody>
            </p:sp>
            <p:graphicFrame>
              <p:nvGraphicFramePr>
                <p:cNvPr id="29704" name="Object 9"/>
                <p:cNvGraphicFramePr>
                  <a:graphicFrameLocks noChangeAspect="1"/>
                </p:cNvGraphicFramePr>
                <p:nvPr/>
              </p:nvGraphicFramePr>
              <p:xfrm>
                <a:off x="2493" y="1632"/>
                <a:ext cx="228" cy="336"/>
              </p:xfrm>
              <a:graphic>
                <a:graphicData uri="http://schemas.openxmlformats.org/presentationml/2006/ole">
                  <p:oleObj spid="_x0000_s45064" name="公式" r:id="rId3" imgW="215640" imgH="317160" progId="">
                    <p:embed/>
                  </p:oleObj>
                </a:graphicData>
              </a:graphic>
            </p:graphicFrame>
            <p:graphicFrame>
              <p:nvGraphicFramePr>
                <p:cNvPr id="29705" name="Object 10"/>
                <p:cNvGraphicFramePr>
                  <a:graphicFrameLocks noChangeAspect="1"/>
                </p:cNvGraphicFramePr>
                <p:nvPr/>
              </p:nvGraphicFramePr>
              <p:xfrm>
                <a:off x="2496" y="2496"/>
                <a:ext cx="228" cy="336"/>
              </p:xfrm>
              <a:graphic>
                <a:graphicData uri="http://schemas.openxmlformats.org/presentationml/2006/ole">
                  <p:oleObj spid="_x0000_s45065" name="公式" r:id="rId4" imgW="215640" imgH="317160" progId="">
                    <p:embed/>
                  </p:oleObj>
                </a:graphicData>
              </a:graphic>
            </p:graphicFrame>
            <p:graphicFrame>
              <p:nvGraphicFramePr>
                <p:cNvPr id="29706" name="Object 11"/>
                <p:cNvGraphicFramePr>
                  <a:graphicFrameLocks noChangeAspect="1"/>
                </p:cNvGraphicFramePr>
                <p:nvPr/>
              </p:nvGraphicFramePr>
              <p:xfrm>
                <a:off x="2496" y="2064"/>
                <a:ext cx="255" cy="336"/>
              </p:xfrm>
              <a:graphic>
                <a:graphicData uri="http://schemas.openxmlformats.org/presentationml/2006/ole">
                  <p:oleObj spid="_x0000_s45066" name="公式" r:id="rId5" imgW="241200" imgH="317160" progId="">
                    <p:embed/>
                  </p:oleObj>
                </a:graphicData>
              </a:graphic>
            </p:graphicFrame>
            <p:graphicFrame>
              <p:nvGraphicFramePr>
                <p:cNvPr id="29707" name="Object 12"/>
                <p:cNvGraphicFramePr>
                  <a:graphicFrameLocks noChangeAspect="1"/>
                </p:cNvGraphicFramePr>
                <p:nvPr/>
              </p:nvGraphicFramePr>
              <p:xfrm>
                <a:off x="2064" y="1776"/>
                <a:ext cx="304" cy="286"/>
              </p:xfrm>
              <a:graphic>
                <a:graphicData uri="http://schemas.openxmlformats.org/presentationml/2006/ole">
                  <p:oleObj spid="_x0000_s45067" name="Equation" r:id="rId6" imgW="228600" imgH="215640" progId="">
                    <p:embed/>
                  </p:oleObj>
                </a:graphicData>
              </a:graphic>
            </p:graphicFrame>
            <p:graphicFrame>
              <p:nvGraphicFramePr>
                <p:cNvPr id="29708" name="Object 13"/>
                <p:cNvGraphicFramePr>
                  <a:graphicFrameLocks noChangeAspect="1"/>
                </p:cNvGraphicFramePr>
                <p:nvPr/>
              </p:nvGraphicFramePr>
              <p:xfrm>
                <a:off x="2064" y="2400"/>
                <a:ext cx="321" cy="286"/>
              </p:xfrm>
              <a:graphic>
                <a:graphicData uri="http://schemas.openxmlformats.org/presentationml/2006/ole">
                  <p:oleObj spid="_x0000_s45068" name="Equation" r:id="rId7" imgW="241200" imgH="215640" progId="">
                    <p:embed/>
                  </p:oleObj>
                </a:graphicData>
              </a:graphic>
            </p:graphicFrame>
            <p:sp>
              <p:nvSpPr>
                <p:cNvPr id="29766" name="Line 14"/>
                <p:cNvSpPr>
                  <a:spLocks noChangeShapeType="1"/>
                </p:cNvSpPr>
                <p:nvPr/>
              </p:nvSpPr>
              <p:spPr bwMode="auto">
                <a:xfrm>
                  <a:off x="2400" y="1968"/>
                  <a:ext cx="2496" cy="0"/>
                </a:xfrm>
                <a:prstGeom prst="line">
                  <a:avLst/>
                </a:prstGeom>
                <a:noFill/>
                <a:ln w="19050">
                  <a:solidFill>
                    <a:srgbClr val="333333"/>
                  </a:solidFill>
                  <a:round/>
                  <a:headEnd/>
                  <a:tailEnd/>
                </a:ln>
              </p:spPr>
              <p:txBody>
                <a:bodyPr wrap="none"/>
                <a:lstStyle/>
                <a:p>
                  <a:endParaRPr lang="zh-CN" altLang="en-US"/>
                </a:p>
              </p:txBody>
            </p:sp>
            <p:sp>
              <p:nvSpPr>
                <p:cNvPr id="29767" name="Line 15"/>
                <p:cNvSpPr>
                  <a:spLocks noChangeShapeType="1"/>
                </p:cNvSpPr>
                <p:nvPr/>
              </p:nvSpPr>
              <p:spPr bwMode="auto">
                <a:xfrm>
                  <a:off x="2400" y="2544"/>
                  <a:ext cx="2496" cy="0"/>
                </a:xfrm>
                <a:prstGeom prst="line">
                  <a:avLst/>
                </a:prstGeom>
                <a:noFill/>
                <a:ln w="19050">
                  <a:solidFill>
                    <a:srgbClr val="333333"/>
                  </a:solidFill>
                  <a:round/>
                  <a:headEnd/>
                  <a:tailEnd/>
                </a:ln>
              </p:spPr>
              <p:txBody>
                <a:bodyPr wrap="none"/>
                <a:lstStyle/>
                <a:p>
                  <a:endParaRPr lang="zh-CN" altLang="en-US"/>
                </a:p>
              </p:txBody>
            </p:sp>
            <p:graphicFrame>
              <p:nvGraphicFramePr>
                <p:cNvPr id="29709" name="Object 16"/>
                <p:cNvGraphicFramePr>
                  <a:graphicFrameLocks noChangeAspect="1"/>
                </p:cNvGraphicFramePr>
                <p:nvPr/>
              </p:nvGraphicFramePr>
              <p:xfrm>
                <a:off x="4656" y="2094"/>
                <a:ext cx="176" cy="281"/>
              </p:xfrm>
              <a:graphic>
                <a:graphicData uri="http://schemas.openxmlformats.org/presentationml/2006/ole">
                  <p:oleObj spid="_x0000_s45069" name="Equation" r:id="rId8" imgW="190440" imgH="253800" progId="">
                    <p:embed/>
                  </p:oleObj>
                </a:graphicData>
              </a:graphic>
            </p:graphicFrame>
            <p:sp>
              <p:nvSpPr>
                <p:cNvPr id="29768" name="Line 17"/>
                <p:cNvSpPr>
                  <a:spLocks noChangeShapeType="1"/>
                </p:cNvSpPr>
                <p:nvPr/>
              </p:nvSpPr>
              <p:spPr bwMode="auto">
                <a:xfrm flipH="1" flipV="1">
                  <a:off x="4656" y="1968"/>
                  <a:ext cx="0" cy="576"/>
                </a:xfrm>
                <a:prstGeom prst="line">
                  <a:avLst/>
                </a:prstGeom>
                <a:noFill/>
                <a:ln w="19050">
                  <a:solidFill>
                    <a:srgbClr val="FF33CC"/>
                  </a:solidFill>
                  <a:round/>
                  <a:headEnd type="triangle" w="sm" len="lg"/>
                  <a:tailEnd type="triangle" w="sm" len="lg"/>
                </a:ln>
              </p:spPr>
              <p:txBody>
                <a:bodyPr wrap="none"/>
                <a:lstStyle/>
                <a:p>
                  <a:endParaRPr lang="zh-CN" altLang="en-US"/>
                </a:p>
              </p:txBody>
            </p:sp>
          </p:grpSp>
          <p:sp>
            <p:nvSpPr>
              <p:cNvPr id="29721" name="Text Box 18"/>
              <p:cNvSpPr txBox="1">
                <a:spLocks noChangeArrowheads="1"/>
              </p:cNvSpPr>
              <p:nvPr/>
            </p:nvSpPr>
            <p:spPr bwMode="auto">
              <a:xfrm>
                <a:off x="4120" y="786"/>
                <a:ext cx="438" cy="349"/>
              </a:xfrm>
              <a:prstGeom prst="rect">
                <a:avLst/>
              </a:prstGeom>
              <a:noFill/>
              <a:ln w="9525">
                <a:noFill/>
                <a:miter lim="800000"/>
                <a:headEnd/>
                <a:tailEnd/>
              </a:ln>
            </p:spPr>
            <p:txBody>
              <a:bodyPr anchor="ctr">
                <a:spAutoFit/>
              </a:bodyPr>
              <a:lstStyle/>
              <a:p>
                <a:pPr fontAlgn="t">
                  <a:spcBef>
                    <a:spcPct val="50000"/>
                  </a:spcBef>
                </a:pPr>
                <a:r>
                  <a:rPr lang="en-US" altLang="zh-CN" sz="2400" b="1">
                    <a:solidFill>
                      <a:schemeClr val="tx2"/>
                    </a:solidFill>
                    <a:latin typeface="Times New Roman" pitchFamily="18" charset="0"/>
                  </a:rPr>
                  <a:t>L</a:t>
                </a:r>
              </a:p>
            </p:txBody>
          </p:sp>
          <p:grpSp>
            <p:nvGrpSpPr>
              <p:cNvPr id="5" name="Group 19"/>
              <p:cNvGrpSpPr>
                <a:grpSpLocks/>
              </p:cNvGrpSpPr>
              <p:nvPr/>
            </p:nvGrpSpPr>
            <p:grpSpPr bwMode="auto">
              <a:xfrm>
                <a:off x="3072" y="1440"/>
                <a:ext cx="240" cy="1008"/>
                <a:chOff x="2976" y="1440"/>
                <a:chExt cx="240" cy="1008"/>
              </a:xfrm>
            </p:grpSpPr>
            <p:sp>
              <p:nvSpPr>
                <p:cNvPr id="29759" name="Line 20"/>
                <p:cNvSpPr>
                  <a:spLocks noChangeShapeType="1"/>
                </p:cNvSpPr>
                <p:nvPr/>
              </p:nvSpPr>
              <p:spPr bwMode="auto">
                <a:xfrm flipV="1">
                  <a:off x="3216" y="1440"/>
                  <a:ext cx="0" cy="1008"/>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grpSp>
              <p:nvGrpSpPr>
                <p:cNvPr id="6" name="Group 21"/>
                <p:cNvGrpSpPr>
                  <a:grpSpLocks/>
                </p:cNvGrpSpPr>
                <p:nvPr/>
              </p:nvGrpSpPr>
              <p:grpSpPr bwMode="auto">
                <a:xfrm>
                  <a:off x="2976" y="1440"/>
                  <a:ext cx="240" cy="336"/>
                  <a:chOff x="2976" y="1440"/>
                  <a:chExt cx="240" cy="336"/>
                </a:xfrm>
              </p:grpSpPr>
              <p:sp>
                <p:nvSpPr>
                  <p:cNvPr id="29761" name="Arc 22"/>
                  <p:cNvSpPr>
                    <a:spLocks/>
                  </p:cNvSpPr>
                  <p:nvPr/>
                </p:nvSpPr>
                <p:spPr bwMode="auto">
                  <a:xfrm flipH="1">
                    <a:off x="3024" y="1680"/>
                    <a:ext cx="192"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9900"/>
                    </a:solidFill>
                    <a:round/>
                    <a:headEnd type="none" w="sm" len="lg"/>
                    <a:tailEnd type="none" w="sm" len="lg"/>
                  </a:ln>
                </p:spPr>
                <p:txBody>
                  <a:bodyPr wrap="none" anchor="ctr"/>
                  <a:lstStyle/>
                  <a:p>
                    <a:endParaRPr lang="zh-CN" altLang="en-US"/>
                  </a:p>
                </p:txBody>
              </p:sp>
              <p:graphicFrame>
                <p:nvGraphicFramePr>
                  <p:cNvPr id="29703" name="Object 23"/>
                  <p:cNvGraphicFramePr>
                    <a:graphicFrameLocks noChangeAspect="1"/>
                  </p:cNvGraphicFramePr>
                  <p:nvPr/>
                </p:nvGraphicFramePr>
                <p:xfrm>
                  <a:off x="2976" y="1440"/>
                  <a:ext cx="119" cy="243"/>
                </p:xfrm>
                <a:graphic>
                  <a:graphicData uri="http://schemas.openxmlformats.org/presentationml/2006/ole">
                    <p:oleObj spid="_x0000_s45063" name="公式" r:id="rId9" imgW="114120" imgH="228600" progId="">
                      <p:embed/>
                    </p:oleObj>
                  </a:graphicData>
                </a:graphic>
              </p:graphicFrame>
            </p:grpSp>
          </p:grpSp>
          <p:grpSp>
            <p:nvGrpSpPr>
              <p:cNvPr id="7" name="Group 24"/>
              <p:cNvGrpSpPr>
                <a:grpSpLocks/>
              </p:cNvGrpSpPr>
              <p:nvPr/>
            </p:nvGrpSpPr>
            <p:grpSpPr bwMode="auto">
              <a:xfrm>
                <a:off x="3448" y="1411"/>
                <a:ext cx="490" cy="557"/>
                <a:chOff x="3352" y="1411"/>
                <a:chExt cx="490" cy="557"/>
              </a:xfrm>
            </p:grpSpPr>
            <p:sp>
              <p:nvSpPr>
                <p:cNvPr id="29757" name="Line 25"/>
                <p:cNvSpPr>
                  <a:spLocks noChangeShapeType="1"/>
                </p:cNvSpPr>
                <p:nvPr/>
              </p:nvSpPr>
              <p:spPr bwMode="auto">
                <a:xfrm flipH="1" flipV="1">
                  <a:off x="3552" y="1680"/>
                  <a:ext cx="240" cy="288"/>
                </a:xfrm>
                <a:prstGeom prst="line">
                  <a:avLst/>
                </a:prstGeom>
                <a:noFill/>
                <a:ln w="28575">
                  <a:solidFill>
                    <a:srgbClr val="CC0099"/>
                  </a:solidFill>
                  <a:prstDash val="dash"/>
                  <a:round/>
                  <a:headEnd type="none" w="sm" len="lg"/>
                  <a:tailEnd type="none" w="sm" len="lg"/>
                </a:ln>
              </p:spPr>
              <p:txBody>
                <a:bodyPr wrap="none" anchor="ctr"/>
                <a:lstStyle/>
                <a:p>
                  <a:endParaRPr lang="zh-CN" altLang="en-US"/>
                </a:p>
              </p:txBody>
            </p:sp>
            <p:sp>
              <p:nvSpPr>
                <p:cNvPr id="29758" name="Text Box 26"/>
                <p:cNvSpPr txBox="1">
                  <a:spLocks noChangeArrowheads="1"/>
                </p:cNvSpPr>
                <p:nvPr/>
              </p:nvSpPr>
              <p:spPr bwMode="auto">
                <a:xfrm>
                  <a:off x="3352" y="1411"/>
                  <a:ext cx="490" cy="349"/>
                </a:xfrm>
                <a:prstGeom prst="rect">
                  <a:avLst/>
                </a:prstGeom>
                <a:noFill/>
                <a:ln w="9525">
                  <a:noFill/>
                  <a:miter lim="800000"/>
                  <a:headEnd/>
                  <a:tailEnd/>
                </a:ln>
              </p:spPr>
              <p:txBody>
                <a:bodyPr anchor="ctr">
                  <a:spAutoFit/>
                </a:bodyPr>
                <a:lstStyle/>
                <a:p>
                  <a:pPr fontAlgn="t">
                    <a:spcBef>
                      <a:spcPct val="50000"/>
                    </a:spcBef>
                  </a:pPr>
                  <a:r>
                    <a:rPr lang="en-US" altLang="zh-CN" sz="2400" b="1" i="1">
                      <a:solidFill>
                        <a:schemeClr val="tx2"/>
                      </a:solidFill>
                      <a:latin typeface="Times New Roman" pitchFamily="18" charset="0"/>
                    </a:rPr>
                    <a:t>D</a:t>
                  </a:r>
                </a:p>
              </p:txBody>
            </p:sp>
          </p:grpSp>
          <p:grpSp>
            <p:nvGrpSpPr>
              <p:cNvPr id="8" name="Group 27"/>
              <p:cNvGrpSpPr>
                <a:grpSpLocks/>
              </p:cNvGrpSpPr>
              <p:nvPr/>
            </p:nvGrpSpPr>
            <p:grpSpPr bwMode="auto">
              <a:xfrm>
                <a:off x="3600" y="864"/>
                <a:ext cx="1344" cy="2144"/>
                <a:chOff x="3504" y="864"/>
                <a:chExt cx="1344" cy="2144"/>
              </a:xfrm>
            </p:grpSpPr>
            <p:sp>
              <p:nvSpPr>
                <p:cNvPr id="29749" name="Line 28"/>
                <p:cNvSpPr>
                  <a:spLocks noChangeShapeType="1"/>
                </p:cNvSpPr>
                <p:nvPr/>
              </p:nvSpPr>
              <p:spPr bwMode="auto">
                <a:xfrm flipV="1">
                  <a:off x="4320" y="1296"/>
                  <a:ext cx="288" cy="240"/>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29750" name="Line 29"/>
                <p:cNvSpPr>
                  <a:spLocks noChangeShapeType="1"/>
                </p:cNvSpPr>
                <p:nvPr/>
              </p:nvSpPr>
              <p:spPr bwMode="auto">
                <a:xfrm flipV="1">
                  <a:off x="3504" y="1968"/>
                  <a:ext cx="288" cy="576"/>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9751" name="Line 30"/>
                <p:cNvSpPr>
                  <a:spLocks noChangeShapeType="1"/>
                </p:cNvSpPr>
                <p:nvPr/>
              </p:nvSpPr>
              <p:spPr bwMode="auto">
                <a:xfrm flipV="1">
                  <a:off x="3792" y="1440"/>
                  <a:ext cx="624" cy="528"/>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9752" name="Line 31"/>
                <p:cNvSpPr>
                  <a:spLocks noChangeShapeType="1"/>
                </p:cNvSpPr>
                <p:nvPr/>
              </p:nvSpPr>
              <p:spPr bwMode="auto">
                <a:xfrm>
                  <a:off x="3504" y="2544"/>
                  <a:ext cx="336" cy="384"/>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9753" name="Line 32"/>
                <p:cNvSpPr>
                  <a:spLocks noChangeShapeType="1"/>
                </p:cNvSpPr>
                <p:nvPr/>
              </p:nvSpPr>
              <p:spPr bwMode="auto">
                <a:xfrm flipV="1">
                  <a:off x="4560" y="864"/>
                  <a:ext cx="288" cy="480"/>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29754" name="Text Box 33"/>
                <p:cNvSpPr txBox="1">
                  <a:spLocks noChangeArrowheads="1"/>
                </p:cNvSpPr>
                <p:nvPr/>
              </p:nvSpPr>
              <p:spPr bwMode="auto">
                <a:xfrm>
                  <a:off x="3796" y="1843"/>
                  <a:ext cx="579" cy="348"/>
                </a:xfrm>
                <a:prstGeom prst="rect">
                  <a:avLst/>
                </a:prstGeom>
                <a:noFill/>
                <a:ln w="9525">
                  <a:noFill/>
                  <a:miter lim="800000"/>
                  <a:headEnd/>
                  <a:tailEnd/>
                </a:ln>
              </p:spPr>
              <p:txBody>
                <a:bodyPr anchor="ctr">
                  <a:spAutoFit/>
                </a:bodyPr>
                <a:lstStyle/>
                <a:p>
                  <a:pPr fontAlgn="t">
                    <a:spcBef>
                      <a:spcPct val="50000"/>
                    </a:spcBef>
                  </a:pPr>
                  <a:r>
                    <a:rPr lang="en-US" altLang="zh-CN" sz="2400" b="1" i="1">
                      <a:solidFill>
                        <a:schemeClr val="tx2"/>
                      </a:solidFill>
                      <a:latin typeface="Times New Roman" pitchFamily="18" charset="0"/>
                    </a:rPr>
                    <a:t>C</a:t>
                  </a:r>
                </a:p>
              </p:txBody>
            </p:sp>
            <p:sp>
              <p:nvSpPr>
                <p:cNvPr id="29755" name="Text Box 34"/>
                <p:cNvSpPr txBox="1">
                  <a:spLocks noChangeArrowheads="1"/>
                </p:cNvSpPr>
                <p:nvPr/>
              </p:nvSpPr>
              <p:spPr bwMode="auto">
                <a:xfrm>
                  <a:off x="4062" y="1315"/>
                  <a:ext cx="403" cy="349"/>
                </a:xfrm>
                <a:prstGeom prst="rect">
                  <a:avLst/>
                </a:prstGeom>
                <a:noFill/>
                <a:ln w="9525">
                  <a:noFill/>
                  <a:miter lim="800000"/>
                  <a:headEnd/>
                  <a:tailEnd/>
                </a:ln>
              </p:spPr>
              <p:txBody>
                <a:bodyPr anchor="ctr">
                  <a:spAutoFit/>
                </a:bodyPr>
                <a:lstStyle/>
                <a:p>
                  <a:pPr fontAlgn="t">
                    <a:spcBef>
                      <a:spcPct val="50000"/>
                    </a:spcBef>
                  </a:pPr>
                  <a:r>
                    <a:rPr lang="en-US" altLang="zh-CN" sz="2400" b="1">
                      <a:solidFill>
                        <a:srgbClr val="FF0000"/>
                      </a:solidFill>
                      <a:latin typeface="Times New Roman" pitchFamily="18" charset="0"/>
                    </a:rPr>
                    <a:t>3</a:t>
                  </a:r>
                </a:p>
              </p:txBody>
            </p:sp>
            <p:sp>
              <p:nvSpPr>
                <p:cNvPr id="29756" name="Text Box 35"/>
                <p:cNvSpPr txBox="1">
                  <a:spLocks noChangeArrowheads="1"/>
                </p:cNvSpPr>
                <p:nvPr/>
              </p:nvSpPr>
              <p:spPr bwMode="auto">
                <a:xfrm>
                  <a:off x="3507" y="2659"/>
                  <a:ext cx="575" cy="349"/>
                </a:xfrm>
                <a:prstGeom prst="rect">
                  <a:avLst/>
                </a:prstGeom>
                <a:noFill/>
                <a:ln w="9525">
                  <a:noFill/>
                  <a:miter lim="800000"/>
                  <a:headEnd/>
                  <a:tailEnd/>
                </a:ln>
              </p:spPr>
              <p:txBody>
                <a:bodyPr anchor="ctr">
                  <a:spAutoFit/>
                </a:bodyPr>
                <a:lstStyle/>
                <a:p>
                  <a:pPr fontAlgn="t">
                    <a:spcBef>
                      <a:spcPct val="50000"/>
                    </a:spcBef>
                  </a:pPr>
                  <a:r>
                    <a:rPr lang="en-US" altLang="zh-CN" sz="2400" b="1">
                      <a:solidFill>
                        <a:srgbClr val="0000FF"/>
                      </a:solidFill>
                      <a:latin typeface="Times New Roman" pitchFamily="18" charset="0"/>
                    </a:rPr>
                    <a:t>4</a:t>
                  </a:r>
                </a:p>
              </p:txBody>
            </p:sp>
          </p:grpSp>
          <p:grpSp>
            <p:nvGrpSpPr>
              <p:cNvPr id="9" name="Group 36"/>
              <p:cNvGrpSpPr>
                <a:grpSpLocks/>
              </p:cNvGrpSpPr>
              <p:nvPr/>
            </p:nvGrpSpPr>
            <p:grpSpPr bwMode="auto">
              <a:xfrm>
                <a:off x="3888" y="1968"/>
                <a:ext cx="1306" cy="1040"/>
                <a:chOff x="3792" y="1968"/>
                <a:chExt cx="1306" cy="1040"/>
              </a:xfrm>
            </p:grpSpPr>
            <p:sp>
              <p:nvSpPr>
                <p:cNvPr id="29744" name="Line 37"/>
                <p:cNvSpPr>
                  <a:spLocks noChangeShapeType="1"/>
                </p:cNvSpPr>
                <p:nvPr/>
              </p:nvSpPr>
              <p:spPr bwMode="auto">
                <a:xfrm>
                  <a:off x="3792" y="1968"/>
                  <a:ext cx="288" cy="576"/>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9745" name="Line 38"/>
                <p:cNvSpPr>
                  <a:spLocks noChangeShapeType="1"/>
                </p:cNvSpPr>
                <p:nvPr/>
              </p:nvSpPr>
              <p:spPr bwMode="auto">
                <a:xfrm flipV="1">
                  <a:off x="4080" y="2112"/>
                  <a:ext cx="192" cy="432"/>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9746" name="Line 39"/>
                <p:cNvSpPr>
                  <a:spLocks noChangeShapeType="1"/>
                </p:cNvSpPr>
                <p:nvPr/>
              </p:nvSpPr>
              <p:spPr bwMode="auto">
                <a:xfrm>
                  <a:off x="4080" y="2544"/>
                  <a:ext cx="336" cy="384"/>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9747" name="Text Box 40"/>
                <p:cNvSpPr txBox="1">
                  <a:spLocks noChangeArrowheads="1"/>
                </p:cNvSpPr>
                <p:nvPr/>
              </p:nvSpPr>
              <p:spPr bwMode="auto">
                <a:xfrm>
                  <a:off x="4172" y="2465"/>
                  <a:ext cx="926" cy="348"/>
                </a:xfrm>
                <a:prstGeom prst="rect">
                  <a:avLst/>
                </a:prstGeom>
                <a:noFill/>
                <a:ln w="9525">
                  <a:noFill/>
                  <a:miter lim="800000"/>
                  <a:headEnd/>
                  <a:tailEnd/>
                </a:ln>
              </p:spPr>
              <p:txBody>
                <a:bodyPr anchor="ctr">
                  <a:spAutoFit/>
                </a:bodyPr>
                <a:lstStyle/>
                <a:p>
                  <a:pPr fontAlgn="t">
                    <a:spcBef>
                      <a:spcPct val="50000"/>
                    </a:spcBef>
                  </a:pPr>
                  <a:r>
                    <a:rPr lang="en-US" altLang="zh-CN" sz="2400" b="1" i="1">
                      <a:solidFill>
                        <a:schemeClr val="tx2"/>
                      </a:solidFill>
                      <a:latin typeface="Times New Roman" pitchFamily="18" charset="0"/>
                    </a:rPr>
                    <a:t>E</a:t>
                  </a:r>
                </a:p>
              </p:txBody>
            </p:sp>
            <p:sp>
              <p:nvSpPr>
                <p:cNvPr id="29748" name="Text Box 41"/>
                <p:cNvSpPr txBox="1">
                  <a:spLocks noChangeArrowheads="1"/>
                </p:cNvSpPr>
                <p:nvPr/>
              </p:nvSpPr>
              <p:spPr bwMode="auto">
                <a:xfrm>
                  <a:off x="4080" y="2659"/>
                  <a:ext cx="672" cy="349"/>
                </a:xfrm>
                <a:prstGeom prst="rect">
                  <a:avLst/>
                </a:prstGeom>
                <a:noFill/>
                <a:ln w="9525">
                  <a:noFill/>
                  <a:miter lim="800000"/>
                  <a:headEnd/>
                  <a:tailEnd/>
                </a:ln>
              </p:spPr>
              <p:txBody>
                <a:bodyPr anchor="ctr">
                  <a:spAutoFit/>
                </a:bodyPr>
                <a:lstStyle/>
                <a:p>
                  <a:pPr fontAlgn="t">
                    <a:spcBef>
                      <a:spcPct val="50000"/>
                    </a:spcBef>
                  </a:pPr>
                  <a:r>
                    <a:rPr lang="en-US" altLang="zh-CN" sz="2400" b="1">
                      <a:solidFill>
                        <a:srgbClr val="0000FF"/>
                      </a:solidFill>
                      <a:latin typeface="Times New Roman" pitchFamily="18" charset="0"/>
                    </a:rPr>
                    <a:t>5</a:t>
                  </a:r>
                </a:p>
              </p:txBody>
            </p:sp>
          </p:grpSp>
          <p:grpSp>
            <p:nvGrpSpPr>
              <p:cNvPr id="10" name="Group 42"/>
              <p:cNvGrpSpPr>
                <a:grpSpLocks/>
              </p:cNvGrpSpPr>
              <p:nvPr/>
            </p:nvGrpSpPr>
            <p:grpSpPr bwMode="auto">
              <a:xfrm>
                <a:off x="2592" y="1124"/>
                <a:ext cx="1010" cy="1068"/>
                <a:chOff x="2496" y="1124"/>
                <a:chExt cx="1010" cy="1068"/>
              </a:xfrm>
            </p:grpSpPr>
            <p:sp>
              <p:nvSpPr>
                <p:cNvPr id="29740" name="Line 43"/>
                <p:cNvSpPr>
                  <a:spLocks noChangeShapeType="1"/>
                </p:cNvSpPr>
                <p:nvPr/>
              </p:nvSpPr>
              <p:spPr bwMode="auto">
                <a:xfrm rot="396450" flipH="1" flipV="1">
                  <a:off x="2641" y="1440"/>
                  <a:ext cx="144" cy="96"/>
                </a:xfrm>
                <a:prstGeom prst="line">
                  <a:avLst/>
                </a:prstGeom>
                <a:noFill/>
                <a:ln w="38100">
                  <a:solidFill>
                    <a:srgbClr val="FF0000"/>
                  </a:solidFill>
                  <a:round/>
                  <a:headEnd type="triangle" w="sm" len="lg"/>
                  <a:tailEnd type="none" w="sm" len="lg"/>
                </a:ln>
              </p:spPr>
              <p:txBody>
                <a:bodyPr wrap="none" anchor="ctr"/>
                <a:lstStyle/>
                <a:p>
                  <a:endParaRPr lang="zh-CN" altLang="en-US"/>
                </a:p>
              </p:txBody>
            </p:sp>
            <p:sp>
              <p:nvSpPr>
                <p:cNvPr id="29741" name="Text Box 44"/>
                <p:cNvSpPr txBox="1">
                  <a:spLocks noChangeArrowheads="1"/>
                </p:cNvSpPr>
                <p:nvPr/>
              </p:nvSpPr>
              <p:spPr bwMode="auto">
                <a:xfrm>
                  <a:off x="2975" y="1844"/>
                  <a:ext cx="531" cy="348"/>
                </a:xfrm>
                <a:prstGeom prst="rect">
                  <a:avLst/>
                </a:prstGeom>
                <a:noFill/>
                <a:ln w="9525">
                  <a:noFill/>
                  <a:miter lim="800000"/>
                  <a:headEnd/>
                  <a:tailEnd/>
                </a:ln>
              </p:spPr>
              <p:txBody>
                <a:bodyPr anchor="ctr">
                  <a:spAutoFit/>
                </a:bodyPr>
                <a:lstStyle/>
                <a:p>
                  <a:pPr fontAlgn="t">
                    <a:spcBef>
                      <a:spcPct val="50000"/>
                    </a:spcBef>
                  </a:pPr>
                  <a:r>
                    <a:rPr lang="en-US" altLang="zh-CN" sz="2400" b="1" i="1">
                      <a:solidFill>
                        <a:schemeClr val="tx2"/>
                      </a:solidFill>
                      <a:latin typeface="Times New Roman" pitchFamily="18" charset="0"/>
                    </a:rPr>
                    <a:t>A</a:t>
                  </a:r>
                </a:p>
              </p:txBody>
            </p:sp>
            <p:sp>
              <p:nvSpPr>
                <p:cNvPr id="29742" name="Line 45"/>
                <p:cNvSpPr>
                  <a:spLocks noChangeShapeType="1"/>
                </p:cNvSpPr>
                <p:nvPr/>
              </p:nvSpPr>
              <p:spPr bwMode="auto">
                <a:xfrm>
                  <a:off x="2496" y="1296"/>
                  <a:ext cx="720" cy="672"/>
                </a:xfrm>
                <a:prstGeom prst="line">
                  <a:avLst/>
                </a:prstGeom>
                <a:noFill/>
                <a:ln w="38100">
                  <a:solidFill>
                    <a:srgbClr val="FF0000"/>
                  </a:solidFill>
                  <a:round/>
                  <a:headEnd type="none" w="sm" len="lg"/>
                  <a:tailEnd type="none" w="sm" len="lg"/>
                </a:ln>
              </p:spPr>
              <p:txBody>
                <a:bodyPr wrap="none" anchor="ctr"/>
                <a:lstStyle/>
                <a:p>
                  <a:endParaRPr lang="zh-CN" altLang="en-US"/>
                </a:p>
              </p:txBody>
            </p:sp>
            <p:sp>
              <p:nvSpPr>
                <p:cNvPr id="29743" name="Text Box 46"/>
                <p:cNvSpPr txBox="1">
                  <a:spLocks noChangeArrowheads="1"/>
                </p:cNvSpPr>
                <p:nvPr/>
              </p:nvSpPr>
              <p:spPr bwMode="auto">
                <a:xfrm>
                  <a:off x="2592" y="1124"/>
                  <a:ext cx="432" cy="348"/>
                </a:xfrm>
                <a:prstGeom prst="rect">
                  <a:avLst/>
                </a:prstGeom>
                <a:noFill/>
                <a:ln w="9525">
                  <a:noFill/>
                  <a:miter lim="800000"/>
                  <a:headEnd/>
                  <a:tailEnd/>
                </a:ln>
              </p:spPr>
              <p:txBody>
                <a:bodyPr anchor="ctr">
                  <a:spAutoFit/>
                </a:bodyPr>
                <a:lstStyle/>
                <a:p>
                  <a:pPr fontAlgn="t">
                    <a:spcBef>
                      <a:spcPct val="50000"/>
                    </a:spcBef>
                  </a:pPr>
                  <a:r>
                    <a:rPr lang="en-US" altLang="zh-CN" sz="2400" b="1">
                      <a:solidFill>
                        <a:srgbClr val="FF0000"/>
                      </a:solidFill>
                      <a:latin typeface="Times New Roman" pitchFamily="18" charset="0"/>
                    </a:rPr>
                    <a:t>1</a:t>
                  </a:r>
                  <a:endParaRPr lang="en-US" altLang="zh-CN" sz="2400" b="1">
                    <a:latin typeface="Times New Roman" pitchFamily="18" charset="0"/>
                  </a:endParaRPr>
                </a:p>
              </p:txBody>
            </p:sp>
          </p:grpSp>
          <p:grpSp>
            <p:nvGrpSpPr>
              <p:cNvPr id="11" name="Group 47"/>
              <p:cNvGrpSpPr>
                <a:grpSpLocks/>
              </p:cNvGrpSpPr>
              <p:nvPr/>
            </p:nvGrpSpPr>
            <p:grpSpPr bwMode="auto">
              <a:xfrm>
                <a:off x="3312" y="1968"/>
                <a:ext cx="322" cy="768"/>
                <a:chOff x="3216" y="1968"/>
                <a:chExt cx="322" cy="768"/>
              </a:xfrm>
            </p:grpSpPr>
            <p:grpSp>
              <p:nvGrpSpPr>
                <p:cNvPr id="12" name="Group 48"/>
                <p:cNvGrpSpPr>
                  <a:grpSpLocks/>
                </p:cNvGrpSpPr>
                <p:nvPr/>
              </p:nvGrpSpPr>
              <p:grpSpPr bwMode="auto">
                <a:xfrm>
                  <a:off x="3216" y="2016"/>
                  <a:ext cx="322" cy="490"/>
                  <a:chOff x="3216" y="2016"/>
                  <a:chExt cx="322" cy="490"/>
                </a:xfrm>
              </p:grpSpPr>
              <p:sp>
                <p:nvSpPr>
                  <p:cNvPr id="29738" name="Arc 49"/>
                  <p:cNvSpPr>
                    <a:spLocks/>
                  </p:cNvSpPr>
                  <p:nvPr/>
                </p:nvSpPr>
                <p:spPr bwMode="auto">
                  <a:xfrm rot="13394629" flipH="1">
                    <a:off x="3217" y="2160"/>
                    <a:ext cx="96" cy="137"/>
                  </a:xfrm>
                  <a:custGeom>
                    <a:avLst/>
                    <a:gdLst>
                      <a:gd name="T0" fmla="*/ 0 w 21600"/>
                      <a:gd name="T1" fmla="*/ 0 h 20614"/>
                      <a:gd name="T2" fmla="*/ 0 w 21600"/>
                      <a:gd name="T3" fmla="*/ 0 h 20614"/>
                      <a:gd name="T4" fmla="*/ 0 w 21600"/>
                      <a:gd name="T5" fmla="*/ 0 h 20614"/>
                      <a:gd name="T6" fmla="*/ 0 60000 65536"/>
                      <a:gd name="T7" fmla="*/ 0 60000 65536"/>
                      <a:gd name="T8" fmla="*/ 0 60000 65536"/>
                      <a:gd name="T9" fmla="*/ 0 w 21600"/>
                      <a:gd name="T10" fmla="*/ 0 h 20614"/>
                      <a:gd name="T11" fmla="*/ 21600 w 21600"/>
                      <a:gd name="T12" fmla="*/ 20614 h 20614"/>
                    </a:gdLst>
                    <a:ahLst/>
                    <a:cxnLst>
                      <a:cxn ang="T6">
                        <a:pos x="T0" y="T1"/>
                      </a:cxn>
                      <a:cxn ang="T7">
                        <a:pos x="T2" y="T3"/>
                      </a:cxn>
                      <a:cxn ang="T8">
                        <a:pos x="T4" y="T5"/>
                      </a:cxn>
                    </a:cxnLst>
                    <a:rect l="T9" t="T10" r="T11" b="T12"/>
                    <a:pathLst>
                      <a:path w="21600" h="20614" fill="none" extrusionOk="0">
                        <a:moveTo>
                          <a:pt x="6451" y="-1"/>
                        </a:moveTo>
                        <a:cubicBezTo>
                          <a:pt x="15464" y="2820"/>
                          <a:pt x="21600" y="11169"/>
                          <a:pt x="21600" y="20614"/>
                        </a:cubicBezTo>
                      </a:path>
                      <a:path w="21600" h="20614" stroke="0" extrusionOk="0">
                        <a:moveTo>
                          <a:pt x="6451" y="-1"/>
                        </a:moveTo>
                        <a:cubicBezTo>
                          <a:pt x="15464" y="2820"/>
                          <a:pt x="21600" y="11169"/>
                          <a:pt x="21600" y="20614"/>
                        </a:cubicBezTo>
                        <a:lnTo>
                          <a:pt x="0" y="20614"/>
                        </a:lnTo>
                        <a:close/>
                      </a:path>
                    </a:pathLst>
                  </a:custGeom>
                  <a:noFill/>
                  <a:ln w="28575">
                    <a:solidFill>
                      <a:srgbClr val="FF9900"/>
                    </a:solidFill>
                    <a:round/>
                    <a:headEnd type="none" w="sm" len="lg"/>
                    <a:tailEnd type="none" w="sm" len="lg"/>
                  </a:ln>
                </p:spPr>
                <p:txBody>
                  <a:bodyPr wrap="none" anchor="ctr"/>
                  <a:lstStyle/>
                  <a:p>
                    <a:endParaRPr lang="zh-CN" altLang="en-US"/>
                  </a:p>
                </p:txBody>
              </p:sp>
              <p:sp>
                <p:nvSpPr>
                  <p:cNvPr id="29739" name="Arc 50"/>
                  <p:cNvSpPr>
                    <a:spLocks/>
                  </p:cNvSpPr>
                  <p:nvPr/>
                </p:nvSpPr>
                <p:spPr bwMode="auto">
                  <a:xfrm rot="10986807" flipV="1">
                    <a:off x="3361" y="2254"/>
                    <a:ext cx="177" cy="50"/>
                  </a:xfrm>
                  <a:custGeom>
                    <a:avLst/>
                    <a:gdLst>
                      <a:gd name="T0" fmla="*/ 0 w 18917"/>
                      <a:gd name="T1" fmla="*/ 0 h 21245"/>
                      <a:gd name="T2" fmla="*/ 0 w 18917"/>
                      <a:gd name="T3" fmla="*/ 0 h 21245"/>
                      <a:gd name="T4" fmla="*/ 0 w 18917"/>
                      <a:gd name="T5" fmla="*/ 0 h 21245"/>
                      <a:gd name="T6" fmla="*/ 0 60000 65536"/>
                      <a:gd name="T7" fmla="*/ 0 60000 65536"/>
                      <a:gd name="T8" fmla="*/ 0 60000 65536"/>
                      <a:gd name="T9" fmla="*/ 0 w 18917"/>
                      <a:gd name="T10" fmla="*/ 0 h 21245"/>
                      <a:gd name="T11" fmla="*/ 18917 w 18917"/>
                      <a:gd name="T12" fmla="*/ 21245 h 21245"/>
                    </a:gdLst>
                    <a:ahLst/>
                    <a:cxnLst>
                      <a:cxn ang="T6">
                        <a:pos x="T0" y="T1"/>
                      </a:cxn>
                      <a:cxn ang="T7">
                        <a:pos x="T2" y="T3"/>
                      </a:cxn>
                      <a:cxn ang="T8">
                        <a:pos x="T4" y="T5"/>
                      </a:cxn>
                    </a:cxnLst>
                    <a:rect l="T9" t="T10" r="T11" b="T12"/>
                    <a:pathLst>
                      <a:path w="18917" h="21245" fill="none" extrusionOk="0">
                        <a:moveTo>
                          <a:pt x="3899" y="-1"/>
                        </a:moveTo>
                        <a:cubicBezTo>
                          <a:pt x="10274" y="1169"/>
                          <a:pt x="15788" y="5141"/>
                          <a:pt x="18917" y="10818"/>
                        </a:cubicBezTo>
                      </a:path>
                      <a:path w="18917" h="21245" stroke="0" extrusionOk="0">
                        <a:moveTo>
                          <a:pt x="3899" y="-1"/>
                        </a:moveTo>
                        <a:cubicBezTo>
                          <a:pt x="10274" y="1169"/>
                          <a:pt x="15788" y="5141"/>
                          <a:pt x="18917" y="10818"/>
                        </a:cubicBezTo>
                        <a:lnTo>
                          <a:pt x="0" y="21245"/>
                        </a:lnTo>
                        <a:close/>
                      </a:path>
                    </a:pathLst>
                  </a:custGeom>
                  <a:noFill/>
                  <a:ln w="28575">
                    <a:solidFill>
                      <a:srgbClr val="FF9900"/>
                    </a:solidFill>
                    <a:round/>
                    <a:headEnd type="none" w="sm" len="lg"/>
                    <a:tailEnd type="none" w="sm" len="lg"/>
                  </a:ln>
                </p:spPr>
                <p:txBody>
                  <a:bodyPr wrap="none" anchor="ctr"/>
                  <a:lstStyle/>
                  <a:p>
                    <a:endParaRPr lang="zh-CN" altLang="en-US"/>
                  </a:p>
                </p:txBody>
              </p:sp>
              <p:graphicFrame>
                <p:nvGraphicFramePr>
                  <p:cNvPr id="29701" name="Object 51"/>
                  <p:cNvGraphicFramePr>
                    <a:graphicFrameLocks noChangeAspect="1"/>
                  </p:cNvGraphicFramePr>
                  <p:nvPr/>
                </p:nvGraphicFramePr>
                <p:xfrm>
                  <a:off x="3216" y="2304"/>
                  <a:ext cx="149" cy="202"/>
                </p:xfrm>
                <a:graphic>
                  <a:graphicData uri="http://schemas.openxmlformats.org/presentationml/2006/ole">
                    <p:oleObj spid="_x0000_s45061" name="公式" r:id="rId10" imgW="177480" imgH="241200" progId="">
                      <p:embed/>
                    </p:oleObj>
                  </a:graphicData>
                </a:graphic>
              </p:graphicFrame>
              <p:graphicFrame>
                <p:nvGraphicFramePr>
                  <p:cNvPr id="29702" name="Object 52"/>
                  <p:cNvGraphicFramePr>
                    <a:graphicFrameLocks noChangeAspect="1"/>
                  </p:cNvGraphicFramePr>
                  <p:nvPr/>
                </p:nvGraphicFramePr>
                <p:xfrm>
                  <a:off x="3360" y="2016"/>
                  <a:ext cx="149" cy="202"/>
                </p:xfrm>
                <a:graphic>
                  <a:graphicData uri="http://schemas.openxmlformats.org/presentationml/2006/ole">
                    <p:oleObj spid="_x0000_s45062" name="公式" r:id="rId11" imgW="177480" imgH="241200" progId="">
                      <p:embed/>
                    </p:oleObj>
                  </a:graphicData>
                </a:graphic>
              </p:graphicFrame>
            </p:grpSp>
            <p:sp>
              <p:nvSpPr>
                <p:cNvPr id="29737" name="Line 53"/>
                <p:cNvSpPr>
                  <a:spLocks noChangeShapeType="1"/>
                </p:cNvSpPr>
                <p:nvPr/>
              </p:nvSpPr>
              <p:spPr bwMode="auto">
                <a:xfrm flipV="1">
                  <a:off x="3504" y="1968"/>
                  <a:ext cx="0" cy="768"/>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grpSp>
          <p:grpSp>
            <p:nvGrpSpPr>
              <p:cNvPr id="13" name="Group 54"/>
              <p:cNvGrpSpPr>
                <a:grpSpLocks/>
              </p:cNvGrpSpPr>
              <p:nvPr/>
            </p:nvGrpSpPr>
            <p:grpSpPr bwMode="auto">
              <a:xfrm>
                <a:off x="3312" y="864"/>
                <a:ext cx="1632" cy="1973"/>
                <a:chOff x="3216" y="864"/>
                <a:chExt cx="1632" cy="1973"/>
              </a:xfrm>
            </p:grpSpPr>
            <p:sp>
              <p:nvSpPr>
                <p:cNvPr id="29730" name="Line 55"/>
                <p:cNvSpPr>
                  <a:spLocks noChangeShapeType="1"/>
                </p:cNvSpPr>
                <p:nvPr/>
              </p:nvSpPr>
              <p:spPr bwMode="auto">
                <a:xfrm>
                  <a:off x="3216" y="1968"/>
                  <a:ext cx="288" cy="576"/>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29731" name="Text Box 56"/>
                <p:cNvSpPr txBox="1">
                  <a:spLocks noChangeArrowheads="1"/>
                </p:cNvSpPr>
                <p:nvPr/>
              </p:nvSpPr>
              <p:spPr bwMode="auto">
                <a:xfrm>
                  <a:off x="3265" y="2488"/>
                  <a:ext cx="529" cy="349"/>
                </a:xfrm>
                <a:prstGeom prst="rect">
                  <a:avLst/>
                </a:prstGeom>
                <a:noFill/>
                <a:ln w="9525">
                  <a:noFill/>
                  <a:miter lim="800000"/>
                  <a:headEnd/>
                  <a:tailEnd/>
                </a:ln>
              </p:spPr>
              <p:txBody>
                <a:bodyPr anchor="ctr">
                  <a:spAutoFit/>
                </a:bodyPr>
                <a:lstStyle/>
                <a:p>
                  <a:pPr fontAlgn="t">
                    <a:spcBef>
                      <a:spcPct val="50000"/>
                    </a:spcBef>
                  </a:pPr>
                  <a:r>
                    <a:rPr lang="en-US" altLang="zh-CN" sz="2400" b="1" i="1">
                      <a:solidFill>
                        <a:schemeClr val="tx2"/>
                      </a:solidFill>
                      <a:latin typeface="Times New Roman" pitchFamily="18" charset="0"/>
                    </a:rPr>
                    <a:t>B</a:t>
                  </a:r>
                </a:p>
              </p:txBody>
            </p:sp>
            <p:sp>
              <p:nvSpPr>
                <p:cNvPr id="29732" name="Line 57"/>
                <p:cNvSpPr>
                  <a:spLocks noChangeShapeType="1"/>
                </p:cNvSpPr>
                <p:nvPr/>
              </p:nvSpPr>
              <p:spPr bwMode="auto">
                <a:xfrm flipV="1">
                  <a:off x="4320" y="864"/>
                  <a:ext cx="528" cy="144"/>
                </a:xfrm>
                <a:prstGeom prst="line">
                  <a:avLst/>
                </a:prstGeom>
                <a:noFill/>
                <a:ln w="28575">
                  <a:solidFill>
                    <a:srgbClr val="FF0000"/>
                  </a:solidFill>
                  <a:round/>
                  <a:headEnd type="none" w="sm" len="lg"/>
                  <a:tailEnd type="none" w="sm" len="lg"/>
                </a:ln>
              </p:spPr>
              <p:txBody>
                <a:bodyPr wrap="none" anchor="ctr"/>
                <a:lstStyle/>
                <a:p>
                  <a:endParaRPr lang="zh-CN" altLang="en-US"/>
                </a:p>
              </p:txBody>
            </p:sp>
            <p:sp>
              <p:nvSpPr>
                <p:cNvPr id="29733" name="Text Box 58"/>
                <p:cNvSpPr txBox="1">
                  <a:spLocks noChangeArrowheads="1"/>
                </p:cNvSpPr>
                <p:nvPr/>
              </p:nvSpPr>
              <p:spPr bwMode="auto">
                <a:xfrm>
                  <a:off x="3794" y="979"/>
                  <a:ext cx="479" cy="348"/>
                </a:xfrm>
                <a:prstGeom prst="rect">
                  <a:avLst/>
                </a:prstGeom>
                <a:noFill/>
                <a:ln w="9525">
                  <a:noFill/>
                  <a:miter lim="800000"/>
                  <a:headEnd/>
                  <a:tailEnd/>
                </a:ln>
              </p:spPr>
              <p:txBody>
                <a:bodyPr anchor="ctr">
                  <a:spAutoFit/>
                </a:bodyPr>
                <a:lstStyle/>
                <a:p>
                  <a:pPr fontAlgn="t">
                    <a:spcBef>
                      <a:spcPct val="50000"/>
                    </a:spcBef>
                  </a:pPr>
                  <a:r>
                    <a:rPr lang="en-US" altLang="zh-CN" sz="2400" b="1">
                      <a:solidFill>
                        <a:srgbClr val="FF0000"/>
                      </a:solidFill>
                      <a:latin typeface="Times New Roman" pitchFamily="18" charset="0"/>
                    </a:rPr>
                    <a:t>2</a:t>
                  </a:r>
                </a:p>
              </p:txBody>
            </p:sp>
            <p:sp>
              <p:nvSpPr>
                <p:cNvPr id="29734" name="Line 59"/>
                <p:cNvSpPr>
                  <a:spLocks noChangeShapeType="1"/>
                </p:cNvSpPr>
                <p:nvPr/>
              </p:nvSpPr>
              <p:spPr bwMode="auto">
                <a:xfrm flipV="1">
                  <a:off x="3216" y="1008"/>
                  <a:ext cx="1104" cy="960"/>
                </a:xfrm>
                <a:prstGeom prst="line">
                  <a:avLst/>
                </a:prstGeom>
                <a:noFill/>
                <a:ln w="28575">
                  <a:solidFill>
                    <a:srgbClr val="FF0000"/>
                  </a:solidFill>
                  <a:round/>
                  <a:headEnd type="none" w="sm" len="lg"/>
                  <a:tailEnd type="none" w="sm" len="lg"/>
                </a:ln>
              </p:spPr>
              <p:txBody>
                <a:bodyPr wrap="none" anchor="ctr"/>
                <a:lstStyle/>
                <a:p>
                  <a:endParaRPr lang="zh-CN" altLang="en-US"/>
                </a:p>
              </p:txBody>
            </p:sp>
            <p:sp>
              <p:nvSpPr>
                <p:cNvPr id="29735" name="Line 60"/>
                <p:cNvSpPr>
                  <a:spLocks noChangeShapeType="1"/>
                </p:cNvSpPr>
                <p:nvPr/>
              </p:nvSpPr>
              <p:spPr bwMode="auto">
                <a:xfrm flipV="1">
                  <a:off x="3936" y="1248"/>
                  <a:ext cx="96" cy="96"/>
                </a:xfrm>
                <a:prstGeom prst="line">
                  <a:avLst/>
                </a:prstGeom>
                <a:noFill/>
                <a:ln w="38100">
                  <a:solidFill>
                    <a:srgbClr val="FF0000"/>
                  </a:solidFill>
                  <a:round/>
                  <a:headEnd/>
                  <a:tailEnd type="triangle" w="sm" len="lg"/>
                </a:ln>
              </p:spPr>
              <p:txBody>
                <a:bodyPr wrap="none"/>
                <a:lstStyle/>
                <a:p>
                  <a:endParaRPr lang="zh-CN" altLang="en-US"/>
                </a:p>
              </p:txBody>
            </p:sp>
          </p:grpSp>
          <p:sp>
            <p:nvSpPr>
              <p:cNvPr id="29729" name="Oval 61"/>
              <p:cNvSpPr>
                <a:spLocks noChangeArrowheads="1"/>
              </p:cNvSpPr>
              <p:nvPr/>
            </p:nvSpPr>
            <p:spPr bwMode="auto">
              <a:xfrm rot="-2219371">
                <a:off x="4468" y="830"/>
                <a:ext cx="144" cy="672"/>
              </a:xfrm>
              <a:prstGeom prst="ellipse">
                <a:avLst/>
              </a:prstGeom>
              <a:solidFill>
                <a:srgbClr val="00FFCC">
                  <a:alpha val="50195"/>
                </a:srgbClr>
              </a:solidFill>
              <a:ln w="9525">
                <a:solidFill>
                  <a:srgbClr val="000000"/>
                </a:solidFill>
                <a:round/>
                <a:headEnd/>
                <a:tailEnd/>
              </a:ln>
            </p:spPr>
            <p:txBody>
              <a:bodyPr wrap="none" anchor="ctr"/>
              <a:lstStyle/>
              <a:p>
                <a:endParaRPr lang="zh-CN" altLang="en-US"/>
              </a:p>
            </p:txBody>
          </p:sp>
        </p:grpSp>
        <p:graphicFrame>
          <p:nvGraphicFramePr>
            <p:cNvPr id="29700" name="Object 62"/>
            <p:cNvGraphicFramePr>
              <a:graphicFrameLocks noChangeAspect="1"/>
            </p:cNvGraphicFramePr>
            <p:nvPr/>
          </p:nvGraphicFramePr>
          <p:xfrm>
            <a:off x="240" y="1488"/>
            <a:ext cx="768" cy="354"/>
          </p:xfrm>
          <a:graphic>
            <a:graphicData uri="http://schemas.openxmlformats.org/presentationml/2006/ole">
              <p:oleObj spid="_x0000_s45060" name="公式" r:id="rId12" imgW="685800" imgH="317160" progId="">
                <p:embed/>
              </p:oleObj>
            </a:graphicData>
          </a:graphic>
        </p:graphicFrame>
      </p:grpSp>
      <p:graphicFrame>
        <p:nvGraphicFramePr>
          <p:cNvPr id="42047" name="Object 63"/>
          <p:cNvGraphicFramePr>
            <a:graphicFrameLocks noChangeAspect="1"/>
          </p:cNvGraphicFramePr>
          <p:nvPr/>
        </p:nvGraphicFramePr>
        <p:xfrm>
          <a:off x="4191000" y="2286000"/>
          <a:ext cx="3505200" cy="581025"/>
        </p:xfrm>
        <a:graphic>
          <a:graphicData uri="http://schemas.openxmlformats.org/presentationml/2006/ole">
            <p:oleObj spid="_x0000_s45058" name="Equation" r:id="rId13" imgW="2679480" imgH="444240" progId="">
              <p:embed/>
            </p:oleObj>
          </a:graphicData>
        </a:graphic>
      </p:graphicFrame>
      <p:sp>
        <p:nvSpPr>
          <p:cNvPr id="42048" name="Rectangle 64"/>
          <p:cNvSpPr>
            <a:spLocks noChangeArrowheads="1"/>
          </p:cNvSpPr>
          <p:nvPr/>
        </p:nvSpPr>
        <p:spPr bwMode="auto">
          <a:xfrm>
            <a:off x="609600" y="2286000"/>
            <a:ext cx="4114800" cy="579438"/>
          </a:xfrm>
          <a:prstGeom prst="rect">
            <a:avLst/>
          </a:prstGeom>
          <a:noFill/>
          <a:ln w="9525">
            <a:noFill/>
            <a:miter lim="800000"/>
            <a:headEnd/>
            <a:tailEnd/>
          </a:ln>
        </p:spPr>
        <p:txBody>
          <a:bodyPr anchor="ctr">
            <a:spAutoFit/>
          </a:bodyPr>
          <a:lstStyle/>
          <a:p>
            <a:pPr fontAlgn="t">
              <a:buClr>
                <a:srgbClr val="0000FF"/>
              </a:buClr>
              <a:buFont typeface="Wingdings" pitchFamily="2" charset="2"/>
              <a:buChar char="Ø"/>
            </a:pPr>
            <a:r>
              <a:rPr lang="en-US" altLang="zh-CN" sz="3200" b="1">
                <a:solidFill>
                  <a:srgbClr val="CC0000"/>
                </a:solidFill>
                <a:latin typeface="Times New Roman" pitchFamily="18" charset="0"/>
              </a:rPr>
              <a:t>  </a:t>
            </a:r>
            <a:r>
              <a:rPr lang="zh-CN" altLang="en-US" sz="3200" b="1">
                <a:solidFill>
                  <a:srgbClr val="CC0000"/>
                </a:solidFill>
                <a:latin typeface="Times New Roman" pitchFamily="18" charset="0"/>
              </a:rPr>
              <a:t>透</a:t>
            </a:r>
            <a:r>
              <a:rPr lang="zh-CN" altLang="en-US" sz="3200" b="1">
                <a:solidFill>
                  <a:srgbClr val="000000"/>
                </a:solidFill>
                <a:latin typeface="Times New Roman" pitchFamily="18" charset="0"/>
              </a:rPr>
              <a:t>射光的光程差</a:t>
            </a:r>
          </a:p>
        </p:txBody>
      </p:sp>
      <p:grpSp>
        <p:nvGrpSpPr>
          <p:cNvPr id="14" name="Group 65"/>
          <p:cNvGrpSpPr>
            <a:grpSpLocks/>
          </p:cNvGrpSpPr>
          <p:nvPr/>
        </p:nvGrpSpPr>
        <p:grpSpPr bwMode="auto">
          <a:xfrm>
            <a:off x="4724400" y="914400"/>
            <a:ext cx="3124200" cy="1076325"/>
            <a:chOff x="3120" y="439"/>
            <a:chExt cx="1968" cy="678"/>
          </a:xfrm>
        </p:grpSpPr>
        <p:sp>
          <p:nvSpPr>
            <p:cNvPr id="42050" name="Rectangle 66"/>
            <p:cNvSpPr>
              <a:spLocks noChangeArrowheads="1"/>
            </p:cNvSpPr>
            <p:nvPr/>
          </p:nvSpPr>
          <p:spPr bwMode="auto">
            <a:xfrm>
              <a:off x="3120" y="576"/>
              <a:ext cx="576" cy="432"/>
            </a:xfrm>
            <a:prstGeom prst="rect">
              <a:avLst/>
            </a:prstGeom>
            <a:gradFill rotWithShape="0">
              <a:gsLst>
                <a:gs pos="0">
                  <a:srgbClr val="DEF1F2"/>
                </a:gs>
                <a:gs pos="50000">
                  <a:schemeClr val="bg1"/>
                </a:gs>
                <a:gs pos="100000">
                  <a:srgbClr val="DEF1F2"/>
                </a:gs>
              </a:gsLst>
              <a:lin ang="5400000" scaled="1"/>
            </a:gradFill>
            <a:ln w="12700">
              <a:solidFill>
                <a:schemeClr val="tx2"/>
              </a:solidFill>
              <a:miter lim="800000"/>
              <a:headEnd/>
              <a:tailEnd/>
            </a:ln>
            <a:effectLst/>
          </p:spPr>
          <p:txBody>
            <a:bodyPr wrap="none" anchor="ctr"/>
            <a:lstStyle/>
            <a:p>
              <a:pPr>
                <a:defRPr/>
              </a:pPr>
              <a:endParaRPr lang="zh-CN" altLang="en-US"/>
            </a:p>
          </p:txBody>
        </p:sp>
        <p:sp>
          <p:nvSpPr>
            <p:cNvPr id="29718" name="Text Box 67"/>
            <p:cNvSpPr txBox="1">
              <a:spLocks noChangeArrowheads="1"/>
            </p:cNvSpPr>
            <p:nvPr/>
          </p:nvSpPr>
          <p:spPr bwMode="auto">
            <a:xfrm>
              <a:off x="3888" y="439"/>
              <a:ext cx="1200" cy="678"/>
            </a:xfrm>
            <a:prstGeom prst="rect">
              <a:avLst/>
            </a:prstGeom>
            <a:gradFill rotWithShape="0">
              <a:gsLst>
                <a:gs pos="0">
                  <a:srgbClr val="DEF1F2"/>
                </a:gs>
                <a:gs pos="50000">
                  <a:srgbClr val="FFFFFF"/>
                </a:gs>
                <a:gs pos="100000">
                  <a:srgbClr val="DEF1F2"/>
                </a:gs>
              </a:gsLst>
              <a:lin ang="5400000" scaled="1"/>
            </a:gradFill>
            <a:ln w="9525">
              <a:solidFill>
                <a:schemeClr val="tx1"/>
              </a:solidFill>
              <a:miter lim="800000"/>
              <a:headEnd/>
              <a:tailEnd/>
            </a:ln>
          </p:spPr>
          <p:txBody>
            <a:bodyPr anchor="ctr">
              <a:spAutoFit/>
            </a:bodyPr>
            <a:lstStyle/>
            <a:p>
              <a:pPr fontAlgn="t">
                <a:spcBef>
                  <a:spcPct val="50000"/>
                </a:spcBef>
              </a:pPr>
              <a:r>
                <a:rPr lang="zh-CN" altLang="en-US" sz="3200" b="1">
                  <a:solidFill>
                    <a:srgbClr val="333333"/>
                  </a:solidFill>
                  <a:latin typeface="Times New Roman" pitchFamily="18" charset="0"/>
                </a:rPr>
                <a:t>根据具体情况而定</a:t>
              </a:r>
            </a:p>
          </p:txBody>
        </p:sp>
      </p:grpSp>
      <p:graphicFrame>
        <p:nvGraphicFramePr>
          <p:cNvPr id="29699" name="Object 68"/>
          <p:cNvGraphicFramePr>
            <a:graphicFrameLocks noChangeAspect="1"/>
          </p:cNvGraphicFramePr>
          <p:nvPr/>
        </p:nvGraphicFramePr>
        <p:xfrm>
          <a:off x="914400" y="1046163"/>
          <a:ext cx="4572000" cy="782637"/>
        </p:xfrm>
        <a:graphic>
          <a:graphicData uri="http://schemas.openxmlformats.org/presentationml/2006/ole">
            <p:oleObj spid="_x0000_s45059" name="Equation" r:id="rId14" imgW="1777680" imgH="279360" progId="">
              <p:embed/>
            </p:oleObj>
          </a:graphicData>
        </a:graphic>
      </p:graphicFrame>
      <p:sp>
        <p:nvSpPr>
          <p:cNvPr id="42053" name="Text Box 69"/>
          <p:cNvSpPr txBox="1">
            <a:spLocks noChangeArrowheads="1"/>
          </p:cNvSpPr>
          <p:nvPr/>
        </p:nvSpPr>
        <p:spPr bwMode="auto">
          <a:xfrm>
            <a:off x="533400" y="3276600"/>
            <a:ext cx="3657600" cy="2438400"/>
          </a:xfrm>
          <a:prstGeom prst="rect">
            <a:avLst/>
          </a:prstGeom>
          <a:gradFill rotWithShape="0">
            <a:gsLst>
              <a:gs pos="0">
                <a:srgbClr val="FFFFFF"/>
              </a:gs>
              <a:gs pos="100000">
                <a:srgbClr val="FFEFFF"/>
              </a:gs>
            </a:gsLst>
            <a:lin ang="5400000" scaled="1"/>
          </a:gradFill>
          <a:ln w="9525">
            <a:solidFill>
              <a:srgbClr val="CC00CC"/>
            </a:solidFill>
            <a:miter lim="800000"/>
            <a:headEnd/>
            <a:tailEnd/>
          </a:ln>
        </p:spPr>
        <p:txBody>
          <a:bodyPr anchor="ctr">
            <a:spAutoFit/>
          </a:bodyPr>
          <a:lstStyle/>
          <a:p>
            <a:pPr fontAlgn="t">
              <a:lnSpc>
                <a:spcPct val="120000"/>
              </a:lnSpc>
              <a:spcBef>
                <a:spcPct val="50000"/>
              </a:spcBef>
            </a:pPr>
            <a:r>
              <a:rPr lang="zh-CN" altLang="en-US" sz="3200" b="1">
                <a:solidFill>
                  <a:srgbClr val="CC0000"/>
                </a:solidFill>
                <a:latin typeface="Times New Roman" pitchFamily="18" charset="0"/>
              </a:rPr>
              <a:t>注意：</a:t>
            </a:r>
            <a:r>
              <a:rPr lang="zh-CN" altLang="en-US" sz="3200" b="1">
                <a:solidFill>
                  <a:srgbClr val="000000"/>
                </a:solidFill>
                <a:latin typeface="Times New Roman" pitchFamily="18" charset="0"/>
              </a:rPr>
              <a:t>透射光和反射光干涉具有互补 性 ，符合能量守恒定律</a:t>
            </a:r>
            <a:r>
              <a:rPr lang="en-US" altLang="zh-CN" sz="3200" b="1">
                <a:solidFill>
                  <a:srgbClr val="000000"/>
                </a:solidFill>
                <a:latin typeface="Times New Roman" pitchFamily="18" charset="0"/>
              </a:rPr>
              <a:t>.</a:t>
            </a:r>
          </a:p>
        </p:txBody>
      </p:sp>
      <p:sp>
        <p:nvSpPr>
          <p:cNvPr id="71" name="Oval 20"/>
          <p:cNvSpPr>
            <a:spLocks noChangeArrowheads="1"/>
          </p:cNvSpPr>
          <p:nvPr/>
        </p:nvSpPr>
        <p:spPr bwMode="auto">
          <a:xfrm>
            <a:off x="4572000" y="603250"/>
            <a:ext cx="4248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9716" name="Rectangle 23"/>
          <p:cNvSpPr>
            <a:spLocks noChangeArrowheads="1"/>
          </p:cNvSpPr>
          <p:nvPr/>
        </p:nvSpPr>
        <p:spPr bwMode="auto">
          <a:xfrm>
            <a:off x="5175250" y="65088"/>
            <a:ext cx="36449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11-3 </a:t>
            </a:r>
            <a:r>
              <a:rPr kumimoji="1" lang="zh-CN" altLang="en-US" sz="2800" b="1">
                <a:solidFill>
                  <a:srgbClr val="000066"/>
                </a:solidFill>
                <a:latin typeface="楷体_GB2312" pitchFamily="49" charset="-122"/>
                <a:ea typeface="楷体_GB2312" pitchFamily="49" charset="-122"/>
              </a:rPr>
              <a:t>光程 薄膜干涉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048"/>
                                        </p:tgtEl>
                                        <p:attrNameLst>
                                          <p:attrName>style.visibility</p:attrName>
                                        </p:attrNameLst>
                                      </p:cBhvr>
                                      <p:to>
                                        <p:strVal val="visible"/>
                                      </p:to>
                                    </p:set>
                                    <p:animEffect transition="in" filter="blinds(horizontal)">
                                      <p:cBhvr>
                                        <p:cTn id="12" dur="500"/>
                                        <p:tgtEl>
                                          <p:spTgt spid="4204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2047"/>
                                        </p:tgtEl>
                                        <p:attrNameLst>
                                          <p:attrName>style.visibility</p:attrName>
                                        </p:attrNameLst>
                                      </p:cBhvr>
                                      <p:to>
                                        <p:strVal val="visible"/>
                                      </p:to>
                                    </p:set>
                                    <p:animEffect transition="in" filter="blinds(horizontal)">
                                      <p:cBhvr>
                                        <p:cTn id="17" dur="500"/>
                                        <p:tgtEl>
                                          <p:spTgt spid="4204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2053"/>
                                        </p:tgtEl>
                                        <p:attrNameLst>
                                          <p:attrName>style.visibility</p:attrName>
                                        </p:attrNameLst>
                                      </p:cBhvr>
                                      <p:to>
                                        <p:strVal val="visible"/>
                                      </p:to>
                                    </p:set>
                                    <p:animEffect transition="in" filter="blinds(horizontal)">
                                      <p:cBhvr>
                                        <p:cTn id="22" dur="500"/>
                                        <p:tgtEl>
                                          <p:spTgt spid="4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48" grpId="0" autoUpdateAnimBg="0"/>
      <p:bldP spid="42053"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3" name="灯片编号占位符 1"/>
          <p:cNvSpPr>
            <a:spLocks noGrp="1"/>
          </p:cNvSpPr>
          <p:nvPr>
            <p:ph type="sldNum" sz="quarter" idx="10"/>
          </p:nvPr>
        </p:nvSpPr>
        <p:spPr>
          <a:noFill/>
        </p:spPr>
        <p:txBody>
          <a:bodyPr/>
          <a:lstStyle/>
          <a:p>
            <a:fld id="{EA78B098-7D28-4789-962E-C244AD2C3A88}" type="slidenum">
              <a:rPr lang="en-US" altLang="zh-CN" smtClean="0"/>
              <a:pPr/>
              <a:t>48</a:t>
            </a:fld>
            <a:endParaRPr lang="en-US" altLang="zh-CN" smtClean="0"/>
          </a:p>
        </p:txBody>
      </p:sp>
      <p:grpSp>
        <p:nvGrpSpPr>
          <p:cNvPr id="2" name="Group 2"/>
          <p:cNvGrpSpPr>
            <a:grpSpLocks/>
          </p:cNvGrpSpPr>
          <p:nvPr/>
        </p:nvGrpSpPr>
        <p:grpSpPr bwMode="auto">
          <a:xfrm>
            <a:off x="609600" y="892175"/>
            <a:ext cx="5410200" cy="631825"/>
            <a:chOff x="240" y="1248"/>
            <a:chExt cx="2928" cy="398"/>
          </a:xfrm>
        </p:grpSpPr>
        <p:sp>
          <p:nvSpPr>
            <p:cNvPr id="30757" name="Text Box 3"/>
            <p:cNvSpPr txBox="1">
              <a:spLocks noChangeArrowheads="1"/>
            </p:cNvSpPr>
            <p:nvPr/>
          </p:nvSpPr>
          <p:spPr bwMode="auto">
            <a:xfrm>
              <a:off x="240" y="1281"/>
              <a:ext cx="2928" cy="365"/>
            </a:xfrm>
            <a:prstGeom prst="rect">
              <a:avLst/>
            </a:prstGeom>
            <a:noFill/>
            <a:ln w="9525">
              <a:noFill/>
              <a:miter lim="800000"/>
              <a:headEnd/>
              <a:tailEnd/>
            </a:ln>
          </p:spPr>
          <p:txBody>
            <a:bodyPr anchor="ctr">
              <a:spAutoFit/>
            </a:bodyPr>
            <a:lstStyle/>
            <a:p>
              <a:pPr fontAlgn="t">
                <a:spcBef>
                  <a:spcPct val="50000"/>
                </a:spcBef>
                <a:buFontTx/>
                <a:buBlip>
                  <a:blip r:embed="rId3"/>
                </a:buBlip>
              </a:pPr>
              <a:r>
                <a:rPr lang="en-US" altLang="zh-CN" sz="3200" b="1">
                  <a:solidFill>
                    <a:srgbClr val="CC0000"/>
                  </a:solidFill>
                  <a:latin typeface="Times New Roman" pitchFamily="18" charset="0"/>
                </a:rPr>
                <a:t>  </a:t>
              </a:r>
              <a:r>
                <a:rPr lang="zh-CN" altLang="en-US" sz="3200" b="1">
                  <a:solidFill>
                    <a:srgbClr val="CC0000"/>
                  </a:solidFill>
                  <a:latin typeface="Times New Roman" pitchFamily="18" charset="0"/>
                </a:rPr>
                <a:t>当光线垂直入射时</a:t>
              </a:r>
            </a:p>
          </p:txBody>
        </p:sp>
        <p:graphicFrame>
          <p:nvGraphicFramePr>
            <p:cNvPr id="30732" name="Object 4"/>
            <p:cNvGraphicFramePr>
              <a:graphicFrameLocks noChangeAspect="1"/>
            </p:cNvGraphicFramePr>
            <p:nvPr/>
          </p:nvGraphicFramePr>
          <p:xfrm>
            <a:off x="2400" y="1248"/>
            <a:ext cx="672" cy="352"/>
          </p:xfrm>
          <a:graphic>
            <a:graphicData uri="http://schemas.openxmlformats.org/presentationml/2006/ole">
              <p:oleObj spid="_x0000_s46092" name="Equation" r:id="rId4" imgW="609480" imgH="330120" progId="">
                <p:embed/>
              </p:oleObj>
            </a:graphicData>
          </a:graphic>
        </p:graphicFrame>
      </p:grpSp>
      <p:graphicFrame>
        <p:nvGraphicFramePr>
          <p:cNvPr id="25605" name="Object 5"/>
          <p:cNvGraphicFramePr>
            <a:graphicFrameLocks noChangeAspect="1"/>
          </p:cNvGraphicFramePr>
          <p:nvPr/>
        </p:nvGraphicFramePr>
        <p:xfrm>
          <a:off x="1143000" y="2438400"/>
          <a:ext cx="2514600" cy="954088"/>
        </p:xfrm>
        <a:graphic>
          <a:graphicData uri="http://schemas.openxmlformats.org/presentationml/2006/ole">
            <p:oleObj spid="_x0000_s46082" name="Equation" r:id="rId5" imgW="1688760" imgH="723600" progId="">
              <p:embed/>
            </p:oleObj>
          </a:graphicData>
        </a:graphic>
      </p:graphicFrame>
      <p:graphicFrame>
        <p:nvGraphicFramePr>
          <p:cNvPr id="25606" name="Object 6"/>
          <p:cNvGraphicFramePr>
            <a:graphicFrameLocks noChangeAspect="1"/>
          </p:cNvGraphicFramePr>
          <p:nvPr/>
        </p:nvGraphicFramePr>
        <p:xfrm>
          <a:off x="1295400" y="4800600"/>
          <a:ext cx="1752600" cy="493713"/>
        </p:xfrm>
        <a:graphic>
          <a:graphicData uri="http://schemas.openxmlformats.org/presentationml/2006/ole">
            <p:oleObj spid="_x0000_s46083" name="Equation" r:id="rId6" imgW="1180800" imgH="368280" progId="">
              <p:embed/>
            </p:oleObj>
          </a:graphicData>
        </a:graphic>
      </p:graphicFrame>
      <p:grpSp>
        <p:nvGrpSpPr>
          <p:cNvPr id="3" name="Group 7"/>
          <p:cNvGrpSpPr>
            <a:grpSpLocks/>
          </p:cNvGrpSpPr>
          <p:nvPr/>
        </p:nvGrpSpPr>
        <p:grpSpPr bwMode="auto">
          <a:xfrm>
            <a:off x="4953000" y="1676400"/>
            <a:ext cx="3505200" cy="2057400"/>
            <a:chOff x="3168" y="864"/>
            <a:chExt cx="2208" cy="1296"/>
          </a:xfrm>
        </p:grpSpPr>
        <p:sp>
          <p:nvSpPr>
            <p:cNvPr id="30750" name="Rectangle 8"/>
            <p:cNvSpPr>
              <a:spLocks noChangeArrowheads="1"/>
            </p:cNvSpPr>
            <p:nvPr/>
          </p:nvSpPr>
          <p:spPr bwMode="auto">
            <a:xfrm>
              <a:off x="3168" y="864"/>
              <a:ext cx="2208" cy="1296"/>
            </a:xfrm>
            <a:prstGeom prst="rect">
              <a:avLst/>
            </a:prstGeom>
            <a:solidFill>
              <a:schemeClr val="bg1"/>
            </a:solidFill>
            <a:ln w="9525">
              <a:solidFill>
                <a:schemeClr val="tx2"/>
              </a:solidFill>
              <a:miter lim="800000"/>
              <a:headEnd/>
              <a:tailEnd/>
            </a:ln>
          </p:spPr>
          <p:txBody>
            <a:bodyPr wrap="none" anchor="ctr"/>
            <a:lstStyle/>
            <a:p>
              <a:endParaRPr lang="zh-CN" altLang="en-US"/>
            </a:p>
          </p:txBody>
        </p:sp>
        <p:grpSp>
          <p:nvGrpSpPr>
            <p:cNvPr id="4" name="Group 9"/>
            <p:cNvGrpSpPr>
              <a:grpSpLocks/>
            </p:cNvGrpSpPr>
            <p:nvPr/>
          </p:nvGrpSpPr>
          <p:grpSpPr bwMode="auto">
            <a:xfrm>
              <a:off x="3456" y="960"/>
              <a:ext cx="1584" cy="1200"/>
              <a:chOff x="3456" y="1344"/>
              <a:chExt cx="1584" cy="1200"/>
            </a:xfrm>
          </p:grpSpPr>
          <p:sp>
            <p:nvSpPr>
              <p:cNvPr id="30752" name="Line 10"/>
              <p:cNvSpPr>
                <a:spLocks noChangeShapeType="1"/>
              </p:cNvSpPr>
              <p:nvPr/>
            </p:nvSpPr>
            <p:spPr bwMode="auto">
              <a:xfrm>
                <a:off x="4032" y="1344"/>
                <a:ext cx="0" cy="480"/>
              </a:xfrm>
              <a:prstGeom prst="line">
                <a:avLst/>
              </a:prstGeom>
              <a:noFill/>
              <a:ln w="28575">
                <a:solidFill>
                  <a:srgbClr val="FF0000"/>
                </a:solidFill>
                <a:round/>
                <a:headEnd/>
                <a:tailEnd type="triangle" w="sm" len="lg"/>
              </a:ln>
            </p:spPr>
            <p:txBody>
              <a:bodyPr wrap="none" anchor="ctr"/>
              <a:lstStyle/>
              <a:p>
                <a:endParaRPr lang="zh-CN" altLang="en-US"/>
              </a:p>
            </p:txBody>
          </p:sp>
          <p:sp>
            <p:nvSpPr>
              <p:cNvPr id="30753" name="Line 11"/>
              <p:cNvSpPr>
                <a:spLocks noChangeShapeType="1"/>
              </p:cNvSpPr>
              <p:nvPr/>
            </p:nvSpPr>
            <p:spPr bwMode="auto">
              <a:xfrm flipV="1">
                <a:off x="4128" y="1344"/>
                <a:ext cx="0" cy="480"/>
              </a:xfrm>
              <a:prstGeom prst="line">
                <a:avLst/>
              </a:prstGeom>
              <a:noFill/>
              <a:ln w="28575">
                <a:solidFill>
                  <a:srgbClr val="C64A12"/>
                </a:solidFill>
                <a:round/>
                <a:headEnd/>
                <a:tailEnd type="triangle" w="sm" len="lg"/>
              </a:ln>
            </p:spPr>
            <p:txBody>
              <a:bodyPr wrap="none" anchor="ctr"/>
              <a:lstStyle/>
              <a:p>
                <a:endParaRPr lang="zh-CN" altLang="en-US"/>
              </a:p>
            </p:txBody>
          </p:sp>
          <p:sp>
            <p:nvSpPr>
              <p:cNvPr id="30754" name="Line 12"/>
              <p:cNvSpPr>
                <a:spLocks noChangeShapeType="1"/>
              </p:cNvSpPr>
              <p:nvPr/>
            </p:nvSpPr>
            <p:spPr bwMode="auto">
              <a:xfrm flipV="1">
                <a:off x="4224" y="1344"/>
                <a:ext cx="0" cy="912"/>
              </a:xfrm>
              <a:prstGeom prst="line">
                <a:avLst/>
              </a:prstGeom>
              <a:noFill/>
              <a:ln w="28575">
                <a:solidFill>
                  <a:srgbClr val="CC0000"/>
                </a:solidFill>
                <a:round/>
                <a:headEnd/>
                <a:tailEnd type="triangle" w="sm" len="lg"/>
              </a:ln>
            </p:spPr>
            <p:txBody>
              <a:bodyPr wrap="none" anchor="ctr"/>
              <a:lstStyle/>
              <a:p>
                <a:endParaRPr lang="zh-CN" altLang="en-US"/>
              </a:p>
            </p:txBody>
          </p:sp>
          <p:sp>
            <p:nvSpPr>
              <p:cNvPr id="30755" name="Line 13"/>
              <p:cNvSpPr>
                <a:spLocks noChangeShapeType="1"/>
              </p:cNvSpPr>
              <p:nvPr/>
            </p:nvSpPr>
            <p:spPr bwMode="auto">
              <a:xfrm>
                <a:off x="4032" y="1728"/>
                <a:ext cx="0" cy="528"/>
              </a:xfrm>
              <a:prstGeom prst="line">
                <a:avLst/>
              </a:prstGeom>
              <a:noFill/>
              <a:ln w="28575">
                <a:solidFill>
                  <a:srgbClr val="FF0000"/>
                </a:solidFill>
                <a:round/>
                <a:headEnd/>
                <a:tailEnd type="triangle" w="sm" len="lg"/>
              </a:ln>
            </p:spPr>
            <p:txBody>
              <a:bodyPr wrap="none" anchor="ctr"/>
              <a:lstStyle/>
              <a:p>
                <a:endParaRPr lang="zh-CN" altLang="en-US"/>
              </a:p>
            </p:txBody>
          </p:sp>
          <p:graphicFrame>
            <p:nvGraphicFramePr>
              <p:cNvPr id="30729" name="Object 14"/>
              <p:cNvGraphicFramePr>
                <a:graphicFrameLocks noChangeAspect="1"/>
              </p:cNvGraphicFramePr>
              <p:nvPr/>
            </p:nvGraphicFramePr>
            <p:xfrm>
              <a:off x="4588" y="1440"/>
              <a:ext cx="260" cy="384"/>
            </p:xfrm>
            <a:graphic>
              <a:graphicData uri="http://schemas.openxmlformats.org/presentationml/2006/ole">
                <p:oleObj spid="_x0000_s46089" name="公式" r:id="rId7" imgW="215640" imgH="317160" progId="">
                  <p:embed/>
                </p:oleObj>
              </a:graphicData>
            </a:graphic>
          </p:graphicFrame>
          <p:graphicFrame>
            <p:nvGraphicFramePr>
              <p:cNvPr id="30730" name="Object 15"/>
              <p:cNvGraphicFramePr>
                <a:graphicFrameLocks noChangeAspect="1"/>
              </p:cNvGraphicFramePr>
              <p:nvPr/>
            </p:nvGraphicFramePr>
            <p:xfrm>
              <a:off x="4560" y="2160"/>
              <a:ext cx="261" cy="384"/>
            </p:xfrm>
            <a:graphic>
              <a:graphicData uri="http://schemas.openxmlformats.org/presentationml/2006/ole">
                <p:oleObj spid="_x0000_s46090" name="公式" r:id="rId8" imgW="215640" imgH="317160" progId="">
                  <p:embed/>
                </p:oleObj>
              </a:graphicData>
            </a:graphic>
          </p:graphicFrame>
          <p:sp>
            <p:nvSpPr>
              <p:cNvPr id="30756" name="Rectangle 16"/>
              <p:cNvSpPr>
                <a:spLocks noChangeArrowheads="1"/>
              </p:cNvSpPr>
              <p:nvPr/>
            </p:nvSpPr>
            <p:spPr bwMode="auto">
              <a:xfrm>
                <a:off x="3456" y="1824"/>
                <a:ext cx="1584" cy="432"/>
              </a:xfrm>
              <a:prstGeom prst="rect">
                <a:avLst/>
              </a:prstGeom>
              <a:solidFill>
                <a:srgbClr val="CEFAF2">
                  <a:alpha val="50195"/>
                </a:srgbClr>
              </a:solidFill>
              <a:ln w="12700">
                <a:solidFill>
                  <a:srgbClr val="0000FF"/>
                </a:solidFill>
                <a:miter lim="800000"/>
                <a:headEnd/>
                <a:tailEnd/>
              </a:ln>
            </p:spPr>
            <p:txBody>
              <a:bodyPr wrap="none" anchor="ctr"/>
              <a:lstStyle/>
              <a:p>
                <a:endParaRPr lang="zh-CN" altLang="en-US"/>
              </a:p>
            </p:txBody>
          </p:sp>
          <p:graphicFrame>
            <p:nvGraphicFramePr>
              <p:cNvPr id="30731" name="Object 17"/>
              <p:cNvGraphicFramePr>
                <a:graphicFrameLocks noChangeAspect="1"/>
              </p:cNvGraphicFramePr>
              <p:nvPr/>
            </p:nvGraphicFramePr>
            <p:xfrm>
              <a:off x="4560" y="1824"/>
              <a:ext cx="292" cy="384"/>
            </p:xfrm>
            <a:graphic>
              <a:graphicData uri="http://schemas.openxmlformats.org/presentationml/2006/ole">
                <p:oleObj spid="_x0000_s46091" name="公式" r:id="rId9" imgW="241200" imgH="317160" progId="">
                  <p:embed/>
                </p:oleObj>
              </a:graphicData>
            </a:graphic>
          </p:graphicFrame>
        </p:grpSp>
      </p:grpSp>
      <p:grpSp>
        <p:nvGrpSpPr>
          <p:cNvPr id="5" name="Group 18"/>
          <p:cNvGrpSpPr>
            <a:grpSpLocks/>
          </p:cNvGrpSpPr>
          <p:nvPr/>
        </p:nvGrpSpPr>
        <p:grpSpPr bwMode="auto">
          <a:xfrm>
            <a:off x="4953000" y="3962400"/>
            <a:ext cx="3505200" cy="2133600"/>
            <a:chOff x="3168" y="2592"/>
            <a:chExt cx="2208" cy="1344"/>
          </a:xfrm>
        </p:grpSpPr>
        <p:sp>
          <p:nvSpPr>
            <p:cNvPr id="30743" name="Rectangle 19"/>
            <p:cNvSpPr>
              <a:spLocks noChangeArrowheads="1"/>
            </p:cNvSpPr>
            <p:nvPr/>
          </p:nvSpPr>
          <p:spPr bwMode="auto">
            <a:xfrm>
              <a:off x="3168" y="2592"/>
              <a:ext cx="2208" cy="1344"/>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30744" name="Rectangle 20" descr="浅色上对角线"/>
            <p:cNvSpPr>
              <a:spLocks noChangeArrowheads="1"/>
            </p:cNvSpPr>
            <p:nvPr/>
          </p:nvSpPr>
          <p:spPr bwMode="auto">
            <a:xfrm>
              <a:off x="3408" y="3552"/>
              <a:ext cx="1584" cy="336"/>
            </a:xfrm>
            <a:prstGeom prst="rect">
              <a:avLst/>
            </a:prstGeom>
            <a:pattFill prst="ltUpDiag">
              <a:fgClr>
                <a:srgbClr val="33CC33"/>
              </a:fgClr>
              <a:bgClr>
                <a:srgbClr val="CEFAF2"/>
              </a:bgClr>
            </a:pattFill>
            <a:ln w="12700">
              <a:solidFill>
                <a:schemeClr val="tx1"/>
              </a:solidFill>
              <a:miter lim="800000"/>
              <a:headEnd/>
              <a:tailEnd/>
            </a:ln>
          </p:spPr>
          <p:txBody>
            <a:bodyPr wrap="none" anchor="ctr"/>
            <a:lstStyle/>
            <a:p>
              <a:endParaRPr lang="zh-CN" altLang="en-US"/>
            </a:p>
          </p:txBody>
        </p:sp>
        <p:sp>
          <p:nvSpPr>
            <p:cNvPr id="30745" name="Line 21"/>
            <p:cNvSpPr>
              <a:spLocks noChangeShapeType="1"/>
            </p:cNvSpPr>
            <p:nvPr/>
          </p:nvSpPr>
          <p:spPr bwMode="auto">
            <a:xfrm>
              <a:off x="4032" y="2640"/>
              <a:ext cx="0" cy="480"/>
            </a:xfrm>
            <a:prstGeom prst="line">
              <a:avLst/>
            </a:prstGeom>
            <a:noFill/>
            <a:ln w="28575">
              <a:solidFill>
                <a:srgbClr val="FF0000"/>
              </a:solidFill>
              <a:round/>
              <a:headEnd/>
              <a:tailEnd type="triangle" w="sm" len="lg"/>
            </a:ln>
          </p:spPr>
          <p:txBody>
            <a:bodyPr wrap="none" anchor="ctr"/>
            <a:lstStyle/>
            <a:p>
              <a:endParaRPr lang="zh-CN" altLang="en-US"/>
            </a:p>
          </p:txBody>
        </p:sp>
        <p:sp>
          <p:nvSpPr>
            <p:cNvPr id="30746" name="Line 22"/>
            <p:cNvSpPr>
              <a:spLocks noChangeShapeType="1"/>
            </p:cNvSpPr>
            <p:nvPr/>
          </p:nvSpPr>
          <p:spPr bwMode="auto">
            <a:xfrm flipV="1">
              <a:off x="4128" y="2640"/>
              <a:ext cx="0" cy="480"/>
            </a:xfrm>
            <a:prstGeom prst="line">
              <a:avLst/>
            </a:prstGeom>
            <a:noFill/>
            <a:ln w="28575">
              <a:solidFill>
                <a:srgbClr val="C64A12"/>
              </a:solidFill>
              <a:round/>
              <a:headEnd/>
              <a:tailEnd type="triangle" w="sm" len="lg"/>
            </a:ln>
          </p:spPr>
          <p:txBody>
            <a:bodyPr wrap="none" anchor="ctr"/>
            <a:lstStyle/>
            <a:p>
              <a:endParaRPr lang="zh-CN" altLang="en-US"/>
            </a:p>
          </p:txBody>
        </p:sp>
        <p:sp>
          <p:nvSpPr>
            <p:cNvPr id="30747" name="Line 23"/>
            <p:cNvSpPr>
              <a:spLocks noChangeShapeType="1"/>
            </p:cNvSpPr>
            <p:nvPr/>
          </p:nvSpPr>
          <p:spPr bwMode="auto">
            <a:xfrm flipV="1">
              <a:off x="4224" y="2640"/>
              <a:ext cx="0" cy="912"/>
            </a:xfrm>
            <a:prstGeom prst="line">
              <a:avLst/>
            </a:prstGeom>
            <a:noFill/>
            <a:ln w="28575">
              <a:solidFill>
                <a:srgbClr val="CC0000"/>
              </a:solidFill>
              <a:round/>
              <a:headEnd/>
              <a:tailEnd type="triangle" w="sm" len="lg"/>
            </a:ln>
          </p:spPr>
          <p:txBody>
            <a:bodyPr wrap="none" anchor="ctr"/>
            <a:lstStyle/>
            <a:p>
              <a:endParaRPr lang="zh-CN" altLang="en-US"/>
            </a:p>
          </p:txBody>
        </p:sp>
        <p:sp>
          <p:nvSpPr>
            <p:cNvPr id="30748" name="Line 24"/>
            <p:cNvSpPr>
              <a:spLocks noChangeShapeType="1"/>
            </p:cNvSpPr>
            <p:nvPr/>
          </p:nvSpPr>
          <p:spPr bwMode="auto">
            <a:xfrm>
              <a:off x="4032" y="3024"/>
              <a:ext cx="0" cy="528"/>
            </a:xfrm>
            <a:prstGeom prst="line">
              <a:avLst/>
            </a:prstGeom>
            <a:noFill/>
            <a:ln w="28575">
              <a:solidFill>
                <a:srgbClr val="FF0000"/>
              </a:solidFill>
              <a:round/>
              <a:headEnd/>
              <a:tailEnd type="triangle" w="sm" len="lg"/>
            </a:ln>
          </p:spPr>
          <p:txBody>
            <a:bodyPr wrap="none" anchor="ctr"/>
            <a:lstStyle/>
            <a:p>
              <a:endParaRPr lang="zh-CN" altLang="en-US"/>
            </a:p>
          </p:txBody>
        </p:sp>
        <p:graphicFrame>
          <p:nvGraphicFramePr>
            <p:cNvPr id="30726" name="Object 25"/>
            <p:cNvGraphicFramePr>
              <a:graphicFrameLocks noChangeAspect="1"/>
            </p:cNvGraphicFramePr>
            <p:nvPr/>
          </p:nvGraphicFramePr>
          <p:xfrm>
            <a:off x="4560" y="2736"/>
            <a:ext cx="261" cy="384"/>
          </p:xfrm>
          <a:graphic>
            <a:graphicData uri="http://schemas.openxmlformats.org/presentationml/2006/ole">
              <p:oleObj spid="_x0000_s46086" name="公式" r:id="rId10" imgW="215640" imgH="317160" progId="">
                <p:embed/>
              </p:oleObj>
            </a:graphicData>
          </a:graphic>
        </p:graphicFrame>
        <p:graphicFrame>
          <p:nvGraphicFramePr>
            <p:cNvPr id="30727" name="Object 26"/>
            <p:cNvGraphicFramePr>
              <a:graphicFrameLocks noChangeAspect="1"/>
            </p:cNvGraphicFramePr>
            <p:nvPr/>
          </p:nvGraphicFramePr>
          <p:xfrm>
            <a:off x="4550" y="3504"/>
            <a:ext cx="265" cy="384"/>
          </p:xfrm>
          <a:graphic>
            <a:graphicData uri="http://schemas.openxmlformats.org/presentationml/2006/ole">
              <p:oleObj spid="_x0000_s46087" name="公式" r:id="rId11" imgW="228600" imgH="330120" progId="">
                <p:embed/>
              </p:oleObj>
            </a:graphicData>
          </a:graphic>
        </p:graphicFrame>
        <p:sp>
          <p:nvSpPr>
            <p:cNvPr id="30749" name="Rectangle 27"/>
            <p:cNvSpPr>
              <a:spLocks noChangeArrowheads="1"/>
            </p:cNvSpPr>
            <p:nvPr/>
          </p:nvSpPr>
          <p:spPr bwMode="auto">
            <a:xfrm>
              <a:off x="3408" y="3120"/>
              <a:ext cx="1584" cy="432"/>
            </a:xfrm>
            <a:prstGeom prst="rect">
              <a:avLst/>
            </a:prstGeom>
            <a:solidFill>
              <a:srgbClr val="CCFFFF">
                <a:alpha val="50195"/>
              </a:srgbClr>
            </a:solidFill>
            <a:ln w="12700">
              <a:solidFill>
                <a:srgbClr val="0000FF"/>
              </a:solidFill>
              <a:miter lim="800000"/>
              <a:headEnd/>
              <a:tailEnd/>
            </a:ln>
          </p:spPr>
          <p:txBody>
            <a:bodyPr wrap="none" anchor="ctr">
              <a:spAutoFit/>
            </a:bodyPr>
            <a:lstStyle/>
            <a:p>
              <a:endParaRPr lang="zh-CN" altLang="en-US"/>
            </a:p>
          </p:txBody>
        </p:sp>
        <p:graphicFrame>
          <p:nvGraphicFramePr>
            <p:cNvPr id="30728" name="Object 28"/>
            <p:cNvGraphicFramePr>
              <a:graphicFrameLocks noChangeAspect="1"/>
            </p:cNvGraphicFramePr>
            <p:nvPr/>
          </p:nvGraphicFramePr>
          <p:xfrm>
            <a:off x="4560" y="3120"/>
            <a:ext cx="292" cy="384"/>
          </p:xfrm>
          <a:graphic>
            <a:graphicData uri="http://schemas.openxmlformats.org/presentationml/2006/ole">
              <p:oleObj spid="_x0000_s46088" name="公式" r:id="rId12" imgW="241200" imgH="317160" progId="">
                <p:embed/>
              </p:oleObj>
            </a:graphicData>
          </a:graphic>
        </p:graphicFrame>
      </p:grpSp>
      <p:grpSp>
        <p:nvGrpSpPr>
          <p:cNvPr id="6" name="Group 35"/>
          <p:cNvGrpSpPr>
            <a:grpSpLocks/>
          </p:cNvGrpSpPr>
          <p:nvPr/>
        </p:nvGrpSpPr>
        <p:grpSpPr bwMode="auto">
          <a:xfrm>
            <a:off x="1066800" y="1779588"/>
            <a:ext cx="2667000" cy="525462"/>
            <a:chOff x="480" y="1121"/>
            <a:chExt cx="1680" cy="331"/>
          </a:xfrm>
        </p:grpSpPr>
        <p:graphicFrame>
          <p:nvGraphicFramePr>
            <p:cNvPr id="30725" name="Object 30"/>
            <p:cNvGraphicFramePr>
              <a:graphicFrameLocks noChangeAspect="1"/>
            </p:cNvGraphicFramePr>
            <p:nvPr/>
          </p:nvGraphicFramePr>
          <p:xfrm>
            <a:off x="816" y="1121"/>
            <a:ext cx="576" cy="319"/>
          </p:xfrm>
          <a:graphic>
            <a:graphicData uri="http://schemas.openxmlformats.org/presentationml/2006/ole">
              <p:oleObj spid="_x0000_s46085" name="公式" r:id="rId13" imgW="685800" imgH="317160" progId="">
                <p:embed/>
              </p:oleObj>
            </a:graphicData>
          </a:graphic>
        </p:graphicFrame>
        <p:sp>
          <p:nvSpPr>
            <p:cNvPr id="30742" name="Text Box 31"/>
            <p:cNvSpPr txBox="1">
              <a:spLocks noChangeArrowheads="1"/>
            </p:cNvSpPr>
            <p:nvPr/>
          </p:nvSpPr>
          <p:spPr bwMode="auto">
            <a:xfrm>
              <a:off x="480" y="1125"/>
              <a:ext cx="1680" cy="327"/>
            </a:xfrm>
            <a:prstGeom prst="rect">
              <a:avLst/>
            </a:prstGeom>
            <a:noFill/>
            <a:ln w="9525">
              <a:noFill/>
              <a:miter lim="800000"/>
              <a:headEnd/>
              <a:tailEnd/>
            </a:ln>
          </p:spPr>
          <p:txBody>
            <a:bodyPr>
              <a:spAutoFit/>
            </a:bodyPr>
            <a:lstStyle/>
            <a:p>
              <a:pPr>
                <a:spcBef>
                  <a:spcPct val="50000"/>
                </a:spcBef>
              </a:pPr>
              <a:r>
                <a:rPr lang="zh-CN" altLang="en-US" sz="2800" b="1">
                  <a:solidFill>
                    <a:srgbClr val="1C1C1C"/>
                  </a:solidFill>
                  <a:latin typeface="Times New Roman" pitchFamily="18" charset="0"/>
                </a:rPr>
                <a:t>当              时</a:t>
              </a:r>
            </a:p>
          </p:txBody>
        </p:sp>
      </p:grpSp>
      <p:grpSp>
        <p:nvGrpSpPr>
          <p:cNvPr id="7" name="Group 36"/>
          <p:cNvGrpSpPr>
            <a:grpSpLocks/>
          </p:cNvGrpSpPr>
          <p:nvPr/>
        </p:nvGrpSpPr>
        <p:grpSpPr bwMode="auto">
          <a:xfrm>
            <a:off x="914400" y="3962400"/>
            <a:ext cx="3505200" cy="533400"/>
            <a:chOff x="480" y="2352"/>
            <a:chExt cx="2208" cy="336"/>
          </a:xfrm>
        </p:grpSpPr>
        <p:graphicFrame>
          <p:nvGraphicFramePr>
            <p:cNvPr id="30724" name="Object 33"/>
            <p:cNvGraphicFramePr>
              <a:graphicFrameLocks noChangeAspect="1"/>
            </p:cNvGraphicFramePr>
            <p:nvPr/>
          </p:nvGraphicFramePr>
          <p:xfrm>
            <a:off x="816" y="2352"/>
            <a:ext cx="1104" cy="336"/>
          </p:xfrm>
          <a:graphic>
            <a:graphicData uri="http://schemas.openxmlformats.org/presentationml/2006/ole">
              <p:oleObj spid="_x0000_s46084" name="公式" r:id="rId14" imgW="1155600" imgH="330120" progId="">
                <p:embed/>
              </p:oleObj>
            </a:graphicData>
          </a:graphic>
        </p:graphicFrame>
        <p:sp>
          <p:nvSpPr>
            <p:cNvPr id="30741" name="Text Box 34"/>
            <p:cNvSpPr txBox="1">
              <a:spLocks noChangeArrowheads="1"/>
            </p:cNvSpPr>
            <p:nvPr/>
          </p:nvSpPr>
          <p:spPr bwMode="auto">
            <a:xfrm>
              <a:off x="480" y="2352"/>
              <a:ext cx="2208" cy="327"/>
            </a:xfrm>
            <a:prstGeom prst="rect">
              <a:avLst/>
            </a:prstGeom>
            <a:noFill/>
            <a:ln w="9525">
              <a:noFill/>
              <a:miter lim="800000"/>
              <a:headEnd/>
              <a:tailEnd/>
            </a:ln>
          </p:spPr>
          <p:txBody>
            <a:bodyPr>
              <a:spAutoFit/>
            </a:bodyPr>
            <a:lstStyle/>
            <a:p>
              <a:pPr>
                <a:spcBef>
                  <a:spcPct val="50000"/>
                </a:spcBef>
              </a:pPr>
              <a:r>
                <a:rPr lang="zh-CN" altLang="en-US" sz="2800" b="1">
                  <a:solidFill>
                    <a:srgbClr val="1C1C1C"/>
                  </a:solidFill>
                  <a:latin typeface="Times New Roman" pitchFamily="18" charset="0"/>
                </a:rPr>
                <a:t>当                       时</a:t>
              </a:r>
            </a:p>
          </p:txBody>
        </p:sp>
      </p:grpSp>
      <p:sp>
        <p:nvSpPr>
          <p:cNvPr id="36" name="Oval 20"/>
          <p:cNvSpPr>
            <a:spLocks noChangeArrowheads="1"/>
          </p:cNvSpPr>
          <p:nvPr/>
        </p:nvSpPr>
        <p:spPr bwMode="auto">
          <a:xfrm>
            <a:off x="4572000" y="603250"/>
            <a:ext cx="4248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30740" name="Rectangle 23"/>
          <p:cNvSpPr>
            <a:spLocks noChangeArrowheads="1"/>
          </p:cNvSpPr>
          <p:nvPr/>
        </p:nvSpPr>
        <p:spPr bwMode="auto">
          <a:xfrm>
            <a:off x="5175250" y="65088"/>
            <a:ext cx="36449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11-3 </a:t>
            </a:r>
            <a:r>
              <a:rPr kumimoji="1" lang="zh-CN" altLang="en-US" sz="2800" b="1">
                <a:solidFill>
                  <a:srgbClr val="000066"/>
                </a:solidFill>
                <a:latin typeface="楷体_GB2312" pitchFamily="49" charset="-122"/>
                <a:ea typeface="楷体_GB2312" pitchFamily="49" charset="-122"/>
              </a:rPr>
              <a:t>光程 薄膜干涉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605"/>
                                        </p:tgtEl>
                                        <p:attrNameLst>
                                          <p:attrName>style.visibility</p:attrName>
                                        </p:attrNameLst>
                                      </p:cBhvr>
                                      <p:to>
                                        <p:strVal val="visible"/>
                                      </p:to>
                                    </p:set>
                                    <p:animEffect transition="in" filter="blinds(horizontal)">
                                      <p:cBhvr>
                                        <p:cTn id="12" dur="500"/>
                                        <p:tgtEl>
                                          <p:spTgt spid="2560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ou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nodeType="clickEffect">
                                  <p:stCondLst>
                                    <p:cond delay="0"/>
                                  </p:stCondLst>
                                  <p:childTnLst>
                                    <p:set>
                                      <p:cBhvr>
                                        <p:cTn id="25" dur="1" fill="hold">
                                          <p:stCondLst>
                                            <p:cond delay="0"/>
                                          </p:stCondLst>
                                        </p:cTn>
                                        <p:tgtEl>
                                          <p:spTgt spid="25606"/>
                                        </p:tgtEl>
                                        <p:attrNameLst>
                                          <p:attrName>style.visibility</p:attrName>
                                        </p:attrNameLst>
                                      </p:cBhvr>
                                      <p:to>
                                        <p:strVal val="visible"/>
                                      </p:to>
                                    </p:set>
                                    <p:animEffect transition="in" filter="blinds(vertical)">
                                      <p:cBhvr>
                                        <p:cTn id="26" dur="500"/>
                                        <p:tgtEl>
                                          <p:spTgt spid="25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灯片编号占位符 1"/>
          <p:cNvSpPr>
            <a:spLocks noGrp="1"/>
          </p:cNvSpPr>
          <p:nvPr>
            <p:ph type="sldNum" sz="quarter" idx="10"/>
          </p:nvPr>
        </p:nvSpPr>
        <p:spPr>
          <a:noFill/>
        </p:spPr>
        <p:txBody>
          <a:bodyPr/>
          <a:lstStyle/>
          <a:p>
            <a:fld id="{1FEFE27E-EF69-46FB-8DC3-E29B21B5E74E}" type="slidenum">
              <a:rPr lang="en-US" altLang="zh-CN" smtClean="0"/>
              <a:pPr/>
              <a:t>49</a:t>
            </a:fld>
            <a:endParaRPr lang="en-US" altLang="zh-CN" smtClean="0"/>
          </a:p>
        </p:txBody>
      </p:sp>
      <p:sp>
        <p:nvSpPr>
          <p:cNvPr id="3" name="Rectangle 37"/>
          <p:cNvSpPr>
            <a:spLocks noChangeArrowheads="1"/>
          </p:cNvSpPr>
          <p:nvPr/>
        </p:nvSpPr>
        <p:spPr bwMode="auto">
          <a:xfrm>
            <a:off x="468313" y="4500563"/>
            <a:ext cx="8675687" cy="579437"/>
          </a:xfrm>
          <a:prstGeom prst="rect">
            <a:avLst/>
          </a:prstGeom>
          <a:noFill/>
          <a:ln w="9525">
            <a:noFill/>
            <a:miter lim="800000"/>
            <a:headEnd/>
            <a:tailEnd/>
          </a:ln>
        </p:spPr>
        <p:txBody>
          <a:bodyPr>
            <a:spAutoFit/>
          </a:bodyPr>
          <a:lstStyle/>
          <a:p>
            <a:r>
              <a:rPr kumimoji="1" lang="en-US" altLang="zh-CN" sz="3200" b="1">
                <a:solidFill>
                  <a:srgbClr val="3333FF"/>
                </a:solidFill>
                <a:latin typeface="Times New Roman" pitchFamily="18" charset="0"/>
              </a:rPr>
              <a:t>         </a:t>
            </a:r>
            <a:r>
              <a:rPr kumimoji="1" lang="zh-CN" altLang="en-US" sz="3200" b="1">
                <a:solidFill>
                  <a:srgbClr val="3333FF"/>
                </a:solidFill>
                <a:latin typeface="Times New Roman" pitchFamily="18" charset="0"/>
              </a:rPr>
              <a:t>复色光</a:t>
            </a:r>
            <a:r>
              <a:rPr kumimoji="1" lang="zh-CN" altLang="en-US" sz="3200" b="1">
                <a:solidFill>
                  <a:schemeClr val="tx2"/>
                </a:solidFill>
                <a:latin typeface="Times New Roman" pitchFamily="18" charset="0"/>
              </a:rPr>
              <a:t>垂直入射，在薄膜表面上：</a:t>
            </a:r>
          </a:p>
        </p:txBody>
      </p:sp>
      <p:sp>
        <p:nvSpPr>
          <p:cNvPr id="4" name="Rectangle 38"/>
          <p:cNvSpPr>
            <a:spLocks noChangeArrowheads="1"/>
          </p:cNvSpPr>
          <p:nvPr/>
        </p:nvSpPr>
        <p:spPr bwMode="auto">
          <a:xfrm>
            <a:off x="468313" y="5133975"/>
            <a:ext cx="4953000" cy="579438"/>
          </a:xfrm>
          <a:prstGeom prst="rect">
            <a:avLst/>
          </a:prstGeom>
          <a:noFill/>
          <a:ln w="9525">
            <a:noFill/>
            <a:miter lim="800000"/>
            <a:headEnd/>
            <a:tailEnd/>
          </a:ln>
        </p:spPr>
        <p:txBody>
          <a:bodyPr>
            <a:spAutoFit/>
          </a:bodyPr>
          <a:lstStyle/>
          <a:p>
            <a:pPr>
              <a:spcBef>
                <a:spcPct val="50000"/>
              </a:spcBef>
            </a:pPr>
            <a:r>
              <a:rPr kumimoji="1" lang="zh-CN" altLang="en-US" sz="3200" b="1">
                <a:solidFill>
                  <a:schemeClr val="tx2"/>
                </a:solidFill>
                <a:latin typeface="Times New Roman" pitchFamily="18" charset="0"/>
              </a:rPr>
              <a:t>有的颜色亮，有的消失，</a:t>
            </a:r>
            <a:endParaRPr kumimoji="1" lang="zh-CN" altLang="en-US" sz="3200" b="1">
              <a:solidFill>
                <a:srgbClr val="3333FF"/>
              </a:solidFill>
              <a:latin typeface="Times New Roman" pitchFamily="18" charset="0"/>
            </a:endParaRPr>
          </a:p>
        </p:txBody>
      </p:sp>
      <p:sp>
        <p:nvSpPr>
          <p:cNvPr id="5" name="Rectangle 39"/>
          <p:cNvSpPr>
            <a:spLocks noChangeArrowheads="1"/>
          </p:cNvSpPr>
          <p:nvPr/>
        </p:nvSpPr>
        <p:spPr bwMode="auto">
          <a:xfrm>
            <a:off x="179388" y="3692525"/>
            <a:ext cx="6840537" cy="579438"/>
          </a:xfrm>
          <a:prstGeom prst="rect">
            <a:avLst/>
          </a:prstGeom>
          <a:noFill/>
          <a:ln w="9525">
            <a:noFill/>
            <a:miter lim="800000"/>
            <a:headEnd/>
            <a:tailEnd/>
          </a:ln>
        </p:spPr>
        <p:txBody>
          <a:bodyPr>
            <a:spAutoFit/>
          </a:bodyPr>
          <a:lstStyle/>
          <a:p>
            <a:r>
              <a:rPr kumimoji="1" lang="zh-CN" altLang="en-US" sz="3200" b="1">
                <a:solidFill>
                  <a:schemeClr val="tx2"/>
                </a:solidFill>
                <a:latin typeface="Times New Roman" pitchFamily="18" charset="0"/>
              </a:rPr>
              <a:t>或全亮或全暗、或一片均匀的光亮，</a:t>
            </a:r>
            <a:endParaRPr kumimoji="1" lang="zh-CN" altLang="en-US" sz="3200" b="1">
              <a:solidFill>
                <a:srgbClr val="3333FF"/>
              </a:solidFill>
              <a:latin typeface="Times New Roman" pitchFamily="18" charset="0"/>
            </a:endParaRPr>
          </a:p>
        </p:txBody>
      </p:sp>
      <p:sp>
        <p:nvSpPr>
          <p:cNvPr id="6" name="Rectangle 40"/>
          <p:cNvSpPr>
            <a:spLocks noChangeArrowheads="1"/>
          </p:cNvSpPr>
          <p:nvPr/>
        </p:nvSpPr>
        <p:spPr bwMode="auto">
          <a:xfrm>
            <a:off x="468313" y="3052763"/>
            <a:ext cx="8496300" cy="579437"/>
          </a:xfrm>
          <a:prstGeom prst="rect">
            <a:avLst/>
          </a:prstGeom>
          <a:noFill/>
          <a:ln w="9525">
            <a:noFill/>
            <a:miter lim="800000"/>
            <a:headEnd/>
            <a:tailEnd/>
          </a:ln>
        </p:spPr>
        <p:txBody>
          <a:bodyPr>
            <a:spAutoFit/>
          </a:bodyPr>
          <a:lstStyle/>
          <a:p>
            <a:r>
              <a:rPr kumimoji="1" lang="en-US" altLang="zh-CN" sz="3200" b="1">
                <a:solidFill>
                  <a:schemeClr val="tx2"/>
                </a:solidFill>
                <a:latin typeface="Times New Roman" pitchFamily="18" charset="0"/>
              </a:rPr>
              <a:t>         </a:t>
            </a:r>
            <a:r>
              <a:rPr kumimoji="1" lang="zh-CN" altLang="en-US" sz="3200" b="1">
                <a:solidFill>
                  <a:srgbClr val="3333FF"/>
                </a:solidFill>
                <a:latin typeface="Times New Roman" pitchFamily="18" charset="0"/>
              </a:rPr>
              <a:t>单色光</a:t>
            </a:r>
            <a:r>
              <a:rPr kumimoji="1" lang="zh-CN" altLang="en-US" sz="3200" b="1">
                <a:solidFill>
                  <a:schemeClr val="tx2"/>
                </a:solidFill>
                <a:latin typeface="Times New Roman" pitchFamily="18" charset="0"/>
              </a:rPr>
              <a:t>垂直入射，在薄膜表面上：</a:t>
            </a:r>
          </a:p>
        </p:txBody>
      </p:sp>
      <p:sp>
        <p:nvSpPr>
          <p:cNvPr id="7" name="Rectangle 41"/>
          <p:cNvSpPr>
            <a:spLocks noChangeArrowheads="1"/>
          </p:cNvSpPr>
          <p:nvPr/>
        </p:nvSpPr>
        <p:spPr bwMode="auto">
          <a:xfrm>
            <a:off x="684213" y="1460500"/>
            <a:ext cx="6934200" cy="1219200"/>
          </a:xfrm>
          <a:prstGeom prst="rect">
            <a:avLst/>
          </a:prstGeom>
          <a:solidFill>
            <a:srgbClr val="FFFF00"/>
          </a:solidFill>
          <a:ln w="9525">
            <a:solidFill>
              <a:schemeClr val="tx1"/>
            </a:solidFill>
            <a:miter lim="800000"/>
            <a:headEnd/>
            <a:tailEnd/>
          </a:ln>
        </p:spPr>
        <p:txBody>
          <a:bodyPr wrap="none" anchor="ctr"/>
          <a:lstStyle/>
          <a:p>
            <a:endParaRPr lang="zh-CN" altLang="en-US"/>
          </a:p>
        </p:txBody>
      </p:sp>
      <p:grpSp>
        <p:nvGrpSpPr>
          <p:cNvPr id="2" name="Group 42"/>
          <p:cNvGrpSpPr>
            <a:grpSpLocks/>
          </p:cNvGrpSpPr>
          <p:nvPr/>
        </p:nvGrpSpPr>
        <p:grpSpPr bwMode="auto">
          <a:xfrm>
            <a:off x="684213" y="1536700"/>
            <a:ext cx="6299200" cy="1066800"/>
            <a:chOff x="0" y="1104"/>
            <a:chExt cx="3968" cy="672"/>
          </a:xfrm>
        </p:grpSpPr>
        <p:graphicFrame>
          <p:nvGraphicFramePr>
            <p:cNvPr id="31746" name="Object 43"/>
            <p:cNvGraphicFramePr>
              <a:graphicFrameLocks noChangeAspect="1"/>
            </p:cNvGraphicFramePr>
            <p:nvPr/>
          </p:nvGraphicFramePr>
          <p:xfrm>
            <a:off x="0" y="1104"/>
            <a:ext cx="1084" cy="634"/>
          </p:xfrm>
          <a:graphic>
            <a:graphicData uri="http://schemas.openxmlformats.org/presentationml/2006/ole">
              <p:oleObj spid="_x0000_s47106" name="Equation" r:id="rId3" imgW="1587500" imgH="889000" progId="">
                <p:embed/>
              </p:oleObj>
            </a:graphicData>
          </a:graphic>
        </p:graphicFrame>
        <p:grpSp>
          <p:nvGrpSpPr>
            <p:cNvPr id="8" name="Group 44"/>
            <p:cNvGrpSpPr>
              <a:grpSpLocks/>
            </p:cNvGrpSpPr>
            <p:nvPr/>
          </p:nvGrpSpPr>
          <p:grpSpPr bwMode="auto">
            <a:xfrm>
              <a:off x="1200" y="1104"/>
              <a:ext cx="2768" cy="672"/>
              <a:chOff x="2576" y="3097"/>
              <a:chExt cx="2768" cy="561"/>
            </a:xfrm>
          </p:grpSpPr>
          <p:graphicFrame>
            <p:nvGraphicFramePr>
              <p:cNvPr id="31747" name="Object 45"/>
              <p:cNvGraphicFramePr>
                <a:graphicFrameLocks noChangeAspect="1"/>
              </p:cNvGraphicFramePr>
              <p:nvPr/>
            </p:nvGraphicFramePr>
            <p:xfrm>
              <a:off x="2760" y="3097"/>
              <a:ext cx="920" cy="561"/>
            </p:xfrm>
            <a:graphic>
              <a:graphicData uri="http://schemas.openxmlformats.org/presentationml/2006/ole">
                <p:oleObj spid="_x0000_s47107" name="公式" r:id="rId4" imgW="1409700" imgH="977900" progId="">
                  <p:embed/>
                </p:oleObj>
              </a:graphicData>
            </a:graphic>
          </p:graphicFrame>
          <p:graphicFrame>
            <p:nvGraphicFramePr>
              <p:cNvPr id="31748" name="Object 46"/>
              <p:cNvGraphicFramePr>
                <a:graphicFrameLocks noChangeAspect="1"/>
              </p:cNvGraphicFramePr>
              <p:nvPr/>
            </p:nvGraphicFramePr>
            <p:xfrm>
              <a:off x="3772" y="3097"/>
              <a:ext cx="1419" cy="181"/>
            </p:xfrm>
            <a:graphic>
              <a:graphicData uri="http://schemas.openxmlformats.org/presentationml/2006/ole">
                <p:oleObj spid="_x0000_s47108" name="公式" r:id="rId5" imgW="2349500" imgH="342900" progId="">
                  <p:embed/>
                </p:oleObj>
              </a:graphicData>
            </a:graphic>
          </p:graphicFrame>
          <p:graphicFrame>
            <p:nvGraphicFramePr>
              <p:cNvPr id="31749" name="Object 47"/>
              <p:cNvGraphicFramePr>
                <a:graphicFrameLocks noChangeAspect="1"/>
              </p:cNvGraphicFramePr>
              <p:nvPr/>
            </p:nvGraphicFramePr>
            <p:xfrm>
              <a:off x="3864" y="3420"/>
              <a:ext cx="1480" cy="182"/>
            </p:xfrm>
            <a:graphic>
              <a:graphicData uri="http://schemas.openxmlformats.org/presentationml/2006/ole">
                <p:oleObj spid="_x0000_s47109" name="公式" r:id="rId6" imgW="2451100" imgH="342900" progId="">
                  <p:embed/>
                </p:oleObj>
              </a:graphicData>
            </a:graphic>
          </p:graphicFrame>
          <p:sp>
            <p:nvSpPr>
              <p:cNvPr id="31762" name="AutoShape 48"/>
              <p:cNvSpPr>
                <a:spLocks/>
              </p:cNvSpPr>
              <p:nvPr/>
            </p:nvSpPr>
            <p:spPr bwMode="auto">
              <a:xfrm>
                <a:off x="2576" y="3097"/>
                <a:ext cx="92" cy="485"/>
              </a:xfrm>
              <a:prstGeom prst="leftBrace">
                <a:avLst>
                  <a:gd name="adj1" fmla="val 43931"/>
                  <a:gd name="adj2" fmla="val 50000"/>
                </a:avLst>
              </a:prstGeom>
              <a:noFill/>
              <a:ln w="38100">
                <a:solidFill>
                  <a:srgbClr val="FF3300"/>
                </a:solidFill>
                <a:round/>
                <a:headEnd/>
                <a:tailEnd/>
              </a:ln>
            </p:spPr>
            <p:txBody>
              <a:bodyPr wrap="none" anchor="ctr"/>
              <a:lstStyle/>
              <a:p>
                <a:endParaRPr lang="zh-CN" altLang="en-US"/>
              </a:p>
            </p:txBody>
          </p:sp>
        </p:grpSp>
      </p:grpSp>
      <p:sp>
        <p:nvSpPr>
          <p:cNvPr id="15" name="Rectangle 49"/>
          <p:cNvSpPr>
            <a:spLocks noChangeArrowheads="1"/>
          </p:cNvSpPr>
          <p:nvPr/>
        </p:nvSpPr>
        <p:spPr bwMode="auto">
          <a:xfrm>
            <a:off x="6499225" y="3686175"/>
            <a:ext cx="3257550" cy="579438"/>
          </a:xfrm>
          <a:prstGeom prst="rect">
            <a:avLst/>
          </a:prstGeom>
          <a:noFill/>
          <a:ln w="9525">
            <a:noFill/>
            <a:miter lim="800000"/>
            <a:headEnd/>
            <a:tailEnd/>
          </a:ln>
        </p:spPr>
        <p:txBody>
          <a:bodyPr>
            <a:spAutoFit/>
          </a:bodyPr>
          <a:lstStyle/>
          <a:p>
            <a:r>
              <a:rPr kumimoji="1" lang="zh-CN" altLang="en-US" sz="3200" b="1">
                <a:solidFill>
                  <a:srgbClr val="3333FF"/>
                </a:solidFill>
                <a:latin typeface="Times New Roman" pitchFamily="18" charset="0"/>
              </a:rPr>
              <a:t>没有干涉条纹</a:t>
            </a:r>
          </a:p>
        </p:txBody>
      </p:sp>
      <p:sp>
        <p:nvSpPr>
          <p:cNvPr id="16" name="Rectangle 50"/>
          <p:cNvSpPr>
            <a:spLocks noChangeArrowheads="1"/>
          </p:cNvSpPr>
          <p:nvPr/>
        </p:nvSpPr>
        <p:spPr bwMode="auto">
          <a:xfrm>
            <a:off x="5148263" y="5129213"/>
            <a:ext cx="3455987" cy="579437"/>
          </a:xfrm>
          <a:prstGeom prst="rect">
            <a:avLst/>
          </a:prstGeom>
          <a:noFill/>
          <a:ln w="9525">
            <a:noFill/>
            <a:miter lim="800000"/>
            <a:headEnd/>
            <a:tailEnd/>
          </a:ln>
        </p:spPr>
        <p:txBody>
          <a:bodyPr>
            <a:spAutoFit/>
          </a:bodyPr>
          <a:lstStyle/>
          <a:p>
            <a:pPr>
              <a:spcBef>
                <a:spcPct val="50000"/>
              </a:spcBef>
            </a:pPr>
            <a:r>
              <a:rPr kumimoji="1" lang="zh-CN" altLang="en-US" sz="3200" b="1">
                <a:solidFill>
                  <a:srgbClr val="3333FF"/>
                </a:solidFill>
                <a:latin typeface="Times New Roman" pitchFamily="18" charset="0"/>
              </a:rPr>
              <a:t>没有干涉条纹。</a:t>
            </a:r>
          </a:p>
        </p:txBody>
      </p:sp>
      <p:sp>
        <p:nvSpPr>
          <p:cNvPr id="17" name="Oval 20"/>
          <p:cNvSpPr>
            <a:spLocks noChangeArrowheads="1"/>
          </p:cNvSpPr>
          <p:nvPr/>
        </p:nvSpPr>
        <p:spPr bwMode="auto">
          <a:xfrm>
            <a:off x="4572000" y="603250"/>
            <a:ext cx="4248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31760" name="Rectangle 23"/>
          <p:cNvSpPr>
            <a:spLocks noChangeArrowheads="1"/>
          </p:cNvSpPr>
          <p:nvPr/>
        </p:nvSpPr>
        <p:spPr bwMode="auto">
          <a:xfrm>
            <a:off x="5175250" y="65088"/>
            <a:ext cx="36449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11-3 </a:t>
            </a:r>
            <a:r>
              <a:rPr kumimoji="1" lang="zh-CN" altLang="en-US" sz="2800" b="1">
                <a:solidFill>
                  <a:srgbClr val="000066"/>
                </a:solidFill>
                <a:latin typeface="楷体_GB2312" pitchFamily="49" charset="-122"/>
                <a:ea typeface="楷体_GB2312" pitchFamily="49" charset="-122"/>
              </a:rPr>
              <a:t>光程 薄膜干涉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iterate type="lt">
                                    <p:tmPct val="100000"/>
                                  </p:iterate>
                                  <p:childTnLst>
                                    <p:set>
                                      <p:cBhvr>
                                        <p:cTn id="16" dur="1" fill="hold">
                                          <p:stCondLst>
                                            <p:cond delay="0"/>
                                          </p:stCondLst>
                                        </p:cTn>
                                        <p:tgtEl>
                                          <p:spTgt spid="6"/>
                                        </p:tgtEl>
                                        <p:attrNameLst>
                                          <p:attrName>style.visibility</p:attrName>
                                        </p:attrNameLst>
                                      </p:cBhvr>
                                      <p:to>
                                        <p:strVal val="visible"/>
                                      </p:to>
                                    </p:set>
                                    <p:animEffect transition="in" filter="dissolve">
                                      <p:cBhvr>
                                        <p:cTn id="17" dur="75"/>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iterate type="lt">
                                    <p:tmPct val="100000"/>
                                  </p:iterate>
                                  <p:childTnLst>
                                    <p:set>
                                      <p:cBhvr>
                                        <p:cTn id="21" dur="1" fill="hold">
                                          <p:stCondLst>
                                            <p:cond delay="0"/>
                                          </p:stCondLst>
                                        </p:cTn>
                                        <p:tgtEl>
                                          <p:spTgt spid="5"/>
                                        </p:tgtEl>
                                        <p:attrNameLst>
                                          <p:attrName>style.visibility</p:attrName>
                                        </p:attrNameLst>
                                      </p:cBhvr>
                                      <p:to>
                                        <p:strVal val="visible"/>
                                      </p:to>
                                    </p:set>
                                    <p:animEffect transition="in" filter="dissolve">
                                      <p:cBhvr>
                                        <p:cTn id="22" dur="75"/>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iterate type="lt">
                                    <p:tmPct val="100000"/>
                                  </p:iterate>
                                  <p:childTnLst>
                                    <p:set>
                                      <p:cBhvr>
                                        <p:cTn id="26" dur="1" fill="hold">
                                          <p:stCondLst>
                                            <p:cond delay="0"/>
                                          </p:stCondLst>
                                        </p:cTn>
                                        <p:tgtEl>
                                          <p:spTgt spid="15"/>
                                        </p:tgtEl>
                                        <p:attrNameLst>
                                          <p:attrName>style.visibility</p:attrName>
                                        </p:attrNameLst>
                                      </p:cBhvr>
                                      <p:to>
                                        <p:strVal val="visible"/>
                                      </p:to>
                                    </p:set>
                                    <p:animEffect transition="in" filter="dissolve">
                                      <p:cBhvr>
                                        <p:cTn id="27" dur="75"/>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iterate type="lt">
                                    <p:tmPct val="100000"/>
                                  </p:iterate>
                                  <p:childTnLst>
                                    <p:set>
                                      <p:cBhvr>
                                        <p:cTn id="31" dur="1" fill="hold">
                                          <p:stCondLst>
                                            <p:cond delay="0"/>
                                          </p:stCondLst>
                                        </p:cTn>
                                        <p:tgtEl>
                                          <p:spTgt spid="3"/>
                                        </p:tgtEl>
                                        <p:attrNameLst>
                                          <p:attrName>style.visibility</p:attrName>
                                        </p:attrNameLst>
                                      </p:cBhvr>
                                      <p:to>
                                        <p:strVal val="visible"/>
                                      </p:to>
                                    </p:set>
                                    <p:animEffect transition="in" filter="dissolve">
                                      <p:cBhvr>
                                        <p:cTn id="32" dur="75"/>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iterate type="lt">
                                    <p:tmPct val="100000"/>
                                  </p:iterate>
                                  <p:childTnLst>
                                    <p:set>
                                      <p:cBhvr>
                                        <p:cTn id="36" dur="1" fill="hold">
                                          <p:stCondLst>
                                            <p:cond delay="0"/>
                                          </p:stCondLst>
                                        </p:cTn>
                                        <p:tgtEl>
                                          <p:spTgt spid="4"/>
                                        </p:tgtEl>
                                        <p:attrNameLst>
                                          <p:attrName>style.visibility</p:attrName>
                                        </p:attrNameLst>
                                      </p:cBhvr>
                                      <p:to>
                                        <p:strVal val="visible"/>
                                      </p:to>
                                    </p:set>
                                    <p:animEffect transition="in" filter="dissolve">
                                      <p:cBhvr>
                                        <p:cTn id="37" dur="75"/>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iterate type="lt">
                                    <p:tmPct val="100000"/>
                                  </p:iterate>
                                  <p:childTnLst>
                                    <p:set>
                                      <p:cBhvr>
                                        <p:cTn id="41" dur="1" fill="hold">
                                          <p:stCondLst>
                                            <p:cond delay="0"/>
                                          </p:stCondLst>
                                        </p:cTn>
                                        <p:tgtEl>
                                          <p:spTgt spid="16"/>
                                        </p:tgtEl>
                                        <p:attrNameLst>
                                          <p:attrName>style.visibility</p:attrName>
                                        </p:attrNameLst>
                                      </p:cBhvr>
                                      <p:to>
                                        <p:strVal val="visible"/>
                                      </p:to>
                                    </p:set>
                                    <p:animEffect transition="in" filter="dissolve">
                                      <p:cBhvr>
                                        <p:cTn id="42" dur="75"/>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P spid="6" grpId="0" autoUpdateAnimBg="0"/>
      <p:bldP spid="7" grpId="0" animBg="1"/>
      <p:bldP spid="15" grpId="0" autoUpdateAnimBg="0"/>
      <p:bldP spid="16"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1"/>
          <p:cNvSpPr>
            <a:spLocks noGrp="1"/>
          </p:cNvSpPr>
          <p:nvPr>
            <p:ph type="sldNum" sz="quarter" idx="10"/>
          </p:nvPr>
        </p:nvSpPr>
        <p:spPr/>
        <p:txBody>
          <a:bodyPr/>
          <a:lstStyle/>
          <a:p>
            <a:pPr>
              <a:defRPr/>
            </a:pPr>
            <a:fld id="{4DE26E32-C129-43EA-8B95-11E5345EA9A2}" type="slidenum">
              <a:rPr lang="en-US" altLang="zh-CN"/>
              <a:pPr>
                <a:defRPr/>
              </a:pPr>
              <a:t>5</a:t>
            </a:fld>
            <a:endParaRPr lang="en-US" altLang="zh-CN"/>
          </a:p>
        </p:txBody>
      </p:sp>
      <p:sp>
        <p:nvSpPr>
          <p:cNvPr id="9219" name="Text Box 2"/>
          <p:cNvSpPr txBox="1">
            <a:spLocks noChangeArrowheads="1"/>
          </p:cNvSpPr>
          <p:nvPr/>
        </p:nvSpPr>
        <p:spPr bwMode="auto">
          <a:xfrm>
            <a:off x="609600" y="1219200"/>
            <a:ext cx="8077200" cy="1260475"/>
          </a:xfrm>
          <a:prstGeom prst="rect">
            <a:avLst/>
          </a:prstGeom>
          <a:noFill/>
          <a:ln w="9525">
            <a:noFill/>
            <a:miter lim="800000"/>
            <a:headEnd/>
            <a:tailEnd/>
          </a:ln>
        </p:spPr>
        <p:txBody>
          <a:bodyPr>
            <a:spAutoFit/>
          </a:bodyPr>
          <a:lstStyle/>
          <a:p>
            <a:pPr indent="285750">
              <a:lnSpc>
                <a:spcPct val="120000"/>
              </a:lnSpc>
              <a:spcBef>
                <a:spcPct val="50000"/>
              </a:spcBef>
              <a:buClr>
                <a:schemeClr val="tx2"/>
              </a:buClr>
              <a:buFont typeface="Wingdings" pitchFamily="2" charset="2"/>
              <a:buNone/>
            </a:pPr>
            <a:r>
              <a:rPr kumimoji="1" lang="en-US" altLang="zh-CN" sz="3200" b="1">
                <a:solidFill>
                  <a:srgbClr val="CC0000"/>
                </a:solidFill>
                <a:latin typeface="Times New Roman" pitchFamily="18" charset="0"/>
              </a:rPr>
              <a:t>     </a:t>
            </a:r>
            <a:r>
              <a:rPr kumimoji="1" lang="zh-CN" altLang="en-US" sz="3200" b="1">
                <a:solidFill>
                  <a:srgbClr val="CC0000"/>
                </a:solidFill>
                <a:latin typeface="Times New Roman" pitchFamily="18" charset="0"/>
              </a:rPr>
              <a:t>三</a:t>
            </a:r>
            <a:r>
              <a:rPr kumimoji="1" lang="zh-CN" altLang="en-US" sz="3200" b="1">
                <a:solidFill>
                  <a:srgbClr val="080808"/>
                </a:solidFill>
                <a:latin typeface="Times New Roman" pitchFamily="18" charset="0"/>
              </a:rPr>
              <a:t>    </a:t>
            </a:r>
            <a:r>
              <a:rPr kumimoji="1" lang="zh-CN" altLang="en-US" sz="3200" b="1">
                <a:solidFill>
                  <a:srgbClr val="CC0000"/>
                </a:solidFill>
                <a:latin typeface="Times New Roman" pitchFamily="18" charset="0"/>
              </a:rPr>
              <a:t>能</a:t>
            </a:r>
            <a:r>
              <a:rPr kumimoji="1" lang="zh-CN" altLang="en-US" sz="3200" b="1">
                <a:solidFill>
                  <a:srgbClr val="080808"/>
                </a:solidFill>
                <a:latin typeface="Times New Roman" pitchFamily="18" charset="0"/>
              </a:rPr>
              <a:t>分析杨氏双缝干涉条纹及薄膜等厚干涉条纹的位置</a:t>
            </a:r>
            <a:r>
              <a:rPr kumimoji="1" lang="en-US" altLang="zh-CN" sz="3200" b="1">
                <a:solidFill>
                  <a:srgbClr val="080808"/>
                </a:solidFill>
                <a:latin typeface="Times New Roman" pitchFamily="18" charset="0"/>
              </a:rPr>
              <a:t>.</a:t>
            </a:r>
          </a:p>
        </p:txBody>
      </p:sp>
      <p:sp>
        <p:nvSpPr>
          <p:cNvPr id="11267" name="Text Box 3"/>
          <p:cNvSpPr txBox="1">
            <a:spLocks noChangeArrowheads="1"/>
          </p:cNvSpPr>
          <p:nvPr/>
        </p:nvSpPr>
        <p:spPr bwMode="auto">
          <a:xfrm>
            <a:off x="685800" y="2743200"/>
            <a:ext cx="7543800" cy="579438"/>
          </a:xfrm>
          <a:prstGeom prst="rect">
            <a:avLst/>
          </a:prstGeom>
          <a:noFill/>
          <a:ln w="9525">
            <a:noFill/>
            <a:miter lim="800000"/>
            <a:headEnd/>
            <a:tailEnd/>
          </a:ln>
        </p:spPr>
        <p:txBody>
          <a:bodyPr>
            <a:spAutoFit/>
          </a:bodyPr>
          <a:lstStyle/>
          <a:p>
            <a:pPr indent="285750">
              <a:spcBef>
                <a:spcPct val="50000"/>
              </a:spcBef>
              <a:buClr>
                <a:schemeClr val="tx2"/>
              </a:buClr>
              <a:buFont typeface="Wingdings" pitchFamily="2" charset="2"/>
              <a:buNone/>
            </a:pPr>
            <a:r>
              <a:rPr kumimoji="1" lang="en-US" altLang="zh-CN" sz="3200" b="1">
                <a:solidFill>
                  <a:srgbClr val="080808"/>
                </a:solidFill>
                <a:latin typeface="Times New Roman" pitchFamily="18" charset="0"/>
              </a:rPr>
              <a:t>    </a:t>
            </a:r>
            <a:r>
              <a:rPr kumimoji="1" lang="zh-CN" altLang="en-US" sz="3200" b="1">
                <a:solidFill>
                  <a:srgbClr val="CC0000"/>
                </a:solidFill>
                <a:latin typeface="Times New Roman" pitchFamily="18" charset="0"/>
              </a:rPr>
              <a:t>四   了解</a:t>
            </a:r>
            <a:r>
              <a:rPr kumimoji="1" lang="zh-CN" altLang="en-US" sz="3200" b="1">
                <a:solidFill>
                  <a:srgbClr val="080808"/>
                </a:solidFill>
                <a:latin typeface="Times New Roman" pitchFamily="18" charset="0"/>
              </a:rPr>
              <a:t>迈克耳孙干涉仪的工作原理</a:t>
            </a:r>
            <a:r>
              <a:rPr kumimoji="1" lang="en-US" altLang="zh-CN" sz="3200" b="1">
                <a:solidFill>
                  <a:srgbClr val="080808"/>
                </a:solidFill>
                <a:latin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checkerboard(across)">
                                      <p:cBhvr>
                                        <p:cTn id="7"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灯片编号占位符 3"/>
          <p:cNvSpPr>
            <a:spLocks noGrp="1"/>
          </p:cNvSpPr>
          <p:nvPr>
            <p:ph type="sldNum" sz="quarter" idx="10"/>
          </p:nvPr>
        </p:nvSpPr>
        <p:spPr>
          <a:noFill/>
        </p:spPr>
        <p:txBody>
          <a:bodyPr/>
          <a:lstStyle/>
          <a:p>
            <a:fld id="{D98B510A-44E3-4D04-9F90-379193BCCA53}" type="slidenum">
              <a:rPr lang="en-US" altLang="zh-CN" smtClean="0"/>
              <a:pPr/>
              <a:t>50</a:t>
            </a:fld>
            <a:endParaRPr lang="en-US" altLang="zh-CN" smtClean="0"/>
          </a:p>
        </p:txBody>
      </p:sp>
      <p:pic>
        <p:nvPicPr>
          <p:cNvPr id="60421" name="Picture 5" descr="bfaa05"/>
          <p:cNvPicPr>
            <a:picLocks noChangeAspect="1" noChangeArrowheads="1"/>
          </p:cNvPicPr>
          <p:nvPr/>
        </p:nvPicPr>
        <p:blipFill>
          <a:blip r:embed="rId2" cstate="print"/>
          <a:srcRect/>
          <a:stretch>
            <a:fillRect/>
          </a:stretch>
        </p:blipFill>
        <p:spPr bwMode="auto">
          <a:xfrm>
            <a:off x="611188" y="692150"/>
            <a:ext cx="3744912" cy="2720975"/>
          </a:xfrm>
          <a:prstGeom prst="rect">
            <a:avLst/>
          </a:prstGeom>
          <a:noFill/>
          <a:ln w="9525">
            <a:noFill/>
            <a:miter lim="800000"/>
            <a:headEnd/>
            <a:tailEnd/>
          </a:ln>
        </p:spPr>
      </p:pic>
      <p:pic>
        <p:nvPicPr>
          <p:cNvPr id="60423" name="Picture 7" descr="bfaa00"/>
          <p:cNvPicPr>
            <a:picLocks noChangeAspect="1" noChangeArrowheads="1"/>
          </p:cNvPicPr>
          <p:nvPr/>
        </p:nvPicPr>
        <p:blipFill>
          <a:blip r:embed="rId3" cstate="print"/>
          <a:srcRect/>
          <a:stretch>
            <a:fillRect/>
          </a:stretch>
        </p:blipFill>
        <p:spPr bwMode="auto">
          <a:xfrm>
            <a:off x="4859338" y="692150"/>
            <a:ext cx="3673475" cy="2667000"/>
          </a:xfrm>
          <a:prstGeom prst="rect">
            <a:avLst/>
          </a:prstGeom>
          <a:noFill/>
          <a:ln w="9525">
            <a:noFill/>
            <a:miter lim="800000"/>
            <a:headEnd/>
            <a:tailEnd/>
          </a:ln>
        </p:spPr>
      </p:pic>
      <p:pic>
        <p:nvPicPr>
          <p:cNvPr id="60425" name="Picture 9" descr="bfaa16"/>
          <p:cNvPicPr>
            <a:picLocks noChangeAspect="1" noChangeArrowheads="1"/>
          </p:cNvPicPr>
          <p:nvPr/>
        </p:nvPicPr>
        <p:blipFill>
          <a:blip r:embed="rId4" cstate="print"/>
          <a:srcRect/>
          <a:stretch>
            <a:fillRect/>
          </a:stretch>
        </p:blipFill>
        <p:spPr bwMode="auto">
          <a:xfrm>
            <a:off x="3132138" y="3933825"/>
            <a:ext cx="3240087" cy="2352675"/>
          </a:xfrm>
          <a:prstGeom prst="rect">
            <a:avLst/>
          </a:prstGeom>
          <a:noFill/>
          <a:ln w="9525">
            <a:noFill/>
            <a:miter lim="800000"/>
            <a:headEnd/>
            <a:tailEnd/>
          </a:ln>
        </p:spPr>
      </p:pic>
      <p:sp>
        <p:nvSpPr>
          <p:cNvPr id="60426" name="Rectangle 10"/>
          <p:cNvSpPr>
            <a:spLocks noChangeArrowheads="1"/>
          </p:cNvSpPr>
          <p:nvPr/>
        </p:nvSpPr>
        <p:spPr bwMode="auto">
          <a:xfrm>
            <a:off x="1690688" y="3395663"/>
            <a:ext cx="2233612" cy="579437"/>
          </a:xfrm>
          <a:prstGeom prst="rect">
            <a:avLst/>
          </a:prstGeom>
          <a:noFill/>
          <a:ln w="9525">
            <a:noFill/>
            <a:miter lim="800000"/>
            <a:headEnd/>
            <a:tailEnd/>
          </a:ln>
        </p:spPr>
        <p:txBody>
          <a:bodyPr anchor="ctr">
            <a:spAutoFit/>
          </a:bodyPr>
          <a:lstStyle/>
          <a:p>
            <a:r>
              <a:rPr lang="zh-CN" altLang="en-US" sz="3200" b="1"/>
              <a:t>肥皂泡</a:t>
            </a:r>
          </a:p>
        </p:txBody>
      </p:sp>
      <p:sp>
        <p:nvSpPr>
          <p:cNvPr id="60427" name="Rectangle 11"/>
          <p:cNvSpPr>
            <a:spLocks noChangeArrowheads="1"/>
          </p:cNvSpPr>
          <p:nvPr/>
        </p:nvSpPr>
        <p:spPr bwMode="auto">
          <a:xfrm>
            <a:off x="6156325" y="3357563"/>
            <a:ext cx="1944688" cy="579437"/>
          </a:xfrm>
          <a:prstGeom prst="rect">
            <a:avLst/>
          </a:prstGeom>
          <a:noFill/>
          <a:ln w="9525">
            <a:noFill/>
            <a:miter lim="800000"/>
            <a:headEnd/>
            <a:tailEnd/>
          </a:ln>
        </p:spPr>
        <p:txBody>
          <a:bodyPr anchor="ctr">
            <a:spAutoFit/>
          </a:bodyPr>
          <a:lstStyle/>
          <a:p>
            <a:r>
              <a:rPr lang="zh-CN" altLang="en-US" sz="3200" b="1"/>
              <a:t>油膜</a:t>
            </a:r>
          </a:p>
        </p:txBody>
      </p:sp>
      <p:sp>
        <p:nvSpPr>
          <p:cNvPr id="60428" name="Rectangle 12"/>
          <p:cNvSpPr>
            <a:spLocks noChangeArrowheads="1"/>
          </p:cNvSpPr>
          <p:nvPr/>
        </p:nvSpPr>
        <p:spPr bwMode="auto">
          <a:xfrm>
            <a:off x="6516688" y="5589588"/>
            <a:ext cx="2159000" cy="579437"/>
          </a:xfrm>
          <a:prstGeom prst="rect">
            <a:avLst/>
          </a:prstGeom>
          <a:noFill/>
          <a:ln w="9525">
            <a:noFill/>
            <a:miter lim="800000"/>
            <a:headEnd/>
            <a:tailEnd/>
          </a:ln>
        </p:spPr>
        <p:txBody>
          <a:bodyPr anchor="ctr">
            <a:spAutoFit/>
          </a:bodyPr>
          <a:lstStyle/>
          <a:p>
            <a:r>
              <a:rPr lang="zh-CN" altLang="en-US" sz="3200" b="1"/>
              <a:t>蝉翼</a:t>
            </a:r>
          </a:p>
        </p:txBody>
      </p:sp>
      <p:sp>
        <p:nvSpPr>
          <p:cNvPr id="9" name="Oval 20"/>
          <p:cNvSpPr>
            <a:spLocks noChangeArrowheads="1"/>
          </p:cNvSpPr>
          <p:nvPr/>
        </p:nvSpPr>
        <p:spPr bwMode="auto">
          <a:xfrm>
            <a:off x="4572000" y="603250"/>
            <a:ext cx="4248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00714" name="Rectangle 23"/>
          <p:cNvSpPr>
            <a:spLocks noChangeArrowheads="1"/>
          </p:cNvSpPr>
          <p:nvPr/>
        </p:nvSpPr>
        <p:spPr bwMode="auto">
          <a:xfrm>
            <a:off x="5175250" y="65088"/>
            <a:ext cx="36449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11-3 </a:t>
            </a:r>
            <a:r>
              <a:rPr kumimoji="1" lang="zh-CN" altLang="en-US" sz="2800" b="1">
                <a:solidFill>
                  <a:srgbClr val="000066"/>
                </a:solidFill>
                <a:latin typeface="楷体_GB2312" pitchFamily="49" charset="-122"/>
                <a:ea typeface="楷体_GB2312" pitchFamily="49" charset="-122"/>
              </a:rPr>
              <a:t>光程 薄膜干涉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04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42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04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4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04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6" grpId="0"/>
      <p:bldP spid="60427" grpId="0"/>
      <p:bldP spid="6042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灯片编号占位符 1"/>
          <p:cNvSpPr>
            <a:spLocks noGrp="1"/>
          </p:cNvSpPr>
          <p:nvPr>
            <p:ph type="sldNum" sz="quarter" idx="10"/>
          </p:nvPr>
        </p:nvSpPr>
        <p:spPr>
          <a:noFill/>
        </p:spPr>
        <p:txBody>
          <a:bodyPr/>
          <a:lstStyle/>
          <a:p>
            <a:fld id="{30B6293D-A129-442F-AF10-51C61A4960C8}" type="slidenum">
              <a:rPr lang="en-US" altLang="zh-CN" smtClean="0"/>
              <a:pPr/>
              <a:t>51</a:t>
            </a:fld>
            <a:endParaRPr lang="en-US" altLang="zh-CN" smtClean="0"/>
          </a:p>
        </p:txBody>
      </p:sp>
      <p:sp>
        <p:nvSpPr>
          <p:cNvPr id="201731" name="Text Box 2"/>
          <p:cNvSpPr txBox="1">
            <a:spLocks noChangeArrowheads="1"/>
          </p:cNvSpPr>
          <p:nvPr/>
        </p:nvSpPr>
        <p:spPr bwMode="auto">
          <a:xfrm>
            <a:off x="609600" y="815975"/>
            <a:ext cx="8153400" cy="1844675"/>
          </a:xfrm>
          <a:prstGeom prst="rect">
            <a:avLst/>
          </a:prstGeom>
          <a:noFill/>
          <a:ln w="9525">
            <a:noFill/>
            <a:miter lim="800000"/>
            <a:headEnd/>
            <a:tailEnd/>
          </a:ln>
        </p:spPr>
        <p:txBody>
          <a:bodyPr>
            <a:spAutoFit/>
          </a:bodyPr>
          <a:lstStyle/>
          <a:p>
            <a:pPr>
              <a:lnSpc>
                <a:spcPct val="120000"/>
              </a:lnSpc>
            </a:pPr>
            <a:r>
              <a:rPr lang="en-US" altLang="zh-CN" sz="3200" b="1">
                <a:solidFill>
                  <a:srgbClr val="CC0000"/>
                </a:solidFill>
                <a:latin typeface="Times New Roman" pitchFamily="18" charset="0"/>
              </a:rPr>
              <a:t>        </a:t>
            </a:r>
            <a:r>
              <a:rPr lang="zh-CN" altLang="en-US" sz="3200" b="1">
                <a:solidFill>
                  <a:srgbClr val="CC0000"/>
                </a:solidFill>
                <a:latin typeface="Times New Roman" pitchFamily="18" charset="0"/>
              </a:rPr>
              <a:t>例</a:t>
            </a:r>
            <a:r>
              <a:rPr lang="zh-CN" altLang="en-US" sz="3200" b="1">
                <a:solidFill>
                  <a:srgbClr val="1C1C1C"/>
                </a:solidFill>
                <a:latin typeface="Times New Roman" pitchFamily="18" charset="0"/>
              </a:rPr>
              <a:t>    一油轮漏出的油</a:t>
            </a:r>
            <a:r>
              <a:rPr lang="en-US" altLang="zh-CN" sz="3200" b="1">
                <a:solidFill>
                  <a:srgbClr val="1C1C1C"/>
                </a:solidFill>
                <a:latin typeface="宋体" pitchFamily="2" charset="-122"/>
              </a:rPr>
              <a:t>(</a:t>
            </a:r>
            <a:r>
              <a:rPr lang="zh-CN" altLang="en-US" sz="3200" b="1">
                <a:solidFill>
                  <a:srgbClr val="1C1C1C"/>
                </a:solidFill>
                <a:latin typeface="Times New Roman" pitchFamily="18" charset="0"/>
              </a:rPr>
              <a:t>折射率</a:t>
            </a:r>
            <a:r>
              <a:rPr lang="en-US" altLang="zh-CN" sz="3200" i="1">
                <a:solidFill>
                  <a:srgbClr val="1C1C1C"/>
                </a:solidFill>
                <a:latin typeface="Times New Roman" pitchFamily="18" charset="0"/>
              </a:rPr>
              <a:t>n</a:t>
            </a:r>
            <a:r>
              <a:rPr lang="en-US" altLang="zh-CN" sz="3200" baseline="-25000">
                <a:solidFill>
                  <a:srgbClr val="1C1C1C"/>
                </a:solidFill>
                <a:latin typeface="Times New Roman" pitchFamily="18" charset="0"/>
              </a:rPr>
              <a:t>1</a:t>
            </a:r>
            <a:r>
              <a:rPr lang="en-US" altLang="zh-CN" sz="3200">
                <a:solidFill>
                  <a:srgbClr val="1C1C1C"/>
                </a:solidFill>
                <a:latin typeface="Times New Roman" pitchFamily="18" charset="0"/>
              </a:rPr>
              <a:t>=1.20</a:t>
            </a:r>
            <a:r>
              <a:rPr lang="en-US" altLang="zh-CN" sz="3200" b="1">
                <a:solidFill>
                  <a:srgbClr val="1C1C1C"/>
                </a:solidFill>
                <a:latin typeface="宋体" pitchFamily="2" charset="-122"/>
              </a:rPr>
              <a:t>)</a:t>
            </a:r>
            <a:r>
              <a:rPr lang="zh-CN" altLang="en-US" sz="3200" b="1">
                <a:solidFill>
                  <a:srgbClr val="1C1C1C"/>
                </a:solidFill>
                <a:latin typeface="Times New Roman" pitchFamily="18" charset="0"/>
              </a:rPr>
              <a:t>污染了某海域</a:t>
            </a:r>
            <a:r>
              <a:rPr lang="en-US" altLang="zh-CN" sz="3200" b="1">
                <a:solidFill>
                  <a:srgbClr val="1C1C1C"/>
                </a:solidFill>
                <a:latin typeface="宋体" pitchFamily="2" charset="-122"/>
              </a:rPr>
              <a:t>, </a:t>
            </a:r>
            <a:r>
              <a:rPr lang="zh-CN" altLang="en-US" sz="3200" b="1">
                <a:solidFill>
                  <a:srgbClr val="1C1C1C"/>
                </a:solidFill>
                <a:latin typeface="Times New Roman" pitchFamily="18" charset="0"/>
              </a:rPr>
              <a:t>在海水</a:t>
            </a:r>
            <a:r>
              <a:rPr lang="en-US" altLang="zh-CN" sz="3200" b="1">
                <a:solidFill>
                  <a:srgbClr val="1C1C1C"/>
                </a:solidFill>
                <a:latin typeface="宋体" pitchFamily="2" charset="-122"/>
              </a:rPr>
              <a:t>(</a:t>
            </a:r>
            <a:r>
              <a:rPr lang="en-US" altLang="zh-CN" sz="3200" i="1">
                <a:solidFill>
                  <a:srgbClr val="1C1C1C"/>
                </a:solidFill>
                <a:latin typeface="Times New Roman" pitchFamily="18" charset="0"/>
              </a:rPr>
              <a:t>n</a:t>
            </a:r>
            <a:r>
              <a:rPr lang="en-US" altLang="zh-CN" sz="3200" baseline="-25000">
                <a:solidFill>
                  <a:srgbClr val="1C1C1C"/>
                </a:solidFill>
                <a:latin typeface="Times New Roman" pitchFamily="18" charset="0"/>
              </a:rPr>
              <a:t>2</a:t>
            </a:r>
            <a:r>
              <a:rPr lang="en-US" altLang="zh-CN" sz="3200">
                <a:solidFill>
                  <a:srgbClr val="1C1C1C"/>
                </a:solidFill>
                <a:latin typeface="Times New Roman" pitchFamily="18" charset="0"/>
              </a:rPr>
              <a:t>=1.30</a:t>
            </a:r>
            <a:r>
              <a:rPr lang="en-US" altLang="zh-CN" sz="3200" b="1">
                <a:solidFill>
                  <a:srgbClr val="1C1C1C"/>
                </a:solidFill>
                <a:latin typeface="宋体" pitchFamily="2" charset="-122"/>
              </a:rPr>
              <a:t>)</a:t>
            </a:r>
            <a:r>
              <a:rPr lang="zh-CN" altLang="en-US" sz="3200" b="1">
                <a:solidFill>
                  <a:srgbClr val="1C1C1C"/>
                </a:solidFill>
                <a:latin typeface="Times New Roman" pitchFamily="18" charset="0"/>
              </a:rPr>
              <a:t>表面形成一层薄薄的油污</a:t>
            </a:r>
            <a:r>
              <a:rPr lang="en-US" altLang="zh-CN" sz="3200" b="1">
                <a:solidFill>
                  <a:srgbClr val="1C1C1C"/>
                </a:solidFill>
                <a:latin typeface="Times New Roman" pitchFamily="18" charset="0"/>
              </a:rPr>
              <a:t>.</a:t>
            </a:r>
          </a:p>
        </p:txBody>
      </p:sp>
      <p:sp>
        <p:nvSpPr>
          <p:cNvPr id="201732" name="Text Box 3"/>
          <p:cNvSpPr txBox="1">
            <a:spLocks noChangeArrowheads="1"/>
          </p:cNvSpPr>
          <p:nvPr/>
        </p:nvSpPr>
        <p:spPr bwMode="auto">
          <a:xfrm>
            <a:off x="609600" y="2397125"/>
            <a:ext cx="8137525" cy="2428875"/>
          </a:xfrm>
          <a:prstGeom prst="rect">
            <a:avLst/>
          </a:prstGeom>
          <a:noFill/>
          <a:ln w="9525">
            <a:noFill/>
            <a:miter lim="800000"/>
            <a:headEnd/>
            <a:tailEnd/>
          </a:ln>
        </p:spPr>
        <p:txBody>
          <a:bodyPr>
            <a:spAutoFit/>
          </a:bodyPr>
          <a:lstStyle/>
          <a:p>
            <a:pPr>
              <a:lnSpc>
                <a:spcPct val="120000"/>
              </a:lnSpc>
            </a:pPr>
            <a:r>
              <a:rPr lang="en-US" altLang="zh-CN" sz="3200" b="1">
                <a:solidFill>
                  <a:srgbClr val="1C1C1C"/>
                </a:solidFill>
                <a:latin typeface="Times New Roman" pitchFamily="18" charset="0"/>
              </a:rPr>
              <a:t>       </a:t>
            </a: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1</a:t>
            </a:r>
            <a:r>
              <a:rPr lang="en-US" altLang="zh-CN" sz="3200" b="1">
                <a:solidFill>
                  <a:srgbClr val="CC0000"/>
                </a:solidFill>
                <a:latin typeface="宋体" pitchFamily="2" charset="-122"/>
              </a:rPr>
              <a:t>)</a:t>
            </a:r>
            <a:r>
              <a:rPr lang="zh-CN" altLang="en-US" sz="3200" b="1">
                <a:solidFill>
                  <a:srgbClr val="1C1C1C"/>
                </a:solidFill>
                <a:latin typeface="Times New Roman" pitchFamily="18" charset="0"/>
              </a:rPr>
              <a:t>如果太阳正位于海域上空，一直升飞机的驾驶员从机上向正下方观察，他所正对的油层厚度为</a:t>
            </a:r>
            <a:r>
              <a:rPr lang="en-US" altLang="zh-CN" sz="3200">
                <a:solidFill>
                  <a:srgbClr val="1C1C1C"/>
                </a:solidFill>
                <a:latin typeface="Times New Roman" pitchFamily="18" charset="0"/>
              </a:rPr>
              <a:t>460 nm</a:t>
            </a:r>
            <a:r>
              <a:rPr lang="en-US" altLang="zh-CN" sz="3200" b="1">
                <a:solidFill>
                  <a:srgbClr val="1C1C1C"/>
                </a:solidFill>
                <a:latin typeface="宋体" pitchFamily="2" charset="-122"/>
              </a:rPr>
              <a:t>,</a:t>
            </a:r>
            <a:r>
              <a:rPr lang="zh-CN" altLang="en-US" sz="3200" b="1">
                <a:solidFill>
                  <a:srgbClr val="1C1C1C"/>
                </a:solidFill>
                <a:latin typeface="Times New Roman" pitchFamily="18" charset="0"/>
              </a:rPr>
              <a:t>则他将观察到油层呈什么颜色</a:t>
            </a:r>
            <a:r>
              <a:rPr lang="zh-CN" altLang="en-US" sz="3200" b="1">
                <a:solidFill>
                  <a:srgbClr val="1C1C1C"/>
                </a:solidFill>
                <a:latin typeface="宋体" pitchFamily="2" charset="-122"/>
              </a:rPr>
              <a:t>？</a:t>
            </a:r>
          </a:p>
        </p:txBody>
      </p:sp>
      <p:sp>
        <p:nvSpPr>
          <p:cNvPr id="201733" name="Text Box 4"/>
          <p:cNvSpPr txBox="1">
            <a:spLocks noChangeArrowheads="1"/>
          </p:cNvSpPr>
          <p:nvPr/>
        </p:nvSpPr>
        <p:spPr bwMode="auto">
          <a:xfrm>
            <a:off x="609600" y="4760913"/>
            <a:ext cx="8078788" cy="1260475"/>
          </a:xfrm>
          <a:prstGeom prst="rect">
            <a:avLst/>
          </a:prstGeom>
          <a:noFill/>
          <a:ln w="9525">
            <a:noFill/>
            <a:miter lim="800000"/>
            <a:headEnd/>
            <a:tailEnd/>
          </a:ln>
        </p:spPr>
        <p:txBody>
          <a:bodyPr>
            <a:spAutoFit/>
          </a:bodyPr>
          <a:lstStyle/>
          <a:p>
            <a:pPr>
              <a:lnSpc>
                <a:spcPct val="120000"/>
              </a:lnSpc>
            </a:pPr>
            <a:r>
              <a:rPr lang="en-US" altLang="zh-CN" sz="3200" b="1">
                <a:solidFill>
                  <a:srgbClr val="1C1C1C"/>
                </a:solidFill>
                <a:latin typeface="Times New Roman" pitchFamily="18" charset="0"/>
              </a:rPr>
              <a:t>       </a:t>
            </a: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2</a:t>
            </a:r>
            <a:r>
              <a:rPr lang="en-US" altLang="zh-CN" sz="3200" b="1">
                <a:solidFill>
                  <a:srgbClr val="CC0000"/>
                </a:solidFill>
                <a:latin typeface="宋体" pitchFamily="2" charset="-122"/>
              </a:rPr>
              <a:t>)</a:t>
            </a:r>
            <a:r>
              <a:rPr lang="zh-CN" altLang="en-US" sz="3200" b="1">
                <a:solidFill>
                  <a:srgbClr val="1C1C1C"/>
                </a:solidFill>
                <a:latin typeface="Times New Roman" pitchFamily="18" charset="0"/>
              </a:rPr>
              <a:t>如果一潜水员潜入该区域水下，并向正上方观察，又将看到油层呈什么颜色？</a:t>
            </a:r>
          </a:p>
        </p:txBody>
      </p:sp>
      <p:sp>
        <p:nvSpPr>
          <p:cNvPr id="6" name="Oval 20"/>
          <p:cNvSpPr>
            <a:spLocks noChangeArrowheads="1"/>
          </p:cNvSpPr>
          <p:nvPr/>
        </p:nvSpPr>
        <p:spPr bwMode="auto">
          <a:xfrm>
            <a:off x="4572000" y="603250"/>
            <a:ext cx="4248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01735" name="Rectangle 23"/>
          <p:cNvSpPr>
            <a:spLocks noChangeArrowheads="1"/>
          </p:cNvSpPr>
          <p:nvPr/>
        </p:nvSpPr>
        <p:spPr bwMode="auto">
          <a:xfrm>
            <a:off x="5175250" y="65088"/>
            <a:ext cx="36449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11-3 </a:t>
            </a:r>
            <a:r>
              <a:rPr kumimoji="1" lang="zh-CN" altLang="en-US" sz="2800" b="1">
                <a:solidFill>
                  <a:srgbClr val="000066"/>
                </a:solidFill>
                <a:latin typeface="楷体_GB2312" pitchFamily="49" charset="-122"/>
                <a:ea typeface="楷体_GB2312" pitchFamily="49" charset="-122"/>
              </a:rPr>
              <a:t>光程 薄膜干涉</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灯片编号占位符 1"/>
          <p:cNvSpPr>
            <a:spLocks noGrp="1"/>
          </p:cNvSpPr>
          <p:nvPr>
            <p:ph type="sldNum" sz="quarter" idx="10"/>
          </p:nvPr>
        </p:nvSpPr>
        <p:spPr>
          <a:noFill/>
        </p:spPr>
        <p:txBody>
          <a:bodyPr/>
          <a:lstStyle/>
          <a:p>
            <a:fld id="{AFD9CCDD-7945-4EBC-BD20-8EC2DFE1FFF6}" type="slidenum">
              <a:rPr lang="en-US" altLang="zh-CN" smtClean="0"/>
              <a:pPr/>
              <a:t>52</a:t>
            </a:fld>
            <a:endParaRPr lang="en-US" altLang="zh-CN" smtClean="0"/>
          </a:p>
        </p:txBody>
      </p:sp>
      <p:grpSp>
        <p:nvGrpSpPr>
          <p:cNvPr id="2" name="Group 2"/>
          <p:cNvGrpSpPr>
            <a:grpSpLocks/>
          </p:cNvGrpSpPr>
          <p:nvPr/>
        </p:nvGrpSpPr>
        <p:grpSpPr bwMode="auto">
          <a:xfrm>
            <a:off x="1066800" y="1447800"/>
            <a:ext cx="3962400" cy="579438"/>
            <a:chOff x="288" y="2343"/>
            <a:chExt cx="2592" cy="419"/>
          </a:xfrm>
        </p:grpSpPr>
        <p:sp>
          <p:nvSpPr>
            <p:cNvPr id="32784" name="Text Box 3"/>
            <p:cNvSpPr txBox="1">
              <a:spLocks noChangeArrowheads="1"/>
            </p:cNvSpPr>
            <p:nvPr/>
          </p:nvSpPr>
          <p:spPr bwMode="auto">
            <a:xfrm>
              <a:off x="288" y="2343"/>
              <a:ext cx="1175" cy="419"/>
            </a:xfrm>
            <a:prstGeom prst="rect">
              <a:avLst/>
            </a:prstGeom>
            <a:noFill/>
            <a:ln w="9525">
              <a:noFill/>
              <a:miter lim="800000"/>
              <a:headEnd/>
              <a:tailEnd/>
            </a:ln>
          </p:spPr>
          <p:txBody>
            <a:bodyPr>
              <a:spAutoFit/>
            </a:bodyPr>
            <a:lstStyle/>
            <a:p>
              <a:r>
                <a:rPr lang="zh-CN" altLang="en-US" sz="3200" b="1">
                  <a:solidFill>
                    <a:srgbClr val="CC0000"/>
                  </a:solidFill>
                  <a:latin typeface="Times New Roman" pitchFamily="18" charset="0"/>
                </a:rPr>
                <a:t>解</a:t>
              </a:r>
              <a:r>
                <a:rPr lang="zh-CN" altLang="en-US" sz="2800" b="1">
                  <a:solidFill>
                    <a:srgbClr val="CC0000"/>
                  </a:solidFill>
                  <a:latin typeface="Times New Roman" pitchFamily="18" charset="0"/>
                </a:rPr>
                <a:t> </a:t>
              </a: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1</a:t>
              </a:r>
              <a:r>
                <a:rPr lang="en-US" altLang="zh-CN" sz="3200" b="1">
                  <a:solidFill>
                    <a:srgbClr val="CC0000"/>
                  </a:solidFill>
                  <a:latin typeface="宋体" pitchFamily="2" charset="-122"/>
                </a:rPr>
                <a:t>)</a:t>
              </a:r>
            </a:p>
          </p:txBody>
        </p:sp>
        <p:graphicFrame>
          <p:nvGraphicFramePr>
            <p:cNvPr id="32774" name="Object 4"/>
            <p:cNvGraphicFramePr>
              <a:graphicFrameLocks noChangeAspect="1"/>
            </p:cNvGraphicFramePr>
            <p:nvPr/>
          </p:nvGraphicFramePr>
          <p:xfrm>
            <a:off x="1008" y="2352"/>
            <a:ext cx="1872" cy="365"/>
          </p:xfrm>
          <a:graphic>
            <a:graphicData uri="http://schemas.openxmlformats.org/presentationml/2006/ole">
              <p:oleObj spid="_x0000_s48134" name="Equation" r:id="rId3" imgW="1803240" imgH="368280" progId="">
                <p:embed/>
              </p:oleObj>
            </a:graphicData>
          </a:graphic>
        </p:graphicFrame>
      </p:grpSp>
      <p:graphicFrame>
        <p:nvGraphicFramePr>
          <p:cNvPr id="27653" name="Object 5"/>
          <p:cNvGraphicFramePr>
            <a:graphicFrameLocks noChangeAspect="1"/>
          </p:cNvGraphicFramePr>
          <p:nvPr/>
        </p:nvGraphicFramePr>
        <p:xfrm>
          <a:off x="1828800" y="2173288"/>
          <a:ext cx="3429000" cy="979487"/>
        </p:xfrm>
        <a:graphic>
          <a:graphicData uri="http://schemas.openxmlformats.org/presentationml/2006/ole">
            <p:oleObj spid="_x0000_s48130" name="Equation" r:id="rId4" imgW="2349360" imgH="672840" progId="">
              <p:embed/>
            </p:oleObj>
          </a:graphicData>
        </a:graphic>
      </p:graphicFrame>
      <p:graphicFrame>
        <p:nvGraphicFramePr>
          <p:cNvPr id="27654" name="Object 6"/>
          <p:cNvGraphicFramePr>
            <a:graphicFrameLocks noChangeAspect="1"/>
          </p:cNvGraphicFramePr>
          <p:nvPr/>
        </p:nvGraphicFramePr>
        <p:xfrm>
          <a:off x="1870075" y="3171825"/>
          <a:ext cx="4945063" cy="590550"/>
        </p:xfrm>
        <a:graphic>
          <a:graphicData uri="http://schemas.openxmlformats.org/presentationml/2006/ole">
            <p:oleObj spid="_x0000_s48131" name="公式" r:id="rId5" imgW="1790640" imgH="215640" progId="">
              <p:embed/>
            </p:oleObj>
          </a:graphicData>
        </a:graphic>
      </p:graphicFrame>
      <p:graphicFrame>
        <p:nvGraphicFramePr>
          <p:cNvPr id="27655" name="Object 7"/>
          <p:cNvGraphicFramePr>
            <a:graphicFrameLocks noChangeAspect="1"/>
          </p:cNvGraphicFramePr>
          <p:nvPr/>
        </p:nvGraphicFramePr>
        <p:xfrm>
          <a:off x="1793875" y="4029075"/>
          <a:ext cx="4641850" cy="571500"/>
        </p:xfrm>
        <a:graphic>
          <a:graphicData uri="http://schemas.openxmlformats.org/presentationml/2006/ole">
            <p:oleObj spid="_x0000_s48132" name="公式" r:id="rId6" imgW="1676160" imgH="215640" progId="">
              <p:embed/>
            </p:oleObj>
          </a:graphicData>
        </a:graphic>
      </p:graphicFrame>
      <p:graphicFrame>
        <p:nvGraphicFramePr>
          <p:cNvPr id="27656" name="Object 8"/>
          <p:cNvGraphicFramePr>
            <a:graphicFrameLocks noChangeAspect="1"/>
          </p:cNvGraphicFramePr>
          <p:nvPr/>
        </p:nvGraphicFramePr>
        <p:xfrm>
          <a:off x="1789113" y="4752975"/>
          <a:ext cx="5257800" cy="1038225"/>
        </p:xfrm>
        <a:graphic>
          <a:graphicData uri="http://schemas.openxmlformats.org/presentationml/2006/ole">
            <p:oleObj spid="_x0000_s48133" name="公式" r:id="rId7" imgW="1777680" imgH="393480" progId="">
              <p:embed/>
            </p:oleObj>
          </a:graphicData>
        </a:graphic>
      </p:graphicFrame>
      <p:sp>
        <p:nvSpPr>
          <p:cNvPr id="27657" name="Text Box 9"/>
          <p:cNvSpPr txBox="1">
            <a:spLocks noChangeArrowheads="1"/>
          </p:cNvSpPr>
          <p:nvPr/>
        </p:nvSpPr>
        <p:spPr bwMode="auto">
          <a:xfrm>
            <a:off x="6934200" y="4029075"/>
            <a:ext cx="1219200" cy="528638"/>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p:spPr>
        <p:txBody>
          <a:bodyPr>
            <a:spAutoFit/>
          </a:bodyPr>
          <a:lstStyle/>
          <a:p>
            <a:pPr algn="ctr">
              <a:spcBef>
                <a:spcPct val="50000"/>
              </a:spcBef>
              <a:defRPr/>
            </a:pPr>
            <a:r>
              <a:rPr lang="zh-CN" altLang="en-US" sz="2800" b="1">
                <a:solidFill>
                  <a:srgbClr val="1C1C1C"/>
                </a:solidFill>
                <a:latin typeface="Times New Roman" pitchFamily="18" charset="0"/>
              </a:rPr>
              <a:t>绿色</a:t>
            </a:r>
          </a:p>
        </p:txBody>
      </p:sp>
      <p:sp>
        <p:nvSpPr>
          <p:cNvPr id="32778" name="Rectangle 10"/>
          <p:cNvSpPr>
            <a:spLocks noChangeArrowheads="1"/>
          </p:cNvSpPr>
          <p:nvPr/>
        </p:nvSpPr>
        <p:spPr bwMode="auto">
          <a:xfrm>
            <a:off x="1054100" y="762000"/>
            <a:ext cx="1003300" cy="579438"/>
          </a:xfrm>
          <a:prstGeom prst="rect">
            <a:avLst/>
          </a:prstGeom>
          <a:noFill/>
          <a:ln w="9525">
            <a:noFill/>
            <a:miter lim="800000"/>
            <a:headEnd/>
            <a:tailEnd/>
          </a:ln>
        </p:spPr>
        <p:txBody>
          <a:bodyPr wrap="none">
            <a:spAutoFit/>
          </a:bodyPr>
          <a:lstStyle/>
          <a:p>
            <a:r>
              <a:rPr lang="zh-CN" altLang="en-US" sz="3200" b="1">
                <a:solidFill>
                  <a:srgbClr val="CC0000"/>
                </a:solidFill>
                <a:latin typeface="Times New Roman" pitchFamily="18" charset="0"/>
              </a:rPr>
              <a:t>已知</a:t>
            </a:r>
          </a:p>
        </p:txBody>
      </p:sp>
      <p:sp>
        <p:nvSpPr>
          <p:cNvPr id="32779" name="Rectangle 11"/>
          <p:cNvSpPr>
            <a:spLocks noChangeArrowheads="1"/>
          </p:cNvSpPr>
          <p:nvPr/>
        </p:nvSpPr>
        <p:spPr bwMode="auto">
          <a:xfrm>
            <a:off x="2286000" y="762000"/>
            <a:ext cx="1524000" cy="579438"/>
          </a:xfrm>
          <a:prstGeom prst="rect">
            <a:avLst/>
          </a:prstGeom>
          <a:noFill/>
          <a:ln w="9525">
            <a:noFill/>
            <a:miter lim="800000"/>
            <a:headEnd/>
            <a:tailEnd/>
          </a:ln>
        </p:spPr>
        <p:txBody>
          <a:bodyPr>
            <a:spAutoFit/>
          </a:bodyPr>
          <a:lstStyle/>
          <a:p>
            <a:r>
              <a:rPr lang="en-US" altLang="zh-CN" sz="3200" i="1">
                <a:solidFill>
                  <a:srgbClr val="1C1C1C"/>
                </a:solidFill>
                <a:latin typeface="Times New Roman" pitchFamily="18" charset="0"/>
              </a:rPr>
              <a:t>n</a:t>
            </a:r>
            <a:r>
              <a:rPr lang="en-US" altLang="zh-CN" sz="3200" baseline="-25000">
                <a:solidFill>
                  <a:srgbClr val="1C1C1C"/>
                </a:solidFill>
                <a:latin typeface="Times New Roman" pitchFamily="18" charset="0"/>
              </a:rPr>
              <a:t>1</a:t>
            </a:r>
            <a:r>
              <a:rPr lang="en-US" altLang="zh-CN" sz="3200">
                <a:solidFill>
                  <a:srgbClr val="1C1C1C"/>
                </a:solidFill>
                <a:latin typeface="Times New Roman" pitchFamily="18" charset="0"/>
              </a:rPr>
              <a:t>=1.20</a:t>
            </a:r>
          </a:p>
        </p:txBody>
      </p:sp>
      <p:sp>
        <p:nvSpPr>
          <p:cNvPr id="32780" name="Rectangle 12"/>
          <p:cNvSpPr>
            <a:spLocks noChangeArrowheads="1"/>
          </p:cNvSpPr>
          <p:nvPr/>
        </p:nvSpPr>
        <p:spPr bwMode="auto">
          <a:xfrm>
            <a:off x="4191000" y="779463"/>
            <a:ext cx="1460500" cy="579437"/>
          </a:xfrm>
          <a:prstGeom prst="rect">
            <a:avLst/>
          </a:prstGeom>
          <a:noFill/>
          <a:ln w="9525">
            <a:noFill/>
            <a:miter lim="800000"/>
            <a:headEnd/>
            <a:tailEnd/>
          </a:ln>
        </p:spPr>
        <p:txBody>
          <a:bodyPr wrap="none">
            <a:spAutoFit/>
          </a:bodyPr>
          <a:lstStyle/>
          <a:p>
            <a:r>
              <a:rPr lang="en-US" altLang="zh-CN" sz="3200" i="1">
                <a:solidFill>
                  <a:srgbClr val="1C1C1C"/>
                </a:solidFill>
                <a:latin typeface="Times New Roman" pitchFamily="18" charset="0"/>
              </a:rPr>
              <a:t>n</a:t>
            </a:r>
            <a:r>
              <a:rPr lang="en-US" altLang="zh-CN" sz="3200" baseline="-25000">
                <a:solidFill>
                  <a:srgbClr val="1C1C1C"/>
                </a:solidFill>
                <a:latin typeface="Times New Roman" pitchFamily="18" charset="0"/>
              </a:rPr>
              <a:t>2</a:t>
            </a:r>
            <a:r>
              <a:rPr lang="en-US" altLang="zh-CN" sz="3200">
                <a:solidFill>
                  <a:srgbClr val="1C1C1C"/>
                </a:solidFill>
                <a:latin typeface="Times New Roman" pitchFamily="18" charset="0"/>
              </a:rPr>
              <a:t>=1.30</a:t>
            </a:r>
          </a:p>
        </p:txBody>
      </p:sp>
      <p:sp>
        <p:nvSpPr>
          <p:cNvPr id="32781" name="Rectangle 13"/>
          <p:cNvSpPr>
            <a:spLocks noChangeArrowheads="1"/>
          </p:cNvSpPr>
          <p:nvPr/>
        </p:nvSpPr>
        <p:spPr bwMode="auto">
          <a:xfrm>
            <a:off x="5943600" y="762000"/>
            <a:ext cx="1846263" cy="579438"/>
          </a:xfrm>
          <a:prstGeom prst="rect">
            <a:avLst/>
          </a:prstGeom>
          <a:noFill/>
          <a:ln w="9525">
            <a:noFill/>
            <a:miter lim="800000"/>
            <a:headEnd/>
            <a:tailEnd/>
          </a:ln>
        </p:spPr>
        <p:txBody>
          <a:bodyPr wrap="none">
            <a:spAutoFit/>
          </a:bodyPr>
          <a:lstStyle/>
          <a:p>
            <a:r>
              <a:rPr lang="en-US" altLang="zh-CN" sz="3200" i="1">
                <a:solidFill>
                  <a:srgbClr val="1C1C1C"/>
                </a:solidFill>
                <a:latin typeface="Times New Roman" pitchFamily="18" charset="0"/>
              </a:rPr>
              <a:t>d</a:t>
            </a:r>
            <a:r>
              <a:rPr lang="en-US" altLang="zh-CN" sz="3200">
                <a:solidFill>
                  <a:srgbClr val="1C1C1C"/>
                </a:solidFill>
                <a:latin typeface="Times New Roman" pitchFamily="18" charset="0"/>
              </a:rPr>
              <a:t>=460 nm</a:t>
            </a:r>
          </a:p>
        </p:txBody>
      </p:sp>
      <p:sp>
        <p:nvSpPr>
          <p:cNvPr id="15" name="Oval 20"/>
          <p:cNvSpPr>
            <a:spLocks noChangeArrowheads="1"/>
          </p:cNvSpPr>
          <p:nvPr/>
        </p:nvSpPr>
        <p:spPr bwMode="auto">
          <a:xfrm>
            <a:off x="4572000" y="603250"/>
            <a:ext cx="4248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32783" name="Rectangle 23"/>
          <p:cNvSpPr>
            <a:spLocks noChangeArrowheads="1"/>
          </p:cNvSpPr>
          <p:nvPr/>
        </p:nvSpPr>
        <p:spPr bwMode="auto">
          <a:xfrm>
            <a:off x="5175250" y="65088"/>
            <a:ext cx="36449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11-3 </a:t>
            </a:r>
            <a:r>
              <a:rPr kumimoji="1" lang="zh-CN" altLang="en-US" sz="2800" b="1">
                <a:solidFill>
                  <a:srgbClr val="000066"/>
                </a:solidFill>
                <a:latin typeface="楷体_GB2312" pitchFamily="49" charset="-122"/>
                <a:ea typeface="楷体_GB2312" pitchFamily="49" charset="-122"/>
              </a:rPr>
              <a:t>光程 薄膜干涉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27653"/>
                                        </p:tgtEl>
                                        <p:attrNameLst>
                                          <p:attrName>style.visibility</p:attrName>
                                        </p:attrNameLst>
                                      </p:cBhvr>
                                      <p:to>
                                        <p:strVal val="visible"/>
                                      </p:to>
                                    </p:set>
                                    <p:animEffect transition="in" filter="blinds(vertical)">
                                      <p:cBhvr>
                                        <p:cTn id="12" dur="500"/>
                                        <p:tgtEl>
                                          <p:spTgt spid="2765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27654"/>
                                        </p:tgtEl>
                                        <p:attrNameLst>
                                          <p:attrName>style.visibility</p:attrName>
                                        </p:attrNameLst>
                                      </p:cBhvr>
                                      <p:to>
                                        <p:strVal val="visible"/>
                                      </p:to>
                                    </p:set>
                                    <p:animEffect transition="in" filter="blinds(vertical)">
                                      <p:cBhvr>
                                        <p:cTn id="17" dur="500"/>
                                        <p:tgtEl>
                                          <p:spTgt spid="27654"/>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10" fill="hold" nodeType="clickEffect">
                                  <p:stCondLst>
                                    <p:cond delay="0"/>
                                  </p:stCondLst>
                                  <p:childTnLst>
                                    <p:set>
                                      <p:cBhvr>
                                        <p:cTn id="21" dur="1" fill="hold">
                                          <p:stCondLst>
                                            <p:cond delay="0"/>
                                          </p:stCondLst>
                                        </p:cTn>
                                        <p:tgtEl>
                                          <p:spTgt spid="27655"/>
                                        </p:tgtEl>
                                        <p:attrNameLst>
                                          <p:attrName>style.visibility</p:attrName>
                                        </p:attrNameLst>
                                      </p:cBhvr>
                                      <p:to>
                                        <p:strVal val="visible"/>
                                      </p:to>
                                    </p:set>
                                    <p:anim calcmode="lin" valueType="num">
                                      <p:cBhvr>
                                        <p:cTn id="22" dur="500" fill="hold"/>
                                        <p:tgtEl>
                                          <p:spTgt spid="27655"/>
                                        </p:tgtEl>
                                        <p:attrNameLst>
                                          <p:attrName>ppt_w</p:attrName>
                                        </p:attrNameLst>
                                      </p:cBhvr>
                                      <p:tavLst>
                                        <p:tav tm="0">
                                          <p:val>
                                            <p:fltVal val="0"/>
                                          </p:val>
                                        </p:tav>
                                        <p:tav tm="100000">
                                          <p:val>
                                            <p:strVal val="#ppt_w"/>
                                          </p:val>
                                        </p:tav>
                                      </p:tavLst>
                                    </p:anim>
                                    <p:anim calcmode="lin" valueType="num">
                                      <p:cBhvr>
                                        <p:cTn id="23" dur="500" fill="hold"/>
                                        <p:tgtEl>
                                          <p:spTgt spid="27655"/>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42" fill="hold" nodeType="clickEffect">
                                  <p:stCondLst>
                                    <p:cond delay="0"/>
                                  </p:stCondLst>
                                  <p:childTnLst>
                                    <p:set>
                                      <p:cBhvr>
                                        <p:cTn id="27" dur="1" fill="hold">
                                          <p:stCondLst>
                                            <p:cond delay="0"/>
                                          </p:stCondLst>
                                        </p:cTn>
                                        <p:tgtEl>
                                          <p:spTgt spid="27656"/>
                                        </p:tgtEl>
                                        <p:attrNameLst>
                                          <p:attrName>style.visibility</p:attrName>
                                        </p:attrNameLst>
                                      </p:cBhvr>
                                      <p:to>
                                        <p:strVal val="visible"/>
                                      </p:to>
                                    </p:set>
                                    <p:animEffect transition="in" filter="barn(outHorizontal)">
                                      <p:cBhvr>
                                        <p:cTn id="28" dur="500"/>
                                        <p:tgtEl>
                                          <p:spTgt spid="2765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7657"/>
                                        </p:tgtEl>
                                        <p:attrNameLst>
                                          <p:attrName>style.visibility</p:attrName>
                                        </p:attrNameLst>
                                      </p:cBhvr>
                                      <p:to>
                                        <p:strVal val="visible"/>
                                      </p:to>
                                    </p:set>
                                    <p:anim calcmode="lin" valueType="num">
                                      <p:cBhvr additive="base">
                                        <p:cTn id="33" dur="500" fill="hold"/>
                                        <p:tgtEl>
                                          <p:spTgt spid="27657"/>
                                        </p:tgtEl>
                                        <p:attrNameLst>
                                          <p:attrName>ppt_x</p:attrName>
                                        </p:attrNameLst>
                                      </p:cBhvr>
                                      <p:tavLst>
                                        <p:tav tm="0">
                                          <p:val>
                                            <p:strVal val="#ppt_x"/>
                                          </p:val>
                                        </p:tav>
                                        <p:tav tm="100000">
                                          <p:val>
                                            <p:strVal val="#ppt_x"/>
                                          </p:val>
                                        </p:tav>
                                      </p:tavLst>
                                    </p:anim>
                                    <p:anim calcmode="lin" valueType="num">
                                      <p:cBhvr additive="base">
                                        <p:cTn id="34" dur="500" fill="hold"/>
                                        <p:tgtEl>
                                          <p:spTgt spid="276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7"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9" name="灯片编号占位符 1"/>
          <p:cNvSpPr>
            <a:spLocks noGrp="1"/>
          </p:cNvSpPr>
          <p:nvPr>
            <p:ph type="sldNum" sz="quarter" idx="10"/>
          </p:nvPr>
        </p:nvSpPr>
        <p:spPr>
          <a:noFill/>
        </p:spPr>
        <p:txBody>
          <a:bodyPr/>
          <a:lstStyle/>
          <a:p>
            <a:fld id="{86EC872F-6B36-4931-ADF2-F7A5527F6D01}" type="slidenum">
              <a:rPr lang="en-US" altLang="zh-CN" smtClean="0"/>
              <a:pPr/>
              <a:t>53</a:t>
            </a:fld>
            <a:endParaRPr lang="en-US" altLang="zh-CN" smtClean="0"/>
          </a:p>
        </p:txBody>
      </p:sp>
      <p:graphicFrame>
        <p:nvGraphicFramePr>
          <p:cNvPr id="53248" name="Object 0"/>
          <p:cNvGraphicFramePr>
            <a:graphicFrameLocks noChangeAspect="1"/>
          </p:cNvGraphicFramePr>
          <p:nvPr/>
        </p:nvGraphicFramePr>
        <p:xfrm>
          <a:off x="1411288" y="1638300"/>
          <a:ext cx="5559425" cy="1035050"/>
        </p:xfrm>
        <a:graphic>
          <a:graphicData uri="http://schemas.openxmlformats.org/presentationml/2006/ole">
            <p:oleObj spid="_x0000_s49154" name="公式" r:id="rId3" imgW="1942920" imgH="393480" progId="">
              <p:embed/>
            </p:oleObj>
          </a:graphicData>
        </a:graphic>
      </p:graphicFrame>
      <p:grpSp>
        <p:nvGrpSpPr>
          <p:cNvPr id="2" name="Group 16"/>
          <p:cNvGrpSpPr>
            <a:grpSpLocks/>
          </p:cNvGrpSpPr>
          <p:nvPr/>
        </p:nvGrpSpPr>
        <p:grpSpPr bwMode="auto">
          <a:xfrm>
            <a:off x="685800" y="952500"/>
            <a:ext cx="7543800" cy="579438"/>
            <a:chOff x="432" y="600"/>
            <a:chExt cx="4752" cy="365"/>
          </a:xfrm>
        </p:grpSpPr>
        <p:sp>
          <p:nvSpPr>
            <p:cNvPr id="33810" name="Text Box 4"/>
            <p:cNvSpPr txBox="1">
              <a:spLocks noChangeArrowheads="1"/>
            </p:cNvSpPr>
            <p:nvPr/>
          </p:nvSpPr>
          <p:spPr bwMode="auto">
            <a:xfrm>
              <a:off x="432" y="600"/>
              <a:ext cx="3253" cy="365"/>
            </a:xfrm>
            <a:prstGeom prst="rect">
              <a:avLst/>
            </a:prstGeom>
            <a:noFill/>
            <a:ln w="9525">
              <a:noFill/>
              <a:miter lim="800000"/>
              <a:headEnd/>
              <a:tailEnd/>
            </a:ln>
          </p:spPr>
          <p:txBody>
            <a:bodyPr>
              <a:spAutoFit/>
            </a:bodyPr>
            <a:lstStyle/>
            <a:p>
              <a:r>
                <a:rPr lang="en-US" altLang="zh-CN" sz="3200" b="1">
                  <a:solidFill>
                    <a:srgbClr val="CC0000"/>
                  </a:solidFill>
                  <a:latin typeface="宋体" pitchFamily="2" charset="-122"/>
                </a:rPr>
                <a:t> (</a:t>
              </a:r>
              <a:r>
                <a:rPr lang="en-US" altLang="zh-CN" sz="3200" b="1">
                  <a:solidFill>
                    <a:srgbClr val="CC0000"/>
                  </a:solidFill>
                  <a:latin typeface="Times New Roman" pitchFamily="18" charset="0"/>
                </a:rPr>
                <a:t>2</a:t>
              </a:r>
              <a:r>
                <a:rPr lang="en-US" altLang="zh-CN" sz="3200" b="1">
                  <a:solidFill>
                    <a:srgbClr val="CC0000"/>
                  </a:solidFill>
                  <a:latin typeface="宋体" pitchFamily="2" charset="-122"/>
                </a:rPr>
                <a:t>)</a:t>
              </a:r>
              <a:r>
                <a:rPr lang="zh-CN" altLang="en-US" sz="3200" b="1">
                  <a:solidFill>
                    <a:srgbClr val="1C1C1C"/>
                  </a:solidFill>
                  <a:latin typeface="Times New Roman" pitchFamily="18" charset="0"/>
                </a:rPr>
                <a:t>透射光的光程差</a:t>
              </a:r>
            </a:p>
          </p:txBody>
        </p:sp>
        <p:graphicFrame>
          <p:nvGraphicFramePr>
            <p:cNvPr id="33798" name="Object 4"/>
            <p:cNvGraphicFramePr>
              <a:graphicFrameLocks noChangeAspect="1"/>
            </p:cNvGraphicFramePr>
            <p:nvPr/>
          </p:nvGraphicFramePr>
          <p:xfrm>
            <a:off x="2832" y="642"/>
            <a:ext cx="2352" cy="318"/>
          </p:xfrm>
          <a:graphic>
            <a:graphicData uri="http://schemas.openxmlformats.org/presentationml/2006/ole">
              <p:oleObj spid="_x0000_s49158" name="Equation" r:id="rId4" imgW="1942920" imgH="380880" progId="">
                <p:embed/>
              </p:oleObj>
            </a:graphicData>
          </a:graphic>
        </p:graphicFrame>
      </p:grpSp>
      <p:graphicFrame>
        <p:nvGraphicFramePr>
          <p:cNvPr id="53249" name="Object 1"/>
          <p:cNvGraphicFramePr>
            <a:graphicFrameLocks noChangeAspect="1"/>
          </p:cNvGraphicFramePr>
          <p:nvPr/>
        </p:nvGraphicFramePr>
        <p:xfrm>
          <a:off x="1428750" y="5181600"/>
          <a:ext cx="5827713" cy="1035050"/>
        </p:xfrm>
        <a:graphic>
          <a:graphicData uri="http://schemas.openxmlformats.org/presentationml/2006/ole">
            <p:oleObj spid="_x0000_s49155" name="公式" r:id="rId5" imgW="2019240" imgH="393480" progId="">
              <p:embed/>
            </p:oleObj>
          </a:graphicData>
        </a:graphic>
      </p:graphicFrame>
      <p:grpSp>
        <p:nvGrpSpPr>
          <p:cNvPr id="3" name="Group 7"/>
          <p:cNvGrpSpPr>
            <a:grpSpLocks/>
          </p:cNvGrpSpPr>
          <p:nvPr/>
        </p:nvGrpSpPr>
        <p:grpSpPr bwMode="auto">
          <a:xfrm>
            <a:off x="1447800" y="2895600"/>
            <a:ext cx="6934200" cy="1066800"/>
            <a:chOff x="912" y="1824"/>
            <a:chExt cx="4416" cy="692"/>
          </a:xfrm>
        </p:grpSpPr>
        <p:graphicFrame>
          <p:nvGraphicFramePr>
            <p:cNvPr id="33797" name="Object 3"/>
            <p:cNvGraphicFramePr>
              <a:graphicFrameLocks noChangeAspect="1"/>
            </p:cNvGraphicFramePr>
            <p:nvPr/>
          </p:nvGraphicFramePr>
          <p:xfrm>
            <a:off x="912" y="1824"/>
            <a:ext cx="3552" cy="692"/>
          </p:xfrm>
          <a:graphic>
            <a:graphicData uri="http://schemas.openxmlformats.org/presentationml/2006/ole">
              <p:oleObj spid="_x0000_s49157" name="公式" r:id="rId6" imgW="1892160" imgH="393480" progId="">
                <p:embed/>
              </p:oleObj>
            </a:graphicData>
          </a:graphic>
        </p:graphicFrame>
        <p:sp>
          <p:nvSpPr>
            <p:cNvPr id="33809" name="Text Box 9"/>
            <p:cNvSpPr txBox="1">
              <a:spLocks noChangeArrowheads="1"/>
            </p:cNvSpPr>
            <p:nvPr/>
          </p:nvSpPr>
          <p:spPr bwMode="auto">
            <a:xfrm>
              <a:off x="4512" y="1968"/>
              <a:ext cx="816" cy="343"/>
            </a:xfrm>
            <a:prstGeom prst="rect">
              <a:avLst/>
            </a:prstGeom>
            <a:gradFill rotWithShape="0">
              <a:gsLst>
                <a:gs pos="0">
                  <a:srgbClr val="FFEBFF"/>
                </a:gs>
                <a:gs pos="50000">
                  <a:srgbClr val="FFFFFF"/>
                </a:gs>
                <a:gs pos="100000">
                  <a:srgbClr val="FFEBFF"/>
                </a:gs>
              </a:gsLst>
              <a:lin ang="5400000" scaled="1"/>
            </a:gradFill>
            <a:ln w="9525">
              <a:solidFill>
                <a:srgbClr val="FF0000"/>
              </a:solidFill>
              <a:miter lim="800000"/>
              <a:headEnd/>
              <a:tailEnd/>
            </a:ln>
          </p:spPr>
          <p:txBody>
            <a:bodyPr>
              <a:spAutoFit/>
            </a:bodyPr>
            <a:lstStyle/>
            <a:p>
              <a:pPr algn="ctr">
                <a:spcBef>
                  <a:spcPct val="50000"/>
                </a:spcBef>
              </a:pPr>
              <a:r>
                <a:rPr lang="zh-CN" altLang="en-US" sz="2800" b="1">
                  <a:solidFill>
                    <a:srgbClr val="1C1C1C"/>
                  </a:solidFill>
                  <a:latin typeface="Times New Roman" pitchFamily="18" charset="0"/>
                </a:rPr>
                <a:t>红光</a:t>
              </a:r>
            </a:p>
          </p:txBody>
        </p:sp>
      </p:grpSp>
      <p:grpSp>
        <p:nvGrpSpPr>
          <p:cNvPr id="4" name="Group 10"/>
          <p:cNvGrpSpPr>
            <a:grpSpLocks/>
          </p:cNvGrpSpPr>
          <p:nvPr/>
        </p:nvGrpSpPr>
        <p:grpSpPr bwMode="auto">
          <a:xfrm>
            <a:off x="1447800" y="4038600"/>
            <a:ext cx="6934200" cy="1066800"/>
            <a:chOff x="912" y="2592"/>
            <a:chExt cx="4416" cy="679"/>
          </a:xfrm>
        </p:grpSpPr>
        <p:graphicFrame>
          <p:nvGraphicFramePr>
            <p:cNvPr id="33796" name="Object 2"/>
            <p:cNvGraphicFramePr>
              <a:graphicFrameLocks noChangeAspect="1"/>
            </p:cNvGraphicFramePr>
            <p:nvPr/>
          </p:nvGraphicFramePr>
          <p:xfrm>
            <a:off x="912" y="2592"/>
            <a:ext cx="3504" cy="679"/>
          </p:xfrm>
          <a:graphic>
            <a:graphicData uri="http://schemas.openxmlformats.org/presentationml/2006/ole">
              <p:oleObj spid="_x0000_s49156" name="公式" r:id="rId7" imgW="1993680" imgH="393480" progId="">
                <p:embed/>
              </p:oleObj>
            </a:graphicData>
          </a:graphic>
        </p:graphicFrame>
        <p:sp>
          <p:nvSpPr>
            <p:cNvPr id="33808" name="Text Box 12"/>
            <p:cNvSpPr txBox="1">
              <a:spLocks noChangeArrowheads="1"/>
            </p:cNvSpPr>
            <p:nvPr/>
          </p:nvSpPr>
          <p:spPr bwMode="auto">
            <a:xfrm>
              <a:off x="4512" y="2736"/>
              <a:ext cx="816" cy="337"/>
            </a:xfrm>
            <a:prstGeom prst="rect">
              <a:avLst/>
            </a:prstGeom>
            <a:gradFill rotWithShape="0">
              <a:gsLst>
                <a:gs pos="0">
                  <a:srgbClr val="F5DDFB"/>
                </a:gs>
                <a:gs pos="50000">
                  <a:srgbClr val="FFFFFF"/>
                </a:gs>
                <a:gs pos="100000">
                  <a:srgbClr val="F5DDFB"/>
                </a:gs>
              </a:gsLst>
              <a:lin ang="5400000" scaled="1"/>
            </a:gradFill>
            <a:ln w="9525">
              <a:solidFill>
                <a:srgbClr val="CC00CC"/>
              </a:solidFill>
              <a:miter lim="800000"/>
              <a:headEnd/>
              <a:tailEnd/>
            </a:ln>
          </p:spPr>
          <p:txBody>
            <a:bodyPr>
              <a:spAutoFit/>
            </a:bodyPr>
            <a:lstStyle/>
            <a:p>
              <a:pPr algn="ctr">
                <a:spcBef>
                  <a:spcPct val="50000"/>
                </a:spcBef>
              </a:pPr>
              <a:r>
                <a:rPr lang="zh-CN" altLang="en-US" sz="2800" b="1">
                  <a:solidFill>
                    <a:srgbClr val="1C1C1C"/>
                  </a:solidFill>
                  <a:latin typeface="Times New Roman" pitchFamily="18" charset="0"/>
                </a:rPr>
                <a:t>紫光</a:t>
              </a:r>
            </a:p>
          </p:txBody>
        </p:sp>
      </p:grpSp>
      <p:grpSp>
        <p:nvGrpSpPr>
          <p:cNvPr id="5" name="Group 13"/>
          <p:cNvGrpSpPr>
            <a:grpSpLocks/>
          </p:cNvGrpSpPr>
          <p:nvPr/>
        </p:nvGrpSpPr>
        <p:grpSpPr bwMode="auto">
          <a:xfrm>
            <a:off x="446088" y="3200400"/>
            <a:ext cx="1001712" cy="1600200"/>
            <a:chOff x="281" y="2016"/>
            <a:chExt cx="631" cy="1008"/>
          </a:xfrm>
        </p:grpSpPr>
        <p:sp>
          <p:nvSpPr>
            <p:cNvPr id="33806" name="Text Box 14"/>
            <p:cNvSpPr txBox="1">
              <a:spLocks noChangeArrowheads="1"/>
            </p:cNvSpPr>
            <p:nvPr/>
          </p:nvSpPr>
          <p:spPr bwMode="auto">
            <a:xfrm>
              <a:off x="281" y="2016"/>
              <a:ext cx="391" cy="1008"/>
            </a:xfrm>
            <a:prstGeom prst="rect">
              <a:avLst/>
            </a:prstGeom>
            <a:gradFill rotWithShape="0">
              <a:gsLst>
                <a:gs pos="0">
                  <a:srgbClr val="F1ADE6"/>
                </a:gs>
                <a:gs pos="50000">
                  <a:srgbClr val="FFFFFF"/>
                </a:gs>
                <a:gs pos="100000">
                  <a:srgbClr val="F1ADE6"/>
                </a:gs>
              </a:gsLst>
              <a:lin ang="0" scaled="1"/>
            </a:gradFill>
            <a:ln w="9525">
              <a:solidFill>
                <a:srgbClr val="CC0066"/>
              </a:solidFill>
              <a:miter lim="800000"/>
              <a:headEnd/>
              <a:tailEnd/>
            </a:ln>
          </p:spPr>
          <p:txBody>
            <a:bodyPr vert="eaVert">
              <a:spAutoFit/>
            </a:bodyPr>
            <a:lstStyle/>
            <a:p>
              <a:pPr algn="ctr">
                <a:spcBef>
                  <a:spcPct val="50000"/>
                </a:spcBef>
              </a:pPr>
              <a:r>
                <a:rPr lang="zh-CN" altLang="en-US" sz="2800" b="1">
                  <a:solidFill>
                    <a:srgbClr val="1C1C1C"/>
                  </a:solidFill>
                  <a:latin typeface="Times New Roman" pitchFamily="18" charset="0"/>
                </a:rPr>
                <a:t>紫红色</a:t>
              </a:r>
            </a:p>
          </p:txBody>
        </p:sp>
        <p:sp>
          <p:nvSpPr>
            <p:cNvPr id="33807" name="AutoShape 15"/>
            <p:cNvSpPr>
              <a:spLocks/>
            </p:cNvSpPr>
            <p:nvPr/>
          </p:nvSpPr>
          <p:spPr bwMode="auto">
            <a:xfrm>
              <a:off x="720" y="2160"/>
              <a:ext cx="192" cy="768"/>
            </a:xfrm>
            <a:prstGeom prst="leftBrace">
              <a:avLst>
                <a:gd name="adj1" fmla="val 33333"/>
                <a:gd name="adj2" fmla="val 50000"/>
              </a:avLst>
            </a:prstGeom>
            <a:noFill/>
            <a:ln w="19050">
              <a:solidFill>
                <a:srgbClr val="CC0066"/>
              </a:solidFill>
              <a:round/>
              <a:headEnd/>
              <a:tailEnd/>
            </a:ln>
          </p:spPr>
          <p:txBody>
            <a:bodyPr wrap="none" anchor="ctr"/>
            <a:lstStyle/>
            <a:p>
              <a:endParaRPr lang="zh-CN" altLang="en-US"/>
            </a:p>
          </p:txBody>
        </p:sp>
      </p:grpSp>
      <p:sp>
        <p:nvSpPr>
          <p:cNvPr id="17" name="Oval 20"/>
          <p:cNvSpPr>
            <a:spLocks noChangeArrowheads="1"/>
          </p:cNvSpPr>
          <p:nvPr/>
        </p:nvSpPr>
        <p:spPr bwMode="auto">
          <a:xfrm>
            <a:off x="4572000" y="603250"/>
            <a:ext cx="4248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33805" name="Rectangle 23"/>
          <p:cNvSpPr>
            <a:spLocks noChangeArrowheads="1"/>
          </p:cNvSpPr>
          <p:nvPr/>
        </p:nvSpPr>
        <p:spPr bwMode="auto">
          <a:xfrm>
            <a:off x="5175250" y="65088"/>
            <a:ext cx="36449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11-3 </a:t>
            </a:r>
            <a:r>
              <a:rPr kumimoji="1" lang="zh-CN" altLang="en-US" sz="2800" b="1">
                <a:solidFill>
                  <a:srgbClr val="000066"/>
                </a:solidFill>
                <a:latin typeface="楷体_GB2312" pitchFamily="49" charset="-122"/>
                <a:ea typeface="楷体_GB2312" pitchFamily="49" charset="-122"/>
              </a:rPr>
              <a:t>光程 薄膜干涉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53248"/>
                                        </p:tgtEl>
                                        <p:attrNameLst>
                                          <p:attrName>style.visibility</p:attrName>
                                        </p:attrNameLst>
                                      </p:cBhvr>
                                      <p:to>
                                        <p:strVal val="visible"/>
                                      </p:to>
                                    </p:set>
                                    <p:animEffect transition="in" filter="blinds(vertical)">
                                      <p:cBhvr>
                                        <p:cTn id="7" dur="500"/>
                                        <p:tgtEl>
                                          <p:spTgt spid="5324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53249"/>
                                        </p:tgtEl>
                                        <p:attrNameLst>
                                          <p:attrName>style.visibility</p:attrName>
                                        </p:attrNameLst>
                                      </p:cBhvr>
                                      <p:to>
                                        <p:strVal val="visible"/>
                                      </p:to>
                                    </p:set>
                                    <p:animEffect transition="in" filter="blinds(vertical)">
                                      <p:cBhvr>
                                        <p:cTn id="22" dur="500"/>
                                        <p:tgtEl>
                                          <p:spTgt spid="5324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ox(out)">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灯片编号占位符 1"/>
          <p:cNvSpPr>
            <a:spLocks noGrp="1"/>
          </p:cNvSpPr>
          <p:nvPr>
            <p:ph type="sldNum" sz="quarter" idx="10"/>
          </p:nvPr>
        </p:nvSpPr>
        <p:spPr>
          <a:noFill/>
        </p:spPr>
        <p:txBody>
          <a:bodyPr/>
          <a:lstStyle/>
          <a:p>
            <a:fld id="{ECBB8A04-CB69-4034-8A9E-F6CC81DF2EC0}" type="slidenum">
              <a:rPr lang="en-US" altLang="zh-CN" smtClean="0"/>
              <a:pPr/>
              <a:t>54</a:t>
            </a:fld>
            <a:endParaRPr lang="en-US" altLang="zh-CN" smtClean="0"/>
          </a:p>
        </p:txBody>
      </p:sp>
      <p:sp>
        <p:nvSpPr>
          <p:cNvPr id="34822" name="Text Box 2"/>
          <p:cNvSpPr txBox="1">
            <a:spLocks noChangeArrowheads="1"/>
          </p:cNvSpPr>
          <p:nvPr/>
        </p:nvSpPr>
        <p:spPr bwMode="auto">
          <a:xfrm>
            <a:off x="1143000" y="714375"/>
            <a:ext cx="4724400" cy="641350"/>
          </a:xfrm>
          <a:prstGeom prst="rect">
            <a:avLst/>
          </a:prstGeom>
          <a:noFill/>
          <a:ln w="9525">
            <a:noFill/>
            <a:miter lim="800000"/>
            <a:headEnd/>
            <a:tailEnd/>
          </a:ln>
        </p:spPr>
        <p:txBody>
          <a:bodyPr anchor="ctr">
            <a:spAutoFit/>
          </a:bodyPr>
          <a:lstStyle/>
          <a:p>
            <a:pPr fontAlgn="t">
              <a:spcBef>
                <a:spcPct val="50000"/>
              </a:spcBef>
              <a:buClr>
                <a:schemeClr val="tx2"/>
              </a:buClr>
              <a:buFont typeface="Wingdings" pitchFamily="2" charset="2"/>
              <a:buBlip>
                <a:blip r:embed="rId3"/>
              </a:buBlip>
            </a:pPr>
            <a:r>
              <a:rPr lang="en-US" altLang="zh-CN" sz="3600" b="1">
                <a:solidFill>
                  <a:srgbClr val="333333"/>
                </a:solidFill>
                <a:latin typeface="Times New Roman" pitchFamily="18" charset="0"/>
              </a:rPr>
              <a:t>   </a:t>
            </a:r>
            <a:r>
              <a:rPr lang="zh-CN" altLang="en-US" sz="3600" b="1">
                <a:solidFill>
                  <a:srgbClr val="CC0000"/>
                </a:solidFill>
                <a:latin typeface="Times New Roman" pitchFamily="18" charset="0"/>
              </a:rPr>
              <a:t>增透膜和增反膜</a:t>
            </a:r>
          </a:p>
        </p:txBody>
      </p:sp>
      <p:sp>
        <p:nvSpPr>
          <p:cNvPr id="34823" name="Text Box 3"/>
          <p:cNvSpPr txBox="1">
            <a:spLocks noChangeArrowheads="1"/>
          </p:cNvSpPr>
          <p:nvPr/>
        </p:nvSpPr>
        <p:spPr bwMode="auto">
          <a:xfrm>
            <a:off x="533400" y="1357313"/>
            <a:ext cx="7924800" cy="584200"/>
          </a:xfrm>
          <a:prstGeom prst="rect">
            <a:avLst/>
          </a:prstGeom>
          <a:noFill/>
          <a:ln w="9525">
            <a:noFill/>
            <a:miter lim="800000"/>
            <a:headEnd/>
            <a:tailEnd/>
          </a:ln>
        </p:spPr>
        <p:txBody>
          <a:bodyPr anchor="ctr">
            <a:spAutoFit/>
          </a:bodyPr>
          <a:lstStyle/>
          <a:p>
            <a:pPr fontAlgn="t">
              <a:spcBef>
                <a:spcPct val="50000"/>
              </a:spcBef>
            </a:pPr>
            <a:r>
              <a:rPr lang="zh-CN" altLang="en-US" sz="3200" b="1">
                <a:solidFill>
                  <a:schemeClr val="accent2"/>
                </a:solidFill>
                <a:latin typeface="Times New Roman" pitchFamily="18" charset="0"/>
              </a:rPr>
              <a:t>利用薄膜干涉可以提高光学器件的透光率 </a:t>
            </a:r>
            <a:r>
              <a:rPr lang="en-US" altLang="zh-CN" sz="3200" b="1">
                <a:solidFill>
                  <a:schemeClr val="accent2"/>
                </a:solidFill>
                <a:latin typeface="Times New Roman" pitchFamily="18" charset="0"/>
              </a:rPr>
              <a:t>.</a:t>
            </a:r>
          </a:p>
        </p:txBody>
      </p:sp>
      <p:graphicFrame>
        <p:nvGraphicFramePr>
          <p:cNvPr id="5" name="Object 4"/>
          <p:cNvGraphicFramePr>
            <a:graphicFrameLocks noChangeAspect="1"/>
          </p:cNvGraphicFramePr>
          <p:nvPr/>
        </p:nvGraphicFramePr>
        <p:xfrm>
          <a:off x="0" y="2611438"/>
          <a:ext cx="815975" cy="604837"/>
        </p:xfrm>
        <a:graphic>
          <a:graphicData uri="http://schemas.openxmlformats.org/presentationml/2006/ole">
            <p:oleObj spid="_x0000_s50178" name="公式" r:id="rId4" imgW="317087" imgH="215619" progId="">
              <p:embed/>
            </p:oleObj>
          </a:graphicData>
        </a:graphic>
      </p:graphicFrame>
      <p:sp>
        <p:nvSpPr>
          <p:cNvPr id="6" name="Text Box 5"/>
          <p:cNvSpPr txBox="1">
            <a:spLocks noChangeArrowheads="1"/>
          </p:cNvSpPr>
          <p:nvPr/>
        </p:nvSpPr>
        <p:spPr bwMode="auto">
          <a:xfrm>
            <a:off x="2700338" y="2249488"/>
            <a:ext cx="6302375" cy="579437"/>
          </a:xfrm>
          <a:prstGeom prst="rect">
            <a:avLst/>
          </a:prstGeom>
          <a:noFill/>
          <a:ln w="9525">
            <a:noFill/>
            <a:miter lim="800000"/>
            <a:headEnd/>
            <a:tailEnd/>
          </a:ln>
        </p:spPr>
        <p:txBody>
          <a:bodyPr wrap="none">
            <a:spAutoFit/>
          </a:bodyPr>
          <a:lstStyle/>
          <a:p>
            <a:r>
              <a:rPr lang="zh-CN" altLang="en-US" sz="3200" b="1"/>
              <a:t>反射光增强，透射光减弱</a:t>
            </a:r>
            <a:r>
              <a:rPr lang="en-US" altLang="zh-CN" sz="3200" b="1"/>
              <a:t>—</a:t>
            </a:r>
            <a:r>
              <a:rPr lang="zh-CN" altLang="en-US" sz="3200" b="1"/>
              <a:t>增反膜</a:t>
            </a:r>
          </a:p>
        </p:txBody>
      </p:sp>
      <p:sp>
        <p:nvSpPr>
          <p:cNvPr id="7" name="Text Box 6"/>
          <p:cNvSpPr txBox="1">
            <a:spLocks noChangeArrowheads="1"/>
          </p:cNvSpPr>
          <p:nvPr/>
        </p:nvSpPr>
        <p:spPr bwMode="auto">
          <a:xfrm>
            <a:off x="2700338" y="3187700"/>
            <a:ext cx="6302375" cy="579438"/>
          </a:xfrm>
          <a:prstGeom prst="rect">
            <a:avLst/>
          </a:prstGeom>
          <a:noFill/>
          <a:ln w="9525">
            <a:noFill/>
            <a:miter lim="800000"/>
            <a:headEnd/>
            <a:tailEnd/>
          </a:ln>
        </p:spPr>
        <p:txBody>
          <a:bodyPr wrap="none">
            <a:spAutoFit/>
          </a:bodyPr>
          <a:lstStyle/>
          <a:p>
            <a:r>
              <a:rPr lang="zh-CN" altLang="en-US" sz="3200" b="1"/>
              <a:t>反射光减弱，透射光增强</a:t>
            </a:r>
            <a:r>
              <a:rPr lang="en-US" altLang="zh-CN" sz="3200" b="1"/>
              <a:t>—</a:t>
            </a:r>
            <a:r>
              <a:rPr lang="zh-CN" altLang="en-US" sz="3200" b="1"/>
              <a:t>增透膜</a:t>
            </a:r>
          </a:p>
        </p:txBody>
      </p:sp>
      <p:sp>
        <p:nvSpPr>
          <p:cNvPr id="8" name="AutoShape 7"/>
          <p:cNvSpPr>
            <a:spLocks/>
          </p:cNvSpPr>
          <p:nvPr/>
        </p:nvSpPr>
        <p:spPr bwMode="auto">
          <a:xfrm>
            <a:off x="900113" y="2395538"/>
            <a:ext cx="215900" cy="1152525"/>
          </a:xfrm>
          <a:prstGeom prst="leftBrace">
            <a:avLst>
              <a:gd name="adj1" fmla="val 44485"/>
              <a:gd name="adj2" fmla="val 50000"/>
            </a:avLst>
          </a:prstGeom>
          <a:noFill/>
          <a:ln w="38100">
            <a:solidFill>
              <a:schemeClr val="tx1"/>
            </a:solidFill>
            <a:round/>
            <a:headEnd/>
            <a:tailEnd/>
          </a:ln>
        </p:spPr>
        <p:txBody>
          <a:bodyPr wrap="none" anchor="ctr"/>
          <a:lstStyle/>
          <a:p>
            <a:endParaRPr lang="zh-CN" altLang="en-US"/>
          </a:p>
        </p:txBody>
      </p:sp>
      <p:graphicFrame>
        <p:nvGraphicFramePr>
          <p:cNvPr id="9" name="Object 8"/>
          <p:cNvGraphicFramePr>
            <a:graphicFrameLocks noChangeAspect="1"/>
          </p:cNvGraphicFramePr>
          <p:nvPr/>
        </p:nvGraphicFramePr>
        <p:xfrm>
          <a:off x="1331913" y="2252663"/>
          <a:ext cx="522287" cy="498475"/>
        </p:xfrm>
        <a:graphic>
          <a:graphicData uri="http://schemas.openxmlformats.org/presentationml/2006/ole">
            <p:oleObj spid="_x0000_s50179" name="公式" r:id="rId5" imgW="202936" imgH="177569" progId="">
              <p:embed/>
            </p:oleObj>
          </a:graphicData>
        </a:graphic>
      </p:graphicFrame>
      <p:graphicFrame>
        <p:nvGraphicFramePr>
          <p:cNvPr id="10" name="Object 9"/>
          <p:cNvGraphicFramePr>
            <a:graphicFrameLocks noChangeAspect="1"/>
          </p:cNvGraphicFramePr>
          <p:nvPr/>
        </p:nvGraphicFramePr>
        <p:xfrm>
          <a:off x="1187450" y="2971800"/>
          <a:ext cx="1468438" cy="1104900"/>
        </p:xfrm>
        <a:graphic>
          <a:graphicData uri="http://schemas.openxmlformats.org/presentationml/2006/ole">
            <p:oleObj spid="_x0000_s50180" name="公式" r:id="rId6" imgW="571252" imgH="393529" progId="">
              <p:embed/>
            </p:oleObj>
          </a:graphicData>
        </a:graphic>
      </p:graphicFrame>
      <p:sp>
        <p:nvSpPr>
          <p:cNvPr id="11" name="Text Box 10"/>
          <p:cNvSpPr txBox="1">
            <a:spLocks noChangeArrowheads="1"/>
          </p:cNvSpPr>
          <p:nvPr/>
        </p:nvSpPr>
        <p:spPr bwMode="auto">
          <a:xfrm>
            <a:off x="250825" y="4508500"/>
            <a:ext cx="9091613" cy="1066800"/>
          </a:xfrm>
          <a:prstGeom prst="rect">
            <a:avLst/>
          </a:prstGeom>
          <a:noFill/>
          <a:ln w="9525">
            <a:noFill/>
            <a:miter lim="800000"/>
            <a:headEnd/>
            <a:tailEnd/>
          </a:ln>
        </p:spPr>
        <p:txBody>
          <a:bodyPr>
            <a:spAutoFit/>
          </a:bodyPr>
          <a:lstStyle/>
          <a:p>
            <a:r>
              <a:rPr kumimoji="1" lang="en-US" altLang="zh-CN" sz="3200" b="1">
                <a:solidFill>
                  <a:srgbClr val="FF3300"/>
                </a:solidFill>
                <a:latin typeface="Times New Roman" pitchFamily="18" charset="0"/>
              </a:rPr>
              <a:t>*</a:t>
            </a:r>
            <a:r>
              <a:rPr kumimoji="1" lang="zh-CN" altLang="en-US" sz="3200" b="1">
                <a:latin typeface="Times New Roman" pitchFamily="18" charset="0"/>
              </a:rPr>
              <a:t>照相机镜头、太阳能电池、珠宝、激光谐振腔反射镜  表面都镀有增透膜或增反膜。</a:t>
            </a:r>
          </a:p>
        </p:txBody>
      </p:sp>
      <p:sp>
        <p:nvSpPr>
          <p:cNvPr id="12" name="Text Box 11"/>
          <p:cNvSpPr txBox="1">
            <a:spLocks noChangeArrowheads="1"/>
          </p:cNvSpPr>
          <p:nvPr/>
        </p:nvSpPr>
        <p:spPr bwMode="auto">
          <a:xfrm>
            <a:off x="323850" y="5589588"/>
            <a:ext cx="9324975" cy="579437"/>
          </a:xfrm>
          <a:prstGeom prst="rect">
            <a:avLst/>
          </a:prstGeom>
          <a:noFill/>
          <a:ln w="9525">
            <a:noFill/>
            <a:miter lim="800000"/>
            <a:headEnd/>
            <a:tailEnd/>
          </a:ln>
        </p:spPr>
        <p:txBody>
          <a:bodyPr>
            <a:spAutoFit/>
          </a:bodyPr>
          <a:lstStyle/>
          <a:p>
            <a:r>
              <a:rPr kumimoji="1" lang="en-US" altLang="zh-CN" sz="3200" b="1">
                <a:solidFill>
                  <a:srgbClr val="FF3300"/>
                </a:solidFill>
                <a:latin typeface="Times New Roman" pitchFamily="18" charset="0"/>
              </a:rPr>
              <a:t>*</a:t>
            </a:r>
            <a:r>
              <a:rPr kumimoji="1" lang="zh-CN" altLang="en-US" sz="3200" b="1">
                <a:latin typeface="Times New Roman" pitchFamily="18" charset="0"/>
              </a:rPr>
              <a:t>判断薄膜（</a:t>
            </a:r>
            <a:r>
              <a:rPr kumimoji="1" lang="en-US" altLang="zh-CN" sz="3200" b="1">
                <a:latin typeface="Times New Roman" pitchFamily="18" charset="0"/>
              </a:rPr>
              <a:t>SiO</a:t>
            </a:r>
            <a:r>
              <a:rPr kumimoji="1" lang="en-US" altLang="zh-CN" sz="3200" b="1" baseline="-25000">
                <a:latin typeface="Times New Roman" pitchFamily="18" charset="0"/>
              </a:rPr>
              <a:t>2</a:t>
            </a:r>
            <a:r>
              <a:rPr kumimoji="1" lang="zh-CN" altLang="en-US" sz="3200" b="1">
                <a:latin typeface="Times New Roman" pitchFamily="18" charset="0"/>
              </a:rPr>
              <a:t>）生长情况，隐形飞机等。</a:t>
            </a:r>
            <a:endParaRPr kumimoji="1" lang="zh-CN" altLang="en-US" sz="3200">
              <a:latin typeface="Times New Roman" pitchFamily="18" charset="0"/>
            </a:endParaRPr>
          </a:p>
        </p:txBody>
      </p:sp>
      <p:sp>
        <p:nvSpPr>
          <p:cNvPr id="13" name="Rectangle 12"/>
          <p:cNvSpPr>
            <a:spLocks noChangeArrowheads="1"/>
          </p:cNvSpPr>
          <p:nvPr/>
        </p:nvSpPr>
        <p:spPr bwMode="auto">
          <a:xfrm>
            <a:off x="250825" y="4005263"/>
            <a:ext cx="1371600" cy="579437"/>
          </a:xfrm>
          <a:prstGeom prst="rect">
            <a:avLst/>
          </a:prstGeom>
          <a:noFill/>
          <a:ln w="9525">
            <a:noFill/>
            <a:miter lim="800000"/>
            <a:headEnd/>
            <a:tailEnd/>
          </a:ln>
        </p:spPr>
        <p:txBody>
          <a:bodyPr>
            <a:spAutoFit/>
          </a:bodyPr>
          <a:lstStyle/>
          <a:p>
            <a:r>
              <a:rPr kumimoji="1" lang="zh-CN" altLang="en-US" sz="3200" b="1">
                <a:solidFill>
                  <a:srgbClr val="0000FF"/>
                </a:solidFill>
                <a:latin typeface="Times New Roman" pitchFamily="18" charset="0"/>
              </a:rPr>
              <a:t>应用</a:t>
            </a:r>
            <a:r>
              <a:rPr kumimoji="1" lang="en-US" altLang="zh-CN" sz="3200" b="1">
                <a:solidFill>
                  <a:srgbClr val="0000FF"/>
                </a:solidFill>
                <a:latin typeface="Times New Roman" pitchFamily="18" charset="0"/>
              </a:rPr>
              <a:t>:</a:t>
            </a:r>
          </a:p>
        </p:txBody>
      </p:sp>
      <p:sp>
        <p:nvSpPr>
          <p:cNvPr id="14" name="Oval 20"/>
          <p:cNvSpPr>
            <a:spLocks noChangeArrowheads="1"/>
          </p:cNvSpPr>
          <p:nvPr/>
        </p:nvSpPr>
        <p:spPr bwMode="auto">
          <a:xfrm>
            <a:off x="4572000" y="603250"/>
            <a:ext cx="4248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34831" name="Rectangle 23"/>
          <p:cNvSpPr>
            <a:spLocks noChangeArrowheads="1"/>
          </p:cNvSpPr>
          <p:nvPr/>
        </p:nvSpPr>
        <p:spPr bwMode="auto">
          <a:xfrm>
            <a:off x="5175250" y="65088"/>
            <a:ext cx="36449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11-3 </a:t>
            </a:r>
            <a:r>
              <a:rPr kumimoji="1" lang="zh-CN" altLang="en-US" sz="2800" b="1">
                <a:solidFill>
                  <a:srgbClr val="000066"/>
                </a:solidFill>
                <a:latin typeface="楷体_GB2312" pitchFamily="49" charset="-122"/>
                <a:ea typeface="楷体_GB2312" pitchFamily="49" charset="-122"/>
              </a:rPr>
              <a:t>光程 薄膜干涉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iterate type="lt">
                                    <p:tmPct val="100000"/>
                                  </p:iterate>
                                  <p:childTnLst>
                                    <p:set>
                                      <p:cBhvr>
                                        <p:cTn id="36" dur="1" fill="hold">
                                          <p:stCondLst>
                                            <p:cond delay="0"/>
                                          </p:stCondLst>
                                        </p:cTn>
                                        <p:tgtEl>
                                          <p:spTgt spid="13"/>
                                        </p:tgtEl>
                                        <p:attrNameLst>
                                          <p:attrName>style.visibility</p:attrName>
                                        </p:attrNameLst>
                                      </p:cBhvr>
                                      <p:to>
                                        <p:strVal val="visible"/>
                                      </p:to>
                                    </p:set>
                                    <p:animEffect transition="in" filter="dissolve">
                                      <p:cBhvr>
                                        <p:cTn id="37" dur="75"/>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linds(horizontal)">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linds(horizontal)">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11" grpId="0" autoUpdateAnimBg="0"/>
      <p:bldP spid="12" grpId="0" autoUpdateAnimBg="0"/>
      <p:bldP spid="13"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1" name="灯片编号占位符 1"/>
          <p:cNvSpPr>
            <a:spLocks noGrp="1"/>
          </p:cNvSpPr>
          <p:nvPr>
            <p:ph type="sldNum" sz="quarter" idx="10"/>
          </p:nvPr>
        </p:nvSpPr>
        <p:spPr>
          <a:noFill/>
        </p:spPr>
        <p:txBody>
          <a:bodyPr/>
          <a:lstStyle/>
          <a:p>
            <a:fld id="{9166FCA9-6B93-4A3B-891B-C85878A33A5C}" type="slidenum">
              <a:rPr lang="en-US" altLang="zh-CN" smtClean="0"/>
              <a:pPr/>
              <a:t>55</a:t>
            </a:fld>
            <a:endParaRPr lang="en-US" altLang="zh-CN" smtClean="0"/>
          </a:p>
        </p:txBody>
      </p:sp>
      <p:grpSp>
        <p:nvGrpSpPr>
          <p:cNvPr id="2" name="Group 40"/>
          <p:cNvGrpSpPr>
            <a:grpSpLocks/>
          </p:cNvGrpSpPr>
          <p:nvPr/>
        </p:nvGrpSpPr>
        <p:grpSpPr bwMode="auto">
          <a:xfrm>
            <a:off x="685800" y="2590800"/>
            <a:ext cx="2819400" cy="2667000"/>
            <a:chOff x="432" y="1536"/>
            <a:chExt cx="1776" cy="1680"/>
          </a:xfrm>
        </p:grpSpPr>
        <p:grpSp>
          <p:nvGrpSpPr>
            <p:cNvPr id="3" name="Group 39"/>
            <p:cNvGrpSpPr>
              <a:grpSpLocks/>
            </p:cNvGrpSpPr>
            <p:nvPr/>
          </p:nvGrpSpPr>
          <p:grpSpPr bwMode="auto">
            <a:xfrm>
              <a:off x="432" y="1536"/>
              <a:ext cx="1776" cy="1680"/>
              <a:chOff x="432" y="1536"/>
              <a:chExt cx="1776" cy="1680"/>
            </a:xfrm>
          </p:grpSpPr>
          <p:sp>
            <p:nvSpPr>
              <p:cNvPr id="35870" name="Rectangle 22"/>
              <p:cNvSpPr>
                <a:spLocks noChangeArrowheads="1"/>
              </p:cNvSpPr>
              <p:nvPr/>
            </p:nvSpPr>
            <p:spPr bwMode="auto">
              <a:xfrm>
                <a:off x="432" y="1584"/>
                <a:ext cx="1776" cy="1632"/>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35871" name="Line 23"/>
              <p:cNvSpPr>
                <a:spLocks noChangeShapeType="1"/>
              </p:cNvSpPr>
              <p:nvPr/>
            </p:nvSpPr>
            <p:spPr bwMode="auto">
              <a:xfrm>
                <a:off x="1049" y="1728"/>
                <a:ext cx="0" cy="960"/>
              </a:xfrm>
              <a:prstGeom prst="line">
                <a:avLst/>
              </a:prstGeom>
              <a:noFill/>
              <a:ln w="38100">
                <a:solidFill>
                  <a:srgbClr val="009900"/>
                </a:solidFill>
                <a:round/>
                <a:headEnd/>
                <a:tailEnd type="triangle" w="sm" len="lg"/>
              </a:ln>
            </p:spPr>
            <p:txBody>
              <a:bodyPr wrap="none" anchor="ctr"/>
              <a:lstStyle/>
              <a:p>
                <a:endParaRPr lang="zh-CN" altLang="en-US"/>
              </a:p>
            </p:txBody>
          </p:sp>
          <p:sp>
            <p:nvSpPr>
              <p:cNvPr id="35872" name="Line 24"/>
              <p:cNvSpPr>
                <a:spLocks noChangeShapeType="1"/>
              </p:cNvSpPr>
              <p:nvPr/>
            </p:nvSpPr>
            <p:spPr bwMode="auto">
              <a:xfrm flipV="1">
                <a:off x="1223" y="1776"/>
                <a:ext cx="0" cy="672"/>
              </a:xfrm>
              <a:prstGeom prst="line">
                <a:avLst/>
              </a:prstGeom>
              <a:noFill/>
              <a:ln w="28575">
                <a:solidFill>
                  <a:srgbClr val="009900"/>
                </a:solidFill>
                <a:round/>
                <a:headEnd/>
                <a:tailEnd type="triangle" w="sm" len="lg"/>
              </a:ln>
            </p:spPr>
            <p:txBody>
              <a:bodyPr wrap="none" anchor="ctr"/>
              <a:lstStyle/>
              <a:p>
                <a:endParaRPr lang="zh-CN" altLang="en-US"/>
              </a:p>
            </p:txBody>
          </p:sp>
          <p:sp>
            <p:nvSpPr>
              <p:cNvPr id="35873" name="Line 25"/>
              <p:cNvSpPr>
                <a:spLocks noChangeShapeType="1"/>
              </p:cNvSpPr>
              <p:nvPr/>
            </p:nvSpPr>
            <p:spPr bwMode="auto">
              <a:xfrm flipV="1">
                <a:off x="1352" y="1824"/>
                <a:ext cx="0" cy="864"/>
              </a:xfrm>
              <a:prstGeom prst="line">
                <a:avLst/>
              </a:prstGeom>
              <a:noFill/>
              <a:ln w="28575">
                <a:solidFill>
                  <a:srgbClr val="009900"/>
                </a:solidFill>
                <a:round/>
                <a:headEnd/>
                <a:tailEnd type="triangle" w="sm" len="lg"/>
              </a:ln>
            </p:spPr>
            <p:txBody>
              <a:bodyPr wrap="none" anchor="ctr"/>
              <a:lstStyle/>
              <a:p>
                <a:endParaRPr lang="zh-CN" altLang="en-US"/>
              </a:p>
            </p:txBody>
          </p:sp>
          <p:sp>
            <p:nvSpPr>
              <p:cNvPr id="35874" name="Text Box 26"/>
              <p:cNvSpPr txBox="1">
                <a:spLocks noChangeArrowheads="1"/>
              </p:cNvSpPr>
              <p:nvPr/>
            </p:nvSpPr>
            <p:spPr bwMode="auto">
              <a:xfrm>
                <a:off x="1060" y="1536"/>
                <a:ext cx="379" cy="327"/>
              </a:xfrm>
              <a:prstGeom prst="rect">
                <a:avLst/>
              </a:prstGeom>
              <a:noFill/>
              <a:ln w="9525">
                <a:noFill/>
                <a:miter lim="800000"/>
                <a:headEnd/>
                <a:tailEnd/>
              </a:ln>
            </p:spPr>
            <p:txBody>
              <a:bodyPr anchor="ctr">
                <a:spAutoFit/>
              </a:bodyPr>
              <a:lstStyle/>
              <a:p>
                <a:pPr algn="ctr" fontAlgn="t">
                  <a:spcBef>
                    <a:spcPct val="50000"/>
                  </a:spcBef>
                </a:pPr>
                <a:r>
                  <a:rPr lang="en-US" altLang="zh-CN" sz="2800" b="1">
                    <a:solidFill>
                      <a:srgbClr val="CC0000"/>
                    </a:solidFill>
                    <a:latin typeface="Times New Roman" pitchFamily="18" charset="0"/>
                  </a:rPr>
                  <a:t>2</a:t>
                </a:r>
              </a:p>
            </p:txBody>
          </p:sp>
          <p:sp>
            <p:nvSpPr>
              <p:cNvPr id="35875" name="Text Box 27"/>
              <p:cNvSpPr txBox="1">
                <a:spLocks noChangeArrowheads="1"/>
              </p:cNvSpPr>
              <p:nvPr/>
            </p:nvSpPr>
            <p:spPr bwMode="auto">
              <a:xfrm>
                <a:off x="1223" y="1536"/>
                <a:ext cx="335" cy="327"/>
              </a:xfrm>
              <a:prstGeom prst="rect">
                <a:avLst/>
              </a:prstGeom>
              <a:noFill/>
              <a:ln w="9525">
                <a:noFill/>
                <a:miter lim="800000"/>
                <a:headEnd/>
                <a:tailEnd/>
              </a:ln>
            </p:spPr>
            <p:txBody>
              <a:bodyPr anchor="ctr">
                <a:spAutoFit/>
              </a:bodyPr>
              <a:lstStyle/>
              <a:p>
                <a:pPr algn="ctr" fontAlgn="t">
                  <a:spcBef>
                    <a:spcPct val="50000"/>
                  </a:spcBef>
                </a:pPr>
                <a:r>
                  <a:rPr lang="en-US" altLang="zh-CN" sz="2800" b="1">
                    <a:solidFill>
                      <a:srgbClr val="CC0000"/>
                    </a:solidFill>
                    <a:latin typeface="Times New Roman" pitchFamily="18" charset="0"/>
                  </a:rPr>
                  <a:t>3</a:t>
                </a:r>
              </a:p>
            </p:txBody>
          </p:sp>
          <p:sp>
            <p:nvSpPr>
              <p:cNvPr id="35876" name="Line 28"/>
              <p:cNvSpPr>
                <a:spLocks noChangeShapeType="1"/>
              </p:cNvSpPr>
              <p:nvPr/>
            </p:nvSpPr>
            <p:spPr bwMode="auto">
              <a:xfrm flipH="1">
                <a:off x="1558" y="2442"/>
                <a:ext cx="390" cy="48"/>
              </a:xfrm>
              <a:prstGeom prst="line">
                <a:avLst/>
              </a:prstGeom>
              <a:noFill/>
              <a:ln w="28575">
                <a:noFill/>
                <a:round/>
                <a:headEnd/>
                <a:tailEnd type="triangle" w="sm" len="lg"/>
              </a:ln>
            </p:spPr>
            <p:txBody>
              <a:bodyPr wrap="none" anchor="ctr"/>
              <a:lstStyle/>
              <a:p>
                <a:endParaRPr lang="zh-CN" altLang="en-US"/>
              </a:p>
            </p:txBody>
          </p:sp>
          <p:sp>
            <p:nvSpPr>
              <p:cNvPr id="35877" name="Rectangle 29"/>
              <p:cNvSpPr>
                <a:spLocks noChangeArrowheads="1"/>
              </p:cNvSpPr>
              <p:nvPr/>
            </p:nvSpPr>
            <p:spPr bwMode="auto">
              <a:xfrm>
                <a:off x="605" y="2448"/>
                <a:ext cx="1430" cy="240"/>
              </a:xfrm>
              <a:prstGeom prst="rect">
                <a:avLst/>
              </a:prstGeom>
              <a:solidFill>
                <a:srgbClr val="E7A8F6">
                  <a:alpha val="50195"/>
                </a:srgbClr>
              </a:solidFill>
              <a:ln w="12700">
                <a:solidFill>
                  <a:srgbClr val="CC00CC"/>
                </a:solidFill>
                <a:miter lim="800000"/>
                <a:headEnd/>
                <a:tailEnd/>
              </a:ln>
            </p:spPr>
            <p:txBody>
              <a:bodyPr anchor="ctr">
                <a:spAutoFit/>
              </a:bodyPr>
              <a:lstStyle/>
              <a:p>
                <a:endParaRPr lang="zh-CN" altLang="en-US"/>
              </a:p>
            </p:txBody>
          </p:sp>
          <p:graphicFrame>
            <p:nvGraphicFramePr>
              <p:cNvPr id="35848" name="Object 33"/>
              <p:cNvGraphicFramePr>
                <a:graphicFrameLocks noChangeAspect="1"/>
              </p:cNvGraphicFramePr>
              <p:nvPr/>
            </p:nvGraphicFramePr>
            <p:xfrm>
              <a:off x="1818" y="2400"/>
              <a:ext cx="195" cy="288"/>
            </p:xfrm>
            <a:graphic>
              <a:graphicData uri="http://schemas.openxmlformats.org/presentationml/2006/ole">
                <p:oleObj spid="_x0000_s51208" name="Equation" r:id="rId3" imgW="190440" imgH="253800" progId="">
                  <p:embed/>
                </p:oleObj>
              </a:graphicData>
            </a:graphic>
          </p:graphicFrame>
          <p:sp>
            <p:nvSpPr>
              <p:cNvPr id="35878" name="Line 34"/>
              <p:cNvSpPr>
                <a:spLocks noChangeShapeType="1"/>
              </p:cNvSpPr>
              <p:nvPr/>
            </p:nvSpPr>
            <p:spPr bwMode="auto">
              <a:xfrm>
                <a:off x="1775" y="2448"/>
                <a:ext cx="0" cy="240"/>
              </a:xfrm>
              <a:prstGeom prst="line">
                <a:avLst/>
              </a:prstGeom>
              <a:noFill/>
              <a:ln w="12700">
                <a:solidFill>
                  <a:srgbClr val="D400D4"/>
                </a:solidFill>
                <a:prstDash val="dash"/>
                <a:round/>
                <a:headEnd type="triangle" w="sm" len="lg"/>
                <a:tailEnd type="triangle" w="sm" len="lg"/>
              </a:ln>
            </p:spPr>
            <p:txBody>
              <a:bodyPr wrap="none" anchor="ctr"/>
              <a:lstStyle/>
              <a:p>
                <a:endParaRPr lang="zh-CN" altLang="en-US"/>
              </a:p>
            </p:txBody>
          </p:sp>
          <p:graphicFrame>
            <p:nvGraphicFramePr>
              <p:cNvPr id="35849" name="Object 35"/>
              <p:cNvGraphicFramePr>
                <a:graphicFrameLocks noChangeAspect="1"/>
              </p:cNvGraphicFramePr>
              <p:nvPr/>
            </p:nvGraphicFramePr>
            <p:xfrm>
              <a:off x="605" y="2112"/>
              <a:ext cx="233" cy="328"/>
            </p:xfrm>
            <a:graphic>
              <a:graphicData uri="http://schemas.openxmlformats.org/presentationml/2006/ole">
                <p:oleObj spid="_x0000_s51209" name="Equation" r:id="rId4" imgW="253800" imgH="368280" progId="">
                  <p:embed/>
                </p:oleObj>
              </a:graphicData>
            </a:graphic>
          </p:graphicFrame>
          <p:graphicFrame>
            <p:nvGraphicFramePr>
              <p:cNvPr id="35850" name="Object 36"/>
              <p:cNvGraphicFramePr>
                <a:graphicFrameLocks noChangeAspect="1"/>
              </p:cNvGraphicFramePr>
              <p:nvPr/>
            </p:nvGraphicFramePr>
            <p:xfrm>
              <a:off x="605" y="2360"/>
              <a:ext cx="224" cy="328"/>
            </p:xfrm>
            <a:graphic>
              <a:graphicData uri="http://schemas.openxmlformats.org/presentationml/2006/ole">
                <p:oleObj spid="_x0000_s51210" name="Equation" r:id="rId5" imgW="279360" imgH="368280" progId="">
                  <p:embed/>
                </p:oleObj>
              </a:graphicData>
            </a:graphic>
          </p:graphicFrame>
        </p:grpSp>
        <p:sp>
          <p:nvSpPr>
            <p:cNvPr id="35868" name="Rectangle 30"/>
            <p:cNvSpPr>
              <a:spLocks noChangeArrowheads="1"/>
            </p:cNvSpPr>
            <p:nvPr/>
          </p:nvSpPr>
          <p:spPr bwMode="auto">
            <a:xfrm>
              <a:off x="605" y="2688"/>
              <a:ext cx="1430" cy="432"/>
            </a:xfrm>
            <a:prstGeom prst="rect">
              <a:avLst/>
            </a:prstGeom>
            <a:gradFill rotWithShape="0">
              <a:gsLst>
                <a:gs pos="0">
                  <a:srgbClr val="CCFFFF"/>
                </a:gs>
                <a:gs pos="100000">
                  <a:srgbClr val="EEFFFF"/>
                </a:gs>
              </a:gsLst>
              <a:lin ang="5400000" scaled="1"/>
            </a:gradFill>
            <a:ln w="12700">
              <a:solidFill>
                <a:srgbClr val="0099FF"/>
              </a:solidFill>
              <a:miter lim="800000"/>
              <a:headEnd/>
              <a:tailEnd/>
            </a:ln>
          </p:spPr>
          <p:txBody>
            <a:bodyPr wrap="none" anchor="ctr"/>
            <a:lstStyle/>
            <a:p>
              <a:endParaRPr lang="zh-CN" altLang="en-US"/>
            </a:p>
          </p:txBody>
        </p:sp>
        <p:sp>
          <p:nvSpPr>
            <p:cNvPr id="35869" name="Text Box 31"/>
            <p:cNvSpPr txBox="1">
              <a:spLocks noChangeArrowheads="1"/>
            </p:cNvSpPr>
            <p:nvPr/>
          </p:nvSpPr>
          <p:spPr bwMode="auto">
            <a:xfrm>
              <a:off x="692" y="2736"/>
              <a:ext cx="736" cy="327"/>
            </a:xfrm>
            <a:prstGeom prst="rect">
              <a:avLst/>
            </a:prstGeom>
            <a:noFill/>
            <a:ln w="9525">
              <a:noFill/>
              <a:miter lim="800000"/>
              <a:headEnd/>
              <a:tailEnd/>
            </a:ln>
          </p:spPr>
          <p:txBody>
            <a:bodyPr anchor="ctr">
              <a:spAutoFit/>
            </a:bodyPr>
            <a:lstStyle/>
            <a:p>
              <a:pPr algn="ctr" fontAlgn="t">
                <a:spcBef>
                  <a:spcPct val="50000"/>
                </a:spcBef>
              </a:pPr>
              <a:r>
                <a:rPr lang="zh-CN" altLang="en-US" sz="2800" b="1">
                  <a:solidFill>
                    <a:srgbClr val="000000"/>
                  </a:solidFill>
                  <a:latin typeface="Times New Roman" pitchFamily="18" charset="0"/>
                </a:rPr>
                <a:t>玻璃</a:t>
              </a:r>
            </a:p>
          </p:txBody>
        </p:sp>
        <p:graphicFrame>
          <p:nvGraphicFramePr>
            <p:cNvPr id="35847" name="Object 32"/>
            <p:cNvGraphicFramePr>
              <a:graphicFrameLocks noChangeAspect="1"/>
            </p:cNvGraphicFramePr>
            <p:nvPr/>
          </p:nvGraphicFramePr>
          <p:xfrm>
            <a:off x="1342" y="2736"/>
            <a:ext cx="606" cy="370"/>
          </p:xfrm>
          <a:graphic>
            <a:graphicData uri="http://schemas.openxmlformats.org/presentationml/2006/ole">
              <p:oleObj spid="_x0000_s51207" name="公式" r:id="rId6" imgW="698400" imgH="330120" progId="">
                <p:embed/>
              </p:oleObj>
            </a:graphicData>
          </a:graphic>
        </p:graphicFrame>
      </p:grpSp>
      <p:graphicFrame>
        <p:nvGraphicFramePr>
          <p:cNvPr id="30723" name="Object 3"/>
          <p:cNvGraphicFramePr>
            <a:graphicFrameLocks noChangeAspect="1"/>
          </p:cNvGraphicFramePr>
          <p:nvPr/>
        </p:nvGraphicFramePr>
        <p:xfrm>
          <a:off x="3721100" y="4013200"/>
          <a:ext cx="3489325" cy="1155700"/>
        </p:xfrm>
        <a:graphic>
          <a:graphicData uri="http://schemas.openxmlformats.org/presentationml/2006/ole">
            <p:oleObj spid="_x0000_s51202" name="公式" r:id="rId7" imgW="1574640" imgH="431640" progId="">
              <p:embed/>
            </p:oleObj>
          </a:graphicData>
        </a:graphic>
      </p:graphicFrame>
      <p:grpSp>
        <p:nvGrpSpPr>
          <p:cNvPr id="4" name="Group 5"/>
          <p:cNvGrpSpPr>
            <a:grpSpLocks/>
          </p:cNvGrpSpPr>
          <p:nvPr/>
        </p:nvGrpSpPr>
        <p:grpSpPr bwMode="auto">
          <a:xfrm>
            <a:off x="3733800" y="3340100"/>
            <a:ext cx="1828800" cy="579438"/>
            <a:chOff x="2256" y="2282"/>
            <a:chExt cx="1344" cy="372"/>
          </a:xfrm>
        </p:grpSpPr>
        <p:graphicFrame>
          <p:nvGraphicFramePr>
            <p:cNvPr id="35846" name="Object 6"/>
            <p:cNvGraphicFramePr>
              <a:graphicFrameLocks noChangeAspect="1"/>
            </p:cNvGraphicFramePr>
            <p:nvPr/>
          </p:nvGraphicFramePr>
          <p:xfrm>
            <a:off x="3012" y="2340"/>
            <a:ext cx="588" cy="287"/>
          </p:xfrm>
          <a:graphic>
            <a:graphicData uri="http://schemas.openxmlformats.org/presentationml/2006/ole">
              <p:oleObj spid="_x0000_s51206" name="公式" r:id="rId8" imgW="558720" imgH="253800" progId="">
                <p:embed/>
              </p:oleObj>
            </a:graphicData>
          </a:graphic>
        </p:graphicFrame>
        <p:sp>
          <p:nvSpPr>
            <p:cNvPr id="35866" name="Text Box 7"/>
            <p:cNvSpPr txBox="1">
              <a:spLocks noChangeArrowheads="1"/>
            </p:cNvSpPr>
            <p:nvPr/>
          </p:nvSpPr>
          <p:spPr bwMode="auto">
            <a:xfrm>
              <a:off x="2256" y="2282"/>
              <a:ext cx="996" cy="372"/>
            </a:xfrm>
            <a:prstGeom prst="rect">
              <a:avLst/>
            </a:prstGeom>
            <a:noFill/>
            <a:ln w="9525">
              <a:noFill/>
              <a:miter lim="800000"/>
              <a:headEnd/>
              <a:tailEnd/>
            </a:ln>
          </p:spPr>
          <p:txBody>
            <a:bodyPr anchor="ctr">
              <a:spAutoFit/>
            </a:bodyPr>
            <a:lstStyle/>
            <a:p>
              <a:pPr fontAlgn="t">
                <a:spcBef>
                  <a:spcPct val="50000"/>
                </a:spcBef>
              </a:pPr>
              <a:r>
                <a:rPr lang="zh-CN" altLang="en-US" sz="3200" b="1">
                  <a:solidFill>
                    <a:srgbClr val="333333"/>
                  </a:solidFill>
                  <a:latin typeface="Times New Roman" pitchFamily="18" charset="0"/>
                </a:rPr>
                <a:t>取</a:t>
              </a:r>
            </a:p>
          </p:txBody>
        </p:sp>
      </p:grpSp>
      <p:grpSp>
        <p:nvGrpSpPr>
          <p:cNvPr id="5" name="Group 8"/>
          <p:cNvGrpSpPr>
            <a:grpSpLocks/>
          </p:cNvGrpSpPr>
          <p:nvPr/>
        </p:nvGrpSpPr>
        <p:grpSpPr bwMode="auto">
          <a:xfrm>
            <a:off x="6781800" y="5410200"/>
            <a:ext cx="2362200" cy="584200"/>
            <a:chOff x="4080" y="3590"/>
            <a:chExt cx="1680" cy="316"/>
          </a:xfrm>
        </p:grpSpPr>
        <p:graphicFrame>
          <p:nvGraphicFramePr>
            <p:cNvPr id="35845" name="Object 9"/>
            <p:cNvGraphicFramePr>
              <a:graphicFrameLocks noChangeAspect="1"/>
            </p:cNvGraphicFramePr>
            <p:nvPr/>
          </p:nvGraphicFramePr>
          <p:xfrm>
            <a:off x="4080" y="3600"/>
            <a:ext cx="440" cy="306"/>
          </p:xfrm>
          <a:graphic>
            <a:graphicData uri="http://schemas.openxmlformats.org/presentationml/2006/ole">
              <p:oleObj spid="_x0000_s51205" name="Equation" r:id="rId9" imgW="253800" imgH="177480" progId="">
                <p:embed/>
              </p:oleObj>
            </a:graphicData>
          </a:graphic>
        </p:graphicFrame>
        <p:sp>
          <p:nvSpPr>
            <p:cNvPr id="35865" name="Text Box 10"/>
            <p:cNvSpPr txBox="1">
              <a:spLocks noChangeArrowheads="1"/>
            </p:cNvSpPr>
            <p:nvPr/>
          </p:nvSpPr>
          <p:spPr bwMode="auto">
            <a:xfrm>
              <a:off x="4416" y="3590"/>
              <a:ext cx="1344" cy="313"/>
            </a:xfrm>
            <a:prstGeom prst="rect">
              <a:avLst/>
            </a:prstGeom>
            <a:noFill/>
            <a:ln w="9525">
              <a:noFill/>
              <a:miter lim="800000"/>
              <a:headEnd/>
              <a:tailEnd/>
            </a:ln>
          </p:spPr>
          <p:txBody>
            <a:bodyPr anchor="ctr">
              <a:spAutoFit/>
            </a:bodyPr>
            <a:lstStyle/>
            <a:p>
              <a:pPr algn="ctr" fontAlgn="t">
                <a:spcBef>
                  <a:spcPct val="50000"/>
                </a:spcBef>
              </a:pPr>
              <a:r>
                <a:rPr lang="zh-CN" altLang="en-US" sz="2800" b="1">
                  <a:solidFill>
                    <a:srgbClr val="333333"/>
                  </a:solidFill>
                  <a:latin typeface="Times New Roman" pitchFamily="18" charset="0"/>
                </a:rPr>
                <a:t>（</a:t>
              </a:r>
              <a:r>
                <a:rPr lang="zh-CN" altLang="en-US" sz="3200" b="1">
                  <a:solidFill>
                    <a:srgbClr val="CC0000"/>
                  </a:solidFill>
                  <a:latin typeface="Times New Roman" pitchFamily="18" charset="0"/>
                </a:rPr>
                <a:t>增强</a:t>
              </a:r>
              <a:r>
                <a:rPr lang="zh-CN" altLang="en-US" sz="2800" b="1">
                  <a:solidFill>
                    <a:srgbClr val="333333"/>
                  </a:solidFill>
                  <a:latin typeface="Times New Roman" pitchFamily="18" charset="0"/>
                </a:rPr>
                <a:t>）</a:t>
              </a:r>
            </a:p>
          </p:txBody>
        </p:sp>
      </p:grpSp>
      <p:sp>
        <p:nvSpPr>
          <p:cNvPr id="30731" name="Text Box 11"/>
          <p:cNvSpPr txBox="1">
            <a:spLocks noChangeArrowheads="1"/>
          </p:cNvSpPr>
          <p:nvPr/>
        </p:nvSpPr>
        <p:spPr bwMode="auto">
          <a:xfrm>
            <a:off x="685800" y="5405438"/>
            <a:ext cx="2819400" cy="528637"/>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p:spPr>
        <p:txBody>
          <a:bodyPr anchor="ctr">
            <a:spAutoFit/>
          </a:bodyPr>
          <a:lstStyle/>
          <a:p>
            <a:pPr algn="ctr" fontAlgn="t">
              <a:spcBef>
                <a:spcPct val="50000"/>
              </a:spcBef>
              <a:defRPr/>
            </a:pPr>
            <a:r>
              <a:rPr lang="zh-CN" altLang="en-US" sz="2800" b="1">
                <a:solidFill>
                  <a:srgbClr val="333333"/>
                </a:solidFill>
                <a:latin typeface="Times New Roman" pitchFamily="18" charset="0"/>
              </a:rPr>
              <a:t>氟化镁为增透膜</a:t>
            </a:r>
          </a:p>
        </p:txBody>
      </p:sp>
      <p:sp>
        <p:nvSpPr>
          <p:cNvPr id="35856" name="Text Box 12"/>
          <p:cNvSpPr txBox="1">
            <a:spLocks noChangeArrowheads="1"/>
          </p:cNvSpPr>
          <p:nvPr/>
        </p:nvSpPr>
        <p:spPr bwMode="auto">
          <a:xfrm>
            <a:off x="533400" y="830263"/>
            <a:ext cx="8077200" cy="1844675"/>
          </a:xfrm>
          <a:prstGeom prst="rect">
            <a:avLst/>
          </a:prstGeom>
          <a:noFill/>
          <a:ln w="9525">
            <a:noFill/>
            <a:miter lim="800000"/>
            <a:headEnd/>
            <a:tailEnd/>
          </a:ln>
        </p:spPr>
        <p:txBody>
          <a:bodyPr anchor="ctr">
            <a:spAutoFit/>
          </a:bodyPr>
          <a:lstStyle/>
          <a:p>
            <a:pPr fontAlgn="t">
              <a:lnSpc>
                <a:spcPct val="120000"/>
              </a:lnSpc>
              <a:spcBef>
                <a:spcPct val="50000"/>
              </a:spcBef>
            </a:pPr>
            <a:r>
              <a:rPr lang="zh-CN" altLang="en-US" sz="3200" b="1">
                <a:solidFill>
                  <a:srgbClr val="CC0000"/>
                </a:solidFill>
                <a:latin typeface="Times New Roman" pitchFamily="18" charset="0"/>
              </a:rPr>
              <a:t>　　例    </a:t>
            </a:r>
            <a:r>
              <a:rPr lang="zh-CN" altLang="en-US" sz="3200" b="1">
                <a:solidFill>
                  <a:srgbClr val="333333"/>
                </a:solidFill>
                <a:latin typeface="Times New Roman" pitchFamily="18" charset="0"/>
              </a:rPr>
              <a:t>为了增加透射率，求氟化镁膜的最小厚度．已知 空气</a:t>
            </a:r>
            <a:r>
              <a:rPr lang="en-US" altLang="zh-CN" sz="3200" i="1">
                <a:solidFill>
                  <a:srgbClr val="333333"/>
                </a:solidFill>
                <a:latin typeface="Times New Roman" pitchFamily="18" charset="0"/>
              </a:rPr>
              <a:t>n</a:t>
            </a:r>
            <a:r>
              <a:rPr lang="en-US" altLang="zh-CN" sz="3200" baseline="-58000">
                <a:solidFill>
                  <a:srgbClr val="333333"/>
                </a:solidFill>
                <a:latin typeface="Times New Roman" pitchFamily="18" charset="0"/>
              </a:rPr>
              <a:t>1</a:t>
            </a:r>
            <a:r>
              <a:rPr lang="en-US" altLang="zh-CN" sz="3200">
                <a:solidFill>
                  <a:srgbClr val="333333"/>
                </a:solidFill>
                <a:latin typeface="Times New Roman" pitchFamily="18" charset="0"/>
              </a:rPr>
              <a:t>=1.00</a:t>
            </a:r>
            <a:r>
              <a:rPr lang="zh-CN" altLang="en-US" sz="3200" b="1">
                <a:solidFill>
                  <a:srgbClr val="333333"/>
                </a:solidFill>
                <a:latin typeface="Times New Roman" pitchFamily="18" charset="0"/>
              </a:rPr>
              <a:t>，氟化镁 </a:t>
            </a:r>
            <a:r>
              <a:rPr lang="en-US" altLang="zh-CN" sz="3200" i="1">
                <a:solidFill>
                  <a:srgbClr val="333333"/>
                </a:solidFill>
                <a:latin typeface="Times New Roman" pitchFamily="18" charset="0"/>
              </a:rPr>
              <a:t>n</a:t>
            </a:r>
            <a:r>
              <a:rPr lang="en-US" altLang="zh-CN" sz="3200" baseline="-58000">
                <a:solidFill>
                  <a:srgbClr val="333333"/>
                </a:solidFill>
                <a:latin typeface="Times New Roman" pitchFamily="18" charset="0"/>
              </a:rPr>
              <a:t>2</a:t>
            </a:r>
            <a:r>
              <a:rPr lang="en-US" altLang="zh-CN" sz="3200">
                <a:solidFill>
                  <a:srgbClr val="333333"/>
                </a:solidFill>
                <a:latin typeface="Times New Roman" pitchFamily="18" charset="0"/>
              </a:rPr>
              <a:t>=1.38</a:t>
            </a:r>
            <a:r>
              <a:rPr lang="en-US" altLang="zh-CN" sz="3200" b="1">
                <a:solidFill>
                  <a:srgbClr val="333333"/>
                </a:solidFill>
                <a:latin typeface="Times New Roman" pitchFamily="18" charset="0"/>
              </a:rPr>
              <a:t> </a:t>
            </a:r>
            <a:r>
              <a:rPr lang="zh-CN" altLang="en-US" sz="3200" b="1">
                <a:solidFill>
                  <a:srgbClr val="333333"/>
                </a:solidFill>
                <a:latin typeface="Times New Roman" pitchFamily="18" charset="0"/>
              </a:rPr>
              <a:t>，</a:t>
            </a:r>
            <a:r>
              <a:rPr lang="zh-CN" altLang="en-US" sz="3200" i="1">
                <a:solidFill>
                  <a:srgbClr val="333333"/>
                </a:solidFill>
                <a:latin typeface="Times New Roman" pitchFamily="18" charset="0"/>
                <a:sym typeface="Symbol" pitchFamily="18" charset="2"/>
              </a:rPr>
              <a:t></a:t>
            </a:r>
            <a:r>
              <a:rPr lang="en-US" altLang="zh-CN" sz="3200">
                <a:solidFill>
                  <a:srgbClr val="333333"/>
                </a:solidFill>
                <a:latin typeface="Times New Roman" pitchFamily="18" charset="0"/>
                <a:sym typeface="Symbol" pitchFamily="18" charset="2"/>
              </a:rPr>
              <a:t>=550 nm</a:t>
            </a:r>
            <a:endParaRPr lang="en-US" altLang="zh-CN" sz="3200">
              <a:solidFill>
                <a:srgbClr val="333333"/>
              </a:solidFill>
              <a:latin typeface="Times New Roman" pitchFamily="18" charset="0"/>
            </a:endParaRPr>
          </a:p>
        </p:txBody>
      </p:sp>
      <p:grpSp>
        <p:nvGrpSpPr>
          <p:cNvPr id="6" name="Group 13"/>
          <p:cNvGrpSpPr>
            <a:grpSpLocks/>
          </p:cNvGrpSpPr>
          <p:nvPr/>
        </p:nvGrpSpPr>
        <p:grpSpPr bwMode="auto">
          <a:xfrm>
            <a:off x="3505200" y="2613025"/>
            <a:ext cx="4191000" cy="1349375"/>
            <a:chOff x="2304" y="1751"/>
            <a:chExt cx="2880" cy="921"/>
          </a:xfrm>
        </p:grpSpPr>
        <p:grpSp>
          <p:nvGrpSpPr>
            <p:cNvPr id="7" name="Group 14"/>
            <p:cNvGrpSpPr>
              <a:grpSpLocks/>
            </p:cNvGrpSpPr>
            <p:nvPr/>
          </p:nvGrpSpPr>
          <p:grpSpPr bwMode="auto">
            <a:xfrm>
              <a:off x="2640" y="1751"/>
              <a:ext cx="2544" cy="921"/>
              <a:chOff x="2640" y="1751"/>
              <a:chExt cx="2544" cy="921"/>
            </a:xfrm>
          </p:grpSpPr>
          <p:sp>
            <p:nvSpPr>
              <p:cNvPr id="30735" name="Text Box 15"/>
              <p:cNvSpPr txBox="1">
                <a:spLocks noChangeArrowheads="1"/>
              </p:cNvSpPr>
              <p:nvPr/>
            </p:nvSpPr>
            <p:spPr bwMode="auto">
              <a:xfrm>
                <a:off x="4032" y="2270"/>
                <a:ext cx="816" cy="402"/>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p:spPr>
            <p:txBody>
              <a:bodyPr anchor="ctr">
                <a:spAutoFit/>
              </a:bodyPr>
              <a:lstStyle/>
              <a:p>
                <a:pPr algn="ctr" fontAlgn="t">
                  <a:spcBef>
                    <a:spcPct val="50000"/>
                  </a:spcBef>
                  <a:defRPr/>
                </a:pPr>
                <a:r>
                  <a:rPr lang="zh-CN" altLang="en-US" sz="3200" b="1">
                    <a:solidFill>
                      <a:srgbClr val="333333"/>
                    </a:solidFill>
                    <a:latin typeface="Times New Roman" pitchFamily="18" charset="0"/>
                  </a:rPr>
                  <a:t>减弱</a:t>
                </a:r>
              </a:p>
            </p:txBody>
          </p:sp>
          <p:graphicFrame>
            <p:nvGraphicFramePr>
              <p:cNvPr id="35844" name="Object 16"/>
              <p:cNvGraphicFramePr>
                <a:graphicFrameLocks noChangeAspect="1"/>
              </p:cNvGraphicFramePr>
              <p:nvPr/>
            </p:nvGraphicFramePr>
            <p:xfrm>
              <a:off x="2640" y="1751"/>
              <a:ext cx="2544" cy="649"/>
            </p:xfrm>
            <a:graphic>
              <a:graphicData uri="http://schemas.openxmlformats.org/presentationml/2006/ole">
                <p:oleObj spid="_x0000_s51204" name="Equation" r:id="rId10" imgW="2654280" imgH="723600" progId="">
                  <p:embed/>
                </p:oleObj>
              </a:graphicData>
            </a:graphic>
          </p:graphicFrame>
        </p:grpSp>
        <p:sp>
          <p:nvSpPr>
            <p:cNvPr id="35863" name="Text Box 17"/>
            <p:cNvSpPr txBox="1">
              <a:spLocks noChangeArrowheads="1"/>
            </p:cNvSpPr>
            <p:nvPr/>
          </p:nvSpPr>
          <p:spPr bwMode="auto">
            <a:xfrm>
              <a:off x="2304" y="1916"/>
              <a:ext cx="672" cy="395"/>
            </a:xfrm>
            <a:prstGeom prst="rect">
              <a:avLst/>
            </a:prstGeom>
            <a:noFill/>
            <a:ln w="9525">
              <a:noFill/>
              <a:miter lim="800000"/>
              <a:headEnd/>
              <a:tailEnd/>
            </a:ln>
          </p:spPr>
          <p:txBody>
            <a:bodyPr>
              <a:spAutoFit/>
            </a:bodyPr>
            <a:lstStyle/>
            <a:p>
              <a:pPr fontAlgn="t">
                <a:spcBef>
                  <a:spcPct val="50000"/>
                </a:spcBef>
              </a:pPr>
              <a:r>
                <a:rPr lang="zh-CN" altLang="en-US" sz="3200" b="1">
                  <a:solidFill>
                    <a:srgbClr val="CC0000"/>
                  </a:solidFill>
                </a:rPr>
                <a:t>解</a:t>
              </a:r>
              <a:r>
                <a:rPr lang="zh-CN" altLang="en-US" sz="2800" b="1">
                  <a:solidFill>
                    <a:srgbClr val="333333"/>
                  </a:solidFill>
                </a:rPr>
                <a:t> </a:t>
              </a:r>
            </a:p>
          </p:txBody>
        </p:sp>
      </p:grpSp>
      <p:grpSp>
        <p:nvGrpSpPr>
          <p:cNvPr id="8" name="Group 37"/>
          <p:cNvGrpSpPr>
            <a:grpSpLocks/>
          </p:cNvGrpSpPr>
          <p:nvPr/>
        </p:nvGrpSpPr>
        <p:grpSpPr bwMode="auto">
          <a:xfrm>
            <a:off x="3733800" y="5191125"/>
            <a:ext cx="3124200" cy="996950"/>
            <a:chOff x="2256" y="3174"/>
            <a:chExt cx="1968" cy="628"/>
          </a:xfrm>
        </p:grpSpPr>
        <p:graphicFrame>
          <p:nvGraphicFramePr>
            <p:cNvPr id="35843" name="Object 19"/>
            <p:cNvGraphicFramePr>
              <a:graphicFrameLocks noChangeAspect="1"/>
            </p:cNvGraphicFramePr>
            <p:nvPr/>
          </p:nvGraphicFramePr>
          <p:xfrm>
            <a:off x="2592" y="3174"/>
            <a:ext cx="1632" cy="628"/>
          </p:xfrm>
          <a:graphic>
            <a:graphicData uri="http://schemas.openxmlformats.org/presentationml/2006/ole">
              <p:oleObj spid="_x0000_s51203" name="Equation" r:id="rId11" imgW="1688760" imgH="723600" progId="">
                <p:embed/>
              </p:oleObj>
            </a:graphicData>
          </a:graphic>
        </p:graphicFrame>
        <p:sp>
          <p:nvSpPr>
            <p:cNvPr id="35861" name="Text Box 20"/>
            <p:cNvSpPr txBox="1">
              <a:spLocks noChangeArrowheads="1"/>
            </p:cNvSpPr>
            <p:nvPr/>
          </p:nvSpPr>
          <p:spPr bwMode="auto">
            <a:xfrm>
              <a:off x="2256" y="3283"/>
              <a:ext cx="682" cy="365"/>
            </a:xfrm>
            <a:prstGeom prst="rect">
              <a:avLst/>
            </a:prstGeom>
            <a:noFill/>
            <a:ln w="9525">
              <a:noFill/>
              <a:miter lim="800000"/>
              <a:headEnd/>
              <a:tailEnd/>
            </a:ln>
          </p:spPr>
          <p:txBody>
            <a:bodyPr>
              <a:spAutoFit/>
            </a:bodyPr>
            <a:lstStyle/>
            <a:p>
              <a:r>
                <a:rPr lang="zh-CN" altLang="en-US" sz="3200" b="1">
                  <a:solidFill>
                    <a:srgbClr val="1C1C1C"/>
                  </a:solidFill>
                  <a:latin typeface="Times New Roman" pitchFamily="18" charset="0"/>
                </a:rPr>
                <a:t>则</a:t>
              </a:r>
            </a:p>
          </p:txBody>
        </p:sp>
      </p:grpSp>
      <p:sp>
        <p:nvSpPr>
          <p:cNvPr id="37" name="Oval 20"/>
          <p:cNvSpPr>
            <a:spLocks noChangeArrowheads="1"/>
          </p:cNvSpPr>
          <p:nvPr/>
        </p:nvSpPr>
        <p:spPr bwMode="auto">
          <a:xfrm>
            <a:off x="4572000" y="603250"/>
            <a:ext cx="4248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35860" name="Rectangle 23"/>
          <p:cNvSpPr>
            <a:spLocks noChangeArrowheads="1"/>
          </p:cNvSpPr>
          <p:nvPr/>
        </p:nvSpPr>
        <p:spPr bwMode="auto">
          <a:xfrm>
            <a:off x="5175250" y="65088"/>
            <a:ext cx="36449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11-3 </a:t>
            </a:r>
            <a:r>
              <a:rPr kumimoji="1" lang="zh-CN" altLang="en-US" sz="2800" b="1">
                <a:solidFill>
                  <a:srgbClr val="000066"/>
                </a:solidFill>
                <a:latin typeface="楷体_GB2312" pitchFamily="49" charset="-122"/>
                <a:ea typeface="楷体_GB2312" pitchFamily="49" charset="-122"/>
              </a:rPr>
              <a:t>光程 薄膜干涉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ou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723"/>
                                        </p:tgtEl>
                                        <p:attrNameLst>
                                          <p:attrName>style.visibility</p:attrName>
                                        </p:attrNameLst>
                                      </p:cBhvr>
                                      <p:to>
                                        <p:strVal val="visible"/>
                                      </p:to>
                                    </p:set>
                                    <p:animEffect transition="in" filter="blinds(horizontal)">
                                      <p:cBhvr>
                                        <p:cTn id="17" dur="500"/>
                                        <p:tgtEl>
                                          <p:spTgt spid="3072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0731"/>
                                        </p:tgtEl>
                                        <p:attrNameLst>
                                          <p:attrName>style.visibility</p:attrName>
                                        </p:attrNameLst>
                                      </p:cBhvr>
                                      <p:to>
                                        <p:strVal val="visible"/>
                                      </p:to>
                                    </p:set>
                                    <p:animEffect transition="in" filter="blinds(horizontal)">
                                      <p:cBhvr>
                                        <p:cTn id="32" dur="500"/>
                                        <p:tgtEl>
                                          <p:spTgt spid="30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1"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灯片编号占位符 1"/>
          <p:cNvSpPr>
            <a:spLocks noGrp="1"/>
          </p:cNvSpPr>
          <p:nvPr>
            <p:ph type="sldNum" sz="quarter" idx="10"/>
          </p:nvPr>
        </p:nvSpPr>
        <p:spPr>
          <a:noFill/>
        </p:spPr>
        <p:txBody>
          <a:bodyPr/>
          <a:lstStyle/>
          <a:p>
            <a:fld id="{F3707CC3-CF9F-4DC4-B1D7-2A8A408664DF}" type="slidenum">
              <a:rPr lang="en-US" altLang="zh-CN" smtClean="0"/>
              <a:pPr/>
              <a:t>56</a:t>
            </a:fld>
            <a:endParaRPr lang="en-US" altLang="zh-CN" smtClean="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5" name="灯片编号占位符 3"/>
          <p:cNvSpPr txBox="1">
            <a:spLocks noGrp="1" noChangeArrowheads="1"/>
          </p:cNvSpPr>
          <p:nvPr/>
        </p:nvSpPr>
        <p:spPr bwMode="auto">
          <a:xfrm>
            <a:off x="6684963" y="6440488"/>
            <a:ext cx="2133600" cy="412750"/>
          </a:xfrm>
          <a:prstGeom prst="rect">
            <a:avLst/>
          </a:prstGeom>
          <a:noFill/>
          <a:ln w="9525">
            <a:noFill/>
            <a:miter lim="800000"/>
            <a:headEnd/>
            <a:tailEnd/>
          </a:ln>
        </p:spPr>
        <p:txBody>
          <a:bodyPr/>
          <a:lstStyle/>
          <a:p>
            <a:pPr algn="r"/>
            <a:fld id="{8B10142C-4A39-4A48-BE9C-354A0C2BA6E2}" type="slidenum">
              <a:rPr lang="en-US" altLang="zh-CN" sz="1400"/>
              <a:pPr algn="r"/>
              <a:t>57</a:t>
            </a:fld>
            <a:endParaRPr lang="en-US" altLang="zh-CN" sz="1400"/>
          </a:p>
        </p:txBody>
      </p:sp>
      <p:sp>
        <p:nvSpPr>
          <p:cNvPr id="4099" name="Text Box 3"/>
          <p:cNvSpPr txBox="1">
            <a:spLocks noChangeArrowheads="1"/>
          </p:cNvSpPr>
          <p:nvPr/>
        </p:nvSpPr>
        <p:spPr bwMode="auto">
          <a:xfrm>
            <a:off x="900113" y="620713"/>
            <a:ext cx="5562600" cy="579437"/>
          </a:xfrm>
          <a:prstGeom prst="rect">
            <a:avLst/>
          </a:prstGeom>
          <a:noFill/>
          <a:ln w="9525">
            <a:noFill/>
            <a:miter lim="800000"/>
            <a:headEnd/>
            <a:tailEnd/>
          </a:ln>
        </p:spPr>
        <p:txBody>
          <a:bodyPr>
            <a:spAutoFit/>
          </a:bodyPr>
          <a:lstStyle/>
          <a:p>
            <a:r>
              <a:rPr lang="zh-CN" altLang="en-US" sz="3200" b="1">
                <a:solidFill>
                  <a:srgbClr val="CC0000"/>
                </a:solidFill>
                <a:latin typeface="Times New Roman" pitchFamily="18" charset="0"/>
              </a:rPr>
              <a:t>一  劈尖  （空气隙劈尖）</a:t>
            </a:r>
            <a:endParaRPr lang="zh-CN" altLang="en-US" sz="3200">
              <a:solidFill>
                <a:srgbClr val="CC0000"/>
              </a:solidFill>
              <a:latin typeface="Times New Roman" pitchFamily="18" charset="0"/>
            </a:endParaRPr>
          </a:p>
        </p:txBody>
      </p:sp>
      <p:sp>
        <p:nvSpPr>
          <p:cNvPr id="4100" name="Text Box 4"/>
          <p:cNvSpPr txBox="1">
            <a:spLocks noChangeArrowheads="1"/>
          </p:cNvSpPr>
          <p:nvPr/>
        </p:nvSpPr>
        <p:spPr bwMode="auto">
          <a:xfrm>
            <a:off x="250825" y="4797425"/>
            <a:ext cx="7058025" cy="584200"/>
          </a:xfrm>
          <a:prstGeom prst="rect">
            <a:avLst/>
          </a:prstGeom>
          <a:noFill/>
          <a:ln w="9525">
            <a:noFill/>
            <a:miter lim="800000"/>
            <a:headEnd/>
            <a:tailEnd/>
          </a:ln>
        </p:spPr>
        <p:txBody>
          <a:bodyPr>
            <a:spAutoFit/>
          </a:bodyPr>
          <a:lstStyle/>
          <a:p>
            <a:pPr>
              <a:spcBef>
                <a:spcPct val="50000"/>
              </a:spcBef>
            </a:pPr>
            <a:r>
              <a:rPr lang="en-US" altLang="zh-CN" sz="3200">
                <a:latin typeface="Times New Roman" pitchFamily="18" charset="0"/>
              </a:rPr>
              <a:t> </a:t>
            </a:r>
            <a:r>
              <a:rPr lang="zh-CN" altLang="en-US" sz="3200">
                <a:latin typeface="Times New Roman" pitchFamily="18" charset="0"/>
              </a:rPr>
              <a:t>在劈尖厚度</a:t>
            </a:r>
            <a:r>
              <a:rPr lang="en-US" altLang="zh-CN" sz="3200">
                <a:latin typeface="Times New Roman" pitchFamily="18" charset="0"/>
              </a:rPr>
              <a:t>d</a:t>
            </a:r>
            <a:r>
              <a:rPr lang="zh-CN" altLang="en-US" sz="3200">
                <a:latin typeface="Times New Roman" pitchFamily="18" charset="0"/>
              </a:rPr>
              <a:t>处</a:t>
            </a:r>
            <a:r>
              <a:rPr lang="zh-CN" altLang="en-US" sz="3200" b="1">
                <a:latin typeface="Times New Roman" pitchFamily="18" charset="0"/>
              </a:rPr>
              <a:t>干涉</a:t>
            </a:r>
            <a:r>
              <a:rPr lang="zh-CN" altLang="en-US" sz="3200">
                <a:latin typeface="Times New Roman" pitchFamily="18" charset="0"/>
              </a:rPr>
              <a:t>（</a:t>
            </a:r>
            <a:r>
              <a:rPr lang="zh-CN" altLang="en-US" sz="3200" b="1">
                <a:solidFill>
                  <a:srgbClr val="040000"/>
                </a:solidFill>
                <a:latin typeface="Times New Roman" pitchFamily="18" charset="0"/>
              </a:rPr>
              <a:t>明暗）条件：</a:t>
            </a:r>
          </a:p>
        </p:txBody>
      </p:sp>
      <p:grpSp>
        <p:nvGrpSpPr>
          <p:cNvPr id="2" name="Group 5"/>
          <p:cNvGrpSpPr>
            <a:grpSpLocks/>
          </p:cNvGrpSpPr>
          <p:nvPr/>
        </p:nvGrpSpPr>
        <p:grpSpPr bwMode="auto">
          <a:xfrm>
            <a:off x="293688" y="5241925"/>
            <a:ext cx="8382000" cy="1066800"/>
            <a:chOff x="0" y="0"/>
            <a:chExt cx="5760" cy="672"/>
          </a:xfrm>
        </p:grpSpPr>
        <p:sp>
          <p:nvSpPr>
            <p:cNvPr id="36890" name="Rectangle 9"/>
            <p:cNvSpPr>
              <a:spLocks noChangeArrowheads="1"/>
            </p:cNvSpPr>
            <p:nvPr/>
          </p:nvSpPr>
          <p:spPr bwMode="auto">
            <a:xfrm>
              <a:off x="0" y="0"/>
              <a:ext cx="5760" cy="672"/>
            </a:xfrm>
            <a:prstGeom prst="rect">
              <a:avLst/>
            </a:prstGeom>
            <a:noFill/>
            <a:ln w="9525">
              <a:noFill/>
              <a:miter lim="800000"/>
              <a:headEnd/>
              <a:tailEnd/>
            </a:ln>
          </p:spPr>
          <p:txBody>
            <a:bodyPr wrap="none" anchor="ctr"/>
            <a:lstStyle/>
            <a:p>
              <a:endParaRPr lang="zh-CN" altLang="en-US"/>
            </a:p>
          </p:txBody>
        </p:sp>
        <p:graphicFrame>
          <p:nvGraphicFramePr>
            <p:cNvPr id="36869" name="Object 5"/>
            <p:cNvGraphicFramePr>
              <a:graphicFrameLocks noChangeAspect="1"/>
            </p:cNvGraphicFramePr>
            <p:nvPr/>
          </p:nvGraphicFramePr>
          <p:xfrm>
            <a:off x="144" y="96"/>
            <a:ext cx="2138" cy="519"/>
          </p:xfrm>
          <a:graphic>
            <a:graphicData uri="http://schemas.openxmlformats.org/presentationml/2006/ole">
              <p:oleObj spid="_x0000_s52229" r:id="rId3" imgW="2667317" imgH="711517" progId="">
                <p:embed/>
              </p:oleObj>
            </a:graphicData>
          </a:graphic>
        </p:graphicFrame>
        <p:graphicFrame>
          <p:nvGraphicFramePr>
            <p:cNvPr id="36870" name="Object 6"/>
            <p:cNvGraphicFramePr>
              <a:graphicFrameLocks noChangeAspect="1"/>
            </p:cNvGraphicFramePr>
            <p:nvPr/>
          </p:nvGraphicFramePr>
          <p:xfrm>
            <a:off x="2352" y="192"/>
            <a:ext cx="432" cy="363"/>
          </p:xfrm>
          <a:graphic>
            <a:graphicData uri="http://schemas.openxmlformats.org/presentationml/2006/ole">
              <p:oleObj spid="_x0000_s52230" r:id="rId4" imgW="393846" imgH="330374" progId="">
                <p:embed/>
              </p:oleObj>
            </a:graphicData>
          </a:graphic>
        </p:graphicFrame>
        <p:graphicFrame>
          <p:nvGraphicFramePr>
            <p:cNvPr id="36871" name="Object 7"/>
            <p:cNvGraphicFramePr>
              <a:graphicFrameLocks noChangeAspect="1"/>
            </p:cNvGraphicFramePr>
            <p:nvPr/>
          </p:nvGraphicFramePr>
          <p:xfrm>
            <a:off x="3888" y="48"/>
            <a:ext cx="1480" cy="215"/>
          </p:xfrm>
          <a:graphic>
            <a:graphicData uri="http://schemas.openxmlformats.org/presentationml/2006/ole">
              <p:oleObj spid="_x0000_s52231" r:id="rId5" imgW="2349500" imgH="342900" progId="">
                <p:embed/>
              </p:oleObj>
            </a:graphicData>
          </a:graphic>
        </p:graphicFrame>
        <p:graphicFrame>
          <p:nvGraphicFramePr>
            <p:cNvPr id="36872" name="Object 8"/>
            <p:cNvGraphicFramePr>
              <a:graphicFrameLocks noChangeAspect="1"/>
            </p:cNvGraphicFramePr>
            <p:nvPr/>
          </p:nvGraphicFramePr>
          <p:xfrm>
            <a:off x="2880" y="48"/>
            <a:ext cx="336" cy="246"/>
          </p:xfrm>
          <a:graphic>
            <a:graphicData uri="http://schemas.openxmlformats.org/presentationml/2006/ole">
              <p:oleObj spid="_x0000_s52232" r:id="rId6" imgW="381152" imgH="279596" progId="">
                <p:embed/>
              </p:oleObj>
            </a:graphicData>
          </a:graphic>
        </p:graphicFrame>
        <p:graphicFrame>
          <p:nvGraphicFramePr>
            <p:cNvPr id="36873" name="Object 9"/>
            <p:cNvGraphicFramePr>
              <a:graphicFrameLocks noChangeAspect="1"/>
            </p:cNvGraphicFramePr>
            <p:nvPr/>
          </p:nvGraphicFramePr>
          <p:xfrm>
            <a:off x="2784" y="288"/>
            <a:ext cx="888" cy="343"/>
          </p:xfrm>
          <a:graphic>
            <a:graphicData uri="http://schemas.openxmlformats.org/presentationml/2006/ole">
              <p:oleObj spid="_x0000_s52233" r:id="rId7" imgW="1409405" imgH="546180" progId="">
                <p:embed/>
              </p:oleObj>
            </a:graphicData>
          </a:graphic>
        </p:graphicFrame>
        <p:graphicFrame>
          <p:nvGraphicFramePr>
            <p:cNvPr id="36874" name="Object 10"/>
            <p:cNvGraphicFramePr>
              <a:graphicFrameLocks noChangeAspect="1"/>
            </p:cNvGraphicFramePr>
            <p:nvPr/>
          </p:nvGraphicFramePr>
          <p:xfrm>
            <a:off x="3936" y="336"/>
            <a:ext cx="1544" cy="215"/>
          </p:xfrm>
          <a:graphic>
            <a:graphicData uri="http://schemas.openxmlformats.org/presentationml/2006/ole">
              <p:oleObj spid="_x0000_s52234" r:id="rId8" imgW="2451100" imgH="342900" progId="">
                <p:embed/>
              </p:oleObj>
            </a:graphicData>
          </a:graphic>
        </p:graphicFrame>
      </p:grpSp>
      <p:sp>
        <p:nvSpPr>
          <p:cNvPr id="4109" name="Line 27"/>
          <p:cNvSpPr>
            <a:spLocks noChangeShapeType="1"/>
          </p:cNvSpPr>
          <p:nvPr/>
        </p:nvSpPr>
        <p:spPr bwMode="auto">
          <a:xfrm>
            <a:off x="674688" y="6080125"/>
            <a:ext cx="228600" cy="0"/>
          </a:xfrm>
          <a:prstGeom prst="line">
            <a:avLst/>
          </a:prstGeom>
          <a:noFill/>
          <a:ln w="38100">
            <a:solidFill>
              <a:srgbClr val="FF3300"/>
            </a:solidFill>
            <a:round/>
            <a:headEnd/>
            <a:tailEnd/>
          </a:ln>
        </p:spPr>
        <p:txBody>
          <a:bodyPr/>
          <a:lstStyle/>
          <a:p>
            <a:endParaRPr lang="zh-CN" altLang="en-US"/>
          </a:p>
        </p:txBody>
      </p:sp>
      <p:sp>
        <p:nvSpPr>
          <p:cNvPr id="4110" name="Line 28"/>
          <p:cNvSpPr>
            <a:spLocks noChangeShapeType="1"/>
          </p:cNvSpPr>
          <p:nvPr/>
        </p:nvSpPr>
        <p:spPr bwMode="auto">
          <a:xfrm>
            <a:off x="1131888" y="6080125"/>
            <a:ext cx="304800" cy="0"/>
          </a:xfrm>
          <a:prstGeom prst="line">
            <a:avLst/>
          </a:prstGeom>
          <a:noFill/>
          <a:ln w="38100">
            <a:solidFill>
              <a:srgbClr val="FF3300"/>
            </a:solidFill>
            <a:round/>
            <a:headEnd/>
            <a:tailEnd/>
          </a:ln>
        </p:spPr>
        <p:txBody>
          <a:bodyPr/>
          <a:lstStyle/>
          <a:p>
            <a:endParaRPr lang="zh-CN" altLang="en-US"/>
          </a:p>
        </p:txBody>
      </p:sp>
      <p:sp>
        <p:nvSpPr>
          <p:cNvPr id="4111" name="Line 29"/>
          <p:cNvSpPr>
            <a:spLocks noChangeShapeType="1"/>
          </p:cNvSpPr>
          <p:nvPr/>
        </p:nvSpPr>
        <p:spPr bwMode="auto">
          <a:xfrm>
            <a:off x="1817688" y="6080125"/>
            <a:ext cx="304800" cy="0"/>
          </a:xfrm>
          <a:prstGeom prst="line">
            <a:avLst/>
          </a:prstGeom>
          <a:noFill/>
          <a:ln w="38100">
            <a:solidFill>
              <a:srgbClr val="FF3300"/>
            </a:solidFill>
            <a:round/>
            <a:headEnd/>
            <a:tailEnd/>
          </a:ln>
        </p:spPr>
        <p:txBody>
          <a:bodyPr/>
          <a:lstStyle/>
          <a:p>
            <a:endParaRPr lang="zh-CN" altLang="en-US"/>
          </a:p>
        </p:txBody>
      </p:sp>
      <p:grpSp>
        <p:nvGrpSpPr>
          <p:cNvPr id="3" name="Group 16"/>
          <p:cNvGrpSpPr>
            <a:grpSpLocks noChangeAspect="1"/>
          </p:cNvGrpSpPr>
          <p:nvPr/>
        </p:nvGrpSpPr>
        <p:grpSpPr bwMode="auto">
          <a:xfrm>
            <a:off x="2195513" y="1100138"/>
            <a:ext cx="5472112" cy="2473325"/>
            <a:chOff x="0" y="0"/>
            <a:chExt cx="3447" cy="1558"/>
          </a:xfrm>
        </p:grpSpPr>
        <p:pic>
          <p:nvPicPr>
            <p:cNvPr id="36889" name="Picture 63" descr="img012"/>
            <p:cNvPicPr>
              <a:picLocks noChangeAspect="1" noChangeArrowheads="1"/>
            </p:cNvPicPr>
            <p:nvPr/>
          </p:nvPicPr>
          <p:blipFill>
            <a:blip r:embed="rId9" cstate="print"/>
            <a:srcRect/>
            <a:stretch>
              <a:fillRect/>
            </a:stretch>
          </p:blipFill>
          <p:spPr bwMode="auto">
            <a:xfrm>
              <a:off x="0" y="0"/>
              <a:ext cx="3447" cy="1558"/>
            </a:xfrm>
            <a:prstGeom prst="rect">
              <a:avLst/>
            </a:prstGeom>
            <a:noFill/>
            <a:ln w="9525">
              <a:noFill/>
              <a:miter lim="800000"/>
              <a:headEnd/>
              <a:tailEnd/>
            </a:ln>
          </p:spPr>
        </p:pic>
        <p:graphicFrame>
          <p:nvGraphicFramePr>
            <p:cNvPr id="36866" name="Object 2"/>
            <p:cNvGraphicFramePr>
              <a:graphicFrameLocks noChangeAspect="1"/>
            </p:cNvGraphicFramePr>
            <p:nvPr/>
          </p:nvGraphicFramePr>
          <p:xfrm>
            <a:off x="2630" y="1134"/>
            <a:ext cx="152" cy="160"/>
          </p:xfrm>
          <a:graphic>
            <a:graphicData uri="http://schemas.openxmlformats.org/presentationml/2006/ole">
              <p:oleObj spid="_x0000_s52226" r:id="rId10" imgW="291960" imgH="317520" progId="">
                <p:embed/>
              </p:oleObj>
            </a:graphicData>
          </a:graphic>
        </p:graphicFrame>
        <p:graphicFrame>
          <p:nvGraphicFramePr>
            <p:cNvPr id="36867" name="Object 3"/>
            <p:cNvGraphicFramePr>
              <a:graphicFrameLocks noChangeAspect="1"/>
            </p:cNvGraphicFramePr>
            <p:nvPr/>
          </p:nvGraphicFramePr>
          <p:xfrm>
            <a:off x="2816" y="816"/>
            <a:ext cx="177" cy="227"/>
          </p:xfrm>
          <a:graphic>
            <a:graphicData uri="http://schemas.openxmlformats.org/presentationml/2006/ole">
              <p:oleObj spid="_x0000_s52227" r:id="rId11" imgW="444240" imgH="584280" progId="">
                <p:embed/>
              </p:oleObj>
            </a:graphicData>
          </a:graphic>
        </p:graphicFrame>
        <p:graphicFrame>
          <p:nvGraphicFramePr>
            <p:cNvPr id="36868" name="Object 4"/>
            <p:cNvGraphicFramePr>
              <a:graphicFrameLocks noChangeAspect="1"/>
            </p:cNvGraphicFramePr>
            <p:nvPr/>
          </p:nvGraphicFramePr>
          <p:xfrm>
            <a:off x="2790" y="1270"/>
            <a:ext cx="203" cy="243"/>
          </p:xfrm>
          <a:graphic>
            <a:graphicData uri="http://schemas.openxmlformats.org/presentationml/2006/ole">
              <p:oleObj spid="_x0000_s52228" r:id="rId12" imgW="482400" imgH="584280" progId="">
                <p:embed/>
              </p:oleObj>
            </a:graphicData>
          </a:graphic>
        </p:graphicFrame>
      </p:grpSp>
      <p:sp>
        <p:nvSpPr>
          <p:cNvPr id="4117" name="Text Box 65"/>
          <p:cNvSpPr txBox="1">
            <a:spLocks noChangeArrowheads="1"/>
          </p:cNvSpPr>
          <p:nvPr/>
        </p:nvSpPr>
        <p:spPr bwMode="auto">
          <a:xfrm>
            <a:off x="250825" y="3644900"/>
            <a:ext cx="8497888" cy="1066800"/>
          </a:xfrm>
          <a:prstGeom prst="rect">
            <a:avLst/>
          </a:prstGeom>
          <a:noFill/>
          <a:ln w="9525">
            <a:noFill/>
            <a:miter lim="800000"/>
            <a:headEnd/>
            <a:tailEnd/>
          </a:ln>
        </p:spPr>
        <p:txBody>
          <a:bodyPr>
            <a:spAutoFit/>
          </a:bodyPr>
          <a:lstStyle/>
          <a:p>
            <a:pPr>
              <a:spcBef>
                <a:spcPct val="50000"/>
              </a:spcBef>
            </a:pPr>
            <a:r>
              <a:rPr lang="en-US" altLang="zh-CN" sz="3200" b="1">
                <a:latin typeface="Times New Roman" pitchFamily="18" charset="0"/>
              </a:rPr>
              <a:t>        </a:t>
            </a:r>
            <a:r>
              <a:rPr lang="zh-CN" altLang="en-US" sz="3200" b="1">
                <a:solidFill>
                  <a:srgbClr val="0000FF"/>
                </a:solidFill>
                <a:latin typeface="Times New Roman" pitchFamily="18" charset="0"/>
              </a:rPr>
              <a:t>注意</a:t>
            </a:r>
            <a:r>
              <a:rPr lang="zh-CN" altLang="en-US" sz="3200" b="1">
                <a:solidFill>
                  <a:srgbClr val="040000"/>
                </a:solidFill>
                <a:latin typeface="Times New Roman" pitchFamily="18" charset="0"/>
              </a:rPr>
              <a:t>：中间介质视为薄膜。发生干涉的两条光线分别在薄膜的上下表面发生反射。</a:t>
            </a:r>
          </a:p>
        </p:txBody>
      </p:sp>
      <p:cxnSp>
        <p:nvCxnSpPr>
          <p:cNvPr id="36884" name="直接连接符 2"/>
          <p:cNvCxnSpPr>
            <a:cxnSpLocks noChangeShapeType="1"/>
          </p:cNvCxnSpPr>
          <p:nvPr/>
        </p:nvCxnSpPr>
        <p:spPr bwMode="auto">
          <a:xfrm>
            <a:off x="4821238" y="2924175"/>
            <a:ext cx="0" cy="288925"/>
          </a:xfrm>
          <a:prstGeom prst="line">
            <a:avLst/>
          </a:prstGeom>
          <a:noFill/>
          <a:ln w="9525">
            <a:solidFill>
              <a:srgbClr val="CC0000"/>
            </a:solidFill>
            <a:round/>
            <a:headEnd type="triangle" w="med" len="med"/>
            <a:tailEnd type="triangle" w="med" len="med"/>
          </a:ln>
        </p:spPr>
      </p:cxnSp>
      <p:sp>
        <p:nvSpPr>
          <p:cNvPr id="4119" name="TextBox 3"/>
          <p:cNvSpPr txBox="1">
            <a:spLocks noChangeArrowheads="1"/>
          </p:cNvSpPr>
          <p:nvPr/>
        </p:nvSpPr>
        <p:spPr bwMode="auto">
          <a:xfrm>
            <a:off x="3681413" y="2336800"/>
            <a:ext cx="458787" cy="461963"/>
          </a:xfrm>
          <a:prstGeom prst="rect">
            <a:avLst/>
          </a:prstGeom>
          <a:noFill/>
          <a:ln w="9525">
            <a:noFill/>
            <a:miter lim="800000"/>
            <a:headEnd/>
            <a:tailEnd/>
          </a:ln>
        </p:spPr>
        <p:txBody>
          <a:bodyPr>
            <a:spAutoFit/>
          </a:bodyPr>
          <a:lstStyle/>
          <a:p>
            <a:r>
              <a:rPr lang="en-US" altLang="zh-CN" sz="2400" b="1"/>
              <a:t>d</a:t>
            </a:r>
            <a:endParaRPr lang="zh-CN" altLang="en-US" sz="2400" b="1"/>
          </a:p>
        </p:txBody>
      </p:sp>
      <p:cxnSp>
        <p:nvCxnSpPr>
          <p:cNvPr id="4120" name="直接箭头连接符 5"/>
          <p:cNvCxnSpPr>
            <a:cxnSpLocks noChangeShapeType="1"/>
            <a:endCxn id="4119" idx="3"/>
          </p:cNvCxnSpPr>
          <p:nvPr/>
        </p:nvCxnSpPr>
        <p:spPr bwMode="auto">
          <a:xfrm flipH="1" flipV="1">
            <a:off x="4140200" y="2566988"/>
            <a:ext cx="576263" cy="501650"/>
          </a:xfrm>
          <a:prstGeom prst="straightConnector1">
            <a:avLst/>
          </a:prstGeom>
          <a:noFill/>
          <a:ln w="9525">
            <a:solidFill>
              <a:srgbClr val="000000"/>
            </a:solidFill>
            <a:round/>
            <a:headEnd type="arrow" w="med" len="med"/>
            <a:tailEnd/>
          </a:ln>
        </p:spPr>
      </p:cxnSp>
      <p:sp>
        <p:nvSpPr>
          <p:cNvPr id="25"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36888"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dissolve">
                                      <p:cBhvr>
                                        <p:cTn id="7" dur="500"/>
                                        <p:tgtEl>
                                          <p:spTgt spid="409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4117"/>
                                        </p:tgtEl>
                                        <p:attrNameLst>
                                          <p:attrName>style.visibility</p:attrName>
                                        </p:attrNameLst>
                                      </p:cBhvr>
                                      <p:to>
                                        <p:strVal val="visible"/>
                                      </p:to>
                                    </p:set>
                                    <p:animEffect transition="in" filter="slide(fromBottom)">
                                      <p:cBhvr>
                                        <p:cTn id="16" dur="500"/>
                                        <p:tgtEl>
                                          <p:spTgt spid="411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4100"/>
                                        </p:tgtEl>
                                        <p:attrNameLst>
                                          <p:attrName>style.visibility</p:attrName>
                                        </p:attrNameLst>
                                      </p:cBhvr>
                                      <p:to>
                                        <p:strVal val="visible"/>
                                      </p:to>
                                    </p:set>
                                    <p:animEffect transition="in" filter="slide(fromBottom)">
                                      <p:cBhvr>
                                        <p:cTn id="27" dur="500"/>
                                        <p:tgtEl>
                                          <p:spTgt spid="4100"/>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slide(fromBottom)">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109"/>
                                        </p:tgtEl>
                                        <p:attrNameLst>
                                          <p:attrName>style.visibility</p:attrName>
                                        </p:attrNameLst>
                                      </p:cBhvr>
                                      <p:to>
                                        <p:strVal val="visible"/>
                                      </p:to>
                                    </p:set>
                                    <p:animEffect transition="in" filter="wipe(left)">
                                      <p:cBhvr>
                                        <p:cTn id="37" dur="500"/>
                                        <p:tgtEl>
                                          <p:spTgt spid="410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4110"/>
                                        </p:tgtEl>
                                        <p:attrNameLst>
                                          <p:attrName>style.visibility</p:attrName>
                                        </p:attrNameLst>
                                      </p:cBhvr>
                                      <p:to>
                                        <p:strVal val="visible"/>
                                      </p:to>
                                    </p:set>
                                    <p:animEffect transition="in" filter="wipe(left)">
                                      <p:cBhvr>
                                        <p:cTn id="40" dur="500"/>
                                        <p:tgtEl>
                                          <p:spTgt spid="4110"/>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4111"/>
                                        </p:tgtEl>
                                        <p:attrNameLst>
                                          <p:attrName>style.visibility</p:attrName>
                                        </p:attrNameLst>
                                      </p:cBhvr>
                                      <p:to>
                                        <p:strVal val="visible"/>
                                      </p:to>
                                    </p:set>
                                    <p:animEffect transition="in" filter="wipe(left)">
                                      <p:cBhvr>
                                        <p:cTn id="43" dur="500"/>
                                        <p:tgtEl>
                                          <p:spTgt spid="4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autoUpdateAnimBg="0"/>
      <p:bldP spid="4100" grpId="0" autoUpdateAnimBg="0"/>
      <p:bldP spid="4109" grpId="0" animBg="1"/>
      <p:bldP spid="4110" grpId="0" animBg="1"/>
      <p:bldP spid="4111" grpId="0" animBg="1"/>
      <p:bldP spid="4117" grpId="0" autoUpdateAnimBg="0"/>
      <p:bldP spid="4119"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00" name="灯片编号占位符 1"/>
          <p:cNvSpPr>
            <a:spLocks noGrp="1"/>
          </p:cNvSpPr>
          <p:nvPr>
            <p:ph type="sldNum" sz="quarter" idx="10"/>
          </p:nvPr>
        </p:nvSpPr>
        <p:spPr>
          <a:noFill/>
        </p:spPr>
        <p:txBody>
          <a:bodyPr/>
          <a:lstStyle/>
          <a:p>
            <a:fld id="{4121AFBC-834C-4C4B-ACAF-899D5B008C84}" type="slidenum">
              <a:rPr lang="en-US" altLang="zh-CN" smtClean="0"/>
              <a:pPr/>
              <a:t>58</a:t>
            </a:fld>
            <a:endParaRPr lang="en-US" altLang="zh-CN" smtClean="0"/>
          </a:p>
        </p:txBody>
      </p:sp>
      <p:grpSp>
        <p:nvGrpSpPr>
          <p:cNvPr id="2" name="Group 2"/>
          <p:cNvGrpSpPr>
            <a:grpSpLocks/>
          </p:cNvGrpSpPr>
          <p:nvPr/>
        </p:nvGrpSpPr>
        <p:grpSpPr bwMode="auto">
          <a:xfrm>
            <a:off x="4027488" y="3733800"/>
            <a:ext cx="4419600" cy="2362200"/>
            <a:chOff x="2688" y="528"/>
            <a:chExt cx="2784" cy="1488"/>
          </a:xfrm>
        </p:grpSpPr>
        <p:sp>
          <p:nvSpPr>
            <p:cNvPr id="37960" name="Rectangle 3"/>
            <p:cNvSpPr>
              <a:spLocks noChangeArrowheads="1"/>
            </p:cNvSpPr>
            <p:nvPr/>
          </p:nvSpPr>
          <p:spPr bwMode="auto">
            <a:xfrm>
              <a:off x="2688" y="528"/>
              <a:ext cx="2784" cy="1488"/>
            </a:xfrm>
            <a:prstGeom prst="rect">
              <a:avLst/>
            </a:prstGeom>
            <a:solidFill>
              <a:schemeClr val="bg1"/>
            </a:solidFill>
            <a:ln w="9525">
              <a:solidFill>
                <a:srgbClr val="006666"/>
              </a:solidFill>
              <a:miter lim="800000"/>
              <a:headEnd/>
              <a:tailEnd/>
            </a:ln>
          </p:spPr>
          <p:txBody>
            <a:bodyPr wrap="none" anchor="ctr"/>
            <a:lstStyle/>
            <a:p>
              <a:endParaRPr lang="zh-CN" altLang="en-US"/>
            </a:p>
          </p:txBody>
        </p:sp>
        <p:sp>
          <p:nvSpPr>
            <p:cNvPr id="37961" name="Rectangle 4"/>
            <p:cNvSpPr>
              <a:spLocks noChangeArrowheads="1"/>
            </p:cNvSpPr>
            <p:nvPr/>
          </p:nvSpPr>
          <p:spPr bwMode="auto">
            <a:xfrm>
              <a:off x="3072" y="1488"/>
              <a:ext cx="2016" cy="288"/>
            </a:xfrm>
            <a:prstGeom prst="rect">
              <a:avLst/>
            </a:prstGeom>
            <a:solidFill>
              <a:srgbClr val="00FFFF">
                <a:alpha val="50195"/>
              </a:srgbClr>
            </a:solidFill>
            <a:ln w="9525">
              <a:solidFill>
                <a:schemeClr val="tx1"/>
              </a:solidFill>
              <a:miter lim="800000"/>
              <a:headEnd/>
              <a:tailEnd/>
            </a:ln>
          </p:spPr>
          <p:txBody>
            <a:bodyPr wrap="none" anchor="ctr"/>
            <a:lstStyle/>
            <a:p>
              <a:endParaRPr lang="zh-CN" altLang="en-US"/>
            </a:p>
          </p:txBody>
        </p:sp>
        <p:sp>
          <p:nvSpPr>
            <p:cNvPr id="37962" name="Rectangle 5"/>
            <p:cNvSpPr>
              <a:spLocks noChangeArrowheads="1"/>
            </p:cNvSpPr>
            <p:nvPr/>
          </p:nvSpPr>
          <p:spPr bwMode="auto">
            <a:xfrm rot="-316683">
              <a:off x="3049" y="1104"/>
              <a:ext cx="2016" cy="288"/>
            </a:xfrm>
            <a:prstGeom prst="rect">
              <a:avLst/>
            </a:prstGeom>
            <a:solidFill>
              <a:srgbClr val="00FFFF">
                <a:alpha val="50195"/>
              </a:srgbClr>
            </a:solidFill>
            <a:ln w="9525">
              <a:solidFill>
                <a:schemeClr val="tx1"/>
              </a:solidFill>
              <a:miter lim="800000"/>
              <a:headEnd/>
              <a:tailEnd/>
            </a:ln>
          </p:spPr>
          <p:txBody>
            <a:bodyPr wrap="none" anchor="ctr"/>
            <a:lstStyle/>
            <a:p>
              <a:endParaRPr lang="zh-CN" altLang="en-US"/>
            </a:p>
          </p:txBody>
        </p:sp>
        <p:sp>
          <p:nvSpPr>
            <p:cNvPr id="29702" name="Oval 6"/>
            <p:cNvSpPr>
              <a:spLocks noChangeArrowheads="1"/>
            </p:cNvSpPr>
            <p:nvPr/>
          </p:nvSpPr>
          <p:spPr bwMode="auto">
            <a:xfrm>
              <a:off x="4896" y="1296"/>
              <a:ext cx="192" cy="192"/>
            </a:xfrm>
            <a:prstGeom prst="ellipse">
              <a:avLst/>
            </a:prstGeom>
            <a:gradFill rotWithShape="0">
              <a:gsLst>
                <a:gs pos="0">
                  <a:schemeClr val="accent1"/>
                </a:gs>
                <a:gs pos="100000">
                  <a:schemeClr val="accent1">
                    <a:gamma/>
                    <a:shade val="56078"/>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zh-CN" altLang="en-US"/>
            </a:p>
          </p:txBody>
        </p:sp>
        <p:graphicFrame>
          <p:nvGraphicFramePr>
            <p:cNvPr id="37898" name="Object 7"/>
            <p:cNvGraphicFramePr>
              <a:graphicFrameLocks noChangeAspect="1"/>
            </p:cNvGraphicFramePr>
            <p:nvPr/>
          </p:nvGraphicFramePr>
          <p:xfrm>
            <a:off x="3216" y="1104"/>
            <a:ext cx="296" cy="339"/>
          </p:xfrm>
          <a:graphic>
            <a:graphicData uri="http://schemas.openxmlformats.org/presentationml/2006/ole">
              <p:oleObj spid="_x0000_s53258" name="公式" r:id="rId3" imgW="215640" imgH="317160" progId="">
                <p:embed/>
              </p:oleObj>
            </a:graphicData>
          </a:graphic>
        </p:graphicFrame>
        <p:graphicFrame>
          <p:nvGraphicFramePr>
            <p:cNvPr id="37899" name="Object 8"/>
            <p:cNvGraphicFramePr>
              <a:graphicFrameLocks noChangeAspect="1"/>
            </p:cNvGraphicFramePr>
            <p:nvPr/>
          </p:nvGraphicFramePr>
          <p:xfrm>
            <a:off x="3216" y="1440"/>
            <a:ext cx="296" cy="339"/>
          </p:xfrm>
          <a:graphic>
            <a:graphicData uri="http://schemas.openxmlformats.org/presentationml/2006/ole">
              <p:oleObj spid="_x0000_s53259" name="公式" r:id="rId4" imgW="215640" imgH="317160" progId="">
                <p:embed/>
              </p:oleObj>
            </a:graphicData>
          </a:graphic>
        </p:graphicFrame>
      </p:grpSp>
      <p:grpSp>
        <p:nvGrpSpPr>
          <p:cNvPr id="3" name="Group 9"/>
          <p:cNvGrpSpPr>
            <a:grpSpLocks/>
          </p:cNvGrpSpPr>
          <p:nvPr/>
        </p:nvGrpSpPr>
        <p:grpSpPr bwMode="auto">
          <a:xfrm>
            <a:off x="7380288" y="3962400"/>
            <a:ext cx="457200" cy="457200"/>
            <a:chOff x="4752" y="672"/>
            <a:chExt cx="288" cy="288"/>
          </a:xfrm>
        </p:grpSpPr>
        <p:sp>
          <p:nvSpPr>
            <p:cNvPr id="37959" name="AutoShape 10"/>
            <p:cNvSpPr>
              <a:spLocks noChangeArrowheads="1"/>
            </p:cNvSpPr>
            <p:nvPr/>
          </p:nvSpPr>
          <p:spPr bwMode="auto">
            <a:xfrm>
              <a:off x="4752" y="672"/>
              <a:ext cx="288" cy="288"/>
            </a:xfrm>
            <a:prstGeom prst="wedgeRectCallout">
              <a:avLst>
                <a:gd name="adj1" fmla="val -51042"/>
                <a:gd name="adj2" fmla="val 211111"/>
              </a:avLst>
            </a:prstGeom>
            <a:gradFill rotWithShape="0">
              <a:gsLst>
                <a:gs pos="0">
                  <a:srgbClr val="FCDCED"/>
                </a:gs>
                <a:gs pos="100000">
                  <a:srgbClr val="FFFFFF"/>
                </a:gs>
              </a:gsLst>
              <a:lin ang="5400000" scaled="1"/>
            </a:gradFill>
            <a:ln w="9525">
              <a:solidFill>
                <a:srgbClr val="CC00CC"/>
              </a:solidFill>
              <a:miter lim="800000"/>
              <a:headEnd/>
              <a:tailEnd/>
            </a:ln>
          </p:spPr>
          <p:txBody>
            <a:bodyPr/>
            <a:lstStyle/>
            <a:p>
              <a:pPr algn="ctr"/>
              <a:endParaRPr lang="zh-CN" altLang="zh-CN" sz="2800" b="1">
                <a:solidFill>
                  <a:srgbClr val="1C1C1C"/>
                </a:solidFill>
                <a:latin typeface="Times New Roman" pitchFamily="18" charset="0"/>
              </a:endParaRPr>
            </a:p>
          </p:txBody>
        </p:sp>
        <p:graphicFrame>
          <p:nvGraphicFramePr>
            <p:cNvPr id="37897" name="Object 11"/>
            <p:cNvGraphicFramePr>
              <a:graphicFrameLocks noChangeAspect="1"/>
            </p:cNvGraphicFramePr>
            <p:nvPr/>
          </p:nvGraphicFramePr>
          <p:xfrm>
            <a:off x="4800" y="719"/>
            <a:ext cx="240" cy="241"/>
          </p:xfrm>
          <a:graphic>
            <a:graphicData uri="http://schemas.openxmlformats.org/presentationml/2006/ole">
              <p:oleObj spid="_x0000_s53257" name="公式" r:id="rId5" imgW="177480" imgH="190440" progId="">
                <p:embed/>
              </p:oleObj>
            </a:graphicData>
          </a:graphic>
        </p:graphicFrame>
      </p:grpSp>
      <p:sp>
        <p:nvSpPr>
          <p:cNvPr id="37903" name="Rectangle 13"/>
          <p:cNvSpPr>
            <a:spLocks noChangeArrowheads="1"/>
          </p:cNvSpPr>
          <p:nvPr/>
        </p:nvSpPr>
        <p:spPr bwMode="auto">
          <a:xfrm>
            <a:off x="533400" y="1828800"/>
            <a:ext cx="3376613" cy="4267200"/>
          </a:xfrm>
          <a:prstGeom prst="rect">
            <a:avLst/>
          </a:prstGeom>
          <a:solidFill>
            <a:schemeClr val="bg1"/>
          </a:solidFill>
          <a:ln w="9525">
            <a:solidFill>
              <a:srgbClr val="006666"/>
            </a:solidFill>
            <a:miter lim="800000"/>
            <a:headEnd/>
            <a:tailEnd/>
          </a:ln>
        </p:spPr>
        <p:txBody>
          <a:bodyPr wrap="none" anchor="ctr"/>
          <a:lstStyle/>
          <a:p>
            <a:endParaRPr lang="zh-CN" altLang="en-US"/>
          </a:p>
        </p:txBody>
      </p:sp>
      <p:sp>
        <p:nvSpPr>
          <p:cNvPr id="29710" name="Rectangle 14"/>
          <p:cNvSpPr>
            <a:spLocks noChangeArrowheads="1"/>
          </p:cNvSpPr>
          <p:nvPr/>
        </p:nvSpPr>
        <p:spPr bwMode="auto">
          <a:xfrm>
            <a:off x="2292350" y="2038350"/>
            <a:ext cx="422275" cy="350838"/>
          </a:xfrm>
          <a:prstGeom prst="rect">
            <a:avLst/>
          </a:prstGeom>
          <a:gradFill rotWithShape="0">
            <a:gsLst>
              <a:gs pos="0">
                <a:schemeClr val="accent1">
                  <a:gamma/>
                  <a:shade val="36078"/>
                  <a:invGamma/>
                </a:schemeClr>
              </a:gs>
              <a:gs pos="50000">
                <a:schemeClr val="accent1"/>
              </a:gs>
              <a:gs pos="100000">
                <a:schemeClr val="accent1">
                  <a:gamma/>
                  <a:shade val="36078"/>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sp>
        <p:nvSpPr>
          <p:cNvPr id="29711" name="AutoShape 15"/>
          <p:cNvSpPr>
            <a:spLocks noChangeArrowheads="1"/>
          </p:cNvSpPr>
          <p:nvPr/>
        </p:nvSpPr>
        <p:spPr bwMode="auto">
          <a:xfrm>
            <a:off x="2292350" y="2389188"/>
            <a:ext cx="422275" cy="1397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rotWithShape="0">
            <a:gsLst>
              <a:gs pos="0">
                <a:schemeClr val="accent1">
                  <a:gamma/>
                  <a:shade val="26275"/>
                  <a:invGamma/>
                </a:schemeClr>
              </a:gs>
              <a:gs pos="50000">
                <a:schemeClr val="accent1"/>
              </a:gs>
              <a:gs pos="100000">
                <a:schemeClr val="accent1">
                  <a:gamma/>
                  <a:shade val="26275"/>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sp>
        <p:nvSpPr>
          <p:cNvPr id="37906" name="Oval 16"/>
          <p:cNvSpPr>
            <a:spLocks noChangeArrowheads="1"/>
          </p:cNvSpPr>
          <p:nvPr/>
        </p:nvSpPr>
        <p:spPr bwMode="auto">
          <a:xfrm>
            <a:off x="1517650" y="3017838"/>
            <a:ext cx="141288" cy="909637"/>
          </a:xfrm>
          <a:prstGeom prst="ellipse">
            <a:avLst/>
          </a:prstGeom>
          <a:solidFill>
            <a:srgbClr val="00FFCC">
              <a:alpha val="50195"/>
            </a:srgbClr>
          </a:solidFill>
          <a:ln w="9525">
            <a:solidFill>
              <a:schemeClr val="tx2"/>
            </a:solidFill>
            <a:round/>
            <a:headEnd/>
            <a:tailEnd/>
          </a:ln>
        </p:spPr>
        <p:txBody>
          <a:bodyPr wrap="none" anchor="ctr"/>
          <a:lstStyle/>
          <a:p>
            <a:endParaRPr lang="zh-CN" altLang="en-US"/>
          </a:p>
        </p:txBody>
      </p:sp>
      <p:sp>
        <p:nvSpPr>
          <p:cNvPr id="37907" name="Line 17"/>
          <p:cNvSpPr>
            <a:spLocks noChangeShapeType="1"/>
          </p:cNvSpPr>
          <p:nvPr/>
        </p:nvSpPr>
        <p:spPr bwMode="auto">
          <a:xfrm flipV="1">
            <a:off x="1025525" y="3227388"/>
            <a:ext cx="492125" cy="280987"/>
          </a:xfrm>
          <a:prstGeom prst="line">
            <a:avLst/>
          </a:prstGeom>
          <a:noFill/>
          <a:ln w="28575">
            <a:solidFill>
              <a:srgbClr val="FF9900"/>
            </a:solidFill>
            <a:round/>
            <a:headEnd type="none" w="sm" len="lg"/>
            <a:tailEnd type="none" w="sm" len="lg"/>
          </a:ln>
        </p:spPr>
        <p:txBody>
          <a:bodyPr wrap="none" anchor="ctr"/>
          <a:lstStyle/>
          <a:p>
            <a:endParaRPr lang="zh-CN" altLang="en-US"/>
          </a:p>
        </p:txBody>
      </p:sp>
      <p:sp>
        <p:nvSpPr>
          <p:cNvPr id="37908" name="Line 18"/>
          <p:cNvSpPr>
            <a:spLocks noChangeShapeType="1"/>
          </p:cNvSpPr>
          <p:nvPr/>
        </p:nvSpPr>
        <p:spPr bwMode="auto">
          <a:xfrm>
            <a:off x="1025525" y="3508375"/>
            <a:ext cx="492125" cy="209550"/>
          </a:xfrm>
          <a:prstGeom prst="line">
            <a:avLst/>
          </a:prstGeom>
          <a:noFill/>
          <a:ln w="28575">
            <a:solidFill>
              <a:srgbClr val="FF9900"/>
            </a:solidFill>
            <a:round/>
            <a:headEnd type="none" w="sm" len="lg"/>
            <a:tailEnd type="none" w="sm" len="lg"/>
          </a:ln>
        </p:spPr>
        <p:txBody>
          <a:bodyPr wrap="none" anchor="ctr"/>
          <a:lstStyle/>
          <a:p>
            <a:endParaRPr lang="zh-CN" altLang="en-US"/>
          </a:p>
        </p:txBody>
      </p:sp>
      <p:sp>
        <p:nvSpPr>
          <p:cNvPr id="37909" name="Line 19"/>
          <p:cNvSpPr>
            <a:spLocks noChangeShapeType="1"/>
          </p:cNvSpPr>
          <p:nvPr/>
        </p:nvSpPr>
        <p:spPr bwMode="auto">
          <a:xfrm>
            <a:off x="1517650" y="3227388"/>
            <a:ext cx="633413" cy="0"/>
          </a:xfrm>
          <a:prstGeom prst="line">
            <a:avLst/>
          </a:prstGeom>
          <a:noFill/>
          <a:ln w="28575">
            <a:solidFill>
              <a:srgbClr val="FF9900"/>
            </a:solidFill>
            <a:round/>
            <a:headEnd type="none" w="sm" len="lg"/>
            <a:tailEnd type="none" w="sm" len="lg"/>
          </a:ln>
        </p:spPr>
        <p:txBody>
          <a:bodyPr wrap="none" anchor="ctr"/>
          <a:lstStyle/>
          <a:p>
            <a:endParaRPr lang="zh-CN" altLang="en-US"/>
          </a:p>
        </p:txBody>
      </p:sp>
      <p:sp>
        <p:nvSpPr>
          <p:cNvPr id="29716" name="Oval 20"/>
          <p:cNvSpPr>
            <a:spLocks noChangeArrowheads="1"/>
          </p:cNvSpPr>
          <p:nvPr/>
        </p:nvSpPr>
        <p:spPr bwMode="auto">
          <a:xfrm>
            <a:off x="3065463" y="4627563"/>
            <a:ext cx="280987" cy="279400"/>
          </a:xfrm>
          <a:prstGeom prst="ellipse">
            <a:avLst/>
          </a:prstGeom>
          <a:gradFill rotWithShape="0">
            <a:gsLst>
              <a:gs pos="0">
                <a:schemeClr val="accent1"/>
              </a:gs>
              <a:gs pos="100000">
                <a:schemeClr val="accent1">
                  <a:gamma/>
                  <a:shade val="56078"/>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zh-CN" altLang="en-US"/>
          </a:p>
        </p:txBody>
      </p:sp>
      <p:sp>
        <p:nvSpPr>
          <p:cNvPr id="37911" name="Line 21"/>
          <p:cNvSpPr>
            <a:spLocks noChangeShapeType="1"/>
          </p:cNvSpPr>
          <p:nvPr/>
        </p:nvSpPr>
        <p:spPr bwMode="auto">
          <a:xfrm>
            <a:off x="1517650" y="4906963"/>
            <a:ext cx="1758950" cy="0"/>
          </a:xfrm>
          <a:prstGeom prst="line">
            <a:avLst/>
          </a:prstGeom>
          <a:noFill/>
          <a:ln w="38100">
            <a:solidFill>
              <a:srgbClr val="0000FF"/>
            </a:solidFill>
            <a:round/>
            <a:headEnd type="none" w="sm" len="lg"/>
            <a:tailEnd type="none" w="sm" len="lg"/>
          </a:ln>
        </p:spPr>
        <p:txBody>
          <a:bodyPr wrap="none" anchor="ctr"/>
          <a:lstStyle/>
          <a:p>
            <a:endParaRPr lang="zh-CN" altLang="en-US"/>
          </a:p>
        </p:txBody>
      </p:sp>
      <p:sp>
        <p:nvSpPr>
          <p:cNvPr id="37912" name="Line 22"/>
          <p:cNvSpPr>
            <a:spLocks noChangeShapeType="1"/>
          </p:cNvSpPr>
          <p:nvPr/>
        </p:nvSpPr>
        <p:spPr bwMode="auto">
          <a:xfrm flipV="1">
            <a:off x="1517650" y="4627563"/>
            <a:ext cx="1758950" cy="279400"/>
          </a:xfrm>
          <a:prstGeom prst="line">
            <a:avLst/>
          </a:prstGeom>
          <a:noFill/>
          <a:ln w="38100">
            <a:solidFill>
              <a:srgbClr val="0000FF"/>
            </a:solidFill>
            <a:round/>
            <a:headEnd type="none" w="sm" len="lg"/>
            <a:tailEnd type="none" w="sm" len="lg"/>
          </a:ln>
        </p:spPr>
        <p:txBody>
          <a:bodyPr wrap="none" anchor="ctr"/>
          <a:lstStyle/>
          <a:p>
            <a:endParaRPr lang="zh-CN" altLang="en-US"/>
          </a:p>
        </p:txBody>
      </p:sp>
      <p:sp>
        <p:nvSpPr>
          <p:cNvPr id="37913" name="Line 23"/>
          <p:cNvSpPr>
            <a:spLocks noChangeShapeType="1"/>
          </p:cNvSpPr>
          <p:nvPr/>
        </p:nvSpPr>
        <p:spPr bwMode="auto">
          <a:xfrm>
            <a:off x="2854325" y="2598738"/>
            <a:ext cx="0" cy="2308225"/>
          </a:xfrm>
          <a:prstGeom prst="line">
            <a:avLst/>
          </a:prstGeom>
          <a:noFill/>
          <a:ln w="28575">
            <a:solidFill>
              <a:srgbClr val="FF9900"/>
            </a:solidFill>
            <a:round/>
            <a:headEnd type="none" w="sm" len="lg"/>
            <a:tailEnd type="none" w="sm" len="lg"/>
          </a:ln>
        </p:spPr>
        <p:txBody>
          <a:bodyPr wrap="none" anchor="ctr"/>
          <a:lstStyle/>
          <a:p>
            <a:endParaRPr lang="zh-CN" altLang="en-US"/>
          </a:p>
        </p:txBody>
      </p:sp>
      <p:sp>
        <p:nvSpPr>
          <p:cNvPr id="37914" name="Line 24"/>
          <p:cNvSpPr>
            <a:spLocks noChangeShapeType="1"/>
          </p:cNvSpPr>
          <p:nvPr/>
        </p:nvSpPr>
        <p:spPr bwMode="auto">
          <a:xfrm>
            <a:off x="2151063" y="2598738"/>
            <a:ext cx="0" cy="2308225"/>
          </a:xfrm>
          <a:prstGeom prst="line">
            <a:avLst/>
          </a:prstGeom>
          <a:noFill/>
          <a:ln w="28575">
            <a:solidFill>
              <a:srgbClr val="FF9900"/>
            </a:solidFill>
            <a:round/>
            <a:headEnd type="none" w="sm" len="lg"/>
            <a:tailEnd type="none" w="sm" len="lg"/>
          </a:ln>
        </p:spPr>
        <p:txBody>
          <a:bodyPr wrap="none" anchor="ctr"/>
          <a:lstStyle/>
          <a:p>
            <a:endParaRPr lang="zh-CN" altLang="en-US"/>
          </a:p>
        </p:txBody>
      </p:sp>
      <p:sp>
        <p:nvSpPr>
          <p:cNvPr id="37915" name="Line 25"/>
          <p:cNvSpPr>
            <a:spLocks noChangeShapeType="1"/>
          </p:cNvSpPr>
          <p:nvPr/>
        </p:nvSpPr>
        <p:spPr bwMode="auto">
          <a:xfrm>
            <a:off x="1517650" y="3717925"/>
            <a:ext cx="1336675" cy="0"/>
          </a:xfrm>
          <a:prstGeom prst="line">
            <a:avLst/>
          </a:prstGeom>
          <a:noFill/>
          <a:ln w="28575">
            <a:solidFill>
              <a:srgbClr val="FF9900"/>
            </a:solidFill>
            <a:round/>
            <a:headEnd type="none" w="sm" len="lg"/>
            <a:tailEnd type="none" w="sm" len="lg"/>
          </a:ln>
        </p:spPr>
        <p:txBody>
          <a:bodyPr wrap="none" anchor="ctr"/>
          <a:lstStyle/>
          <a:p>
            <a:endParaRPr lang="zh-CN" altLang="en-US"/>
          </a:p>
        </p:txBody>
      </p:sp>
      <p:sp>
        <p:nvSpPr>
          <p:cNvPr id="37916" name="Line 26"/>
          <p:cNvSpPr>
            <a:spLocks noChangeShapeType="1"/>
          </p:cNvSpPr>
          <p:nvPr/>
        </p:nvSpPr>
        <p:spPr bwMode="auto">
          <a:xfrm>
            <a:off x="3135313" y="4627563"/>
            <a:ext cx="703262" cy="0"/>
          </a:xfrm>
          <a:prstGeom prst="line">
            <a:avLst/>
          </a:prstGeom>
          <a:noFill/>
          <a:ln w="19050">
            <a:solidFill>
              <a:srgbClr val="0000FF"/>
            </a:solidFill>
            <a:prstDash val="dash"/>
            <a:round/>
            <a:headEnd type="none" w="sm" len="lg"/>
            <a:tailEnd type="none" w="sm" len="lg"/>
          </a:ln>
        </p:spPr>
        <p:txBody>
          <a:bodyPr wrap="none" anchor="ctr"/>
          <a:lstStyle/>
          <a:p>
            <a:endParaRPr lang="zh-CN" altLang="en-US"/>
          </a:p>
        </p:txBody>
      </p:sp>
      <p:sp>
        <p:nvSpPr>
          <p:cNvPr id="37917" name="Line 27"/>
          <p:cNvSpPr>
            <a:spLocks noChangeShapeType="1"/>
          </p:cNvSpPr>
          <p:nvPr/>
        </p:nvSpPr>
        <p:spPr bwMode="auto">
          <a:xfrm>
            <a:off x="3135313" y="4906963"/>
            <a:ext cx="703262" cy="0"/>
          </a:xfrm>
          <a:prstGeom prst="line">
            <a:avLst/>
          </a:prstGeom>
          <a:noFill/>
          <a:ln w="19050">
            <a:solidFill>
              <a:srgbClr val="0000FF"/>
            </a:solidFill>
            <a:prstDash val="dash"/>
            <a:round/>
            <a:headEnd type="none" w="sm" len="lg"/>
            <a:tailEnd type="none" w="sm" len="lg"/>
          </a:ln>
        </p:spPr>
        <p:txBody>
          <a:bodyPr wrap="none" anchor="ctr"/>
          <a:lstStyle/>
          <a:p>
            <a:endParaRPr lang="zh-CN" altLang="en-US"/>
          </a:p>
        </p:txBody>
      </p:sp>
      <p:sp>
        <p:nvSpPr>
          <p:cNvPr id="37918" name="Line 28"/>
          <p:cNvSpPr>
            <a:spLocks noChangeShapeType="1"/>
          </p:cNvSpPr>
          <p:nvPr/>
        </p:nvSpPr>
        <p:spPr bwMode="auto">
          <a:xfrm>
            <a:off x="3557588" y="4276725"/>
            <a:ext cx="0" cy="350838"/>
          </a:xfrm>
          <a:prstGeom prst="line">
            <a:avLst/>
          </a:prstGeom>
          <a:noFill/>
          <a:ln w="19050">
            <a:solidFill>
              <a:srgbClr val="FF0066"/>
            </a:solidFill>
            <a:round/>
            <a:headEnd type="none" w="sm" len="lg"/>
            <a:tailEnd type="triangle" w="sm" len="lg"/>
          </a:ln>
        </p:spPr>
        <p:txBody>
          <a:bodyPr wrap="none" anchor="ctr"/>
          <a:lstStyle/>
          <a:p>
            <a:endParaRPr lang="zh-CN" altLang="en-US"/>
          </a:p>
        </p:txBody>
      </p:sp>
      <p:sp>
        <p:nvSpPr>
          <p:cNvPr id="37919" name="Text Box 29"/>
          <p:cNvSpPr txBox="1">
            <a:spLocks noChangeArrowheads="1"/>
          </p:cNvSpPr>
          <p:nvPr/>
        </p:nvSpPr>
        <p:spPr bwMode="auto">
          <a:xfrm>
            <a:off x="744538" y="3297238"/>
            <a:ext cx="1195387" cy="519112"/>
          </a:xfrm>
          <a:prstGeom prst="rect">
            <a:avLst/>
          </a:prstGeom>
          <a:noFill/>
          <a:ln w="9525">
            <a:noFill/>
            <a:miter lim="800000"/>
            <a:headEnd/>
            <a:tailEnd/>
          </a:ln>
        </p:spPr>
        <p:txBody>
          <a:bodyPr>
            <a:spAutoFit/>
          </a:bodyPr>
          <a:lstStyle/>
          <a:p>
            <a:pPr>
              <a:spcBef>
                <a:spcPct val="50000"/>
              </a:spcBef>
            </a:pPr>
            <a:r>
              <a:rPr lang="en-US" altLang="en-US" sz="2800">
                <a:solidFill>
                  <a:srgbClr val="C80000"/>
                </a:solidFill>
                <a:latin typeface="Times New Roman" pitchFamily="18" charset="0"/>
              </a:rPr>
              <a:t>S</a:t>
            </a:r>
            <a:endParaRPr lang="en-US" altLang="zh-CN" sz="2800">
              <a:solidFill>
                <a:srgbClr val="C80000"/>
              </a:solidFill>
              <a:latin typeface="Times New Roman" pitchFamily="18" charset="0"/>
            </a:endParaRPr>
          </a:p>
        </p:txBody>
      </p:sp>
      <p:sp>
        <p:nvSpPr>
          <p:cNvPr id="37920" name="Text Box 30"/>
          <p:cNvSpPr txBox="1">
            <a:spLocks noChangeArrowheads="1"/>
          </p:cNvSpPr>
          <p:nvPr/>
        </p:nvSpPr>
        <p:spPr bwMode="auto">
          <a:xfrm>
            <a:off x="2924175" y="3508375"/>
            <a:ext cx="1266825" cy="519113"/>
          </a:xfrm>
          <a:prstGeom prst="rect">
            <a:avLst/>
          </a:prstGeom>
          <a:noFill/>
          <a:ln w="9525">
            <a:noFill/>
            <a:miter lim="800000"/>
            <a:headEnd/>
            <a:tailEnd/>
          </a:ln>
        </p:spPr>
        <p:txBody>
          <a:bodyPr>
            <a:spAutoFit/>
          </a:bodyPr>
          <a:lstStyle/>
          <a:p>
            <a:pPr>
              <a:spcBef>
                <a:spcPct val="50000"/>
              </a:spcBef>
            </a:pPr>
            <a:r>
              <a:rPr lang="en-US" altLang="zh-CN" sz="2800">
                <a:solidFill>
                  <a:srgbClr val="000000"/>
                </a:solidFill>
                <a:latin typeface="Times New Roman" pitchFamily="18" charset="0"/>
              </a:rPr>
              <a:t>M</a:t>
            </a:r>
          </a:p>
        </p:txBody>
      </p:sp>
      <p:sp>
        <p:nvSpPr>
          <p:cNvPr id="37921" name="Line 31"/>
          <p:cNvSpPr>
            <a:spLocks noChangeShapeType="1"/>
          </p:cNvSpPr>
          <p:nvPr/>
        </p:nvSpPr>
        <p:spPr bwMode="auto">
          <a:xfrm>
            <a:off x="2139950" y="3927475"/>
            <a:ext cx="0" cy="488950"/>
          </a:xfrm>
          <a:prstGeom prst="line">
            <a:avLst/>
          </a:prstGeom>
          <a:noFill/>
          <a:ln w="28575">
            <a:solidFill>
              <a:srgbClr val="FF9900"/>
            </a:solidFill>
            <a:round/>
            <a:headEnd type="triangle" w="sm" len="lg"/>
            <a:tailEnd type="triangle" w="sm" len="lg"/>
          </a:ln>
        </p:spPr>
        <p:txBody>
          <a:bodyPr wrap="none" anchor="ctr"/>
          <a:lstStyle/>
          <a:p>
            <a:endParaRPr lang="zh-CN" altLang="en-US"/>
          </a:p>
        </p:txBody>
      </p:sp>
      <p:sp>
        <p:nvSpPr>
          <p:cNvPr id="37922" name="Line 32"/>
          <p:cNvSpPr>
            <a:spLocks noChangeShapeType="1"/>
          </p:cNvSpPr>
          <p:nvPr/>
        </p:nvSpPr>
        <p:spPr bwMode="auto">
          <a:xfrm>
            <a:off x="2843213" y="3997325"/>
            <a:ext cx="0" cy="488950"/>
          </a:xfrm>
          <a:prstGeom prst="line">
            <a:avLst/>
          </a:prstGeom>
          <a:noFill/>
          <a:ln w="28575">
            <a:solidFill>
              <a:srgbClr val="FF9900"/>
            </a:solidFill>
            <a:round/>
            <a:headEnd type="triangle" w="sm" len="lg"/>
            <a:tailEnd type="triangle" w="sm" len="lg"/>
          </a:ln>
        </p:spPr>
        <p:txBody>
          <a:bodyPr wrap="none" anchor="ctr"/>
          <a:lstStyle/>
          <a:p>
            <a:endParaRPr lang="zh-CN" altLang="en-US"/>
          </a:p>
        </p:txBody>
      </p:sp>
      <p:sp>
        <p:nvSpPr>
          <p:cNvPr id="37923" name="Line 33"/>
          <p:cNvSpPr>
            <a:spLocks noChangeShapeType="1"/>
          </p:cNvSpPr>
          <p:nvPr/>
        </p:nvSpPr>
        <p:spPr bwMode="auto">
          <a:xfrm>
            <a:off x="1800225" y="3227388"/>
            <a:ext cx="209550" cy="0"/>
          </a:xfrm>
          <a:prstGeom prst="line">
            <a:avLst/>
          </a:prstGeom>
          <a:noFill/>
          <a:ln w="28575">
            <a:solidFill>
              <a:srgbClr val="FF9900"/>
            </a:solidFill>
            <a:round/>
            <a:headEnd type="none" w="sm" len="lg"/>
            <a:tailEnd type="triangle" w="sm" len="lg"/>
          </a:ln>
        </p:spPr>
        <p:txBody>
          <a:bodyPr wrap="none" anchor="ctr"/>
          <a:lstStyle/>
          <a:p>
            <a:endParaRPr lang="zh-CN" altLang="en-US"/>
          </a:p>
        </p:txBody>
      </p:sp>
      <p:sp>
        <p:nvSpPr>
          <p:cNvPr id="37924" name="Line 34"/>
          <p:cNvSpPr>
            <a:spLocks noChangeShapeType="1"/>
          </p:cNvSpPr>
          <p:nvPr/>
        </p:nvSpPr>
        <p:spPr bwMode="auto">
          <a:xfrm>
            <a:off x="1800225" y="3717925"/>
            <a:ext cx="209550" cy="0"/>
          </a:xfrm>
          <a:prstGeom prst="line">
            <a:avLst/>
          </a:prstGeom>
          <a:noFill/>
          <a:ln w="28575">
            <a:solidFill>
              <a:srgbClr val="FF9900"/>
            </a:solidFill>
            <a:round/>
            <a:headEnd type="none" w="sm" len="lg"/>
            <a:tailEnd type="triangle" w="sm" len="lg"/>
          </a:ln>
        </p:spPr>
        <p:txBody>
          <a:bodyPr wrap="none" anchor="ctr"/>
          <a:lstStyle/>
          <a:p>
            <a:endParaRPr lang="zh-CN" altLang="en-US"/>
          </a:p>
        </p:txBody>
      </p:sp>
      <p:sp>
        <p:nvSpPr>
          <p:cNvPr id="37925" name="Freeform 35"/>
          <p:cNvSpPr>
            <a:spLocks/>
          </p:cNvSpPr>
          <p:nvPr/>
        </p:nvSpPr>
        <p:spPr bwMode="auto">
          <a:xfrm>
            <a:off x="2144713" y="2690813"/>
            <a:ext cx="1587" cy="187325"/>
          </a:xfrm>
          <a:custGeom>
            <a:avLst/>
            <a:gdLst>
              <a:gd name="T0" fmla="*/ 0 w 1"/>
              <a:gd name="T1" fmla="*/ 2147483647 h 128"/>
              <a:gd name="T2" fmla="*/ 0 w 1"/>
              <a:gd name="T3" fmla="*/ 0 h 128"/>
              <a:gd name="T4" fmla="*/ 0 60000 65536"/>
              <a:gd name="T5" fmla="*/ 0 60000 65536"/>
              <a:gd name="T6" fmla="*/ 0 w 1"/>
              <a:gd name="T7" fmla="*/ 0 h 128"/>
              <a:gd name="T8" fmla="*/ 1 w 1"/>
              <a:gd name="T9" fmla="*/ 128 h 128"/>
            </a:gdLst>
            <a:ahLst/>
            <a:cxnLst>
              <a:cxn ang="T4">
                <a:pos x="T0" y="T1"/>
              </a:cxn>
              <a:cxn ang="T5">
                <a:pos x="T2" y="T3"/>
              </a:cxn>
            </a:cxnLst>
            <a:rect l="T6" t="T7" r="T8" b="T9"/>
            <a:pathLst>
              <a:path w="1" h="128">
                <a:moveTo>
                  <a:pt x="0" y="128"/>
                </a:moveTo>
                <a:lnTo>
                  <a:pt x="0" y="0"/>
                </a:lnTo>
              </a:path>
            </a:pathLst>
          </a:custGeom>
          <a:noFill/>
          <a:ln w="28575">
            <a:solidFill>
              <a:srgbClr val="FF9900"/>
            </a:solidFill>
            <a:round/>
            <a:headEnd type="none" w="sm" len="lg"/>
            <a:tailEnd type="triangle" w="sm" len="lg"/>
          </a:ln>
        </p:spPr>
        <p:txBody>
          <a:bodyPr wrap="none" anchor="ctr"/>
          <a:lstStyle/>
          <a:p>
            <a:endParaRPr lang="zh-CN" altLang="en-US"/>
          </a:p>
        </p:txBody>
      </p:sp>
      <p:sp>
        <p:nvSpPr>
          <p:cNvPr id="37926" name="Freeform 36"/>
          <p:cNvSpPr>
            <a:spLocks/>
          </p:cNvSpPr>
          <p:nvPr/>
        </p:nvSpPr>
        <p:spPr bwMode="auto">
          <a:xfrm>
            <a:off x="2847975" y="2686050"/>
            <a:ext cx="6350" cy="192088"/>
          </a:xfrm>
          <a:custGeom>
            <a:avLst/>
            <a:gdLst>
              <a:gd name="T0" fmla="*/ 2147483647 w 4"/>
              <a:gd name="T1" fmla="*/ 2147483647 h 132"/>
              <a:gd name="T2" fmla="*/ 0 w 4"/>
              <a:gd name="T3" fmla="*/ 0 h 132"/>
              <a:gd name="T4" fmla="*/ 0 60000 65536"/>
              <a:gd name="T5" fmla="*/ 0 60000 65536"/>
              <a:gd name="T6" fmla="*/ 0 w 4"/>
              <a:gd name="T7" fmla="*/ 0 h 132"/>
              <a:gd name="T8" fmla="*/ 4 w 4"/>
              <a:gd name="T9" fmla="*/ 132 h 132"/>
            </a:gdLst>
            <a:ahLst/>
            <a:cxnLst>
              <a:cxn ang="T4">
                <a:pos x="T0" y="T1"/>
              </a:cxn>
              <a:cxn ang="T5">
                <a:pos x="T2" y="T3"/>
              </a:cxn>
            </a:cxnLst>
            <a:rect l="T6" t="T7" r="T8" b="T9"/>
            <a:pathLst>
              <a:path w="4" h="132">
                <a:moveTo>
                  <a:pt x="4" y="132"/>
                </a:moveTo>
                <a:lnTo>
                  <a:pt x="0" y="0"/>
                </a:lnTo>
              </a:path>
            </a:pathLst>
          </a:custGeom>
          <a:noFill/>
          <a:ln w="28575">
            <a:solidFill>
              <a:srgbClr val="FF9900"/>
            </a:solidFill>
            <a:round/>
            <a:headEnd type="none" w="sm" len="lg"/>
            <a:tailEnd type="triangle" w="sm" len="lg"/>
          </a:ln>
        </p:spPr>
        <p:txBody>
          <a:bodyPr wrap="none" anchor="ctr"/>
          <a:lstStyle/>
          <a:p>
            <a:endParaRPr lang="zh-CN" altLang="en-US"/>
          </a:p>
        </p:txBody>
      </p:sp>
      <p:sp>
        <p:nvSpPr>
          <p:cNvPr id="37927" name="Line 37"/>
          <p:cNvSpPr>
            <a:spLocks noChangeShapeType="1"/>
          </p:cNvSpPr>
          <p:nvPr/>
        </p:nvSpPr>
        <p:spPr bwMode="auto">
          <a:xfrm flipV="1">
            <a:off x="3557588" y="4906963"/>
            <a:ext cx="0" cy="279400"/>
          </a:xfrm>
          <a:prstGeom prst="line">
            <a:avLst/>
          </a:prstGeom>
          <a:noFill/>
          <a:ln w="19050">
            <a:solidFill>
              <a:srgbClr val="FF0066"/>
            </a:solidFill>
            <a:round/>
            <a:headEnd type="none" w="sm" len="lg"/>
            <a:tailEnd type="triangle" w="sm" len="lg"/>
          </a:ln>
        </p:spPr>
        <p:txBody>
          <a:bodyPr wrap="none" anchor="ctr"/>
          <a:lstStyle/>
          <a:p>
            <a:endParaRPr lang="zh-CN" altLang="en-US"/>
          </a:p>
        </p:txBody>
      </p:sp>
      <p:sp>
        <p:nvSpPr>
          <p:cNvPr id="37928" name="Arc 38"/>
          <p:cNvSpPr>
            <a:spLocks/>
          </p:cNvSpPr>
          <p:nvPr/>
        </p:nvSpPr>
        <p:spPr bwMode="auto">
          <a:xfrm rot="18616959" flipV="1">
            <a:off x="2292351" y="4772025"/>
            <a:ext cx="133350" cy="130175"/>
          </a:xfrm>
          <a:custGeom>
            <a:avLst/>
            <a:gdLst>
              <a:gd name="T0" fmla="*/ 2147483647 w 20674"/>
              <a:gd name="T1" fmla="*/ 0 h 20038"/>
              <a:gd name="T2" fmla="*/ 2147483647 w 20674"/>
              <a:gd name="T3" fmla="*/ 2147483647 h 20038"/>
              <a:gd name="T4" fmla="*/ 0 w 20674"/>
              <a:gd name="T5" fmla="*/ 2147483647 h 20038"/>
              <a:gd name="T6" fmla="*/ 0 60000 65536"/>
              <a:gd name="T7" fmla="*/ 0 60000 65536"/>
              <a:gd name="T8" fmla="*/ 0 60000 65536"/>
              <a:gd name="T9" fmla="*/ 0 w 20674"/>
              <a:gd name="T10" fmla="*/ 0 h 20038"/>
              <a:gd name="T11" fmla="*/ 20674 w 20674"/>
              <a:gd name="T12" fmla="*/ 20038 h 20038"/>
            </a:gdLst>
            <a:ahLst/>
            <a:cxnLst>
              <a:cxn ang="T6">
                <a:pos x="T0" y="T1"/>
              </a:cxn>
              <a:cxn ang="T7">
                <a:pos x="T2" y="T3"/>
              </a:cxn>
              <a:cxn ang="T8">
                <a:pos x="T4" y="T5"/>
              </a:cxn>
            </a:cxnLst>
            <a:rect l="T9" t="T10" r="T11" b="T12"/>
            <a:pathLst>
              <a:path w="20674" h="20038" fill="none" extrusionOk="0">
                <a:moveTo>
                  <a:pt x="8064" y="0"/>
                </a:moveTo>
                <a:cubicBezTo>
                  <a:pt x="14139" y="2445"/>
                  <a:pt x="18777" y="7514"/>
                  <a:pt x="20674" y="13781"/>
                </a:cubicBezTo>
              </a:path>
              <a:path w="20674" h="20038" stroke="0" extrusionOk="0">
                <a:moveTo>
                  <a:pt x="8064" y="0"/>
                </a:moveTo>
                <a:cubicBezTo>
                  <a:pt x="14139" y="2445"/>
                  <a:pt x="18777" y="7514"/>
                  <a:pt x="20674" y="13781"/>
                </a:cubicBezTo>
                <a:lnTo>
                  <a:pt x="0" y="20038"/>
                </a:lnTo>
                <a:close/>
              </a:path>
            </a:pathLst>
          </a:custGeom>
          <a:noFill/>
          <a:ln w="38100">
            <a:solidFill>
              <a:srgbClr val="FF0000"/>
            </a:solidFill>
            <a:round/>
            <a:headEnd type="none" w="sm" len="lg"/>
            <a:tailEnd type="none" w="sm" len="lg"/>
          </a:ln>
        </p:spPr>
        <p:txBody>
          <a:bodyPr wrap="none" anchor="ctr"/>
          <a:lstStyle/>
          <a:p>
            <a:endParaRPr lang="zh-CN" altLang="en-US"/>
          </a:p>
        </p:txBody>
      </p:sp>
      <p:sp>
        <p:nvSpPr>
          <p:cNvPr id="37929" name="Rectangle 39"/>
          <p:cNvSpPr>
            <a:spLocks noChangeArrowheads="1"/>
          </p:cNvSpPr>
          <p:nvPr/>
        </p:nvSpPr>
        <p:spPr bwMode="auto">
          <a:xfrm rot="-3075295">
            <a:off x="2439194" y="2810669"/>
            <a:ext cx="90487" cy="1203325"/>
          </a:xfrm>
          <a:prstGeom prst="rect">
            <a:avLst/>
          </a:prstGeom>
          <a:solidFill>
            <a:srgbClr val="CCFFFF">
              <a:alpha val="50195"/>
            </a:srgbClr>
          </a:solidFill>
          <a:ln w="9525">
            <a:solidFill>
              <a:schemeClr val="tx2"/>
            </a:solidFill>
            <a:miter lim="800000"/>
            <a:headEnd/>
            <a:tailEnd/>
          </a:ln>
        </p:spPr>
        <p:txBody>
          <a:bodyPr wrap="none" anchor="ctr"/>
          <a:lstStyle/>
          <a:p>
            <a:endParaRPr lang="zh-CN" altLang="en-US"/>
          </a:p>
        </p:txBody>
      </p:sp>
      <p:graphicFrame>
        <p:nvGraphicFramePr>
          <p:cNvPr id="37890" name="Object 40"/>
          <p:cNvGraphicFramePr>
            <a:graphicFrameLocks noChangeAspect="1"/>
          </p:cNvGraphicFramePr>
          <p:nvPr/>
        </p:nvGraphicFramePr>
        <p:xfrm>
          <a:off x="3430588" y="4613275"/>
          <a:ext cx="292100" cy="301625"/>
        </p:xfrm>
        <a:graphic>
          <a:graphicData uri="http://schemas.openxmlformats.org/presentationml/2006/ole">
            <p:oleObj spid="_x0000_s53250" name="Equation" r:id="rId6" imgW="241200" imgH="228600" progId="">
              <p:embed/>
            </p:oleObj>
          </a:graphicData>
        </a:graphic>
      </p:graphicFrame>
      <p:graphicFrame>
        <p:nvGraphicFramePr>
          <p:cNvPr id="37891" name="Object 41"/>
          <p:cNvGraphicFramePr>
            <a:graphicFrameLocks noChangeAspect="1"/>
          </p:cNvGraphicFramePr>
          <p:nvPr/>
        </p:nvGraphicFramePr>
        <p:xfrm>
          <a:off x="2784475" y="2143125"/>
          <a:ext cx="280988" cy="315913"/>
        </p:xfrm>
        <a:graphic>
          <a:graphicData uri="http://schemas.openxmlformats.org/presentationml/2006/ole">
            <p:oleObj spid="_x0000_s53251" name="Equation" r:id="rId7" imgW="203040" imgH="228600" progId="">
              <p:embed/>
            </p:oleObj>
          </a:graphicData>
        </a:graphic>
      </p:graphicFrame>
      <p:graphicFrame>
        <p:nvGraphicFramePr>
          <p:cNvPr id="37892" name="Object 42"/>
          <p:cNvGraphicFramePr>
            <a:graphicFrameLocks noChangeAspect="1"/>
          </p:cNvGraphicFramePr>
          <p:nvPr/>
        </p:nvGraphicFramePr>
        <p:xfrm>
          <a:off x="1477963" y="2668588"/>
          <a:ext cx="250825" cy="279400"/>
        </p:xfrm>
        <a:graphic>
          <a:graphicData uri="http://schemas.openxmlformats.org/presentationml/2006/ole">
            <p:oleObj spid="_x0000_s53252" name="Equation" r:id="rId8" imgW="203040" imgH="228600" progId="">
              <p:embed/>
            </p:oleObj>
          </a:graphicData>
        </a:graphic>
      </p:graphicFrame>
      <p:grpSp>
        <p:nvGrpSpPr>
          <p:cNvPr id="4" name="Group 43"/>
          <p:cNvGrpSpPr>
            <a:grpSpLocks/>
          </p:cNvGrpSpPr>
          <p:nvPr/>
        </p:nvGrpSpPr>
        <p:grpSpPr bwMode="auto">
          <a:xfrm>
            <a:off x="750888" y="3962400"/>
            <a:ext cx="1382712" cy="396875"/>
            <a:chOff x="288" y="2448"/>
            <a:chExt cx="1152" cy="350"/>
          </a:xfrm>
        </p:grpSpPr>
        <p:sp>
          <p:nvSpPr>
            <p:cNvPr id="37957" name="AutoShape 44"/>
            <p:cNvSpPr>
              <a:spLocks noChangeArrowheads="1"/>
            </p:cNvSpPr>
            <p:nvPr/>
          </p:nvSpPr>
          <p:spPr bwMode="auto">
            <a:xfrm>
              <a:off x="288" y="2496"/>
              <a:ext cx="912" cy="288"/>
            </a:xfrm>
            <a:prstGeom prst="wedgeRectCallout">
              <a:avLst>
                <a:gd name="adj1" fmla="val 77083"/>
                <a:gd name="adj2" fmla="val 130903"/>
              </a:avLst>
            </a:prstGeom>
            <a:gradFill rotWithShape="0">
              <a:gsLst>
                <a:gs pos="0">
                  <a:schemeClr val="accent1"/>
                </a:gs>
                <a:gs pos="100000">
                  <a:srgbClr val="FFFFFF"/>
                </a:gs>
              </a:gsLst>
              <a:lin ang="5400000" scaled="1"/>
            </a:gradFill>
            <a:ln w="9525">
              <a:solidFill>
                <a:srgbClr val="006666"/>
              </a:solidFill>
              <a:miter lim="800000"/>
              <a:headEnd/>
              <a:tailEnd/>
            </a:ln>
          </p:spPr>
          <p:txBody>
            <a:bodyPr/>
            <a:lstStyle/>
            <a:p>
              <a:pPr algn="ctr"/>
              <a:endParaRPr lang="zh-CN" altLang="zh-CN" sz="2800" b="1">
                <a:solidFill>
                  <a:srgbClr val="1C1C1C"/>
                </a:solidFill>
                <a:latin typeface="Times New Roman" pitchFamily="18" charset="0"/>
              </a:endParaRPr>
            </a:p>
          </p:txBody>
        </p:sp>
        <p:sp>
          <p:nvSpPr>
            <p:cNvPr id="37958" name="Text Box 45"/>
            <p:cNvSpPr txBox="1">
              <a:spLocks noChangeArrowheads="1"/>
            </p:cNvSpPr>
            <p:nvPr/>
          </p:nvSpPr>
          <p:spPr bwMode="auto">
            <a:xfrm>
              <a:off x="288" y="2448"/>
              <a:ext cx="1152" cy="350"/>
            </a:xfrm>
            <a:prstGeom prst="rect">
              <a:avLst/>
            </a:prstGeom>
            <a:noFill/>
            <a:ln w="9525">
              <a:noFill/>
              <a:miter lim="800000"/>
              <a:headEnd/>
              <a:tailEnd/>
            </a:ln>
          </p:spPr>
          <p:txBody>
            <a:bodyPr>
              <a:spAutoFit/>
            </a:bodyPr>
            <a:lstStyle/>
            <a:p>
              <a:pPr>
                <a:spcBef>
                  <a:spcPct val="50000"/>
                </a:spcBef>
              </a:pPr>
              <a:r>
                <a:rPr lang="zh-CN" altLang="en-US" sz="2000" b="1">
                  <a:solidFill>
                    <a:srgbClr val="000000"/>
                  </a:solidFill>
                  <a:latin typeface="Times New Roman" pitchFamily="18" charset="0"/>
                </a:rPr>
                <a:t>劈尖角</a:t>
              </a:r>
            </a:p>
          </p:txBody>
        </p:sp>
        <p:graphicFrame>
          <p:nvGraphicFramePr>
            <p:cNvPr id="37896" name="Object 46"/>
            <p:cNvGraphicFramePr>
              <a:graphicFrameLocks noChangeAspect="1"/>
            </p:cNvGraphicFramePr>
            <p:nvPr/>
          </p:nvGraphicFramePr>
          <p:xfrm>
            <a:off x="1008" y="2496"/>
            <a:ext cx="176" cy="240"/>
          </p:xfrm>
          <a:graphic>
            <a:graphicData uri="http://schemas.openxmlformats.org/presentationml/2006/ole">
              <p:oleObj spid="_x0000_s53256" name="公式" r:id="rId9" imgW="177480" imgH="241200" progId="">
                <p:embed/>
              </p:oleObj>
            </a:graphicData>
          </a:graphic>
        </p:graphicFrame>
      </p:grpSp>
      <p:sp>
        <p:nvSpPr>
          <p:cNvPr id="29744" name="Rectangle 48"/>
          <p:cNvSpPr>
            <a:spLocks noChangeArrowheads="1"/>
          </p:cNvSpPr>
          <p:nvPr/>
        </p:nvSpPr>
        <p:spPr bwMode="auto">
          <a:xfrm>
            <a:off x="6770688" y="1905000"/>
            <a:ext cx="609600" cy="1066800"/>
          </a:xfrm>
          <a:prstGeom prst="rect">
            <a:avLst/>
          </a:prstGeom>
          <a:gradFill rotWithShape="0">
            <a:gsLst>
              <a:gs pos="0">
                <a:srgbClr val="FCDCED"/>
              </a:gs>
              <a:gs pos="50000">
                <a:srgbClr val="FFFFFF"/>
              </a:gs>
              <a:gs pos="100000">
                <a:srgbClr val="FCDCED"/>
              </a:gs>
            </a:gsLst>
            <a:lin ang="5400000" scaled="1"/>
          </a:gradFill>
          <a:ln w="12700">
            <a:solidFill>
              <a:srgbClr val="CC00CC"/>
            </a:solidFill>
            <a:miter lim="800000"/>
            <a:headEnd/>
            <a:tailEnd/>
          </a:ln>
        </p:spPr>
        <p:txBody>
          <a:bodyPr wrap="none" anchor="ctr"/>
          <a:lstStyle/>
          <a:p>
            <a:endParaRPr lang="zh-CN" altLang="en-US"/>
          </a:p>
        </p:txBody>
      </p:sp>
      <p:sp>
        <p:nvSpPr>
          <p:cNvPr id="29749" name="Line 53"/>
          <p:cNvSpPr>
            <a:spLocks noChangeShapeType="1"/>
          </p:cNvSpPr>
          <p:nvPr/>
        </p:nvSpPr>
        <p:spPr bwMode="auto">
          <a:xfrm>
            <a:off x="6008688" y="3886200"/>
            <a:ext cx="0" cy="1371600"/>
          </a:xfrm>
          <a:prstGeom prst="line">
            <a:avLst/>
          </a:prstGeom>
          <a:noFill/>
          <a:ln w="28575">
            <a:solidFill>
              <a:srgbClr val="FF9900"/>
            </a:solidFill>
            <a:round/>
            <a:headEnd type="none" w="sm" len="lg"/>
            <a:tailEnd type="triangle" w="sm" len="lg"/>
          </a:ln>
        </p:spPr>
        <p:txBody>
          <a:bodyPr wrap="none" anchor="ctr"/>
          <a:lstStyle/>
          <a:p>
            <a:endParaRPr lang="zh-CN" altLang="en-US"/>
          </a:p>
        </p:txBody>
      </p:sp>
      <p:sp>
        <p:nvSpPr>
          <p:cNvPr id="29750" name="Line 54"/>
          <p:cNvSpPr>
            <a:spLocks noChangeShapeType="1"/>
          </p:cNvSpPr>
          <p:nvPr/>
        </p:nvSpPr>
        <p:spPr bwMode="auto">
          <a:xfrm flipV="1">
            <a:off x="6161088" y="3962400"/>
            <a:ext cx="0" cy="1143000"/>
          </a:xfrm>
          <a:prstGeom prst="line">
            <a:avLst/>
          </a:prstGeom>
          <a:noFill/>
          <a:ln w="28575">
            <a:solidFill>
              <a:srgbClr val="FF9900"/>
            </a:solidFill>
            <a:round/>
            <a:headEnd type="none" w="sm" len="lg"/>
            <a:tailEnd type="triangle" w="sm" len="lg"/>
          </a:ln>
        </p:spPr>
        <p:txBody>
          <a:bodyPr wrap="none" anchor="ctr"/>
          <a:lstStyle/>
          <a:p>
            <a:endParaRPr lang="zh-CN" altLang="en-US"/>
          </a:p>
        </p:txBody>
      </p:sp>
      <p:sp>
        <p:nvSpPr>
          <p:cNvPr id="29751" name="Line 55"/>
          <p:cNvSpPr>
            <a:spLocks noChangeShapeType="1"/>
          </p:cNvSpPr>
          <p:nvPr/>
        </p:nvSpPr>
        <p:spPr bwMode="auto">
          <a:xfrm flipV="1">
            <a:off x="6313488" y="3962400"/>
            <a:ext cx="0" cy="1295400"/>
          </a:xfrm>
          <a:prstGeom prst="line">
            <a:avLst/>
          </a:prstGeom>
          <a:noFill/>
          <a:ln w="28575">
            <a:solidFill>
              <a:srgbClr val="FF9900"/>
            </a:solidFill>
            <a:round/>
            <a:headEnd type="none" w="sm" len="lg"/>
            <a:tailEnd type="triangle" w="sm" len="lg"/>
          </a:ln>
        </p:spPr>
        <p:txBody>
          <a:bodyPr wrap="none" anchor="ctr"/>
          <a:lstStyle/>
          <a:p>
            <a:endParaRPr lang="zh-CN" altLang="en-US"/>
          </a:p>
        </p:txBody>
      </p:sp>
      <p:sp>
        <p:nvSpPr>
          <p:cNvPr id="37935" name="Line 57"/>
          <p:cNvSpPr>
            <a:spLocks noChangeShapeType="1"/>
          </p:cNvSpPr>
          <p:nvPr/>
        </p:nvSpPr>
        <p:spPr bwMode="auto">
          <a:xfrm>
            <a:off x="2203450" y="5457825"/>
            <a:ext cx="0" cy="490538"/>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37936" name="Line 58"/>
          <p:cNvSpPr>
            <a:spLocks noChangeShapeType="1"/>
          </p:cNvSpPr>
          <p:nvPr/>
        </p:nvSpPr>
        <p:spPr bwMode="auto">
          <a:xfrm>
            <a:off x="2344738" y="5457825"/>
            <a:ext cx="0" cy="490538"/>
          </a:xfrm>
          <a:prstGeom prst="line">
            <a:avLst/>
          </a:prstGeom>
          <a:noFill/>
          <a:ln w="19050">
            <a:solidFill>
              <a:srgbClr val="0000FF"/>
            </a:solidFill>
            <a:round/>
            <a:headEnd type="none" w="sm" len="lg"/>
            <a:tailEnd type="none" w="sm" len="lg"/>
          </a:ln>
        </p:spPr>
        <p:txBody>
          <a:bodyPr wrap="none" anchor="ctr"/>
          <a:lstStyle/>
          <a:p>
            <a:endParaRPr lang="zh-CN" altLang="en-US"/>
          </a:p>
        </p:txBody>
      </p:sp>
      <p:grpSp>
        <p:nvGrpSpPr>
          <p:cNvPr id="5" name="Group 59"/>
          <p:cNvGrpSpPr>
            <a:grpSpLocks/>
          </p:cNvGrpSpPr>
          <p:nvPr/>
        </p:nvGrpSpPr>
        <p:grpSpPr bwMode="auto">
          <a:xfrm>
            <a:off x="1781175" y="4968875"/>
            <a:ext cx="1266825" cy="628650"/>
            <a:chOff x="3312" y="3408"/>
            <a:chExt cx="864" cy="432"/>
          </a:xfrm>
        </p:grpSpPr>
        <p:sp>
          <p:nvSpPr>
            <p:cNvPr id="37948" name="Rectangle 60"/>
            <p:cNvSpPr>
              <a:spLocks noChangeArrowheads="1"/>
            </p:cNvSpPr>
            <p:nvPr/>
          </p:nvSpPr>
          <p:spPr bwMode="auto">
            <a:xfrm>
              <a:off x="3312"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p>
              <a:endParaRPr lang="zh-CN" altLang="en-US"/>
            </a:p>
          </p:txBody>
        </p:sp>
        <p:sp>
          <p:nvSpPr>
            <p:cNvPr id="37949" name="Rectangle 61"/>
            <p:cNvSpPr>
              <a:spLocks noChangeArrowheads="1"/>
            </p:cNvSpPr>
            <p:nvPr/>
          </p:nvSpPr>
          <p:spPr bwMode="auto">
            <a:xfrm>
              <a:off x="3408"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p>
              <a:endParaRPr lang="zh-CN" altLang="en-US"/>
            </a:p>
          </p:txBody>
        </p:sp>
        <p:sp>
          <p:nvSpPr>
            <p:cNvPr id="37950" name="Rectangle 62"/>
            <p:cNvSpPr>
              <a:spLocks noChangeArrowheads="1"/>
            </p:cNvSpPr>
            <p:nvPr/>
          </p:nvSpPr>
          <p:spPr bwMode="auto">
            <a:xfrm>
              <a:off x="3504"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p>
              <a:endParaRPr lang="zh-CN" altLang="en-US"/>
            </a:p>
          </p:txBody>
        </p:sp>
        <p:sp>
          <p:nvSpPr>
            <p:cNvPr id="37951" name="Rectangle 63"/>
            <p:cNvSpPr>
              <a:spLocks noChangeArrowheads="1"/>
            </p:cNvSpPr>
            <p:nvPr/>
          </p:nvSpPr>
          <p:spPr bwMode="auto">
            <a:xfrm>
              <a:off x="3600"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p>
              <a:endParaRPr lang="zh-CN" altLang="en-US"/>
            </a:p>
          </p:txBody>
        </p:sp>
        <p:sp>
          <p:nvSpPr>
            <p:cNvPr id="37952" name="Rectangle 64"/>
            <p:cNvSpPr>
              <a:spLocks noChangeArrowheads="1"/>
            </p:cNvSpPr>
            <p:nvPr/>
          </p:nvSpPr>
          <p:spPr bwMode="auto">
            <a:xfrm>
              <a:off x="3696"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p>
              <a:endParaRPr lang="zh-CN" altLang="en-US"/>
            </a:p>
          </p:txBody>
        </p:sp>
        <p:sp>
          <p:nvSpPr>
            <p:cNvPr id="37953" name="Rectangle 65"/>
            <p:cNvSpPr>
              <a:spLocks noChangeArrowheads="1"/>
            </p:cNvSpPr>
            <p:nvPr/>
          </p:nvSpPr>
          <p:spPr bwMode="auto">
            <a:xfrm>
              <a:off x="3792"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p>
              <a:endParaRPr lang="zh-CN" altLang="en-US"/>
            </a:p>
          </p:txBody>
        </p:sp>
        <p:sp>
          <p:nvSpPr>
            <p:cNvPr id="37954" name="Rectangle 66"/>
            <p:cNvSpPr>
              <a:spLocks noChangeArrowheads="1"/>
            </p:cNvSpPr>
            <p:nvPr/>
          </p:nvSpPr>
          <p:spPr bwMode="auto">
            <a:xfrm>
              <a:off x="3888"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p>
              <a:endParaRPr lang="zh-CN" altLang="en-US"/>
            </a:p>
          </p:txBody>
        </p:sp>
        <p:sp>
          <p:nvSpPr>
            <p:cNvPr id="37955" name="Rectangle 67"/>
            <p:cNvSpPr>
              <a:spLocks noChangeArrowheads="1"/>
            </p:cNvSpPr>
            <p:nvPr/>
          </p:nvSpPr>
          <p:spPr bwMode="auto">
            <a:xfrm>
              <a:off x="3984"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p>
              <a:endParaRPr lang="zh-CN" altLang="en-US"/>
            </a:p>
          </p:txBody>
        </p:sp>
        <p:sp>
          <p:nvSpPr>
            <p:cNvPr id="37956" name="Rectangle 68"/>
            <p:cNvSpPr>
              <a:spLocks noChangeArrowheads="1"/>
            </p:cNvSpPr>
            <p:nvPr/>
          </p:nvSpPr>
          <p:spPr bwMode="auto">
            <a:xfrm>
              <a:off x="4080"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p>
              <a:endParaRPr lang="zh-CN" altLang="en-US"/>
            </a:p>
          </p:txBody>
        </p:sp>
      </p:grpSp>
      <p:sp>
        <p:nvSpPr>
          <p:cNvPr id="37938" name="Line 69"/>
          <p:cNvSpPr>
            <a:spLocks noChangeShapeType="1"/>
          </p:cNvSpPr>
          <p:nvPr/>
        </p:nvSpPr>
        <p:spPr bwMode="auto">
          <a:xfrm>
            <a:off x="1851025" y="5738813"/>
            <a:ext cx="352425" cy="0"/>
          </a:xfrm>
          <a:prstGeom prst="line">
            <a:avLst/>
          </a:prstGeom>
          <a:noFill/>
          <a:ln w="19050">
            <a:solidFill>
              <a:srgbClr val="FF3300"/>
            </a:solidFill>
            <a:round/>
            <a:headEnd type="none" w="sm" len="lg"/>
            <a:tailEnd type="triangle" w="sm" len="lg"/>
          </a:ln>
        </p:spPr>
        <p:txBody>
          <a:bodyPr wrap="none" anchor="ctr"/>
          <a:lstStyle/>
          <a:p>
            <a:endParaRPr lang="zh-CN" altLang="en-US"/>
          </a:p>
        </p:txBody>
      </p:sp>
      <p:sp>
        <p:nvSpPr>
          <p:cNvPr id="37939" name="Line 70"/>
          <p:cNvSpPr>
            <a:spLocks noChangeShapeType="1"/>
          </p:cNvSpPr>
          <p:nvPr/>
        </p:nvSpPr>
        <p:spPr bwMode="auto">
          <a:xfrm flipH="1">
            <a:off x="2344738" y="5738813"/>
            <a:ext cx="350837" cy="0"/>
          </a:xfrm>
          <a:prstGeom prst="line">
            <a:avLst/>
          </a:prstGeom>
          <a:noFill/>
          <a:ln w="19050">
            <a:solidFill>
              <a:srgbClr val="FF3300"/>
            </a:solidFill>
            <a:round/>
            <a:headEnd type="none" w="sm" len="lg"/>
            <a:tailEnd type="triangle" w="sm" len="lg"/>
          </a:ln>
        </p:spPr>
        <p:txBody>
          <a:bodyPr wrap="none" anchor="ctr"/>
          <a:lstStyle/>
          <a:p>
            <a:endParaRPr lang="zh-CN" altLang="en-US"/>
          </a:p>
        </p:txBody>
      </p:sp>
      <p:graphicFrame>
        <p:nvGraphicFramePr>
          <p:cNvPr id="37893" name="Object 71"/>
          <p:cNvGraphicFramePr>
            <a:graphicFrameLocks noChangeAspect="1"/>
          </p:cNvGraphicFramePr>
          <p:nvPr/>
        </p:nvGraphicFramePr>
        <p:xfrm>
          <a:off x="2625725" y="5597525"/>
          <a:ext cx="258763" cy="396875"/>
        </p:xfrm>
        <a:graphic>
          <a:graphicData uri="http://schemas.openxmlformats.org/presentationml/2006/ole">
            <p:oleObj spid="_x0000_s53253" name="Equation" r:id="rId10" imgW="164880" imgH="253800" progId="">
              <p:embed/>
            </p:oleObj>
          </a:graphicData>
        </a:graphic>
      </p:graphicFrame>
      <p:grpSp>
        <p:nvGrpSpPr>
          <p:cNvPr id="6" name="Group 72"/>
          <p:cNvGrpSpPr>
            <a:grpSpLocks/>
          </p:cNvGrpSpPr>
          <p:nvPr/>
        </p:nvGrpSpPr>
        <p:grpSpPr bwMode="auto">
          <a:xfrm>
            <a:off x="6008688" y="4724400"/>
            <a:ext cx="1162050" cy="914400"/>
            <a:chOff x="3888" y="1248"/>
            <a:chExt cx="732" cy="576"/>
          </a:xfrm>
        </p:grpSpPr>
        <p:sp>
          <p:nvSpPr>
            <p:cNvPr id="37945" name="Line 73"/>
            <p:cNvSpPr>
              <a:spLocks noChangeShapeType="1"/>
            </p:cNvSpPr>
            <p:nvPr/>
          </p:nvSpPr>
          <p:spPr bwMode="auto">
            <a:xfrm>
              <a:off x="3888" y="1488"/>
              <a:ext cx="720" cy="0"/>
            </a:xfrm>
            <a:prstGeom prst="line">
              <a:avLst/>
            </a:prstGeom>
            <a:noFill/>
            <a:ln w="19050">
              <a:solidFill>
                <a:srgbClr val="CC0099"/>
              </a:solidFill>
              <a:prstDash val="dash"/>
              <a:round/>
              <a:headEnd type="none" w="sm" len="lg"/>
              <a:tailEnd type="none" w="sm" len="lg"/>
            </a:ln>
          </p:spPr>
          <p:txBody>
            <a:bodyPr wrap="none" anchor="ctr"/>
            <a:lstStyle/>
            <a:p>
              <a:endParaRPr lang="zh-CN" altLang="en-US"/>
            </a:p>
          </p:txBody>
        </p:sp>
        <p:sp>
          <p:nvSpPr>
            <p:cNvPr id="37946" name="Line 74"/>
            <p:cNvSpPr>
              <a:spLocks noChangeShapeType="1"/>
            </p:cNvSpPr>
            <p:nvPr/>
          </p:nvSpPr>
          <p:spPr bwMode="auto">
            <a:xfrm>
              <a:off x="4416" y="1248"/>
              <a:ext cx="0" cy="240"/>
            </a:xfrm>
            <a:prstGeom prst="line">
              <a:avLst/>
            </a:prstGeom>
            <a:noFill/>
            <a:ln w="19050">
              <a:solidFill>
                <a:srgbClr val="FF0066"/>
              </a:solidFill>
              <a:round/>
              <a:headEnd type="none" w="sm" len="lg"/>
              <a:tailEnd type="triangle" w="sm" len="lg"/>
            </a:ln>
          </p:spPr>
          <p:txBody>
            <a:bodyPr wrap="none" anchor="ctr"/>
            <a:lstStyle/>
            <a:p>
              <a:endParaRPr lang="zh-CN" altLang="en-US"/>
            </a:p>
          </p:txBody>
        </p:sp>
        <p:sp>
          <p:nvSpPr>
            <p:cNvPr id="37947" name="Line 75"/>
            <p:cNvSpPr>
              <a:spLocks noChangeShapeType="1"/>
            </p:cNvSpPr>
            <p:nvPr/>
          </p:nvSpPr>
          <p:spPr bwMode="auto">
            <a:xfrm>
              <a:off x="4416" y="1584"/>
              <a:ext cx="0" cy="240"/>
            </a:xfrm>
            <a:prstGeom prst="line">
              <a:avLst/>
            </a:prstGeom>
            <a:noFill/>
            <a:ln w="19050">
              <a:solidFill>
                <a:srgbClr val="FF0066"/>
              </a:solidFill>
              <a:round/>
              <a:headEnd type="triangle" w="sm" len="lg"/>
              <a:tailEnd type="none" w="sm" len="lg"/>
            </a:ln>
          </p:spPr>
          <p:txBody>
            <a:bodyPr wrap="none" anchor="ctr"/>
            <a:lstStyle/>
            <a:p>
              <a:endParaRPr lang="zh-CN" altLang="en-US"/>
            </a:p>
          </p:txBody>
        </p:sp>
        <p:graphicFrame>
          <p:nvGraphicFramePr>
            <p:cNvPr id="37895" name="Object 76"/>
            <p:cNvGraphicFramePr>
              <a:graphicFrameLocks noChangeAspect="1"/>
            </p:cNvGraphicFramePr>
            <p:nvPr/>
          </p:nvGraphicFramePr>
          <p:xfrm>
            <a:off x="4416" y="1536"/>
            <a:ext cx="204" cy="272"/>
          </p:xfrm>
          <a:graphic>
            <a:graphicData uri="http://schemas.openxmlformats.org/presentationml/2006/ole">
              <p:oleObj spid="_x0000_s53255" name="Equation" r:id="rId11" imgW="190440" imgH="253800" progId="">
                <p:embed/>
              </p:oleObj>
            </a:graphicData>
          </a:graphic>
        </p:graphicFrame>
      </p:grpSp>
      <p:graphicFrame>
        <p:nvGraphicFramePr>
          <p:cNvPr id="29773" name="Object 77"/>
          <p:cNvGraphicFramePr>
            <a:graphicFrameLocks noChangeAspect="1"/>
          </p:cNvGraphicFramePr>
          <p:nvPr/>
        </p:nvGraphicFramePr>
        <p:xfrm>
          <a:off x="5094288" y="1905000"/>
          <a:ext cx="2128837" cy="963613"/>
        </p:xfrm>
        <a:graphic>
          <a:graphicData uri="http://schemas.openxmlformats.org/presentationml/2006/ole">
            <p:oleObj spid="_x0000_s53254" name="Equation" r:id="rId12" imgW="1511280" imgH="723600" progId="">
              <p:embed/>
            </p:oleObj>
          </a:graphicData>
        </a:graphic>
      </p:graphicFrame>
      <p:sp>
        <p:nvSpPr>
          <p:cNvPr id="37941" name="TextBox 72"/>
          <p:cNvSpPr txBox="1">
            <a:spLocks noChangeArrowheads="1"/>
          </p:cNvSpPr>
          <p:nvPr/>
        </p:nvSpPr>
        <p:spPr bwMode="auto">
          <a:xfrm>
            <a:off x="642938" y="1357313"/>
            <a:ext cx="4411662" cy="369887"/>
          </a:xfrm>
          <a:prstGeom prst="rect">
            <a:avLst/>
          </a:prstGeom>
          <a:noFill/>
          <a:ln w="9525">
            <a:noFill/>
            <a:miter lim="800000"/>
            <a:headEnd/>
            <a:tailEnd/>
          </a:ln>
        </p:spPr>
        <p:txBody>
          <a:bodyPr wrap="none">
            <a:spAutoFit/>
          </a:bodyPr>
          <a:lstStyle/>
          <a:p>
            <a:r>
              <a:rPr lang="en-US" altLang="zh-CN"/>
              <a:t>M</a:t>
            </a:r>
            <a:r>
              <a:rPr lang="zh-CN" altLang="en-US"/>
              <a:t>为</a:t>
            </a:r>
            <a:r>
              <a:rPr lang="en-US" altLang="zh-CN"/>
              <a:t>45</a:t>
            </a:r>
            <a:r>
              <a:rPr lang="en-US" altLang="zh-CN" baseline="30000"/>
              <a:t>0</a:t>
            </a:r>
            <a:r>
              <a:rPr lang="zh-CN" altLang="en-US"/>
              <a:t>角倾斜放置的半透明半反射平面镜</a:t>
            </a:r>
          </a:p>
        </p:txBody>
      </p:sp>
      <p:sp>
        <p:nvSpPr>
          <p:cNvPr id="37942" name="Rectangle 34"/>
          <p:cNvSpPr>
            <a:spLocks noChangeArrowheads="1"/>
          </p:cNvSpPr>
          <p:nvPr/>
        </p:nvSpPr>
        <p:spPr bwMode="auto">
          <a:xfrm>
            <a:off x="468313" y="785813"/>
            <a:ext cx="8928100" cy="579437"/>
          </a:xfrm>
          <a:prstGeom prst="rect">
            <a:avLst/>
          </a:prstGeom>
          <a:noFill/>
          <a:ln w="9525">
            <a:noFill/>
            <a:miter lim="800000"/>
            <a:headEnd/>
            <a:tailEnd/>
          </a:ln>
        </p:spPr>
        <p:txBody>
          <a:bodyPr lIns="0" anchor="ctr">
            <a:spAutoFit/>
          </a:bodyPr>
          <a:lstStyle/>
          <a:p>
            <a:r>
              <a:rPr lang="zh-CN" altLang="en-US" sz="3200" b="1"/>
              <a:t>在很多实际问题中光线常常是垂直入射，</a:t>
            </a:r>
            <a:r>
              <a:rPr lang="en-US" altLang="zh-CN" sz="3200" b="1" i="1">
                <a:solidFill>
                  <a:srgbClr val="0000FF"/>
                </a:solidFill>
                <a:latin typeface="Times New Roman" pitchFamily="18" charset="0"/>
              </a:rPr>
              <a:t>i </a:t>
            </a:r>
            <a:r>
              <a:rPr lang="en-US" altLang="zh-CN" sz="3200" b="1">
                <a:solidFill>
                  <a:srgbClr val="0000FF"/>
                </a:solidFill>
              </a:rPr>
              <a:t>= 0</a:t>
            </a:r>
          </a:p>
        </p:txBody>
      </p:sp>
      <p:sp>
        <p:nvSpPr>
          <p:cNvPr id="74"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37944"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29749"/>
                                        </p:tgtEl>
                                        <p:attrNameLst>
                                          <p:attrName>style.visibility</p:attrName>
                                        </p:attrNameLst>
                                      </p:cBhvr>
                                      <p:to>
                                        <p:strVal val="visible"/>
                                      </p:to>
                                    </p:set>
                                    <p:anim calcmode="lin" valueType="num">
                                      <p:cBhvr>
                                        <p:cTn id="7" dur="500" fill="hold"/>
                                        <p:tgtEl>
                                          <p:spTgt spid="29749"/>
                                        </p:tgtEl>
                                        <p:attrNameLst>
                                          <p:attrName>ppt_x</p:attrName>
                                        </p:attrNameLst>
                                      </p:cBhvr>
                                      <p:tavLst>
                                        <p:tav tm="0">
                                          <p:val>
                                            <p:strVal val="#ppt_x"/>
                                          </p:val>
                                        </p:tav>
                                        <p:tav tm="100000">
                                          <p:val>
                                            <p:strVal val="#ppt_x"/>
                                          </p:val>
                                        </p:tav>
                                      </p:tavLst>
                                    </p:anim>
                                    <p:anim calcmode="lin" valueType="num">
                                      <p:cBhvr>
                                        <p:cTn id="8" dur="500" fill="hold"/>
                                        <p:tgtEl>
                                          <p:spTgt spid="29749"/>
                                        </p:tgtEl>
                                        <p:attrNameLst>
                                          <p:attrName>ppt_y</p:attrName>
                                        </p:attrNameLst>
                                      </p:cBhvr>
                                      <p:tavLst>
                                        <p:tav tm="0">
                                          <p:val>
                                            <p:strVal val="#ppt_y-#ppt_h/2"/>
                                          </p:val>
                                        </p:tav>
                                        <p:tav tm="100000">
                                          <p:val>
                                            <p:strVal val="#ppt_y"/>
                                          </p:val>
                                        </p:tav>
                                      </p:tavLst>
                                    </p:anim>
                                    <p:anim calcmode="lin" valueType="num">
                                      <p:cBhvr>
                                        <p:cTn id="9" dur="500" fill="hold"/>
                                        <p:tgtEl>
                                          <p:spTgt spid="29749"/>
                                        </p:tgtEl>
                                        <p:attrNameLst>
                                          <p:attrName>ppt_w</p:attrName>
                                        </p:attrNameLst>
                                      </p:cBhvr>
                                      <p:tavLst>
                                        <p:tav tm="0">
                                          <p:val>
                                            <p:strVal val="#ppt_w"/>
                                          </p:val>
                                        </p:tav>
                                        <p:tav tm="100000">
                                          <p:val>
                                            <p:strVal val="#ppt_w"/>
                                          </p:val>
                                        </p:tav>
                                      </p:tavLst>
                                    </p:anim>
                                    <p:anim calcmode="lin" valueType="num">
                                      <p:cBhvr>
                                        <p:cTn id="10" dur="500" fill="hold"/>
                                        <p:tgtEl>
                                          <p:spTgt spid="29749"/>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grpId="0" nodeType="clickEffect">
                                  <p:stCondLst>
                                    <p:cond delay="0"/>
                                  </p:stCondLst>
                                  <p:childTnLst>
                                    <p:set>
                                      <p:cBhvr>
                                        <p:cTn id="14" dur="1" fill="hold">
                                          <p:stCondLst>
                                            <p:cond delay="0"/>
                                          </p:stCondLst>
                                        </p:cTn>
                                        <p:tgtEl>
                                          <p:spTgt spid="29750"/>
                                        </p:tgtEl>
                                        <p:attrNameLst>
                                          <p:attrName>style.visibility</p:attrName>
                                        </p:attrNameLst>
                                      </p:cBhvr>
                                      <p:to>
                                        <p:strVal val="visible"/>
                                      </p:to>
                                    </p:set>
                                    <p:animEffect transition="in" filter="strips(upRight)">
                                      <p:cBhvr>
                                        <p:cTn id="15" dur="500"/>
                                        <p:tgtEl>
                                          <p:spTgt spid="29750"/>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3" fill="hold" grpId="0" nodeType="clickEffect">
                                  <p:stCondLst>
                                    <p:cond delay="0"/>
                                  </p:stCondLst>
                                  <p:childTnLst>
                                    <p:set>
                                      <p:cBhvr>
                                        <p:cTn id="19" dur="1" fill="hold">
                                          <p:stCondLst>
                                            <p:cond delay="0"/>
                                          </p:stCondLst>
                                        </p:cTn>
                                        <p:tgtEl>
                                          <p:spTgt spid="29751"/>
                                        </p:tgtEl>
                                        <p:attrNameLst>
                                          <p:attrName>style.visibility</p:attrName>
                                        </p:attrNameLst>
                                      </p:cBhvr>
                                      <p:to>
                                        <p:strVal val="visible"/>
                                      </p:to>
                                    </p:set>
                                    <p:animEffect transition="in" filter="strips(upRight)">
                                      <p:cBhvr>
                                        <p:cTn id="20" dur="500"/>
                                        <p:tgtEl>
                                          <p:spTgt spid="29751"/>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32"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ox(out)">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29773"/>
                                        </p:tgtEl>
                                        <p:attrNameLst>
                                          <p:attrName>style.visibility</p:attrName>
                                        </p:attrNameLst>
                                      </p:cBhvr>
                                      <p:to>
                                        <p:strVal val="visible"/>
                                      </p:to>
                                    </p:set>
                                    <p:animEffect transition="in" filter="checkerboard(across)">
                                      <p:cBhvr>
                                        <p:cTn id="30" dur="500"/>
                                        <p:tgtEl>
                                          <p:spTgt spid="29773"/>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97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44" grpId="0" animBg="1"/>
      <p:bldP spid="29749" grpId="0" animBg="1"/>
      <p:bldP spid="29750" grpId="0" animBg="1"/>
      <p:bldP spid="2975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2" name="灯片编号占位符 1"/>
          <p:cNvSpPr>
            <a:spLocks noGrp="1"/>
          </p:cNvSpPr>
          <p:nvPr>
            <p:ph type="sldNum" sz="quarter" idx="10"/>
          </p:nvPr>
        </p:nvSpPr>
        <p:spPr>
          <a:noFill/>
        </p:spPr>
        <p:txBody>
          <a:bodyPr/>
          <a:lstStyle/>
          <a:p>
            <a:fld id="{817D8318-2190-4ABA-8F2A-4012DD11133C}" type="slidenum">
              <a:rPr lang="en-US" altLang="zh-CN" smtClean="0"/>
              <a:pPr/>
              <a:t>59</a:t>
            </a:fld>
            <a:endParaRPr lang="en-US" altLang="zh-CN" smtClean="0"/>
          </a:p>
        </p:txBody>
      </p:sp>
      <p:grpSp>
        <p:nvGrpSpPr>
          <p:cNvPr id="2" name="Group 44"/>
          <p:cNvGrpSpPr>
            <a:grpSpLocks/>
          </p:cNvGrpSpPr>
          <p:nvPr/>
        </p:nvGrpSpPr>
        <p:grpSpPr bwMode="auto">
          <a:xfrm>
            <a:off x="1676400" y="2057400"/>
            <a:ext cx="4114800" cy="609600"/>
            <a:chOff x="1056" y="2236"/>
            <a:chExt cx="2736" cy="404"/>
          </a:xfrm>
        </p:grpSpPr>
        <p:graphicFrame>
          <p:nvGraphicFramePr>
            <p:cNvPr id="38921" name="Object 19"/>
            <p:cNvGraphicFramePr>
              <a:graphicFrameLocks noChangeAspect="1"/>
            </p:cNvGraphicFramePr>
            <p:nvPr/>
          </p:nvGraphicFramePr>
          <p:xfrm>
            <a:off x="1056" y="2236"/>
            <a:ext cx="1753" cy="404"/>
          </p:xfrm>
          <a:graphic>
            <a:graphicData uri="http://schemas.openxmlformats.org/presentationml/2006/ole">
              <p:oleObj spid="_x0000_s54281" name="Equation" r:id="rId3" imgW="927000" imgH="215640" progId="">
                <p:embed/>
              </p:oleObj>
            </a:graphicData>
          </a:graphic>
        </p:graphicFrame>
        <p:sp>
          <p:nvSpPr>
            <p:cNvPr id="38947" name="Text Box 20"/>
            <p:cNvSpPr txBox="1">
              <a:spLocks noChangeArrowheads="1"/>
            </p:cNvSpPr>
            <p:nvPr/>
          </p:nvSpPr>
          <p:spPr bwMode="auto">
            <a:xfrm>
              <a:off x="3008" y="2256"/>
              <a:ext cx="784" cy="344"/>
            </a:xfrm>
            <a:prstGeom prst="rect">
              <a:avLst/>
            </a:prstGeom>
            <a:noFill/>
            <a:ln w="9525">
              <a:noFill/>
              <a:miter lim="800000"/>
              <a:headEnd/>
              <a:tailEnd/>
            </a:ln>
          </p:spPr>
          <p:txBody>
            <a:bodyPr>
              <a:spAutoFit/>
            </a:bodyPr>
            <a:lstStyle/>
            <a:p>
              <a:pPr>
                <a:spcBef>
                  <a:spcPct val="50000"/>
                </a:spcBef>
              </a:pPr>
              <a:r>
                <a:rPr lang="zh-CN" altLang="zh-CN" sz="2800" b="1">
                  <a:solidFill>
                    <a:srgbClr val="000000"/>
                  </a:solidFill>
                  <a:latin typeface="Times New Roman" pitchFamily="18" charset="0"/>
                </a:rPr>
                <a:t>明纹</a:t>
              </a:r>
              <a:endParaRPr lang="zh-CN" altLang="en-US" sz="2800" b="1">
                <a:solidFill>
                  <a:srgbClr val="000000"/>
                </a:solidFill>
                <a:latin typeface="Times New Roman" pitchFamily="18" charset="0"/>
              </a:endParaRPr>
            </a:p>
          </p:txBody>
        </p:sp>
      </p:grpSp>
      <p:grpSp>
        <p:nvGrpSpPr>
          <p:cNvPr id="3" name="Group 42"/>
          <p:cNvGrpSpPr>
            <a:grpSpLocks/>
          </p:cNvGrpSpPr>
          <p:nvPr/>
        </p:nvGrpSpPr>
        <p:grpSpPr bwMode="auto">
          <a:xfrm>
            <a:off x="1600200" y="2590800"/>
            <a:ext cx="4114800" cy="1066800"/>
            <a:chOff x="912" y="2704"/>
            <a:chExt cx="3504" cy="704"/>
          </a:xfrm>
        </p:grpSpPr>
        <p:graphicFrame>
          <p:nvGraphicFramePr>
            <p:cNvPr id="38920" name="Object 22"/>
            <p:cNvGraphicFramePr>
              <a:graphicFrameLocks noChangeAspect="1"/>
            </p:cNvGraphicFramePr>
            <p:nvPr/>
          </p:nvGraphicFramePr>
          <p:xfrm>
            <a:off x="912" y="2704"/>
            <a:ext cx="2431" cy="704"/>
          </p:xfrm>
          <a:graphic>
            <a:graphicData uri="http://schemas.openxmlformats.org/presentationml/2006/ole">
              <p:oleObj spid="_x0000_s54280" name="Equation" r:id="rId4" imgW="1371600" imgH="393480" progId="">
                <p:embed/>
              </p:oleObj>
            </a:graphicData>
          </a:graphic>
        </p:graphicFrame>
        <p:sp>
          <p:nvSpPr>
            <p:cNvPr id="38946" name="Text Box 23"/>
            <p:cNvSpPr txBox="1">
              <a:spLocks noChangeArrowheads="1"/>
            </p:cNvSpPr>
            <p:nvPr/>
          </p:nvSpPr>
          <p:spPr bwMode="auto">
            <a:xfrm>
              <a:off x="3429" y="2888"/>
              <a:ext cx="987" cy="343"/>
            </a:xfrm>
            <a:prstGeom prst="rect">
              <a:avLst/>
            </a:prstGeom>
            <a:noFill/>
            <a:ln w="9525">
              <a:noFill/>
              <a:miter lim="800000"/>
              <a:headEnd/>
              <a:tailEnd/>
            </a:ln>
          </p:spPr>
          <p:txBody>
            <a:bodyPr>
              <a:spAutoFit/>
            </a:bodyPr>
            <a:lstStyle/>
            <a:p>
              <a:pPr>
                <a:spcBef>
                  <a:spcPct val="50000"/>
                </a:spcBef>
              </a:pPr>
              <a:r>
                <a:rPr lang="zh-CN" altLang="en-US" sz="2800" b="1">
                  <a:solidFill>
                    <a:srgbClr val="000000"/>
                  </a:solidFill>
                  <a:latin typeface="Times New Roman" pitchFamily="18" charset="0"/>
                </a:rPr>
                <a:t>暗纹</a:t>
              </a:r>
            </a:p>
          </p:txBody>
        </p:sp>
      </p:grpSp>
      <p:grpSp>
        <p:nvGrpSpPr>
          <p:cNvPr id="4" name="Group 45"/>
          <p:cNvGrpSpPr>
            <a:grpSpLocks/>
          </p:cNvGrpSpPr>
          <p:nvPr/>
        </p:nvGrpSpPr>
        <p:grpSpPr bwMode="auto">
          <a:xfrm>
            <a:off x="838200" y="990600"/>
            <a:ext cx="2438400" cy="1066800"/>
            <a:chOff x="238" y="588"/>
            <a:chExt cx="1701" cy="791"/>
          </a:xfrm>
        </p:grpSpPr>
        <p:sp>
          <p:nvSpPr>
            <p:cNvPr id="38945" name="Rectangle 46"/>
            <p:cNvSpPr>
              <a:spLocks noChangeArrowheads="1"/>
            </p:cNvSpPr>
            <p:nvPr/>
          </p:nvSpPr>
          <p:spPr bwMode="auto">
            <a:xfrm>
              <a:off x="1344" y="624"/>
              <a:ext cx="551" cy="720"/>
            </a:xfrm>
            <a:prstGeom prst="rect">
              <a:avLst/>
            </a:prstGeom>
            <a:gradFill rotWithShape="0">
              <a:gsLst>
                <a:gs pos="0">
                  <a:srgbClr val="FCDCED"/>
                </a:gs>
                <a:gs pos="50000">
                  <a:srgbClr val="FFFFFF"/>
                </a:gs>
                <a:gs pos="100000">
                  <a:srgbClr val="FCDCED"/>
                </a:gs>
              </a:gsLst>
              <a:lin ang="5400000" scaled="1"/>
            </a:gradFill>
            <a:ln w="12700">
              <a:solidFill>
                <a:srgbClr val="CC00CC"/>
              </a:solidFill>
              <a:miter lim="800000"/>
              <a:headEnd/>
              <a:tailEnd/>
            </a:ln>
          </p:spPr>
          <p:txBody>
            <a:bodyPr wrap="none" anchor="ctr"/>
            <a:lstStyle/>
            <a:p>
              <a:endParaRPr lang="zh-CN" altLang="en-US"/>
            </a:p>
          </p:txBody>
        </p:sp>
        <p:graphicFrame>
          <p:nvGraphicFramePr>
            <p:cNvPr id="38919" name="Object 47"/>
            <p:cNvGraphicFramePr>
              <a:graphicFrameLocks noChangeAspect="1"/>
            </p:cNvGraphicFramePr>
            <p:nvPr/>
          </p:nvGraphicFramePr>
          <p:xfrm>
            <a:off x="238" y="588"/>
            <a:ext cx="1701" cy="791"/>
          </p:xfrm>
          <a:graphic>
            <a:graphicData uri="http://schemas.openxmlformats.org/presentationml/2006/ole">
              <p:oleObj spid="_x0000_s54279" name="公式" r:id="rId5" imgW="799920" imgH="393480" progId="">
                <p:embed/>
              </p:oleObj>
            </a:graphicData>
          </a:graphic>
        </p:graphicFrame>
      </p:grpSp>
      <p:grpSp>
        <p:nvGrpSpPr>
          <p:cNvPr id="5" name="Group 48"/>
          <p:cNvGrpSpPr>
            <a:grpSpLocks/>
          </p:cNvGrpSpPr>
          <p:nvPr/>
        </p:nvGrpSpPr>
        <p:grpSpPr bwMode="auto">
          <a:xfrm>
            <a:off x="838200" y="2362200"/>
            <a:ext cx="685800" cy="762000"/>
            <a:chOff x="325" y="2448"/>
            <a:chExt cx="587" cy="576"/>
          </a:xfrm>
        </p:grpSpPr>
        <p:graphicFrame>
          <p:nvGraphicFramePr>
            <p:cNvPr id="38918" name="Object 49"/>
            <p:cNvGraphicFramePr>
              <a:graphicFrameLocks noChangeAspect="1"/>
            </p:cNvGraphicFramePr>
            <p:nvPr/>
          </p:nvGraphicFramePr>
          <p:xfrm>
            <a:off x="325" y="2481"/>
            <a:ext cx="466" cy="393"/>
          </p:xfrm>
          <a:graphic>
            <a:graphicData uri="http://schemas.openxmlformats.org/presentationml/2006/ole">
              <p:oleObj spid="_x0000_s54278" name="公式" r:id="rId6" imgW="266400" imgH="164880" progId="">
                <p:embed/>
              </p:oleObj>
            </a:graphicData>
          </a:graphic>
        </p:graphicFrame>
        <p:sp>
          <p:nvSpPr>
            <p:cNvPr id="38944" name="AutoShape 50"/>
            <p:cNvSpPr>
              <a:spLocks/>
            </p:cNvSpPr>
            <p:nvPr/>
          </p:nvSpPr>
          <p:spPr bwMode="auto">
            <a:xfrm>
              <a:off x="816" y="2448"/>
              <a:ext cx="96" cy="576"/>
            </a:xfrm>
            <a:prstGeom prst="leftBrace">
              <a:avLst>
                <a:gd name="adj1" fmla="val 50000"/>
                <a:gd name="adj2" fmla="val 50000"/>
              </a:avLst>
            </a:prstGeom>
            <a:noFill/>
            <a:ln w="28575">
              <a:solidFill>
                <a:schemeClr val="tx1"/>
              </a:solidFill>
              <a:round/>
              <a:headEnd/>
              <a:tailEnd/>
            </a:ln>
          </p:spPr>
          <p:txBody>
            <a:bodyPr wrap="none" anchor="ctr"/>
            <a:lstStyle/>
            <a:p>
              <a:pPr algn="ctr"/>
              <a:endParaRPr lang="zh-CN" altLang="zh-CN"/>
            </a:p>
          </p:txBody>
        </p:sp>
      </p:grpSp>
      <p:grpSp>
        <p:nvGrpSpPr>
          <p:cNvPr id="6" name="Group 69"/>
          <p:cNvGrpSpPr>
            <a:grpSpLocks/>
          </p:cNvGrpSpPr>
          <p:nvPr/>
        </p:nvGrpSpPr>
        <p:grpSpPr bwMode="auto">
          <a:xfrm>
            <a:off x="4027488" y="3733800"/>
            <a:ext cx="4419600" cy="2362200"/>
            <a:chOff x="2537" y="2352"/>
            <a:chExt cx="2784" cy="1488"/>
          </a:xfrm>
        </p:grpSpPr>
        <p:grpSp>
          <p:nvGrpSpPr>
            <p:cNvPr id="7" name="Group 51"/>
            <p:cNvGrpSpPr>
              <a:grpSpLocks/>
            </p:cNvGrpSpPr>
            <p:nvPr/>
          </p:nvGrpSpPr>
          <p:grpSpPr bwMode="auto">
            <a:xfrm>
              <a:off x="2537" y="2352"/>
              <a:ext cx="2784" cy="1488"/>
              <a:chOff x="2688" y="528"/>
              <a:chExt cx="2784" cy="1488"/>
            </a:xfrm>
          </p:grpSpPr>
          <p:sp>
            <p:nvSpPr>
              <p:cNvPr id="38940" name="Rectangle 52"/>
              <p:cNvSpPr>
                <a:spLocks noChangeArrowheads="1"/>
              </p:cNvSpPr>
              <p:nvPr/>
            </p:nvSpPr>
            <p:spPr bwMode="auto">
              <a:xfrm>
                <a:off x="2688" y="528"/>
                <a:ext cx="2784" cy="1488"/>
              </a:xfrm>
              <a:prstGeom prst="rect">
                <a:avLst/>
              </a:prstGeom>
              <a:solidFill>
                <a:schemeClr val="bg1"/>
              </a:solidFill>
              <a:ln w="9525">
                <a:solidFill>
                  <a:srgbClr val="006666"/>
                </a:solidFill>
                <a:miter lim="800000"/>
                <a:headEnd/>
                <a:tailEnd/>
              </a:ln>
            </p:spPr>
            <p:txBody>
              <a:bodyPr wrap="none" anchor="ctr"/>
              <a:lstStyle/>
              <a:p>
                <a:endParaRPr lang="zh-CN" altLang="en-US"/>
              </a:p>
            </p:txBody>
          </p:sp>
          <p:sp>
            <p:nvSpPr>
              <p:cNvPr id="38941" name="Rectangle 53"/>
              <p:cNvSpPr>
                <a:spLocks noChangeArrowheads="1"/>
              </p:cNvSpPr>
              <p:nvPr/>
            </p:nvSpPr>
            <p:spPr bwMode="auto">
              <a:xfrm>
                <a:off x="3072" y="1488"/>
                <a:ext cx="2016" cy="288"/>
              </a:xfrm>
              <a:prstGeom prst="rect">
                <a:avLst/>
              </a:prstGeom>
              <a:solidFill>
                <a:srgbClr val="00FFFF">
                  <a:alpha val="50195"/>
                </a:srgbClr>
              </a:solidFill>
              <a:ln w="9525">
                <a:solidFill>
                  <a:schemeClr val="tx1"/>
                </a:solidFill>
                <a:miter lim="800000"/>
                <a:headEnd/>
                <a:tailEnd/>
              </a:ln>
            </p:spPr>
            <p:txBody>
              <a:bodyPr wrap="none" anchor="ctr"/>
              <a:lstStyle/>
              <a:p>
                <a:endParaRPr lang="zh-CN" altLang="en-US"/>
              </a:p>
            </p:txBody>
          </p:sp>
          <p:sp>
            <p:nvSpPr>
              <p:cNvPr id="38942" name="Rectangle 54"/>
              <p:cNvSpPr>
                <a:spLocks noChangeArrowheads="1"/>
              </p:cNvSpPr>
              <p:nvPr/>
            </p:nvSpPr>
            <p:spPr bwMode="auto">
              <a:xfrm rot="-316683">
                <a:off x="3049" y="1104"/>
                <a:ext cx="2016" cy="288"/>
              </a:xfrm>
              <a:prstGeom prst="rect">
                <a:avLst/>
              </a:prstGeom>
              <a:solidFill>
                <a:srgbClr val="00FFFF">
                  <a:alpha val="50195"/>
                </a:srgbClr>
              </a:solidFill>
              <a:ln w="9525">
                <a:solidFill>
                  <a:schemeClr val="tx1"/>
                </a:solidFill>
                <a:miter lim="800000"/>
                <a:headEnd/>
                <a:tailEnd/>
              </a:ln>
            </p:spPr>
            <p:txBody>
              <a:bodyPr wrap="none" anchor="ctr"/>
              <a:lstStyle/>
              <a:p>
                <a:endParaRPr lang="zh-CN" altLang="en-US"/>
              </a:p>
            </p:txBody>
          </p:sp>
          <p:sp>
            <p:nvSpPr>
              <p:cNvPr id="30775" name="Oval 55"/>
              <p:cNvSpPr>
                <a:spLocks noChangeArrowheads="1"/>
              </p:cNvSpPr>
              <p:nvPr/>
            </p:nvSpPr>
            <p:spPr bwMode="auto">
              <a:xfrm>
                <a:off x="4896" y="1296"/>
                <a:ext cx="192" cy="192"/>
              </a:xfrm>
              <a:prstGeom prst="ellipse">
                <a:avLst/>
              </a:prstGeom>
              <a:gradFill rotWithShape="0">
                <a:gsLst>
                  <a:gs pos="0">
                    <a:schemeClr val="accent1"/>
                  </a:gs>
                  <a:gs pos="100000">
                    <a:schemeClr val="accent1">
                      <a:gamma/>
                      <a:shade val="56078"/>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zh-CN" altLang="en-US"/>
              </a:p>
            </p:txBody>
          </p:sp>
          <p:graphicFrame>
            <p:nvGraphicFramePr>
              <p:cNvPr id="38916" name="Object 56"/>
              <p:cNvGraphicFramePr>
                <a:graphicFrameLocks noChangeAspect="1"/>
              </p:cNvGraphicFramePr>
              <p:nvPr/>
            </p:nvGraphicFramePr>
            <p:xfrm>
              <a:off x="3216" y="1104"/>
              <a:ext cx="296" cy="339"/>
            </p:xfrm>
            <a:graphic>
              <a:graphicData uri="http://schemas.openxmlformats.org/presentationml/2006/ole">
                <p:oleObj spid="_x0000_s54276" name="公式" r:id="rId7" imgW="215640" imgH="317160" progId="">
                  <p:embed/>
                </p:oleObj>
              </a:graphicData>
            </a:graphic>
          </p:graphicFrame>
          <p:graphicFrame>
            <p:nvGraphicFramePr>
              <p:cNvPr id="38917" name="Object 57"/>
              <p:cNvGraphicFramePr>
                <a:graphicFrameLocks noChangeAspect="1"/>
              </p:cNvGraphicFramePr>
              <p:nvPr/>
            </p:nvGraphicFramePr>
            <p:xfrm>
              <a:off x="3216" y="1440"/>
              <a:ext cx="296" cy="339"/>
            </p:xfrm>
            <a:graphic>
              <a:graphicData uri="http://schemas.openxmlformats.org/presentationml/2006/ole">
                <p:oleObj spid="_x0000_s54277" name="公式" r:id="rId8" imgW="215640" imgH="317160" progId="">
                  <p:embed/>
                </p:oleObj>
              </a:graphicData>
            </a:graphic>
          </p:graphicFrame>
        </p:grpSp>
        <p:grpSp>
          <p:nvGrpSpPr>
            <p:cNvPr id="8" name="Group 58"/>
            <p:cNvGrpSpPr>
              <a:grpSpLocks/>
            </p:cNvGrpSpPr>
            <p:nvPr/>
          </p:nvGrpSpPr>
          <p:grpSpPr bwMode="auto">
            <a:xfrm>
              <a:off x="4649" y="2496"/>
              <a:ext cx="288" cy="288"/>
              <a:chOff x="4752" y="672"/>
              <a:chExt cx="288" cy="288"/>
            </a:xfrm>
          </p:grpSpPr>
          <p:sp>
            <p:nvSpPr>
              <p:cNvPr id="38939" name="AutoShape 59"/>
              <p:cNvSpPr>
                <a:spLocks noChangeArrowheads="1"/>
              </p:cNvSpPr>
              <p:nvPr/>
            </p:nvSpPr>
            <p:spPr bwMode="auto">
              <a:xfrm>
                <a:off x="4752" y="672"/>
                <a:ext cx="288" cy="288"/>
              </a:xfrm>
              <a:prstGeom prst="wedgeRectCallout">
                <a:avLst>
                  <a:gd name="adj1" fmla="val -51042"/>
                  <a:gd name="adj2" fmla="val 211111"/>
                </a:avLst>
              </a:prstGeom>
              <a:gradFill rotWithShape="0">
                <a:gsLst>
                  <a:gs pos="0">
                    <a:srgbClr val="FCDCED"/>
                  </a:gs>
                  <a:gs pos="100000">
                    <a:srgbClr val="FFFFFF"/>
                  </a:gs>
                </a:gsLst>
                <a:lin ang="5400000" scaled="1"/>
              </a:gradFill>
              <a:ln w="9525">
                <a:solidFill>
                  <a:srgbClr val="CC00CC"/>
                </a:solidFill>
                <a:miter lim="800000"/>
                <a:headEnd/>
                <a:tailEnd/>
              </a:ln>
            </p:spPr>
            <p:txBody>
              <a:bodyPr/>
              <a:lstStyle/>
              <a:p>
                <a:pPr algn="ctr"/>
                <a:endParaRPr lang="zh-CN" altLang="zh-CN" sz="2800" b="1">
                  <a:solidFill>
                    <a:srgbClr val="1C1C1C"/>
                  </a:solidFill>
                  <a:latin typeface="Times New Roman" pitchFamily="18" charset="0"/>
                </a:endParaRPr>
              </a:p>
            </p:txBody>
          </p:sp>
          <p:graphicFrame>
            <p:nvGraphicFramePr>
              <p:cNvPr id="38915" name="Object 60"/>
              <p:cNvGraphicFramePr>
                <a:graphicFrameLocks noChangeAspect="1"/>
              </p:cNvGraphicFramePr>
              <p:nvPr/>
            </p:nvGraphicFramePr>
            <p:xfrm>
              <a:off x="4800" y="719"/>
              <a:ext cx="240" cy="241"/>
            </p:xfrm>
            <a:graphic>
              <a:graphicData uri="http://schemas.openxmlformats.org/presentationml/2006/ole">
                <p:oleObj spid="_x0000_s54275" name="公式" r:id="rId9" imgW="177480" imgH="190440" progId="">
                  <p:embed/>
                </p:oleObj>
              </a:graphicData>
            </a:graphic>
          </p:graphicFrame>
        </p:grpSp>
        <p:sp>
          <p:nvSpPr>
            <p:cNvPr id="38932" name="Line 61"/>
            <p:cNvSpPr>
              <a:spLocks noChangeShapeType="1"/>
            </p:cNvSpPr>
            <p:nvPr/>
          </p:nvSpPr>
          <p:spPr bwMode="auto">
            <a:xfrm>
              <a:off x="3785" y="2448"/>
              <a:ext cx="0" cy="864"/>
            </a:xfrm>
            <a:prstGeom prst="line">
              <a:avLst/>
            </a:prstGeom>
            <a:noFill/>
            <a:ln w="28575">
              <a:solidFill>
                <a:srgbClr val="FF9900"/>
              </a:solidFill>
              <a:round/>
              <a:headEnd type="none" w="sm" len="lg"/>
              <a:tailEnd type="triangle" w="sm" len="lg"/>
            </a:ln>
          </p:spPr>
          <p:txBody>
            <a:bodyPr wrap="none" anchor="ctr"/>
            <a:lstStyle/>
            <a:p>
              <a:endParaRPr lang="zh-CN" altLang="en-US"/>
            </a:p>
          </p:txBody>
        </p:sp>
        <p:sp>
          <p:nvSpPr>
            <p:cNvPr id="38933" name="Line 62"/>
            <p:cNvSpPr>
              <a:spLocks noChangeShapeType="1"/>
            </p:cNvSpPr>
            <p:nvPr/>
          </p:nvSpPr>
          <p:spPr bwMode="auto">
            <a:xfrm flipV="1">
              <a:off x="3881" y="2496"/>
              <a:ext cx="0" cy="720"/>
            </a:xfrm>
            <a:prstGeom prst="line">
              <a:avLst/>
            </a:prstGeom>
            <a:noFill/>
            <a:ln w="28575">
              <a:solidFill>
                <a:srgbClr val="FF9900"/>
              </a:solidFill>
              <a:round/>
              <a:headEnd type="none" w="sm" len="lg"/>
              <a:tailEnd type="triangle" w="sm" len="lg"/>
            </a:ln>
          </p:spPr>
          <p:txBody>
            <a:bodyPr wrap="none" anchor="ctr"/>
            <a:lstStyle/>
            <a:p>
              <a:endParaRPr lang="zh-CN" altLang="en-US"/>
            </a:p>
          </p:txBody>
        </p:sp>
        <p:sp>
          <p:nvSpPr>
            <p:cNvPr id="38934" name="Line 63"/>
            <p:cNvSpPr>
              <a:spLocks noChangeShapeType="1"/>
            </p:cNvSpPr>
            <p:nvPr/>
          </p:nvSpPr>
          <p:spPr bwMode="auto">
            <a:xfrm flipV="1">
              <a:off x="3977" y="2496"/>
              <a:ext cx="0" cy="816"/>
            </a:xfrm>
            <a:prstGeom prst="line">
              <a:avLst/>
            </a:prstGeom>
            <a:noFill/>
            <a:ln w="28575">
              <a:solidFill>
                <a:srgbClr val="FF9900"/>
              </a:solidFill>
              <a:round/>
              <a:headEnd type="none" w="sm" len="lg"/>
              <a:tailEnd type="triangle" w="sm" len="lg"/>
            </a:ln>
          </p:spPr>
          <p:txBody>
            <a:bodyPr wrap="none" anchor="ctr"/>
            <a:lstStyle/>
            <a:p>
              <a:endParaRPr lang="zh-CN" altLang="en-US"/>
            </a:p>
          </p:txBody>
        </p:sp>
        <p:grpSp>
          <p:nvGrpSpPr>
            <p:cNvPr id="9" name="Group 64"/>
            <p:cNvGrpSpPr>
              <a:grpSpLocks/>
            </p:cNvGrpSpPr>
            <p:nvPr/>
          </p:nvGrpSpPr>
          <p:grpSpPr bwMode="auto">
            <a:xfrm>
              <a:off x="3785" y="2976"/>
              <a:ext cx="732" cy="576"/>
              <a:chOff x="3888" y="1248"/>
              <a:chExt cx="732" cy="576"/>
            </a:xfrm>
          </p:grpSpPr>
          <p:sp>
            <p:nvSpPr>
              <p:cNvPr id="38936" name="Line 65"/>
              <p:cNvSpPr>
                <a:spLocks noChangeShapeType="1"/>
              </p:cNvSpPr>
              <p:nvPr/>
            </p:nvSpPr>
            <p:spPr bwMode="auto">
              <a:xfrm>
                <a:off x="3888" y="1488"/>
                <a:ext cx="720" cy="0"/>
              </a:xfrm>
              <a:prstGeom prst="line">
                <a:avLst/>
              </a:prstGeom>
              <a:noFill/>
              <a:ln w="19050">
                <a:solidFill>
                  <a:srgbClr val="CC0099"/>
                </a:solidFill>
                <a:prstDash val="dash"/>
                <a:round/>
                <a:headEnd type="none" w="sm" len="lg"/>
                <a:tailEnd type="none" w="sm" len="lg"/>
              </a:ln>
            </p:spPr>
            <p:txBody>
              <a:bodyPr wrap="none" anchor="ctr"/>
              <a:lstStyle/>
              <a:p>
                <a:endParaRPr lang="zh-CN" altLang="en-US"/>
              </a:p>
            </p:txBody>
          </p:sp>
          <p:sp>
            <p:nvSpPr>
              <p:cNvPr id="38937" name="Line 66"/>
              <p:cNvSpPr>
                <a:spLocks noChangeShapeType="1"/>
              </p:cNvSpPr>
              <p:nvPr/>
            </p:nvSpPr>
            <p:spPr bwMode="auto">
              <a:xfrm>
                <a:off x="4416" y="1248"/>
                <a:ext cx="0" cy="240"/>
              </a:xfrm>
              <a:prstGeom prst="line">
                <a:avLst/>
              </a:prstGeom>
              <a:noFill/>
              <a:ln w="19050">
                <a:solidFill>
                  <a:srgbClr val="FF0066"/>
                </a:solidFill>
                <a:round/>
                <a:headEnd type="none" w="sm" len="lg"/>
                <a:tailEnd type="triangle" w="sm" len="lg"/>
              </a:ln>
            </p:spPr>
            <p:txBody>
              <a:bodyPr wrap="none" anchor="ctr"/>
              <a:lstStyle/>
              <a:p>
                <a:endParaRPr lang="zh-CN" altLang="en-US"/>
              </a:p>
            </p:txBody>
          </p:sp>
          <p:sp>
            <p:nvSpPr>
              <p:cNvPr id="38938" name="Line 67"/>
              <p:cNvSpPr>
                <a:spLocks noChangeShapeType="1"/>
              </p:cNvSpPr>
              <p:nvPr/>
            </p:nvSpPr>
            <p:spPr bwMode="auto">
              <a:xfrm>
                <a:off x="4416" y="1584"/>
                <a:ext cx="0" cy="240"/>
              </a:xfrm>
              <a:prstGeom prst="line">
                <a:avLst/>
              </a:prstGeom>
              <a:noFill/>
              <a:ln w="19050">
                <a:solidFill>
                  <a:srgbClr val="FF0066"/>
                </a:solidFill>
                <a:round/>
                <a:headEnd type="triangle" w="sm" len="lg"/>
                <a:tailEnd type="none" w="sm" len="lg"/>
              </a:ln>
            </p:spPr>
            <p:txBody>
              <a:bodyPr wrap="none" anchor="ctr"/>
              <a:lstStyle/>
              <a:p>
                <a:endParaRPr lang="zh-CN" altLang="en-US"/>
              </a:p>
            </p:txBody>
          </p:sp>
          <p:graphicFrame>
            <p:nvGraphicFramePr>
              <p:cNvPr id="38914" name="Object 68"/>
              <p:cNvGraphicFramePr>
                <a:graphicFrameLocks noChangeAspect="1"/>
              </p:cNvGraphicFramePr>
              <p:nvPr/>
            </p:nvGraphicFramePr>
            <p:xfrm>
              <a:off x="4416" y="1536"/>
              <a:ext cx="204" cy="272"/>
            </p:xfrm>
            <a:graphic>
              <a:graphicData uri="http://schemas.openxmlformats.org/presentationml/2006/ole">
                <p:oleObj spid="_x0000_s54274" name="Equation" r:id="rId10" imgW="190440" imgH="253800" progId="">
                  <p:embed/>
                </p:oleObj>
              </a:graphicData>
            </a:graphic>
          </p:graphicFrame>
        </p:grpSp>
      </p:grpSp>
      <p:sp>
        <p:nvSpPr>
          <p:cNvPr id="34"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38929"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1"/>
          <p:cNvSpPr>
            <a:spLocks noGrp="1"/>
          </p:cNvSpPr>
          <p:nvPr>
            <p:ph type="sldNum" sz="quarter" idx="10"/>
          </p:nvPr>
        </p:nvSpPr>
        <p:spPr/>
        <p:txBody>
          <a:bodyPr/>
          <a:lstStyle/>
          <a:p>
            <a:pPr>
              <a:defRPr/>
            </a:pPr>
            <a:fld id="{BE74C192-6E90-4D17-86DC-2981B3424338}" type="slidenum">
              <a:rPr lang="en-US" altLang="zh-CN"/>
              <a:pPr>
                <a:defRPr/>
              </a:pPr>
              <a:t>6</a:t>
            </a:fld>
            <a:endParaRPr lang="en-US" altLang="zh-CN"/>
          </a:p>
        </p:txBody>
      </p:sp>
      <p:sp>
        <p:nvSpPr>
          <p:cNvPr id="12290" name="Text Box 2"/>
          <p:cNvSpPr txBox="1">
            <a:spLocks noChangeArrowheads="1"/>
          </p:cNvSpPr>
          <p:nvPr/>
        </p:nvSpPr>
        <p:spPr bwMode="auto">
          <a:xfrm>
            <a:off x="533400" y="3200400"/>
            <a:ext cx="8229600" cy="1844675"/>
          </a:xfrm>
          <a:prstGeom prst="rect">
            <a:avLst/>
          </a:prstGeom>
          <a:noFill/>
          <a:ln w="9525">
            <a:noFill/>
            <a:miter lim="800000"/>
            <a:headEnd/>
            <a:tailEnd/>
          </a:ln>
        </p:spPr>
        <p:txBody>
          <a:bodyPr>
            <a:spAutoFit/>
          </a:bodyPr>
          <a:lstStyle/>
          <a:p>
            <a:pPr indent="285750">
              <a:lnSpc>
                <a:spcPct val="120000"/>
              </a:lnSpc>
              <a:spcBef>
                <a:spcPct val="50000"/>
              </a:spcBef>
              <a:buClr>
                <a:schemeClr val="tx2"/>
              </a:buClr>
              <a:buFont typeface="Wingdings" pitchFamily="2" charset="2"/>
              <a:buNone/>
            </a:pPr>
            <a:r>
              <a:rPr kumimoji="1" lang="en-US" altLang="zh-CN" sz="3200" b="1">
                <a:solidFill>
                  <a:srgbClr val="080808"/>
                </a:solidFill>
                <a:latin typeface="Times New Roman" pitchFamily="18" charset="0"/>
              </a:rPr>
              <a:t>     </a:t>
            </a:r>
            <a:r>
              <a:rPr kumimoji="1" lang="zh-CN" altLang="en-US" sz="3200" b="1">
                <a:solidFill>
                  <a:srgbClr val="CC0000"/>
                </a:solidFill>
                <a:latin typeface="Times New Roman" pitchFamily="18" charset="0"/>
              </a:rPr>
              <a:t>二    了解</a:t>
            </a:r>
            <a:r>
              <a:rPr kumimoji="1" lang="zh-CN" altLang="en-US" sz="3200" b="1">
                <a:solidFill>
                  <a:srgbClr val="080808"/>
                </a:solidFill>
                <a:latin typeface="Times New Roman" pitchFamily="18" charset="0"/>
              </a:rPr>
              <a:t>用波带法来分析单缝的夫琅禾费衍射条纹分布规律的方法，会分析缝宽及波长对衍射条纹分布的影响</a:t>
            </a:r>
            <a:r>
              <a:rPr kumimoji="1" lang="en-US" altLang="zh-CN" sz="3200" b="1">
                <a:solidFill>
                  <a:srgbClr val="080808"/>
                </a:solidFill>
                <a:latin typeface="Times New Roman" pitchFamily="18" charset="0"/>
              </a:rPr>
              <a:t>.</a:t>
            </a:r>
            <a:endParaRPr kumimoji="1" lang="en-US" altLang="zh-CN" sz="3200">
              <a:solidFill>
                <a:srgbClr val="080808"/>
              </a:solidFill>
              <a:latin typeface="Times New Roman" pitchFamily="18" charset="0"/>
            </a:endParaRPr>
          </a:p>
        </p:txBody>
      </p:sp>
      <p:sp>
        <p:nvSpPr>
          <p:cNvPr id="10244" name="Text Box 3"/>
          <p:cNvSpPr txBox="1">
            <a:spLocks noChangeArrowheads="1"/>
          </p:cNvSpPr>
          <p:nvPr/>
        </p:nvSpPr>
        <p:spPr bwMode="auto">
          <a:xfrm>
            <a:off x="914400" y="838200"/>
            <a:ext cx="3962400" cy="641350"/>
          </a:xfrm>
          <a:prstGeom prst="rect">
            <a:avLst/>
          </a:prstGeom>
          <a:noFill/>
          <a:ln w="9525">
            <a:noFill/>
            <a:miter lim="800000"/>
            <a:headEnd/>
            <a:tailEnd/>
          </a:ln>
        </p:spPr>
        <p:txBody>
          <a:bodyPr>
            <a:spAutoFit/>
          </a:bodyPr>
          <a:lstStyle/>
          <a:p>
            <a:pPr>
              <a:spcBef>
                <a:spcPct val="50000"/>
              </a:spcBef>
            </a:pPr>
            <a:r>
              <a:rPr kumimoji="1" lang="en-US" altLang="zh-CN" sz="3600" b="1">
                <a:solidFill>
                  <a:srgbClr val="CC0000"/>
                </a:solidFill>
                <a:latin typeface="Times New Roman" pitchFamily="18" charset="0"/>
              </a:rPr>
              <a:t>   </a:t>
            </a:r>
            <a:r>
              <a:rPr kumimoji="1" lang="zh-CN" altLang="en-US" sz="3600" b="1">
                <a:solidFill>
                  <a:srgbClr val="CC0000"/>
                </a:solidFill>
                <a:latin typeface="Times New Roman" pitchFamily="18" charset="0"/>
              </a:rPr>
              <a:t>光的衍射</a:t>
            </a:r>
          </a:p>
        </p:txBody>
      </p:sp>
      <p:sp>
        <p:nvSpPr>
          <p:cNvPr id="10245" name="Text Box 4"/>
          <p:cNvSpPr txBox="1">
            <a:spLocks noChangeArrowheads="1"/>
          </p:cNvSpPr>
          <p:nvPr/>
        </p:nvSpPr>
        <p:spPr bwMode="auto">
          <a:xfrm>
            <a:off x="457200" y="1600200"/>
            <a:ext cx="8305800" cy="1260475"/>
          </a:xfrm>
          <a:prstGeom prst="rect">
            <a:avLst/>
          </a:prstGeom>
          <a:noFill/>
          <a:ln w="9525">
            <a:noFill/>
            <a:miter lim="800000"/>
            <a:headEnd/>
            <a:tailEnd/>
          </a:ln>
        </p:spPr>
        <p:txBody>
          <a:bodyPr>
            <a:spAutoFit/>
          </a:bodyPr>
          <a:lstStyle/>
          <a:p>
            <a:pPr indent="95250">
              <a:lnSpc>
                <a:spcPct val="120000"/>
              </a:lnSpc>
              <a:spcBef>
                <a:spcPct val="50000"/>
              </a:spcBef>
              <a:buClr>
                <a:schemeClr val="tx2"/>
              </a:buClr>
              <a:buFont typeface="Wingdings" pitchFamily="2" charset="2"/>
              <a:buNone/>
            </a:pPr>
            <a:r>
              <a:rPr kumimoji="1" lang="zh-CN" altLang="en-US" sz="3200" b="1">
                <a:solidFill>
                  <a:srgbClr val="CC0000"/>
                </a:solidFill>
                <a:latin typeface="Times New Roman" pitchFamily="18" charset="0"/>
              </a:rPr>
              <a:t>　   一    了解</a:t>
            </a:r>
            <a:r>
              <a:rPr kumimoji="1" lang="zh-CN" altLang="en-US" sz="3200" b="1">
                <a:solidFill>
                  <a:srgbClr val="080808"/>
                </a:solidFill>
                <a:latin typeface="Times New Roman" pitchFamily="18" charset="0"/>
              </a:rPr>
              <a:t>惠更斯－菲涅耳原理及它对光的衍射现象的定性解释</a:t>
            </a:r>
            <a:r>
              <a:rPr kumimoji="1" lang="en-US" altLang="zh-CN" sz="3200" b="1">
                <a:solidFill>
                  <a:srgbClr val="080808"/>
                </a:solidFill>
                <a:latin typeface="Times New Roman" pitchFamily="18" charset="0"/>
              </a:rPr>
              <a:t>.</a:t>
            </a:r>
            <a:endParaRPr kumimoji="1" lang="en-US" altLang="zh-CN" sz="3200">
              <a:solidFill>
                <a:srgbClr val="080808"/>
              </a:solidFill>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diamond(in)">
                                      <p:cBhvr>
                                        <p:cTn id="7" dur="20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灯片编号占位符 3"/>
          <p:cNvSpPr txBox="1">
            <a:spLocks noGrp="1" noChangeArrowheads="1"/>
          </p:cNvSpPr>
          <p:nvPr/>
        </p:nvSpPr>
        <p:spPr bwMode="auto">
          <a:xfrm>
            <a:off x="6684963" y="6440488"/>
            <a:ext cx="2133600" cy="412750"/>
          </a:xfrm>
          <a:prstGeom prst="rect">
            <a:avLst/>
          </a:prstGeom>
          <a:noFill/>
          <a:ln w="9525">
            <a:noFill/>
            <a:miter lim="800000"/>
            <a:headEnd/>
            <a:tailEnd/>
          </a:ln>
        </p:spPr>
        <p:txBody>
          <a:bodyPr/>
          <a:lstStyle/>
          <a:p>
            <a:pPr algn="r"/>
            <a:fld id="{418CF5CA-6DC9-405C-B3F1-B482F534B0E4}" type="slidenum">
              <a:rPr lang="en-US" altLang="zh-CN" sz="1400"/>
              <a:pPr algn="r"/>
              <a:t>60</a:t>
            </a:fld>
            <a:endParaRPr lang="en-US" altLang="zh-CN" sz="1400"/>
          </a:p>
        </p:txBody>
      </p:sp>
      <p:sp>
        <p:nvSpPr>
          <p:cNvPr id="6147" name="Text Box 2"/>
          <p:cNvSpPr txBox="1">
            <a:spLocks noChangeArrowheads="1"/>
          </p:cNvSpPr>
          <p:nvPr/>
        </p:nvSpPr>
        <p:spPr bwMode="auto">
          <a:xfrm>
            <a:off x="250825" y="3213100"/>
            <a:ext cx="5181600" cy="579438"/>
          </a:xfrm>
          <a:prstGeom prst="rect">
            <a:avLst/>
          </a:prstGeom>
          <a:noFill/>
          <a:ln w="9525">
            <a:noFill/>
            <a:miter lim="800000"/>
            <a:headEnd/>
            <a:tailEnd/>
          </a:ln>
        </p:spPr>
        <p:txBody>
          <a:bodyPr>
            <a:spAutoFit/>
          </a:bodyPr>
          <a:lstStyle/>
          <a:p>
            <a:pPr>
              <a:spcBef>
                <a:spcPct val="50000"/>
              </a:spcBef>
            </a:pP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2</a:t>
            </a:r>
            <a:r>
              <a:rPr lang="en-US" altLang="zh-CN" sz="3200" b="1">
                <a:solidFill>
                  <a:srgbClr val="CC0000"/>
                </a:solidFill>
                <a:latin typeface="宋体" pitchFamily="2" charset="-122"/>
              </a:rPr>
              <a:t>)</a:t>
            </a:r>
            <a:r>
              <a:rPr lang="en-US" altLang="zh-CN" sz="3200" b="1" baseline="30000">
                <a:latin typeface="Times New Roman" pitchFamily="18" charset="0"/>
              </a:rPr>
              <a:t> </a:t>
            </a:r>
            <a:r>
              <a:rPr lang="zh-CN" altLang="en-US" sz="3200" b="1">
                <a:latin typeface="Times New Roman" pitchFamily="18" charset="0"/>
              </a:rPr>
              <a:t>劈尖愈厚处，条纹级别</a:t>
            </a:r>
            <a:endParaRPr lang="zh-CN" altLang="en-US" sz="3200">
              <a:latin typeface="Times New Roman" pitchFamily="18" charset="0"/>
            </a:endParaRPr>
          </a:p>
        </p:txBody>
      </p:sp>
      <p:sp>
        <p:nvSpPr>
          <p:cNvPr id="6148" name="Rectangle 3"/>
          <p:cNvSpPr>
            <a:spLocks noChangeArrowheads="1"/>
          </p:cNvSpPr>
          <p:nvPr/>
        </p:nvSpPr>
        <p:spPr bwMode="auto">
          <a:xfrm>
            <a:off x="250825" y="4581525"/>
            <a:ext cx="4724400" cy="1066800"/>
          </a:xfrm>
          <a:prstGeom prst="rect">
            <a:avLst/>
          </a:prstGeom>
          <a:noFill/>
          <a:ln w="9525">
            <a:noFill/>
            <a:miter lim="800000"/>
            <a:headEnd/>
            <a:tailEnd/>
          </a:ln>
        </p:spPr>
        <p:txBody>
          <a:bodyPr>
            <a:spAutoFit/>
          </a:bodyPr>
          <a:lstStyle/>
          <a:p>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3</a:t>
            </a:r>
            <a:r>
              <a:rPr lang="en-US" altLang="zh-CN" sz="3200" b="1">
                <a:solidFill>
                  <a:srgbClr val="CC0000"/>
                </a:solidFill>
                <a:latin typeface="宋体" pitchFamily="2" charset="-122"/>
              </a:rPr>
              <a:t>)</a:t>
            </a:r>
            <a:r>
              <a:rPr lang="en-US" altLang="zh-CN" sz="3200" b="1" baseline="30000">
                <a:latin typeface="Times New Roman" pitchFamily="18" charset="0"/>
              </a:rPr>
              <a:t> </a:t>
            </a:r>
            <a:r>
              <a:rPr lang="zh-CN" altLang="en-US" sz="3200" b="1">
                <a:latin typeface="Times New Roman" pitchFamily="18" charset="0"/>
              </a:rPr>
              <a:t>棱边处 </a:t>
            </a:r>
            <a:r>
              <a:rPr lang="en-US" altLang="zh-CN" sz="3200" b="1">
                <a:latin typeface="Times New Roman" pitchFamily="18" charset="0"/>
              </a:rPr>
              <a:t>d =0   ,  </a:t>
            </a:r>
          </a:p>
          <a:p>
            <a:r>
              <a:rPr lang="zh-CN" altLang="en-US" sz="3200" b="1">
                <a:latin typeface="Times New Roman" pitchFamily="18" charset="0"/>
              </a:rPr>
              <a:t>对应着</a:t>
            </a:r>
          </a:p>
        </p:txBody>
      </p:sp>
      <p:sp>
        <p:nvSpPr>
          <p:cNvPr id="6149" name="Rectangle 5"/>
          <p:cNvSpPr>
            <a:spLocks noChangeArrowheads="1"/>
          </p:cNvSpPr>
          <p:nvPr/>
        </p:nvSpPr>
        <p:spPr bwMode="auto">
          <a:xfrm>
            <a:off x="684213" y="3716338"/>
            <a:ext cx="1524000" cy="579437"/>
          </a:xfrm>
          <a:prstGeom prst="rect">
            <a:avLst/>
          </a:prstGeom>
          <a:noFill/>
          <a:ln w="9525">
            <a:noFill/>
            <a:miter lim="800000"/>
            <a:headEnd/>
            <a:tailEnd/>
          </a:ln>
        </p:spPr>
        <p:txBody>
          <a:bodyPr>
            <a:spAutoFit/>
          </a:bodyPr>
          <a:lstStyle/>
          <a:p>
            <a:r>
              <a:rPr lang="zh-CN" altLang="en-US" sz="3200" b="1">
                <a:solidFill>
                  <a:srgbClr val="040000"/>
                </a:solidFill>
                <a:latin typeface="Times New Roman" pitchFamily="18" charset="0"/>
              </a:rPr>
              <a:t>愈高。</a:t>
            </a:r>
          </a:p>
        </p:txBody>
      </p:sp>
      <p:sp>
        <p:nvSpPr>
          <p:cNvPr id="6150" name="Rectangle 6"/>
          <p:cNvSpPr>
            <a:spLocks noChangeArrowheads="1"/>
          </p:cNvSpPr>
          <p:nvPr/>
        </p:nvSpPr>
        <p:spPr bwMode="auto">
          <a:xfrm>
            <a:off x="1547813" y="5084763"/>
            <a:ext cx="1905000" cy="579437"/>
          </a:xfrm>
          <a:prstGeom prst="rect">
            <a:avLst/>
          </a:prstGeom>
          <a:noFill/>
          <a:ln w="9525">
            <a:noFill/>
            <a:miter lim="800000"/>
            <a:headEnd/>
            <a:tailEnd/>
          </a:ln>
        </p:spPr>
        <p:txBody>
          <a:bodyPr>
            <a:spAutoFit/>
          </a:bodyPr>
          <a:lstStyle/>
          <a:p>
            <a:r>
              <a:rPr lang="en-US" altLang="zh-CN" sz="3200" b="1">
                <a:solidFill>
                  <a:srgbClr val="040000"/>
                </a:solidFill>
                <a:latin typeface="Times New Roman" pitchFamily="18" charset="0"/>
              </a:rPr>
              <a:t>——</a:t>
            </a:r>
            <a:r>
              <a:rPr lang="zh-CN" altLang="en-US" sz="3200" b="1">
                <a:solidFill>
                  <a:srgbClr val="040000"/>
                </a:solidFill>
                <a:latin typeface="Times New Roman" pitchFamily="18" charset="0"/>
              </a:rPr>
              <a:t>暗纹</a:t>
            </a:r>
          </a:p>
        </p:txBody>
      </p:sp>
      <p:grpSp>
        <p:nvGrpSpPr>
          <p:cNvPr id="2" name="Group 8"/>
          <p:cNvGrpSpPr>
            <a:grpSpLocks/>
          </p:cNvGrpSpPr>
          <p:nvPr/>
        </p:nvGrpSpPr>
        <p:grpSpPr bwMode="auto">
          <a:xfrm>
            <a:off x="3886200" y="3581400"/>
            <a:ext cx="4783138" cy="2378075"/>
            <a:chOff x="0" y="0"/>
            <a:chExt cx="3013" cy="1498"/>
          </a:xfrm>
        </p:grpSpPr>
        <p:sp>
          <p:nvSpPr>
            <p:cNvPr id="39959" name="Line 9"/>
            <p:cNvSpPr>
              <a:spLocks noChangeShapeType="1"/>
            </p:cNvSpPr>
            <p:nvPr/>
          </p:nvSpPr>
          <p:spPr bwMode="auto">
            <a:xfrm>
              <a:off x="0" y="960"/>
              <a:ext cx="753" cy="374"/>
            </a:xfrm>
            <a:prstGeom prst="line">
              <a:avLst/>
            </a:prstGeom>
            <a:noFill/>
            <a:ln w="28575">
              <a:solidFill>
                <a:schemeClr val="tx1"/>
              </a:solidFill>
              <a:round/>
              <a:headEnd/>
              <a:tailEnd/>
            </a:ln>
          </p:spPr>
          <p:txBody>
            <a:bodyPr wrap="none" anchor="ctr"/>
            <a:lstStyle/>
            <a:p>
              <a:endParaRPr lang="zh-CN" altLang="en-US"/>
            </a:p>
          </p:txBody>
        </p:sp>
        <p:sp>
          <p:nvSpPr>
            <p:cNvPr id="39960" name="Text Box 10"/>
            <p:cNvSpPr txBox="1">
              <a:spLocks noChangeArrowheads="1"/>
            </p:cNvSpPr>
            <p:nvPr/>
          </p:nvSpPr>
          <p:spPr bwMode="auto">
            <a:xfrm>
              <a:off x="2400" y="586"/>
              <a:ext cx="418" cy="288"/>
            </a:xfrm>
            <a:prstGeom prst="rect">
              <a:avLst/>
            </a:prstGeom>
            <a:noFill/>
            <a:ln w="9525">
              <a:noFill/>
              <a:miter lim="800000"/>
              <a:headEnd/>
              <a:tailEnd/>
            </a:ln>
          </p:spPr>
          <p:txBody>
            <a:bodyPr>
              <a:spAutoFit/>
            </a:bodyPr>
            <a:lstStyle/>
            <a:p>
              <a:pPr>
                <a:spcBef>
                  <a:spcPct val="50000"/>
                </a:spcBef>
              </a:pPr>
              <a:r>
                <a:rPr lang="en-US" altLang="zh-CN" sz="2400" b="1">
                  <a:solidFill>
                    <a:srgbClr val="FF3300"/>
                  </a:solidFill>
                  <a:latin typeface="Times New Roman" pitchFamily="18" charset="0"/>
                  <a:sym typeface="Symbol" pitchFamily="18" charset="2"/>
                </a:rPr>
                <a:t>d</a:t>
              </a:r>
              <a:endParaRPr lang="en-US" altLang="zh-CN" sz="2400">
                <a:solidFill>
                  <a:srgbClr val="FF3300"/>
                </a:solidFill>
                <a:latin typeface="Times New Roman" pitchFamily="18" charset="0"/>
              </a:endParaRPr>
            </a:p>
          </p:txBody>
        </p:sp>
        <p:sp>
          <p:nvSpPr>
            <p:cNvPr id="39961" name="Line 11"/>
            <p:cNvSpPr>
              <a:spLocks noChangeShapeType="1"/>
            </p:cNvSpPr>
            <p:nvPr/>
          </p:nvSpPr>
          <p:spPr bwMode="auto">
            <a:xfrm>
              <a:off x="2016" y="826"/>
              <a:ext cx="432" cy="0"/>
            </a:xfrm>
            <a:prstGeom prst="line">
              <a:avLst/>
            </a:prstGeom>
            <a:noFill/>
            <a:ln w="28575">
              <a:solidFill>
                <a:srgbClr val="FFFF00"/>
              </a:solidFill>
              <a:prstDash val="sysDot"/>
              <a:round/>
              <a:headEnd/>
              <a:tailEnd/>
            </a:ln>
          </p:spPr>
          <p:txBody>
            <a:bodyPr wrap="none" anchor="ctr"/>
            <a:lstStyle/>
            <a:p>
              <a:endParaRPr lang="zh-CN" altLang="en-US"/>
            </a:p>
          </p:txBody>
        </p:sp>
        <p:sp>
          <p:nvSpPr>
            <p:cNvPr id="39962" name="Line 12"/>
            <p:cNvSpPr>
              <a:spLocks noChangeShapeType="1"/>
            </p:cNvSpPr>
            <p:nvPr/>
          </p:nvSpPr>
          <p:spPr bwMode="auto">
            <a:xfrm flipV="1">
              <a:off x="0" y="0"/>
              <a:ext cx="2323" cy="974"/>
            </a:xfrm>
            <a:prstGeom prst="line">
              <a:avLst/>
            </a:prstGeom>
            <a:noFill/>
            <a:ln w="28575">
              <a:solidFill>
                <a:schemeClr val="tx1"/>
              </a:solidFill>
              <a:round/>
              <a:headEnd/>
              <a:tailEnd/>
            </a:ln>
          </p:spPr>
          <p:txBody>
            <a:bodyPr wrap="none" anchor="ctr"/>
            <a:lstStyle/>
            <a:p>
              <a:endParaRPr lang="zh-CN" altLang="en-US"/>
            </a:p>
          </p:txBody>
        </p:sp>
        <p:sp>
          <p:nvSpPr>
            <p:cNvPr id="39963" name="Line 13"/>
            <p:cNvSpPr>
              <a:spLocks noChangeShapeType="1"/>
            </p:cNvSpPr>
            <p:nvPr/>
          </p:nvSpPr>
          <p:spPr bwMode="auto">
            <a:xfrm>
              <a:off x="2323" y="0"/>
              <a:ext cx="690" cy="375"/>
            </a:xfrm>
            <a:prstGeom prst="line">
              <a:avLst/>
            </a:prstGeom>
            <a:noFill/>
            <a:ln w="28575">
              <a:solidFill>
                <a:schemeClr val="tx1"/>
              </a:solidFill>
              <a:round/>
              <a:headEnd/>
              <a:tailEnd/>
            </a:ln>
          </p:spPr>
          <p:txBody>
            <a:bodyPr wrap="none" anchor="ctr"/>
            <a:lstStyle/>
            <a:p>
              <a:endParaRPr lang="zh-CN" altLang="en-US"/>
            </a:p>
          </p:txBody>
        </p:sp>
        <p:sp>
          <p:nvSpPr>
            <p:cNvPr id="39964" name="Line 14"/>
            <p:cNvSpPr>
              <a:spLocks noChangeShapeType="1"/>
            </p:cNvSpPr>
            <p:nvPr/>
          </p:nvSpPr>
          <p:spPr bwMode="auto">
            <a:xfrm flipV="1">
              <a:off x="753" y="375"/>
              <a:ext cx="2260" cy="973"/>
            </a:xfrm>
            <a:prstGeom prst="line">
              <a:avLst/>
            </a:prstGeom>
            <a:noFill/>
            <a:ln w="28575">
              <a:solidFill>
                <a:schemeClr val="tx1"/>
              </a:solidFill>
              <a:round/>
              <a:headEnd/>
              <a:tailEnd/>
            </a:ln>
          </p:spPr>
          <p:txBody>
            <a:bodyPr wrap="none" anchor="ctr"/>
            <a:lstStyle/>
            <a:p>
              <a:endParaRPr lang="zh-CN" altLang="en-US"/>
            </a:p>
          </p:txBody>
        </p:sp>
        <p:sp>
          <p:nvSpPr>
            <p:cNvPr id="39965" name="Line 15"/>
            <p:cNvSpPr>
              <a:spLocks noChangeShapeType="1"/>
            </p:cNvSpPr>
            <p:nvPr/>
          </p:nvSpPr>
          <p:spPr bwMode="auto">
            <a:xfrm>
              <a:off x="0" y="974"/>
              <a:ext cx="0" cy="150"/>
            </a:xfrm>
            <a:prstGeom prst="line">
              <a:avLst/>
            </a:prstGeom>
            <a:noFill/>
            <a:ln w="28575">
              <a:solidFill>
                <a:schemeClr val="tx1"/>
              </a:solidFill>
              <a:round/>
              <a:headEnd/>
              <a:tailEnd/>
            </a:ln>
          </p:spPr>
          <p:txBody>
            <a:bodyPr wrap="none" anchor="ctr"/>
            <a:lstStyle/>
            <a:p>
              <a:endParaRPr lang="zh-CN" altLang="en-US"/>
            </a:p>
          </p:txBody>
        </p:sp>
        <p:sp>
          <p:nvSpPr>
            <p:cNvPr id="39966" name="Line 16"/>
            <p:cNvSpPr>
              <a:spLocks noChangeShapeType="1"/>
            </p:cNvSpPr>
            <p:nvPr/>
          </p:nvSpPr>
          <p:spPr bwMode="auto">
            <a:xfrm>
              <a:off x="0" y="1124"/>
              <a:ext cx="753" cy="374"/>
            </a:xfrm>
            <a:prstGeom prst="line">
              <a:avLst/>
            </a:prstGeom>
            <a:noFill/>
            <a:ln w="28575">
              <a:solidFill>
                <a:schemeClr val="tx1"/>
              </a:solidFill>
              <a:round/>
              <a:headEnd/>
              <a:tailEnd/>
            </a:ln>
          </p:spPr>
          <p:txBody>
            <a:bodyPr wrap="none" anchor="ctr"/>
            <a:lstStyle/>
            <a:p>
              <a:endParaRPr lang="zh-CN" altLang="en-US"/>
            </a:p>
          </p:txBody>
        </p:sp>
        <p:sp>
          <p:nvSpPr>
            <p:cNvPr id="39967" name="Line 17"/>
            <p:cNvSpPr>
              <a:spLocks noChangeShapeType="1"/>
            </p:cNvSpPr>
            <p:nvPr/>
          </p:nvSpPr>
          <p:spPr bwMode="auto">
            <a:xfrm>
              <a:off x="753" y="1348"/>
              <a:ext cx="0" cy="150"/>
            </a:xfrm>
            <a:prstGeom prst="line">
              <a:avLst/>
            </a:prstGeom>
            <a:noFill/>
            <a:ln w="28575">
              <a:solidFill>
                <a:schemeClr val="tx1"/>
              </a:solidFill>
              <a:round/>
              <a:headEnd/>
              <a:tailEnd/>
            </a:ln>
          </p:spPr>
          <p:txBody>
            <a:bodyPr wrap="none" anchor="ctr"/>
            <a:lstStyle/>
            <a:p>
              <a:endParaRPr lang="zh-CN" altLang="en-US"/>
            </a:p>
          </p:txBody>
        </p:sp>
        <p:sp>
          <p:nvSpPr>
            <p:cNvPr id="39968" name="Line 18"/>
            <p:cNvSpPr>
              <a:spLocks noChangeShapeType="1"/>
            </p:cNvSpPr>
            <p:nvPr/>
          </p:nvSpPr>
          <p:spPr bwMode="auto">
            <a:xfrm flipV="1">
              <a:off x="753" y="1273"/>
              <a:ext cx="2260" cy="75"/>
            </a:xfrm>
            <a:prstGeom prst="line">
              <a:avLst/>
            </a:prstGeom>
            <a:noFill/>
            <a:ln w="28575">
              <a:solidFill>
                <a:schemeClr val="tx1"/>
              </a:solidFill>
              <a:prstDash val="dash"/>
              <a:round/>
              <a:headEnd/>
              <a:tailEnd/>
            </a:ln>
          </p:spPr>
          <p:txBody>
            <a:bodyPr wrap="none" anchor="ctr"/>
            <a:lstStyle/>
            <a:p>
              <a:endParaRPr lang="zh-CN" altLang="en-US"/>
            </a:p>
          </p:txBody>
        </p:sp>
        <p:sp>
          <p:nvSpPr>
            <p:cNvPr id="39969" name="Line 19"/>
            <p:cNvSpPr>
              <a:spLocks noChangeShapeType="1"/>
            </p:cNvSpPr>
            <p:nvPr/>
          </p:nvSpPr>
          <p:spPr bwMode="auto">
            <a:xfrm flipV="1">
              <a:off x="753" y="1423"/>
              <a:ext cx="2260" cy="75"/>
            </a:xfrm>
            <a:prstGeom prst="line">
              <a:avLst/>
            </a:prstGeom>
            <a:noFill/>
            <a:ln w="28575">
              <a:solidFill>
                <a:schemeClr val="tx1"/>
              </a:solidFill>
              <a:prstDash val="dash"/>
              <a:round/>
              <a:headEnd/>
              <a:tailEnd/>
            </a:ln>
          </p:spPr>
          <p:txBody>
            <a:bodyPr wrap="none" anchor="ctr"/>
            <a:lstStyle/>
            <a:p>
              <a:endParaRPr lang="zh-CN" altLang="en-US"/>
            </a:p>
          </p:txBody>
        </p:sp>
        <p:sp>
          <p:nvSpPr>
            <p:cNvPr id="39970" name="Line 20"/>
            <p:cNvSpPr>
              <a:spLocks noChangeShapeType="1"/>
            </p:cNvSpPr>
            <p:nvPr/>
          </p:nvSpPr>
          <p:spPr bwMode="auto">
            <a:xfrm flipV="1">
              <a:off x="3009" y="375"/>
              <a:ext cx="4" cy="1056"/>
            </a:xfrm>
            <a:prstGeom prst="line">
              <a:avLst/>
            </a:prstGeom>
            <a:noFill/>
            <a:ln w="28575">
              <a:solidFill>
                <a:schemeClr val="tx1"/>
              </a:solidFill>
              <a:round/>
              <a:headEnd/>
              <a:tailEnd/>
            </a:ln>
          </p:spPr>
          <p:txBody>
            <a:bodyPr wrap="none" anchor="ctr"/>
            <a:lstStyle/>
            <a:p>
              <a:endParaRPr lang="zh-CN" altLang="en-US"/>
            </a:p>
          </p:txBody>
        </p:sp>
        <p:sp>
          <p:nvSpPr>
            <p:cNvPr id="39971" name="Line 21"/>
            <p:cNvSpPr>
              <a:spLocks noChangeShapeType="1"/>
            </p:cNvSpPr>
            <p:nvPr/>
          </p:nvSpPr>
          <p:spPr bwMode="auto">
            <a:xfrm flipV="1">
              <a:off x="63" y="974"/>
              <a:ext cx="2260" cy="0"/>
            </a:xfrm>
            <a:prstGeom prst="line">
              <a:avLst/>
            </a:prstGeom>
            <a:noFill/>
            <a:ln w="28575">
              <a:solidFill>
                <a:schemeClr val="tx1"/>
              </a:solidFill>
              <a:prstDash val="dash"/>
              <a:round/>
              <a:headEnd/>
              <a:tailEnd/>
            </a:ln>
          </p:spPr>
          <p:txBody>
            <a:bodyPr wrap="none" anchor="ctr"/>
            <a:lstStyle/>
            <a:p>
              <a:endParaRPr lang="zh-CN" altLang="en-US"/>
            </a:p>
          </p:txBody>
        </p:sp>
        <p:sp>
          <p:nvSpPr>
            <p:cNvPr id="39972" name="Line 22"/>
            <p:cNvSpPr>
              <a:spLocks noChangeShapeType="1"/>
            </p:cNvSpPr>
            <p:nvPr/>
          </p:nvSpPr>
          <p:spPr bwMode="auto">
            <a:xfrm>
              <a:off x="2323" y="0"/>
              <a:ext cx="0" cy="899"/>
            </a:xfrm>
            <a:prstGeom prst="line">
              <a:avLst/>
            </a:prstGeom>
            <a:noFill/>
            <a:ln w="28575">
              <a:solidFill>
                <a:schemeClr val="tx1"/>
              </a:solidFill>
              <a:prstDash val="dash"/>
              <a:round/>
              <a:headEnd/>
              <a:tailEnd/>
            </a:ln>
          </p:spPr>
          <p:txBody>
            <a:bodyPr wrap="none" anchor="ctr"/>
            <a:lstStyle/>
            <a:p>
              <a:endParaRPr lang="zh-CN" altLang="en-US"/>
            </a:p>
          </p:txBody>
        </p:sp>
        <p:sp>
          <p:nvSpPr>
            <p:cNvPr id="39973" name="Line 23"/>
            <p:cNvSpPr>
              <a:spLocks noChangeShapeType="1"/>
            </p:cNvSpPr>
            <p:nvPr/>
          </p:nvSpPr>
          <p:spPr bwMode="auto">
            <a:xfrm flipH="1" flipV="1">
              <a:off x="2304" y="960"/>
              <a:ext cx="709" cy="313"/>
            </a:xfrm>
            <a:prstGeom prst="line">
              <a:avLst/>
            </a:prstGeom>
            <a:noFill/>
            <a:ln w="28575">
              <a:solidFill>
                <a:schemeClr val="tx1"/>
              </a:solidFill>
              <a:prstDash val="dash"/>
              <a:round/>
              <a:headEnd/>
              <a:tailEnd/>
            </a:ln>
          </p:spPr>
          <p:txBody>
            <a:bodyPr wrap="none" anchor="ctr"/>
            <a:lstStyle/>
            <a:p>
              <a:endParaRPr lang="zh-CN" altLang="en-US"/>
            </a:p>
          </p:txBody>
        </p:sp>
        <p:sp>
          <p:nvSpPr>
            <p:cNvPr id="39974" name="Line 24"/>
            <p:cNvSpPr>
              <a:spLocks noChangeShapeType="1"/>
            </p:cNvSpPr>
            <p:nvPr/>
          </p:nvSpPr>
          <p:spPr bwMode="auto">
            <a:xfrm>
              <a:off x="2448" y="634"/>
              <a:ext cx="0" cy="674"/>
            </a:xfrm>
            <a:prstGeom prst="line">
              <a:avLst/>
            </a:prstGeom>
            <a:noFill/>
            <a:ln w="28575">
              <a:solidFill>
                <a:schemeClr val="tx1"/>
              </a:solidFill>
              <a:round/>
              <a:headEnd/>
              <a:tailEnd/>
            </a:ln>
          </p:spPr>
          <p:txBody>
            <a:bodyPr wrap="none" anchor="ctr"/>
            <a:lstStyle/>
            <a:p>
              <a:endParaRPr lang="zh-CN" altLang="en-US"/>
            </a:p>
          </p:txBody>
        </p:sp>
        <p:sp>
          <p:nvSpPr>
            <p:cNvPr id="39975" name="Line 25"/>
            <p:cNvSpPr>
              <a:spLocks noChangeShapeType="1"/>
            </p:cNvSpPr>
            <p:nvPr/>
          </p:nvSpPr>
          <p:spPr bwMode="auto">
            <a:xfrm>
              <a:off x="2009" y="824"/>
              <a:ext cx="0" cy="449"/>
            </a:xfrm>
            <a:prstGeom prst="line">
              <a:avLst/>
            </a:prstGeom>
            <a:noFill/>
            <a:ln w="28575">
              <a:solidFill>
                <a:schemeClr val="tx1"/>
              </a:solidFill>
              <a:round/>
              <a:headEnd/>
              <a:tailEnd/>
            </a:ln>
          </p:spPr>
          <p:txBody>
            <a:bodyPr wrap="none" anchor="ctr"/>
            <a:lstStyle/>
            <a:p>
              <a:endParaRPr lang="zh-CN" altLang="en-US"/>
            </a:p>
          </p:txBody>
        </p:sp>
        <p:sp>
          <p:nvSpPr>
            <p:cNvPr id="39976" name="Line 26"/>
            <p:cNvSpPr>
              <a:spLocks noChangeShapeType="1"/>
            </p:cNvSpPr>
            <p:nvPr/>
          </p:nvSpPr>
          <p:spPr bwMode="auto">
            <a:xfrm>
              <a:off x="1255" y="449"/>
              <a:ext cx="0" cy="450"/>
            </a:xfrm>
            <a:prstGeom prst="line">
              <a:avLst/>
            </a:prstGeom>
            <a:noFill/>
            <a:ln w="28575">
              <a:solidFill>
                <a:schemeClr val="tx1"/>
              </a:solidFill>
              <a:prstDash val="dash"/>
              <a:round/>
              <a:headEnd/>
              <a:tailEnd/>
            </a:ln>
          </p:spPr>
          <p:txBody>
            <a:bodyPr wrap="none" anchor="ctr"/>
            <a:lstStyle/>
            <a:p>
              <a:endParaRPr lang="zh-CN" altLang="en-US"/>
            </a:p>
          </p:txBody>
        </p:sp>
        <p:sp>
          <p:nvSpPr>
            <p:cNvPr id="39977" name="Line 27"/>
            <p:cNvSpPr>
              <a:spLocks noChangeShapeType="1"/>
            </p:cNvSpPr>
            <p:nvPr/>
          </p:nvSpPr>
          <p:spPr bwMode="auto">
            <a:xfrm>
              <a:off x="377" y="824"/>
              <a:ext cx="690" cy="374"/>
            </a:xfrm>
            <a:prstGeom prst="line">
              <a:avLst/>
            </a:prstGeom>
            <a:noFill/>
            <a:ln w="57150">
              <a:solidFill>
                <a:srgbClr val="FF3300"/>
              </a:solidFill>
              <a:round/>
              <a:headEnd/>
              <a:tailEnd/>
            </a:ln>
          </p:spPr>
          <p:txBody>
            <a:bodyPr wrap="none" anchor="ctr"/>
            <a:lstStyle/>
            <a:p>
              <a:endParaRPr lang="zh-CN" altLang="en-US"/>
            </a:p>
          </p:txBody>
        </p:sp>
        <p:sp>
          <p:nvSpPr>
            <p:cNvPr id="39978" name="Line 28"/>
            <p:cNvSpPr>
              <a:spLocks noChangeShapeType="1"/>
            </p:cNvSpPr>
            <p:nvPr/>
          </p:nvSpPr>
          <p:spPr bwMode="auto">
            <a:xfrm>
              <a:off x="849" y="615"/>
              <a:ext cx="690" cy="375"/>
            </a:xfrm>
            <a:prstGeom prst="line">
              <a:avLst/>
            </a:prstGeom>
            <a:noFill/>
            <a:ln w="57150">
              <a:solidFill>
                <a:srgbClr val="FF3300"/>
              </a:solidFill>
              <a:round/>
              <a:headEnd/>
              <a:tailEnd/>
            </a:ln>
          </p:spPr>
          <p:txBody>
            <a:bodyPr wrap="none" anchor="ctr"/>
            <a:lstStyle/>
            <a:p>
              <a:endParaRPr lang="zh-CN" altLang="en-US"/>
            </a:p>
          </p:txBody>
        </p:sp>
        <p:sp>
          <p:nvSpPr>
            <p:cNvPr id="39979" name="Line 29"/>
            <p:cNvSpPr>
              <a:spLocks noChangeShapeType="1"/>
            </p:cNvSpPr>
            <p:nvPr/>
          </p:nvSpPr>
          <p:spPr bwMode="auto">
            <a:xfrm>
              <a:off x="1296" y="432"/>
              <a:ext cx="713" cy="392"/>
            </a:xfrm>
            <a:prstGeom prst="line">
              <a:avLst/>
            </a:prstGeom>
            <a:noFill/>
            <a:ln w="57150">
              <a:solidFill>
                <a:srgbClr val="FF3300"/>
              </a:solidFill>
              <a:round/>
              <a:headEnd/>
              <a:tailEnd/>
            </a:ln>
          </p:spPr>
          <p:txBody>
            <a:bodyPr wrap="none" anchor="ctr"/>
            <a:lstStyle/>
            <a:p>
              <a:endParaRPr lang="zh-CN" altLang="en-US"/>
            </a:p>
          </p:txBody>
        </p:sp>
        <p:sp>
          <p:nvSpPr>
            <p:cNvPr id="39980" name="Line 30"/>
            <p:cNvSpPr>
              <a:spLocks noChangeShapeType="1"/>
            </p:cNvSpPr>
            <p:nvPr/>
          </p:nvSpPr>
          <p:spPr bwMode="auto">
            <a:xfrm>
              <a:off x="1761" y="231"/>
              <a:ext cx="691" cy="374"/>
            </a:xfrm>
            <a:prstGeom prst="line">
              <a:avLst/>
            </a:prstGeom>
            <a:noFill/>
            <a:ln w="57150">
              <a:solidFill>
                <a:srgbClr val="FF3300"/>
              </a:solidFill>
              <a:round/>
              <a:headEnd/>
              <a:tailEnd/>
            </a:ln>
          </p:spPr>
          <p:txBody>
            <a:bodyPr wrap="none" anchor="ctr"/>
            <a:lstStyle/>
            <a:p>
              <a:endParaRPr lang="zh-CN" altLang="en-US"/>
            </a:p>
          </p:txBody>
        </p:sp>
        <p:sp>
          <p:nvSpPr>
            <p:cNvPr id="39981" name="Line 31"/>
            <p:cNvSpPr>
              <a:spLocks noChangeShapeType="1"/>
            </p:cNvSpPr>
            <p:nvPr/>
          </p:nvSpPr>
          <p:spPr bwMode="auto">
            <a:xfrm>
              <a:off x="2193" y="39"/>
              <a:ext cx="691" cy="375"/>
            </a:xfrm>
            <a:prstGeom prst="line">
              <a:avLst/>
            </a:prstGeom>
            <a:noFill/>
            <a:ln w="57150">
              <a:solidFill>
                <a:srgbClr val="FF3300"/>
              </a:solidFill>
              <a:round/>
              <a:headEnd/>
              <a:tailEnd/>
            </a:ln>
          </p:spPr>
          <p:txBody>
            <a:bodyPr wrap="none" anchor="ctr"/>
            <a:lstStyle/>
            <a:p>
              <a:endParaRPr lang="zh-CN" altLang="en-US"/>
            </a:p>
          </p:txBody>
        </p:sp>
        <p:sp>
          <p:nvSpPr>
            <p:cNvPr id="39982" name="Text Box 32"/>
            <p:cNvSpPr txBox="1">
              <a:spLocks noChangeArrowheads="1"/>
            </p:cNvSpPr>
            <p:nvPr/>
          </p:nvSpPr>
          <p:spPr bwMode="auto">
            <a:xfrm>
              <a:off x="2016" y="922"/>
              <a:ext cx="294" cy="288"/>
            </a:xfrm>
            <a:prstGeom prst="rect">
              <a:avLst/>
            </a:prstGeom>
            <a:noFill/>
            <a:ln w="9525">
              <a:noFill/>
              <a:miter lim="800000"/>
              <a:headEnd/>
              <a:tailEnd/>
            </a:ln>
          </p:spPr>
          <p:txBody>
            <a:bodyPr wrap="none">
              <a:spAutoFit/>
            </a:bodyPr>
            <a:lstStyle/>
            <a:p>
              <a:r>
                <a:rPr lang="en-US" altLang="zh-CN" sz="2400" b="1">
                  <a:solidFill>
                    <a:srgbClr val="FF3300"/>
                  </a:solidFill>
                  <a:latin typeface="Times New Roman" pitchFamily="18" charset="0"/>
                </a:rPr>
                <a:t>d</a:t>
              </a:r>
              <a:r>
                <a:rPr lang="en-US" altLang="zh-CN" sz="2400" b="1" baseline="-25000">
                  <a:solidFill>
                    <a:srgbClr val="FF3300"/>
                  </a:solidFill>
                  <a:latin typeface="Times New Roman" pitchFamily="18" charset="0"/>
                </a:rPr>
                <a:t>k</a:t>
              </a:r>
              <a:endParaRPr lang="en-US" altLang="zh-CN" sz="2400">
                <a:solidFill>
                  <a:srgbClr val="FF3300"/>
                </a:solidFill>
                <a:latin typeface="Times New Roman" pitchFamily="18" charset="0"/>
              </a:endParaRPr>
            </a:p>
          </p:txBody>
        </p:sp>
        <p:sp>
          <p:nvSpPr>
            <p:cNvPr id="39983" name="Rectangle 33"/>
            <p:cNvSpPr>
              <a:spLocks noChangeArrowheads="1"/>
            </p:cNvSpPr>
            <p:nvPr/>
          </p:nvSpPr>
          <p:spPr bwMode="auto">
            <a:xfrm>
              <a:off x="2448" y="922"/>
              <a:ext cx="431" cy="288"/>
            </a:xfrm>
            <a:prstGeom prst="rect">
              <a:avLst/>
            </a:prstGeom>
            <a:noFill/>
            <a:ln w="9525">
              <a:noFill/>
              <a:miter lim="800000"/>
              <a:headEnd/>
              <a:tailEnd/>
            </a:ln>
          </p:spPr>
          <p:txBody>
            <a:bodyPr wrap="none">
              <a:spAutoFit/>
            </a:bodyPr>
            <a:lstStyle/>
            <a:p>
              <a:pPr>
                <a:spcBef>
                  <a:spcPct val="50000"/>
                </a:spcBef>
              </a:pPr>
              <a:r>
                <a:rPr lang="en-US" altLang="zh-CN" sz="2400" b="1">
                  <a:solidFill>
                    <a:srgbClr val="FF3300"/>
                  </a:solidFill>
                  <a:latin typeface="Times New Roman" pitchFamily="18" charset="0"/>
                </a:rPr>
                <a:t>d</a:t>
              </a:r>
              <a:r>
                <a:rPr lang="en-US" altLang="zh-CN" sz="2400" b="1" baseline="-25000">
                  <a:solidFill>
                    <a:srgbClr val="FF3300"/>
                  </a:solidFill>
                  <a:latin typeface="Times New Roman" pitchFamily="18" charset="0"/>
                </a:rPr>
                <a:t>k+1</a:t>
              </a:r>
            </a:p>
          </p:txBody>
        </p:sp>
        <p:sp>
          <p:nvSpPr>
            <p:cNvPr id="39984" name="Text Box 34"/>
            <p:cNvSpPr txBox="1">
              <a:spLocks noChangeArrowheads="1"/>
            </p:cNvSpPr>
            <p:nvPr/>
          </p:nvSpPr>
          <p:spPr bwMode="auto">
            <a:xfrm>
              <a:off x="1200" y="1066"/>
              <a:ext cx="216" cy="288"/>
            </a:xfrm>
            <a:prstGeom prst="rect">
              <a:avLst/>
            </a:prstGeom>
            <a:noFill/>
            <a:ln w="9525">
              <a:noFill/>
              <a:miter lim="800000"/>
              <a:headEnd/>
              <a:tailEnd/>
            </a:ln>
          </p:spPr>
          <p:txBody>
            <a:bodyPr wrap="none">
              <a:spAutoFit/>
            </a:bodyPr>
            <a:lstStyle/>
            <a:p>
              <a:r>
                <a:rPr lang="en-US" altLang="zh-CN" sz="2400" b="1">
                  <a:solidFill>
                    <a:srgbClr val="3333FF"/>
                  </a:solidFill>
                  <a:latin typeface="Times New Roman" pitchFamily="18" charset="0"/>
                  <a:sym typeface="Symbol" pitchFamily="18" charset="2"/>
                </a:rPr>
                <a:t></a:t>
              </a:r>
              <a:endParaRPr lang="en-US" altLang="zh-CN" sz="2400">
                <a:solidFill>
                  <a:srgbClr val="3333FF"/>
                </a:solidFill>
                <a:latin typeface="Times New Roman" pitchFamily="18" charset="0"/>
              </a:endParaRPr>
            </a:p>
          </p:txBody>
        </p:sp>
      </p:grpSp>
      <p:sp>
        <p:nvSpPr>
          <p:cNvPr id="6179" name="Rectangle 35"/>
          <p:cNvSpPr>
            <a:spLocks noChangeArrowheads="1"/>
          </p:cNvSpPr>
          <p:nvPr/>
        </p:nvSpPr>
        <p:spPr bwMode="auto">
          <a:xfrm rot="-1375525">
            <a:off x="4021138" y="3733800"/>
            <a:ext cx="3473450" cy="519113"/>
          </a:xfrm>
          <a:prstGeom prst="rect">
            <a:avLst/>
          </a:prstGeom>
          <a:noFill/>
          <a:ln w="9525">
            <a:noFill/>
            <a:miter lim="800000"/>
            <a:headEnd/>
            <a:tailEnd/>
          </a:ln>
        </p:spPr>
        <p:txBody>
          <a:bodyPr wrap="none">
            <a:spAutoFit/>
          </a:bodyPr>
          <a:lstStyle/>
          <a:p>
            <a:pPr algn="ctr"/>
            <a:r>
              <a:rPr lang="en-US" altLang="zh-CN" sz="2800" b="1">
                <a:solidFill>
                  <a:srgbClr val="FF3300"/>
                </a:solidFill>
                <a:latin typeface="Times New Roman" pitchFamily="18" charset="0"/>
              </a:rPr>
              <a:t>1       2      3       4       5</a:t>
            </a:r>
          </a:p>
        </p:txBody>
      </p:sp>
      <p:sp>
        <p:nvSpPr>
          <p:cNvPr id="39949" name="Line 36"/>
          <p:cNvSpPr>
            <a:spLocks noChangeShapeType="1"/>
          </p:cNvSpPr>
          <p:nvPr/>
        </p:nvSpPr>
        <p:spPr bwMode="auto">
          <a:xfrm>
            <a:off x="3886200" y="5105400"/>
            <a:ext cx="1195388" cy="593725"/>
          </a:xfrm>
          <a:prstGeom prst="line">
            <a:avLst/>
          </a:prstGeom>
          <a:noFill/>
          <a:ln w="57150">
            <a:solidFill>
              <a:srgbClr val="3333FF"/>
            </a:solidFill>
            <a:round/>
            <a:headEnd/>
            <a:tailEnd/>
          </a:ln>
        </p:spPr>
        <p:txBody>
          <a:bodyPr wrap="none" anchor="ctr"/>
          <a:lstStyle/>
          <a:p>
            <a:endParaRPr lang="zh-CN" altLang="en-US"/>
          </a:p>
        </p:txBody>
      </p:sp>
      <p:sp>
        <p:nvSpPr>
          <p:cNvPr id="6181" name="Text Box 50"/>
          <p:cNvSpPr txBox="1">
            <a:spLocks noChangeArrowheads="1"/>
          </p:cNvSpPr>
          <p:nvPr/>
        </p:nvSpPr>
        <p:spPr bwMode="auto">
          <a:xfrm>
            <a:off x="250825" y="1268413"/>
            <a:ext cx="8893175" cy="1570037"/>
          </a:xfrm>
          <a:prstGeom prst="rect">
            <a:avLst/>
          </a:prstGeom>
          <a:noFill/>
          <a:ln w="9525">
            <a:noFill/>
            <a:miter lim="800000"/>
            <a:headEnd/>
            <a:tailEnd/>
          </a:ln>
        </p:spPr>
        <p:txBody>
          <a:bodyPr>
            <a:spAutoFit/>
          </a:bodyPr>
          <a:lstStyle/>
          <a:p>
            <a:pPr>
              <a:spcBef>
                <a:spcPct val="50000"/>
              </a:spcBef>
            </a:pP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1</a:t>
            </a:r>
            <a:r>
              <a:rPr lang="en-US" altLang="zh-CN" sz="3200" b="1">
                <a:solidFill>
                  <a:srgbClr val="CC0000"/>
                </a:solidFill>
                <a:latin typeface="宋体" pitchFamily="2" charset="-122"/>
              </a:rPr>
              <a:t>)</a:t>
            </a:r>
            <a:r>
              <a:rPr lang="zh-CN" altLang="en-US" sz="3200" b="1"/>
              <a:t>光程差只决定于薄膜的厚度。干涉条纹为光程差相同的点的轨迹，即厚度相等的点的轨迹，故称这种干涉为</a:t>
            </a:r>
            <a:r>
              <a:rPr lang="zh-CN" altLang="en-US" sz="3200" b="1">
                <a:solidFill>
                  <a:srgbClr val="CC0000"/>
                </a:solidFill>
              </a:rPr>
              <a:t>等厚干涉</a:t>
            </a:r>
            <a:r>
              <a:rPr lang="zh-CN" altLang="en-US" sz="3200" b="1"/>
              <a:t>。 </a:t>
            </a:r>
          </a:p>
        </p:txBody>
      </p:sp>
      <p:grpSp>
        <p:nvGrpSpPr>
          <p:cNvPr id="3" name="Group 38"/>
          <p:cNvGrpSpPr>
            <a:grpSpLocks/>
          </p:cNvGrpSpPr>
          <p:nvPr/>
        </p:nvGrpSpPr>
        <p:grpSpPr bwMode="auto">
          <a:xfrm>
            <a:off x="2613025" y="639763"/>
            <a:ext cx="5630863" cy="746125"/>
            <a:chOff x="0" y="0"/>
            <a:chExt cx="3834" cy="682"/>
          </a:xfrm>
        </p:grpSpPr>
        <p:graphicFrame>
          <p:nvGraphicFramePr>
            <p:cNvPr id="39938" name="Object 2"/>
            <p:cNvGraphicFramePr>
              <a:graphicFrameLocks noChangeAspect="1"/>
            </p:cNvGraphicFramePr>
            <p:nvPr/>
          </p:nvGraphicFramePr>
          <p:xfrm>
            <a:off x="0" y="48"/>
            <a:ext cx="950" cy="634"/>
          </p:xfrm>
          <a:graphic>
            <a:graphicData uri="http://schemas.openxmlformats.org/presentationml/2006/ole">
              <p:oleObj spid="_x0000_s55298" r:id="rId3" imgW="1587500" imgH="889000" progId="">
                <p:embed/>
              </p:oleObj>
            </a:graphicData>
          </a:graphic>
        </p:graphicFrame>
        <p:grpSp>
          <p:nvGrpSpPr>
            <p:cNvPr id="4" name="Group 40"/>
            <p:cNvGrpSpPr>
              <a:grpSpLocks/>
            </p:cNvGrpSpPr>
            <p:nvPr/>
          </p:nvGrpSpPr>
          <p:grpSpPr bwMode="auto">
            <a:xfrm>
              <a:off x="1066" y="0"/>
              <a:ext cx="2768" cy="672"/>
              <a:chOff x="0" y="0"/>
              <a:chExt cx="2768" cy="561"/>
            </a:xfrm>
          </p:grpSpPr>
          <p:graphicFrame>
            <p:nvGraphicFramePr>
              <p:cNvPr id="39939" name="Object 3"/>
              <p:cNvGraphicFramePr>
                <a:graphicFrameLocks noChangeAspect="1"/>
              </p:cNvGraphicFramePr>
              <p:nvPr/>
            </p:nvGraphicFramePr>
            <p:xfrm>
              <a:off x="138" y="0"/>
              <a:ext cx="920" cy="561"/>
            </p:xfrm>
            <a:graphic>
              <a:graphicData uri="http://schemas.openxmlformats.org/presentationml/2006/ole">
                <p:oleObj spid="_x0000_s55299" r:id="rId4" imgW="1409700" imgH="977900" progId="">
                  <p:embed/>
                </p:oleObj>
              </a:graphicData>
            </a:graphic>
          </p:graphicFrame>
          <p:graphicFrame>
            <p:nvGraphicFramePr>
              <p:cNvPr id="39940" name="Object 4"/>
              <p:cNvGraphicFramePr>
                <a:graphicFrameLocks noChangeAspect="1"/>
              </p:cNvGraphicFramePr>
              <p:nvPr/>
            </p:nvGraphicFramePr>
            <p:xfrm>
              <a:off x="1196" y="40"/>
              <a:ext cx="1419" cy="181"/>
            </p:xfrm>
            <a:graphic>
              <a:graphicData uri="http://schemas.openxmlformats.org/presentationml/2006/ole">
                <p:oleObj spid="_x0000_s55300" r:id="rId5" imgW="2349500" imgH="342900" progId="">
                  <p:embed/>
                </p:oleObj>
              </a:graphicData>
            </a:graphic>
          </p:graphicFrame>
          <p:graphicFrame>
            <p:nvGraphicFramePr>
              <p:cNvPr id="39941" name="Object 5"/>
              <p:cNvGraphicFramePr>
                <a:graphicFrameLocks noChangeAspect="1"/>
              </p:cNvGraphicFramePr>
              <p:nvPr/>
            </p:nvGraphicFramePr>
            <p:xfrm>
              <a:off x="1288" y="363"/>
              <a:ext cx="1480" cy="182"/>
            </p:xfrm>
            <a:graphic>
              <a:graphicData uri="http://schemas.openxmlformats.org/presentationml/2006/ole">
                <p:oleObj spid="_x0000_s55301" r:id="rId6" imgW="2451100" imgH="342900" progId="">
                  <p:embed/>
                </p:oleObj>
              </a:graphicData>
            </a:graphic>
          </p:graphicFrame>
          <p:sp>
            <p:nvSpPr>
              <p:cNvPr id="39958" name="AutoShape 48"/>
              <p:cNvSpPr>
                <a:spLocks/>
              </p:cNvSpPr>
              <p:nvPr/>
            </p:nvSpPr>
            <p:spPr bwMode="auto">
              <a:xfrm>
                <a:off x="0" y="40"/>
                <a:ext cx="92" cy="485"/>
              </a:xfrm>
              <a:prstGeom prst="leftBrace">
                <a:avLst>
                  <a:gd name="adj1" fmla="val 43931"/>
                  <a:gd name="adj2" fmla="val 50000"/>
                </a:avLst>
              </a:prstGeom>
              <a:noFill/>
              <a:ln w="38100">
                <a:solidFill>
                  <a:srgbClr val="FF3300"/>
                </a:solidFill>
                <a:round/>
                <a:headEnd/>
                <a:tailEnd/>
              </a:ln>
            </p:spPr>
            <p:txBody>
              <a:bodyPr wrap="none" anchor="ctr"/>
              <a:lstStyle/>
              <a:p>
                <a:endParaRPr lang="zh-CN" altLang="en-US"/>
              </a:p>
            </p:txBody>
          </p:sp>
        </p:grpSp>
      </p:grpSp>
      <p:grpSp>
        <p:nvGrpSpPr>
          <p:cNvPr id="5" name="Group 59"/>
          <p:cNvGrpSpPr>
            <a:grpSpLocks/>
          </p:cNvGrpSpPr>
          <p:nvPr/>
        </p:nvGrpSpPr>
        <p:grpSpPr bwMode="auto">
          <a:xfrm>
            <a:off x="1071563" y="214313"/>
            <a:ext cx="1371600" cy="762000"/>
            <a:chOff x="0" y="2256"/>
            <a:chExt cx="768" cy="480"/>
          </a:xfrm>
        </p:grpSpPr>
        <p:sp>
          <p:nvSpPr>
            <p:cNvPr id="46" name="AutoShape 60"/>
            <p:cNvSpPr>
              <a:spLocks noChangeArrowheads="1"/>
            </p:cNvSpPr>
            <p:nvPr/>
          </p:nvSpPr>
          <p:spPr bwMode="auto">
            <a:xfrm>
              <a:off x="0" y="2256"/>
              <a:ext cx="768" cy="480"/>
            </a:xfrm>
            <a:prstGeom prst="horizontalScroll">
              <a:avLst>
                <a:gd name="adj" fmla="val 11755"/>
              </a:avLst>
            </a:prstGeom>
            <a:solidFill>
              <a:schemeClr val="accent1"/>
            </a:solidFill>
            <a:ln w="9525">
              <a:solidFill>
                <a:schemeClr val="tx1"/>
              </a:solidFill>
              <a:round/>
              <a:headEnd/>
              <a:tailEnd/>
            </a:ln>
            <a:effectLst>
              <a:outerShdw dist="68392" dir="17508085" algn="ctr" rotWithShape="0">
                <a:schemeClr val="tx2"/>
              </a:outerShdw>
            </a:effectLst>
          </p:spPr>
          <p:txBody>
            <a:bodyPr wrap="none" anchor="ctr"/>
            <a:lstStyle/>
            <a:p>
              <a:pPr algn="ctr">
                <a:defRPr/>
              </a:pPr>
              <a:endParaRPr lang="zh-CN" altLang="zh-CN" sz="2800" b="1">
                <a:solidFill>
                  <a:srgbClr val="1C1C1C"/>
                </a:solidFill>
                <a:latin typeface="Times New Roman" pitchFamily="18" charset="0"/>
              </a:endParaRPr>
            </a:p>
          </p:txBody>
        </p:sp>
        <p:sp>
          <p:nvSpPr>
            <p:cNvPr id="39956" name="Text Box 61"/>
            <p:cNvSpPr txBox="1">
              <a:spLocks noChangeArrowheads="1"/>
            </p:cNvSpPr>
            <p:nvPr/>
          </p:nvSpPr>
          <p:spPr bwMode="auto">
            <a:xfrm>
              <a:off x="144" y="2304"/>
              <a:ext cx="576" cy="365"/>
            </a:xfrm>
            <a:prstGeom prst="rect">
              <a:avLst/>
            </a:prstGeom>
            <a:noFill/>
            <a:ln w="9525">
              <a:noFill/>
              <a:miter lim="800000"/>
              <a:headEnd/>
              <a:tailEnd/>
            </a:ln>
          </p:spPr>
          <p:txBody>
            <a:bodyPr>
              <a:spAutoFit/>
            </a:bodyPr>
            <a:lstStyle/>
            <a:p>
              <a:r>
                <a:rPr lang="zh-CN" altLang="en-US" sz="3200" b="1">
                  <a:solidFill>
                    <a:srgbClr val="CC3300"/>
                  </a:solidFill>
                  <a:latin typeface="Times New Roman" pitchFamily="18" charset="0"/>
                </a:rPr>
                <a:t>讨论</a:t>
              </a:r>
            </a:p>
          </p:txBody>
        </p:sp>
      </p:grpSp>
      <p:sp>
        <p:nvSpPr>
          <p:cNvPr id="47"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39954"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181"/>
                                        </p:tgtEl>
                                        <p:attrNameLst>
                                          <p:attrName>style.visibility</p:attrName>
                                        </p:attrNameLst>
                                      </p:cBhvr>
                                      <p:to>
                                        <p:strVal val="visible"/>
                                      </p:to>
                                    </p:set>
                                    <p:animEffect transition="in" filter="slide(fromBottom)">
                                      <p:cBhvr>
                                        <p:cTn id="7" dur="500"/>
                                        <p:tgtEl>
                                          <p:spTgt spid="61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6147"/>
                                        </p:tgtEl>
                                        <p:attrNameLst>
                                          <p:attrName>style.visibility</p:attrName>
                                        </p:attrNameLst>
                                      </p:cBhvr>
                                      <p:to>
                                        <p:strVal val="visible"/>
                                      </p:to>
                                    </p:set>
                                    <p:animEffect transition="in" filter="slide(fromBottom)">
                                      <p:cBhvr>
                                        <p:cTn id="17" dur="500"/>
                                        <p:tgtEl>
                                          <p:spTgt spid="614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iterate type="lt">
                                    <p:tmPct val="100000"/>
                                  </p:iterate>
                                  <p:childTnLst>
                                    <p:set>
                                      <p:cBhvr>
                                        <p:cTn id="21" dur="1" fill="hold">
                                          <p:stCondLst>
                                            <p:cond delay="0"/>
                                          </p:stCondLst>
                                        </p:cTn>
                                        <p:tgtEl>
                                          <p:spTgt spid="6149"/>
                                        </p:tgtEl>
                                        <p:attrNameLst>
                                          <p:attrName>style.visibility</p:attrName>
                                        </p:attrNameLst>
                                      </p:cBhvr>
                                      <p:to>
                                        <p:strVal val="visible"/>
                                      </p:to>
                                    </p:set>
                                    <p:animEffect transition="in" filter="dissolve">
                                      <p:cBhvr>
                                        <p:cTn id="22" dur="75"/>
                                        <p:tgtEl>
                                          <p:spTgt spid="614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79"/>
                                        </p:tgtEl>
                                        <p:attrNameLst>
                                          <p:attrName>style.visibility</p:attrName>
                                        </p:attrNameLst>
                                      </p:cBhvr>
                                      <p:to>
                                        <p:strVal val="visible"/>
                                      </p:to>
                                    </p:set>
                                    <p:animEffect transition="in" filter="wipe(left)">
                                      <p:cBhvr>
                                        <p:cTn id="27" dur="500"/>
                                        <p:tgtEl>
                                          <p:spTgt spid="6179"/>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6148"/>
                                        </p:tgtEl>
                                        <p:attrNameLst>
                                          <p:attrName>style.visibility</p:attrName>
                                        </p:attrNameLst>
                                      </p:cBhvr>
                                      <p:to>
                                        <p:strVal val="visible"/>
                                      </p:to>
                                    </p:set>
                                    <p:animEffect transition="in" filter="slide(fromBottom)">
                                      <p:cBhvr>
                                        <p:cTn id="32" dur="500"/>
                                        <p:tgtEl>
                                          <p:spTgt spid="614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150"/>
                                        </p:tgtEl>
                                        <p:attrNameLst>
                                          <p:attrName>style.visibility</p:attrName>
                                        </p:attrNameLst>
                                      </p:cBhvr>
                                      <p:to>
                                        <p:strVal val="visible"/>
                                      </p:to>
                                    </p:set>
                                    <p:animEffect transition="in" filter="wipe(left)">
                                      <p:cBhvr>
                                        <p:cTn id="37" dur="500"/>
                                        <p:tgtEl>
                                          <p:spTgt spid="615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autoUpdateAnimBg="0"/>
      <p:bldP spid="6148" grpId="0" autoUpdateAnimBg="0"/>
      <p:bldP spid="6149" grpId="0" autoUpdateAnimBg="0"/>
      <p:bldP spid="6150" grpId="0" autoUpdateAnimBg="0"/>
      <p:bldP spid="6179" grpId="0" autoUpdateAnimBg="0"/>
      <p:bldP spid="6181"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4" name="灯片编号占位符 1"/>
          <p:cNvSpPr>
            <a:spLocks noGrp="1"/>
          </p:cNvSpPr>
          <p:nvPr>
            <p:ph type="sldNum" sz="quarter" idx="10"/>
          </p:nvPr>
        </p:nvSpPr>
        <p:spPr>
          <a:noFill/>
        </p:spPr>
        <p:txBody>
          <a:bodyPr/>
          <a:lstStyle/>
          <a:p>
            <a:fld id="{15DA1AC3-BED6-4F16-AADE-9CBF1A8C4141}" type="slidenum">
              <a:rPr lang="en-US" altLang="zh-CN" smtClean="0"/>
              <a:pPr/>
              <a:t>61</a:t>
            </a:fld>
            <a:endParaRPr lang="en-US" altLang="zh-CN" smtClean="0"/>
          </a:p>
        </p:txBody>
      </p:sp>
      <p:sp>
        <p:nvSpPr>
          <p:cNvPr id="32773" name="Text Box 5"/>
          <p:cNvSpPr txBox="1">
            <a:spLocks noChangeArrowheads="1"/>
          </p:cNvSpPr>
          <p:nvPr/>
        </p:nvSpPr>
        <p:spPr bwMode="auto">
          <a:xfrm>
            <a:off x="4356100" y="6338888"/>
            <a:ext cx="2819400" cy="519112"/>
          </a:xfrm>
          <a:prstGeom prst="rect">
            <a:avLst/>
          </a:prstGeom>
          <a:noFill/>
          <a:ln w="9525">
            <a:noFill/>
            <a:miter lim="800000"/>
            <a:headEnd/>
            <a:tailEnd/>
          </a:ln>
        </p:spPr>
        <p:txBody>
          <a:bodyPr>
            <a:spAutoFit/>
          </a:bodyPr>
          <a:lstStyle/>
          <a:p>
            <a:pPr>
              <a:spcBef>
                <a:spcPct val="50000"/>
              </a:spcBef>
            </a:pPr>
            <a:endParaRPr lang="zh-CN" altLang="zh-CN" sz="2800" b="1">
              <a:solidFill>
                <a:srgbClr val="000000"/>
              </a:solidFill>
              <a:latin typeface="Times New Roman" pitchFamily="18" charset="0"/>
            </a:endParaRPr>
          </a:p>
        </p:txBody>
      </p:sp>
      <p:graphicFrame>
        <p:nvGraphicFramePr>
          <p:cNvPr id="77824" name="Object 0"/>
          <p:cNvGraphicFramePr>
            <a:graphicFrameLocks noChangeAspect="1"/>
          </p:cNvGraphicFramePr>
          <p:nvPr/>
        </p:nvGraphicFramePr>
        <p:xfrm>
          <a:off x="5181600" y="2362200"/>
          <a:ext cx="3124200" cy="1038225"/>
        </p:xfrm>
        <a:graphic>
          <a:graphicData uri="http://schemas.openxmlformats.org/presentationml/2006/ole">
            <p:oleObj spid="_x0000_s56322" name="Equation" r:id="rId3" imgW="1180800" imgH="393480" progId="">
              <p:embed/>
            </p:oleObj>
          </a:graphicData>
        </a:graphic>
      </p:graphicFrame>
      <p:sp>
        <p:nvSpPr>
          <p:cNvPr id="32775" name="Text Box 7"/>
          <p:cNvSpPr txBox="1">
            <a:spLocks noChangeArrowheads="1"/>
          </p:cNvSpPr>
          <p:nvPr/>
        </p:nvSpPr>
        <p:spPr bwMode="auto">
          <a:xfrm>
            <a:off x="4953000" y="974725"/>
            <a:ext cx="4191000" cy="1311275"/>
          </a:xfrm>
          <a:prstGeom prst="rect">
            <a:avLst/>
          </a:prstGeom>
          <a:noFill/>
          <a:ln w="9525">
            <a:noFill/>
            <a:miter lim="800000"/>
            <a:headEnd/>
            <a:tailEnd/>
          </a:ln>
        </p:spPr>
        <p:txBody>
          <a:bodyPr>
            <a:spAutoFit/>
          </a:bodyPr>
          <a:lstStyle/>
          <a:p>
            <a:pPr>
              <a:spcBef>
                <a:spcPct val="50000"/>
              </a:spcBef>
            </a:pP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4</a:t>
            </a:r>
            <a:r>
              <a:rPr lang="en-US" altLang="zh-CN" sz="3200" b="1">
                <a:solidFill>
                  <a:srgbClr val="CC0000"/>
                </a:solidFill>
                <a:latin typeface="宋体" pitchFamily="2" charset="-122"/>
              </a:rPr>
              <a:t>)</a:t>
            </a:r>
            <a:r>
              <a:rPr lang="zh-CN" altLang="en-US" sz="3200" b="1">
                <a:solidFill>
                  <a:srgbClr val="000000"/>
                </a:solidFill>
                <a:latin typeface="Times New Roman" pitchFamily="18" charset="0"/>
              </a:rPr>
              <a:t>相邻明纹（暗纹）</a:t>
            </a:r>
          </a:p>
          <a:p>
            <a:pPr>
              <a:spcBef>
                <a:spcPct val="50000"/>
              </a:spcBef>
            </a:pPr>
            <a:r>
              <a:rPr lang="zh-CN" altLang="en-US" sz="3200" b="1">
                <a:solidFill>
                  <a:srgbClr val="000000"/>
                </a:solidFill>
                <a:latin typeface="Times New Roman" pitchFamily="18" charset="0"/>
              </a:rPr>
              <a:t>间的厚度差</a:t>
            </a:r>
          </a:p>
        </p:txBody>
      </p:sp>
      <p:graphicFrame>
        <p:nvGraphicFramePr>
          <p:cNvPr id="77825" name="Object 1"/>
          <p:cNvGraphicFramePr>
            <a:graphicFrameLocks noChangeAspect="1"/>
          </p:cNvGraphicFramePr>
          <p:nvPr/>
        </p:nvGraphicFramePr>
        <p:xfrm>
          <a:off x="5410200" y="3581400"/>
          <a:ext cx="1447800" cy="555625"/>
        </p:xfrm>
        <a:graphic>
          <a:graphicData uri="http://schemas.openxmlformats.org/presentationml/2006/ole">
            <p:oleObj spid="_x0000_s56323" name="Equation" r:id="rId4" imgW="558720" imgH="215640" progId="">
              <p:embed/>
            </p:oleObj>
          </a:graphicData>
        </a:graphic>
      </p:graphicFrame>
      <p:graphicFrame>
        <p:nvGraphicFramePr>
          <p:cNvPr id="77826" name="Object 2"/>
          <p:cNvGraphicFramePr>
            <a:graphicFrameLocks noChangeAspect="1"/>
          </p:cNvGraphicFramePr>
          <p:nvPr/>
        </p:nvGraphicFramePr>
        <p:xfrm>
          <a:off x="5370513" y="4438650"/>
          <a:ext cx="1487487" cy="1001713"/>
        </p:xfrm>
        <a:graphic>
          <a:graphicData uri="http://schemas.openxmlformats.org/presentationml/2006/ole">
            <p:oleObj spid="_x0000_s56324" name="Equation" r:id="rId5" imgW="596880" imgH="393480" progId="">
              <p:embed/>
            </p:oleObj>
          </a:graphicData>
        </a:graphic>
      </p:graphicFrame>
      <p:grpSp>
        <p:nvGrpSpPr>
          <p:cNvPr id="2" name="Group 204"/>
          <p:cNvGrpSpPr>
            <a:grpSpLocks/>
          </p:cNvGrpSpPr>
          <p:nvPr/>
        </p:nvGrpSpPr>
        <p:grpSpPr bwMode="auto">
          <a:xfrm>
            <a:off x="762000" y="990600"/>
            <a:ext cx="4038600" cy="5035550"/>
            <a:chOff x="480" y="672"/>
            <a:chExt cx="2544" cy="3172"/>
          </a:xfrm>
        </p:grpSpPr>
        <p:sp>
          <p:nvSpPr>
            <p:cNvPr id="40981" name="Rectangle 153"/>
            <p:cNvSpPr>
              <a:spLocks noChangeArrowheads="1"/>
            </p:cNvSpPr>
            <p:nvPr/>
          </p:nvSpPr>
          <p:spPr bwMode="auto">
            <a:xfrm>
              <a:off x="480" y="672"/>
              <a:ext cx="2544" cy="3172"/>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40982" name="Line 154"/>
            <p:cNvSpPr>
              <a:spLocks noChangeShapeType="1"/>
            </p:cNvSpPr>
            <p:nvPr/>
          </p:nvSpPr>
          <p:spPr bwMode="auto">
            <a:xfrm>
              <a:off x="703" y="2510"/>
              <a:ext cx="1867" cy="0"/>
            </a:xfrm>
            <a:prstGeom prst="line">
              <a:avLst/>
            </a:prstGeom>
            <a:noFill/>
            <a:ln w="38100">
              <a:solidFill>
                <a:srgbClr val="663300"/>
              </a:solidFill>
              <a:round/>
              <a:headEnd type="none" w="sm" len="lg"/>
              <a:tailEnd type="none" w="sm" len="lg"/>
            </a:ln>
          </p:spPr>
          <p:txBody>
            <a:bodyPr wrap="none" anchor="ctr"/>
            <a:lstStyle/>
            <a:p>
              <a:endParaRPr lang="zh-CN" altLang="en-US"/>
            </a:p>
          </p:txBody>
        </p:sp>
        <p:sp>
          <p:nvSpPr>
            <p:cNvPr id="40983" name="Line 155"/>
            <p:cNvSpPr>
              <a:spLocks noChangeShapeType="1"/>
            </p:cNvSpPr>
            <p:nvPr/>
          </p:nvSpPr>
          <p:spPr bwMode="auto">
            <a:xfrm flipV="1">
              <a:off x="703" y="1506"/>
              <a:ext cx="1867" cy="1004"/>
            </a:xfrm>
            <a:prstGeom prst="line">
              <a:avLst/>
            </a:prstGeom>
            <a:noFill/>
            <a:ln w="38100">
              <a:solidFill>
                <a:srgbClr val="663300"/>
              </a:solidFill>
              <a:round/>
              <a:headEnd type="none" w="sm" len="lg"/>
              <a:tailEnd type="none" w="sm" len="lg"/>
            </a:ln>
          </p:spPr>
          <p:txBody>
            <a:bodyPr wrap="none" anchor="ctr"/>
            <a:lstStyle/>
            <a:p>
              <a:endParaRPr lang="zh-CN" altLang="en-US"/>
            </a:p>
          </p:txBody>
        </p:sp>
        <p:graphicFrame>
          <p:nvGraphicFramePr>
            <p:cNvPr id="40965" name="Object 3"/>
            <p:cNvGraphicFramePr>
              <a:graphicFrameLocks noChangeAspect="1"/>
            </p:cNvGraphicFramePr>
            <p:nvPr/>
          </p:nvGraphicFramePr>
          <p:xfrm>
            <a:off x="1155" y="2352"/>
            <a:ext cx="107" cy="179"/>
          </p:xfrm>
          <a:graphic>
            <a:graphicData uri="http://schemas.openxmlformats.org/presentationml/2006/ole">
              <p:oleObj spid="_x0000_s56325" name="公式" r:id="rId6" imgW="177480" imgH="241200" progId="">
                <p:embed/>
              </p:oleObj>
            </a:graphicData>
          </a:graphic>
        </p:graphicFrame>
        <p:sp>
          <p:nvSpPr>
            <p:cNvPr id="40984" name="Line 157"/>
            <p:cNvSpPr>
              <a:spLocks noChangeShapeType="1"/>
            </p:cNvSpPr>
            <p:nvPr/>
          </p:nvSpPr>
          <p:spPr bwMode="auto">
            <a:xfrm>
              <a:off x="2570" y="2510"/>
              <a:ext cx="320" cy="8"/>
            </a:xfrm>
            <a:prstGeom prst="line">
              <a:avLst/>
            </a:prstGeom>
            <a:noFill/>
            <a:ln w="19050">
              <a:solidFill>
                <a:srgbClr val="0000FF"/>
              </a:solidFill>
              <a:prstDash val="dash"/>
              <a:round/>
              <a:headEnd type="none" w="sm" len="lg"/>
              <a:tailEnd type="none" w="sm" len="lg"/>
            </a:ln>
          </p:spPr>
          <p:txBody>
            <a:bodyPr wrap="none" anchor="ctr"/>
            <a:lstStyle/>
            <a:p>
              <a:endParaRPr lang="zh-CN" altLang="en-US"/>
            </a:p>
          </p:txBody>
        </p:sp>
        <p:sp>
          <p:nvSpPr>
            <p:cNvPr id="40985" name="Line 158"/>
            <p:cNvSpPr>
              <a:spLocks noChangeShapeType="1"/>
            </p:cNvSpPr>
            <p:nvPr/>
          </p:nvSpPr>
          <p:spPr bwMode="auto">
            <a:xfrm>
              <a:off x="2578" y="1524"/>
              <a:ext cx="312" cy="0"/>
            </a:xfrm>
            <a:prstGeom prst="line">
              <a:avLst/>
            </a:prstGeom>
            <a:noFill/>
            <a:ln w="19050">
              <a:solidFill>
                <a:srgbClr val="0000FF"/>
              </a:solidFill>
              <a:prstDash val="dash"/>
              <a:round/>
              <a:headEnd type="none" w="sm" len="lg"/>
              <a:tailEnd type="none" w="sm" len="lg"/>
            </a:ln>
          </p:spPr>
          <p:txBody>
            <a:bodyPr wrap="none" anchor="ctr"/>
            <a:lstStyle/>
            <a:p>
              <a:endParaRPr lang="zh-CN" altLang="en-US"/>
            </a:p>
          </p:txBody>
        </p:sp>
        <p:sp>
          <p:nvSpPr>
            <p:cNvPr id="40986" name="Line 159"/>
            <p:cNvSpPr>
              <a:spLocks noChangeShapeType="1"/>
            </p:cNvSpPr>
            <p:nvPr/>
          </p:nvSpPr>
          <p:spPr bwMode="auto">
            <a:xfrm>
              <a:off x="703" y="2510"/>
              <a:ext cx="0" cy="335"/>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sp>
          <p:nvSpPr>
            <p:cNvPr id="40987" name="Line 160"/>
            <p:cNvSpPr>
              <a:spLocks noChangeShapeType="1"/>
            </p:cNvSpPr>
            <p:nvPr/>
          </p:nvSpPr>
          <p:spPr bwMode="auto">
            <a:xfrm>
              <a:off x="2570" y="2510"/>
              <a:ext cx="0" cy="335"/>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sp>
          <p:nvSpPr>
            <p:cNvPr id="40988" name="Line 161"/>
            <p:cNvSpPr>
              <a:spLocks noChangeShapeType="1"/>
            </p:cNvSpPr>
            <p:nvPr/>
          </p:nvSpPr>
          <p:spPr bwMode="auto">
            <a:xfrm>
              <a:off x="703" y="2678"/>
              <a:ext cx="1867" cy="0"/>
            </a:xfrm>
            <a:prstGeom prst="line">
              <a:avLst/>
            </a:prstGeom>
            <a:noFill/>
            <a:ln w="19050">
              <a:solidFill>
                <a:srgbClr val="FF0066"/>
              </a:solidFill>
              <a:prstDash val="dash"/>
              <a:round/>
              <a:headEnd type="triangle" w="sm" len="lg"/>
              <a:tailEnd type="triangle" w="sm" len="lg"/>
            </a:ln>
          </p:spPr>
          <p:txBody>
            <a:bodyPr wrap="none" anchor="ctr"/>
            <a:lstStyle/>
            <a:p>
              <a:endParaRPr lang="zh-CN" altLang="en-US"/>
            </a:p>
          </p:txBody>
        </p:sp>
        <p:graphicFrame>
          <p:nvGraphicFramePr>
            <p:cNvPr id="40966" name="Object 4"/>
            <p:cNvGraphicFramePr>
              <a:graphicFrameLocks noChangeAspect="1"/>
            </p:cNvGraphicFramePr>
            <p:nvPr/>
          </p:nvGraphicFramePr>
          <p:xfrm>
            <a:off x="1523" y="2558"/>
            <a:ext cx="134" cy="197"/>
          </p:xfrm>
          <a:graphic>
            <a:graphicData uri="http://schemas.openxmlformats.org/presentationml/2006/ole">
              <p:oleObj spid="_x0000_s56326" name="Equation" r:id="rId7" imgW="190440" imgH="228600" progId="">
                <p:embed/>
              </p:oleObj>
            </a:graphicData>
          </a:graphic>
        </p:graphicFrame>
        <p:graphicFrame>
          <p:nvGraphicFramePr>
            <p:cNvPr id="40967" name="Object 5"/>
            <p:cNvGraphicFramePr>
              <a:graphicFrameLocks noChangeAspect="1"/>
            </p:cNvGraphicFramePr>
            <p:nvPr/>
          </p:nvGraphicFramePr>
          <p:xfrm>
            <a:off x="2403" y="1648"/>
            <a:ext cx="353" cy="217"/>
          </p:xfrm>
          <a:graphic>
            <a:graphicData uri="http://schemas.openxmlformats.org/presentationml/2006/ole">
              <p:oleObj spid="_x0000_s56327" name="Equation" r:id="rId8" imgW="126720" imgH="139680" progId="">
                <p:embed/>
              </p:oleObj>
            </a:graphicData>
          </a:graphic>
        </p:graphicFrame>
        <p:graphicFrame>
          <p:nvGraphicFramePr>
            <p:cNvPr id="40968" name="Object 6"/>
            <p:cNvGraphicFramePr>
              <a:graphicFrameLocks noChangeAspect="1"/>
            </p:cNvGraphicFramePr>
            <p:nvPr/>
          </p:nvGraphicFramePr>
          <p:xfrm>
            <a:off x="2616" y="2454"/>
            <a:ext cx="229" cy="348"/>
          </p:xfrm>
          <a:graphic>
            <a:graphicData uri="http://schemas.openxmlformats.org/presentationml/2006/ole">
              <p:oleObj spid="_x0000_s56328" name="Equation" r:id="rId9" imgW="164880" imgH="228600" progId="">
                <p:embed/>
              </p:oleObj>
            </a:graphicData>
          </a:graphic>
        </p:graphicFrame>
        <p:sp>
          <p:nvSpPr>
            <p:cNvPr id="40989" name="Line 165"/>
            <p:cNvSpPr>
              <a:spLocks noChangeShapeType="1"/>
            </p:cNvSpPr>
            <p:nvPr/>
          </p:nvSpPr>
          <p:spPr bwMode="auto">
            <a:xfrm>
              <a:off x="2712" y="1524"/>
              <a:ext cx="0" cy="994"/>
            </a:xfrm>
            <a:prstGeom prst="line">
              <a:avLst/>
            </a:prstGeom>
            <a:noFill/>
            <a:ln w="19050">
              <a:solidFill>
                <a:srgbClr val="CC00CC"/>
              </a:solidFill>
              <a:prstDash val="dash"/>
              <a:round/>
              <a:headEnd type="triangle" w="sm" len="lg"/>
              <a:tailEnd type="triangle" w="sm" len="lg"/>
            </a:ln>
          </p:spPr>
          <p:txBody>
            <a:bodyPr wrap="none" anchor="ctr"/>
            <a:lstStyle/>
            <a:p>
              <a:endParaRPr lang="zh-CN" altLang="en-US"/>
            </a:p>
          </p:txBody>
        </p:sp>
        <p:graphicFrame>
          <p:nvGraphicFramePr>
            <p:cNvPr id="40969" name="Object 7"/>
            <p:cNvGraphicFramePr>
              <a:graphicFrameLocks noChangeAspect="1"/>
            </p:cNvGraphicFramePr>
            <p:nvPr/>
          </p:nvGraphicFramePr>
          <p:xfrm>
            <a:off x="2729" y="1968"/>
            <a:ext cx="191" cy="192"/>
          </p:xfrm>
          <a:graphic>
            <a:graphicData uri="http://schemas.openxmlformats.org/presentationml/2006/ole">
              <p:oleObj spid="_x0000_s56329" name="Equation" r:id="rId10" imgW="241200" imgH="228600" progId="">
                <p:embed/>
              </p:oleObj>
            </a:graphicData>
          </a:graphic>
        </p:graphicFrame>
        <p:graphicFrame>
          <p:nvGraphicFramePr>
            <p:cNvPr id="40970" name="Object 8"/>
            <p:cNvGraphicFramePr>
              <a:graphicFrameLocks noChangeAspect="1"/>
            </p:cNvGraphicFramePr>
            <p:nvPr/>
          </p:nvGraphicFramePr>
          <p:xfrm>
            <a:off x="2087" y="956"/>
            <a:ext cx="638" cy="345"/>
          </p:xfrm>
          <a:graphic>
            <a:graphicData uri="http://schemas.openxmlformats.org/presentationml/2006/ole">
              <p:oleObj spid="_x0000_s56330" name="Equation" r:id="rId11" imgW="431640" imgH="228600" progId="">
                <p:embed/>
              </p:oleObj>
            </a:graphicData>
          </a:graphic>
        </p:graphicFrame>
        <p:sp>
          <p:nvSpPr>
            <p:cNvPr id="40990" name="Line 169"/>
            <p:cNvSpPr>
              <a:spLocks noChangeShapeType="1"/>
            </p:cNvSpPr>
            <p:nvPr/>
          </p:nvSpPr>
          <p:spPr bwMode="auto">
            <a:xfrm flipV="1">
              <a:off x="1039" y="1097"/>
              <a:ext cx="0" cy="1394"/>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40991" name="Line 170"/>
            <p:cNvSpPr>
              <a:spLocks noChangeShapeType="1"/>
            </p:cNvSpPr>
            <p:nvPr/>
          </p:nvSpPr>
          <p:spPr bwMode="auto">
            <a:xfrm flipV="1">
              <a:off x="1358" y="1097"/>
              <a:ext cx="0" cy="1394"/>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40992" name="Line 171"/>
            <p:cNvSpPr>
              <a:spLocks noChangeShapeType="1"/>
            </p:cNvSpPr>
            <p:nvPr/>
          </p:nvSpPr>
          <p:spPr bwMode="auto">
            <a:xfrm flipV="1">
              <a:off x="1677" y="1097"/>
              <a:ext cx="0" cy="1394"/>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40993" name="Line 172"/>
            <p:cNvSpPr>
              <a:spLocks noChangeShapeType="1"/>
            </p:cNvSpPr>
            <p:nvPr/>
          </p:nvSpPr>
          <p:spPr bwMode="auto">
            <a:xfrm flipV="1">
              <a:off x="1995" y="1097"/>
              <a:ext cx="0" cy="1394"/>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40994" name="Line 173"/>
            <p:cNvSpPr>
              <a:spLocks noChangeShapeType="1"/>
            </p:cNvSpPr>
            <p:nvPr/>
          </p:nvSpPr>
          <p:spPr bwMode="auto">
            <a:xfrm>
              <a:off x="1039" y="1389"/>
              <a:ext cx="0" cy="390"/>
            </a:xfrm>
            <a:prstGeom prst="line">
              <a:avLst/>
            </a:prstGeom>
            <a:noFill/>
            <a:ln w="28575">
              <a:solidFill>
                <a:srgbClr val="0000FF"/>
              </a:solidFill>
              <a:round/>
              <a:headEnd type="triangle" w="sm" len="lg"/>
              <a:tailEnd/>
            </a:ln>
          </p:spPr>
          <p:txBody>
            <a:bodyPr wrap="none" anchor="ctr"/>
            <a:lstStyle/>
            <a:p>
              <a:endParaRPr lang="zh-CN" altLang="en-US"/>
            </a:p>
          </p:txBody>
        </p:sp>
        <p:sp>
          <p:nvSpPr>
            <p:cNvPr id="40995" name="Line 174"/>
            <p:cNvSpPr>
              <a:spLocks noChangeShapeType="1"/>
            </p:cNvSpPr>
            <p:nvPr/>
          </p:nvSpPr>
          <p:spPr bwMode="auto">
            <a:xfrm>
              <a:off x="1995" y="1389"/>
              <a:ext cx="0" cy="390"/>
            </a:xfrm>
            <a:prstGeom prst="line">
              <a:avLst/>
            </a:prstGeom>
            <a:noFill/>
            <a:ln w="28575">
              <a:solidFill>
                <a:srgbClr val="0000FF"/>
              </a:solidFill>
              <a:round/>
              <a:headEnd type="triangle" w="sm" len="lg"/>
              <a:tailEnd/>
            </a:ln>
          </p:spPr>
          <p:txBody>
            <a:bodyPr wrap="none" anchor="ctr"/>
            <a:lstStyle/>
            <a:p>
              <a:endParaRPr lang="zh-CN" altLang="en-US"/>
            </a:p>
          </p:txBody>
        </p:sp>
        <p:sp>
          <p:nvSpPr>
            <p:cNvPr id="40996" name="Line 175"/>
            <p:cNvSpPr>
              <a:spLocks noChangeShapeType="1"/>
            </p:cNvSpPr>
            <p:nvPr/>
          </p:nvSpPr>
          <p:spPr bwMode="auto">
            <a:xfrm>
              <a:off x="1677" y="1389"/>
              <a:ext cx="0" cy="390"/>
            </a:xfrm>
            <a:prstGeom prst="line">
              <a:avLst/>
            </a:prstGeom>
            <a:noFill/>
            <a:ln w="28575">
              <a:solidFill>
                <a:srgbClr val="0000FF"/>
              </a:solidFill>
              <a:round/>
              <a:headEnd type="triangle" w="sm" len="lg"/>
              <a:tailEnd/>
            </a:ln>
          </p:spPr>
          <p:txBody>
            <a:bodyPr wrap="none" anchor="ctr"/>
            <a:lstStyle/>
            <a:p>
              <a:endParaRPr lang="zh-CN" altLang="en-US"/>
            </a:p>
          </p:txBody>
        </p:sp>
        <p:sp>
          <p:nvSpPr>
            <p:cNvPr id="40997" name="Line 176"/>
            <p:cNvSpPr>
              <a:spLocks noChangeShapeType="1"/>
            </p:cNvSpPr>
            <p:nvPr/>
          </p:nvSpPr>
          <p:spPr bwMode="auto">
            <a:xfrm>
              <a:off x="1358" y="1389"/>
              <a:ext cx="0" cy="390"/>
            </a:xfrm>
            <a:prstGeom prst="line">
              <a:avLst/>
            </a:prstGeom>
            <a:noFill/>
            <a:ln w="28575">
              <a:solidFill>
                <a:srgbClr val="0000FF"/>
              </a:solidFill>
              <a:round/>
              <a:headEnd type="triangle" w="sm" len="lg"/>
              <a:tailEnd/>
            </a:ln>
          </p:spPr>
          <p:txBody>
            <a:bodyPr wrap="none" anchor="ctr"/>
            <a:lstStyle/>
            <a:p>
              <a:endParaRPr lang="zh-CN" altLang="en-US"/>
            </a:p>
          </p:txBody>
        </p:sp>
        <p:sp>
          <p:nvSpPr>
            <p:cNvPr id="40998" name="Line 177"/>
            <p:cNvSpPr>
              <a:spLocks noChangeShapeType="1"/>
            </p:cNvSpPr>
            <p:nvPr/>
          </p:nvSpPr>
          <p:spPr bwMode="auto">
            <a:xfrm flipV="1">
              <a:off x="720" y="1097"/>
              <a:ext cx="0" cy="1394"/>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40999" name="Line 178"/>
            <p:cNvSpPr>
              <a:spLocks noChangeShapeType="1"/>
            </p:cNvSpPr>
            <p:nvPr/>
          </p:nvSpPr>
          <p:spPr bwMode="auto">
            <a:xfrm>
              <a:off x="720" y="1389"/>
              <a:ext cx="0" cy="390"/>
            </a:xfrm>
            <a:prstGeom prst="line">
              <a:avLst/>
            </a:prstGeom>
            <a:noFill/>
            <a:ln w="28575">
              <a:solidFill>
                <a:srgbClr val="0000FF"/>
              </a:solidFill>
              <a:round/>
              <a:headEnd type="triangle" w="sm" len="lg"/>
              <a:tailEnd/>
            </a:ln>
          </p:spPr>
          <p:txBody>
            <a:bodyPr wrap="none" anchor="ctr"/>
            <a:lstStyle/>
            <a:p>
              <a:endParaRPr lang="zh-CN" altLang="en-US"/>
            </a:p>
          </p:txBody>
        </p:sp>
        <p:grpSp>
          <p:nvGrpSpPr>
            <p:cNvPr id="3" name="Group 179"/>
            <p:cNvGrpSpPr>
              <a:grpSpLocks/>
            </p:cNvGrpSpPr>
            <p:nvPr/>
          </p:nvGrpSpPr>
          <p:grpSpPr bwMode="auto">
            <a:xfrm>
              <a:off x="699" y="2778"/>
              <a:ext cx="1971" cy="294"/>
              <a:chOff x="768" y="1968"/>
              <a:chExt cx="2016" cy="384"/>
            </a:xfrm>
          </p:grpSpPr>
          <p:sp>
            <p:nvSpPr>
              <p:cNvPr id="41018" name="Rectangle 180"/>
              <p:cNvSpPr>
                <a:spLocks noChangeArrowheads="1"/>
              </p:cNvSpPr>
              <p:nvPr/>
            </p:nvSpPr>
            <p:spPr bwMode="auto">
              <a:xfrm>
                <a:off x="768" y="1968"/>
                <a:ext cx="672" cy="384"/>
              </a:xfrm>
              <a:prstGeom prst="rect">
                <a:avLst/>
              </a:prstGeom>
              <a:gradFill rotWithShape="0">
                <a:gsLst>
                  <a:gs pos="0">
                    <a:srgbClr val="000000"/>
                  </a:gs>
                  <a:gs pos="50000">
                    <a:srgbClr val="CCCC00"/>
                  </a:gs>
                  <a:gs pos="100000">
                    <a:srgbClr val="000000"/>
                  </a:gs>
                </a:gsLst>
                <a:lin ang="0" scaled="1"/>
              </a:gradFill>
              <a:ln w="9525">
                <a:noFill/>
                <a:miter lim="800000"/>
                <a:headEnd/>
                <a:tailEnd/>
              </a:ln>
            </p:spPr>
            <p:txBody>
              <a:bodyPr wrap="none" anchor="ctr"/>
              <a:lstStyle/>
              <a:p>
                <a:endParaRPr lang="zh-CN" altLang="en-US"/>
              </a:p>
            </p:txBody>
          </p:sp>
          <p:sp>
            <p:nvSpPr>
              <p:cNvPr id="41019" name="Rectangle 181"/>
              <p:cNvSpPr>
                <a:spLocks noChangeArrowheads="1"/>
              </p:cNvSpPr>
              <p:nvPr/>
            </p:nvSpPr>
            <p:spPr bwMode="auto">
              <a:xfrm>
                <a:off x="1440" y="1968"/>
                <a:ext cx="672" cy="384"/>
              </a:xfrm>
              <a:prstGeom prst="rect">
                <a:avLst/>
              </a:prstGeom>
              <a:gradFill rotWithShape="0">
                <a:gsLst>
                  <a:gs pos="0">
                    <a:srgbClr val="000000"/>
                  </a:gs>
                  <a:gs pos="50000">
                    <a:srgbClr val="CCCC00"/>
                  </a:gs>
                  <a:gs pos="100000">
                    <a:srgbClr val="000000"/>
                  </a:gs>
                </a:gsLst>
                <a:lin ang="0" scaled="1"/>
              </a:gradFill>
              <a:ln w="9525">
                <a:noFill/>
                <a:miter lim="800000"/>
                <a:headEnd/>
                <a:tailEnd/>
              </a:ln>
            </p:spPr>
            <p:txBody>
              <a:bodyPr wrap="none" anchor="ctr"/>
              <a:lstStyle/>
              <a:p>
                <a:endParaRPr lang="zh-CN" altLang="en-US"/>
              </a:p>
            </p:txBody>
          </p:sp>
          <p:sp>
            <p:nvSpPr>
              <p:cNvPr id="41020" name="Rectangle 182"/>
              <p:cNvSpPr>
                <a:spLocks noChangeArrowheads="1"/>
              </p:cNvSpPr>
              <p:nvPr/>
            </p:nvSpPr>
            <p:spPr bwMode="auto">
              <a:xfrm>
                <a:off x="1440" y="1968"/>
                <a:ext cx="672" cy="384"/>
              </a:xfrm>
              <a:prstGeom prst="rect">
                <a:avLst/>
              </a:prstGeom>
              <a:gradFill rotWithShape="0">
                <a:gsLst>
                  <a:gs pos="0">
                    <a:srgbClr val="000000"/>
                  </a:gs>
                  <a:gs pos="50000">
                    <a:srgbClr val="CCCC00"/>
                  </a:gs>
                  <a:gs pos="100000">
                    <a:srgbClr val="000000"/>
                  </a:gs>
                </a:gsLst>
                <a:lin ang="0" scaled="1"/>
              </a:gradFill>
              <a:ln w="9525">
                <a:noFill/>
                <a:miter lim="800000"/>
                <a:headEnd/>
                <a:tailEnd/>
              </a:ln>
            </p:spPr>
            <p:txBody>
              <a:bodyPr wrap="none" anchor="ctr"/>
              <a:lstStyle/>
              <a:p>
                <a:endParaRPr lang="zh-CN" altLang="en-US"/>
              </a:p>
            </p:txBody>
          </p:sp>
          <p:sp>
            <p:nvSpPr>
              <p:cNvPr id="41021" name="Rectangle 183"/>
              <p:cNvSpPr>
                <a:spLocks noChangeArrowheads="1"/>
              </p:cNvSpPr>
              <p:nvPr/>
            </p:nvSpPr>
            <p:spPr bwMode="auto">
              <a:xfrm>
                <a:off x="2112" y="1968"/>
                <a:ext cx="672" cy="384"/>
              </a:xfrm>
              <a:prstGeom prst="rect">
                <a:avLst/>
              </a:prstGeom>
              <a:gradFill rotWithShape="0">
                <a:gsLst>
                  <a:gs pos="0">
                    <a:srgbClr val="000000"/>
                  </a:gs>
                  <a:gs pos="50000">
                    <a:srgbClr val="CCCC00"/>
                  </a:gs>
                  <a:gs pos="100000">
                    <a:srgbClr val="000000"/>
                  </a:gs>
                </a:gsLst>
                <a:lin ang="0" scaled="1"/>
              </a:gradFill>
              <a:ln w="9525">
                <a:noFill/>
                <a:miter lim="800000"/>
                <a:headEnd/>
                <a:tailEnd/>
              </a:ln>
            </p:spPr>
            <p:txBody>
              <a:bodyPr wrap="none" anchor="ctr"/>
              <a:lstStyle/>
              <a:p>
                <a:endParaRPr lang="zh-CN" altLang="en-US"/>
              </a:p>
            </p:txBody>
          </p:sp>
        </p:grpSp>
        <p:grpSp>
          <p:nvGrpSpPr>
            <p:cNvPr id="4" name="Group 184"/>
            <p:cNvGrpSpPr>
              <a:grpSpLocks/>
            </p:cNvGrpSpPr>
            <p:nvPr/>
          </p:nvGrpSpPr>
          <p:grpSpPr bwMode="auto">
            <a:xfrm>
              <a:off x="1017" y="1043"/>
              <a:ext cx="663" cy="2272"/>
              <a:chOff x="871" y="1008"/>
              <a:chExt cx="713" cy="2304"/>
            </a:xfrm>
          </p:grpSpPr>
          <p:grpSp>
            <p:nvGrpSpPr>
              <p:cNvPr id="5" name="Group 185"/>
              <p:cNvGrpSpPr>
                <a:grpSpLocks/>
              </p:cNvGrpSpPr>
              <p:nvPr/>
            </p:nvGrpSpPr>
            <p:grpSpPr bwMode="auto">
              <a:xfrm>
                <a:off x="871" y="1008"/>
                <a:ext cx="686" cy="292"/>
                <a:chOff x="871" y="960"/>
                <a:chExt cx="686" cy="340"/>
              </a:xfrm>
            </p:grpSpPr>
            <p:sp>
              <p:nvSpPr>
                <p:cNvPr id="41017" name="Line 186"/>
                <p:cNvSpPr>
                  <a:spLocks noChangeShapeType="1"/>
                </p:cNvSpPr>
                <p:nvPr/>
              </p:nvSpPr>
              <p:spPr bwMode="auto">
                <a:xfrm>
                  <a:off x="871" y="1300"/>
                  <a:ext cx="686" cy="0"/>
                </a:xfrm>
                <a:prstGeom prst="line">
                  <a:avLst/>
                </a:prstGeom>
                <a:noFill/>
                <a:ln w="19050">
                  <a:solidFill>
                    <a:srgbClr val="CC00CC"/>
                  </a:solidFill>
                  <a:prstDash val="dash"/>
                  <a:round/>
                  <a:headEnd type="triangle" w="sm" len="lg"/>
                  <a:tailEnd type="triangle" w="sm" len="lg"/>
                </a:ln>
              </p:spPr>
              <p:txBody>
                <a:bodyPr wrap="none" anchor="ctr"/>
                <a:lstStyle/>
                <a:p>
                  <a:endParaRPr lang="zh-CN" altLang="en-US"/>
                </a:p>
              </p:txBody>
            </p:sp>
            <p:graphicFrame>
              <p:nvGraphicFramePr>
                <p:cNvPr id="40973" name="Object 11"/>
                <p:cNvGraphicFramePr>
                  <a:graphicFrameLocks noChangeAspect="1"/>
                </p:cNvGraphicFramePr>
                <p:nvPr/>
              </p:nvGraphicFramePr>
              <p:xfrm>
                <a:off x="1056" y="960"/>
                <a:ext cx="240" cy="293"/>
              </p:xfrm>
              <a:graphic>
                <a:graphicData uri="http://schemas.openxmlformats.org/presentationml/2006/ole">
                  <p:oleObj spid="_x0000_s56333" name="公式" r:id="rId12" imgW="164880" imgH="253800" progId="">
                    <p:embed/>
                  </p:oleObj>
                </a:graphicData>
              </a:graphic>
            </p:graphicFrame>
          </p:grpSp>
          <p:grpSp>
            <p:nvGrpSpPr>
              <p:cNvPr id="6" name="Group 188"/>
              <p:cNvGrpSpPr>
                <a:grpSpLocks/>
              </p:cNvGrpSpPr>
              <p:nvPr/>
            </p:nvGrpSpPr>
            <p:grpSpPr bwMode="auto">
              <a:xfrm>
                <a:off x="898" y="2928"/>
                <a:ext cx="686" cy="384"/>
                <a:chOff x="898" y="2928"/>
                <a:chExt cx="686" cy="432"/>
              </a:xfrm>
            </p:grpSpPr>
            <p:sp>
              <p:nvSpPr>
                <p:cNvPr id="41016" name="Line 189"/>
                <p:cNvSpPr>
                  <a:spLocks noChangeShapeType="1"/>
                </p:cNvSpPr>
                <p:nvPr/>
              </p:nvSpPr>
              <p:spPr bwMode="auto">
                <a:xfrm>
                  <a:off x="898" y="2928"/>
                  <a:ext cx="686" cy="0"/>
                </a:xfrm>
                <a:prstGeom prst="line">
                  <a:avLst/>
                </a:prstGeom>
                <a:noFill/>
                <a:ln w="19050">
                  <a:solidFill>
                    <a:srgbClr val="FF3300"/>
                  </a:solidFill>
                  <a:prstDash val="dash"/>
                  <a:round/>
                  <a:headEnd type="triangle" w="sm" len="lg"/>
                  <a:tailEnd type="triangle" w="sm" len="lg"/>
                </a:ln>
              </p:spPr>
              <p:txBody>
                <a:bodyPr wrap="none" anchor="ctr"/>
                <a:lstStyle/>
                <a:p>
                  <a:endParaRPr lang="zh-CN" altLang="en-US"/>
                </a:p>
              </p:txBody>
            </p:sp>
            <p:graphicFrame>
              <p:nvGraphicFramePr>
                <p:cNvPr id="40972" name="Object 10"/>
                <p:cNvGraphicFramePr>
                  <a:graphicFrameLocks noChangeAspect="1"/>
                </p:cNvGraphicFramePr>
                <p:nvPr/>
              </p:nvGraphicFramePr>
              <p:xfrm>
                <a:off x="1152" y="3072"/>
                <a:ext cx="188" cy="288"/>
              </p:xfrm>
              <a:graphic>
                <a:graphicData uri="http://schemas.openxmlformats.org/presentationml/2006/ole">
                  <p:oleObj spid="_x0000_s56332" name="公式" r:id="rId13" imgW="164880" imgH="253800" progId="">
                    <p:embed/>
                  </p:oleObj>
                </a:graphicData>
              </a:graphic>
            </p:graphicFrame>
          </p:grpSp>
        </p:grpSp>
        <p:grpSp>
          <p:nvGrpSpPr>
            <p:cNvPr id="7" name="Group 191"/>
            <p:cNvGrpSpPr>
              <a:grpSpLocks/>
            </p:cNvGrpSpPr>
            <p:nvPr/>
          </p:nvGrpSpPr>
          <p:grpSpPr bwMode="auto">
            <a:xfrm>
              <a:off x="2160" y="1968"/>
              <a:ext cx="384" cy="426"/>
              <a:chOff x="2160" y="1968"/>
              <a:chExt cx="384" cy="426"/>
            </a:xfrm>
          </p:grpSpPr>
          <p:sp>
            <p:nvSpPr>
              <p:cNvPr id="41013" name="Line 192"/>
              <p:cNvSpPr>
                <a:spLocks noChangeShapeType="1"/>
              </p:cNvSpPr>
              <p:nvPr/>
            </p:nvSpPr>
            <p:spPr bwMode="auto">
              <a:xfrm>
                <a:off x="2160" y="1968"/>
                <a:ext cx="0" cy="401"/>
              </a:xfrm>
              <a:prstGeom prst="line">
                <a:avLst/>
              </a:prstGeom>
              <a:noFill/>
              <a:ln w="19050">
                <a:solidFill>
                  <a:srgbClr val="FF0066"/>
                </a:solidFill>
                <a:prstDash val="dash"/>
                <a:round/>
                <a:headEnd type="triangle" w="sm" len="lg"/>
                <a:tailEnd type="triangle" w="sm" len="lg"/>
              </a:ln>
            </p:spPr>
            <p:txBody>
              <a:bodyPr wrap="none" anchor="ctr"/>
              <a:lstStyle/>
              <a:p>
                <a:endParaRPr lang="zh-CN" altLang="en-US"/>
              </a:p>
            </p:txBody>
          </p:sp>
          <p:graphicFrame>
            <p:nvGraphicFramePr>
              <p:cNvPr id="40971" name="Object 9"/>
              <p:cNvGraphicFramePr>
                <a:graphicFrameLocks noChangeAspect="1"/>
              </p:cNvGraphicFramePr>
              <p:nvPr/>
            </p:nvGraphicFramePr>
            <p:xfrm>
              <a:off x="2184" y="2079"/>
              <a:ext cx="360" cy="315"/>
            </p:xfrm>
            <a:graphic>
              <a:graphicData uri="http://schemas.openxmlformats.org/presentationml/2006/ole">
                <p:oleObj spid="_x0000_s56331" name="Equation" r:id="rId14" imgW="380880" imgH="228600" progId="">
                  <p:embed/>
                </p:oleObj>
              </a:graphicData>
            </a:graphic>
          </p:graphicFrame>
        </p:grpSp>
        <p:grpSp>
          <p:nvGrpSpPr>
            <p:cNvPr id="8" name="Group 194"/>
            <p:cNvGrpSpPr>
              <a:grpSpLocks/>
            </p:cNvGrpSpPr>
            <p:nvPr/>
          </p:nvGrpSpPr>
          <p:grpSpPr bwMode="auto">
            <a:xfrm>
              <a:off x="1098" y="1834"/>
              <a:ext cx="1575" cy="497"/>
              <a:chOff x="1098" y="1834"/>
              <a:chExt cx="1575" cy="497"/>
            </a:xfrm>
          </p:grpSpPr>
          <p:sp>
            <p:nvSpPr>
              <p:cNvPr id="41009" name="Line 195"/>
              <p:cNvSpPr>
                <a:spLocks noChangeShapeType="1"/>
              </p:cNvSpPr>
              <p:nvPr/>
            </p:nvSpPr>
            <p:spPr bwMode="auto">
              <a:xfrm flipV="1">
                <a:off x="1098" y="2331"/>
                <a:ext cx="1517" cy="0"/>
              </a:xfrm>
              <a:prstGeom prst="line">
                <a:avLst/>
              </a:prstGeom>
              <a:noFill/>
              <a:ln w="19050">
                <a:solidFill>
                  <a:srgbClr val="FF0000"/>
                </a:solidFill>
                <a:prstDash val="dash"/>
                <a:round/>
                <a:headEnd type="none" w="sm" len="lg"/>
                <a:tailEnd type="none" w="sm" len="lg"/>
              </a:ln>
            </p:spPr>
            <p:txBody>
              <a:bodyPr wrap="none" anchor="ctr"/>
              <a:lstStyle/>
              <a:p>
                <a:endParaRPr lang="zh-CN" altLang="en-US"/>
              </a:p>
            </p:txBody>
          </p:sp>
          <p:sp>
            <p:nvSpPr>
              <p:cNvPr id="41010" name="Line 196"/>
              <p:cNvSpPr>
                <a:spLocks noChangeShapeType="1"/>
              </p:cNvSpPr>
              <p:nvPr/>
            </p:nvSpPr>
            <p:spPr bwMode="auto">
              <a:xfrm>
                <a:off x="1379" y="2154"/>
                <a:ext cx="1183" cy="0"/>
              </a:xfrm>
              <a:prstGeom prst="line">
                <a:avLst/>
              </a:prstGeom>
              <a:noFill/>
              <a:ln w="19050">
                <a:solidFill>
                  <a:schemeClr val="tx2"/>
                </a:solidFill>
                <a:prstDash val="dash"/>
                <a:round/>
                <a:headEnd type="none" w="sm" len="lg"/>
                <a:tailEnd type="none" w="sm" len="lg"/>
              </a:ln>
            </p:spPr>
            <p:txBody>
              <a:bodyPr wrap="none" anchor="ctr"/>
              <a:lstStyle/>
              <a:p>
                <a:endParaRPr lang="zh-CN" altLang="en-US"/>
              </a:p>
            </p:txBody>
          </p:sp>
          <p:sp>
            <p:nvSpPr>
              <p:cNvPr id="41011" name="Line 197"/>
              <p:cNvSpPr>
                <a:spLocks noChangeShapeType="1"/>
              </p:cNvSpPr>
              <p:nvPr/>
            </p:nvSpPr>
            <p:spPr bwMode="auto">
              <a:xfrm>
                <a:off x="1698" y="1987"/>
                <a:ext cx="955" cy="0"/>
              </a:xfrm>
              <a:prstGeom prst="line">
                <a:avLst/>
              </a:prstGeom>
              <a:noFill/>
              <a:ln w="19050">
                <a:solidFill>
                  <a:srgbClr val="FF0000"/>
                </a:solidFill>
                <a:prstDash val="dash"/>
                <a:round/>
                <a:headEnd type="none" w="sm" len="lg"/>
                <a:tailEnd type="none" w="sm" len="lg"/>
              </a:ln>
            </p:spPr>
            <p:txBody>
              <a:bodyPr wrap="none" anchor="ctr"/>
              <a:lstStyle/>
              <a:p>
                <a:endParaRPr lang="zh-CN" altLang="en-US"/>
              </a:p>
            </p:txBody>
          </p:sp>
          <p:sp>
            <p:nvSpPr>
              <p:cNvPr id="41012" name="Line 198"/>
              <p:cNvSpPr>
                <a:spLocks noChangeShapeType="1"/>
              </p:cNvSpPr>
              <p:nvPr/>
            </p:nvSpPr>
            <p:spPr bwMode="auto">
              <a:xfrm>
                <a:off x="2035" y="1834"/>
                <a:ext cx="638" cy="0"/>
              </a:xfrm>
              <a:prstGeom prst="line">
                <a:avLst/>
              </a:prstGeom>
              <a:noFill/>
              <a:ln w="19050">
                <a:solidFill>
                  <a:schemeClr val="tx2"/>
                </a:solidFill>
                <a:prstDash val="dash"/>
                <a:round/>
                <a:headEnd type="none" w="sm" len="lg"/>
                <a:tailEnd type="none" w="sm" len="lg"/>
              </a:ln>
            </p:spPr>
            <p:txBody>
              <a:bodyPr wrap="none" anchor="ctr"/>
              <a:lstStyle/>
              <a:p>
                <a:endParaRPr lang="zh-CN" altLang="en-US"/>
              </a:p>
            </p:txBody>
          </p:sp>
        </p:grpSp>
        <p:sp>
          <p:nvSpPr>
            <p:cNvPr id="41004" name="Line 199"/>
            <p:cNvSpPr>
              <a:spLocks noChangeShapeType="1"/>
            </p:cNvSpPr>
            <p:nvPr/>
          </p:nvSpPr>
          <p:spPr bwMode="auto">
            <a:xfrm>
              <a:off x="1038" y="2088"/>
              <a:ext cx="0" cy="390"/>
            </a:xfrm>
            <a:prstGeom prst="line">
              <a:avLst/>
            </a:prstGeom>
            <a:noFill/>
            <a:ln w="28575">
              <a:solidFill>
                <a:srgbClr val="0000FF"/>
              </a:solidFill>
              <a:round/>
              <a:headEnd type="triangle" w="sm" len="lg"/>
              <a:tailEnd/>
            </a:ln>
          </p:spPr>
          <p:txBody>
            <a:bodyPr wrap="none" anchor="ctr"/>
            <a:lstStyle/>
            <a:p>
              <a:endParaRPr lang="zh-CN" altLang="en-US"/>
            </a:p>
          </p:txBody>
        </p:sp>
        <p:sp>
          <p:nvSpPr>
            <p:cNvPr id="41005" name="Line 200"/>
            <p:cNvSpPr>
              <a:spLocks noChangeShapeType="1"/>
            </p:cNvSpPr>
            <p:nvPr/>
          </p:nvSpPr>
          <p:spPr bwMode="auto">
            <a:xfrm>
              <a:off x="1994" y="2088"/>
              <a:ext cx="0" cy="390"/>
            </a:xfrm>
            <a:prstGeom prst="line">
              <a:avLst/>
            </a:prstGeom>
            <a:noFill/>
            <a:ln w="28575">
              <a:solidFill>
                <a:srgbClr val="0000FF"/>
              </a:solidFill>
              <a:round/>
              <a:headEnd type="triangle" w="sm" len="lg"/>
              <a:tailEnd/>
            </a:ln>
          </p:spPr>
          <p:txBody>
            <a:bodyPr wrap="none" anchor="ctr"/>
            <a:lstStyle/>
            <a:p>
              <a:endParaRPr lang="zh-CN" altLang="en-US"/>
            </a:p>
          </p:txBody>
        </p:sp>
        <p:sp>
          <p:nvSpPr>
            <p:cNvPr id="41006" name="Line 201"/>
            <p:cNvSpPr>
              <a:spLocks noChangeShapeType="1"/>
            </p:cNvSpPr>
            <p:nvPr/>
          </p:nvSpPr>
          <p:spPr bwMode="auto">
            <a:xfrm>
              <a:off x="1676" y="2088"/>
              <a:ext cx="0" cy="390"/>
            </a:xfrm>
            <a:prstGeom prst="line">
              <a:avLst/>
            </a:prstGeom>
            <a:noFill/>
            <a:ln w="28575">
              <a:solidFill>
                <a:srgbClr val="0000FF"/>
              </a:solidFill>
              <a:round/>
              <a:headEnd type="triangle" w="sm" len="lg"/>
              <a:tailEnd/>
            </a:ln>
          </p:spPr>
          <p:txBody>
            <a:bodyPr wrap="none" anchor="ctr"/>
            <a:lstStyle/>
            <a:p>
              <a:endParaRPr lang="zh-CN" altLang="en-US"/>
            </a:p>
          </p:txBody>
        </p:sp>
        <p:sp>
          <p:nvSpPr>
            <p:cNvPr id="41007" name="Line 202"/>
            <p:cNvSpPr>
              <a:spLocks noChangeShapeType="1"/>
            </p:cNvSpPr>
            <p:nvPr/>
          </p:nvSpPr>
          <p:spPr bwMode="auto">
            <a:xfrm>
              <a:off x="1357" y="2088"/>
              <a:ext cx="0" cy="390"/>
            </a:xfrm>
            <a:prstGeom prst="line">
              <a:avLst/>
            </a:prstGeom>
            <a:noFill/>
            <a:ln w="28575">
              <a:solidFill>
                <a:srgbClr val="0000FF"/>
              </a:solidFill>
              <a:round/>
              <a:headEnd type="triangle" w="sm" len="lg"/>
              <a:tailEnd/>
            </a:ln>
          </p:spPr>
          <p:txBody>
            <a:bodyPr wrap="none" anchor="ctr"/>
            <a:lstStyle/>
            <a:p>
              <a:endParaRPr lang="zh-CN" altLang="en-US"/>
            </a:p>
          </p:txBody>
        </p:sp>
        <p:sp>
          <p:nvSpPr>
            <p:cNvPr id="41008" name="Line 203"/>
            <p:cNvSpPr>
              <a:spLocks noChangeShapeType="1"/>
            </p:cNvSpPr>
            <p:nvPr/>
          </p:nvSpPr>
          <p:spPr bwMode="auto">
            <a:xfrm>
              <a:off x="719" y="2088"/>
              <a:ext cx="0" cy="390"/>
            </a:xfrm>
            <a:prstGeom prst="line">
              <a:avLst/>
            </a:prstGeom>
            <a:noFill/>
            <a:ln w="28575">
              <a:solidFill>
                <a:srgbClr val="0000FF"/>
              </a:solidFill>
              <a:round/>
              <a:headEnd type="triangle" w="sm" len="lg"/>
              <a:tailEnd/>
            </a:ln>
          </p:spPr>
          <p:txBody>
            <a:bodyPr wrap="none" anchor="ctr"/>
            <a:lstStyle/>
            <a:p>
              <a:endParaRPr lang="zh-CN" altLang="en-US"/>
            </a:p>
          </p:txBody>
        </p:sp>
      </p:grpSp>
      <p:sp>
        <p:nvSpPr>
          <p:cNvPr id="32935" name="Text Box 167"/>
          <p:cNvSpPr txBox="1">
            <a:spLocks noChangeArrowheads="1"/>
          </p:cNvSpPr>
          <p:nvPr/>
        </p:nvSpPr>
        <p:spPr bwMode="auto">
          <a:xfrm>
            <a:off x="762000" y="5575300"/>
            <a:ext cx="4038600" cy="528638"/>
          </a:xfrm>
          <a:prstGeom prst="rect">
            <a:avLst/>
          </a:prstGeom>
          <a:gradFill rotWithShape="0">
            <a:gsLst>
              <a:gs pos="0">
                <a:schemeClr val="accent1"/>
              </a:gs>
              <a:gs pos="50000">
                <a:schemeClr val="bg1"/>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defRPr/>
            </a:pPr>
            <a:r>
              <a:rPr lang="zh-CN" altLang="en-US" sz="2800" b="1">
                <a:solidFill>
                  <a:srgbClr val="000000"/>
                </a:solidFill>
                <a:latin typeface="Times New Roman" pitchFamily="18" charset="0"/>
              </a:rPr>
              <a:t>劈尖干涉</a:t>
            </a:r>
          </a:p>
        </p:txBody>
      </p:sp>
      <p:sp>
        <p:nvSpPr>
          <p:cNvPr id="60"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40980"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775"/>
                                        </p:tgtEl>
                                        <p:attrNameLst>
                                          <p:attrName>style.visibility</p:attrName>
                                        </p:attrNameLst>
                                      </p:cBhvr>
                                      <p:to>
                                        <p:strVal val="visible"/>
                                      </p:to>
                                    </p:set>
                                    <p:animEffect transition="in" filter="blinds(horizontal)">
                                      <p:cBhvr>
                                        <p:cTn id="7" dur="500"/>
                                        <p:tgtEl>
                                          <p:spTgt spid="3277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77824"/>
                                        </p:tgtEl>
                                        <p:attrNameLst>
                                          <p:attrName>style.visibility</p:attrName>
                                        </p:attrNameLst>
                                      </p:cBhvr>
                                      <p:to>
                                        <p:strVal val="visible"/>
                                      </p:to>
                                    </p:set>
                                    <p:animEffect transition="in" filter="blinds(vertical)">
                                      <p:cBhvr>
                                        <p:cTn id="12" dur="500"/>
                                        <p:tgtEl>
                                          <p:spTgt spid="7782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77825"/>
                                        </p:tgtEl>
                                        <p:attrNameLst>
                                          <p:attrName>style.visibility</p:attrName>
                                        </p:attrNameLst>
                                      </p:cBhvr>
                                      <p:to>
                                        <p:strVal val="visible"/>
                                      </p:to>
                                    </p:set>
                                    <p:animEffect transition="in" filter="blinds(vertical)">
                                      <p:cBhvr>
                                        <p:cTn id="17" dur="500"/>
                                        <p:tgtEl>
                                          <p:spTgt spid="7782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77826"/>
                                        </p:tgtEl>
                                        <p:attrNameLst>
                                          <p:attrName>style.visibility</p:attrName>
                                        </p:attrNameLst>
                                      </p:cBhvr>
                                      <p:to>
                                        <p:strVal val="visible"/>
                                      </p:to>
                                    </p:set>
                                    <p:animEffect transition="in" filter="blinds(vertical)">
                                      <p:cBhvr>
                                        <p:cTn id="22" dur="500"/>
                                        <p:tgtEl>
                                          <p:spTgt spid="7782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nodePh="1">
                                  <p:stCondLst>
                                    <p:cond delay="0"/>
                                  </p:stCondLst>
                                  <p:endCondLst>
                                    <p:cond evt="begin" delay="0">
                                      <p:tn val="25"/>
                                    </p:cond>
                                  </p:endCondLst>
                                  <p:childTnLst>
                                    <p:set>
                                      <p:cBhvr>
                                        <p:cTn id="26" dur="1" fill="hold">
                                          <p:stCondLst>
                                            <p:cond delay="499"/>
                                          </p:stCondLst>
                                        </p:cTn>
                                        <p:tgtEl>
                                          <p:spTgt spid="327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autoUpdateAnimBg="0"/>
      <p:bldP spid="32775"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7" name="灯片编号占位符 3"/>
          <p:cNvSpPr>
            <a:spLocks noGrp="1"/>
          </p:cNvSpPr>
          <p:nvPr>
            <p:ph type="sldNum" sz="quarter" idx="10"/>
          </p:nvPr>
        </p:nvSpPr>
        <p:spPr>
          <a:noFill/>
        </p:spPr>
        <p:txBody>
          <a:bodyPr/>
          <a:lstStyle/>
          <a:p>
            <a:fld id="{7C808E5E-7290-4C53-B4F4-2914E0B26905}" type="slidenum">
              <a:rPr lang="en-US" altLang="zh-CN" smtClean="0"/>
              <a:pPr/>
              <a:t>62</a:t>
            </a:fld>
            <a:endParaRPr lang="en-US" altLang="zh-CN" smtClean="0"/>
          </a:p>
        </p:txBody>
      </p:sp>
      <p:graphicFrame>
        <p:nvGraphicFramePr>
          <p:cNvPr id="55347" name="Object 51"/>
          <p:cNvGraphicFramePr>
            <a:graphicFrameLocks noChangeAspect="1"/>
          </p:cNvGraphicFramePr>
          <p:nvPr/>
        </p:nvGraphicFramePr>
        <p:xfrm>
          <a:off x="5334000" y="2971800"/>
          <a:ext cx="2819400" cy="1050925"/>
        </p:xfrm>
        <a:graphic>
          <a:graphicData uri="http://schemas.openxmlformats.org/presentationml/2006/ole">
            <p:oleObj spid="_x0000_s57346" name="Equation" r:id="rId3" imgW="1130040" imgH="393480" progId="">
              <p:embed/>
            </p:oleObj>
          </a:graphicData>
        </a:graphic>
      </p:graphicFrame>
      <p:sp>
        <p:nvSpPr>
          <p:cNvPr id="55348" name="Text Box 52"/>
          <p:cNvSpPr txBox="1">
            <a:spLocks noChangeArrowheads="1"/>
          </p:cNvSpPr>
          <p:nvPr/>
        </p:nvSpPr>
        <p:spPr bwMode="auto">
          <a:xfrm>
            <a:off x="4876800" y="914400"/>
            <a:ext cx="2743200" cy="579438"/>
          </a:xfrm>
          <a:prstGeom prst="rect">
            <a:avLst/>
          </a:prstGeom>
          <a:noFill/>
          <a:ln w="9525">
            <a:noFill/>
            <a:miter lim="800000"/>
            <a:headEnd/>
            <a:tailEnd/>
          </a:ln>
        </p:spPr>
        <p:txBody>
          <a:bodyPr>
            <a:spAutoFit/>
          </a:bodyPr>
          <a:lstStyle/>
          <a:p>
            <a:pPr>
              <a:spcBef>
                <a:spcPct val="50000"/>
              </a:spcBef>
            </a:pPr>
            <a:r>
              <a:rPr lang="en-US" altLang="zh-CN" sz="3200" b="1">
                <a:solidFill>
                  <a:srgbClr val="CC0000"/>
                </a:solidFill>
                <a:latin typeface="Times New Roman" pitchFamily="18" charset="0"/>
              </a:rPr>
              <a:t>  </a:t>
            </a: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5</a:t>
            </a:r>
            <a:r>
              <a:rPr lang="en-US" altLang="zh-CN" sz="3200" b="1">
                <a:solidFill>
                  <a:srgbClr val="CC0000"/>
                </a:solidFill>
                <a:latin typeface="宋体" pitchFamily="2" charset="-122"/>
              </a:rPr>
              <a:t>)</a:t>
            </a:r>
            <a:r>
              <a:rPr lang="zh-CN" altLang="en-US" sz="3200" b="1">
                <a:solidFill>
                  <a:srgbClr val="000000"/>
                </a:solidFill>
                <a:latin typeface="Times New Roman" pitchFamily="18" charset="0"/>
              </a:rPr>
              <a:t>条纹间距</a:t>
            </a:r>
          </a:p>
        </p:txBody>
      </p:sp>
      <p:graphicFrame>
        <p:nvGraphicFramePr>
          <p:cNvPr id="55349" name="Object 53"/>
          <p:cNvGraphicFramePr>
            <a:graphicFrameLocks noChangeAspect="1"/>
          </p:cNvGraphicFramePr>
          <p:nvPr/>
        </p:nvGraphicFramePr>
        <p:xfrm>
          <a:off x="5486400" y="1676400"/>
          <a:ext cx="1371600" cy="1111250"/>
        </p:xfrm>
        <a:graphic>
          <a:graphicData uri="http://schemas.openxmlformats.org/presentationml/2006/ole">
            <p:oleObj spid="_x0000_s57347" name="Equation" r:id="rId4" imgW="558720" imgH="393480" progId="">
              <p:embed/>
            </p:oleObj>
          </a:graphicData>
        </a:graphic>
      </p:graphicFrame>
      <p:grpSp>
        <p:nvGrpSpPr>
          <p:cNvPr id="2" name="Group 157"/>
          <p:cNvGrpSpPr>
            <a:grpSpLocks/>
          </p:cNvGrpSpPr>
          <p:nvPr/>
        </p:nvGrpSpPr>
        <p:grpSpPr bwMode="auto">
          <a:xfrm>
            <a:off x="762000" y="990600"/>
            <a:ext cx="4038600" cy="5035550"/>
            <a:chOff x="480" y="672"/>
            <a:chExt cx="2544" cy="3172"/>
          </a:xfrm>
        </p:grpSpPr>
        <p:sp>
          <p:nvSpPr>
            <p:cNvPr id="42005" name="Rectangle 158"/>
            <p:cNvSpPr>
              <a:spLocks noChangeArrowheads="1"/>
            </p:cNvSpPr>
            <p:nvPr/>
          </p:nvSpPr>
          <p:spPr bwMode="auto">
            <a:xfrm>
              <a:off x="480" y="672"/>
              <a:ext cx="2544" cy="3172"/>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42006" name="Line 159"/>
            <p:cNvSpPr>
              <a:spLocks noChangeShapeType="1"/>
            </p:cNvSpPr>
            <p:nvPr/>
          </p:nvSpPr>
          <p:spPr bwMode="auto">
            <a:xfrm>
              <a:off x="703" y="2510"/>
              <a:ext cx="1867" cy="0"/>
            </a:xfrm>
            <a:prstGeom prst="line">
              <a:avLst/>
            </a:prstGeom>
            <a:noFill/>
            <a:ln w="38100">
              <a:solidFill>
                <a:srgbClr val="663300"/>
              </a:solidFill>
              <a:round/>
              <a:headEnd type="none" w="sm" len="lg"/>
              <a:tailEnd type="none" w="sm" len="lg"/>
            </a:ln>
          </p:spPr>
          <p:txBody>
            <a:bodyPr wrap="none" anchor="ctr"/>
            <a:lstStyle/>
            <a:p>
              <a:endParaRPr lang="zh-CN" altLang="en-US"/>
            </a:p>
          </p:txBody>
        </p:sp>
        <p:sp>
          <p:nvSpPr>
            <p:cNvPr id="42007" name="Line 160"/>
            <p:cNvSpPr>
              <a:spLocks noChangeShapeType="1"/>
            </p:cNvSpPr>
            <p:nvPr/>
          </p:nvSpPr>
          <p:spPr bwMode="auto">
            <a:xfrm flipV="1">
              <a:off x="703" y="1506"/>
              <a:ext cx="1867" cy="1004"/>
            </a:xfrm>
            <a:prstGeom prst="line">
              <a:avLst/>
            </a:prstGeom>
            <a:noFill/>
            <a:ln w="38100">
              <a:solidFill>
                <a:srgbClr val="663300"/>
              </a:solidFill>
              <a:round/>
              <a:headEnd type="none" w="sm" len="lg"/>
              <a:tailEnd type="none" w="sm" len="lg"/>
            </a:ln>
          </p:spPr>
          <p:txBody>
            <a:bodyPr wrap="none" anchor="ctr"/>
            <a:lstStyle/>
            <a:p>
              <a:endParaRPr lang="zh-CN" altLang="en-US"/>
            </a:p>
          </p:txBody>
        </p:sp>
        <p:graphicFrame>
          <p:nvGraphicFramePr>
            <p:cNvPr id="41988" name="Object 161"/>
            <p:cNvGraphicFramePr>
              <a:graphicFrameLocks noChangeAspect="1"/>
            </p:cNvGraphicFramePr>
            <p:nvPr/>
          </p:nvGraphicFramePr>
          <p:xfrm>
            <a:off x="1155" y="2352"/>
            <a:ext cx="107" cy="179"/>
          </p:xfrm>
          <a:graphic>
            <a:graphicData uri="http://schemas.openxmlformats.org/presentationml/2006/ole">
              <p:oleObj spid="_x0000_s57348" name="公式" r:id="rId5" imgW="177480" imgH="241200" progId="">
                <p:embed/>
              </p:oleObj>
            </a:graphicData>
          </a:graphic>
        </p:graphicFrame>
        <p:sp>
          <p:nvSpPr>
            <p:cNvPr id="42008" name="Line 162"/>
            <p:cNvSpPr>
              <a:spLocks noChangeShapeType="1"/>
            </p:cNvSpPr>
            <p:nvPr/>
          </p:nvSpPr>
          <p:spPr bwMode="auto">
            <a:xfrm>
              <a:off x="2570" y="2510"/>
              <a:ext cx="320" cy="8"/>
            </a:xfrm>
            <a:prstGeom prst="line">
              <a:avLst/>
            </a:prstGeom>
            <a:noFill/>
            <a:ln w="19050">
              <a:solidFill>
                <a:srgbClr val="0000FF"/>
              </a:solidFill>
              <a:prstDash val="dash"/>
              <a:round/>
              <a:headEnd type="none" w="sm" len="lg"/>
              <a:tailEnd type="none" w="sm" len="lg"/>
            </a:ln>
          </p:spPr>
          <p:txBody>
            <a:bodyPr wrap="none" anchor="ctr"/>
            <a:lstStyle/>
            <a:p>
              <a:endParaRPr lang="zh-CN" altLang="en-US"/>
            </a:p>
          </p:txBody>
        </p:sp>
        <p:sp>
          <p:nvSpPr>
            <p:cNvPr id="42009" name="Line 163"/>
            <p:cNvSpPr>
              <a:spLocks noChangeShapeType="1"/>
            </p:cNvSpPr>
            <p:nvPr/>
          </p:nvSpPr>
          <p:spPr bwMode="auto">
            <a:xfrm>
              <a:off x="2578" y="1524"/>
              <a:ext cx="312" cy="0"/>
            </a:xfrm>
            <a:prstGeom prst="line">
              <a:avLst/>
            </a:prstGeom>
            <a:noFill/>
            <a:ln w="19050">
              <a:solidFill>
                <a:srgbClr val="0000FF"/>
              </a:solidFill>
              <a:prstDash val="dash"/>
              <a:round/>
              <a:headEnd type="none" w="sm" len="lg"/>
              <a:tailEnd type="none" w="sm" len="lg"/>
            </a:ln>
          </p:spPr>
          <p:txBody>
            <a:bodyPr wrap="none" anchor="ctr"/>
            <a:lstStyle/>
            <a:p>
              <a:endParaRPr lang="zh-CN" altLang="en-US"/>
            </a:p>
          </p:txBody>
        </p:sp>
        <p:sp>
          <p:nvSpPr>
            <p:cNvPr id="42010" name="Line 164"/>
            <p:cNvSpPr>
              <a:spLocks noChangeShapeType="1"/>
            </p:cNvSpPr>
            <p:nvPr/>
          </p:nvSpPr>
          <p:spPr bwMode="auto">
            <a:xfrm>
              <a:off x="703" y="2510"/>
              <a:ext cx="0" cy="335"/>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sp>
          <p:nvSpPr>
            <p:cNvPr id="42011" name="Line 165"/>
            <p:cNvSpPr>
              <a:spLocks noChangeShapeType="1"/>
            </p:cNvSpPr>
            <p:nvPr/>
          </p:nvSpPr>
          <p:spPr bwMode="auto">
            <a:xfrm>
              <a:off x="2570" y="2510"/>
              <a:ext cx="0" cy="335"/>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sp>
          <p:nvSpPr>
            <p:cNvPr id="42012" name="Line 166"/>
            <p:cNvSpPr>
              <a:spLocks noChangeShapeType="1"/>
            </p:cNvSpPr>
            <p:nvPr/>
          </p:nvSpPr>
          <p:spPr bwMode="auto">
            <a:xfrm>
              <a:off x="703" y="2678"/>
              <a:ext cx="1867" cy="0"/>
            </a:xfrm>
            <a:prstGeom prst="line">
              <a:avLst/>
            </a:prstGeom>
            <a:noFill/>
            <a:ln w="19050">
              <a:solidFill>
                <a:srgbClr val="FF0066"/>
              </a:solidFill>
              <a:prstDash val="dash"/>
              <a:round/>
              <a:headEnd type="triangle" w="sm" len="lg"/>
              <a:tailEnd type="triangle" w="sm" len="lg"/>
            </a:ln>
          </p:spPr>
          <p:txBody>
            <a:bodyPr wrap="none" anchor="ctr"/>
            <a:lstStyle/>
            <a:p>
              <a:endParaRPr lang="zh-CN" altLang="en-US"/>
            </a:p>
          </p:txBody>
        </p:sp>
        <p:graphicFrame>
          <p:nvGraphicFramePr>
            <p:cNvPr id="41989" name="Object 167"/>
            <p:cNvGraphicFramePr>
              <a:graphicFrameLocks noChangeAspect="1"/>
            </p:cNvGraphicFramePr>
            <p:nvPr/>
          </p:nvGraphicFramePr>
          <p:xfrm>
            <a:off x="1523" y="2558"/>
            <a:ext cx="134" cy="197"/>
          </p:xfrm>
          <a:graphic>
            <a:graphicData uri="http://schemas.openxmlformats.org/presentationml/2006/ole">
              <p:oleObj spid="_x0000_s57349" name="Equation" r:id="rId6" imgW="190440" imgH="228600" progId="">
                <p:embed/>
              </p:oleObj>
            </a:graphicData>
          </a:graphic>
        </p:graphicFrame>
        <p:graphicFrame>
          <p:nvGraphicFramePr>
            <p:cNvPr id="41990" name="Object 168"/>
            <p:cNvGraphicFramePr>
              <a:graphicFrameLocks noChangeAspect="1"/>
            </p:cNvGraphicFramePr>
            <p:nvPr/>
          </p:nvGraphicFramePr>
          <p:xfrm>
            <a:off x="2403" y="1648"/>
            <a:ext cx="353" cy="217"/>
          </p:xfrm>
          <a:graphic>
            <a:graphicData uri="http://schemas.openxmlformats.org/presentationml/2006/ole">
              <p:oleObj spid="_x0000_s57350" name="Equation" r:id="rId7" imgW="126720" imgH="139680" progId="">
                <p:embed/>
              </p:oleObj>
            </a:graphicData>
          </a:graphic>
        </p:graphicFrame>
        <p:graphicFrame>
          <p:nvGraphicFramePr>
            <p:cNvPr id="41991" name="Object 169"/>
            <p:cNvGraphicFramePr>
              <a:graphicFrameLocks noChangeAspect="1"/>
            </p:cNvGraphicFramePr>
            <p:nvPr/>
          </p:nvGraphicFramePr>
          <p:xfrm>
            <a:off x="2616" y="2454"/>
            <a:ext cx="229" cy="348"/>
          </p:xfrm>
          <a:graphic>
            <a:graphicData uri="http://schemas.openxmlformats.org/presentationml/2006/ole">
              <p:oleObj spid="_x0000_s57351" name="Equation" r:id="rId8" imgW="164880" imgH="228600" progId="">
                <p:embed/>
              </p:oleObj>
            </a:graphicData>
          </a:graphic>
        </p:graphicFrame>
        <p:sp>
          <p:nvSpPr>
            <p:cNvPr id="42013" name="Line 170"/>
            <p:cNvSpPr>
              <a:spLocks noChangeShapeType="1"/>
            </p:cNvSpPr>
            <p:nvPr/>
          </p:nvSpPr>
          <p:spPr bwMode="auto">
            <a:xfrm>
              <a:off x="2712" y="1524"/>
              <a:ext cx="0" cy="994"/>
            </a:xfrm>
            <a:prstGeom prst="line">
              <a:avLst/>
            </a:prstGeom>
            <a:noFill/>
            <a:ln w="19050">
              <a:solidFill>
                <a:srgbClr val="CC00CC"/>
              </a:solidFill>
              <a:prstDash val="dash"/>
              <a:round/>
              <a:headEnd type="triangle" w="sm" len="lg"/>
              <a:tailEnd type="triangle" w="sm" len="lg"/>
            </a:ln>
          </p:spPr>
          <p:txBody>
            <a:bodyPr wrap="none" anchor="ctr"/>
            <a:lstStyle/>
            <a:p>
              <a:endParaRPr lang="zh-CN" altLang="en-US"/>
            </a:p>
          </p:txBody>
        </p:sp>
        <p:graphicFrame>
          <p:nvGraphicFramePr>
            <p:cNvPr id="41992" name="Object 171"/>
            <p:cNvGraphicFramePr>
              <a:graphicFrameLocks noChangeAspect="1"/>
            </p:cNvGraphicFramePr>
            <p:nvPr/>
          </p:nvGraphicFramePr>
          <p:xfrm>
            <a:off x="2729" y="1968"/>
            <a:ext cx="191" cy="192"/>
          </p:xfrm>
          <a:graphic>
            <a:graphicData uri="http://schemas.openxmlformats.org/presentationml/2006/ole">
              <p:oleObj spid="_x0000_s57352" name="Equation" r:id="rId9" imgW="241200" imgH="228600" progId="">
                <p:embed/>
              </p:oleObj>
            </a:graphicData>
          </a:graphic>
        </p:graphicFrame>
        <p:graphicFrame>
          <p:nvGraphicFramePr>
            <p:cNvPr id="41993" name="Object 172"/>
            <p:cNvGraphicFramePr>
              <a:graphicFrameLocks noChangeAspect="1"/>
            </p:cNvGraphicFramePr>
            <p:nvPr/>
          </p:nvGraphicFramePr>
          <p:xfrm>
            <a:off x="2087" y="956"/>
            <a:ext cx="638" cy="345"/>
          </p:xfrm>
          <a:graphic>
            <a:graphicData uri="http://schemas.openxmlformats.org/presentationml/2006/ole">
              <p:oleObj spid="_x0000_s57353" name="Equation" r:id="rId10" imgW="431640" imgH="228600" progId="">
                <p:embed/>
              </p:oleObj>
            </a:graphicData>
          </a:graphic>
        </p:graphicFrame>
        <p:sp>
          <p:nvSpPr>
            <p:cNvPr id="42014" name="Line 173"/>
            <p:cNvSpPr>
              <a:spLocks noChangeShapeType="1"/>
            </p:cNvSpPr>
            <p:nvPr/>
          </p:nvSpPr>
          <p:spPr bwMode="auto">
            <a:xfrm flipV="1">
              <a:off x="1039" y="1097"/>
              <a:ext cx="0" cy="1394"/>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42015" name="Line 174"/>
            <p:cNvSpPr>
              <a:spLocks noChangeShapeType="1"/>
            </p:cNvSpPr>
            <p:nvPr/>
          </p:nvSpPr>
          <p:spPr bwMode="auto">
            <a:xfrm flipV="1">
              <a:off x="1358" y="1097"/>
              <a:ext cx="0" cy="1394"/>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42016" name="Line 175"/>
            <p:cNvSpPr>
              <a:spLocks noChangeShapeType="1"/>
            </p:cNvSpPr>
            <p:nvPr/>
          </p:nvSpPr>
          <p:spPr bwMode="auto">
            <a:xfrm flipV="1">
              <a:off x="1677" y="1097"/>
              <a:ext cx="0" cy="1394"/>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42017" name="Line 176"/>
            <p:cNvSpPr>
              <a:spLocks noChangeShapeType="1"/>
            </p:cNvSpPr>
            <p:nvPr/>
          </p:nvSpPr>
          <p:spPr bwMode="auto">
            <a:xfrm flipV="1">
              <a:off x="1995" y="1097"/>
              <a:ext cx="0" cy="1394"/>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42018" name="Line 177"/>
            <p:cNvSpPr>
              <a:spLocks noChangeShapeType="1"/>
            </p:cNvSpPr>
            <p:nvPr/>
          </p:nvSpPr>
          <p:spPr bwMode="auto">
            <a:xfrm>
              <a:off x="1039" y="1389"/>
              <a:ext cx="0" cy="390"/>
            </a:xfrm>
            <a:prstGeom prst="line">
              <a:avLst/>
            </a:prstGeom>
            <a:noFill/>
            <a:ln w="28575">
              <a:solidFill>
                <a:srgbClr val="0000FF"/>
              </a:solidFill>
              <a:round/>
              <a:headEnd type="triangle" w="sm" len="lg"/>
              <a:tailEnd/>
            </a:ln>
          </p:spPr>
          <p:txBody>
            <a:bodyPr wrap="none" anchor="ctr"/>
            <a:lstStyle/>
            <a:p>
              <a:endParaRPr lang="zh-CN" altLang="en-US"/>
            </a:p>
          </p:txBody>
        </p:sp>
        <p:sp>
          <p:nvSpPr>
            <p:cNvPr id="42019" name="Line 178"/>
            <p:cNvSpPr>
              <a:spLocks noChangeShapeType="1"/>
            </p:cNvSpPr>
            <p:nvPr/>
          </p:nvSpPr>
          <p:spPr bwMode="auto">
            <a:xfrm>
              <a:off x="1995" y="1389"/>
              <a:ext cx="0" cy="390"/>
            </a:xfrm>
            <a:prstGeom prst="line">
              <a:avLst/>
            </a:prstGeom>
            <a:noFill/>
            <a:ln w="28575">
              <a:solidFill>
                <a:srgbClr val="0000FF"/>
              </a:solidFill>
              <a:round/>
              <a:headEnd type="triangle" w="sm" len="lg"/>
              <a:tailEnd/>
            </a:ln>
          </p:spPr>
          <p:txBody>
            <a:bodyPr wrap="none" anchor="ctr"/>
            <a:lstStyle/>
            <a:p>
              <a:endParaRPr lang="zh-CN" altLang="en-US"/>
            </a:p>
          </p:txBody>
        </p:sp>
        <p:sp>
          <p:nvSpPr>
            <p:cNvPr id="42020" name="Line 179"/>
            <p:cNvSpPr>
              <a:spLocks noChangeShapeType="1"/>
            </p:cNvSpPr>
            <p:nvPr/>
          </p:nvSpPr>
          <p:spPr bwMode="auto">
            <a:xfrm>
              <a:off x="1677" y="1389"/>
              <a:ext cx="0" cy="390"/>
            </a:xfrm>
            <a:prstGeom prst="line">
              <a:avLst/>
            </a:prstGeom>
            <a:noFill/>
            <a:ln w="28575">
              <a:solidFill>
                <a:srgbClr val="0000FF"/>
              </a:solidFill>
              <a:round/>
              <a:headEnd type="triangle" w="sm" len="lg"/>
              <a:tailEnd/>
            </a:ln>
          </p:spPr>
          <p:txBody>
            <a:bodyPr wrap="none" anchor="ctr"/>
            <a:lstStyle/>
            <a:p>
              <a:endParaRPr lang="zh-CN" altLang="en-US"/>
            </a:p>
          </p:txBody>
        </p:sp>
        <p:sp>
          <p:nvSpPr>
            <p:cNvPr id="42021" name="Line 180"/>
            <p:cNvSpPr>
              <a:spLocks noChangeShapeType="1"/>
            </p:cNvSpPr>
            <p:nvPr/>
          </p:nvSpPr>
          <p:spPr bwMode="auto">
            <a:xfrm>
              <a:off x="1358" y="1389"/>
              <a:ext cx="0" cy="390"/>
            </a:xfrm>
            <a:prstGeom prst="line">
              <a:avLst/>
            </a:prstGeom>
            <a:noFill/>
            <a:ln w="28575">
              <a:solidFill>
                <a:srgbClr val="0000FF"/>
              </a:solidFill>
              <a:round/>
              <a:headEnd type="triangle" w="sm" len="lg"/>
              <a:tailEnd/>
            </a:ln>
          </p:spPr>
          <p:txBody>
            <a:bodyPr wrap="none" anchor="ctr"/>
            <a:lstStyle/>
            <a:p>
              <a:endParaRPr lang="zh-CN" altLang="en-US"/>
            </a:p>
          </p:txBody>
        </p:sp>
        <p:sp>
          <p:nvSpPr>
            <p:cNvPr id="42022" name="Line 181"/>
            <p:cNvSpPr>
              <a:spLocks noChangeShapeType="1"/>
            </p:cNvSpPr>
            <p:nvPr/>
          </p:nvSpPr>
          <p:spPr bwMode="auto">
            <a:xfrm flipV="1">
              <a:off x="720" y="1097"/>
              <a:ext cx="0" cy="1394"/>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42023" name="Line 182"/>
            <p:cNvSpPr>
              <a:spLocks noChangeShapeType="1"/>
            </p:cNvSpPr>
            <p:nvPr/>
          </p:nvSpPr>
          <p:spPr bwMode="auto">
            <a:xfrm>
              <a:off x="720" y="1389"/>
              <a:ext cx="0" cy="390"/>
            </a:xfrm>
            <a:prstGeom prst="line">
              <a:avLst/>
            </a:prstGeom>
            <a:noFill/>
            <a:ln w="28575">
              <a:solidFill>
                <a:srgbClr val="0000FF"/>
              </a:solidFill>
              <a:round/>
              <a:headEnd type="triangle" w="sm" len="lg"/>
              <a:tailEnd/>
            </a:ln>
          </p:spPr>
          <p:txBody>
            <a:bodyPr wrap="none" anchor="ctr"/>
            <a:lstStyle/>
            <a:p>
              <a:endParaRPr lang="zh-CN" altLang="en-US"/>
            </a:p>
          </p:txBody>
        </p:sp>
        <p:grpSp>
          <p:nvGrpSpPr>
            <p:cNvPr id="3" name="Group 183"/>
            <p:cNvGrpSpPr>
              <a:grpSpLocks/>
            </p:cNvGrpSpPr>
            <p:nvPr/>
          </p:nvGrpSpPr>
          <p:grpSpPr bwMode="auto">
            <a:xfrm>
              <a:off x="699" y="2778"/>
              <a:ext cx="1971" cy="294"/>
              <a:chOff x="768" y="1968"/>
              <a:chExt cx="2016" cy="384"/>
            </a:xfrm>
          </p:grpSpPr>
          <p:sp>
            <p:nvSpPr>
              <p:cNvPr id="42042" name="Rectangle 184"/>
              <p:cNvSpPr>
                <a:spLocks noChangeArrowheads="1"/>
              </p:cNvSpPr>
              <p:nvPr/>
            </p:nvSpPr>
            <p:spPr bwMode="auto">
              <a:xfrm>
                <a:off x="768" y="1968"/>
                <a:ext cx="672" cy="384"/>
              </a:xfrm>
              <a:prstGeom prst="rect">
                <a:avLst/>
              </a:prstGeom>
              <a:gradFill rotWithShape="0">
                <a:gsLst>
                  <a:gs pos="0">
                    <a:srgbClr val="000000"/>
                  </a:gs>
                  <a:gs pos="50000">
                    <a:srgbClr val="CCCC00"/>
                  </a:gs>
                  <a:gs pos="100000">
                    <a:srgbClr val="000000"/>
                  </a:gs>
                </a:gsLst>
                <a:lin ang="0" scaled="1"/>
              </a:gradFill>
              <a:ln w="9525">
                <a:noFill/>
                <a:miter lim="800000"/>
                <a:headEnd/>
                <a:tailEnd/>
              </a:ln>
            </p:spPr>
            <p:txBody>
              <a:bodyPr wrap="none" anchor="ctr"/>
              <a:lstStyle/>
              <a:p>
                <a:endParaRPr lang="zh-CN" altLang="en-US"/>
              </a:p>
            </p:txBody>
          </p:sp>
          <p:sp>
            <p:nvSpPr>
              <p:cNvPr id="42043" name="Rectangle 185"/>
              <p:cNvSpPr>
                <a:spLocks noChangeArrowheads="1"/>
              </p:cNvSpPr>
              <p:nvPr/>
            </p:nvSpPr>
            <p:spPr bwMode="auto">
              <a:xfrm>
                <a:off x="1440" y="1968"/>
                <a:ext cx="672" cy="384"/>
              </a:xfrm>
              <a:prstGeom prst="rect">
                <a:avLst/>
              </a:prstGeom>
              <a:gradFill rotWithShape="0">
                <a:gsLst>
                  <a:gs pos="0">
                    <a:srgbClr val="000000"/>
                  </a:gs>
                  <a:gs pos="50000">
                    <a:srgbClr val="CCCC00"/>
                  </a:gs>
                  <a:gs pos="100000">
                    <a:srgbClr val="000000"/>
                  </a:gs>
                </a:gsLst>
                <a:lin ang="0" scaled="1"/>
              </a:gradFill>
              <a:ln w="9525">
                <a:noFill/>
                <a:miter lim="800000"/>
                <a:headEnd/>
                <a:tailEnd/>
              </a:ln>
            </p:spPr>
            <p:txBody>
              <a:bodyPr wrap="none" anchor="ctr"/>
              <a:lstStyle/>
              <a:p>
                <a:endParaRPr lang="zh-CN" altLang="en-US"/>
              </a:p>
            </p:txBody>
          </p:sp>
          <p:sp>
            <p:nvSpPr>
              <p:cNvPr id="42044" name="Rectangle 186"/>
              <p:cNvSpPr>
                <a:spLocks noChangeArrowheads="1"/>
              </p:cNvSpPr>
              <p:nvPr/>
            </p:nvSpPr>
            <p:spPr bwMode="auto">
              <a:xfrm>
                <a:off x="1440" y="1968"/>
                <a:ext cx="672" cy="384"/>
              </a:xfrm>
              <a:prstGeom prst="rect">
                <a:avLst/>
              </a:prstGeom>
              <a:gradFill rotWithShape="0">
                <a:gsLst>
                  <a:gs pos="0">
                    <a:srgbClr val="000000"/>
                  </a:gs>
                  <a:gs pos="50000">
                    <a:srgbClr val="CCCC00"/>
                  </a:gs>
                  <a:gs pos="100000">
                    <a:srgbClr val="000000"/>
                  </a:gs>
                </a:gsLst>
                <a:lin ang="0" scaled="1"/>
              </a:gradFill>
              <a:ln w="9525">
                <a:noFill/>
                <a:miter lim="800000"/>
                <a:headEnd/>
                <a:tailEnd/>
              </a:ln>
            </p:spPr>
            <p:txBody>
              <a:bodyPr wrap="none" anchor="ctr"/>
              <a:lstStyle/>
              <a:p>
                <a:endParaRPr lang="zh-CN" altLang="en-US"/>
              </a:p>
            </p:txBody>
          </p:sp>
          <p:sp>
            <p:nvSpPr>
              <p:cNvPr id="42045" name="Rectangle 187"/>
              <p:cNvSpPr>
                <a:spLocks noChangeArrowheads="1"/>
              </p:cNvSpPr>
              <p:nvPr/>
            </p:nvSpPr>
            <p:spPr bwMode="auto">
              <a:xfrm>
                <a:off x="2112" y="1968"/>
                <a:ext cx="672" cy="384"/>
              </a:xfrm>
              <a:prstGeom prst="rect">
                <a:avLst/>
              </a:prstGeom>
              <a:gradFill rotWithShape="0">
                <a:gsLst>
                  <a:gs pos="0">
                    <a:srgbClr val="000000"/>
                  </a:gs>
                  <a:gs pos="50000">
                    <a:srgbClr val="CCCC00"/>
                  </a:gs>
                  <a:gs pos="100000">
                    <a:srgbClr val="000000"/>
                  </a:gs>
                </a:gsLst>
                <a:lin ang="0" scaled="1"/>
              </a:gradFill>
              <a:ln w="9525">
                <a:noFill/>
                <a:miter lim="800000"/>
                <a:headEnd/>
                <a:tailEnd/>
              </a:ln>
            </p:spPr>
            <p:txBody>
              <a:bodyPr wrap="none" anchor="ctr"/>
              <a:lstStyle/>
              <a:p>
                <a:endParaRPr lang="zh-CN" altLang="en-US"/>
              </a:p>
            </p:txBody>
          </p:sp>
        </p:grpSp>
        <p:grpSp>
          <p:nvGrpSpPr>
            <p:cNvPr id="4" name="Group 188"/>
            <p:cNvGrpSpPr>
              <a:grpSpLocks/>
            </p:cNvGrpSpPr>
            <p:nvPr/>
          </p:nvGrpSpPr>
          <p:grpSpPr bwMode="auto">
            <a:xfrm>
              <a:off x="1017" y="1043"/>
              <a:ext cx="663" cy="2272"/>
              <a:chOff x="871" y="1008"/>
              <a:chExt cx="713" cy="2304"/>
            </a:xfrm>
          </p:grpSpPr>
          <p:grpSp>
            <p:nvGrpSpPr>
              <p:cNvPr id="5" name="Group 189"/>
              <p:cNvGrpSpPr>
                <a:grpSpLocks/>
              </p:cNvGrpSpPr>
              <p:nvPr/>
            </p:nvGrpSpPr>
            <p:grpSpPr bwMode="auto">
              <a:xfrm>
                <a:off x="871" y="1008"/>
                <a:ext cx="686" cy="292"/>
                <a:chOff x="871" y="960"/>
                <a:chExt cx="686" cy="340"/>
              </a:xfrm>
            </p:grpSpPr>
            <p:sp>
              <p:nvSpPr>
                <p:cNvPr id="42041" name="Line 190"/>
                <p:cNvSpPr>
                  <a:spLocks noChangeShapeType="1"/>
                </p:cNvSpPr>
                <p:nvPr/>
              </p:nvSpPr>
              <p:spPr bwMode="auto">
                <a:xfrm>
                  <a:off x="871" y="1300"/>
                  <a:ext cx="686" cy="0"/>
                </a:xfrm>
                <a:prstGeom prst="line">
                  <a:avLst/>
                </a:prstGeom>
                <a:noFill/>
                <a:ln w="19050">
                  <a:solidFill>
                    <a:srgbClr val="CC00CC"/>
                  </a:solidFill>
                  <a:prstDash val="dash"/>
                  <a:round/>
                  <a:headEnd type="triangle" w="sm" len="lg"/>
                  <a:tailEnd type="triangle" w="sm" len="lg"/>
                </a:ln>
              </p:spPr>
              <p:txBody>
                <a:bodyPr wrap="none" anchor="ctr"/>
                <a:lstStyle/>
                <a:p>
                  <a:endParaRPr lang="zh-CN" altLang="en-US"/>
                </a:p>
              </p:txBody>
            </p:sp>
            <p:graphicFrame>
              <p:nvGraphicFramePr>
                <p:cNvPr id="41996" name="Object 191"/>
                <p:cNvGraphicFramePr>
                  <a:graphicFrameLocks noChangeAspect="1"/>
                </p:cNvGraphicFramePr>
                <p:nvPr/>
              </p:nvGraphicFramePr>
              <p:xfrm>
                <a:off x="1056" y="960"/>
                <a:ext cx="240" cy="293"/>
              </p:xfrm>
              <a:graphic>
                <a:graphicData uri="http://schemas.openxmlformats.org/presentationml/2006/ole">
                  <p:oleObj spid="_x0000_s57356" name="公式" r:id="rId11" imgW="164880" imgH="253800" progId="">
                    <p:embed/>
                  </p:oleObj>
                </a:graphicData>
              </a:graphic>
            </p:graphicFrame>
          </p:grpSp>
          <p:grpSp>
            <p:nvGrpSpPr>
              <p:cNvPr id="6" name="Group 192"/>
              <p:cNvGrpSpPr>
                <a:grpSpLocks/>
              </p:cNvGrpSpPr>
              <p:nvPr/>
            </p:nvGrpSpPr>
            <p:grpSpPr bwMode="auto">
              <a:xfrm>
                <a:off x="898" y="2928"/>
                <a:ext cx="686" cy="384"/>
                <a:chOff x="898" y="2928"/>
                <a:chExt cx="686" cy="432"/>
              </a:xfrm>
            </p:grpSpPr>
            <p:sp>
              <p:nvSpPr>
                <p:cNvPr id="42040" name="Line 193"/>
                <p:cNvSpPr>
                  <a:spLocks noChangeShapeType="1"/>
                </p:cNvSpPr>
                <p:nvPr/>
              </p:nvSpPr>
              <p:spPr bwMode="auto">
                <a:xfrm>
                  <a:off x="898" y="2928"/>
                  <a:ext cx="686" cy="0"/>
                </a:xfrm>
                <a:prstGeom prst="line">
                  <a:avLst/>
                </a:prstGeom>
                <a:noFill/>
                <a:ln w="19050">
                  <a:solidFill>
                    <a:srgbClr val="FF3300"/>
                  </a:solidFill>
                  <a:prstDash val="dash"/>
                  <a:round/>
                  <a:headEnd type="triangle" w="sm" len="lg"/>
                  <a:tailEnd type="triangle" w="sm" len="lg"/>
                </a:ln>
              </p:spPr>
              <p:txBody>
                <a:bodyPr wrap="none" anchor="ctr"/>
                <a:lstStyle/>
                <a:p>
                  <a:endParaRPr lang="zh-CN" altLang="en-US"/>
                </a:p>
              </p:txBody>
            </p:sp>
            <p:graphicFrame>
              <p:nvGraphicFramePr>
                <p:cNvPr id="41995" name="Object 194"/>
                <p:cNvGraphicFramePr>
                  <a:graphicFrameLocks noChangeAspect="1"/>
                </p:cNvGraphicFramePr>
                <p:nvPr/>
              </p:nvGraphicFramePr>
              <p:xfrm>
                <a:off x="1152" y="3072"/>
                <a:ext cx="188" cy="288"/>
              </p:xfrm>
              <a:graphic>
                <a:graphicData uri="http://schemas.openxmlformats.org/presentationml/2006/ole">
                  <p:oleObj spid="_x0000_s57355" name="公式" r:id="rId12" imgW="164880" imgH="253800" progId="">
                    <p:embed/>
                  </p:oleObj>
                </a:graphicData>
              </a:graphic>
            </p:graphicFrame>
          </p:grpSp>
        </p:grpSp>
        <p:grpSp>
          <p:nvGrpSpPr>
            <p:cNvPr id="7" name="Group 195"/>
            <p:cNvGrpSpPr>
              <a:grpSpLocks/>
            </p:cNvGrpSpPr>
            <p:nvPr/>
          </p:nvGrpSpPr>
          <p:grpSpPr bwMode="auto">
            <a:xfrm>
              <a:off x="2160" y="1968"/>
              <a:ext cx="384" cy="426"/>
              <a:chOff x="2160" y="1968"/>
              <a:chExt cx="384" cy="426"/>
            </a:xfrm>
          </p:grpSpPr>
          <p:sp>
            <p:nvSpPr>
              <p:cNvPr id="42037" name="Line 196"/>
              <p:cNvSpPr>
                <a:spLocks noChangeShapeType="1"/>
              </p:cNvSpPr>
              <p:nvPr/>
            </p:nvSpPr>
            <p:spPr bwMode="auto">
              <a:xfrm>
                <a:off x="2160" y="1968"/>
                <a:ext cx="0" cy="401"/>
              </a:xfrm>
              <a:prstGeom prst="line">
                <a:avLst/>
              </a:prstGeom>
              <a:noFill/>
              <a:ln w="19050">
                <a:solidFill>
                  <a:srgbClr val="FF0066"/>
                </a:solidFill>
                <a:prstDash val="dash"/>
                <a:round/>
                <a:headEnd type="triangle" w="sm" len="lg"/>
                <a:tailEnd type="triangle" w="sm" len="lg"/>
              </a:ln>
            </p:spPr>
            <p:txBody>
              <a:bodyPr wrap="none" anchor="ctr"/>
              <a:lstStyle/>
              <a:p>
                <a:endParaRPr lang="zh-CN" altLang="en-US"/>
              </a:p>
            </p:txBody>
          </p:sp>
          <p:graphicFrame>
            <p:nvGraphicFramePr>
              <p:cNvPr id="41994" name="Object 197"/>
              <p:cNvGraphicFramePr>
                <a:graphicFrameLocks noChangeAspect="1"/>
              </p:cNvGraphicFramePr>
              <p:nvPr/>
            </p:nvGraphicFramePr>
            <p:xfrm>
              <a:off x="2184" y="2079"/>
              <a:ext cx="360" cy="315"/>
            </p:xfrm>
            <a:graphic>
              <a:graphicData uri="http://schemas.openxmlformats.org/presentationml/2006/ole">
                <p:oleObj spid="_x0000_s57354" name="Equation" r:id="rId13" imgW="380880" imgH="228600" progId="">
                  <p:embed/>
                </p:oleObj>
              </a:graphicData>
            </a:graphic>
          </p:graphicFrame>
        </p:grpSp>
        <p:grpSp>
          <p:nvGrpSpPr>
            <p:cNvPr id="8" name="Group 198"/>
            <p:cNvGrpSpPr>
              <a:grpSpLocks/>
            </p:cNvGrpSpPr>
            <p:nvPr/>
          </p:nvGrpSpPr>
          <p:grpSpPr bwMode="auto">
            <a:xfrm>
              <a:off x="1098" y="1834"/>
              <a:ext cx="1575" cy="497"/>
              <a:chOff x="1098" y="1834"/>
              <a:chExt cx="1575" cy="497"/>
            </a:xfrm>
          </p:grpSpPr>
          <p:sp>
            <p:nvSpPr>
              <p:cNvPr id="42033" name="Line 199"/>
              <p:cNvSpPr>
                <a:spLocks noChangeShapeType="1"/>
              </p:cNvSpPr>
              <p:nvPr/>
            </p:nvSpPr>
            <p:spPr bwMode="auto">
              <a:xfrm flipV="1">
                <a:off x="1098" y="2331"/>
                <a:ext cx="1517" cy="0"/>
              </a:xfrm>
              <a:prstGeom prst="line">
                <a:avLst/>
              </a:prstGeom>
              <a:noFill/>
              <a:ln w="19050">
                <a:solidFill>
                  <a:srgbClr val="FF0000"/>
                </a:solidFill>
                <a:prstDash val="dash"/>
                <a:round/>
                <a:headEnd type="none" w="sm" len="lg"/>
                <a:tailEnd type="none" w="sm" len="lg"/>
              </a:ln>
            </p:spPr>
            <p:txBody>
              <a:bodyPr wrap="none" anchor="ctr"/>
              <a:lstStyle/>
              <a:p>
                <a:endParaRPr lang="zh-CN" altLang="en-US"/>
              </a:p>
            </p:txBody>
          </p:sp>
          <p:sp>
            <p:nvSpPr>
              <p:cNvPr id="42034" name="Line 200"/>
              <p:cNvSpPr>
                <a:spLocks noChangeShapeType="1"/>
              </p:cNvSpPr>
              <p:nvPr/>
            </p:nvSpPr>
            <p:spPr bwMode="auto">
              <a:xfrm>
                <a:off x="1379" y="2154"/>
                <a:ext cx="1183" cy="0"/>
              </a:xfrm>
              <a:prstGeom prst="line">
                <a:avLst/>
              </a:prstGeom>
              <a:noFill/>
              <a:ln w="19050">
                <a:solidFill>
                  <a:schemeClr val="tx2"/>
                </a:solidFill>
                <a:prstDash val="dash"/>
                <a:round/>
                <a:headEnd type="none" w="sm" len="lg"/>
                <a:tailEnd type="none" w="sm" len="lg"/>
              </a:ln>
            </p:spPr>
            <p:txBody>
              <a:bodyPr wrap="none" anchor="ctr"/>
              <a:lstStyle/>
              <a:p>
                <a:endParaRPr lang="zh-CN" altLang="en-US"/>
              </a:p>
            </p:txBody>
          </p:sp>
          <p:sp>
            <p:nvSpPr>
              <p:cNvPr id="42035" name="Line 201"/>
              <p:cNvSpPr>
                <a:spLocks noChangeShapeType="1"/>
              </p:cNvSpPr>
              <p:nvPr/>
            </p:nvSpPr>
            <p:spPr bwMode="auto">
              <a:xfrm>
                <a:off x="1698" y="1987"/>
                <a:ext cx="955" cy="0"/>
              </a:xfrm>
              <a:prstGeom prst="line">
                <a:avLst/>
              </a:prstGeom>
              <a:noFill/>
              <a:ln w="19050">
                <a:solidFill>
                  <a:srgbClr val="FF0000"/>
                </a:solidFill>
                <a:prstDash val="dash"/>
                <a:round/>
                <a:headEnd type="none" w="sm" len="lg"/>
                <a:tailEnd type="none" w="sm" len="lg"/>
              </a:ln>
            </p:spPr>
            <p:txBody>
              <a:bodyPr wrap="none" anchor="ctr"/>
              <a:lstStyle/>
              <a:p>
                <a:endParaRPr lang="zh-CN" altLang="en-US"/>
              </a:p>
            </p:txBody>
          </p:sp>
          <p:sp>
            <p:nvSpPr>
              <p:cNvPr id="42036" name="Line 202"/>
              <p:cNvSpPr>
                <a:spLocks noChangeShapeType="1"/>
              </p:cNvSpPr>
              <p:nvPr/>
            </p:nvSpPr>
            <p:spPr bwMode="auto">
              <a:xfrm>
                <a:off x="2035" y="1834"/>
                <a:ext cx="638" cy="0"/>
              </a:xfrm>
              <a:prstGeom prst="line">
                <a:avLst/>
              </a:prstGeom>
              <a:noFill/>
              <a:ln w="19050">
                <a:solidFill>
                  <a:schemeClr val="tx2"/>
                </a:solidFill>
                <a:prstDash val="dash"/>
                <a:round/>
                <a:headEnd type="none" w="sm" len="lg"/>
                <a:tailEnd type="none" w="sm" len="lg"/>
              </a:ln>
            </p:spPr>
            <p:txBody>
              <a:bodyPr wrap="none" anchor="ctr"/>
              <a:lstStyle/>
              <a:p>
                <a:endParaRPr lang="zh-CN" altLang="en-US"/>
              </a:p>
            </p:txBody>
          </p:sp>
        </p:grpSp>
        <p:sp>
          <p:nvSpPr>
            <p:cNvPr id="42028" name="Line 203"/>
            <p:cNvSpPr>
              <a:spLocks noChangeShapeType="1"/>
            </p:cNvSpPr>
            <p:nvPr/>
          </p:nvSpPr>
          <p:spPr bwMode="auto">
            <a:xfrm>
              <a:off x="1038" y="2088"/>
              <a:ext cx="0" cy="390"/>
            </a:xfrm>
            <a:prstGeom prst="line">
              <a:avLst/>
            </a:prstGeom>
            <a:noFill/>
            <a:ln w="28575">
              <a:solidFill>
                <a:srgbClr val="0000FF"/>
              </a:solidFill>
              <a:round/>
              <a:headEnd type="triangle" w="sm" len="lg"/>
              <a:tailEnd/>
            </a:ln>
          </p:spPr>
          <p:txBody>
            <a:bodyPr wrap="none" anchor="ctr"/>
            <a:lstStyle/>
            <a:p>
              <a:endParaRPr lang="zh-CN" altLang="en-US"/>
            </a:p>
          </p:txBody>
        </p:sp>
        <p:sp>
          <p:nvSpPr>
            <p:cNvPr id="42029" name="Line 204"/>
            <p:cNvSpPr>
              <a:spLocks noChangeShapeType="1"/>
            </p:cNvSpPr>
            <p:nvPr/>
          </p:nvSpPr>
          <p:spPr bwMode="auto">
            <a:xfrm>
              <a:off x="1994" y="2088"/>
              <a:ext cx="0" cy="390"/>
            </a:xfrm>
            <a:prstGeom prst="line">
              <a:avLst/>
            </a:prstGeom>
            <a:noFill/>
            <a:ln w="28575">
              <a:solidFill>
                <a:srgbClr val="0000FF"/>
              </a:solidFill>
              <a:round/>
              <a:headEnd type="triangle" w="sm" len="lg"/>
              <a:tailEnd/>
            </a:ln>
          </p:spPr>
          <p:txBody>
            <a:bodyPr wrap="none" anchor="ctr"/>
            <a:lstStyle/>
            <a:p>
              <a:endParaRPr lang="zh-CN" altLang="en-US"/>
            </a:p>
          </p:txBody>
        </p:sp>
        <p:sp>
          <p:nvSpPr>
            <p:cNvPr id="42030" name="Line 205"/>
            <p:cNvSpPr>
              <a:spLocks noChangeShapeType="1"/>
            </p:cNvSpPr>
            <p:nvPr/>
          </p:nvSpPr>
          <p:spPr bwMode="auto">
            <a:xfrm>
              <a:off x="1676" y="2088"/>
              <a:ext cx="0" cy="390"/>
            </a:xfrm>
            <a:prstGeom prst="line">
              <a:avLst/>
            </a:prstGeom>
            <a:noFill/>
            <a:ln w="28575">
              <a:solidFill>
                <a:srgbClr val="0000FF"/>
              </a:solidFill>
              <a:round/>
              <a:headEnd type="triangle" w="sm" len="lg"/>
              <a:tailEnd/>
            </a:ln>
          </p:spPr>
          <p:txBody>
            <a:bodyPr wrap="none" anchor="ctr"/>
            <a:lstStyle/>
            <a:p>
              <a:endParaRPr lang="zh-CN" altLang="en-US"/>
            </a:p>
          </p:txBody>
        </p:sp>
        <p:sp>
          <p:nvSpPr>
            <p:cNvPr id="42031" name="Line 206"/>
            <p:cNvSpPr>
              <a:spLocks noChangeShapeType="1"/>
            </p:cNvSpPr>
            <p:nvPr/>
          </p:nvSpPr>
          <p:spPr bwMode="auto">
            <a:xfrm>
              <a:off x="1357" y="2088"/>
              <a:ext cx="0" cy="390"/>
            </a:xfrm>
            <a:prstGeom prst="line">
              <a:avLst/>
            </a:prstGeom>
            <a:noFill/>
            <a:ln w="28575">
              <a:solidFill>
                <a:srgbClr val="0000FF"/>
              </a:solidFill>
              <a:round/>
              <a:headEnd type="triangle" w="sm" len="lg"/>
              <a:tailEnd/>
            </a:ln>
          </p:spPr>
          <p:txBody>
            <a:bodyPr wrap="none" anchor="ctr"/>
            <a:lstStyle/>
            <a:p>
              <a:endParaRPr lang="zh-CN" altLang="en-US"/>
            </a:p>
          </p:txBody>
        </p:sp>
        <p:sp>
          <p:nvSpPr>
            <p:cNvPr id="42032" name="Line 207"/>
            <p:cNvSpPr>
              <a:spLocks noChangeShapeType="1"/>
            </p:cNvSpPr>
            <p:nvPr/>
          </p:nvSpPr>
          <p:spPr bwMode="auto">
            <a:xfrm>
              <a:off x="719" y="2088"/>
              <a:ext cx="0" cy="390"/>
            </a:xfrm>
            <a:prstGeom prst="line">
              <a:avLst/>
            </a:prstGeom>
            <a:noFill/>
            <a:ln w="28575">
              <a:solidFill>
                <a:srgbClr val="0000FF"/>
              </a:solidFill>
              <a:round/>
              <a:headEnd type="triangle" w="sm" len="lg"/>
              <a:tailEnd/>
            </a:ln>
          </p:spPr>
          <p:txBody>
            <a:bodyPr wrap="none" anchor="ctr"/>
            <a:lstStyle/>
            <a:p>
              <a:endParaRPr lang="zh-CN" altLang="en-US"/>
            </a:p>
          </p:txBody>
        </p:sp>
      </p:grpSp>
      <p:sp>
        <p:nvSpPr>
          <p:cNvPr id="55504" name="Text Box 208"/>
          <p:cNvSpPr txBox="1">
            <a:spLocks noChangeArrowheads="1"/>
          </p:cNvSpPr>
          <p:nvPr/>
        </p:nvSpPr>
        <p:spPr bwMode="auto">
          <a:xfrm>
            <a:off x="762000" y="5575300"/>
            <a:ext cx="4038600" cy="528638"/>
          </a:xfrm>
          <a:prstGeom prst="rect">
            <a:avLst/>
          </a:prstGeom>
          <a:gradFill rotWithShape="0">
            <a:gsLst>
              <a:gs pos="0">
                <a:schemeClr val="accent1"/>
              </a:gs>
              <a:gs pos="50000">
                <a:schemeClr val="bg1"/>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defRPr/>
            </a:pPr>
            <a:r>
              <a:rPr lang="zh-CN" altLang="en-US" sz="2800" b="1">
                <a:solidFill>
                  <a:srgbClr val="000000"/>
                </a:solidFill>
                <a:latin typeface="Times New Roman" pitchFamily="18" charset="0"/>
              </a:rPr>
              <a:t>劈尖干涉</a:t>
            </a:r>
          </a:p>
        </p:txBody>
      </p:sp>
      <p:sp>
        <p:nvSpPr>
          <p:cNvPr id="58" name="Rectangle 2"/>
          <p:cNvSpPr>
            <a:spLocks noChangeArrowheads="1"/>
          </p:cNvSpPr>
          <p:nvPr/>
        </p:nvSpPr>
        <p:spPr bwMode="auto">
          <a:xfrm>
            <a:off x="5143500" y="4456113"/>
            <a:ext cx="3538538" cy="830262"/>
          </a:xfrm>
          <a:prstGeom prst="rect">
            <a:avLst/>
          </a:prstGeom>
          <a:noFill/>
          <a:ln w="9525">
            <a:noFill/>
            <a:miter lim="800000"/>
            <a:headEnd/>
            <a:tailEnd/>
          </a:ln>
        </p:spPr>
        <p:txBody>
          <a:bodyPr>
            <a:spAutoFit/>
          </a:bodyPr>
          <a:lstStyle/>
          <a:p>
            <a:r>
              <a:rPr lang="zh-CN" altLang="en-US" sz="2400" b="1">
                <a:latin typeface="Times New Roman" pitchFamily="18" charset="0"/>
              </a:rPr>
              <a:t>由上式看出 </a:t>
            </a:r>
            <a:r>
              <a:rPr lang="zh-CN" altLang="en-US" sz="2400" b="1">
                <a:latin typeface="Times New Roman" pitchFamily="18" charset="0"/>
                <a:sym typeface="Symbol" pitchFamily="18" charset="2"/>
              </a:rPr>
              <a:t> 越小</a:t>
            </a:r>
            <a:r>
              <a:rPr lang="en-US" altLang="zh-CN" sz="2400" b="1">
                <a:latin typeface="Times New Roman" pitchFamily="18" charset="0"/>
                <a:sym typeface="Symbol" pitchFamily="18" charset="2"/>
              </a:rPr>
              <a:t>,   </a:t>
            </a:r>
            <a:r>
              <a:rPr lang="zh-CN" altLang="en-US" sz="2400" b="1">
                <a:latin typeface="Times New Roman" pitchFamily="18" charset="0"/>
                <a:sym typeface="Symbol" pitchFamily="18" charset="2"/>
              </a:rPr>
              <a:t>越大</a:t>
            </a:r>
            <a:r>
              <a:rPr lang="en-US" altLang="zh-CN" sz="2400" b="1">
                <a:latin typeface="Times New Roman" pitchFamily="18" charset="0"/>
              </a:rPr>
              <a:t>,  </a:t>
            </a:r>
            <a:r>
              <a:rPr lang="zh-CN" altLang="en-US" sz="2400" b="1">
                <a:latin typeface="Times New Roman" pitchFamily="18" charset="0"/>
              </a:rPr>
              <a:t>使条纹愈清晰。</a:t>
            </a:r>
          </a:p>
        </p:txBody>
      </p:sp>
      <p:sp>
        <p:nvSpPr>
          <p:cNvPr id="59" name="Rectangle 6"/>
          <p:cNvSpPr>
            <a:spLocks noChangeArrowheads="1"/>
          </p:cNvSpPr>
          <p:nvPr/>
        </p:nvSpPr>
        <p:spPr bwMode="auto">
          <a:xfrm>
            <a:off x="5143500" y="5357813"/>
            <a:ext cx="3571875" cy="461962"/>
          </a:xfrm>
          <a:prstGeom prst="rect">
            <a:avLst/>
          </a:prstGeom>
          <a:noFill/>
          <a:ln w="9525">
            <a:noFill/>
            <a:miter lim="800000"/>
            <a:headEnd/>
            <a:tailEnd/>
          </a:ln>
        </p:spPr>
        <p:txBody>
          <a:bodyPr>
            <a:spAutoFit/>
          </a:bodyPr>
          <a:lstStyle/>
          <a:p>
            <a:r>
              <a:rPr lang="zh-CN" altLang="en-US" sz="2400" b="1">
                <a:solidFill>
                  <a:srgbClr val="040000"/>
                </a:solidFill>
                <a:latin typeface="Times New Roman" pitchFamily="18" charset="0"/>
              </a:rPr>
              <a:t>复色光入射出现彩色条纹</a:t>
            </a:r>
          </a:p>
        </p:txBody>
      </p:sp>
      <p:sp>
        <p:nvSpPr>
          <p:cNvPr id="60"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42004"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348"/>
                                        </p:tgtEl>
                                        <p:attrNameLst>
                                          <p:attrName>style.visibility</p:attrName>
                                        </p:attrNameLst>
                                      </p:cBhvr>
                                      <p:to>
                                        <p:strVal val="visible"/>
                                      </p:to>
                                    </p:set>
                                    <p:animEffect transition="in" filter="blinds(horizontal)">
                                      <p:cBhvr>
                                        <p:cTn id="7" dur="500"/>
                                        <p:tgtEl>
                                          <p:spTgt spid="5534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349"/>
                                        </p:tgtEl>
                                        <p:attrNameLst>
                                          <p:attrName>style.visibility</p:attrName>
                                        </p:attrNameLst>
                                      </p:cBhvr>
                                      <p:to>
                                        <p:strVal val="visible"/>
                                      </p:to>
                                    </p:set>
                                    <p:animEffect transition="in" filter="blinds(horizontal)">
                                      <p:cBhvr>
                                        <p:cTn id="12" dur="500"/>
                                        <p:tgtEl>
                                          <p:spTgt spid="5534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55347"/>
                                        </p:tgtEl>
                                        <p:attrNameLst>
                                          <p:attrName>style.visibility</p:attrName>
                                        </p:attrNameLst>
                                      </p:cBhvr>
                                      <p:to>
                                        <p:strVal val="visible"/>
                                      </p:to>
                                    </p:set>
                                    <p:animEffect transition="in" filter="blinds(vertical)">
                                      <p:cBhvr>
                                        <p:cTn id="17" dur="500"/>
                                        <p:tgtEl>
                                          <p:spTgt spid="5534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slide(fromBottom)">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iterate type="lt">
                                    <p:tmPct val="100000"/>
                                  </p:iterate>
                                  <p:childTnLst>
                                    <p:set>
                                      <p:cBhvr>
                                        <p:cTn id="26" dur="1" fill="hold">
                                          <p:stCondLst>
                                            <p:cond delay="0"/>
                                          </p:stCondLst>
                                        </p:cTn>
                                        <p:tgtEl>
                                          <p:spTgt spid="59"/>
                                        </p:tgtEl>
                                        <p:attrNameLst>
                                          <p:attrName>style.visibility</p:attrName>
                                        </p:attrNameLst>
                                      </p:cBhvr>
                                      <p:to>
                                        <p:strVal val="visible"/>
                                      </p:to>
                                    </p:set>
                                    <p:animEffect transition="in" filter="dissolve">
                                      <p:cBhvr>
                                        <p:cTn id="27" dur="75"/>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48" grpId="0" autoUpdateAnimBg="0"/>
      <p:bldP spid="58" grpId="0" autoUpdateAnimBg="0"/>
      <p:bldP spid="59"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5" name="灯片编号占位符 2"/>
          <p:cNvSpPr txBox="1">
            <a:spLocks noGrp="1" noChangeArrowheads="1"/>
          </p:cNvSpPr>
          <p:nvPr/>
        </p:nvSpPr>
        <p:spPr bwMode="auto">
          <a:xfrm>
            <a:off x="6684963" y="6440488"/>
            <a:ext cx="2133600" cy="412750"/>
          </a:xfrm>
          <a:prstGeom prst="rect">
            <a:avLst/>
          </a:prstGeom>
          <a:noFill/>
          <a:ln w="9525">
            <a:noFill/>
            <a:miter lim="800000"/>
            <a:headEnd/>
            <a:tailEnd/>
          </a:ln>
        </p:spPr>
        <p:txBody>
          <a:bodyPr/>
          <a:lstStyle/>
          <a:p>
            <a:pPr algn="r"/>
            <a:fld id="{02626DE7-D0CE-4C84-A2B8-749F3C98EFC9}" type="slidenum">
              <a:rPr lang="en-US" altLang="zh-CN" sz="1400"/>
              <a:pPr algn="r"/>
              <a:t>63</a:t>
            </a:fld>
            <a:endParaRPr lang="en-US" altLang="zh-CN" sz="1400"/>
          </a:p>
        </p:txBody>
      </p:sp>
      <p:sp>
        <p:nvSpPr>
          <p:cNvPr id="8195" name="Rectangle 38"/>
          <p:cNvSpPr>
            <a:spLocks noChangeArrowheads="1"/>
          </p:cNvSpPr>
          <p:nvPr/>
        </p:nvSpPr>
        <p:spPr bwMode="auto">
          <a:xfrm>
            <a:off x="179388" y="2205038"/>
            <a:ext cx="8686800" cy="1311275"/>
          </a:xfrm>
          <a:prstGeom prst="rect">
            <a:avLst/>
          </a:prstGeom>
          <a:noFill/>
          <a:ln w="9525">
            <a:noFill/>
            <a:miter lim="800000"/>
            <a:headEnd/>
            <a:tailEnd/>
          </a:ln>
        </p:spPr>
        <p:txBody>
          <a:bodyPr>
            <a:spAutoFit/>
          </a:bodyPr>
          <a:lstStyle/>
          <a:p>
            <a:pPr marL="457200" indent="-457200">
              <a:spcBef>
                <a:spcPct val="50000"/>
              </a:spcBef>
            </a:pP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6</a:t>
            </a:r>
            <a:r>
              <a:rPr lang="en-US" altLang="zh-CN" sz="3200" b="1">
                <a:solidFill>
                  <a:srgbClr val="CC0000"/>
                </a:solidFill>
                <a:latin typeface="宋体" pitchFamily="2" charset="-122"/>
              </a:rPr>
              <a:t>)</a:t>
            </a:r>
            <a:r>
              <a:rPr lang="en-US" altLang="zh-CN" sz="3200" b="1" baseline="30000">
                <a:solidFill>
                  <a:srgbClr val="3333FF"/>
                </a:solidFill>
                <a:latin typeface="Times New Roman" pitchFamily="18" charset="0"/>
              </a:rPr>
              <a:t> </a:t>
            </a:r>
            <a:r>
              <a:rPr lang="en-US" altLang="zh-CN" sz="3200" b="1" baseline="30000">
                <a:solidFill>
                  <a:schemeClr val="tx2"/>
                </a:solidFill>
                <a:latin typeface="Times New Roman" pitchFamily="18" charset="0"/>
              </a:rPr>
              <a:t> </a:t>
            </a:r>
            <a:r>
              <a:rPr lang="zh-CN" altLang="en-US" sz="3200" b="1">
                <a:solidFill>
                  <a:schemeClr val="tx2"/>
                </a:solidFill>
                <a:latin typeface="Times New Roman" pitchFamily="18" charset="0"/>
              </a:rPr>
              <a:t>动态反应： </a:t>
            </a:r>
            <a:r>
              <a:rPr lang="zh-CN" altLang="en-US" sz="3200" b="1">
                <a:solidFill>
                  <a:schemeClr val="tx2"/>
                </a:solidFill>
                <a:latin typeface="Times New Roman" pitchFamily="18" charset="0"/>
                <a:sym typeface="Symbol" pitchFamily="18" charset="2"/>
              </a:rPr>
              <a:t>   </a:t>
            </a:r>
            <a:r>
              <a:rPr lang="en-US" altLang="zh-CN" sz="3200" b="1">
                <a:solidFill>
                  <a:schemeClr val="tx2"/>
                </a:solidFill>
                <a:latin typeface="Times New Roman" pitchFamily="18" charset="0"/>
                <a:sym typeface="Symbol" pitchFamily="18" charset="2"/>
              </a:rPr>
              <a:t>b,     </a:t>
            </a:r>
            <a:r>
              <a:rPr lang="zh-CN" altLang="en-US" sz="3200" b="1">
                <a:solidFill>
                  <a:schemeClr val="tx2"/>
                </a:solidFill>
                <a:latin typeface="Times New Roman" pitchFamily="18" charset="0"/>
                <a:sym typeface="Symbol" pitchFamily="18" charset="2"/>
              </a:rPr>
              <a:t>条纹变</a:t>
            </a:r>
          </a:p>
          <a:p>
            <a:pPr marL="457200" indent="-457200">
              <a:spcBef>
                <a:spcPct val="50000"/>
              </a:spcBef>
            </a:pPr>
            <a:r>
              <a:rPr lang="zh-CN" altLang="en-US" sz="3200" b="1">
                <a:solidFill>
                  <a:schemeClr val="tx2"/>
                </a:solidFill>
                <a:latin typeface="Times New Roman" pitchFamily="18" charset="0"/>
                <a:sym typeface="Symbol" pitchFamily="18" charset="2"/>
              </a:rPr>
              <a:t>     密并向棱边处压缩</a:t>
            </a:r>
            <a:r>
              <a:rPr lang="en-US" altLang="zh-CN" sz="3200" b="1">
                <a:solidFill>
                  <a:schemeClr val="tx2"/>
                </a:solidFill>
                <a:latin typeface="Times New Roman" pitchFamily="18" charset="0"/>
                <a:sym typeface="Symbol" pitchFamily="18" charset="2"/>
              </a:rPr>
              <a:t>.      b </a:t>
            </a:r>
            <a:r>
              <a:rPr lang="zh-CN" altLang="en-US" sz="3200" b="1">
                <a:solidFill>
                  <a:schemeClr val="tx2"/>
                </a:solidFill>
                <a:latin typeface="Times New Roman" pitchFamily="18" charset="0"/>
                <a:sym typeface="Symbol" pitchFamily="18" charset="2"/>
              </a:rPr>
              <a:t>。                     </a:t>
            </a:r>
            <a:endParaRPr lang="zh-CN" altLang="en-US" sz="3200" b="1">
              <a:solidFill>
                <a:schemeClr val="tx2"/>
              </a:solidFill>
              <a:latin typeface="Times New Roman" pitchFamily="18" charset="0"/>
            </a:endParaRPr>
          </a:p>
        </p:txBody>
      </p:sp>
      <p:sp>
        <p:nvSpPr>
          <p:cNvPr id="8196" name="Rectangle 39"/>
          <p:cNvSpPr>
            <a:spLocks noChangeArrowheads="1"/>
          </p:cNvSpPr>
          <p:nvPr/>
        </p:nvSpPr>
        <p:spPr bwMode="auto">
          <a:xfrm>
            <a:off x="285750" y="3933825"/>
            <a:ext cx="5286375" cy="1138238"/>
          </a:xfrm>
          <a:prstGeom prst="rect">
            <a:avLst/>
          </a:prstGeom>
          <a:noFill/>
          <a:ln w="9525">
            <a:noFill/>
            <a:miter lim="800000"/>
            <a:headEnd/>
            <a:tailEnd/>
          </a:ln>
        </p:spPr>
        <p:txBody>
          <a:bodyPr>
            <a:spAutoFit/>
          </a:bodyPr>
          <a:lstStyle/>
          <a:p>
            <a:pPr>
              <a:spcBef>
                <a:spcPct val="50000"/>
              </a:spcBef>
            </a:pPr>
            <a:r>
              <a:rPr lang="en-US" altLang="zh-CN" sz="3600" b="1">
                <a:solidFill>
                  <a:srgbClr val="CC0000"/>
                </a:solidFill>
                <a:latin typeface="宋体" pitchFamily="2" charset="-122"/>
              </a:rPr>
              <a:t>(</a:t>
            </a:r>
            <a:r>
              <a:rPr lang="en-US" altLang="zh-CN" sz="3600" b="1">
                <a:solidFill>
                  <a:srgbClr val="CC0000"/>
                </a:solidFill>
                <a:latin typeface="Times New Roman" pitchFamily="18" charset="0"/>
              </a:rPr>
              <a:t>7</a:t>
            </a:r>
            <a:r>
              <a:rPr lang="en-US" altLang="zh-CN" sz="3600" b="1">
                <a:solidFill>
                  <a:srgbClr val="CC0000"/>
                </a:solidFill>
                <a:latin typeface="宋体" pitchFamily="2" charset="-122"/>
              </a:rPr>
              <a:t>)</a:t>
            </a:r>
            <a:r>
              <a:rPr lang="en-US" altLang="zh-CN">
                <a:sym typeface="Symbol" pitchFamily="18" charset="2"/>
              </a:rPr>
              <a:t>     </a:t>
            </a:r>
            <a:r>
              <a:rPr lang="en-US" altLang="zh-CN" sz="3200" b="1">
                <a:solidFill>
                  <a:srgbClr val="FF0000"/>
                </a:solidFill>
                <a:latin typeface="Times New Roman" pitchFamily="18" charset="0"/>
                <a:sym typeface="Symbol" pitchFamily="18" charset="2"/>
              </a:rPr>
              <a:t>d </a:t>
            </a:r>
            <a:r>
              <a:rPr lang="en-US" altLang="zh-CN" sz="3200" b="1">
                <a:solidFill>
                  <a:schemeClr val="tx2"/>
                </a:solidFill>
                <a:latin typeface="Times New Roman" pitchFamily="18" charset="0"/>
                <a:sym typeface="Symbol" pitchFamily="18" charset="2"/>
              </a:rPr>
              <a:t>(</a:t>
            </a:r>
            <a:r>
              <a:rPr lang="zh-CN" altLang="en-US" sz="3200" b="1">
                <a:solidFill>
                  <a:schemeClr val="tx2"/>
                </a:solidFill>
                <a:latin typeface="Times New Roman" pitchFamily="18" charset="0"/>
              </a:rPr>
              <a:t>连续增厚</a:t>
            </a:r>
            <a:r>
              <a:rPr lang="en-US" altLang="zh-CN" sz="3200" b="1">
                <a:solidFill>
                  <a:schemeClr val="tx2"/>
                </a:solidFill>
                <a:latin typeface="Times New Roman" pitchFamily="18" charset="0"/>
              </a:rPr>
              <a:t>)</a:t>
            </a:r>
            <a:r>
              <a:rPr lang="zh-CN" altLang="en-US" sz="3200" b="1">
                <a:solidFill>
                  <a:schemeClr val="tx2"/>
                </a:solidFill>
                <a:latin typeface="Times New Roman" pitchFamily="18" charset="0"/>
              </a:rPr>
              <a:t>条纹向薄膜厚度较小的方向移动。</a:t>
            </a:r>
          </a:p>
        </p:txBody>
      </p:sp>
      <p:sp>
        <p:nvSpPr>
          <p:cNvPr id="8198" name="Line 51"/>
          <p:cNvSpPr>
            <a:spLocks noChangeShapeType="1"/>
          </p:cNvSpPr>
          <p:nvPr/>
        </p:nvSpPr>
        <p:spPr bwMode="auto">
          <a:xfrm>
            <a:off x="6248400" y="5410200"/>
            <a:ext cx="2514600" cy="0"/>
          </a:xfrm>
          <a:prstGeom prst="line">
            <a:avLst/>
          </a:prstGeom>
          <a:noFill/>
          <a:ln w="38100">
            <a:solidFill>
              <a:srgbClr val="FF3300"/>
            </a:solidFill>
            <a:round/>
            <a:headEnd/>
            <a:tailEnd/>
          </a:ln>
        </p:spPr>
        <p:txBody>
          <a:bodyPr/>
          <a:lstStyle/>
          <a:p>
            <a:endParaRPr lang="zh-CN" altLang="en-US"/>
          </a:p>
        </p:txBody>
      </p:sp>
      <p:sp>
        <p:nvSpPr>
          <p:cNvPr id="8199" name="Line 52"/>
          <p:cNvSpPr>
            <a:spLocks noChangeShapeType="1"/>
          </p:cNvSpPr>
          <p:nvPr/>
        </p:nvSpPr>
        <p:spPr bwMode="auto">
          <a:xfrm flipV="1">
            <a:off x="6248400" y="4800600"/>
            <a:ext cx="2438400" cy="609600"/>
          </a:xfrm>
          <a:prstGeom prst="line">
            <a:avLst/>
          </a:prstGeom>
          <a:noFill/>
          <a:ln w="38100">
            <a:solidFill>
              <a:srgbClr val="FF3300"/>
            </a:solidFill>
            <a:round/>
            <a:headEnd/>
            <a:tailEnd/>
          </a:ln>
        </p:spPr>
        <p:txBody>
          <a:bodyPr/>
          <a:lstStyle/>
          <a:p>
            <a:endParaRPr lang="zh-CN" altLang="en-US"/>
          </a:p>
        </p:txBody>
      </p:sp>
      <p:sp>
        <p:nvSpPr>
          <p:cNvPr id="8200" name="Line 53"/>
          <p:cNvSpPr>
            <a:spLocks noChangeShapeType="1"/>
          </p:cNvSpPr>
          <p:nvPr/>
        </p:nvSpPr>
        <p:spPr bwMode="auto">
          <a:xfrm>
            <a:off x="6248400" y="5562600"/>
            <a:ext cx="2514600" cy="0"/>
          </a:xfrm>
          <a:prstGeom prst="line">
            <a:avLst/>
          </a:prstGeom>
          <a:noFill/>
          <a:ln w="38100">
            <a:solidFill>
              <a:srgbClr val="FF3300"/>
            </a:solidFill>
            <a:round/>
            <a:headEnd/>
            <a:tailEnd/>
          </a:ln>
        </p:spPr>
        <p:txBody>
          <a:bodyPr/>
          <a:lstStyle/>
          <a:p>
            <a:endParaRPr lang="zh-CN" altLang="en-US"/>
          </a:p>
        </p:txBody>
      </p:sp>
      <p:sp>
        <p:nvSpPr>
          <p:cNvPr id="8201" name="Line 54"/>
          <p:cNvSpPr>
            <a:spLocks noChangeShapeType="1"/>
          </p:cNvSpPr>
          <p:nvPr/>
        </p:nvSpPr>
        <p:spPr bwMode="auto">
          <a:xfrm>
            <a:off x="6248400" y="5715000"/>
            <a:ext cx="2514600" cy="0"/>
          </a:xfrm>
          <a:prstGeom prst="line">
            <a:avLst/>
          </a:prstGeom>
          <a:noFill/>
          <a:ln w="38100">
            <a:solidFill>
              <a:srgbClr val="FF3300"/>
            </a:solidFill>
            <a:round/>
            <a:headEnd/>
            <a:tailEnd/>
          </a:ln>
        </p:spPr>
        <p:txBody>
          <a:bodyPr/>
          <a:lstStyle/>
          <a:p>
            <a:endParaRPr lang="zh-CN" altLang="en-US"/>
          </a:p>
        </p:txBody>
      </p:sp>
      <p:sp>
        <p:nvSpPr>
          <p:cNvPr id="8202" name="Line 55"/>
          <p:cNvSpPr>
            <a:spLocks noChangeShapeType="1"/>
          </p:cNvSpPr>
          <p:nvPr/>
        </p:nvSpPr>
        <p:spPr bwMode="auto">
          <a:xfrm>
            <a:off x="6248400" y="5867400"/>
            <a:ext cx="2514600" cy="0"/>
          </a:xfrm>
          <a:prstGeom prst="line">
            <a:avLst/>
          </a:prstGeom>
          <a:noFill/>
          <a:ln w="38100">
            <a:solidFill>
              <a:srgbClr val="FF3300"/>
            </a:solidFill>
            <a:prstDash val="dash"/>
            <a:round/>
            <a:headEnd/>
            <a:tailEnd/>
          </a:ln>
        </p:spPr>
        <p:txBody>
          <a:bodyPr/>
          <a:lstStyle/>
          <a:p>
            <a:endParaRPr lang="zh-CN" altLang="en-US"/>
          </a:p>
        </p:txBody>
      </p:sp>
      <p:sp>
        <p:nvSpPr>
          <p:cNvPr id="8203" name="Line 56"/>
          <p:cNvSpPr>
            <a:spLocks noChangeShapeType="1"/>
          </p:cNvSpPr>
          <p:nvPr/>
        </p:nvSpPr>
        <p:spPr bwMode="auto">
          <a:xfrm>
            <a:off x="5929313" y="5362575"/>
            <a:ext cx="0" cy="609600"/>
          </a:xfrm>
          <a:prstGeom prst="line">
            <a:avLst/>
          </a:prstGeom>
          <a:noFill/>
          <a:ln w="38100">
            <a:solidFill>
              <a:srgbClr val="3333FF"/>
            </a:solidFill>
            <a:round/>
            <a:headEnd/>
            <a:tailEnd type="triangle" w="med" len="med"/>
          </a:ln>
        </p:spPr>
        <p:txBody>
          <a:bodyPr/>
          <a:lstStyle/>
          <a:p>
            <a:endParaRPr lang="zh-CN" altLang="en-US"/>
          </a:p>
        </p:txBody>
      </p:sp>
      <p:sp>
        <p:nvSpPr>
          <p:cNvPr id="8204" name="Line 57"/>
          <p:cNvSpPr>
            <a:spLocks noChangeShapeType="1"/>
          </p:cNvSpPr>
          <p:nvPr/>
        </p:nvSpPr>
        <p:spPr bwMode="auto">
          <a:xfrm flipH="1">
            <a:off x="6858000" y="4800600"/>
            <a:ext cx="685800" cy="228600"/>
          </a:xfrm>
          <a:prstGeom prst="line">
            <a:avLst/>
          </a:prstGeom>
          <a:noFill/>
          <a:ln w="38100">
            <a:solidFill>
              <a:schemeClr val="bg2"/>
            </a:solidFill>
            <a:round/>
            <a:headEnd/>
            <a:tailEnd type="triangle" w="med" len="med"/>
          </a:ln>
        </p:spPr>
        <p:txBody>
          <a:bodyPr/>
          <a:lstStyle/>
          <a:p>
            <a:endParaRPr lang="zh-CN" altLang="en-US"/>
          </a:p>
        </p:txBody>
      </p:sp>
      <p:pic>
        <p:nvPicPr>
          <p:cNvPr id="8206" name="Picture 61" descr="m22"/>
          <p:cNvPicPr>
            <a:picLocks noChangeAspect="1" noChangeArrowheads="1"/>
          </p:cNvPicPr>
          <p:nvPr/>
        </p:nvPicPr>
        <p:blipFill>
          <a:blip r:embed="rId3" cstate="print"/>
          <a:srcRect/>
          <a:stretch>
            <a:fillRect/>
          </a:stretch>
        </p:blipFill>
        <p:spPr bwMode="auto">
          <a:xfrm>
            <a:off x="6183313" y="2060575"/>
            <a:ext cx="2852737" cy="2051050"/>
          </a:xfrm>
          <a:prstGeom prst="rect">
            <a:avLst/>
          </a:prstGeom>
          <a:noFill/>
          <a:ln w="9525">
            <a:noFill/>
            <a:miter lim="800000"/>
            <a:headEnd/>
            <a:tailEnd/>
          </a:ln>
        </p:spPr>
      </p:pic>
      <p:grpSp>
        <p:nvGrpSpPr>
          <p:cNvPr id="2" name="Group 15"/>
          <p:cNvGrpSpPr>
            <a:grpSpLocks/>
          </p:cNvGrpSpPr>
          <p:nvPr/>
        </p:nvGrpSpPr>
        <p:grpSpPr bwMode="auto">
          <a:xfrm>
            <a:off x="577850" y="5588000"/>
            <a:ext cx="5632450" cy="746125"/>
            <a:chOff x="0" y="0"/>
            <a:chExt cx="3834" cy="682"/>
          </a:xfrm>
        </p:grpSpPr>
        <p:graphicFrame>
          <p:nvGraphicFramePr>
            <p:cNvPr id="43011" name="Object 3"/>
            <p:cNvGraphicFramePr>
              <a:graphicFrameLocks noChangeAspect="1"/>
            </p:cNvGraphicFramePr>
            <p:nvPr/>
          </p:nvGraphicFramePr>
          <p:xfrm>
            <a:off x="0" y="48"/>
            <a:ext cx="950" cy="634"/>
          </p:xfrm>
          <a:graphic>
            <a:graphicData uri="http://schemas.openxmlformats.org/presentationml/2006/ole">
              <p:oleObj spid="_x0000_s58371" r:id="rId4" imgW="1587500" imgH="889000" progId="">
                <p:embed/>
              </p:oleObj>
            </a:graphicData>
          </a:graphic>
        </p:graphicFrame>
        <p:grpSp>
          <p:nvGrpSpPr>
            <p:cNvPr id="3" name="Group 17"/>
            <p:cNvGrpSpPr>
              <a:grpSpLocks/>
            </p:cNvGrpSpPr>
            <p:nvPr/>
          </p:nvGrpSpPr>
          <p:grpSpPr bwMode="auto">
            <a:xfrm>
              <a:off x="1066" y="0"/>
              <a:ext cx="2768" cy="672"/>
              <a:chOff x="0" y="0"/>
              <a:chExt cx="2768" cy="561"/>
            </a:xfrm>
          </p:grpSpPr>
          <p:graphicFrame>
            <p:nvGraphicFramePr>
              <p:cNvPr id="43012" name="Object 45"/>
              <p:cNvGraphicFramePr>
                <a:graphicFrameLocks noChangeAspect="1"/>
              </p:cNvGraphicFramePr>
              <p:nvPr/>
            </p:nvGraphicFramePr>
            <p:xfrm>
              <a:off x="138" y="0"/>
              <a:ext cx="920" cy="561"/>
            </p:xfrm>
            <a:graphic>
              <a:graphicData uri="http://schemas.openxmlformats.org/presentationml/2006/ole">
                <p:oleObj spid="_x0000_s58372" r:id="rId5" imgW="1409700" imgH="977900" progId="">
                  <p:embed/>
                </p:oleObj>
              </a:graphicData>
            </a:graphic>
          </p:graphicFrame>
          <p:graphicFrame>
            <p:nvGraphicFramePr>
              <p:cNvPr id="43013" name="Object 5"/>
              <p:cNvGraphicFramePr>
                <a:graphicFrameLocks noChangeAspect="1"/>
              </p:cNvGraphicFramePr>
              <p:nvPr/>
            </p:nvGraphicFramePr>
            <p:xfrm>
              <a:off x="1196" y="40"/>
              <a:ext cx="1419" cy="181"/>
            </p:xfrm>
            <a:graphic>
              <a:graphicData uri="http://schemas.openxmlformats.org/presentationml/2006/ole">
                <p:oleObj spid="_x0000_s58373" r:id="rId6" imgW="2349500" imgH="342900" progId="">
                  <p:embed/>
                </p:oleObj>
              </a:graphicData>
            </a:graphic>
          </p:graphicFrame>
          <p:graphicFrame>
            <p:nvGraphicFramePr>
              <p:cNvPr id="43014" name="Object 6"/>
              <p:cNvGraphicFramePr>
                <a:graphicFrameLocks noChangeAspect="1"/>
              </p:cNvGraphicFramePr>
              <p:nvPr/>
            </p:nvGraphicFramePr>
            <p:xfrm>
              <a:off x="1288" y="363"/>
              <a:ext cx="1480" cy="182"/>
            </p:xfrm>
            <a:graphic>
              <a:graphicData uri="http://schemas.openxmlformats.org/presentationml/2006/ole">
                <p:oleObj spid="_x0000_s58374" r:id="rId7" imgW="2451100" imgH="342900" progId="">
                  <p:embed/>
                </p:oleObj>
              </a:graphicData>
            </a:graphic>
          </p:graphicFrame>
          <p:sp>
            <p:nvSpPr>
              <p:cNvPr id="43031" name="AutoShape 48"/>
              <p:cNvSpPr>
                <a:spLocks/>
              </p:cNvSpPr>
              <p:nvPr/>
            </p:nvSpPr>
            <p:spPr bwMode="auto">
              <a:xfrm>
                <a:off x="0" y="40"/>
                <a:ext cx="92" cy="485"/>
              </a:xfrm>
              <a:prstGeom prst="leftBrace">
                <a:avLst>
                  <a:gd name="adj1" fmla="val 43931"/>
                  <a:gd name="adj2" fmla="val 50000"/>
                </a:avLst>
              </a:prstGeom>
              <a:noFill/>
              <a:ln w="38100">
                <a:solidFill>
                  <a:srgbClr val="FF3300"/>
                </a:solidFill>
                <a:round/>
                <a:headEnd/>
                <a:tailEnd/>
              </a:ln>
            </p:spPr>
            <p:txBody>
              <a:bodyPr wrap="none" anchor="ctr"/>
              <a:lstStyle/>
              <a:p>
                <a:endParaRPr lang="zh-CN" altLang="en-US"/>
              </a:p>
            </p:txBody>
          </p:sp>
        </p:grpSp>
      </p:grpSp>
      <p:sp>
        <p:nvSpPr>
          <p:cNvPr id="43027" name="TextBox 1"/>
          <p:cNvSpPr txBox="1">
            <a:spLocks noChangeArrowheads="1"/>
          </p:cNvSpPr>
          <p:nvPr/>
        </p:nvSpPr>
        <p:spPr bwMode="auto">
          <a:xfrm>
            <a:off x="428625" y="5286375"/>
            <a:ext cx="3024188" cy="369888"/>
          </a:xfrm>
          <a:prstGeom prst="rect">
            <a:avLst/>
          </a:prstGeom>
          <a:noFill/>
          <a:ln w="9525">
            <a:noFill/>
            <a:miter lim="800000"/>
            <a:headEnd/>
            <a:tailEnd/>
          </a:ln>
        </p:spPr>
        <p:txBody>
          <a:bodyPr>
            <a:spAutoFit/>
          </a:bodyPr>
          <a:lstStyle/>
          <a:p>
            <a:r>
              <a:rPr lang="en-US" altLang="zh-CN"/>
              <a:t>d</a:t>
            </a:r>
            <a:r>
              <a:rPr lang="zh-CN" altLang="en-US"/>
              <a:t>增大  级数变大  </a:t>
            </a:r>
          </a:p>
        </p:txBody>
      </p:sp>
      <p:graphicFrame>
        <p:nvGraphicFramePr>
          <p:cNvPr id="55349" name="Object 53"/>
          <p:cNvGraphicFramePr>
            <a:graphicFrameLocks noChangeAspect="1"/>
          </p:cNvGraphicFramePr>
          <p:nvPr/>
        </p:nvGraphicFramePr>
        <p:xfrm>
          <a:off x="2714625" y="714375"/>
          <a:ext cx="1371600" cy="1111250"/>
        </p:xfrm>
        <a:graphic>
          <a:graphicData uri="http://schemas.openxmlformats.org/presentationml/2006/ole">
            <p:oleObj spid="_x0000_s58370" name="Equation" r:id="rId8" imgW="558720" imgH="393480" progId="">
              <p:embed/>
            </p:oleObj>
          </a:graphicData>
        </a:graphic>
      </p:graphicFrame>
      <p:sp>
        <p:nvSpPr>
          <p:cNvPr id="22"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43029"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blinds(horizontal)">
                                      <p:cBhvr>
                                        <p:cTn id="7" dur="500"/>
                                        <p:tgtEl>
                                          <p:spTgt spid="819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20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8196"/>
                                        </p:tgtEl>
                                        <p:attrNameLst>
                                          <p:attrName>style.visibility</p:attrName>
                                        </p:attrNameLst>
                                      </p:cBhvr>
                                      <p:to>
                                        <p:strVal val="visible"/>
                                      </p:to>
                                    </p:set>
                                    <p:animEffect transition="in" filter="blinds(horizontal)">
                                      <p:cBhvr>
                                        <p:cTn id="16" dur="500"/>
                                        <p:tgtEl>
                                          <p:spTgt spid="819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198"/>
                                        </p:tgtEl>
                                        <p:attrNameLst>
                                          <p:attrName>style.visibility</p:attrName>
                                        </p:attrNameLst>
                                      </p:cBhvr>
                                      <p:to>
                                        <p:strVal val="visible"/>
                                      </p:to>
                                    </p:set>
                                    <p:animEffect transition="in" filter="wipe(left)">
                                      <p:cBhvr>
                                        <p:cTn id="21" dur="500"/>
                                        <p:tgtEl>
                                          <p:spTgt spid="819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199"/>
                                        </p:tgtEl>
                                        <p:attrNameLst>
                                          <p:attrName>style.visibility</p:attrName>
                                        </p:attrNameLst>
                                      </p:cBhvr>
                                      <p:to>
                                        <p:strVal val="visible"/>
                                      </p:to>
                                    </p:set>
                                    <p:animEffect transition="in" filter="wipe(left)">
                                      <p:cBhvr>
                                        <p:cTn id="26" dur="500"/>
                                        <p:tgtEl>
                                          <p:spTgt spid="8199"/>
                                        </p:tgtEl>
                                      </p:cBhvr>
                                    </p:animEffect>
                                  </p:childTnLst>
                                </p:cTn>
                              </p:par>
                            </p:childTnLst>
                          </p:cTn>
                        </p:par>
                      </p:childTnLst>
                    </p:cTn>
                  </p:par>
                  <p:par>
                    <p:cTn id="27" fill="hold">
                      <p:stCondLst>
                        <p:cond delay="indefinite"/>
                      </p:stCondLst>
                      <p:childTnLst>
                        <p:par>
                          <p:cTn id="28" fill="hold">
                            <p:stCondLst>
                              <p:cond delay="0"/>
                            </p:stCondLst>
                            <p:childTnLst>
                              <p:par>
                                <p:cTn id="29" presetID="11" presetClass="entr" presetSubtype="0" fill="hold" grpId="0" nodeType="clickEffect">
                                  <p:stCondLst>
                                    <p:cond delay="0"/>
                                  </p:stCondLst>
                                  <p:childTnLst>
                                    <p:set>
                                      <p:cBhvr>
                                        <p:cTn id="30" dur="75">
                                          <p:stCondLst>
                                            <p:cond delay="0"/>
                                          </p:stCondLst>
                                        </p:cTn>
                                        <p:tgtEl>
                                          <p:spTgt spid="8200"/>
                                        </p:tgtEl>
                                        <p:attrNameLst>
                                          <p:attrName>style.visibility</p:attrName>
                                        </p:attrNameLst>
                                      </p:cBhvr>
                                      <p:to>
                                        <p:strVal val="visible"/>
                                      </p:to>
                                    </p:set>
                                  </p:childTnLst>
                                </p:cTn>
                              </p:par>
                            </p:childTnLst>
                          </p:cTn>
                        </p:par>
                        <p:par>
                          <p:cTn id="31" fill="hold">
                            <p:stCondLst>
                              <p:cond delay="75"/>
                            </p:stCondLst>
                            <p:childTnLst>
                              <p:par>
                                <p:cTn id="32" presetID="11" presetClass="entr" presetSubtype="0" fill="hold" grpId="0" nodeType="afterEffect">
                                  <p:stCondLst>
                                    <p:cond delay="0"/>
                                  </p:stCondLst>
                                  <p:childTnLst>
                                    <p:set>
                                      <p:cBhvr>
                                        <p:cTn id="33" dur="75">
                                          <p:stCondLst>
                                            <p:cond delay="0"/>
                                          </p:stCondLst>
                                        </p:cTn>
                                        <p:tgtEl>
                                          <p:spTgt spid="8201"/>
                                        </p:tgtEl>
                                        <p:attrNameLst>
                                          <p:attrName>style.visibility</p:attrName>
                                        </p:attrNameLst>
                                      </p:cBhvr>
                                      <p:to>
                                        <p:strVal val="visible"/>
                                      </p:to>
                                    </p:set>
                                  </p:childTnLst>
                                </p:cTn>
                              </p:par>
                            </p:childTnLst>
                          </p:cTn>
                        </p:par>
                        <p:par>
                          <p:cTn id="34" fill="hold">
                            <p:stCondLst>
                              <p:cond delay="150"/>
                            </p:stCondLst>
                            <p:childTnLst>
                              <p:par>
                                <p:cTn id="35" presetID="1" presetClass="entr" presetSubtype="0" fill="hold" grpId="0" nodeType="afterEffect">
                                  <p:stCondLst>
                                    <p:cond delay="0"/>
                                  </p:stCondLst>
                                  <p:childTnLst>
                                    <p:set>
                                      <p:cBhvr>
                                        <p:cTn id="36" dur="1" fill="hold">
                                          <p:stCondLst>
                                            <p:cond delay="499"/>
                                          </p:stCondLst>
                                        </p:cTn>
                                        <p:tgtEl>
                                          <p:spTgt spid="82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8203"/>
                                        </p:tgtEl>
                                        <p:attrNameLst>
                                          <p:attrName>style.visibility</p:attrName>
                                        </p:attrNameLst>
                                      </p:cBhvr>
                                      <p:to>
                                        <p:strVal val="visible"/>
                                      </p:to>
                                    </p:set>
                                    <p:animEffect transition="in" filter="wipe(up)">
                                      <p:cBhvr>
                                        <p:cTn id="41" dur="500"/>
                                        <p:tgtEl>
                                          <p:spTgt spid="820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grpId="0" nodeType="clickEffect">
                                  <p:stCondLst>
                                    <p:cond delay="0"/>
                                  </p:stCondLst>
                                  <p:childTnLst>
                                    <p:set>
                                      <p:cBhvr>
                                        <p:cTn id="45" dur="1" fill="hold">
                                          <p:stCondLst>
                                            <p:cond delay="0"/>
                                          </p:stCondLst>
                                        </p:cTn>
                                        <p:tgtEl>
                                          <p:spTgt spid="8204"/>
                                        </p:tgtEl>
                                        <p:attrNameLst>
                                          <p:attrName>style.visibility</p:attrName>
                                        </p:attrNameLst>
                                      </p:cBhvr>
                                      <p:to>
                                        <p:strVal val="visible"/>
                                      </p:to>
                                    </p:set>
                                    <p:animEffect transition="in" filter="wipe(right)">
                                      <p:cBhvr>
                                        <p:cTn id="46" dur="500"/>
                                        <p:tgtEl>
                                          <p:spTgt spid="820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55349"/>
                                        </p:tgtEl>
                                        <p:attrNameLst>
                                          <p:attrName>style.visibility</p:attrName>
                                        </p:attrNameLst>
                                      </p:cBhvr>
                                      <p:to>
                                        <p:strVal val="visible"/>
                                      </p:to>
                                    </p:set>
                                    <p:animEffect transition="in" filter="blinds(horizontal)">
                                      <p:cBhvr>
                                        <p:cTn id="51" dur="500"/>
                                        <p:tgtEl>
                                          <p:spTgt spid="55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autoUpdateAnimBg="0"/>
      <p:bldP spid="8196" grpId="0" autoUpdateAnimBg="0"/>
      <p:bldP spid="8198" grpId="0" animBg="1"/>
      <p:bldP spid="8199" grpId="0" animBg="1"/>
      <p:bldP spid="8200" grpId="0" animBg="1"/>
      <p:bldP spid="8201" grpId="0" animBg="1"/>
      <p:bldP spid="8202" grpId="0" animBg="1"/>
      <p:bldP spid="8203" grpId="0" animBg="1"/>
      <p:bldP spid="820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灯片编号占位符 1"/>
          <p:cNvSpPr>
            <a:spLocks noGrp="1"/>
          </p:cNvSpPr>
          <p:nvPr>
            <p:ph type="sldNum" sz="quarter" idx="10"/>
          </p:nvPr>
        </p:nvSpPr>
        <p:spPr>
          <a:noFill/>
        </p:spPr>
        <p:txBody>
          <a:bodyPr/>
          <a:lstStyle/>
          <a:p>
            <a:fld id="{EEBA1ACD-EA28-45CE-AE3E-04E053EBC8FC}" type="slidenum">
              <a:rPr lang="en-US" altLang="zh-CN" smtClean="0"/>
              <a:pPr/>
              <a:t>64</a:t>
            </a:fld>
            <a:endParaRPr lang="en-US" altLang="zh-CN" smtClean="0"/>
          </a:p>
        </p:txBody>
      </p:sp>
      <p:sp>
        <p:nvSpPr>
          <p:cNvPr id="44036" name="Rectangle 4"/>
          <p:cNvSpPr>
            <a:spLocks noChangeArrowheads="1"/>
          </p:cNvSpPr>
          <p:nvPr/>
        </p:nvSpPr>
        <p:spPr bwMode="auto">
          <a:xfrm>
            <a:off x="1676400" y="1020763"/>
            <a:ext cx="4800600" cy="579437"/>
          </a:xfrm>
          <a:prstGeom prst="rect">
            <a:avLst/>
          </a:prstGeom>
          <a:noFill/>
          <a:ln w="9525">
            <a:noFill/>
            <a:miter lim="800000"/>
            <a:headEnd/>
            <a:tailEnd/>
          </a:ln>
        </p:spPr>
        <p:txBody>
          <a:bodyPr>
            <a:spAutoFit/>
          </a:bodyPr>
          <a:lstStyle/>
          <a:p>
            <a:pPr fontAlgn="t">
              <a:spcBef>
                <a:spcPct val="50000"/>
              </a:spcBef>
            </a:pPr>
            <a:r>
              <a:rPr lang="en-US" altLang="zh-CN" sz="3200" b="1">
                <a:solidFill>
                  <a:srgbClr val="070000"/>
                </a:solidFill>
                <a:latin typeface="宋体" pitchFamily="2" charset="-122"/>
              </a:rPr>
              <a:t> </a:t>
            </a:r>
            <a:r>
              <a:rPr lang="zh-CN" altLang="en-US" sz="3200" b="1">
                <a:solidFill>
                  <a:srgbClr val="070000"/>
                </a:solidFill>
                <a:latin typeface="Times New Roman" pitchFamily="18" charset="0"/>
              </a:rPr>
              <a:t>干涉条纹的移动</a:t>
            </a:r>
          </a:p>
        </p:txBody>
      </p:sp>
      <p:sp>
        <p:nvSpPr>
          <p:cNvPr id="4"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44038"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ontrols>
      <p:control spid="59394" name="ShockwaveFlash2" r:id="rId2" imgW="5257143" imgH="4420217"/>
    </p:controls>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灯片编号占位符 1"/>
          <p:cNvSpPr>
            <a:spLocks noGrp="1"/>
          </p:cNvSpPr>
          <p:nvPr>
            <p:ph type="sldNum" sz="quarter" idx="10"/>
          </p:nvPr>
        </p:nvSpPr>
        <p:spPr>
          <a:noFill/>
        </p:spPr>
        <p:txBody>
          <a:bodyPr/>
          <a:lstStyle/>
          <a:p>
            <a:fld id="{9EEC0107-83BF-41FB-A747-8319B4370D0F}" type="slidenum">
              <a:rPr lang="en-US" altLang="zh-CN" smtClean="0"/>
              <a:pPr/>
              <a:t>65</a:t>
            </a:fld>
            <a:endParaRPr lang="en-US" altLang="zh-CN" smtClean="0"/>
          </a:p>
        </p:txBody>
      </p:sp>
      <p:sp>
        <p:nvSpPr>
          <p:cNvPr id="45060" name="Text Box 2"/>
          <p:cNvSpPr txBox="1">
            <a:spLocks noChangeArrowheads="1"/>
          </p:cNvSpPr>
          <p:nvPr/>
        </p:nvSpPr>
        <p:spPr bwMode="auto">
          <a:xfrm>
            <a:off x="609600" y="838200"/>
            <a:ext cx="8077200" cy="3013075"/>
          </a:xfrm>
          <a:prstGeom prst="rect">
            <a:avLst/>
          </a:prstGeom>
          <a:noFill/>
          <a:ln w="9525">
            <a:noFill/>
            <a:miter lim="800000"/>
            <a:headEnd/>
            <a:tailEnd/>
          </a:ln>
        </p:spPr>
        <p:txBody>
          <a:bodyPr>
            <a:spAutoFit/>
          </a:bodyPr>
          <a:lstStyle/>
          <a:p>
            <a:pPr>
              <a:lnSpc>
                <a:spcPct val="120000"/>
              </a:lnSpc>
            </a:pPr>
            <a:r>
              <a:rPr lang="en-US" altLang="zh-CN" sz="3200" b="1">
                <a:solidFill>
                  <a:srgbClr val="1C1C1C"/>
                </a:solidFill>
                <a:latin typeface="Times New Roman" pitchFamily="18" charset="0"/>
              </a:rPr>
              <a:t>        </a:t>
            </a:r>
            <a:r>
              <a:rPr lang="zh-CN" altLang="en-US" sz="3200" b="1">
                <a:solidFill>
                  <a:srgbClr val="CC0000"/>
                </a:solidFill>
                <a:latin typeface="Times New Roman" pitchFamily="18" charset="0"/>
              </a:rPr>
              <a:t>例 </a:t>
            </a:r>
            <a:r>
              <a:rPr lang="en-US" altLang="zh-CN" sz="3200" b="1">
                <a:solidFill>
                  <a:srgbClr val="CC0000"/>
                </a:solidFill>
                <a:latin typeface="Times New Roman" pitchFamily="18" charset="0"/>
              </a:rPr>
              <a:t>1</a:t>
            </a:r>
            <a:r>
              <a:rPr lang="en-US" altLang="zh-CN" sz="3200" b="1">
                <a:solidFill>
                  <a:srgbClr val="1C1C1C"/>
                </a:solidFill>
                <a:latin typeface="Times New Roman" pitchFamily="18" charset="0"/>
              </a:rPr>
              <a:t>   </a:t>
            </a:r>
            <a:r>
              <a:rPr lang="zh-CN" altLang="en-US" sz="3200" b="1">
                <a:solidFill>
                  <a:srgbClr val="1C1C1C"/>
                </a:solidFill>
                <a:latin typeface="Times New Roman" pitchFamily="18" charset="0"/>
              </a:rPr>
              <a:t>波长为</a:t>
            </a:r>
            <a:r>
              <a:rPr lang="en-US" altLang="zh-CN" sz="3200">
                <a:solidFill>
                  <a:srgbClr val="1C1C1C"/>
                </a:solidFill>
                <a:latin typeface="Times New Roman" pitchFamily="18" charset="0"/>
              </a:rPr>
              <a:t>680 nm</a:t>
            </a:r>
            <a:r>
              <a:rPr lang="zh-CN" altLang="en-US" sz="3200" b="1">
                <a:solidFill>
                  <a:srgbClr val="1C1C1C"/>
                </a:solidFill>
                <a:latin typeface="Times New Roman" pitchFamily="18" charset="0"/>
              </a:rPr>
              <a:t>的平行光照射到</a:t>
            </a:r>
            <a:r>
              <a:rPr lang="en-US" altLang="zh-CN" sz="3200">
                <a:solidFill>
                  <a:srgbClr val="1C1C1C"/>
                </a:solidFill>
                <a:latin typeface="Times New Roman" pitchFamily="18" charset="0"/>
              </a:rPr>
              <a:t>L=12</a:t>
            </a:r>
            <a:r>
              <a:rPr lang="en-US" altLang="zh-CN" sz="3200" b="1">
                <a:solidFill>
                  <a:srgbClr val="1C1C1C"/>
                </a:solidFill>
                <a:latin typeface="Times New Roman" pitchFamily="18" charset="0"/>
              </a:rPr>
              <a:t> </a:t>
            </a:r>
            <a:r>
              <a:rPr lang="en-US" altLang="zh-CN" sz="3200">
                <a:solidFill>
                  <a:srgbClr val="1C1C1C"/>
                </a:solidFill>
                <a:latin typeface="Times New Roman" pitchFamily="18" charset="0"/>
              </a:rPr>
              <a:t>cm</a:t>
            </a:r>
            <a:r>
              <a:rPr lang="zh-CN" altLang="en-US" sz="3200" b="1">
                <a:solidFill>
                  <a:srgbClr val="1C1C1C"/>
                </a:solidFill>
                <a:latin typeface="Times New Roman" pitchFamily="18" charset="0"/>
              </a:rPr>
              <a:t>长的两块玻璃片上，两玻璃片的一边相互接触 ，另一边被厚度</a:t>
            </a:r>
            <a:r>
              <a:rPr lang="zh-CN" altLang="en-US" sz="3200">
                <a:solidFill>
                  <a:srgbClr val="1C1C1C"/>
                </a:solidFill>
                <a:latin typeface="Times New Roman" pitchFamily="18" charset="0"/>
              </a:rPr>
              <a:t>Ｄ</a:t>
            </a:r>
            <a:r>
              <a:rPr lang="en-US" altLang="zh-CN" sz="3200">
                <a:solidFill>
                  <a:srgbClr val="1C1C1C"/>
                </a:solidFill>
                <a:latin typeface="Times New Roman" pitchFamily="18" charset="0"/>
              </a:rPr>
              <a:t>=0.048 mm</a:t>
            </a:r>
            <a:r>
              <a:rPr lang="zh-CN" altLang="en-US" sz="3200" b="1">
                <a:solidFill>
                  <a:srgbClr val="1C1C1C"/>
                </a:solidFill>
                <a:latin typeface="Times New Roman" pitchFamily="18" charset="0"/>
              </a:rPr>
              <a:t>的纸片隔开</a:t>
            </a:r>
            <a:r>
              <a:rPr lang="en-US" altLang="zh-CN" sz="3200" b="1">
                <a:solidFill>
                  <a:srgbClr val="1C1C1C"/>
                </a:solidFill>
                <a:latin typeface="Times New Roman" pitchFamily="18" charset="0"/>
              </a:rPr>
              <a:t>.   </a:t>
            </a:r>
            <a:r>
              <a:rPr lang="zh-CN" altLang="en-US" sz="3200" b="1">
                <a:solidFill>
                  <a:srgbClr val="1C1C1C"/>
                </a:solidFill>
                <a:latin typeface="Times New Roman" pitchFamily="18" charset="0"/>
              </a:rPr>
              <a:t>试问在这</a:t>
            </a:r>
            <a:r>
              <a:rPr lang="en-US" altLang="zh-CN" sz="3200">
                <a:solidFill>
                  <a:srgbClr val="1C1C1C"/>
                </a:solidFill>
                <a:latin typeface="Times New Roman" pitchFamily="18" charset="0"/>
              </a:rPr>
              <a:t>12 cm</a:t>
            </a:r>
            <a:r>
              <a:rPr lang="zh-CN" altLang="en-US" sz="3200" b="1">
                <a:solidFill>
                  <a:srgbClr val="1C1C1C"/>
                </a:solidFill>
                <a:latin typeface="Times New Roman" pitchFamily="18" charset="0"/>
              </a:rPr>
              <a:t>长度内会呈现多少条暗条纹 </a:t>
            </a:r>
            <a:r>
              <a:rPr lang="zh-CN" altLang="en-US" sz="3200" b="1"/>
              <a:t>？</a:t>
            </a:r>
            <a:endParaRPr lang="zh-CN" altLang="en-US" b="1"/>
          </a:p>
        </p:txBody>
      </p:sp>
      <p:sp>
        <p:nvSpPr>
          <p:cNvPr id="45061" name="Text Box 3"/>
          <p:cNvSpPr txBox="1">
            <a:spLocks noChangeArrowheads="1"/>
          </p:cNvSpPr>
          <p:nvPr/>
        </p:nvSpPr>
        <p:spPr bwMode="auto">
          <a:xfrm>
            <a:off x="1371600" y="3962400"/>
            <a:ext cx="801688" cy="579438"/>
          </a:xfrm>
          <a:prstGeom prst="rect">
            <a:avLst/>
          </a:prstGeom>
          <a:noFill/>
          <a:ln w="9525">
            <a:noFill/>
            <a:miter lim="800000"/>
            <a:headEnd/>
            <a:tailEnd/>
          </a:ln>
        </p:spPr>
        <p:txBody>
          <a:bodyPr>
            <a:spAutoFit/>
          </a:bodyPr>
          <a:lstStyle/>
          <a:p>
            <a:r>
              <a:rPr lang="zh-CN" altLang="en-US" sz="3200" b="1">
                <a:solidFill>
                  <a:srgbClr val="CC0000"/>
                </a:solidFill>
                <a:latin typeface="Times New Roman" pitchFamily="18" charset="0"/>
              </a:rPr>
              <a:t>解</a:t>
            </a:r>
            <a:endParaRPr lang="zh-CN" altLang="en-US" sz="3200" b="1">
              <a:solidFill>
                <a:srgbClr val="070000"/>
              </a:solidFill>
              <a:latin typeface="Times New Roman" pitchFamily="18" charset="0"/>
            </a:endParaRPr>
          </a:p>
        </p:txBody>
      </p:sp>
      <p:graphicFrame>
        <p:nvGraphicFramePr>
          <p:cNvPr id="34820" name="Object 4"/>
          <p:cNvGraphicFramePr>
            <a:graphicFrameLocks noChangeAspect="1"/>
          </p:cNvGraphicFramePr>
          <p:nvPr/>
        </p:nvGraphicFramePr>
        <p:xfrm>
          <a:off x="2286000" y="3810000"/>
          <a:ext cx="3406775" cy="1608138"/>
        </p:xfrm>
        <a:graphic>
          <a:graphicData uri="http://schemas.openxmlformats.org/presentationml/2006/ole">
            <p:oleObj spid="_x0000_s60418" name="Equation" r:id="rId3" imgW="1206360" imgH="609480" progId="">
              <p:embed/>
            </p:oleObj>
          </a:graphicData>
        </a:graphic>
      </p:graphicFrame>
      <p:sp>
        <p:nvSpPr>
          <p:cNvPr id="6"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45063"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4820"/>
                                        </p:tgtEl>
                                        <p:attrNameLst>
                                          <p:attrName>style.visibility</p:attrName>
                                        </p:attrNameLst>
                                      </p:cBhvr>
                                      <p:to>
                                        <p:strVal val="visible"/>
                                      </p:to>
                                    </p:set>
                                    <p:animEffect transition="in" filter="blinds(vertical)">
                                      <p:cBhvr>
                                        <p:cTn id="7" dur="500"/>
                                        <p:tgtEl>
                                          <p:spTgt spid="3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灯片编号占位符 1"/>
          <p:cNvSpPr>
            <a:spLocks noGrp="1"/>
          </p:cNvSpPr>
          <p:nvPr>
            <p:ph type="sldNum" sz="quarter" idx="10"/>
          </p:nvPr>
        </p:nvSpPr>
        <p:spPr>
          <a:noFill/>
        </p:spPr>
        <p:txBody>
          <a:bodyPr/>
          <a:lstStyle/>
          <a:p>
            <a:fld id="{1B7D1BFB-9254-443E-B095-98AAF7CEA20D}" type="slidenum">
              <a:rPr lang="en-US" altLang="zh-CN" smtClean="0"/>
              <a:pPr/>
              <a:t>66</a:t>
            </a:fld>
            <a:endParaRPr lang="en-US" altLang="zh-CN" smtClean="0"/>
          </a:p>
        </p:txBody>
      </p:sp>
      <p:graphicFrame>
        <p:nvGraphicFramePr>
          <p:cNvPr id="35842" name="Object 2"/>
          <p:cNvGraphicFramePr>
            <a:graphicFrameLocks noChangeAspect="1"/>
          </p:cNvGraphicFramePr>
          <p:nvPr/>
        </p:nvGraphicFramePr>
        <p:xfrm>
          <a:off x="1049338" y="3124200"/>
          <a:ext cx="2930525" cy="1049338"/>
        </p:xfrm>
        <a:graphic>
          <a:graphicData uri="http://schemas.openxmlformats.org/presentationml/2006/ole">
            <p:oleObj spid="_x0000_s61442" name="公式" r:id="rId3" imgW="1054080" imgH="393480" progId="">
              <p:embed/>
            </p:oleObj>
          </a:graphicData>
        </a:graphic>
      </p:graphicFrame>
      <p:graphicFrame>
        <p:nvGraphicFramePr>
          <p:cNvPr id="35843" name="Object 3"/>
          <p:cNvGraphicFramePr>
            <a:graphicFrameLocks noChangeAspect="1"/>
          </p:cNvGraphicFramePr>
          <p:nvPr/>
        </p:nvGraphicFramePr>
        <p:xfrm>
          <a:off x="1143000" y="2057400"/>
          <a:ext cx="3505200" cy="1055688"/>
        </p:xfrm>
        <a:graphic>
          <a:graphicData uri="http://schemas.openxmlformats.org/presentationml/2006/ole">
            <p:oleObj spid="_x0000_s61443" name="Equation" r:id="rId4" imgW="1307880" imgH="393480" progId="">
              <p:embed/>
            </p:oleObj>
          </a:graphicData>
        </a:graphic>
      </p:graphicFrame>
      <p:graphicFrame>
        <p:nvGraphicFramePr>
          <p:cNvPr id="35845" name="Object 5"/>
          <p:cNvGraphicFramePr>
            <a:graphicFrameLocks noChangeAspect="1"/>
          </p:cNvGraphicFramePr>
          <p:nvPr/>
        </p:nvGraphicFramePr>
        <p:xfrm>
          <a:off x="1066800" y="914400"/>
          <a:ext cx="6477000" cy="1044575"/>
        </p:xfrm>
        <a:graphic>
          <a:graphicData uri="http://schemas.openxmlformats.org/presentationml/2006/ole">
            <p:oleObj spid="_x0000_s61444" name="Equation" r:id="rId5" imgW="2222280" imgH="393480" progId="">
              <p:embed/>
            </p:oleObj>
          </a:graphicData>
        </a:graphic>
      </p:graphicFrame>
      <p:sp>
        <p:nvSpPr>
          <p:cNvPr id="35846" name="Text Box 6"/>
          <p:cNvSpPr txBox="1">
            <a:spLocks noChangeArrowheads="1"/>
          </p:cNvSpPr>
          <p:nvPr/>
        </p:nvSpPr>
        <p:spPr bwMode="auto">
          <a:xfrm>
            <a:off x="1066800" y="4191000"/>
            <a:ext cx="5257800" cy="579438"/>
          </a:xfrm>
          <a:prstGeom prst="rect">
            <a:avLst/>
          </a:prstGeom>
          <a:noFill/>
          <a:ln w="9525">
            <a:noFill/>
            <a:miter lim="800000"/>
            <a:headEnd/>
            <a:tailEnd/>
          </a:ln>
        </p:spPr>
        <p:txBody>
          <a:bodyPr>
            <a:spAutoFit/>
          </a:bodyPr>
          <a:lstStyle/>
          <a:p>
            <a:pPr>
              <a:spcBef>
                <a:spcPct val="50000"/>
              </a:spcBef>
            </a:pPr>
            <a:r>
              <a:rPr lang="zh-CN" altLang="en-US" sz="3200" b="1">
                <a:latin typeface="宋体" pitchFamily="2" charset="-122"/>
              </a:rPr>
              <a:t>共有</a:t>
            </a:r>
            <a:r>
              <a:rPr lang="en-US" altLang="zh-CN" sz="3200" b="1">
                <a:latin typeface="宋体" pitchFamily="2" charset="-122"/>
              </a:rPr>
              <a:t>142</a:t>
            </a:r>
            <a:r>
              <a:rPr lang="zh-CN" altLang="en-US" sz="3200" b="1">
                <a:latin typeface="宋体" pitchFamily="2" charset="-122"/>
              </a:rPr>
              <a:t>条暗纹</a:t>
            </a:r>
          </a:p>
        </p:txBody>
      </p:sp>
      <p:sp>
        <p:nvSpPr>
          <p:cNvPr id="7"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46088"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5845"/>
                                        </p:tgtEl>
                                        <p:attrNameLst>
                                          <p:attrName>style.visibility</p:attrName>
                                        </p:attrNameLst>
                                      </p:cBhvr>
                                      <p:to>
                                        <p:strVal val="visible"/>
                                      </p:to>
                                    </p:set>
                                    <p:animEffect transition="in" filter="blinds(vertical)">
                                      <p:cBhvr>
                                        <p:cTn id="7" dur="500"/>
                                        <p:tgtEl>
                                          <p:spTgt spid="3584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35843"/>
                                        </p:tgtEl>
                                        <p:attrNameLst>
                                          <p:attrName>style.visibility</p:attrName>
                                        </p:attrNameLst>
                                      </p:cBhvr>
                                      <p:to>
                                        <p:strVal val="visible"/>
                                      </p:to>
                                    </p:set>
                                    <p:animEffect transition="in" filter="blinds(vertical)">
                                      <p:cBhvr>
                                        <p:cTn id="12" dur="500"/>
                                        <p:tgtEl>
                                          <p:spTgt spid="3584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35842"/>
                                        </p:tgtEl>
                                        <p:attrNameLst>
                                          <p:attrName>style.visibility</p:attrName>
                                        </p:attrNameLst>
                                      </p:cBhvr>
                                      <p:to>
                                        <p:strVal val="visible"/>
                                      </p:to>
                                    </p:set>
                                    <p:animEffect transition="in" filter="barn(outVertical)">
                                      <p:cBhvr>
                                        <p:cTn id="17" dur="500"/>
                                        <p:tgtEl>
                                          <p:spTgt spid="3584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5846"/>
                                        </p:tgtEl>
                                        <p:attrNameLst>
                                          <p:attrName>style.visibility</p:attrName>
                                        </p:attrNameLst>
                                      </p:cBhvr>
                                      <p:to>
                                        <p:strVal val="visible"/>
                                      </p:to>
                                    </p:set>
                                    <p:animEffect transition="in" filter="blinds(horizontal)">
                                      <p:cBhvr>
                                        <p:cTn id="22" dur="500"/>
                                        <p:tgtEl>
                                          <p:spTgt spid="35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6"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5" name="灯片编号占位符 1"/>
          <p:cNvSpPr>
            <a:spLocks noGrp="1"/>
          </p:cNvSpPr>
          <p:nvPr>
            <p:ph type="sldNum" sz="quarter" idx="10"/>
          </p:nvPr>
        </p:nvSpPr>
        <p:spPr>
          <a:noFill/>
        </p:spPr>
        <p:txBody>
          <a:bodyPr/>
          <a:lstStyle/>
          <a:p>
            <a:fld id="{E996039A-E3F6-4CF4-9BC4-3823EE553672}" type="slidenum">
              <a:rPr lang="en-US" altLang="zh-CN" smtClean="0"/>
              <a:pPr/>
              <a:t>67</a:t>
            </a:fld>
            <a:endParaRPr lang="en-US" altLang="zh-CN" smtClean="0"/>
          </a:p>
        </p:txBody>
      </p:sp>
      <p:sp>
        <p:nvSpPr>
          <p:cNvPr id="47116" name="Rectangle 3"/>
          <p:cNvSpPr>
            <a:spLocks noChangeArrowheads="1"/>
          </p:cNvSpPr>
          <p:nvPr/>
        </p:nvSpPr>
        <p:spPr bwMode="auto">
          <a:xfrm>
            <a:off x="4495800" y="2478088"/>
            <a:ext cx="4191000" cy="3333750"/>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47117" name="Freeform 4" descr="70%"/>
          <p:cNvSpPr>
            <a:spLocks/>
          </p:cNvSpPr>
          <p:nvPr/>
        </p:nvSpPr>
        <p:spPr bwMode="auto">
          <a:xfrm flipH="1">
            <a:off x="5181600" y="3224213"/>
            <a:ext cx="3200400" cy="331787"/>
          </a:xfrm>
          <a:custGeom>
            <a:avLst/>
            <a:gdLst>
              <a:gd name="T0" fmla="*/ 0 w 2016"/>
              <a:gd name="T1" fmla="*/ 2147483647 h 192"/>
              <a:gd name="T2" fmla="*/ 2147483647 w 2016"/>
              <a:gd name="T3" fmla="*/ 2147483647 h 192"/>
              <a:gd name="T4" fmla="*/ 2147483647 w 2016"/>
              <a:gd name="T5" fmla="*/ 0 h 192"/>
              <a:gd name="T6" fmla="*/ 0 w 2016"/>
              <a:gd name="T7" fmla="*/ 0 h 192"/>
              <a:gd name="T8" fmla="*/ 0 w 2016"/>
              <a:gd name="T9" fmla="*/ 2147483647 h 192"/>
              <a:gd name="T10" fmla="*/ 0 60000 65536"/>
              <a:gd name="T11" fmla="*/ 0 60000 65536"/>
              <a:gd name="T12" fmla="*/ 0 60000 65536"/>
              <a:gd name="T13" fmla="*/ 0 60000 65536"/>
              <a:gd name="T14" fmla="*/ 0 60000 65536"/>
              <a:gd name="T15" fmla="*/ 0 w 2016"/>
              <a:gd name="T16" fmla="*/ 0 h 192"/>
              <a:gd name="T17" fmla="*/ 2016 w 2016"/>
              <a:gd name="T18" fmla="*/ 192 h 192"/>
            </a:gdLst>
            <a:ahLst/>
            <a:cxnLst>
              <a:cxn ang="T10">
                <a:pos x="T0" y="T1"/>
              </a:cxn>
              <a:cxn ang="T11">
                <a:pos x="T2" y="T3"/>
              </a:cxn>
              <a:cxn ang="T12">
                <a:pos x="T4" y="T5"/>
              </a:cxn>
              <a:cxn ang="T13">
                <a:pos x="T6" y="T7"/>
              </a:cxn>
              <a:cxn ang="T14">
                <a:pos x="T8" y="T9"/>
              </a:cxn>
            </a:cxnLst>
            <a:rect l="T15" t="T16" r="T17" b="T18"/>
            <a:pathLst>
              <a:path w="2016" h="192">
                <a:moveTo>
                  <a:pt x="0" y="192"/>
                </a:moveTo>
                <a:lnTo>
                  <a:pt x="2016" y="192"/>
                </a:lnTo>
                <a:lnTo>
                  <a:pt x="672" y="0"/>
                </a:lnTo>
                <a:lnTo>
                  <a:pt x="0" y="0"/>
                </a:lnTo>
                <a:lnTo>
                  <a:pt x="0" y="192"/>
                </a:lnTo>
                <a:close/>
              </a:path>
            </a:pathLst>
          </a:custGeom>
          <a:pattFill prst="pct70">
            <a:fgClr>
              <a:srgbClr val="66CCFF"/>
            </a:fgClr>
            <a:bgClr>
              <a:srgbClr val="FFFFFF"/>
            </a:bgClr>
          </a:pattFill>
          <a:ln w="9525">
            <a:solidFill>
              <a:srgbClr val="CC00FF"/>
            </a:solidFill>
            <a:round/>
            <a:headEnd/>
            <a:tailEnd/>
          </a:ln>
        </p:spPr>
        <p:txBody>
          <a:bodyPr anchor="ctr">
            <a:spAutoFit/>
          </a:bodyPr>
          <a:lstStyle/>
          <a:p>
            <a:endParaRPr lang="zh-CN" altLang="en-US"/>
          </a:p>
        </p:txBody>
      </p:sp>
      <p:sp>
        <p:nvSpPr>
          <p:cNvPr id="36869" name="Text Box 5"/>
          <p:cNvSpPr txBox="1">
            <a:spLocks noChangeArrowheads="1"/>
          </p:cNvSpPr>
          <p:nvPr/>
        </p:nvSpPr>
        <p:spPr bwMode="auto">
          <a:xfrm>
            <a:off x="4495800" y="1979613"/>
            <a:ext cx="4191000" cy="528637"/>
          </a:xfrm>
          <a:prstGeom prst="rect">
            <a:avLst/>
          </a:prstGeom>
          <a:gradFill rotWithShape="0">
            <a:gsLst>
              <a:gs pos="0">
                <a:schemeClr val="accent1"/>
              </a:gs>
              <a:gs pos="50000">
                <a:srgbClr val="FFFFFF"/>
              </a:gs>
              <a:gs pos="100000">
                <a:schemeClr val="accent1"/>
              </a:gs>
            </a:gsLst>
            <a:lin ang="5400000" scaled="1"/>
          </a:gradFill>
          <a:ln w="9525">
            <a:solidFill>
              <a:srgbClr val="990099"/>
            </a:solidFill>
            <a:miter lim="800000"/>
            <a:headEnd/>
            <a:tailEnd/>
          </a:ln>
          <a:effectLst/>
        </p:spPr>
        <p:txBody>
          <a:bodyPr>
            <a:spAutoFit/>
          </a:bodyPr>
          <a:lstStyle/>
          <a:p>
            <a:pPr>
              <a:spcBef>
                <a:spcPct val="50000"/>
              </a:spcBef>
              <a:defRPr/>
            </a:pPr>
            <a:r>
              <a:rPr lang="en-US" altLang="zh-CN" sz="2800" b="1">
                <a:solidFill>
                  <a:srgbClr val="CC0000"/>
                </a:solidFill>
                <a:latin typeface="宋体" pitchFamily="2" charset="-122"/>
              </a:rPr>
              <a:t>(</a:t>
            </a:r>
            <a:r>
              <a:rPr lang="en-US" altLang="zh-CN" sz="2800" b="1">
                <a:solidFill>
                  <a:srgbClr val="CC0000"/>
                </a:solidFill>
                <a:latin typeface="Times New Roman" pitchFamily="18" charset="0"/>
              </a:rPr>
              <a:t>2</a:t>
            </a:r>
            <a:r>
              <a:rPr lang="en-US" altLang="zh-CN" sz="2800" b="1">
                <a:solidFill>
                  <a:srgbClr val="CC0000"/>
                </a:solidFill>
                <a:latin typeface="宋体" pitchFamily="2" charset="-122"/>
              </a:rPr>
              <a:t>)</a:t>
            </a:r>
            <a:r>
              <a:rPr lang="zh-CN" altLang="en-US" sz="2800" b="1">
                <a:solidFill>
                  <a:srgbClr val="070000"/>
                </a:solidFill>
                <a:latin typeface="Times New Roman" pitchFamily="18" charset="0"/>
              </a:rPr>
              <a:t>测膜厚</a:t>
            </a:r>
          </a:p>
        </p:txBody>
      </p:sp>
      <p:sp>
        <p:nvSpPr>
          <p:cNvPr id="47119" name="Rectangle 6"/>
          <p:cNvSpPr>
            <a:spLocks noChangeArrowheads="1"/>
          </p:cNvSpPr>
          <p:nvPr/>
        </p:nvSpPr>
        <p:spPr bwMode="auto">
          <a:xfrm>
            <a:off x="5181600" y="3556000"/>
            <a:ext cx="3200400" cy="414338"/>
          </a:xfrm>
          <a:prstGeom prst="rect">
            <a:avLst/>
          </a:prstGeom>
          <a:solidFill>
            <a:srgbClr val="ADFFEF">
              <a:alpha val="50195"/>
            </a:srgbClr>
          </a:solidFill>
          <a:ln w="12700">
            <a:solidFill>
              <a:schemeClr val="tx2"/>
            </a:solidFill>
            <a:miter lim="800000"/>
            <a:headEnd/>
            <a:tailEnd/>
          </a:ln>
        </p:spPr>
        <p:txBody>
          <a:bodyPr wrap="none" anchor="ctr"/>
          <a:lstStyle/>
          <a:p>
            <a:endParaRPr lang="zh-CN" altLang="en-US"/>
          </a:p>
        </p:txBody>
      </p:sp>
      <p:graphicFrame>
        <p:nvGraphicFramePr>
          <p:cNvPr id="47106" name="Object 7"/>
          <p:cNvGraphicFramePr>
            <a:graphicFrameLocks noChangeAspect="1"/>
          </p:cNvGraphicFramePr>
          <p:nvPr/>
        </p:nvGraphicFramePr>
        <p:xfrm>
          <a:off x="6143625" y="3635375"/>
          <a:ext cx="333375" cy="325438"/>
        </p:xfrm>
        <a:graphic>
          <a:graphicData uri="http://schemas.openxmlformats.org/presentationml/2006/ole">
            <p:oleObj spid="_x0000_s62466" name="Equation" r:id="rId3" imgW="190440" imgH="177480" progId="">
              <p:embed/>
            </p:oleObj>
          </a:graphicData>
        </a:graphic>
      </p:graphicFrame>
      <p:sp>
        <p:nvSpPr>
          <p:cNvPr id="47120" name="Line 8"/>
          <p:cNvSpPr>
            <a:spLocks noChangeShapeType="1"/>
          </p:cNvSpPr>
          <p:nvPr/>
        </p:nvSpPr>
        <p:spPr bwMode="auto">
          <a:xfrm>
            <a:off x="8153400" y="3198813"/>
            <a:ext cx="0" cy="381000"/>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graphicFrame>
        <p:nvGraphicFramePr>
          <p:cNvPr id="47107" name="Object 9"/>
          <p:cNvGraphicFramePr>
            <a:graphicFrameLocks noChangeAspect="1"/>
          </p:cNvGraphicFramePr>
          <p:nvPr/>
        </p:nvGraphicFramePr>
        <p:xfrm>
          <a:off x="8170863" y="3198813"/>
          <a:ext cx="287337" cy="339725"/>
        </p:xfrm>
        <a:graphic>
          <a:graphicData uri="http://schemas.openxmlformats.org/presentationml/2006/ole">
            <p:oleObj spid="_x0000_s62467" name="公式" r:id="rId4" imgW="152280" imgH="190440" progId="">
              <p:embed/>
            </p:oleObj>
          </a:graphicData>
        </a:graphic>
      </p:graphicFrame>
      <p:graphicFrame>
        <p:nvGraphicFramePr>
          <p:cNvPr id="47108" name="Object 10"/>
          <p:cNvGraphicFramePr>
            <a:graphicFrameLocks noChangeAspect="1"/>
          </p:cNvGraphicFramePr>
          <p:nvPr/>
        </p:nvGraphicFramePr>
        <p:xfrm>
          <a:off x="5286375" y="3122613"/>
          <a:ext cx="252413" cy="381000"/>
        </p:xfrm>
        <a:graphic>
          <a:graphicData uri="http://schemas.openxmlformats.org/presentationml/2006/ole">
            <p:oleObj spid="_x0000_s62468" name="公式" r:id="rId5" imgW="215640" imgH="317160" progId="">
              <p:embed/>
            </p:oleObj>
          </a:graphicData>
        </a:graphic>
      </p:graphicFrame>
      <p:graphicFrame>
        <p:nvGraphicFramePr>
          <p:cNvPr id="47109" name="Object 11"/>
          <p:cNvGraphicFramePr>
            <a:graphicFrameLocks noChangeAspect="1"/>
          </p:cNvGraphicFramePr>
          <p:nvPr/>
        </p:nvGraphicFramePr>
        <p:xfrm>
          <a:off x="5264150" y="3551238"/>
          <a:ext cx="298450" cy="409575"/>
        </p:xfrm>
        <a:graphic>
          <a:graphicData uri="http://schemas.openxmlformats.org/presentationml/2006/ole">
            <p:oleObj spid="_x0000_s62469" name="公式" r:id="rId6" imgW="241200" imgH="317160" progId="">
              <p:embed/>
            </p:oleObj>
          </a:graphicData>
        </a:graphic>
      </p:graphicFrame>
      <p:graphicFrame>
        <p:nvGraphicFramePr>
          <p:cNvPr id="47110" name="Object 12"/>
          <p:cNvGraphicFramePr>
            <a:graphicFrameLocks noChangeAspect="1"/>
          </p:cNvGraphicFramePr>
          <p:nvPr/>
        </p:nvGraphicFramePr>
        <p:xfrm>
          <a:off x="7256463" y="3222625"/>
          <a:ext cx="515937" cy="368300"/>
        </p:xfrm>
        <a:graphic>
          <a:graphicData uri="http://schemas.openxmlformats.org/presentationml/2006/ole">
            <p:oleObj spid="_x0000_s62470" name="Equation" r:id="rId7" imgW="342720" imgH="215640" progId="">
              <p:embed/>
            </p:oleObj>
          </a:graphicData>
        </a:graphic>
      </p:graphicFrame>
      <p:grpSp>
        <p:nvGrpSpPr>
          <p:cNvPr id="2" name="Group 13"/>
          <p:cNvGrpSpPr>
            <a:grpSpLocks/>
          </p:cNvGrpSpPr>
          <p:nvPr/>
        </p:nvGrpSpPr>
        <p:grpSpPr bwMode="auto">
          <a:xfrm>
            <a:off x="685800" y="1349375"/>
            <a:ext cx="3733800" cy="4876800"/>
            <a:chOff x="288" y="960"/>
            <a:chExt cx="2352" cy="3120"/>
          </a:xfrm>
        </p:grpSpPr>
        <p:grpSp>
          <p:nvGrpSpPr>
            <p:cNvPr id="3" name="Group 14"/>
            <p:cNvGrpSpPr>
              <a:grpSpLocks/>
            </p:cNvGrpSpPr>
            <p:nvPr/>
          </p:nvGrpSpPr>
          <p:grpSpPr bwMode="auto">
            <a:xfrm>
              <a:off x="288" y="960"/>
              <a:ext cx="2352" cy="3120"/>
              <a:chOff x="288" y="912"/>
              <a:chExt cx="2352" cy="3069"/>
            </a:xfrm>
          </p:grpSpPr>
          <p:sp>
            <p:nvSpPr>
              <p:cNvPr id="36879" name="Text Box 15"/>
              <p:cNvSpPr txBox="1">
                <a:spLocks noChangeArrowheads="1"/>
              </p:cNvSpPr>
              <p:nvPr/>
            </p:nvSpPr>
            <p:spPr bwMode="auto">
              <a:xfrm>
                <a:off x="288" y="912"/>
                <a:ext cx="2352" cy="371"/>
              </a:xfrm>
              <a:prstGeom prst="rect">
                <a:avLst/>
              </a:prstGeom>
              <a:gradFill rotWithShape="0">
                <a:gsLst>
                  <a:gs pos="0">
                    <a:schemeClr val="accent1"/>
                  </a:gs>
                  <a:gs pos="50000">
                    <a:schemeClr val="bg1"/>
                  </a:gs>
                  <a:gs pos="100000">
                    <a:schemeClr val="accent1"/>
                  </a:gs>
                </a:gsLst>
                <a:lin ang="5400000" scaled="1"/>
              </a:gradFill>
              <a:ln w="9525">
                <a:solidFill>
                  <a:schemeClr val="tx2"/>
                </a:solidFill>
                <a:miter lim="800000"/>
                <a:headEnd/>
                <a:tailEnd/>
              </a:ln>
              <a:effectLst/>
            </p:spPr>
            <p:txBody>
              <a:bodyPr>
                <a:spAutoFit/>
              </a:bodyPr>
              <a:lstStyle/>
              <a:p>
                <a:pPr>
                  <a:spcBef>
                    <a:spcPct val="50000"/>
                  </a:spcBef>
                  <a:defRPr/>
                </a:pPr>
                <a:r>
                  <a:rPr lang="en-US" altLang="zh-CN" sz="2800" b="1">
                    <a:solidFill>
                      <a:srgbClr val="CC0000"/>
                    </a:solidFill>
                    <a:latin typeface="宋体" pitchFamily="2" charset="-122"/>
                  </a:rPr>
                  <a:t>(</a:t>
                </a:r>
                <a:r>
                  <a:rPr lang="en-US" altLang="zh-CN" sz="2800" b="1">
                    <a:solidFill>
                      <a:srgbClr val="CC0000"/>
                    </a:solidFill>
                    <a:latin typeface="Times New Roman" pitchFamily="18" charset="0"/>
                  </a:rPr>
                  <a:t>1</a:t>
                </a:r>
                <a:r>
                  <a:rPr lang="en-US" altLang="zh-CN" sz="3200" b="1">
                    <a:solidFill>
                      <a:srgbClr val="CC0000"/>
                    </a:solidFill>
                    <a:latin typeface="宋体" pitchFamily="2" charset="-122"/>
                  </a:rPr>
                  <a:t>)</a:t>
                </a:r>
                <a:r>
                  <a:rPr lang="zh-CN" altLang="en-US" sz="2800" b="1">
                    <a:solidFill>
                      <a:srgbClr val="070000"/>
                    </a:solidFill>
                    <a:latin typeface="Times New Roman" pitchFamily="18" charset="0"/>
                  </a:rPr>
                  <a:t>干涉膨胀仪</a:t>
                </a:r>
              </a:p>
            </p:txBody>
          </p:sp>
          <p:sp>
            <p:nvSpPr>
              <p:cNvPr id="47178" name="Rectangle 16"/>
              <p:cNvSpPr>
                <a:spLocks noChangeArrowheads="1"/>
              </p:cNvSpPr>
              <p:nvPr/>
            </p:nvSpPr>
            <p:spPr bwMode="auto">
              <a:xfrm>
                <a:off x="288" y="1245"/>
                <a:ext cx="2352" cy="2736"/>
              </a:xfrm>
              <a:prstGeom prst="rect">
                <a:avLst/>
              </a:prstGeom>
              <a:solidFill>
                <a:schemeClr val="bg1"/>
              </a:solidFill>
              <a:ln w="9525">
                <a:solidFill>
                  <a:schemeClr val="tx1"/>
                </a:solidFill>
                <a:miter lim="800000"/>
                <a:headEnd/>
                <a:tailEnd/>
              </a:ln>
            </p:spPr>
            <p:txBody>
              <a:bodyPr wrap="none" anchor="ctr"/>
              <a:lstStyle/>
              <a:p>
                <a:endParaRPr lang="zh-CN" altLang="en-US"/>
              </a:p>
            </p:txBody>
          </p:sp>
        </p:grpSp>
        <p:sp>
          <p:nvSpPr>
            <p:cNvPr id="47167" name="Rectangle 17"/>
            <p:cNvSpPr>
              <a:spLocks noChangeArrowheads="1"/>
            </p:cNvSpPr>
            <p:nvPr/>
          </p:nvSpPr>
          <p:spPr bwMode="auto">
            <a:xfrm>
              <a:off x="672" y="1714"/>
              <a:ext cx="1731" cy="103"/>
            </a:xfrm>
            <a:prstGeom prst="rect">
              <a:avLst/>
            </a:prstGeom>
            <a:solidFill>
              <a:srgbClr val="00FFCC">
                <a:alpha val="50195"/>
              </a:srgbClr>
            </a:solidFill>
            <a:ln w="9525">
              <a:solidFill>
                <a:srgbClr val="000000"/>
              </a:solidFill>
              <a:miter lim="800000"/>
              <a:headEnd/>
              <a:tailEnd/>
            </a:ln>
          </p:spPr>
          <p:txBody>
            <a:bodyPr wrap="none" anchor="ctr"/>
            <a:lstStyle/>
            <a:p>
              <a:endParaRPr lang="zh-CN" altLang="en-US"/>
            </a:p>
          </p:txBody>
        </p:sp>
        <p:sp>
          <p:nvSpPr>
            <p:cNvPr id="47168" name="Rectangle 18" descr="深色下对角线"/>
            <p:cNvSpPr>
              <a:spLocks noChangeArrowheads="1"/>
            </p:cNvSpPr>
            <p:nvPr/>
          </p:nvSpPr>
          <p:spPr bwMode="auto">
            <a:xfrm>
              <a:off x="672" y="2777"/>
              <a:ext cx="1731" cy="103"/>
            </a:xfrm>
            <a:prstGeom prst="rect">
              <a:avLst/>
            </a:prstGeom>
            <a:pattFill prst="dkDnDiag">
              <a:fgClr>
                <a:srgbClr val="000099"/>
              </a:fgClr>
              <a:bgClr>
                <a:srgbClr val="FFFFFF"/>
              </a:bgClr>
            </a:pattFill>
            <a:ln w="9525">
              <a:solidFill>
                <a:srgbClr val="000000"/>
              </a:solidFill>
              <a:miter lim="800000"/>
              <a:headEnd/>
              <a:tailEnd/>
            </a:ln>
          </p:spPr>
          <p:txBody>
            <a:bodyPr wrap="none" anchor="ctr"/>
            <a:lstStyle/>
            <a:p>
              <a:endParaRPr lang="zh-CN" altLang="en-US"/>
            </a:p>
          </p:txBody>
        </p:sp>
        <p:sp>
          <p:nvSpPr>
            <p:cNvPr id="47169" name="Rectangle 19" descr="深色下对角线"/>
            <p:cNvSpPr>
              <a:spLocks noChangeArrowheads="1"/>
            </p:cNvSpPr>
            <p:nvPr/>
          </p:nvSpPr>
          <p:spPr bwMode="auto">
            <a:xfrm>
              <a:off x="805" y="1817"/>
              <a:ext cx="200" cy="967"/>
            </a:xfrm>
            <a:prstGeom prst="rect">
              <a:avLst/>
            </a:prstGeom>
            <a:pattFill prst="dkDnDiag">
              <a:fgClr>
                <a:srgbClr val="0000CC"/>
              </a:fgClr>
              <a:bgClr>
                <a:schemeClr val="accent1"/>
              </a:bgClr>
            </a:pattFill>
            <a:ln w="9525">
              <a:solidFill>
                <a:srgbClr val="000000"/>
              </a:solidFill>
              <a:miter lim="800000"/>
              <a:headEnd/>
              <a:tailEnd/>
            </a:ln>
          </p:spPr>
          <p:txBody>
            <a:bodyPr wrap="none" anchor="ctr"/>
            <a:lstStyle/>
            <a:p>
              <a:endParaRPr lang="zh-CN" altLang="en-US"/>
            </a:p>
          </p:txBody>
        </p:sp>
        <p:sp>
          <p:nvSpPr>
            <p:cNvPr id="47170" name="Rectangle 20" descr="深色下对角线"/>
            <p:cNvSpPr>
              <a:spLocks noChangeArrowheads="1"/>
            </p:cNvSpPr>
            <p:nvPr/>
          </p:nvSpPr>
          <p:spPr bwMode="auto">
            <a:xfrm>
              <a:off x="2070" y="1817"/>
              <a:ext cx="200" cy="967"/>
            </a:xfrm>
            <a:prstGeom prst="rect">
              <a:avLst/>
            </a:prstGeom>
            <a:pattFill prst="dkDnDiag">
              <a:fgClr>
                <a:srgbClr val="0000CC"/>
              </a:fgClr>
              <a:bgClr>
                <a:schemeClr val="accent1"/>
              </a:bgClr>
            </a:pattFill>
            <a:ln w="9525">
              <a:solidFill>
                <a:srgbClr val="000000"/>
              </a:solidFill>
              <a:miter lim="800000"/>
              <a:headEnd/>
              <a:tailEnd/>
            </a:ln>
          </p:spPr>
          <p:txBody>
            <a:bodyPr wrap="none" anchor="ctr"/>
            <a:lstStyle/>
            <a:p>
              <a:endParaRPr lang="zh-CN" altLang="en-US"/>
            </a:p>
          </p:txBody>
        </p:sp>
        <p:sp>
          <p:nvSpPr>
            <p:cNvPr id="47171" name="Freeform 21" descr="深色上对角线"/>
            <p:cNvSpPr>
              <a:spLocks/>
            </p:cNvSpPr>
            <p:nvPr/>
          </p:nvSpPr>
          <p:spPr bwMode="auto">
            <a:xfrm>
              <a:off x="1200" y="1920"/>
              <a:ext cx="665" cy="864"/>
            </a:xfrm>
            <a:custGeom>
              <a:avLst/>
              <a:gdLst>
                <a:gd name="T0" fmla="*/ 0 w 480"/>
                <a:gd name="T1" fmla="*/ 6452 h 672"/>
                <a:gd name="T2" fmla="*/ 0 w 480"/>
                <a:gd name="T3" fmla="*/ 0 h 672"/>
                <a:gd name="T4" fmla="*/ 9023 w 480"/>
                <a:gd name="T5" fmla="*/ 918 h 672"/>
                <a:gd name="T6" fmla="*/ 9023 w 480"/>
                <a:gd name="T7" fmla="*/ 6452 h 672"/>
                <a:gd name="T8" fmla="*/ 0 w 480"/>
                <a:gd name="T9" fmla="*/ 6452 h 672"/>
                <a:gd name="T10" fmla="*/ 0 60000 65536"/>
                <a:gd name="T11" fmla="*/ 0 60000 65536"/>
                <a:gd name="T12" fmla="*/ 0 60000 65536"/>
                <a:gd name="T13" fmla="*/ 0 60000 65536"/>
                <a:gd name="T14" fmla="*/ 0 60000 65536"/>
                <a:gd name="T15" fmla="*/ 0 w 480"/>
                <a:gd name="T16" fmla="*/ 0 h 672"/>
                <a:gd name="T17" fmla="*/ 480 w 480"/>
                <a:gd name="T18" fmla="*/ 672 h 672"/>
              </a:gdLst>
              <a:ahLst/>
              <a:cxnLst>
                <a:cxn ang="T10">
                  <a:pos x="T0" y="T1"/>
                </a:cxn>
                <a:cxn ang="T11">
                  <a:pos x="T2" y="T3"/>
                </a:cxn>
                <a:cxn ang="T12">
                  <a:pos x="T4" y="T5"/>
                </a:cxn>
                <a:cxn ang="T13">
                  <a:pos x="T6" y="T7"/>
                </a:cxn>
                <a:cxn ang="T14">
                  <a:pos x="T8" y="T9"/>
                </a:cxn>
              </a:cxnLst>
              <a:rect l="T15" t="T16" r="T17" b="T18"/>
              <a:pathLst>
                <a:path w="480" h="672">
                  <a:moveTo>
                    <a:pt x="0" y="672"/>
                  </a:moveTo>
                  <a:lnTo>
                    <a:pt x="0" y="0"/>
                  </a:lnTo>
                  <a:lnTo>
                    <a:pt x="480" y="96"/>
                  </a:lnTo>
                  <a:lnTo>
                    <a:pt x="480" y="672"/>
                  </a:lnTo>
                  <a:lnTo>
                    <a:pt x="0" y="672"/>
                  </a:lnTo>
                  <a:close/>
                </a:path>
              </a:pathLst>
            </a:custGeom>
            <a:pattFill prst="dkUpDiag">
              <a:fgClr>
                <a:srgbClr val="CC9900"/>
              </a:fgClr>
              <a:bgClr>
                <a:srgbClr val="FFFF99"/>
              </a:bgClr>
            </a:pattFill>
            <a:ln w="9525">
              <a:solidFill>
                <a:srgbClr val="000000"/>
              </a:solidFill>
              <a:round/>
              <a:headEnd/>
              <a:tailEnd/>
            </a:ln>
          </p:spPr>
          <p:txBody>
            <a:bodyPr wrap="none" anchor="ctr"/>
            <a:lstStyle/>
            <a:p>
              <a:endParaRPr lang="zh-CN" altLang="en-US"/>
            </a:p>
          </p:txBody>
        </p:sp>
        <p:sp>
          <p:nvSpPr>
            <p:cNvPr id="47172" name="Line 22"/>
            <p:cNvSpPr>
              <a:spLocks noChangeShapeType="1"/>
            </p:cNvSpPr>
            <p:nvPr/>
          </p:nvSpPr>
          <p:spPr bwMode="auto">
            <a:xfrm flipH="1">
              <a:off x="472" y="2784"/>
              <a:ext cx="733" cy="0"/>
            </a:xfrm>
            <a:prstGeom prst="line">
              <a:avLst/>
            </a:prstGeom>
            <a:noFill/>
            <a:ln w="19050">
              <a:solidFill>
                <a:srgbClr val="FF0066"/>
              </a:solidFill>
              <a:prstDash val="dash"/>
              <a:round/>
              <a:headEnd type="none" w="sm" len="lg"/>
              <a:tailEnd/>
            </a:ln>
          </p:spPr>
          <p:txBody>
            <a:bodyPr wrap="none" anchor="ctr"/>
            <a:lstStyle/>
            <a:p>
              <a:endParaRPr lang="zh-CN" altLang="en-US"/>
            </a:p>
          </p:txBody>
        </p:sp>
        <p:sp>
          <p:nvSpPr>
            <p:cNvPr id="47173" name="Line 23"/>
            <p:cNvSpPr>
              <a:spLocks noChangeShapeType="1"/>
            </p:cNvSpPr>
            <p:nvPr/>
          </p:nvSpPr>
          <p:spPr bwMode="auto">
            <a:xfrm>
              <a:off x="624" y="1920"/>
              <a:ext cx="0" cy="864"/>
            </a:xfrm>
            <a:prstGeom prst="line">
              <a:avLst/>
            </a:prstGeom>
            <a:noFill/>
            <a:ln w="19050">
              <a:solidFill>
                <a:srgbClr val="FF0066"/>
              </a:solidFill>
              <a:prstDash val="dash"/>
              <a:round/>
              <a:headEnd type="triangle" w="sm" len="lg"/>
              <a:tailEnd type="triangle" w="sm" len="lg"/>
            </a:ln>
          </p:spPr>
          <p:txBody>
            <a:bodyPr wrap="none" anchor="ctr"/>
            <a:lstStyle/>
            <a:p>
              <a:endParaRPr lang="zh-CN" altLang="en-US"/>
            </a:p>
          </p:txBody>
        </p:sp>
        <p:graphicFrame>
          <p:nvGraphicFramePr>
            <p:cNvPr id="47114" name="Object 24"/>
            <p:cNvGraphicFramePr>
              <a:graphicFrameLocks noChangeAspect="1"/>
            </p:cNvGraphicFramePr>
            <p:nvPr/>
          </p:nvGraphicFramePr>
          <p:xfrm>
            <a:off x="376" y="2180"/>
            <a:ext cx="296" cy="364"/>
          </p:xfrm>
          <a:graphic>
            <a:graphicData uri="http://schemas.openxmlformats.org/presentationml/2006/ole">
              <p:oleObj spid="_x0000_s62474" name="公式" r:id="rId8" imgW="177480" imgH="330120" progId="">
                <p:embed/>
              </p:oleObj>
            </a:graphicData>
          </a:graphic>
        </p:graphicFrame>
        <p:grpSp>
          <p:nvGrpSpPr>
            <p:cNvPr id="4" name="Group 25"/>
            <p:cNvGrpSpPr>
              <a:grpSpLocks/>
            </p:cNvGrpSpPr>
            <p:nvPr/>
          </p:nvGrpSpPr>
          <p:grpSpPr bwMode="auto">
            <a:xfrm>
              <a:off x="1344" y="1388"/>
              <a:ext cx="288" cy="244"/>
              <a:chOff x="1200" y="1200"/>
              <a:chExt cx="288" cy="336"/>
            </a:xfrm>
          </p:grpSpPr>
          <p:sp>
            <p:nvSpPr>
              <p:cNvPr id="36890" name="Rectangle 26"/>
              <p:cNvSpPr>
                <a:spLocks noChangeArrowheads="1"/>
              </p:cNvSpPr>
              <p:nvPr/>
            </p:nvSpPr>
            <p:spPr bwMode="auto">
              <a:xfrm>
                <a:off x="1200" y="1198"/>
                <a:ext cx="288" cy="242"/>
              </a:xfrm>
              <a:prstGeom prst="rect">
                <a:avLst/>
              </a:prstGeom>
              <a:gradFill rotWithShape="0">
                <a:gsLst>
                  <a:gs pos="0">
                    <a:schemeClr val="accent1">
                      <a:gamma/>
                      <a:shade val="36078"/>
                      <a:invGamma/>
                    </a:schemeClr>
                  </a:gs>
                  <a:gs pos="50000">
                    <a:schemeClr val="accent1"/>
                  </a:gs>
                  <a:gs pos="100000">
                    <a:schemeClr val="accent1">
                      <a:gamma/>
                      <a:shade val="36078"/>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sp>
            <p:nvSpPr>
              <p:cNvPr id="36891" name="AutoShape 27"/>
              <p:cNvSpPr>
                <a:spLocks noChangeArrowheads="1"/>
              </p:cNvSpPr>
              <p:nvPr/>
            </p:nvSpPr>
            <p:spPr bwMode="auto">
              <a:xfrm>
                <a:off x="1200" y="1440"/>
                <a:ext cx="288" cy="98"/>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rotWithShape="0">
                <a:gsLst>
                  <a:gs pos="0">
                    <a:schemeClr val="accent1">
                      <a:gamma/>
                      <a:shade val="26275"/>
                      <a:invGamma/>
                    </a:schemeClr>
                  </a:gs>
                  <a:gs pos="50000">
                    <a:schemeClr val="accent1"/>
                  </a:gs>
                  <a:gs pos="100000">
                    <a:schemeClr val="accent1">
                      <a:gamma/>
                      <a:shade val="26275"/>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grpSp>
      </p:grpSp>
      <p:sp>
        <p:nvSpPr>
          <p:cNvPr id="47122" name="Line 28"/>
          <p:cNvSpPr>
            <a:spLocks noChangeShapeType="1"/>
          </p:cNvSpPr>
          <p:nvPr/>
        </p:nvSpPr>
        <p:spPr bwMode="auto">
          <a:xfrm flipH="1">
            <a:off x="990600" y="2873375"/>
            <a:ext cx="1144588" cy="1588"/>
          </a:xfrm>
          <a:prstGeom prst="line">
            <a:avLst/>
          </a:prstGeom>
          <a:noFill/>
          <a:ln w="19050">
            <a:solidFill>
              <a:srgbClr val="FF0066"/>
            </a:solidFill>
            <a:prstDash val="dash"/>
            <a:round/>
            <a:headEnd/>
            <a:tailEnd/>
          </a:ln>
        </p:spPr>
        <p:txBody>
          <a:bodyPr wrap="none"/>
          <a:lstStyle/>
          <a:p>
            <a:endParaRPr lang="zh-CN" altLang="en-US"/>
          </a:p>
        </p:txBody>
      </p:sp>
      <p:sp>
        <p:nvSpPr>
          <p:cNvPr id="36893" name="Text Box 29"/>
          <p:cNvSpPr txBox="1">
            <a:spLocks noChangeArrowheads="1"/>
          </p:cNvSpPr>
          <p:nvPr/>
        </p:nvSpPr>
        <p:spPr bwMode="auto">
          <a:xfrm>
            <a:off x="533400" y="685800"/>
            <a:ext cx="4648200" cy="641350"/>
          </a:xfrm>
          <a:prstGeom prst="rect">
            <a:avLst/>
          </a:prstGeom>
          <a:noFill/>
          <a:ln w="9525">
            <a:noFill/>
            <a:miter lim="800000"/>
            <a:headEnd/>
            <a:tailEnd/>
          </a:ln>
          <a:effectLst/>
        </p:spPr>
        <p:txBody>
          <a:bodyPr>
            <a:spAutoFit/>
          </a:bodyPr>
          <a:lstStyle/>
          <a:p>
            <a:pPr>
              <a:spcBef>
                <a:spcPct val="50000"/>
              </a:spcBef>
              <a:buFontTx/>
              <a:buBlip>
                <a:blip r:embed="rId9"/>
              </a:buBlip>
              <a:defRPr/>
            </a:pPr>
            <a:r>
              <a:rPr lang="en-US" altLang="zh-CN" sz="3600" b="1">
                <a:solidFill>
                  <a:srgbClr val="CC0000"/>
                </a:solidFill>
                <a:effectLst>
                  <a:outerShdw blurRad="38100" dist="38100" dir="2700000" algn="tl">
                    <a:srgbClr val="C0C0C0"/>
                  </a:outerShdw>
                </a:effectLst>
                <a:latin typeface="Times New Roman" pitchFamily="18" charset="0"/>
              </a:rPr>
              <a:t>    </a:t>
            </a:r>
            <a:r>
              <a:rPr lang="zh-CN" altLang="en-US" sz="3600" b="1">
                <a:solidFill>
                  <a:srgbClr val="CC0000"/>
                </a:solidFill>
                <a:effectLst>
                  <a:outerShdw blurRad="38100" dist="38100" dir="2700000" algn="tl">
                    <a:srgbClr val="C0C0C0"/>
                  </a:outerShdw>
                </a:effectLst>
                <a:latin typeface="Times New Roman" pitchFamily="18" charset="0"/>
              </a:rPr>
              <a:t>劈尖干涉的应用</a:t>
            </a:r>
          </a:p>
        </p:txBody>
      </p:sp>
      <p:graphicFrame>
        <p:nvGraphicFramePr>
          <p:cNvPr id="36894" name="Object 30"/>
          <p:cNvGraphicFramePr>
            <a:graphicFrameLocks noChangeAspect="1"/>
          </p:cNvGraphicFramePr>
          <p:nvPr/>
        </p:nvGraphicFramePr>
        <p:xfrm>
          <a:off x="5638800" y="4799013"/>
          <a:ext cx="1676400" cy="1068387"/>
        </p:xfrm>
        <a:graphic>
          <a:graphicData uri="http://schemas.openxmlformats.org/presentationml/2006/ole">
            <p:oleObj spid="_x0000_s62471" name="公式" r:id="rId10" imgW="990360" imgH="672840" progId="">
              <p:embed/>
            </p:oleObj>
          </a:graphicData>
        </a:graphic>
      </p:graphicFrame>
      <p:sp>
        <p:nvSpPr>
          <p:cNvPr id="36895" name="Line 31"/>
          <p:cNvSpPr>
            <a:spLocks noChangeShapeType="1"/>
          </p:cNvSpPr>
          <p:nvPr/>
        </p:nvSpPr>
        <p:spPr bwMode="auto">
          <a:xfrm>
            <a:off x="6553200" y="2665413"/>
            <a:ext cx="0" cy="906462"/>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36896" name="Line 32"/>
          <p:cNvSpPr>
            <a:spLocks noChangeShapeType="1"/>
          </p:cNvSpPr>
          <p:nvPr/>
        </p:nvSpPr>
        <p:spPr bwMode="auto">
          <a:xfrm flipV="1">
            <a:off x="6858000" y="2741613"/>
            <a:ext cx="0" cy="830262"/>
          </a:xfrm>
          <a:prstGeom prst="line">
            <a:avLst/>
          </a:prstGeom>
          <a:noFill/>
          <a:ln w="28575">
            <a:solidFill>
              <a:srgbClr val="FF0066"/>
            </a:solidFill>
            <a:round/>
            <a:headEnd type="none" w="sm" len="lg"/>
            <a:tailEnd type="triangle" w="sm" len="lg"/>
          </a:ln>
        </p:spPr>
        <p:txBody>
          <a:bodyPr wrap="none" anchor="ctr"/>
          <a:lstStyle/>
          <a:p>
            <a:endParaRPr lang="zh-CN" altLang="en-US"/>
          </a:p>
        </p:txBody>
      </p:sp>
      <p:grpSp>
        <p:nvGrpSpPr>
          <p:cNvPr id="5" name="Group 33"/>
          <p:cNvGrpSpPr>
            <a:grpSpLocks/>
          </p:cNvGrpSpPr>
          <p:nvPr/>
        </p:nvGrpSpPr>
        <p:grpSpPr bwMode="auto">
          <a:xfrm>
            <a:off x="5014913" y="4189413"/>
            <a:ext cx="3367087" cy="457200"/>
            <a:chOff x="3207" y="2016"/>
            <a:chExt cx="2121" cy="288"/>
          </a:xfrm>
        </p:grpSpPr>
        <p:grpSp>
          <p:nvGrpSpPr>
            <p:cNvPr id="6" name="Group 34"/>
            <p:cNvGrpSpPr>
              <a:grpSpLocks/>
            </p:cNvGrpSpPr>
            <p:nvPr/>
          </p:nvGrpSpPr>
          <p:grpSpPr bwMode="auto">
            <a:xfrm>
              <a:off x="3207" y="2016"/>
              <a:ext cx="1572" cy="288"/>
              <a:chOff x="3212" y="2016"/>
              <a:chExt cx="1572" cy="288"/>
            </a:xfrm>
          </p:grpSpPr>
          <p:sp>
            <p:nvSpPr>
              <p:cNvPr id="47155" name="Rectangle 35"/>
              <p:cNvSpPr>
                <a:spLocks noChangeArrowheads="1"/>
              </p:cNvSpPr>
              <p:nvPr/>
            </p:nvSpPr>
            <p:spPr bwMode="auto">
              <a:xfrm flipH="1">
                <a:off x="4331" y="2016"/>
                <a:ext cx="152" cy="288"/>
              </a:xfrm>
              <a:prstGeom prst="rect">
                <a:avLst/>
              </a:prstGeom>
              <a:gradFill rotWithShape="0">
                <a:gsLst>
                  <a:gs pos="0">
                    <a:srgbClr val="000000"/>
                  </a:gs>
                  <a:gs pos="50000">
                    <a:srgbClr val="F2EC00"/>
                  </a:gs>
                  <a:gs pos="100000">
                    <a:srgbClr val="000000"/>
                  </a:gs>
                </a:gsLst>
                <a:lin ang="0" scaled="1"/>
              </a:gradFill>
              <a:ln w="9525">
                <a:noFill/>
                <a:miter lim="800000"/>
                <a:headEnd/>
                <a:tailEnd/>
              </a:ln>
            </p:spPr>
            <p:txBody>
              <a:bodyPr wrap="none" anchor="ctr"/>
              <a:lstStyle/>
              <a:p>
                <a:endParaRPr lang="zh-CN" altLang="en-US"/>
              </a:p>
            </p:txBody>
          </p:sp>
          <p:sp>
            <p:nvSpPr>
              <p:cNvPr id="47156" name="Rectangle 36"/>
              <p:cNvSpPr>
                <a:spLocks noChangeArrowheads="1"/>
              </p:cNvSpPr>
              <p:nvPr/>
            </p:nvSpPr>
            <p:spPr bwMode="auto">
              <a:xfrm flipH="1">
                <a:off x="4176" y="2016"/>
                <a:ext cx="155" cy="288"/>
              </a:xfrm>
              <a:prstGeom prst="rect">
                <a:avLst/>
              </a:prstGeom>
              <a:gradFill rotWithShape="0">
                <a:gsLst>
                  <a:gs pos="0">
                    <a:srgbClr val="000000"/>
                  </a:gs>
                  <a:gs pos="50000">
                    <a:srgbClr val="F2EC00"/>
                  </a:gs>
                  <a:gs pos="100000">
                    <a:srgbClr val="000000"/>
                  </a:gs>
                </a:gsLst>
                <a:lin ang="0" scaled="1"/>
              </a:gradFill>
              <a:ln w="9525">
                <a:noFill/>
                <a:miter lim="800000"/>
                <a:headEnd/>
                <a:tailEnd/>
              </a:ln>
            </p:spPr>
            <p:txBody>
              <a:bodyPr wrap="none" anchor="ctr"/>
              <a:lstStyle/>
              <a:p>
                <a:endParaRPr lang="zh-CN" altLang="en-US"/>
              </a:p>
            </p:txBody>
          </p:sp>
          <p:sp>
            <p:nvSpPr>
              <p:cNvPr id="47157" name="Rectangle 37"/>
              <p:cNvSpPr>
                <a:spLocks noChangeArrowheads="1"/>
              </p:cNvSpPr>
              <p:nvPr/>
            </p:nvSpPr>
            <p:spPr bwMode="auto">
              <a:xfrm flipH="1">
                <a:off x="4023" y="2016"/>
                <a:ext cx="153" cy="288"/>
              </a:xfrm>
              <a:prstGeom prst="rect">
                <a:avLst/>
              </a:prstGeom>
              <a:gradFill rotWithShape="0">
                <a:gsLst>
                  <a:gs pos="0">
                    <a:srgbClr val="000000"/>
                  </a:gs>
                  <a:gs pos="50000">
                    <a:srgbClr val="F2EC00"/>
                  </a:gs>
                  <a:gs pos="100000">
                    <a:srgbClr val="000000"/>
                  </a:gs>
                </a:gsLst>
                <a:lin ang="0" scaled="1"/>
              </a:gradFill>
              <a:ln w="9525">
                <a:noFill/>
                <a:miter lim="800000"/>
                <a:headEnd/>
                <a:tailEnd/>
              </a:ln>
            </p:spPr>
            <p:txBody>
              <a:bodyPr wrap="none" anchor="ctr"/>
              <a:lstStyle/>
              <a:p>
                <a:endParaRPr lang="zh-CN" altLang="en-US"/>
              </a:p>
            </p:txBody>
          </p:sp>
          <p:sp>
            <p:nvSpPr>
              <p:cNvPr id="47158" name="Rectangle 38"/>
              <p:cNvSpPr>
                <a:spLocks noChangeArrowheads="1"/>
              </p:cNvSpPr>
              <p:nvPr/>
            </p:nvSpPr>
            <p:spPr bwMode="auto">
              <a:xfrm flipH="1">
                <a:off x="3870" y="2016"/>
                <a:ext cx="153" cy="288"/>
              </a:xfrm>
              <a:prstGeom prst="rect">
                <a:avLst/>
              </a:prstGeom>
              <a:gradFill rotWithShape="0">
                <a:gsLst>
                  <a:gs pos="0">
                    <a:srgbClr val="000000"/>
                  </a:gs>
                  <a:gs pos="50000">
                    <a:srgbClr val="F2EC00"/>
                  </a:gs>
                  <a:gs pos="100000">
                    <a:srgbClr val="000000"/>
                  </a:gs>
                </a:gsLst>
                <a:lin ang="0" scaled="1"/>
              </a:gradFill>
              <a:ln w="9525">
                <a:noFill/>
                <a:miter lim="800000"/>
                <a:headEnd/>
                <a:tailEnd/>
              </a:ln>
            </p:spPr>
            <p:txBody>
              <a:bodyPr wrap="none" anchor="ctr"/>
              <a:lstStyle/>
              <a:p>
                <a:endParaRPr lang="zh-CN" altLang="en-US"/>
              </a:p>
            </p:txBody>
          </p:sp>
          <p:sp>
            <p:nvSpPr>
              <p:cNvPr id="47159" name="Rectangle 39"/>
              <p:cNvSpPr>
                <a:spLocks noChangeArrowheads="1"/>
              </p:cNvSpPr>
              <p:nvPr/>
            </p:nvSpPr>
            <p:spPr bwMode="auto">
              <a:xfrm flipH="1">
                <a:off x="3717" y="2016"/>
                <a:ext cx="153" cy="288"/>
              </a:xfrm>
              <a:prstGeom prst="rect">
                <a:avLst/>
              </a:prstGeom>
              <a:gradFill rotWithShape="0">
                <a:gsLst>
                  <a:gs pos="0">
                    <a:srgbClr val="000000"/>
                  </a:gs>
                  <a:gs pos="50000">
                    <a:srgbClr val="F2EC00"/>
                  </a:gs>
                  <a:gs pos="100000">
                    <a:srgbClr val="000000"/>
                  </a:gs>
                </a:gsLst>
                <a:lin ang="0" scaled="1"/>
              </a:gradFill>
              <a:ln w="9525">
                <a:noFill/>
                <a:miter lim="800000"/>
                <a:headEnd/>
                <a:tailEnd/>
              </a:ln>
            </p:spPr>
            <p:txBody>
              <a:bodyPr wrap="none" anchor="ctr"/>
              <a:lstStyle/>
              <a:p>
                <a:endParaRPr lang="zh-CN" altLang="en-US"/>
              </a:p>
            </p:txBody>
          </p:sp>
          <p:sp>
            <p:nvSpPr>
              <p:cNvPr id="47160" name="Rectangle 40"/>
              <p:cNvSpPr>
                <a:spLocks noChangeArrowheads="1"/>
              </p:cNvSpPr>
              <p:nvPr/>
            </p:nvSpPr>
            <p:spPr bwMode="auto">
              <a:xfrm flipH="1">
                <a:off x="3563" y="2016"/>
                <a:ext cx="154" cy="288"/>
              </a:xfrm>
              <a:prstGeom prst="rect">
                <a:avLst/>
              </a:prstGeom>
              <a:gradFill rotWithShape="0">
                <a:gsLst>
                  <a:gs pos="0">
                    <a:srgbClr val="000000"/>
                  </a:gs>
                  <a:gs pos="50000">
                    <a:srgbClr val="F2EC00"/>
                  </a:gs>
                  <a:gs pos="100000">
                    <a:srgbClr val="000000"/>
                  </a:gs>
                </a:gsLst>
                <a:lin ang="0" scaled="1"/>
              </a:gradFill>
              <a:ln w="9525">
                <a:noFill/>
                <a:miter lim="800000"/>
                <a:headEnd/>
                <a:tailEnd/>
              </a:ln>
            </p:spPr>
            <p:txBody>
              <a:bodyPr wrap="none" anchor="ctr"/>
              <a:lstStyle/>
              <a:p>
                <a:endParaRPr lang="zh-CN" altLang="en-US"/>
              </a:p>
            </p:txBody>
          </p:sp>
          <p:sp>
            <p:nvSpPr>
              <p:cNvPr id="47161" name="Rectangle 41"/>
              <p:cNvSpPr>
                <a:spLocks noChangeArrowheads="1"/>
              </p:cNvSpPr>
              <p:nvPr/>
            </p:nvSpPr>
            <p:spPr bwMode="auto">
              <a:xfrm flipH="1">
                <a:off x="3410" y="2016"/>
                <a:ext cx="153" cy="288"/>
              </a:xfrm>
              <a:prstGeom prst="rect">
                <a:avLst/>
              </a:prstGeom>
              <a:gradFill rotWithShape="0">
                <a:gsLst>
                  <a:gs pos="0">
                    <a:srgbClr val="000000"/>
                  </a:gs>
                  <a:gs pos="50000">
                    <a:srgbClr val="F2EC00"/>
                  </a:gs>
                  <a:gs pos="100000">
                    <a:srgbClr val="000000"/>
                  </a:gs>
                </a:gsLst>
                <a:lin ang="0" scaled="1"/>
              </a:gradFill>
              <a:ln w="9525">
                <a:noFill/>
                <a:miter lim="800000"/>
                <a:headEnd/>
                <a:tailEnd/>
              </a:ln>
            </p:spPr>
            <p:txBody>
              <a:bodyPr wrap="none" anchor="ctr"/>
              <a:lstStyle/>
              <a:p>
                <a:endParaRPr lang="zh-CN" altLang="en-US"/>
              </a:p>
            </p:txBody>
          </p:sp>
          <p:sp>
            <p:nvSpPr>
              <p:cNvPr id="47162" name="Rectangle 42"/>
              <p:cNvSpPr>
                <a:spLocks noChangeArrowheads="1"/>
              </p:cNvSpPr>
              <p:nvPr/>
            </p:nvSpPr>
            <p:spPr bwMode="auto">
              <a:xfrm flipH="1">
                <a:off x="3256" y="2016"/>
                <a:ext cx="154" cy="288"/>
              </a:xfrm>
              <a:prstGeom prst="rect">
                <a:avLst/>
              </a:prstGeom>
              <a:gradFill rotWithShape="0">
                <a:gsLst>
                  <a:gs pos="0">
                    <a:srgbClr val="000000"/>
                  </a:gs>
                  <a:gs pos="50000">
                    <a:srgbClr val="F2EC00"/>
                  </a:gs>
                  <a:gs pos="100000">
                    <a:srgbClr val="000000"/>
                  </a:gs>
                </a:gsLst>
                <a:lin ang="0" scaled="1"/>
              </a:gradFill>
              <a:ln w="9525">
                <a:noFill/>
                <a:miter lim="800000"/>
                <a:headEnd/>
                <a:tailEnd/>
              </a:ln>
            </p:spPr>
            <p:txBody>
              <a:bodyPr wrap="none" anchor="ctr"/>
              <a:lstStyle/>
              <a:p>
                <a:endParaRPr lang="zh-CN" altLang="en-US"/>
              </a:p>
            </p:txBody>
          </p:sp>
          <p:sp>
            <p:nvSpPr>
              <p:cNvPr id="47163" name="Rectangle 43"/>
              <p:cNvSpPr>
                <a:spLocks noChangeArrowheads="1"/>
              </p:cNvSpPr>
              <p:nvPr/>
            </p:nvSpPr>
            <p:spPr bwMode="auto">
              <a:xfrm flipH="1">
                <a:off x="4483" y="2016"/>
                <a:ext cx="154" cy="288"/>
              </a:xfrm>
              <a:prstGeom prst="rect">
                <a:avLst/>
              </a:prstGeom>
              <a:gradFill rotWithShape="0">
                <a:gsLst>
                  <a:gs pos="0">
                    <a:srgbClr val="000000"/>
                  </a:gs>
                  <a:gs pos="50000">
                    <a:srgbClr val="F2EC00"/>
                  </a:gs>
                  <a:gs pos="100000">
                    <a:srgbClr val="000000"/>
                  </a:gs>
                </a:gsLst>
                <a:lin ang="0" scaled="1"/>
              </a:gradFill>
              <a:ln w="9525">
                <a:noFill/>
                <a:miter lim="800000"/>
                <a:headEnd/>
                <a:tailEnd/>
              </a:ln>
            </p:spPr>
            <p:txBody>
              <a:bodyPr wrap="none" anchor="ctr"/>
              <a:lstStyle/>
              <a:p>
                <a:endParaRPr lang="zh-CN" altLang="en-US"/>
              </a:p>
            </p:txBody>
          </p:sp>
          <p:sp>
            <p:nvSpPr>
              <p:cNvPr id="47164" name="Rectangle 44"/>
              <p:cNvSpPr>
                <a:spLocks noChangeArrowheads="1"/>
              </p:cNvSpPr>
              <p:nvPr/>
            </p:nvSpPr>
            <p:spPr bwMode="auto">
              <a:xfrm flipH="1">
                <a:off x="3212" y="2016"/>
                <a:ext cx="100" cy="288"/>
              </a:xfrm>
              <a:prstGeom prst="rect">
                <a:avLst/>
              </a:prstGeom>
              <a:solidFill>
                <a:schemeClr val="bg1"/>
              </a:solidFill>
              <a:ln w="9525">
                <a:noFill/>
                <a:miter lim="800000"/>
                <a:headEnd/>
                <a:tailEnd/>
              </a:ln>
            </p:spPr>
            <p:txBody>
              <a:bodyPr anchor="ctr">
                <a:spAutoFit/>
              </a:bodyPr>
              <a:lstStyle/>
              <a:p>
                <a:endParaRPr lang="zh-CN" altLang="en-US"/>
              </a:p>
            </p:txBody>
          </p:sp>
          <p:sp>
            <p:nvSpPr>
              <p:cNvPr id="47165" name="Rectangle 45"/>
              <p:cNvSpPr>
                <a:spLocks noChangeArrowheads="1"/>
              </p:cNvSpPr>
              <p:nvPr/>
            </p:nvSpPr>
            <p:spPr bwMode="auto">
              <a:xfrm flipH="1">
                <a:off x="4630" y="2016"/>
                <a:ext cx="154" cy="288"/>
              </a:xfrm>
              <a:prstGeom prst="rect">
                <a:avLst/>
              </a:prstGeom>
              <a:gradFill rotWithShape="0">
                <a:gsLst>
                  <a:gs pos="0">
                    <a:srgbClr val="000000"/>
                  </a:gs>
                  <a:gs pos="50000">
                    <a:srgbClr val="F2EC00"/>
                  </a:gs>
                  <a:gs pos="100000">
                    <a:srgbClr val="000000"/>
                  </a:gs>
                </a:gsLst>
                <a:lin ang="0" scaled="1"/>
              </a:gradFill>
              <a:ln w="9525">
                <a:noFill/>
                <a:miter lim="800000"/>
                <a:headEnd/>
                <a:tailEnd/>
              </a:ln>
            </p:spPr>
            <p:txBody>
              <a:bodyPr wrap="none" anchor="ctr"/>
              <a:lstStyle/>
              <a:p>
                <a:endParaRPr lang="zh-CN" altLang="en-US"/>
              </a:p>
            </p:txBody>
          </p:sp>
        </p:grpSp>
        <p:sp>
          <p:nvSpPr>
            <p:cNvPr id="47154" name="Rectangle 46"/>
            <p:cNvSpPr>
              <a:spLocks noChangeArrowheads="1"/>
            </p:cNvSpPr>
            <p:nvPr/>
          </p:nvSpPr>
          <p:spPr bwMode="auto">
            <a:xfrm flipH="1">
              <a:off x="4641" y="2016"/>
              <a:ext cx="687" cy="288"/>
            </a:xfrm>
            <a:prstGeom prst="rect">
              <a:avLst/>
            </a:prstGeom>
            <a:gradFill rotWithShape="0">
              <a:gsLst>
                <a:gs pos="0">
                  <a:srgbClr val="000000"/>
                </a:gs>
                <a:gs pos="100000">
                  <a:srgbClr val="4D4D4D"/>
                </a:gs>
              </a:gsLst>
              <a:lin ang="0" scaled="1"/>
            </a:gradFill>
            <a:ln w="9525">
              <a:noFill/>
              <a:miter lim="800000"/>
              <a:headEnd/>
              <a:tailEnd/>
            </a:ln>
          </p:spPr>
          <p:txBody>
            <a:bodyPr anchor="ctr">
              <a:spAutoFit/>
            </a:bodyPr>
            <a:lstStyle/>
            <a:p>
              <a:endParaRPr lang="zh-CN" altLang="en-US"/>
            </a:p>
          </p:txBody>
        </p:sp>
      </p:grpSp>
      <p:sp>
        <p:nvSpPr>
          <p:cNvPr id="36911" name="Line 47"/>
          <p:cNvSpPr>
            <a:spLocks noChangeShapeType="1"/>
          </p:cNvSpPr>
          <p:nvPr/>
        </p:nvSpPr>
        <p:spPr bwMode="auto">
          <a:xfrm flipV="1">
            <a:off x="6705600" y="2741613"/>
            <a:ext cx="0" cy="601662"/>
          </a:xfrm>
          <a:prstGeom prst="line">
            <a:avLst/>
          </a:prstGeom>
          <a:noFill/>
          <a:ln w="28575">
            <a:solidFill>
              <a:srgbClr val="FF0066"/>
            </a:solidFill>
            <a:round/>
            <a:headEnd type="none" w="sm" len="lg"/>
            <a:tailEnd type="triangle" w="sm" len="lg"/>
          </a:ln>
        </p:spPr>
        <p:txBody>
          <a:bodyPr wrap="none" anchor="ctr"/>
          <a:lstStyle/>
          <a:p>
            <a:endParaRPr lang="zh-CN" altLang="en-US"/>
          </a:p>
        </p:txBody>
      </p:sp>
      <p:grpSp>
        <p:nvGrpSpPr>
          <p:cNvPr id="7" name="Group 48"/>
          <p:cNvGrpSpPr>
            <a:grpSpLocks/>
          </p:cNvGrpSpPr>
          <p:nvPr/>
        </p:nvGrpSpPr>
        <p:grpSpPr bwMode="auto">
          <a:xfrm>
            <a:off x="685800" y="2187575"/>
            <a:ext cx="2514600" cy="2057400"/>
            <a:chOff x="288" y="1488"/>
            <a:chExt cx="1582" cy="1296"/>
          </a:xfrm>
        </p:grpSpPr>
        <p:sp>
          <p:nvSpPr>
            <p:cNvPr id="47147" name="Freeform 49" descr="深色上对角线"/>
            <p:cNvSpPr>
              <a:spLocks/>
            </p:cNvSpPr>
            <p:nvPr/>
          </p:nvSpPr>
          <p:spPr bwMode="auto">
            <a:xfrm>
              <a:off x="1205" y="1882"/>
              <a:ext cx="665" cy="902"/>
            </a:xfrm>
            <a:custGeom>
              <a:avLst/>
              <a:gdLst>
                <a:gd name="T0" fmla="*/ 0 w 480"/>
                <a:gd name="T1" fmla="*/ 9502 h 672"/>
                <a:gd name="T2" fmla="*/ 0 w 480"/>
                <a:gd name="T3" fmla="*/ 0 h 672"/>
                <a:gd name="T4" fmla="*/ 9023 w 480"/>
                <a:gd name="T5" fmla="*/ 1354 h 672"/>
                <a:gd name="T6" fmla="*/ 9023 w 480"/>
                <a:gd name="T7" fmla="*/ 9502 h 672"/>
                <a:gd name="T8" fmla="*/ 0 w 480"/>
                <a:gd name="T9" fmla="*/ 9502 h 672"/>
                <a:gd name="T10" fmla="*/ 0 60000 65536"/>
                <a:gd name="T11" fmla="*/ 0 60000 65536"/>
                <a:gd name="T12" fmla="*/ 0 60000 65536"/>
                <a:gd name="T13" fmla="*/ 0 60000 65536"/>
                <a:gd name="T14" fmla="*/ 0 60000 65536"/>
                <a:gd name="T15" fmla="*/ 0 w 480"/>
                <a:gd name="T16" fmla="*/ 0 h 672"/>
                <a:gd name="T17" fmla="*/ 480 w 480"/>
                <a:gd name="T18" fmla="*/ 672 h 672"/>
              </a:gdLst>
              <a:ahLst/>
              <a:cxnLst>
                <a:cxn ang="T10">
                  <a:pos x="T0" y="T1"/>
                </a:cxn>
                <a:cxn ang="T11">
                  <a:pos x="T2" y="T3"/>
                </a:cxn>
                <a:cxn ang="T12">
                  <a:pos x="T4" y="T5"/>
                </a:cxn>
                <a:cxn ang="T13">
                  <a:pos x="T6" y="T7"/>
                </a:cxn>
                <a:cxn ang="T14">
                  <a:pos x="T8" y="T9"/>
                </a:cxn>
              </a:cxnLst>
              <a:rect l="T15" t="T16" r="T17" b="T18"/>
              <a:pathLst>
                <a:path w="480" h="672">
                  <a:moveTo>
                    <a:pt x="0" y="672"/>
                  </a:moveTo>
                  <a:lnTo>
                    <a:pt x="0" y="0"/>
                  </a:lnTo>
                  <a:lnTo>
                    <a:pt x="480" y="96"/>
                  </a:lnTo>
                  <a:lnTo>
                    <a:pt x="480" y="672"/>
                  </a:lnTo>
                  <a:lnTo>
                    <a:pt x="0" y="672"/>
                  </a:lnTo>
                  <a:close/>
                </a:path>
              </a:pathLst>
            </a:custGeom>
            <a:noFill/>
            <a:ln w="19050">
              <a:solidFill>
                <a:srgbClr val="000000"/>
              </a:solidFill>
              <a:prstDash val="dash"/>
              <a:round/>
              <a:headEnd/>
              <a:tailEnd/>
            </a:ln>
          </p:spPr>
          <p:txBody>
            <a:bodyPr wrap="none" anchor="ctr"/>
            <a:lstStyle/>
            <a:p>
              <a:endParaRPr lang="zh-CN" altLang="en-US"/>
            </a:p>
          </p:txBody>
        </p:sp>
        <p:sp>
          <p:nvSpPr>
            <p:cNvPr id="47148" name="Line 50"/>
            <p:cNvSpPr>
              <a:spLocks noChangeShapeType="1"/>
            </p:cNvSpPr>
            <p:nvPr/>
          </p:nvSpPr>
          <p:spPr bwMode="auto">
            <a:xfrm flipH="1">
              <a:off x="472" y="1920"/>
              <a:ext cx="733" cy="0"/>
            </a:xfrm>
            <a:prstGeom prst="line">
              <a:avLst/>
            </a:prstGeom>
            <a:noFill/>
            <a:ln w="19050">
              <a:solidFill>
                <a:srgbClr val="FF0066"/>
              </a:solidFill>
              <a:prstDash val="dash"/>
              <a:round/>
              <a:headEnd type="none" w="sm" len="lg"/>
              <a:tailEnd/>
            </a:ln>
          </p:spPr>
          <p:txBody>
            <a:bodyPr wrap="none" anchor="ctr"/>
            <a:lstStyle/>
            <a:p>
              <a:endParaRPr lang="zh-CN" altLang="en-US"/>
            </a:p>
          </p:txBody>
        </p:sp>
        <p:sp>
          <p:nvSpPr>
            <p:cNvPr id="47149" name="Line 51"/>
            <p:cNvSpPr>
              <a:spLocks noChangeShapeType="1"/>
            </p:cNvSpPr>
            <p:nvPr/>
          </p:nvSpPr>
          <p:spPr bwMode="auto">
            <a:xfrm flipH="1">
              <a:off x="472" y="1882"/>
              <a:ext cx="733" cy="0"/>
            </a:xfrm>
            <a:prstGeom prst="line">
              <a:avLst/>
            </a:prstGeom>
            <a:noFill/>
            <a:ln w="19050">
              <a:solidFill>
                <a:srgbClr val="FF0066"/>
              </a:solidFill>
              <a:prstDash val="dash"/>
              <a:round/>
              <a:headEnd type="none" w="sm" len="lg"/>
              <a:tailEnd/>
            </a:ln>
          </p:spPr>
          <p:txBody>
            <a:bodyPr wrap="none" anchor="ctr"/>
            <a:lstStyle/>
            <a:p>
              <a:endParaRPr lang="zh-CN" altLang="en-US"/>
            </a:p>
          </p:txBody>
        </p:sp>
        <p:sp>
          <p:nvSpPr>
            <p:cNvPr id="47150" name="Line 52"/>
            <p:cNvSpPr>
              <a:spLocks noChangeShapeType="1"/>
            </p:cNvSpPr>
            <p:nvPr/>
          </p:nvSpPr>
          <p:spPr bwMode="auto">
            <a:xfrm>
              <a:off x="624" y="1488"/>
              <a:ext cx="0" cy="394"/>
            </a:xfrm>
            <a:prstGeom prst="line">
              <a:avLst/>
            </a:prstGeom>
            <a:noFill/>
            <a:ln w="12700">
              <a:solidFill>
                <a:srgbClr val="FF0066"/>
              </a:solidFill>
              <a:prstDash val="dash"/>
              <a:round/>
              <a:headEnd type="none" w="sm" len="lg"/>
              <a:tailEnd type="triangle" w="sm" len="lg"/>
            </a:ln>
          </p:spPr>
          <p:txBody>
            <a:bodyPr wrap="none" anchor="ctr"/>
            <a:lstStyle/>
            <a:p>
              <a:endParaRPr lang="zh-CN" altLang="en-US"/>
            </a:p>
          </p:txBody>
        </p:sp>
        <p:graphicFrame>
          <p:nvGraphicFramePr>
            <p:cNvPr id="47113" name="Object 53"/>
            <p:cNvGraphicFramePr>
              <a:graphicFrameLocks noChangeAspect="1"/>
            </p:cNvGraphicFramePr>
            <p:nvPr/>
          </p:nvGraphicFramePr>
          <p:xfrm>
            <a:off x="288" y="1564"/>
            <a:ext cx="336" cy="257"/>
          </p:xfrm>
          <a:graphic>
            <a:graphicData uri="http://schemas.openxmlformats.org/presentationml/2006/ole">
              <p:oleObj spid="_x0000_s62473" name="公式" r:id="rId11" imgW="279360" imgH="253800" progId="">
                <p:embed/>
              </p:oleObj>
            </a:graphicData>
          </a:graphic>
        </p:graphicFrame>
        <p:sp>
          <p:nvSpPr>
            <p:cNvPr id="47151" name="Freeform 54"/>
            <p:cNvSpPr>
              <a:spLocks/>
            </p:cNvSpPr>
            <p:nvPr/>
          </p:nvSpPr>
          <p:spPr bwMode="auto">
            <a:xfrm>
              <a:off x="1396" y="1812"/>
              <a:ext cx="1" cy="144"/>
            </a:xfrm>
            <a:custGeom>
              <a:avLst/>
              <a:gdLst>
                <a:gd name="T0" fmla="*/ 0 w 1"/>
                <a:gd name="T1" fmla="*/ 144 h 144"/>
                <a:gd name="T2" fmla="*/ 0 w 1"/>
                <a:gd name="T3" fmla="*/ 0 h 144"/>
                <a:gd name="T4" fmla="*/ 0 60000 65536"/>
                <a:gd name="T5" fmla="*/ 0 60000 65536"/>
                <a:gd name="T6" fmla="*/ 0 w 1"/>
                <a:gd name="T7" fmla="*/ 0 h 144"/>
                <a:gd name="T8" fmla="*/ 1 w 1"/>
                <a:gd name="T9" fmla="*/ 144 h 144"/>
              </a:gdLst>
              <a:ahLst/>
              <a:cxnLst>
                <a:cxn ang="T4">
                  <a:pos x="T0" y="T1"/>
                </a:cxn>
                <a:cxn ang="T5">
                  <a:pos x="T2" y="T3"/>
                </a:cxn>
              </a:cxnLst>
              <a:rect l="T6" t="T7" r="T8" b="T9"/>
              <a:pathLst>
                <a:path w="1" h="144">
                  <a:moveTo>
                    <a:pt x="0" y="144"/>
                  </a:moveTo>
                  <a:lnTo>
                    <a:pt x="0" y="0"/>
                  </a:lnTo>
                </a:path>
              </a:pathLst>
            </a:custGeom>
            <a:noFill/>
            <a:ln w="28575">
              <a:solidFill>
                <a:srgbClr val="FF0000"/>
              </a:solidFill>
              <a:round/>
              <a:headEnd type="none" w="sm" len="lg"/>
              <a:tailEnd/>
            </a:ln>
          </p:spPr>
          <p:txBody>
            <a:bodyPr wrap="none" anchor="ctr"/>
            <a:lstStyle/>
            <a:p>
              <a:endParaRPr lang="zh-CN" altLang="en-US"/>
            </a:p>
          </p:txBody>
        </p:sp>
        <p:sp>
          <p:nvSpPr>
            <p:cNvPr id="47152" name="Freeform 55"/>
            <p:cNvSpPr>
              <a:spLocks/>
            </p:cNvSpPr>
            <p:nvPr/>
          </p:nvSpPr>
          <p:spPr bwMode="auto">
            <a:xfrm>
              <a:off x="1731" y="1816"/>
              <a:ext cx="1" cy="167"/>
            </a:xfrm>
            <a:custGeom>
              <a:avLst/>
              <a:gdLst>
                <a:gd name="T0" fmla="*/ 0 w 1"/>
                <a:gd name="T1" fmla="*/ 167 h 167"/>
                <a:gd name="T2" fmla="*/ 1 w 1"/>
                <a:gd name="T3" fmla="*/ 0 h 167"/>
                <a:gd name="T4" fmla="*/ 0 60000 65536"/>
                <a:gd name="T5" fmla="*/ 0 60000 65536"/>
                <a:gd name="T6" fmla="*/ 0 w 1"/>
                <a:gd name="T7" fmla="*/ 0 h 167"/>
                <a:gd name="T8" fmla="*/ 1 w 1"/>
                <a:gd name="T9" fmla="*/ 167 h 167"/>
              </a:gdLst>
              <a:ahLst/>
              <a:cxnLst>
                <a:cxn ang="T4">
                  <a:pos x="T0" y="T1"/>
                </a:cxn>
                <a:cxn ang="T5">
                  <a:pos x="T2" y="T3"/>
                </a:cxn>
              </a:cxnLst>
              <a:rect l="T6" t="T7" r="T8" b="T9"/>
              <a:pathLst>
                <a:path w="1" h="167">
                  <a:moveTo>
                    <a:pt x="0" y="167"/>
                  </a:moveTo>
                  <a:lnTo>
                    <a:pt x="1" y="0"/>
                  </a:lnTo>
                </a:path>
              </a:pathLst>
            </a:custGeom>
            <a:noFill/>
            <a:ln w="28575">
              <a:solidFill>
                <a:srgbClr val="FF0000"/>
              </a:solidFill>
              <a:round/>
              <a:headEnd type="none" w="sm" len="lg"/>
              <a:tailEnd/>
            </a:ln>
          </p:spPr>
          <p:txBody>
            <a:bodyPr wrap="none" anchor="ctr"/>
            <a:lstStyle/>
            <a:p>
              <a:endParaRPr lang="zh-CN" altLang="en-US"/>
            </a:p>
          </p:txBody>
        </p:sp>
      </p:grpSp>
      <p:graphicFrame>
        <p:nvGraphicFramePr>
          <p:cNvPr id="36920" name="Object 56"/>
          <p:cNvGraphicFramePr>
            <a:graphicFrameLocks noChangeAspect="1"/>
          </p:cNvGraphicFramePr>
          <p:nvPr/>
        </p:nvGraphicFramePr>
        <p:xfrm>
          <a:off x="2667000" y="4876800"/>
          <a:ext cx="1600200" cy="1003300"/>
        </p:xfrm>
        <a:graphic>
          <a:graphicData uri="http://schemas.openxmlformats.org/presentationml/2006/ole">
            <p:oleObj spid="_x0000_s62472" name="公式" r:id="rId12" imgW="952200" imgH="609480" progId="">
              <p:embed/>
            </p:oleObj>
          </a:graphicData>
        </a:graphic>
      </p:graphicFrame>
      <p:grpSp>
        <p:nvGrpSpPr>
          <p:cNvPr id="8" name="Group 57"/>
          <p:cNvGrpSpPr>
            <a:grpSpLocks/>
          </p:cNvGrpSpPr>
          <p:nvPr/>
        </p:nvGrpSpPr>
        <p:grpSpPr bwMode="auto">
          <a:xfrm>
            <a:off x="990600" y="4473575"/>
            <a:ext cx="1524000" cy="1574800"/>
            <a:chOff x="912" y="2832"/>
            <a:chExt cx="1008" cy="1008"/>
          </a:xfrm>
        </p:grpSpPr>
        <p:sp>
          <p:nvSpPr>
            <p:cNvPr id="47132" name="Line 58"/>
            <p:cNvSpPr>
              <a:spLocks noChangeShapeType="1"/>
            </p:cNvSpPr>
            <p:nvPr/>
          </p:nvSpPr>
          <p:spPr bwMode="auto">
            <a:xfrm>
              <a:off x="1269" y="3840"/>
              <a:ext cx="315" cy="0"/>
            </a:xfrm>
            <a:prstGeom prst="line">
              <a:avLst/>
            </a:prstGeom>
            <a:noFill/>
            <a:ln w="38100">
              <a:solidFill>
                <a:srgbClr val="FF0000"/>
              </a:solidFill>
              <a:round/>
              <a:headEnd type="none" w="sm" len="lg"/>
              <a:tailEnd type="triangle" w="sm" len="lg"/>
            </a:ln>
          </p:spPr>
          <p:txBody>
            <a:bodyPr wrap="none" anchor="ctr"/>
            <a:lstStyle/>
            <a:p>
              <a:endParaRPr lang="zh-CN" altLang="en-US"/>
            </a:p>
          </p:txBody>
        </p:sp>
        <p:grpSp>
          <p:nvGrpSpPr>
            <p:cNvPr id="9" name="Group 59"/>
            <p:cNvGrpSpPr>
              <a:grpSpLocks/>
            </p:cNvGrpSpPr>
            <p:nvPr/>
          </p:nvGrpSpPr>
          <p:grpSpPr bwMode="auto">
            <a:xfrm>
              <a:off x="912" y="2832"/>
              <a:ext cx="1008" cy="960"/>
              <a:chOff x="912" y="2832"/>
              <a:chExt cx="1008" cy="960"/>
            </a:xfrm>
          </p:grpSpPr>
          <p:grpSp>
            <p:nvGrpSpPr>
              <p:cNvPr id="10" name="Group 60"/>
              <p:cNvGrpSpPr>
                <a:grpSpLocks/>
              </p:cNvGrpSpPr>
              <p:nvPr/>
            </p:nvGrpSpPr>
            <p:grpSpPr bwMode="auto">
              <a:xfrm>
                <a:off x="1038" y="3006"/>
                <a:ext cx="756" cy="611"/>
                <a:chOff x="3312" y="3408"/>
                <a:chExt cx="864" cy="432"/>
              </a:xfrm>
            </p:grpSpPr>
            <p:sp>
              <p:nvSpPr>
                <p:cNvPr id="47138" name="Rectangle 61"/>
                <p:cNvSpPr>
                  <a:spLocks noChangeArrowheads="1"/>
                </p:cNvSpPr>
                <p:nvPr/>
              </p:nvSpPr>
              <p:spPr bwMode="auto">
                <a:xfrm>
                  <a:off x="3312"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p>
                  <a:endParaRPr lang="zh-CN" altLang="en-US"/>
                </a:p>
              </p:txBody>
            </p:sp>
            <p:sp>
              <p:nvSpPr>
                <p:cNvPr id="47139" name="Rectangle 62"/>
                <p:cNvSpPr>
                  <a:spLocks noChangeArrowheads="1"/>
                </p:cNvSpPr>
                <p:nvPr/>
              </p:nvSpPr>
              <p:spPr bwMode="auto">
                <a:xfrm>
                  <a:off x="3408"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p>
                  <a:endParaRPr lang="zh-CN" altLang="en-US"/>
                </a:p>
              </p:txBody>
            </p:sp>
            <p:sp>
              <p:nvSpPr>
                <p:cNvPr id="47140" name="Rectangle 63"/>
                <p:cNvSpPr>
                  <a:spLocks noChangeArrowheads="1"/>
                </p:cNvSpPr>
                <p:nvPr/>
              </p:nvSpPr>
              <p:spPr bwMode="auto">
                <a:xfrm>
                  <a:off x="3504"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p>
                  <a:endParaRPr lang="zh-CN" altLang="en-US"/>
                </a:p>
              </p:txBody>
            </p:sp>
            <p:sp>
              <p:nvSpPr>
                <p:cNvPr id="47141" name="Rectangle 64"/>
                <p:cNvSpPr>
                  <a:spLocks noChangeArrowheads="1"/>
                </p:cNvSpPr>
                <p:nvPr/>
              </p:nvSpPr>
              <p:spPr bwMode="auto">
                <a:xfrm>
                  <a:off x="3600"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p>
                  <a:endParaRPr lang="zh-CN" altLang="en-US"/>
                </a:p>
              </p:txBody>
            </p:sp>
            <p:sp>
              <p:nvSpPr>
                <p:cNvPr id="47142" name="Rectangle 65"/>
                <p:cNvSpPr>
                  <a:spLocks noChangeArrowheads="1"/>
                </p:cNvSpPr>
                <p:nvPr/>
              </p:nvSpPr>
              <p:spPr bwMode="auto">
                <a:xfrm>
                  <a:off x="3696"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p>
                  <a:endParaRPr lang="zh-CN" altLang="en-US"/>
                </a:p>
              </p:txBody>
            </p:sp>
            <p:sp>
              <p:nvSpPr>
                <p:cNvPr id="47143" name="Rectangle 66"/>
                <p:cNvSpPr>
                  <a:spLocks noChangeArrowheads="1"/>
                </p:cNvSpPr>
                <p:nvPr/>
              </p:nvSpPr>
              <p:spPr bwMode="auto">
                <a:xfrm>
                  <a:off x="3792"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p>
                  <a:endParaRPr lang="zh-CN" altLang="en-US"/>
                </a:p>
              </p:txBody>
            </p:sp>
            <p:sp>
              <p:nvSpPr>
                <p:cNvPr id="47144" name="Rectangle 67"/>
                <p:cNvSpPr>
                  <a:spLocks noChangeArrowheads="1"/>
                </p:cNvSpPr>
                <p:nvPr/>
              </p:nvSpPr>
              <p:spPr bwMode="auto">
                <a:xfrm>
                  <a:off x="3888"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p>
                  <a:endParaRPr lang="zh-CN" altLang="en-US"/>
                </a:p>
              </p:txBody>
            </p:sp>
            <p:sp>
              <p:nvSpPr>
                <p:cNvPr id="47145" name="Rectangle 68"/>
                <p:cNvSpPr>
                  <a:spLocks noChangeArrowheads="1"/>
                </p:cNvSpPr>
                <p:nvPr/>
              </p:nvSpPr>
              <p:spPr bwMode="auto">
                <a:xfrm>
                  <a:off x="3984"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p>
                  <a:endParaRPr lang="zh-CN" altLang="en-US"/>
                </a:p>
              </p:txBody>
            </p:sp>
            <p:sp>
              <p:nvSpPr>
                <p:cNvPr id="47146" name="Rectangle 69"/>
                <p:cNvSpPr>
                  <a:spLocks noChangeArrowheads="1"/>
                </p:cNvSpPr>
                <p:nvPr/>
              </p:nvSpPr>
              <p:spPr bwMode="auto">
                <a:xfrm>
                  <a:off x="4080"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p>
                  <a:endParaRPr lang="zh-CN" altLang="en-US"/>
                </a:p>
              </p:txBody>
            </p:sp>
          </p:grpSp>
          <p:sp>
            <p:nvSpPr>
              <p:cNvPr id="47135" name="Line 70"/>
              <p:cNvSpPr>
                <a:spLocks noChangeShapeType="1"/>
              </p:cNvSpPr>
              <p:nvPr/>
            </p:nvSpPr>
            <p:spPr bwMode="auto">
              <a:xfrm>
                <a:off x="1133" y="3355"/>
                <a:ext cx="598" cy="0"/>
              </a:xfrm>
              <a:prstGeom prst="line">
                <a:avLst/>
              </a:prstGeom>
              <a:noFill/>
              <a:ln w="28575">
                <a:solidFill>
                  <a:srgbClr val="FF0000"/>
                </a:solidFill>
                <a:round/>
                <a:headEnd type="none" w="sm" len="lg"/>
                <a:tailEnd/>
              </a:ln>
            </p:spPr>
            <p:txBody>
              <a:bodyPr wrap="none" anchor="ctr"/>
              <a:lstStyle/>
              <a:p>
                <a:endParaRPr lang="zh-CN" altLang="en-US"/>
              </a:p>
            </p:txBody>
          </p:sp>
          <p:sp>
            <p:nvSpPr>
              <p:cNvPr id="47136" name="Line 71"/>
              <p:cNvSpPr>
                <a:spLocks noChangeShapeType="1"/>
              </p:cNvSpPr>
              <p:nvPr/>
            </p:nvSpPr>
            <p:spPr bwMode="auto">
              <a:xfrm flipV="1">
                <a:off x="1416" y="3152"/>
                <a:ext cx="0" cy="407"/>
              </a:xfrm>
              <a:prstGeom prst="line">
                <a:avLst/>
              </a:prstGeom>
              <a:noFill/>
              <a:ln w="28575">
                <a:solidFill>
                  <a:srgbClr val="FF0000"/>
                </a:solidFill>
                <a:round/>
                <a:headEnd type="none" w="sm" len="lg"/>
                <a:tailEnd/>
              </a:ln>
            </p:spPr>
            <p:txBody>
              <a:bodyPr wrap="none" anchor="ctr"/>
              <a:lstStyle/>
              <a:p>
                <a:endParaRPr lang="zh-CN" altLang="en-US"/>
              </a:p>
            </p:txBody>
          </p:sp>
          <p:sp>
            <p:nvSpPr>
              <p:cNvPr id="47137" name="AutoShape 72"/>
              <p:cNvSpPr>
                <a:spLocks noChangeArrowheads="1"/>
              </p:cNvSpPr>
              <p:nvPr/>
            </p:nvSpPr>
            <p:spPr bwMode="auto">
              <a:xfrm>
                <a:off x="912" y="2832"/>
                <a:ext cx="1008" cy="96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71 w 21600"/>
                  <a:gd name="T25" fmla="*/ 3173 h 21600"/>
                  <a:gd name="T26" fmla="*/ 18429 w 21600"/>
                  <a:gd name="T27" fmla="*/ 1842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221" y="10800"/>
                    </a:moveTo>
                    <a:cubicBezTo>
                      <a:pt x="4221" y="14433"/>
                      <a:pt x="7167" y="17379"/>
                      <a:pt x="10800" y="17379"/>
                    </a:cubicBezTo>
                    <a:cubicBezTo>
                      <a:pt x="14433" y="17379"/>
                      <a:pt x="17379" y="14433"/>
                      <a:pt x="17379" y="10800"/>
                    </a:cubicBezTo>
                    <a:cubicBezTo>
                      <a:pt x="17379" y="7167"/>
                      <a:pt x="14433" y="4221"/>
                      <a:pt x="10800" y="4221"/>
                    </a:cubicBezTo>
                    <a:cubicBezTo>
                      <a:pt x="7167" y="4221"/>
                      <a:pt x="4221" y="7167"/>
                      <a:pt x="4221" y="10800"/>
                    </a:cubicBezTo>
                    <a:close/>
                  </a:path>
                </a:pathLst>
              </a:custGeom>
              <a:solidFill>
                <a:srgbClr val="FFFFFF"/>
              </a:solidFill>
              <a:ln w="9525">
                <a:solidFill>
                  <a:srgbClr val="000000"/>
                </a:solidFill>
                <a:round/>
                <a:headEnd/>
                <a:tailEnd/>
              </a:ln>
            </p:spPr>
            <p:txBody>
              <a:bodyPr wrap="none" anchor="ctr"/>
              <a:lstStyle/>
              <a:p>
                <a:endParaRPr lang="zh-CN" altLang="en-US"/>
              </a:p>
            </p:txBody>
          </p:sp>
        </p:grpSp>
      </p:grpSp>
      <p:sp>
        <p:nvSpPr>
          <p:cNvPr id="73"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47131"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6920"/>
                                        </p:tgtEl>
                                        <p:attrNameLst>
                                          <p:attrName>style.visibility</p:attrName>
                                        </p:attrNameLst>
                                      </p:cBhvr>
                                      <p:to>
                                        <p:strVal val="visible"/>
                                      </p:to>
                                    </p:set>
                                    <p:animEffect transition="in" filter="blinds(horizontal)">
                                      <p:cBhvr>
                                        <p:cTn id="17" dur="500"/>
                                        <p:tgtEl>
                                          <p:spTgt spid="36920"/>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1" fill="hold" grpId="0" nodeType="clickEffect">
                                  <p:stCondLst>
                                    <p:cond delay="0"/>
                                  </p:stCondLst>
                                  <p:childTnLst>
                                    <p:set>
                                      <p:cBhvr>
                                        <p:cTn id="21" dur="1" fill="hold">
                                          <p:stCondLst>
                                            <p:cond delay="0"/>
                                          </p:stCondLst>
                                        </p:cTn>
                                        <p:tgtEl>
                                          <p:spTgt spid="36895"/>
                                        </p:tgtEl>
                                        <p:attrNameLst>
                                          <p:attrName>style.visibility</p:attrName>
                                        </p:attrNameLst>
                                      </p:cBhvr>
                                      <p:to>
                                        <p:strVal val="visible"/>
                                      </p:to>
                                    </p:set>
                                    <p:anim calcmode="lin" valueType="num">
                                      <p:cBhvr>
                                        <p:cTn id="22" dur="500" fill="hold"/>
                                        <p:tgtEl>
                                          <p:spTgt spid="36895"/>
                                        </p:tgtEl>
                                        <p:attrNameLst>
                                          <p:attrName>ppt_x</p:attrName>
                                        </p:attrNameLst>
                                      </p:cBhvr>
                                      <p:tavLst>
                                        <p:tav tm="0">
                                          <p:val>
                                            <p:strVal val="#ppt_x"/>
                                          </p:val>
                                        </p:tav>
                                        <p:tav tm="100000">
                                          <p:val>
                                            <p:strVal val="#ppt_x"/>
                                          </p:val>
                                        </p:tav>
                                      </p:tavLst>
                                    </p:anim>
                                    <p:anim calcmode="lin" valueType="num">
                                      <p:cBhvr>
                                        <p:cTn id="23" dur="500" fill="hold"/>
                                        <p:tgtEl>
                                          <p:spTgt spid="36895"/>
                                        </p:tgtEl>
                                        <p:attrNameLst>
                                          <p:attrName>ppt_y</p:attrName>
                                        </p:attrNameLst>
                                      </p:cBhvr>
                                      <p:tavLst>
                                        <p:tav tm="0">
                                          <p:val>
                                            <p:strVal val="#ppt_y-#ppt_h/2"/>
                                          </p:val>
                                        </p:tav>
                                        <p:tav tm="100000">
                                          <p:val>
                                            <p:strVal val="#ppt_y"/>
                                          </p:val>
                                        </p:tav>
                                      </p:tavLst>
                                    </p:anim>
                                    <p:anim calcmode="lin" valueType="num">
                                      <p:cBhvr>
                                        <p:cTn id="24" dur="500" fill="hold"/>
                                        <p:tgtEl>
                                          <p:spTgt spid="36895"/>
                                        </p:tgtEl>
                                        <p:attrNameLst>
                                          <p:attrName>ppt_w</p:attrName>
                                        </p:attrNameLst>
                                      </p:cBhvr>
                                      <p:tavLst>
                                        <p:tav tm="0">
                                          <p:val>
                                            <p:strVal val="#ppt_w"/>
                                          </p:val>
                                        </p:tav>
                                        <p:tav tm="100000">
                                          <p:val>
                                            <p:strVal val="#ppt_w"/>
                                          </p:val>
                                        </p:tav>
                                      </p:tavLst>
                                    </p:anim>
                                    <p:anim calcmode="lin" valueType="num">
                                      <p:cBhvr>
                                        <p:cTn id="25" dur="500" fill="hold"/>
                                        <p:tgtEl>
                                          <p:spTgt spid="36895"/>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7" presetClass="entr" presetSubtype="4" fill="hold" grpId="0" nodeType="clickEffect">
                                  <p:stCondLst>
                                    <p:cond delay="0"/>
                                  </p:stCondLst>
                                  <p:childTnLst>
                                    <p:set>
                                      <p:cBhvr>
                                        <p:cTn id="29" dur="1" fill="hold">
                                          <p:stCondLst>
                                            <p:cond delay="0"/>
                                          </p:stCondLst>
                                        </p:cTn>
                                        <p:tgtEl>
                                          <p:spTgt spid="36911"/>
                                        </p:tgtEl>
                                        <p:attrNameLst>
                                          <p:attrName>style.visibility</p:attrName>
                                        </p:attrNameLst>
                                      </p:cBhvr>
                                      <p:to>
                                        <p:strVal val="visible"/>
                                      </p:to>
                                    </p:set>
                                    <p:anim calcmode="lin" valueType="num">
                                      <p:cBhvr>
                                        <p:cTn id="30" dur="500" fill="hold"/>
                                        <p:tgtEl>
                                          <p:spTgt spid="36911"/>
                                        </p:tgtEl>
                                        <p:attrNameLst>
                                          <p:attrName>ppt_x</p:attrName>
                                        </p:attrNameLst>
                                      </p:cBhvr>
                                      <p:tavLst>
                                        <p:tav tm="0">
                                          <p:val>
                                            <p:strVal val="#ppt_x"/>
                                          </p:val>
                                        </p:tav>
                                        <p:tav tm="100000">
                                          <p:val>
                                            <p:strVal val="#ppt_x"/>
                                          </p:val>
                                        </p:tav>
                                      </p:tavLst>
                                    </p:anim>
                                    <p:anim calcmode="lin" valueType="num">
                                      <p:cBhvr>
                                        <p:cTn id="31" dur="500" fill="hold"/>
                                        <p:tgtEl>
                                          <p:spTgt spid="36911"/>
                                        </p:tgtEl>
                                        <p:attrNameLst>
                                          <p:attrName>ppt_y</p:attrName>
                                        </p:attrNameLst>
                                      </p:cBhvr>
                                      <p:tavLst>
                                        <p:tav tm="0">
                                          <p:val>
                                            <p:strVal val="#ppt_y+#ppt_h/2"/>
                                          </p:val>
                                        </p:tav>
                                        <p:tav tm="100000">
                                          <p:val>
                                            <p:strVal val="#ppt_y"/>
                                          </p:val>
                                        </p:tav>
                                      </p:tavLst>
                                    </p:anim>
                                    <p:anim calcmode="lin" valueType="num">
                                      <p:cBhvr>
                                        <p:cTn id="32" dur="500" fill="hold"/>
                                        <p:tgtEl>
                                          <p:spTgt spid="36911"/>
                                        </p:tgtEl>
                                        <p:attrNameLst>
                                          <p:attrName>ppt_w</p:attrName>
                                        </p:attrNameLst>
                                      </p:cBhvr>
                                      <p:tavLst>
                                        <p:tav tm="0">
                                          <p:val>
                                            <p:strVal val="#ppt_w"/>
                                          </p:val>
                                        </p:tav>
                                        <p:tav tm="100000">
                                          <p:val>
                                            <p:strVal val="#ppt_w"/>
                                          </p:val>
                                        </p:tav>
                                      </p:tavLst>
                                    </p:anim>
                                    <p:anim calcmode="lin" valueType="num">
                                      <p:cBhvr>
                                        <p:cTn id="33" dur="500" fill="hold"/>
                                        <p:tgtEl>
                                          <p:spTgt spid="36911"/>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7" presetClass="entr" presetSubtype="4" fill="hold" grpId="0" nodeType="clickEffect">
                                  <p:stCondLst>
                                    <p:cond delay="0"/>
                                  </p:stCondLst>
                                  <p:childTnLst>
                                    <p:set>
                                      <p:cBhvr>
                                        <p:cTn id="37" dur="1" fill="hold">
                                          <p:stCondLst>
                                            <p:cond delay="0"/>
                                          </p:stCondLst>
                                        </p:cTn>
                                        <p:tgtEl>
                                          <p:spTgt spid="36896"/>
                                        </p:tgtEl>
                                        <p:attrNameLst>
                                          <p:attrName>style.visibility</p:attrName>
                                        </p:attrNameLst>
                                      </p:cBhvr>
                                      <p:to>
                                        <p:strVal val="visible"/>
                                      </p:to>
                                    </p:set>
                                    <p:anim calcmode="lin" valueType="num">
                                      <p:cBhvr>
                                        <p:cTn id="38" dur="500" fill="hold"/>
                                        <p:tgtEl>
                                          <p:spTgt spid="36896"/>
                                        </p:tgtEl>
                                        <p:attrNameLst>
                                          <p:attrName>ppt_x</p:attrName>
                                        </p:attrNameLst>
                                      </p:cBhvr>
                                      <p:tavLst>
                                        <p:tav tm="0">
                                          <p:val>
                                            <p:strVal val="#ppt_x"/>
                                          </p:val>
                                        </p:tav>
                                        <p:tav tm="100000">
                                          <p:val>
                                            <p:strVal val="#ppt_x"/>
                                          </p:val>
                                        </p:tav>
                                      </p:tavLst>
                                    </p:anim>
                                    <p:anim calcmode="lin" valueType="num">
                                      <p:cBhvr>
                                        <p:cTn id="39" dur="500" fill="hold"/>
                                        <p:tgtEl>
                                          <p:spTgt spid="36896"/>
                                        </p:tgtEl>
                                        <p:attrNameLst>
                                          <p:attrName>ppt_y</p:attrName>
                                        </p:attrNameLst>
                                      </p:cBhvr>
                                      <p:tavLst>
                                        <p:tav tm="0">
                                          <p:val>
                                            <p:strVal val="#ppt_y+#ppt_h/2"/>
                                          </p:val>
                                        </p:tav>
                                        <p:tav tm="100000">
                                          <p:val>
                                            <p:strVal val="#ppt_y"/>
                                          </p:val>
                                        </p:tav>
                                      </p:tavLst>
                                    </p:anim>
                                    <p:anim calcmode="lin" valueType="num">
                                      <p:cBhvr>
                                        <p:cTn id="40" dur="500" fill="hold"/>
                                        <p:tgtEl>
                                          <p:spTgt spid="36896"/>
                                        </p:tgtEl>
                                        <p:attrNameLst>
                                          <p:attrName>ppt_w</p:attrName>
                                        </p:attrNameLst>
                                      </p:cBhvr>
                                      <p:tavLst>
                                        <p:tav tm="0">
                                          <p:val>
                                            <p:strVal val="#ppt_w"/>
                                          </p:val>
                                        </p:tav>
                                        <p:tav tm="100000">
                                          <p:val>
                                            <p:strVal val="#ppt_w"/>
                                          </p:val>
                                        </p:tav>
                                      </p:tavLst>
                                    </p:anim>
                                    <p:anim calcmode="lin" valueType="num">
                                      <p:cBhvr>
                                        <p:cTn id="41" dur="500" fill="hold"/>
                                        <p:tgtEl>
                                          <p:spTgt spid="36896"/>
                                        </p:tgtEl>
                                        <p:attrNameLst>
                                          <p:attrName>ppt_h</p:attrName>
                                        </p:attrNameLst>
                                      </p:cBhvr>
                                      <p:tavLst>
                                        <p:tav tm="0">
                                          <p:val>
                                            <p:fltVal val="0"/>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4" presetClass="entr" presetSubtype="32"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box(out)">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36894"/>
                                        </p:tgtEl>
                                        <p:attrNameLst>
                                          <p:attrName>style.visibility</p:attrName>
                                        </p:attrNameLst>
                                      </p:cBhvr>
                                      <p:to>
                                        <p:strVal val="visible"/>
                                      </p:to>
                                    </p:set>
                                    <p:animEffect transition="in" filter="blinds(horizontal)">
                                      <p:cBhvr>
                                        <p:cTn id="51" dur="500"/>
                                        <p:tgtEl>
                                          <p:spTgt spid="36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95" grpId="0" animBg="1"/>
      <p:bldP spid="36896" grpId="0" animBg="1"/>
      <p:bldP spid="3691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5" name="灯片编号占位符 1"/>
          <p:cNvSpPr>
            <a:spLocks noGrp="1"/>
          </p:cNvSpPr>
          <p:nvPr>
            <p:ph type="sldNum" sz="quarter" idx="10"/>
          </p:nvPr>
        </p:nvSpPr>
        <p:spPr>
          <a:noFill/>
        </p:spPr>
        <p:txBody>
          <a:bodyPr/>
          <a:lstStyle/>
          <a:p>
            <a:fld id="{CF17E028-6A0C-4C3B-9944-25B1832912CE}" type="slidenum">
              <a:rPr lang="en-US" altLang="zh-CN" smtClean="0"/>
              <a:pPr/>
              <a:t>68</a:t>
            </a:fld>
            <a:endParaRPr lang="en-US" altLang="zh-CN" smtClean="0"/>
          </a:p>
        </p:txBody>
      </p:sp>
      <p:grpSp>
        <p:nvGrpSpPr>
          <p:cNvPr id="2" name="Group 2"/>
          <p:cNvGrpSpPr>
            <a:grpSpLocks/>
          </p:cNvGrpSpPr>
          <p:nvPr/>
        </p:nvGrpSpPr>
        <p:grpSpPr bwMode="auto">
          <a:xfrm>
            <a:off x="838200" y="1600200"/>
            <a:ext cx="4267200" cy="3352800"/>
            <a:chOff x="240" y="1008"/>
            <a:chExt cx="2688" cy="2112"/>
          </a:xfrm>
        </p:grpSpPr>
        <p:sp>
          <p:nvSpPr>
            <p:cNvPr id="48169" name="Rectangle 3"/>
            <p:cNvSpPr>
              <a:spLocks noChangeArrowheads="1"/>
            </p:cNvSpPr>
            <p:nvPr/>
          </p:nvSpPr>
          <p:spPr bwMode="auto">
            <a:xfrm>
              <a:off x="240" y="1008"/>
              <a:ext cx="2688" cy="2112"/>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48170" name="Oval 4" descr="深色下对角线"/>
            <p:cNvSpPr>
              <a:spLocks noChangeArrowheads="1"/>
            </p:cNvSpPr>
            <p:nvPr/>
          </p:nvSpPr>
          <p:spPr bwMode="auto">
            <a:xfrm>
              <a:off x="1584" y="1632"/>
              <a:ext cx="311" cy="144"/>
            </a:xfrm>
            <a:prstGeom prst="ellipse">
              <a:avLst/>
            </a:prstGeom>
            <a:pattFill prst="dkDnDiag">
              <a:fgClr>
                <a:srgbClr val="CC9900"/>
              </a:fgClr>
              <a:bgClr>
                <a:srgbClr val="FFFF99"/>
              </a:bgClr>
            </a:pattFill>
            <a:ln w="9525">
              <a:solidFill>
                <a:schemeClr val="tx1"/>
              </a:solidFill>
              <a:round/>
              <a:headEnd/>
              <a:tailEnd/>
            </a:ln>
          </p:spPr>
          <p:txBody>
            <a:bodyPr wrap="none" anchor="ctr"/>
            <a:lstStyle/>
            <a:p>
              <a:endParaRPr lang="zh-CN" altLang="en-US"/>
            </a:p>
          </p:txBody>
        </p:sp>
        <p:sp>
          <p:nvSpPr>
            <p:cNvPr id="48171" name="Rectangle 5"/>
            <p:cNvSpPr>
              <a:spLocks noChangeArrowheads="1"/>
            </p:cNvSpPr>
            <p:nvPr/>
          </p:nvSpPr>
          <p:spPr bwMode="auto">
            <a:xfrm>
              <a:off x="432" y="1680"/>
              <a:ext cx="2112" cy="144"/>
            </a:xfrm>
            <a:prstGeom prst="rect">
              <a:avLst/>
            </a:prstGeom>
            <a:solidFill>
              <a:srgbClr val="ADFFEF"/>
            </a:solidFill>
            <a:ln w="12700">
              <a:solidFill>
                <a:srgbClr val="000000"/>
              </a:solidFill>
              <a:miter lim="800000"/>
              <a:headEnd/>
              <a:tailEnd/>
            </a:ln>
          </p:spPr>
          <p:txBody>
            <a:bodyPr wrap="none" anchor="ctr"/>
            <a:lstStyle/>
            <a:p>
              <a:endParaRPr lang="zh-CN" altLang="en-US"/>
            </a:p>
          </p:txBody>
        </p:sp>
        <p:sp>
          <p:nvSpPr>
            <p:cNvPr id="48172" name="Rectangle 6"/>
            <p:cNvSpPr>
              <a:spLocks noChangeArrowheads="1"/>
            </p:cNvSpPr>
            <p:nvPr/>
          </p:nvSpPr>
          <p:spPr bwMode="auto">
            <a:xfrm rot="-438106">
              <a:off x="432" y="1392"/>
              <a:ext cx="2112" cy="144"/>
            </a:xfrm>
            <a:prstGeom prst="rect">
              <a:avLst/>
            </a:prstGeom>
            <a:solidFill>
              <a:srgbClr val="00FFCC">
                <a:alpha val="50195"/>
              </a:srgbClr>
            </a:solidFill>
            <a:ln w="9525">
              <a:solidFill>
                <a:srgbClr val="000000"/>
              </a:solidFill>
              <a:miter lim="800000"/>
              <a:headEnd/>
              <a:tailEnd/>
            </a:ln>
          </p:spPr>
          <p:txBody>
            <a:bodyPr wrap="none" anchor="ctr"/>
            <a:lstStyle/>
            <a:p>
              <a:endParaRPr lang="zh-CN" altLang="en-US"/>
            </a:p>
          </p:txBody>
        </p:sp>
        <p:sp>
          <p:nvSpPr>
            <p:cNvPr id="48173" name="Line 7"/>
            <p:cNvSpPr>
              <a:spLocks noChangeShapeType="1"/>
            </p:cNvSpPr>
            <p:nvPr/>
          </p:nvSpPr>
          <p:spPr bwMode="auto">
            <a:xfrm>
              <a:off x="432" y="1680"/>
              <a:ext cx="1152" cy="0"/>
            </a:xfrm>
            <a:prstGeom prst="line">
              <a:avLst/>
            </a:prstGeom>
            <a:noFill/>
            <a:ln w="12700">
              <a:solidFill>
                <a:srgbClr val="000000"/>
              </a:solidFill>
              <a:round/>
              <a:headEnd type="none" w="sm" len="lg"/>
              <a:tailEnd type="none" w="sm" len="lg"/>
            </a:ln>
          </p:spPr>
          <p:txBody>
            <a:bodyPr wrap="none" anchor="ctr"/>
            <a:lstStyle/>
            <a:p>
              <a:endParaRPr lang="zh-CN" altLang="en-US"/>
            </a:p>
          </p:txBody>
        </p:sp>
        <p:sp>
          <p:nvSpPr>
            <p:cNvPr id="48174" name="Line 8"/>
            <p:cNvSpPr>
              <a:spLocks noChangeShapeType="1"/>
            </p:cNvSpPr>
            <p:nvPr/>
          </p:nvSpPr>
          <p:spPr bwMode="auto">
            <a:xfrm>
              <a:off x="432" y="1680"/>
              <a:ext cx="0" cy="144"/>
            </a:xfrm>
            <a:prstGeom prst="line">
              <a:avLst/>
            </a:prstGeom>
            <a:noFill/>
            <a:ln w="9525">
              <a:solidFill>
                <a:srgbClr val="000000"/>
              </a:solidFill>
              <a:round/>
              <a:headEnd type="none" w="sm" len="lg"/>
              <a:tailEnd type="none" w="sm" len="lg"/>
            </a:ln>
          </p:spPr>
          <p:txBody>
            <a:bodyPr wrap="none" anchor="ctr"/>
            <a:lstStyle/>
            <a:p>
              <a:endParaRPr lang="zh-CN" altLang="en-US"/>
            </a:p>
          </p:txBody>
        </p:sp>
        <p:sp>
          <p:nvSpPr>
            <p:cNvPr id="48175" name="Line 9"/>
            <p:cNvSpPr>
              <a:spLocks noChangeShapeType="1"/>
            </p:cNvSpPr>
            <p:nvPr/>
          </p:nvSpPr>
          <p:spPr bwMode="auto">
            <a:xfrm>
              <a:off x="2544" y="1680"/>
              <a:ext cx="0" cy="144"/>
            </a:xfrm>
            <a:prstGeom prst="line">
              <a:avLst/>
            </a:prstGeom>
            <a:noFill/>
            <a:ln w="9525">
              <a:solidFill>
                <a:srgbClr val="000000"/>
              </a:solidFill>
              <a:round/>
              <a:headEnd type="none" w="sm" len="lg"/>
              <a:tailEnd type="none" w="sm" len="lg"/>
            </a:ln>
          </p:spPr>
          <p:txBody>
            <a:bodyPr wrap="none" anchor="ctr"/>
            <a:lstStyle/>
            <a:p>
              <a:endParaRPr lang="zh-CN" altLang="en-US"/>
            </a:p>
          </p:txBody>
        </p:sp>
        <p:sp>
          <p:nvSpPr>
            <p:cNvPr id="48176" name="Line 10"/>
            <p:cNvSpPr>
              <a:spLocks noChangeShapeType="1"/>
            </p:cNvSpPr>
            <p:nvPr/>
          </p:nvSpPr>
          <p:spPr bwMode="auto">
            <a:xfrm>
              <a:off x="1824" y="1680"/>
              <a:ext cx="672" cy="0"/>
            </a:xfrm>
            <a:prstGeom prst="line">
              <a:avLst/>
            </a:prstGeom>
            <a:noFill/>
            <a:ln w="12700">
              <a:solidFill>
                <a:srgbClr val="000000"/>
              </a:solidFill>
              <a:round/>
              <a:headEnd type="none" w="sm" len="lg"/>
              <a:tailEnd type="none" w="sm" len="lg"/>
            </a:ln>
          </p:spPr>
          <p:txBody>
            <a:bodyPr wrap="none" anchor="ctr"/>
            <a:lstStyle/>
            <a:p>
              <a:endParaRPr lang="zh-CN" altLang="en-US"/>
            </a:p>
          </p:txBody>
        </p:sp>
        <p:sp>
          <p:nvSpPr>
            <p:cNvPr id="48177" name="Line 11"/>
            <p:cNvSpPr>
              <a:spLocks noChangeShapeType="1"/>
            </p:cNvSpPr>
            <p:nvPr/>
          </p:nvSpPr>
          <p:spPr bwMode="auto">
            <a:xfrm>
              <a:off x="1632" y="1680"/>
              <a:ext cx="1008" cy="0"/>
            </a:xfrm>
            <a:prstGeom prst="line">
              <a:avLst/>
            </a:prstGeom>
            <a:noFill/>
            <a:ln w="28575">
              <a:solidFill>
                <a:srgbClr val="0000FF"/>
              </a:solidFill>
              <a:prstDash val="dash"/>
              <a:round/>
              <a:headEnd type="none" w="sm" len="lg"/>
              <a:tailEnd type="none" w="sm" len="lg"/>
            </a:ln>
          </p:spPr>
          <p:txBody>
            <a:bodyPr wrap="none" anchor="ctr"/>
            <a:lstStyle/>
            <a:p>
              <a:endParaRPr lang="zh-CN" altLang="en-US"/>
            </a:p>
          </p:txBody>
        </p:sp>
        <p:sp>
          <p:nvSpPr>
            <p:cNvPr id="48178" name="Line 12"/>
            <p:cNvSpPr>
              <a:spLocks noChangeShapeType="1"/>
            </p:cNvSpPr>
            <p:nvPr/>
          </p:nvSpPr>
          <p:spPr bwMode="auto">
            <a:xfrm>
              <a:off x="1680" y="1632"/>
              <a:ext cx="912" cy="0"/>
            </a:xfrm>
            <a:prstGeom prst="line">
              <a:avLst/>
            </a:prstGeom>
            <a:noFill/>
            <a:ln w="28575">
              <a:solidFill>
                <a:srgbClr val="0000FF"/>
              </a:solidFill>
              <a:prstDash val="dash"/>
              <a:round/>
              <a:headEnd type="none" w="sm" len="lg"/>
              <a:tailEnd type="none" w="sm" len="lg"/>
            </a:ln>
          </p:spPr>
          <p:txBody>
            <a:bodyPr wrap="none" anchor="ctr"/>
            <a:lstStyle/>
            <a:p>
              <a:endParaRPr lang="zh-CN" altLang="en-US"/>
            </a:p>
          </p:txBody>
        </p:sp>
        <p:sp>
          <p:nvSpPr>
            <p:cNvPr id="48179" name="Line 13"/>
            <p:cNvSpPr>
              <a:spLocks noChangeShapeType="1"/>
            </p:cNvSpPr>
            <p:nvPr/>
          </p:nvSpPr>
          <p:spPr bwMode="auto">
            <a:xfrm>
              <a:off x="2304" y="1440"/>
              <a:ext cx="0" cy="192"/>
            </a:xfrm>
            <a:prstGeom prst="line">
              <a:avLst/>
            </a:prstGeom>
            <a:noFill/>
            <a:ln w="19050">
              <a:solidFill>
                <a:srgbClr val="FF0000"/>
              </a:solidFill>
              <a:round/>
              <a:headEnd type="none" w="sm" len="lg"/>
              <a:tailEnd type="triangle" w="sm" len="lg"/>
            </a:ln>
          </p:spPr>
          <p:txBody>
            <a:bodyPr wrap="none" anchor="ctr"/>
            <a:lstStyle/>
            <a:p>
              <a:endParaRPr lang="zh-CN" altLang="en-US"/>
            </a:p>
          </p:txBody>
        </p:sp>
        <p:graphicFrame>
          <p:nvGraphicFramePr>
            <p:cNvPr id="48134" name="Object 14"/>
            <p:cNvGraphicFramePr>
              <a:graphicFrameLocks noChangeAspect="1"/>
            </p:cNvGraphicFramePr>
            <p:nvPr/>
          </p:nvGraphicFramePr>
          <p:xfrm>
            <a:off x="2304" y="1392"/>
            <a:ext cx="336" cy="265"/>
          </p:xfrm>
          <a:graphic>
            <a:graphicData uri="http://schemas.openxmlformats.org/presentationml/2006/ole">
              <p:oleObj spid="_x0000_s63494" name="公式" r:id="rId3" imgW="304560" imgH="241200" progId="">
                <p:embed/>
              </p:oleObj>
            </a:graphicData>
          </a:graphic>
        </p:graphicFrame>
        <p:sp>
          <p:nvSpPr>
            <p:cNvPr id="48180" name="Line 15"/>
            <p:cNvSpPr>
              <a:spLocks noChangeShapeType="1"/>
            </p:cNvSpPr>
            <p:nvPr/>
          </p:nvSpPr>
          <p:spPr bwMode="auto">
            <a:xfrm>
              <a:off x="2304" y="1680"/>
              <a:ext cx="0" cy="192"/>
            </a:xfrm>
            <a:prstGeom prst="line">
              <a:avLst/>
            </a:prstGeom>
            <a:noFill/>
            <a:ln w="19050">
              <a:solidFill>
                <a:srgbClr val="FF0000"/>
              </a:solidFill>
              <a:round/>
              <a:headEnd type="triangle" w="sm" len="lg"/>
              <a:tailEnd type="none" w="sm" len="lg"/>
            </a:ln>
          </p:spPr>
          <p:txBody>
            <a:bodyPr wrap="none" anchor="ctr"/>
            <a:lstStyle/>
            <a:p>
              <a:endParaRPr lang="zh-CN" altLang="en-US"/>
            </a:p>
          </p:txBody>
        </p:sp>
      </p:grpSp>
      <p:sp>
        <p:nvSpPr>
          <p:cNvPr id="48137" name="Text Box 16"/>
          <p:cNvSpPr txBox="1">
            <a:spLocks noChangeArrowheads="1"/>
          </p:cNvSpPr>
          <p:nvPr/>
        </p:nvSpPr>
        <p:spPr bwMode="auto">
          <a:xfrm>
            <a:off x="533400" y="838200"/>
            <a:ext cx="6781800" cy="579438"/>
          </a:xfrm>
          <a:prstGeom prst="rect">
            <a:avLst/>
          </a:prstGeom>
          <a:noFill/>
          <a:ln w="9525">
            <a:noFill/>
            <a:miter lim="800000"/>
            <a:headEnd/>
            <a:tailEnd/>
          </a:ln>
        </p:spPr>
        <p:txBody>
          <a:bodyPr>
            <a:spAutoFit/>
          </a:bodyPr>
          <a:lstStyle/>
          <a:p>
            <a:pPr>
              <a:spcBef>
                <a:spcPct val="50000"/>
              </a:spcBef>
            </a:pPr>
            <a:r>
              <a:rPr lang="en-US" altLang="zh-CN" sz="3200" b="1">
                <a:solidFill>
                  <a:srgbClr val="CC0000"/>
                </a:solidFill>
                <a:latin typeface="宋体" pitchFamily="2" charset="-122"/>
              </a:rPr>
              <a:t>   (</a:t>
            </a:r>
            <a:r>
              <a:rPr lang="en-US" altLang="zh-CN" sz="3200" b="1">
                <a:solidFill>
                  <a:srgbClr val="CC0000"/>
                </a:solidFill>
                <a:latin typeface="Times New Roman" pitchFamily="18" charset="0"/>
              </a:rPr>
              <a:t>3</a:t>
            </a:r>
            <a:r>
              <a:rPr lang="en-US" altLang="zh-CN" sz="3200" b="1">
                <a:solidFill>
                  <a:srgbClr val="CC0000"/>
                </a:solidFill>
                <a:latin typeface="宋体" pitchFamily="2" charset="-122"/>
              </a:rPr>
              <a:t>)</a:t>
            </a:r>
            <a:r>
              <a:rPr lang="zh-CN" altLang="en-US" sz="3200" b="1">
                <a:solidFill>
                  <a:srgbClr val="070000"/>
                </a:solidFill>
                <a:latin typeface="Times New Roman" pitchFamily="18" charset="0"/>
              </a:rPr>
              <a:t>检验光学元件表面的平整度</a:t>
            </a:r>
          </a:p>
        </p:txBody>
      </p:sp>
      <p:graphicFrame>
        <p:nvGraphicFramePr>
          <p:cNvPr id="37905" name="Object 17"/>
          <p:cNvGraphicFramePr>
            <a:graphicFrameLocks noChangeAspect="1"/>
          </p:cNvGraphicFramePr>
          <p:nvPr/>
        </p:nvGraphicFramePr>
        <p:xfrm>
          <a:off x="5791200" y="1981200"/>
          <a:ext cx="1868488" cy="1139825"/>
        </p:xfrm>
        <a:graphic>
          <a:graphicData uri="http://schemas.openxmlformats.org/presentationml/2006/ole">
            <p:oleObj spid="_x0000_s63490" name="Equation" r:id="rId4" imgW="634680" imgH="419040" progId="">
              <p:embed/>
            </p:oleObj>
          </a:graphicData>
        </a:graphic>
      </p:graphicFrame>
      <p:graphicFrame>
        <p:nvGraphicFramePr>
          <p:cNvPr id="37906" name="Object 18"/>
          <p:cNvGraphicFramePr>
            <a:graphicFrameLocks noChangeAspect="1"/>
          </p:cNvGraphicFramePr>
          <p:nvPr/>
        </p:nvGraphicFramePr>
        <p:xfrm>
          <a:off x="5867400" y="3430588"/>
          <a:ext cx="1828800" cy="1068387"/>
        </p:xfrm>
        <a:graphic>
          <a:graphicData uri="http://schemas.openxmlformats.org/presentationml/2006/ole">
            <p:oleObj spid="_x0000_s63491" name="Equation" r:id="rId5" imgW="723600" imgH="393480" progId="">
              <p:embed/>
            </p:oleObj>
          </a:graphicData>
        </a:graphic>
      </p:graphicFrame>
      <p:grpSp>
        <p:nvGrpSpPr>
          <p:cNvPr id="3" name="Group 19"/>
          <p:cNvGrpSpPr>
            <a:grpSpLocks/>
          </p:cNvGrpSpPr>
          <p:nvPr/>
        </p:nvGrpSpPr>
        <p:grpSpPr bwMode="auto">
          <a:xfrm>
            <a:off x="1143000" y="2895600"/>
            <a:ext cx="3352800" cy="1981200"/>
            <a:chOff x="432" y="1824"/>
            <a:chExt cx="2112" cy="1248"/>
          </a:xfrm>
        </p:grpSpPr>
        <p:sp>
          <p:nvSpPr>
            <p:cNvPr id="48141" name="Rectangle 20"/>
            <p:cNvSpPr>
              <a:spLocks noChangeArrowheads="1"/>
            </p:cNvSpPr>
            <p:nvPr/>
          </p:nvSpPr>
          <p:spPr bwMode="auto">
            <a:xfrm>
              <a:off x="432" y="1920"/>
              <a:ext cx="2112" cy="528"/>
            </a:xfrm>
            <a:prstGeom prst="rect">
              <a:avLst/>
            </a:prstGeom>
            <a:solidFill>
              <a:srgbClr val="FFFF99"/>
            </a:solidFill>
            <a:ln w="9525">
              <a:solidFill>
                <a:srgbClr val="000000"/>
              </a:solidFill>
              <a:miter lim="800000"/>
              <a:headEnd/>
              <a:tailEnd/>
            </a:ln>
          </p:spPr>
          <p:txBody>
            <a:bodyPr wrap="none" anchor="ctr"/>
            <a:lstStyle/>
            <a:p>
              <a:endParaRPr lang="zh-CN" altLang="en-US"/>
            </a:p>
          </p:txBody>
        </p:sp>
        <p:sp>
          <p:nvSpPr>
            <p:cNvPr id="48142" name="Rectangle 21"/>
            <p:cNvSpPr>
              <a:spLocks noChangeArrowheads="1"/>
            </p:cNvSpPr>
            <p:nvPr/>
          </p:nvSpPr>
          <p:spPr bwMode="auto">
            <a:xfrm>
              <a:off x="432" y="1920"/>
              <a:ext cx="128" cy="528"/>
            </a:xfrm>
            <a:prstGeom prst="rect">
              <a:avLst/>
            </a:prstGeom>
            <a:solidFill>
              <a:srgbClr val="5A5800"/>
            </a:solidFill>
            <a:ln w="9525">
              <a:solidFill>
                <a:srgbClr val="000000"/>
              </a:solidFill>
              <a:miter lim="800000"/>
              <a:headEnd/>
              <a:tailEnd/>
            </a:ln>
          </p:spPr>
          <p:txBody>
            <a:bodyPr wrap="none" anchor="ctr"/>
            <a:lstStyle/>
            <a:p>
              <a:endParaRPr lang="zh-CN" altLang="en-US"/>
            </a:p>
          </p:txBody>
        </p:sp>
        <p:sp>
          <p:nvSpPr>
            <p:cNvPr id="48143" name="Rectangle 22"/>
            <p:cNvSpPr>
              <a:spLocks noChangeArrowheads="1"/>
            </p:cNvSpPr>
            <p:nvPr/>
          </p:nvSpPr>
          <p:spPr bwMode="auto">
            <a:xfrm>
              <a:off x="688" y="1920"/>
              <a:ext cx="128" cy="528"/>
            </a:xfrm>
            <a:prstGeom prst="rect">
              <a:avLst/>
            </a:prstGeom>
            <a:solidFill>
              <a:srgbClr val="5A5800"/>
            </a:solidFill>
            <a:ln w="9525">
              <a:solidFill>
                <a:srgbClr val="000000"/>
              </a:solidFill>
              <a:miter lim="800000"/>
              <a:headEnd/>
              <a:tailEnd/>
            </a:ln>
          </p:spPr>
          <p:txBody>
            <a:bodyPr wrap="none" anchor="ctr"/>
            <a:lstStyle/>
            <a:p>
              <a:endParaRPr lang="zh-CN" altLang="en-US"/>
            </a:p>
          </p:txBody>
        </p:sp>
        <p:sp>
          <p:nvSpPr>
            <p:cNvPr id="48144" name="Rectangle 23"/>
            <p:cNvSpPr>
              <a:spLocks noChangeArrowheads="1"/>
            </p:cNvSpPr>
            <p:nvPr/>
          </p:nvSpPr>
          <p:spPr bwMode="auto">
            <a:xfrm>
              <a:off x="945" y="1920"/>
              <a:ext cx="127" cy="528"/>
            </a:xfrm>
            <a:prstGeom prst="rect">
              <a:avLst/>
            </a:prstGeom>
            <a:solidFill>
              <a:srgbClr val="5A5800"/>
            </a:solidFill>
            <a:ln w="9525">
              <a:solidFill>
                <a:srgbClr val="000000"/>
              </a:solidFill>
              <a:miter lim="800000"/>
              <a:headEnd/>
              <a:tailEnd/>
            </a:ln>
          </p:spPr>
          <p:txBody>
            <a:bodyPr wrap="none" anchor="ctr"/>
            <a:lstStyle/>
            <a:p>
              <a:endParaRPr lang="zh-CN" altLang="en-US"/>
            </a:p>
          </p:txBody>
        </p:sp>
        <p:grpSp>
          <p:nvGrpSpPr>
            <p:cNvPr id="4" name="Group 24"/>
            <p:cNvGrpSpPr>
              <a:grpSpLocks/>
            </p:cNvGrpSpPr>
            <p:nvPr/>
          </p:nvGrpSpPr>
          <p:grpSpPr bwMode="auto">
            <a:xfrm>
              <a:off x="1264" y="1920"/>
              <a:ext cx="385" cy="528"/>
              <a:chOff x="1344" y="3552"/>
              <a:chExt cx="288" cy="480"/>
            </a:xfrm>
          </p:grpSpPr>
          <p:sp>
            <p:nvSpPr>
              <p:cNvPr id="48165" name="AutoShape 25"/>
              <p:cNvSpPr>
                <a:spLocks noChangeArrowheads="1"/>
              </p:cNvSpPr>
              <p:nvPr/>
            </p:nvSpPr>
            <p:spPr bwMode="auto">
              <a:xfrm rot="5301541">
                <a:off x="1344" y="3648"/>
                <a:ext cx="288"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25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5A5800"/>
              </a:solidFill>
              <a:ln w="9525">
                <a:solidFill>
                  <a:srgbClr val="000000"/>
                </a:solidFill>
                <a:miter lim="800000"/>
                <a:headEnd/>
                <a:tailEnd/>
              </a:ln>
            </p:spPr>
            <p:txBody>
              <a:bodyPr wrap="none" anchor="ctr"/>
              <a:lstStyle/>
              <a:p>
                <a:endParaRPr lang="zh-CN" altLang="en-US"/>
              </a:p>
            </p:txBody>
          </p:sp>
          <p:grpSp>
            <p:nvGrpSpPr>
              <p:cNvPr id="5" name="Group 26"/>
              <p:cNvGrpSpPr>
                <a:grpSpLocks/>
              </p:cNvGrpSpPr>
              <p:nvPr/>
            </p:nvGrpSpPr>
            <p:grpSpPr bwMode="auto">
              <a:xfrm>
                <a:off x="1488" y="3552"/>
                <a:ext cx="96" cy="480"/>
                <a:chOff x="1488" y="3552"/>
                <a:chExt cx="96" cy="480"/>
              </a:xfrm>
            </p:grpSpPr>
            <p:sp>
              <p:nvSpPr>
                <p:cNvPr id="48167" name="Rectangle 27"/>
                <p:cNvSpPr>
                  <a:spLocks noChangeArrowheads="1"/>
                </p:cNvSpPr>
                <p:nvPr/>
              </p:nvSpPr>
              <p:spPr bwMode="auto">
                <a:xfrm>
                  <a:off x="1488" y="3888"/>
                  <a:ext cx="96" cy="144"/>
                </a:xfrm>
                <a:prstGeom prst="rect">
                  <a:avLst/>
                </a:prstGeom>
                <a:solidFill>
                  <a:srgbClr val="5A5800"/>
                </a:solidFill>
                <a:ln w="9525">
                  <a:solidFill>
                    <a:srgbClr val="000000"/>
                  </a:solidFill>
                  <a:miter lim="800000"/>
                  <a:headEnd/>
                  <a:tailEnd/>
                </a:ln>
              </p:spPr>
              <p:txBody>
                <a:bodyPr wrap="none" anchor="ctr"/>
                <a:lstStyle/>
                <a:p>
                  <a:endParaRPr lang="zh-CN" altLang="en-US"/>
                </a:p>
              </p:txBody>
            </p:sp>
            <p:sp>
              <p:nvSpPr>
                <p:cNvPr id="48168" name="Rectangle 28"/>
                <p:cNvSpPr>
                  <a:spLocks noChangeArrowheads="1"/>
                </p:cNvSpPr>
                <p:nvPr/>
              </p:nvSpPr>
              <p:spPr bwMode="auto">
                <a:xfrm>
                  <a:off x="1488" y="3552"/>
                  <a:ext cx="96" cy="144"/>
                </a:xfrm>
                <a:prstGeom prst="rect">
                  <a:avLst/>
                </a:prstGeom>
                <a:solidFill>
                  <a:srgbClr val="5A5800"/>
                </a:solidFill>
                <a:ln w="9525">
                  <a:solidFill>
                    <a:srgbClr val="000000"/>
                  </a:solidFill>
                  <a:miter lim="800000"/>
                  <a:headEnd/>
                  <a:tailEnd/>
                </a:ln>
              </p:spPr>
              <p:txBody>
                <a:bodyPr wrap="none" anchor="ctr"/>
                <a:lstStyle/>
                <a:p>
                  <a:endParaRPr lang="zh-CN" altLang="en-US"/>
                </a:p>
              </p:txBody>
            </p:sp>
          </p:grpSp>
        </p:grpSp>
        <p:grpSp>
          <p:nvGrpSpPr>
            <p:cNvPr id="6" name="Group 29"/>
            <p:cNvGrpSpPr>
              <a:grpSpLocks/>
            </p:cNvGrpSpPr>
            <p:nvPr/>
          </p:nvGrpSpPr>
          <p:grpSpPr bwMode="auto">
            <a:xfrm>
              <a:off x="1520" y="1920"/>
              <a:ext cx="384" cy="528"/>
              <a:chOff x="1344" y="3552"/>
              <a:chExt cx="288" cy="480"/>
            </a:xfrm>
          </p:grpSpPr>
          <p:sp>
            <p:nvSpPr>
              <p:cNvPr id="48161" name="AutoShape 30"/>
              <p:cNvSpPr>
                <a:spLocks noChangeArrowheads="1"/>
              </p:cNvSpPr>
              <p:nvPr/>
            </p:nvSpPr>
            <p:spPr bwMode="auto">
              <a:xfrm rot="5301541">
                <a:off x="1344" y="3648"/>
                <a:ext cx="288"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25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5A5800"/>
              </a:solidFill>
              <a:ln w="9525">
                <a:solidFill>
                  <a:srgbClr val="000000"/>
                </a:solidFill>
                <a:miter lim="800000"/>
                <a:headEnd/>
                <a:tailEnd/>
              </a:ln>
            </p:spPr>
            <p:txBody>
              <a:bodyPr wrap="none" anchor="ctr"/>
              <a:lstStyle/>
              <a:p>
                <a:endParaRPr lang="zh-CN" altLang="en-US"/>
              </a:p>
            </p:txBody>
          </p:sp>
          <p:grpSp>
            <p:nvGrpSpPr>
              <p:cNvPr id="7" name="Group 31"/>
              <p:cNvGrpSpPr>
                <a:grpSpLocks/>
              </p:cNvGrpSpPr>
              <p:nvPr/>
            </p:nvGrpSpPr>
            <p:grpSpPr bwMode="auto">
              <a:xfrm>
                <a:off x="1488" y="3552"/>
                <a:ext cx="96" cy="480"/>
                <a:chOff x="1488" y="3552"/>
                <a:chExt cx="96" cy="480"/>
              </a:xfrm>
            </p:grpSpPr>
            <p:sp>
              <p:nvSpPr>
                <p:cNvPr id="48163" name="Rectangle 32"/>
                <p:cNvSpPr>
                  <a:spLocks noChangeArrowheads="1"/>
                </p:cNvSpPr>
                <p:nvPr/>
              </p:nvSpPr>
              <p:spPr bwMode="auto">
                <a:xfrm>
                  <a:off x="1488" y="3888"/>
                  <a:ext cx="96" cy="144"/>
                </a:xfrm>
                <a:prstGeom prst="rect">
                  <a:avLst/>
                </a:prstGeom>
                <a:solidFill>
                  <a:srgbClr val="5A5800"/>
                </a:solidFill>
                <a:ln w="9525">
                  <a:solidFill>
                    <a:srgbClr val="000000"/>
                  </a:solidFill>
                  <a:miter lim="800000"/>
                  <a:headEnd/>
                  <a:tailEnd/>
                </a:ln>
              </p:spPr>
              <p:txBody>
                <a:bodyPr wrap="none" anchor="ctr"/>
                <a:lstStyle/>
                <a:p>
                  <a:endParaRPr lang="zh-CN" altLang="en-US"/>
                </a:p>
              </p:txBody>
            </p:sp>
            <p:sp>
              <p:nvSpPr>
                <p:cNvPr id="48164" name="Rectangle 33"/>
                <p:cNvSpPr>
                  <a:spLocks noChangeArrowheads="1"/>
                </p:cNvSpPr>
                <p:nvPr/>
              </p:nvSpPr>
              <p:spPr bwMode="auto">
                <a:xfrm>
                  <a:off x="1488" y="3552"/>
                  <a:ext cx="96" cy="144"/>
                </a:xfrm>
                <a:prstGeom prst="rect">
                  <a:avLst/>
                </a:prstGeom>
                <a:solidFill>
                  <a:srgbClr val="5A5800"/>
                </a:solidFill>
                <a:ln w="9525">
                  <a:solidFill>
                    <a:srgbClr val="000000"/>
                  </a:solidFill>
                  <a:miter lim="800000"/>
                  <a:headEnd/>
                  <a:tailEnd/>
                </a:ln>
              </p:spPr>
              <p:txBody>
                <a:bodyPr wrap="none" anchor="ctr"/>
                <a:lstStyle/>
                <a:p>
                  <a:endParaRPr lang="zh-CN" altLang="en-US"/>
                </a:p>
              </p:txBody>
            </p:sp>
          </p:grpSp>
        </p:grpSp>
        <p:sp>
          <p:nvSpPr>
            <p:cNvPr id="48147" name="Rectangle 34"/>
            <p:cNvSpPr>
              <a:spLocks noChangeArrowheads="1"/>
            </p:cNvSpPr>
            <p:nvPr/>
          </p:nvSpPr>
          <p:spPr bwMode="auto">
            <a:xfrm>
              <a:off x="1200" y="1920"/>
              <a:ext cx="127" cy="528"/>
            </a:xfrm>
            <a:prstGeom prst="rect">
              <a:avLst/>
            </a:prstGeom>
            <a:solidFill>
              <a:srgbClr val="5A5800"/>
            </a:solidFill>
            <a:ln w="9525">
              <a:solidFill>
                <a:srgbClr val="000000"/>
              </a:solidFill>
              <a:miter lim="800000"/>
              <a:headEnd/>
              <a:tailEnd/>
            </a:ln>
          </p:spPr>
          <p:txBody>
            <a:bodyPr wrap="none" anchor="ctr"/>
            <a:lstStyle/>
            <a:p>
              <a:endParaRPr lang="zh-CN" altLang="en-US"/>
            </a:p>
          </p:txBody>
        </p:sp>
        <p:sp>
          <p:nvSpPr>
            <p:cNvPr id="48148" name="Rectangle 35"/>
            <p:cNvSpPr>
              <a:spLocks noChangeArrowheads="1"/>
            </p:cNvSpPr>
            <p:nvPr/>
          </p:nvSpPr>
          <p:spPr bwMode="auto">
            <a:xfrm>
              <a:off x="1973" y="1920"/>
              <a:ext cx="114" cy="528"/>
            </a:xfrm>
            <a:prstGeom prst="rect">
              <a:avLst/>
            </a:prstGeom>
            <a:solidFill>
              <a:srgbClr val="5A5800"/>
            </a:solidFill>
            <a:ln w="9525">
              <a:solidFill>
                <a:srgbClr val="000000"/>
              </a:solidFill>
              <a:miter lim="800000"/>
              <a:headEnd/>
              <a:tailEnd/>
            </a:ln>
          </p:spPr>
          <p:txBody>
            <a:bodyPr wrap="none" anchor="ctr"/>
            <a:lstStyle/>
            <a:p>
              <a:endParaRPr lang="zh-CN" altLang="en-US"/>
            </a:p>
          </p:txBody>
        </p:sp>
        <p:sp>
          <p:nvSpPr>
            <p:cNvPr id="48149" name="Rectangle 36"/>
            <p:cNvSpPr>
              <a:spLocks noChangeArrowheads="1"/>
            </p:cNvSpPr>
            <p:nvPr/>
          </p:nvSpPr>
          <p:spPr bwMode="auto">
            <a:xfrm>
              <a:off x="2224" y="1920"/>
              <a:ext cx="129" cy="528"/>
            </a:xfrm>
            <a:prstGeom prst="rect">
              <a:avLst/>
            </a:prstGeom>
            <a:solidFill>
              <a:srgbClr val="5A5800"/>
            </a:solidFill>
            <a:ln w="9525">
              <a:solidFill>
                <a:srgbClr val="000000"/>
              </a:solidFill>
              <a:miter lim="800000"/>
              <a:headEnd/>
              <a:tailEnd/>
            </a:ln>
          </p:spPr>
          <p:txBody>
            <a:bodyPr wrap="none" anchor="ctr"/>
            <a:lstStyle/>
            <a:p>
              <a:endParaRPr lang="zh-CN" altLang="en-US"/>
            </a:p>
          </p:txBody>
        </p:sp>
        <p:sp>
          <p:nvSpPr>
            <p:cNvPr id="48150" name="Rectangle 37"/>
            <p:cNvSpPr>
              <a:spLocks noChangeArrowheads="1"/>
            </p:cNvSpPr>
            <p:nvPr/>
          </p:nvSpPr>
          <p:spPr bwMode="auto">
            <a:xfrm>
              <a:off x="2480" y="1920"/>
              <a:ext cx="64" cy="528"/>
            </a:xfrm>
            <a:prstGeom prst="rect">
              <a:avLst/>
            </a:prstGeom>
            <a:solidFill>
              <a:srgbClr val="5A5800"/>
            </a:solidFill>
            <a:ln w="9525">
              <a:solidFill>
                <a:srgbClr val="000000"/>
              </a:solidFill>
              <a:miter lim="800000"/>
              <a:headEnd/>
              <a:tailEnd/>
            </a:ln>
          </p:spPr>
          <p:txBody>
            <a:bodyPr wrap="none" anchor="ctr"/>
            <a:lstStyle/>
            <a:p>
              <a:endParaRPr lang="zh-CN" altLang="en-US"/>
            </a:p>
          </p:txBody>
        </p:sp>
        <p:grpSp>
          <p:nvGrpSpPr>
            <p:cNvPr id="8" name="Group 38"/>
            <p:cNvGrpSpPr>
              <a:grpSpLocks/>
            </p:cNvGrpSpPr>
            <p:nvPr/>
          </p:nvGrpSpPr>
          <p:grpSpPr bwMode="auto">
            <a:xfrm>
              <a:off x="1392" y="1920"/>
              <a:ext cx="1152" cy="1152"/>
              <a:chOff x="1392" y="1920"/>
              <a:chExt cx="1152" cy="1152"/>
            </a:xfrm>
          </p:grpSpPr>
          <p:sp>
            <p:nvSpPr>
              <p:cNvPr id="48153" name="Line 39"/>
              <p:cNvSpPr>
                <a:spLocks noChangeShapeType="1"/>
              </p:cNvSpPr>
              <p:nvPr/>
            </p:nvSpPr>
            <p:spPr bwMode="auto">
              <a:xfrm>
                <a:off x="1728" y="1920"/>
                <a:ext cx="0" cy="1056"/>
              </a:xfrm>
              <a:prstGeom prst="line">
                <a:avLst/>
              </a:prstGeom>
              <a:noFill/>
              <a:ln w="28575">
                <a:solidFill>
                  <a:srgbClr val="FF33CC"/>
                </a:solidFill>
                <a:prstDash val="dash"/>
                <a:round/>
                <a:headEnd type="none" w="sm" len="lg"/>
                <a:tailEnd type="none" w="sm" len="lg"/>
              </a:ln>
            </p:spPr>
            <p:txBody>
              <a:bodyPr wrap="none" anchor="ctr"/>
              <a:lstStyle/>
              <a:p>
                <a:endParaRPr lang="zh-CN" altLang="en-US"/>
              </a:p>
            </p:txBody>
          </p:sp>
          <p:sp>
            <p:nvSpPr>
              <p:cNvPr id="48154" name="Line 40"/>
              <p:cNvSpPr>
                <a:spLocks noChangeShapeType="1"/>
              </p:cNvSpPr>
              <p:nvPr/>
            </p:nvSpPr>
            <p:spPr bwMode="auto">
              <a:xfrm>
                <a:off x="1816" y="1920"/>
                <a:ext cx="0" cy="1056"/>
              </a:xfrm>
              <a:prstGeom prst="line">
                <a:avLst/>
              </a:prstGeom>
              <a:noFill/>
              <a:ln w="28575">
                <a:solidFill>
                  <a:srgbClr val="FF33CC"/>
                </a:solidFill>
                <a:prstDash val="dash"/>
                <a:round/>
                <a:headEnd type="none" w="sm" len="lg"/>
                <a:tailEnd type="none" w="sm" len="lg"/>
              </a:ln>
            </p:spPr>
            <p:txBody>
              <a:bodyPr wrap="none" anchor="ctr"/>
              <a:lstStyle/>
              <a:p>
                <a:endParaRPr lang="zh-CN" altLang="en-US"/>
              </a:p>
            </p:txBody>
          </p:sp>
          <p:sp>
            <p:nvSpPr>
              <p:cNvPr id="48155" name="Line 41"/>
              <p:cNvSpPr>
                <a:spLocks noChangeShapeType="1"/>
              </p:cNvSpPr>
              <p:nvPr/>
            </p:nvSpPr>
            <p:spPr bwMode="auto">
              <a:xfrm>
                <a:off x="1392" y="2928"/>
                <a:ext cx="327" cy="0"/>
              </a:xfrm>
              <a:prstGeom prst="line">
                <a:avLst/>
              </a:prstGeom>
              <a:noFill/>
              <a:ln w="19050">
                <a:solidFill>
                  <a:srgbClr val="FF0066"/>
                </a:solidFill>
                <a:round/>
                <a:headEnd type="none" w="sm" len="lg"/>
                <a:tailEnd type="triangle" w="sm" len="lg"/>
              </a:ln>
            </p:spPr>
            <p:txBody>
              <a:bodyPr wrap="none" anchor="ctr"/>
              <a:lstStyle/>
              <a:p>
                <a:endParaRPr lang="zh-CN" altLang="en-US"/>
              </a:p>
            </p:txBody>
          </p:sp>
          <p:sp>
            <p:nvSpPr>
              <p:cNvPr id="48156" name="Line 42"/>
              <p:cNvSpPr>
                <a:spLocks noChangeShapeType="1"/>
              </p:cNvSpPr>
              <p:nvPr/>
            </p:nvSpPr>
            <p:spPr bwMode="auto">
              <a:xfrm>
                <a:off x="1824" y="2928"/>
                <a:ext cx="326" cy="0"/>
              </a:xfrm>
              <a:prstGeom prst="line">
                <a:avLst/>
              </a:prstGeom>
              <a:noFill/>
              <a:ln w="19050">
                <a:solidFill>
                  <a:srgbClr val="FF0066"/>
                </a:solidFill>
                <a:round/>
                <a:headEnd type="triangle" w="sm" len="lg"/>
                <a:tailEnd type="none" w="sm" len="lg"/>
              </a:ln>
            </p:spPr>
            <p:txBody>
              <a:bodyPr wrap="none" anchor="ctr"/>
              <a:lstStyle/>
              <a:p>
                <a:endParaRPr lang="zh-CN" altLang="en-US"/>
              </a:p>
            </p:txBody>
          </p:sp>
          <p:sp>
            <p:nvSpPr>
              <p:cNvPr id="48157" name="Line 43"/>
              <p:cNvSpPr>
                <a:spLocks noChangeShapeType="1"/>
              </p:cNvSpPr>
              <p:nvPr/>
            </p:nvSpPr>
            <p:spPr bwMode="auto">
              <a:xfrm>
                <a:off x="1975" y="1920"/>
                <a:ext cx="0" cy="1056"/>
              </a:xfrm>
              <a:prstGeom prst="line">
                <a:avLst/>
              </a:prstGeom>
              <a:noFill/>
              <a:ln w="28575">
                <a:solidFill>
                  <a:srgbClr val="0000FF"/>
                </a:solidFill>
                <a:prstDash val="dash"/>
                <a:round/>
                <a:headEnd type="none" w="sm" len="lg"/>
                <a:tailEnd type="none" w="sm" len="lg"/>
              </a:ln>
            </p:spPr>
            <p:txBody>
              <a:bodyPr wrap="none" anchor="ctr"/>
              <a:lstStyle/>
              <a:p>
                <a:endParaRPr lang="zh-CN" altLang="en-US"/>
              </a:p>
            </p:txBody>
          </p:sp>
          <p:sp>
            <p:nvSpPr>
              <p:cNvPr id="48158" name="Line 44"/>
              <p:cNvSpPr>
                <a:spLocks noChangeShapeType="1"/>
              </p:cNvSpPr>
              <p:nvPr/>
            </p:nvSpPr>
            <p:spPr bwMode="auto">
              <a:xfrm>
                <a:off x="1719" y="1920"/>
                <a:ext cx="0" cy="1056"/>
              </a:xfrm>
              <a:prstGeom prst="line">
                <a:avLst/>
              </a:prstGeom>
              <a:noFill/>
              <a:ln w="28575">
                <a:solidFill>
                  <a:srgbClr val="0000FF"/>
                </a:solidFill>
                <a:prstDash val="dash"/>
                <a:round/>
                <a:headEnd type="none" w="sm" len="lg"/>
                <a:tailEnd type="none" w="sm" len="lg"/>
              </a:ln>
            </p:spPr>
            <p:txBody>
              <a:bodyPr wrap="none" anchor="ctr"/>
              <a:lstStyle/>
              <a:p>
                <a:endParaRPr lang="zh-CN" altLang="en-US"/>
              </a:p>
            </p:txBody>
          </p:sp>
          <p:sp>
            <p:nvSpPr>
              <p:cNvPr id="48159" name="Line 45"/>
              <p:cNvSpPr>
                <a:spLocks noChangeShapeType="1"/>
              </p:cNvSpPr>
              <p:nvPr/>
            </p:nvSpPr>
            <p:spPr bwMode="auto">
              <a:xfrm>
                <a:off x="1392" y="2640"/>
                <a:ext cx="327" cy="0"/>
              </a:xfrm>
              <a:prstGeom prst="line">
                <a:avLst/>
              </a:prstGeom>
              <a:noFill/>
              <a:ln w="19050">
                <a:solidFill>
                  <a:srgbClr val="FF0000"/>
                </a:solidFill>
                <a:round/>
                <a:headEnd type="none" w="sm" len="lg"/>
                <a:tailEnd type="triangle" w="sm" len="lg"/>
              </a:ln>
            </p:spPr>
            <p:txBody>
              <a:bodyPr wrap="none" anchor="ctr"/>
              <a:lstStyle/>
              <a:p>
                <a:endParaRPr lang="zh-CN" altLang="en-US"/>
              </a:p>
            </p:txBody>
          </p:sp>
          <p:sp>
            <p:nvSpPr>
              <p:cNvPr id="48160" name="Line 46"/>
              <p:cNvSpPr>
                <a:spLocks noChangeShapeType="1"/>
              </p:cNvSpPr>
              <p:nvPr/>
            </p:nvSpPr>
            <p:spPr bwMode="auto">
              <a:xfrm>
                <a:off x="1980" y="2640"/>
                <a:ext cx="327" cy="0"/>
              </a:xfrm>
              <a:prstGeom prst="line">
                <a:avLst/>
              </a:prstGeom>
              <a:noFill/>
              <a:ln w="19050">
                <a:solidFill>
                  <a:srgbClr val="FF0000"/>
                </a:solidFill>
                <a:round/>
                <a:headEnd type="triangle" w="sm" len="lg"/>
                <a:tailEnd type="none" w="sm" len="lg"/>
              </a:ln>
            </p:spPr>
            <p:txBody>
              <a:bodyPr wrap="none" anchor="ctr"/>
              <a:lstStyle/>
              <a:p>
                <a:endParaRPr lang="zh-CN" altLang="en-US"/>
              </a:p>
            </p:txBody>
          </p:sp>
          <p:graphicFrame>
            <p:nvGraphicFramePr>
              <p:cNvPr id="48132" name="Object 47"/>
              <p:cNvGraphicFramePr>
                <a:graphicFrameLocks noChangeAspect="1"/>
              </p:cNvGraphicFramePr>
              <p:nvPr/>
            </p:nvGraphicFramePr>
            <p:xfrm>
              <a:off x="2307" y="2496"/>
              <a:ext cx="237" cy="268"/>
            </p:xfrm>
            <a:graphic>
              <a:graphicData uri="http://schemas.openxmlformats.org/presentationml/2006/ole">
                <p:oleObj spid="_x0000_s63492" name="公式" r:id="rId6" imgW="164880" imgH="253800" progId="">
                  <p:embed/>
                </p:oleObj>
              </a:graphicData>
            </a:graphic>
          </p:graphicFrame>
          <p:graphicFrame>
            <p:nvGraphicFramePr>
              <p:cNvPr id="48133" name="Object 48"/>
              <p:cNvGraphicFramePr>
                <a:graphicFrameLocks noChangeAspect="1"/>
              </p:cNvGraphicFramePr>
              <p:nvPr/>
            </p:nvGraphicFramePr>
            <p:xfrm>
              <a:off x="2158" y="2811"/>
              <a:ext cx="194" cy="261"/>
            </p:xfrm>
            <a:graphic>
              <a:graphicData uri="http://schemas.openxmlformats.org/presentationml/2006/ole">
                <p:oleObj spid="_x0000_s63493" name="Equation" r:id="rId7" imgW="228600" imgH="279360" progId="">
                  <p:embed/>
                </p:oleObj>
              </a:graphicData>
            </a:graphic>
          </p:graphicFrame>
        </p:grpSp>
        <p:sp>
          <p:nvSpPr>
            <p:cNvPr id="48152" name="Line 49"/>
            <p:cNvSpPr>
              <a:spLocks noChangeShapeType="1"/>
            </p:cNvSpPr>
            <p:nvPr/>
          </p:nvSpPr>
          <p:spPr bwMode="auto">
            <a:xfrm>
              <a:off x="432" y="1824"/>
              <a:ext cx="2112" cy="0"/>
            </a:xfrm>
            <a:prstGeom prst="line">
              <a:avLst/>
            </a:prstGeom>
            <a:noFill/>
            <a:ln w="12700">
              <a:solidFill>
                <a:srgbClr val="000000"/>
              </a:solidFill>
              <a:round/>
              <a:headEnd type="none" w="sm" len="lg"/>
              <a:tailEnd type="none" w="sm" len="lg"/>
            </a:ln>
          </p:spPr>
          <p:txBody>
            <a:bodyPr wrap="none" anchor="ctr"/>
            <a:lstStyle/>
            <a:p>
              <a:endParaRPr lang="zh-CN" altLang="en-US"/>
            </a:p>
          </p:txBody>
        </p:sp>
      </p:grpSp>
      <p:sp>
        <p:nvSpPr>
          <p:cNvPr id="51"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48140"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905"/>
                                        </p:tgtEl>
                                        <p:attrNameLst>
                                          <p:attrName>style.visibility</p:attrName>
                                        </p:attrNameLst>
                                      </p:cBhvr>
                                      <p:to>
                                        <p:strVal val="visible"/>
                                      </p:to>
                                    </p:set>
                                    <p:animEffect transition="in" filter="blinds(horizontal)">
                                      <p:cBhvr>
                                        <p:cTn id="12" dur="500"/>
                                        <p:tgtEl>
                                          <p:spTgt spid="3790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37906"/>
                                        </p:tgtEl>
                                        <p:attrNameLst>
                                          <p:attrName>style.visibility</p:attrName>
                                        </p:attrNameLst>
                                      </p:cBhvr>
                                      <p:to>
                                        <p:strVal val="visible"/>
                                      </p:to>
                                    </p:set>
                                    <p:animEffect transition="in" filter="blinds(vertical)">
                                      <p:cBhvr>
                                        <p:cTn id="17" dur="500"/>
                                        <p:tgtEl>
                                          <p:spTgt spid="37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62" name="灯片编号占位符 1"/>
          <p:cNvSpPr>
            <a:spLocks noGrp="1"/>
          </p:cNvSpPr>
          <p:nvPr>
            <p:ph type="sldNum" sz="quarter" idx="10"/>
          </p:nvPr>
        </p:nvSpPr>
        <p:spPr>
          <a:noFill/>
        </p:spPr>
        <p:txBody>
          <a:bodyPr/>
          <a:lstStyle/>
          <a:p>
            <a:fld id="{E1AE819F-62DC-48E0-B860-4BCA763208A4}" type="slidenum">
              <a:rPr lang="en-US" altLang="zh-CN" smtClean="0"/>
              <a:pPr/>
              <a:t>69</a:t>
            </a:fld>
            <a:endParaRPr lang="en-US" altLang="zh-CN" smtClean="0"/>
          </a:p>
        </p:txBody>
      </p:sp>
      <p:grpSp>
        <p:nvGrpSpPr>
          <p:cNvPr id="2" name="Group 2"/>
          <p:cNvGrpSpPr>
            <a:grpSpLocks/>
          </p:cNvGrpSpPr>
          <p:nvPr/>
        </p:nvGrpSpPr>
        <p:grpSpPr bwMode="auto">
          <a:xfrm>
            <a:off x="1219200" y="1676400"/>
            <a:ext cx="3810000" cy="3352800"/>
            <a:chOff x="3120" y="1008"/>
            <a:chExt cx="2400" cy="2112"/>
          </a:xfrm>
        </p:grpSpPr>
        <p:sp>
          <p:nvSpPr>
            <p:cNvPr id="49196" name="Rectangle 3"/>
            <p:cNvSpPr>
              <a:spLocks noChangeArrowheads="1"/>
            </p:cNvSpPr>
            <p:nvPr/>
          </p:nvSpPr>
          <p:spPr bwMode="auto">
            <a:xfrm>
              <a:off x="3120" y="1008"/>
              <a:ext cx="2400" cy="2112"/>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49197" name="Rectangle 4"/>
            <p:cNvSpPr>
              <a:spLocks noChangeArrowheads="1"/>
            </p:cNvSpPr>
            <p:nvPr/>
          </p:nvSpPr>
          <p:spPr bwMode="auto">
            <a:xfrm>
              <a:off x="3276" y="2256"/>
              <a:ext cx="2016" cy="288"/>
            </a:xfrm>
            <a:prstGeom prst="rect">
              <a:avLst/>
            </a:prstGeom>
            <a:solidFill>
              <a:srgbClr val="00FFFF">
                <a:alpha val="50195"/>
              </a:srgbClr>
            </a:solidFill>
            <a:ln w="9525">
              <a:solidFill>
                <a:schemeClr val="tx1"/>
              </a:solidFill>
              <a:miter lim="800000"/>
              <a:headEnd/>
              <a:tailEnd/>
            </a:ln>
          </p:spPr>
          <p:txBody>
            <a:bodyPr wrap="none" anchor="ctr"/>
            <a:lstStyle/>
            <a:p>
              <a:endParaRPr lang="zh-CN" altLang="en-US"/>
            </a:p>
          </p:txBody>
        </p:sp>
        <p:sp>
          <p:nvSpPr>
            <p:cNvPr id="38917" name="Oval 5"/>
            <p:cNvSpPr>
              <a:spLocks noChangeArrowheads="1"/>
            </p:cNvSpPr>
            <p:nvPr/>
          </p:nvSpPr>
          <p:spPr bwMode="auto">
            <a:xfrm>
              <a:off x="5100" y="2064"/>
              <a:ext cx="192" cy="192"/>
            </a:xfrm>
            <a:prstGeom prst="ellipse">
              <a:avLst/>
            </a:prstGeom>
            <a:gradFill rotWithShape="0">
              <a:gsLst>
                <a:gs pos="0">
                  <a:schemeClr val="accent1"/>
                </a:gs>
                <a:gs pos="100000">
                  <a:schemeClr val="accent1">
                    <a:gamma/>
                    <a:shade val="6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zh-CN" altLang="en-US"/>
            </a:p>
          </p:txBody>
        </p:sp>
        <p:graphicFrame>
          <p:nvGraphicFramePr>
            <p:cNvPr id="49156" name="Object 6"/>
            <p:cNvGraphicFramePr>
              <a:graphicFrameLocks noChangeAspect="1"/>
            </p:cNvGraphicFramePr>
            <p:nvPr/>
          </p:nvGraphicFramePr>
          <p:xfrm>
            <a:off x="3499" y="2208"/>
            <a:ext cx="293" cy="336"/>
          </p:xfrm>
          <a:graphic>
            <a:graphicData uri="http://schemas.openxmlformats.org/presentationml/2006/ole">
              <p:oleObj spid="_x0000_s64516" name="公式" r:id="rId3" imgW="215640" imgH="317160" progId="">
                <p:embed/>
              </p:oleObj>
            </a:graphicData>
          </a:graphic>
        </p:graphicFrame>
        <p:sp>
          <p:nvSpPr>
            <p:cNvPr id="49199" name="Line 7"/>
            <p:cNvSpPr>
              <a:spLocks noChangeShapeType="1"/>
            </p:cNvSpPr>
            <p:nvPr/>
          </p:nvSpPr>
          <p:spPr bwMode="auto">
            <a:xfrm>
              <a:off x="5196" y="2256"/>
              <a:ext cx="0" cy="240"/>
            </a:xfrm>
            <a:prstGeom prst="line">
              <a:avLst/>
            </a:prstGeom>
            <a:noFill/>
            <a:ln w="28575">
              <a:solidFill>
                <a:srgbClr val="D400D4"/>
              </a:solidFill>
              <a:prstDash val="dash"/>
              <a:round/>
              <a:headEnd type="triangle" w="sm" len="lg"/>
              <a:tailEnd type="none" w="sm" len="lg"/>
            </a:ln>
          </p:spPr>
          <p:txBody>
            <a:bodyPr wrap="none" anchor="ctr"/>
            <a:lstStyle/>
            <a:p>
              <a:endParaRPr lang="zh-CN" altLang="en-US"/>
            </a:p>
          </p:txBody>
        </p:sp>
        <p:graphicFrame>
          <p:nvGraphicFramePr>
            <p:cNvPr id="49157" name="Object 8"/>
            <p:cNvGraphicFramePr>
              <a:graphicFrameLocks noChangeAspect="1"/>
            </p:cNvGraphicFramePr>
            <p:nvPr/>
          </p:nvGraphicFramePr>
          <p:xfrm>
            <a:off x="4800" y="2103"/>
            <a:ext cx="240" cy="201"/>
          </p:xfrm>
          <a:graphic>
            <a:graphicData uri="http://schemas.openxmlformats.org/presentationml/2006/ole">
              <p:oleObj spid="_x0000_s64517" name="公式" r:id="rId4" imgW="177480" imgH="190440" progId="">
                <p:embed/>
              </p:oleObj>
            </a:graphicData>
          </a:graphic>
        </p:graphicFrame>
        <p:sp>
          <p:nvSpPr>
            <p:cNvPr id="49200" name="Line 9"/>
            <p:cNvSpPr>
              <a:spLocks noChangeShapeType="1"/>
            </p:cNvSpPr>
            <p:nvPr/>
          </p:nvSpPr>
          <p:spPr bwMode="auto">
            <a:xfrm>
              <a:off x="3276" y="2400"/>
              <a:ext cx="1920" cy="0"/>
            </a:xfrm>
            <a:prstGeom prst="line">
              <a:avLst/>
            </a:prstGeom>
            <a:noFill/>
            <a:ln w="28575">
              <a:solidFill>
                <a:srgbClr val="D400D4"/>
              </a:solidFill>
              <a:prstDash val="dash"/>
              <a:round/>
              <a:headEnd type="triangle" w="sm" len="lg"/>
              <a:tailEnd type="triangle" w="sm" len="lg"/>
            </a:ln>
          </p:spPr>
          <p:txBody>
            <a:bodyPr wrap="none" anchor="ctr"/>
            <a:lstStyle/>
            <a:p>
              <a:endParaRPr lang="zh-CN" altLang="en-US"/>
            </a:p>
          </p:txBody>
        </p:sp>
        <p:sp>
          <p:nvSpPr>
            <p:cNvPr id="49201" name="Rectangle 10"/>
            <p:cNvSpPr>
              <a:spLocks noChangeArrowheads="1"/>
            </p:cNvSpPr>
            <p:nvPr/>
          </p:nvSpPr>
          <p:spPr bwMode="auto">
            <a:xfrm rot="-316683">
              <a:off x="3264" y="1873"/>
              <a:ext cx="2016" cy="288"/>
            </a:xfrm>
            <a:prstGeom prst="rect">
              <a:avLst/>
            </a:prstGeom>
            <a:solidFill>
              <a:srgbClr val="00FFFF">
                <a:alpha val="50195"/>
              </a:srgbClr>
            </a:solidFill>
            <a:ln w="9525">
              <a:solidFill>
                <a:schemeClr val="tx1"/>
              </a:solidFill>
              <a:miter lim="800000"/>
              <a:headEnd/>
              <a:tailEnd/>
            </a:ln>
          </p:spPr>
          <p:txBody>
            <a:bodyPr wrap="none" anchor="ctr"/>
            <a:lstStyle/>
            <a:p>
              <a:endParaRPr lang="zh-CN" altLang="en-US"/>
            </a:p>
          </p:txBody>
        </p:sp>
        <p:graphicFrame>
          <p:nvGraphicFramePr>
            <p:cNvPr id="49158" name="Object 11"/>
            <p:cNvGraphicFramePr>
              <a:graphicFrameLocks noChangeAspect="1"/>
            </p:cNvGraphicFramePr>
            <p:nvPr/>
          </p:nvGraphicFramePr>
          <p:xfrm>
            <a:off x="3463" y="1872"/>
            <a:ext cx="293" cy="336"/>
          </p:xfrm>
          <a:graphic>
            <a:graphicData uri="http://schemas.openxmlformats.org/presentationml/2006/ole">
              <p:oleObj spid="_x0000_s64518" name="公式" r:id="rId5" imgW="215640" imgH="317160" progId="">
                <p:embed/>
              </p:oleObj>
            </a:graphicData>
          </a:graphic>
        </p:graphicFrame>
        <p:graphicFrame>
          <p:nvGraphicFramePr>
            <p:cNvPr id="49159" name="Object 12"/>
            <p:cNvGraphicFramePr>
              <a:graphicFrameLocks noChangeAspect="1"/>
            </p:cNvGraphicFramePr>
            <p:nvPr/>
          </p:nvGraphicFramePr>
          <p:xfrm>
            <a:off x="4188" y="2304"/>
            <a:ext cx="200" cy="240"/>
          </p:xfrm>
          <a:graphic>
            <a:graphicData uri="http://schemas.openxmlformats.org/presentationml/2006/ole">
              <p:oleObj spid="_x0000_s64519" name="Equation" r:id="rId6" imgW="190440" imgH="228600" progId="">
                <p:embed/>
              </p:oleObj>
            </a:graphicData>
          </a:graphic>
        </p:graphicFrame>
        <p:sp>
          <p:nvSpPr>
            <p:cNvPr id="49202" name="Line 13"/>
            <p:cNvSpPr>
              <a:spLocks noChangeShapeType="1"/>
            </p:cNvSpPr>
            <p:nvPr/>
          </p:nvSpPr>
          <p:spPr bwMode="auto">
            <a:xfrm>
              <a:off x="5196" y="1824"/>
              <a:ext cx="0" cy="240"/>
            </a:xfrm>
            <a:prstGeom prst="line">
              <a:avLst/>
            </a:prstGeom>
            <a:noFill/>
            <a:ln w="28575">
              <a:solidFill>
                <a:srgbClr val="D400D4"/>
              </a:solidFill>
              <a:prstDash val="dash"/>
              <a:round/>
              <a:headEnd type="none" w="med" len="lg"/>
              <a:tailEnd type="triangle" w="sm" len="lg"/>
            </a:ln>
          </p:spPr>
          <p:txBody>
            <a:bodyPr wrap="none" anchor="ctr"/>
            <a:lstStyle/>
            <a:p>
              <a:endParaRPr lang="zh-CN" altLang="en-US"/>
            </a:p>
          </p:txBody>
        </p:sp>
        <p:graphicFrame>
          <p:nvGraphicFramePr>
            <p:cNvPr id="49160" name="Object 14"/>
            <p:cNvGraphicFramePr>
              <a:graphicFrameLocks noChangeAspect="1"/>
            </p:cNvGraphicFramePr>
            <p:nvPr/>
          </p:nvGraphicFramePr>
          <p:xfrm>
            <a:off x="5292" y="1968"/>
            <a:ext cx="216" cy="288"/>
          </p:xfrm>
          <a:graphic>
            <a:graphicData uri="http://schemas.openxmlformats.org/presentationml/2006/ole">
              <p:oleObj spid="_x0000_s64520" name="Equation" r:id="rId7" imgW="190440" imgH="253800" progId="">
                <p:embed/>
              </p:oleObj>
            </a:graphicData>
          </a:graphic>
        </p:graphicFrame>
        <p:sp>
          <p:nvSpPr>
            <p:cNvPr id="49203" name="Text Box 15"/>
            <p:cNvSpPr txBox="1">
              <a:spLocks noChangeArrowheads="1"/>
            </p:cNvSpPr>
            <p:nvPr/>
          </p:nvSpPr>
          <p:spPr bwMode="auto">
            <a:xfrm>
              <a:off x="3741" y="1056"/>
              <a:ext cx="1203" cy="327"/>
            </a:xfrm>
            <a:prstGeom prst="rect">
              <a:avLst/>
            </a:prstGeom>
            <a:noFill/>
            <a:ln w="9525">
              <a:noFill/>
              <a:miter lim="800000"/>
              <a:headEnd/>
              <a:tailEnd/>
            </a:ln>
          </p:spPr>
          <p:txBody>
            <a:bodyPr>
              <a:spAutoFit/>
            </a:bodyPr>
            <a:lstStyle/>
            <a:p>
              <a:pPr>
                <a:spcBef>
                  <a:spcPct val="50000"/>
                </a:spcBef>
              </a:pPr>
              <a:r>
                <a:rPr lang="zh-CN" altLang="en-US" sz="2800" b="1">
                  <a:solidFill>
                    <a:srgbClr val="070000"/>
                  </a:solidFill>
                  <a:latin typeface="Times New Roman" pitchFamily="18" charset="0"/>
                </a:rPr>
                <a:t>空气                 </a:t>
              </a:r>
            </a:p>
          </p:txBody>
        </p:sp>
        <p:graphicFrame>
          <p:nvGraphicFramePr>
            <p:cNvPr id="49161" name="Object 16"/>
            <p:cNvGraphicFramePr>
              <a:graphicFrameLocks noChangeAspect="1"/>
            </p:cNvGraphicFramePr>
            <p:nvPr/>
          </p:nvGraphicFramePr>
          <p:xfrm>
            <a:off x="4296" y="1094"/>
            <a:ext cx="645" cy="250"/>
          </p:xfrm>
          <a:graphic>
            <a:graphicData uri="http://schemas.openxmlformats.org/presentationml/2006/ole">
              <p:oleObj spid="_x0000_s64521" name="公式" r:id="rId8" imgW="507960" imgH="241200" progId="">
                <p:embed/>
              </p:oleObj>
            </a:graphicData>
          </a:graphic>
        </p:graphicFrame>
      </p:grpSp>
      <p:sp>
        <p:nvSpPr>
          <p:cNvPr id="38929" name="Text Box 17"/>
          <p:cNvSpPr txBox="1">
            <a:spLocks noChangeArrowheads="1"/>
          </p:cNvSpPr>
          <p:nvPr/>
        </p:nvSpPr>
        <p:spPr bwMode="auto">
          <a:xfrm>
            <a:off x="1219200" y="990600"/>
            <a:ext cx="4038600" cy="579438"/>
          </a:xfrm>
          <a:prstGeom prst="rect">
            <a:avLst/>
          </a:prstGeom>
          <a:noFill/>
          <a:ln w="9525">
            <a:noFill/>
            <a:miter lim="800000"/>
            <a:headEnd/>
            <a:tailEnd/>
          </a:ln>
        </p:spPr>
        <p:txBody>
          <a:bodyPr>
            <a:spAutoFit/>
          </a:bodyPr>
          <a:lstStyle/>
          <a:p>
            <a:pPr>
              <a:spcBef>
                <a:spcPct val="50000"/>
              </a:spcBef>
            </a:pP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4</a:t>
            </a:r>
            <a:r>
              <a:rPr lang="en-US" altLang="zh-CN" sz="3200" b="1">
                <a:solidFill>
                  <a:srgbClr val="CC0000"/>
                </a:solidFill>
                <a:latin typeface="宋体" pitchFamily="2" charset="-122"/>
              </a:rPr>
              <a:t>)</a:t>
            </a:r>
            <a:r>
              <a:rPr lang="zh-CN" altLang="en-US" sz="3200" b="1">
                <a:solidFill>
                  <a:srgbClr val="070000"/>
                </a:solidFill>
                <a:latin typeface="Times New Roman" pitchFamily="18" charset="0"/>
              </a:rPr>
              <a:t>测细丝的直径</a:t>
            </a:r>
          </a:p>
        </p:txBody>
      </p:sp>
      <p:graphicFrame>
        <p:nvGraphicFramePr>
          <p:cNvPr id="38930" name="Object 18"/>
          <p:cNvGraphicFramePr>
            <a:graphicFrameLocks noChangeAspect="1"/>
          </p:cNvGraphicFramePr>
          <p:nvPr/>
        </p:nvGraphicFramePr>
        <p:xfrm>
          <a:off x="5659438" y="2079625"/>
          <a:ext cx="1655762" cy="1054100"/>
        </p:xfrm>
        <a:graphic>
          <a:graphicData uri="http://schemas.openxmlformats.org/presentationml/2006/ole">
            <p:oleObj spid="_x0000_s64514" name="Equation" r:id="rId9" imgW="672840" imgH="393480" progId="">
              <p:embed/>
            </p:oleObj>
          </a:graphicData>
        </a:graphic>
      </p:graphicFrame>
      <p:grpSp>
        <p:nvGrpSpPr>
          <p:cNvPr id="3" name="Group 19"/>
          <p:cNvGrpSpPr>
            <a:grpSpLocks/>
          </p:cNvGrpSpPr>
          <p:nvPr/>
        </p:nvGrpSpPr>
        <p:grpSpPr bwMode="auto">
          <a:xfrm>
            <a:off x="1390650" y="2514600"/>
            <a:ext cx="3124200" cy="2514600"/>
            <a:chOff x="3228" y="1536"/>
            <a:chExt cx="1968" cy="1584"/>
          </a:xfrm>
        </p:grpSpPr>
        <p:sp>
          <p:nvSpPr>
            <p:cNvPr id="49168" name="Line 20"/>
            <p:cNvSpPr>
              <a:spLocks noChangeShapeType="1"/>
            </p:cNvSpPr>
            <p:nvPr/>
          </p:nvSpPr>
          <p:spPr bwMode="auto">
            <a:xfrm flipH="1">
              <a:off x="4128" y="1536"/>
              <a:ext cx="0" cy="720"/>
            </a:xfrm>
            <a:prstGeom prst="line">
              <a:avLst/>
            </a:prstGeom>
            <a:noFill/>
            <a:ln w="28575">
              <a:solidFill>
                <a:srgbClr val="FF0000"/>
              </a:solidFill>
              <a:round/>
              <a:headEnd type="none" w="med" len="lg"/>
              <a:tailEnd type="triangle" w="sm" len="lg"/>
            </a:ln>
          </p:spPr>
          <p:txBody>
            <a:bodyPr wrap="none" anchor="ctr"/>
            <a:lstStyle/>
            <a:p>
              <a:endParaRPr lang="zh-CN" altLang="en-US"/>
            </a:p>
          </p:txBody>
        </p:sp>
        <p:sp>
          <p:nvSpPr>
            <p:cNvPr id="49169" name="Line 21"/>
            <p:cNvSpPr>
              <a:spLocks noChangeShapeType="1"/>
            </p:cNvSpPr>
            <p:nvPr/>
          </p:nvSpPr>
          <p:spPr bwMode="auto">
            <a:xfrm flipV="1">
              <a:off x="4236" y="1584"/>
              <a:ext cx="0" cy="576"/>
            </a:xfrm>
            <a:prstGeom prst="line">
              <a:avLst/>
            </a:prstGeom>
            <a:noFill/>
            <a:ln w="28575">
              <a:solidFill>
                <a:srgbClr val="FF0066"/>
              </a:solidFill>
              <a:round/>
              <a:headEnd type="none" w="med" len="lg"/>
              <a:tailEnd type="triangle" w="sm" len="lg"/>
            </a:ln>
          </p:spPr>
          <p:txBody>
            <a:bodyPr wrap="none" anchor="ctr"/>
            <a:lstStyle/>
            <a:p>
              <a:endParaRPr lang="zh-CN" altLang="en-US"/>
            </a:p>
          </p:txBody>
        </p:sp>
        <p:sp>
          <p:nvSpPr>
            <p:cNvPr id="49170" name="Line 22"/>
            <p:cNvSpPr>
              <a:spLocks noChangeShapeType="1"/>
            </p:cNvSpPr>
            <p:nvPr/>
          </p:nvSpPr>
          <p:spPr bwMode="auto">
            <a:xfrm flipV="1">
              <a:off x="4332" y="1584"/>
              <a:ext cx="0" cy="672"/>
            </a:xfrm>
            <a:prstGeom prst="line">
              <a:avLst/>
            </a:prstGeom>
            <a:noFill/>
            <a:ln w="28575">
              <a:solidFill>
                <a:srgbClr val="FF0066"/>
              </a:solidFill>
              <a:round/>
              <a:headEnd type="none" w="med" len="lg"/>
              <a:tailEnd type="triangle" w="sm" len="lg"/>
            </a:ln>
          </p:spPr>
          <p:txBody>
            <a:bodyPr wrap="none" anchor="ctr"/>
            <a:lstStyle/>
            <a:p>
              <a:endParaRPr lang="zh-CN" altLang="en-US"/>
            </a:p>
          </p:txBody>
        </p:sp>
        <p:grpSp>
          <p:nvGrpSpPr>
            <p:cNvPr id="4" name="Group 23"/>
            <p:cNvGrpSpPr>
              <a:grpSpLocks/>
            </p:cNvGrpSpPr>
            <p:nvPr/>
          </p:nvGrpSpPr>
          <p:grpSpPr bwMode="auto">
            <a:xfrm>
              <a:off x="3228" y="2640"/>
              <a:ext cx="1968" cy="192"/>
              <a:chOff x="3228" y="3408"/>
              <a:chExt cx="1968" cy="192"/>
            </a:xfrm>
          </p:grpSpPr>
          <p:sp>
            <p:nvSpPr>
              <p:cNvPr id="49176" name="Rectangle 24"/>
              <p:cNvSpPr>
                <a:spLocks noChangeArrowheads="1"/>
              </p:cNvSpPr>
              <p:nvPr/>
            </p:nvSpPr>
            <p:spPr bwMode="auto">
              <a:xfrm>
                <a:off x="3339" y="3408"/>
                <a:ext cx="121" cy="192"/>
              </a:xfrm>
              <a:prstGeom prst="rect">
                <a:avLst/>
              </a:prstGeom>
              <a:gradFill rotWithShape="0">
                <a:gsLst>
                  <a:gs pos="0">
                    <a:srgbClr val="FFFF61"/>
                  </a:gs>
                  <a:gs pos="50000">
                    <a:srgbClr val="292910"/>
                  </a:gs>
                  <a:gs pos="100000">
                    <a:srgbClr val="FFFF61"/>
                  </a:gs>
                </a:gsLst>
                <a:lin ang="0" scaled="1"/>
              </a:gradFill>
              <a:ln w="9525">
                <a:noFill/>
                <a:miter lim="800000"/>
                <a:headEnd/>
                <a:tailEnd/>
              </a:ln>
            </p:spPr>
            <p:txBody>
              <a:bodyPr wrap="none" anchor="ctr"/>
              <a:lstStyle/>
              <a:p>
                <a:endParaRPr lang="zh-CN" altLang="en-US"/>
              </a:p>
            </p:txBody>
          </p:sp>
          <p:sp>
            <p:nvSpPr>
              <p:cNvPr id="49177" name="Rectangle 25"/>
              <p:cNvSpPr>
                <a:spLocks noChangeArrowheads="1"/>
              </p:cNvSpPr>
              <p:nvPr/>
            </p:nvSpPr>
            <p:spPr bwMode="auto">
              <a:xfrm>
                <a:off x="3437" y="3408"/>
                <a:ext cx="123" cy="192"/>
              </a:xfrm>
              <a:prstGeom prst="rect">
                <a:avLst/>
              </a:prstGeom>
              <a:gradFill rotWithShape="0">
                <a:gsLst>
                  <a:gs pos="0">
                    <a:srgbClr val="FFFF61"/>
                  </a:gs>
                  <a:gs pos="50000">
                    <a:srgbClr val="292910"/>
                  </a:gs>
                  <a:gs pos="100000">
                    <a:srgbClr val="FFFF61"/>
                  </a:gs>
                </a:gsLst>
                <a:lin ang="0" scaled="1"/>
              </a:gradFill>
              <a:ln w="9525">
                <a:noFill/>
                <a:miter lim="800000"/>
                <a:headEnd/>
                <a:tailEnd/>
              </a:ln>
            </p:spPr>
            <p:txBody>
              <a:bodyPr wrap="none" anchor="ctr"/>
              <a:lstStyle/>
              <a:p>
                <a:endParaRPr lang="zh-CN" altLang="en-US"/>
              </a:p>
            </p:txBody>
          </p:sp>
          <p:sp>
            <p:nvSpPr>
              <p:cNvPr id="49178" name="Rectangle 26"/>
              <p:cNvSpPr>
                <a:spLocks noChangeArrowheads="1"/>
              </p:cNvSpPr>
              <p:nvPr/>
            </p:nvSpPr>
            <p:spPr bwMode="auto">
              <a:xfrm>
                <a:off x="3539" y="3408"/>
                <a:ext cx="122" cy="192"/>
              </a:xfrm>
              <a:prstGeom prst="rect">
                <a:avLst/>
              </a:prstGeom>
              <a:gradFill rotWithShape="0">
                <a:gsLst>
                  <a:gs pos="0">
                    <a:srgbClr val="FFFF61"/>
                  </a:gs>
                  <a:gs pos="50000">
                    <a:srgbClr val="292910"/>
                  </a:gs>
                  <a:gs pos="100000">
                    <a:srgbClr val="FFFF61"/>
                  </a:gs>
                </a:gsLst>
                <a:lin ang="0" scaled="1"/>
              </a:gradFill>
              <a:ln w="9525">
                <a:noFill/>
                <a:miter lim="800000"/>
                <a:headEnd/>
                <a:tailEnd/>
              </a:ln>
            </p:spPr>
            <p:txBody>
              <a:bodyPr wrap="none" anchor="ctr"/>
              <a:lstStyle/>
              <a:p>
                <a:endParaRPr lang="zh-CN" altLang="en-US"/>
              </a:p>
            </p:txBody>
          </p:sp>
          <p:sp>
            <p:nvSpPr>
              <p:cNvPr id="49179" name="Rectangle 27"/>
              <p:cNvSpPr>
                <a:spLocks noChangeArrowheads="1"/>
              </p:cNvSpPr>
              <p:nvPr/>
            </p:nvSpPr>
            <p:spPr bwMode="auto">
              <a:xfrm>
                <a:off x="3638" y="3408"/>
                <a:ext cx="122" cy="192"/>
              </a:xfrm>
              <a:prstGeom prst="rect">
                <a:avLst/>
              </a:prstGeom>
              <a:gradFill rotWithShape="0">
                <a:gsLst>
                  <a:gs pos="0">
                    <a:srgbClr val="FFFF61"/>
                  </a:gs>
                  <a:gs pos="50000">
                    <a:srgbClr val="292910"/>
                  </a:gs>
                  <a:gs pos="100000">
                    <a:srgbClr val="FFFF61"/>
                  </a:gs>
                </a:gsLst>
                <a:lin ang="0" scaled="1"/>
              </a:gradFill>
              <a:ln w="9525">
                <a:noFill/>
                <a:miter lim="800000"/>
                <a:headEnd/>
                <a:tailEnd/>
              </a:ln>
            </p:spPr>
            <p:txBody>
              <a:bodyPr wrap="none" anchor="ctr"/>
              <a:lstStyle/>
              <a:p>
                <a:endParaRPr lang="zh-CN" altLang="en-US"/>
              </a:p>
            </p:txBody>
          </p:sp>
          <p:sp>
            <p:nvSpPr>
              <p:cNvPr id="49180" name="Rectangle 28"/>
              <p:cNvSpPr>
                <a:spLocks noChangeArrowheads="1"/>
              </p:cNvSpPr>
              <p:nvPr/>
            </p:nvSpPr>
            <p:spPr bwMode="auto">
              <a:xfrm>
                <a:off x="3234" y="3408"/>
                <a:ext cx="123" cy="192"/>
              </a:xfrm>
              <a:prstGeom prst="rect">
                <a:avLst/>
              </a:prstGeom>
              <a:gradFill rotWithShape="0">
                <a:gsLst>
                  <a:gs pos="0">
                    <a:srgbClr val="FFFF61"/>
                  </a:gs>
                  <a:gs pos="50000">
                    <a:srgbClr val="292910"/>
                  </a:gs>
                  <a:gs pos="100000">
                    <a:srgbClr val="FFFF61"/>
                  </a:gs>
                </a:gsLst>
                <a:lin ang="0" scaled="1"/>
              </a:gradFill>
              <a:ln w="9525">
                <a:noFill/>
                <a:miter lim="800000"/>
                <a:headEnd/>
                <a:tailEnd/>
              </a:ln>
            </p:spPr>
            <p:txBody>
              <a:bodyPr wrap="none" anchor="ctr"/>
              <a:lstStyle/>
              <a:p>
                <a:endParaRPr lang="zh-CN" altLang="en-US"/>
              </a:p>
            </p:txBody>
          </p:sp>
          <p:sp>
            <p:nvSpPr>
              <p:cNvPr id="49181" name="Rectangle 29"/>
              <p:cNvSpPr>
                <a:spLocks noChangeArrowheads="1"/>
              </p:cNvSpPr>
              <p:nvPr/>
            </p:nvSpPr>
            <p:spPr bwMode="auto">
              <a:xfrm>
                <a:off x="3742" y="3408"/>
                <a:ext cx="122" cy="192"/>
              </a:xfrm>
              <a:prstGeom prst="rect">
                <a:avLst/>
              </a:prstGeom>
              <a:gradFill rotWithShape="0">
                <a:gsLst>
                  <a:gs pos="0">
                    <a:srgbClr val="FFFF61"/>
                  </a:gs>
                  <a:gs pos="50000">
                    <a:srgbClr val="292910"/>
                  </a:gs>
                  <a:gs pos="100000">
                    <a:srgbClr val="FFFF61"/>
                  </a:gs>
                </a:gsLst>
                <a:lin ang="0" scaled="1"/>
              </a:gradFill>
              <a:ln w="9525">
                <a:noFill/>
                <a:miter lim="800000"/>
                <a:headEnd/>
                <a:tailEnd/>
              </a:ln>
            </p:spPr>
            <p:txBody>
              <a:bodyPr wrap="none" anchor="ctr"/>
              <a:lstStyle/>
              <a:p>
                <a:endParaRPr lang="zh-CN" altLang="en-US"/>
              </a:p>
            </p:txBody>
          </p:sp>
          <p:sp>
            <p:nvSpPr>
              <p:cNvPr id="49182" name="Rectangle 30"/>
              <p:cNvSpPr>
                <a:spLocks noChangeArrowheads="1"/>
              </p:cNvSpPr>
              <p:nvPr/>
            </p:nvSpPr>
            <p:spPr bwMode="auto">
              <a:xfrm>
                <a:off x="3844" y="3408"/>
                <a:ext cx="122" cy="192"/>
              </a:xfrm>
              <a:prstGeom prst="rect">
                <a:avLst/>
              </a:prstGeom>
              <a:gradFill rotWithShape="0">
                <a:gsLst>
                  <a:gs pos="0">
                    <a:srgbClr val="FFFF61"/>
                  </a:gs>
                  <a:gs pos="50000">
                    <a:srgbClr val="292910"/>
                  </a:gs>
                  <a:gs pos="100000">
                    <a:srgbClr val="FFFF61"/>
                  </a:gs>
                </a:gsLst>
                <a:lin ang="0" scaled="1"/>
              </a:gradFill>
              <a:ln w="9525">
                <a:noFill/>
                <a:miter lim="800000"/>
                <a:headEnd/>
                <a:tailEnd/>
              </a:ln>
            </p:spPr>
            <p:txBody>
              <a:bodyPr wrap="none" anchor="ctr"/>
              <a:lstStyle/>
              <a:p>
                <a:endParaRPr lang="zh-CN" altLang="en-US"/>
              </a:p>
            </p:txBody>
          </p:sp>
          <p:sp>
            <p:nvSpPr>
              <p:cNvPr id="49183" name="Rectangle 31"/>
              <p:cNvSpPr>
                <a:spLocks noChangeArrowheads="1"/>
              </p:cNvSpPr>
              <p:nvPr/>
            </p:nvSpPr>
            <p:spPr bwMode="auto">
              <a:xfrm>
                <a:off x="3228" y="3408"/>
                <a:ext cx="58" cy="192"/>
              </a:xfrm>
              <a:prstGeom prst="rect">
                <a:avLst/>
              </a:prstGeom>
              <a:solidFill>
                <a:schemeClr val="bg1"/>
              </a:solidFill>
              <a:ln w="9525">
                <a:noFill/>
                <a:miter lim="800000"/>
                <a:headEnd/>
                <a:tailEnd/>
              </a:ln>
            </p:spPr>
            <p:txBody>
              <a:bodyPr wrap="none" anchor="ctr"/>
              <a:lstStyle/>
              <a:p>
                <a:endParaRPr lang="zh-CN" altLang="en-US"/>
              </a:p>
            </p:txBody>
          </p:sp>
          <p:sp>
            <p:nvSpPr>
              <p:cNvPr id="49184" name="Rectangle 32"/>
              <p:cNvSpPr>
                <a:spLocks noChangeArrowheads="1"/>
              </p:cNvSpPr>
              <p:nvPr/>
            </p:nvSpPr>
            <p:spPr bwMode="auto">
              <a:xfrm>
                <a:off x="3948" y="3408"/>
                <a:ext cx="122" cy="192"/>
              </a:xfrm>
              <a:prstGeom prst="rect">
                <a:avLst/>
              </a:prstGeom>
              <a:gradFill rotWithShape="0">
                <a:gsLst>
                  <a:gs pos="0">
                    <a:srgbClr val="FFFF61"/>
                  </a:gs>
                  <a:gs pos="50000">
                    <a:srgbClr val="292910"/>
                  </a:gs>
                  <a:gs pos="100000">
                    <a:srgbClr val="FFFF61"/>
                  </a:gs>
                </a:gsLst>
                <a:lin ang="0" scaled="1"/>
              </a:gradFill>
              <a:ln w="9525">
                <a:noFill/>
                <a:miter lim="800000"/>
                <a:headEnd/>
                <a:tailEnd/>
              </a:ln>
            </p:spPr>
            <p:txBody>
              <a:bodyPr wrap="none" anchor="ctr"/>
              <a:lstStyle/>
              <a:p>
                <a:endParaRPr lang="zh-CN" altLang="en-US"/>
              </a:p>
            </p:txBody>
          </p:sp>
          <p:sp>
            <p:nvSpPr>
              <p:cNvPr id="49185" name="Rectangle 33"/>
              <p:cNvSpPr>
                <a:spLocks noChangeArrowheads="1"/>
              </p:cNvSpPr>
              <p:nvPr/>
            </p:nvSpPr>
            <p:spPr bwMode="auto">
              <a:xfrm>
                <a:off x="4049" y="3408"/>
                <a:ext cx="122" cy="192"/>
              </a:xfrm>
              <a:prstGeom prst="rect">
                <a:avLst/>
              </a:prstGeom>
              <a:gradFill rotWithShape="0">
                <a:gsLst>
                  <a:gs pos="0">
                    <a:srgbClr val="FFFF61"/>
                  </a:gs>
                  <a:gs pos="50000">
                    <a:srgbClr val="292910"/>
                  </a:gs>
                  <a:gs pos="100000">
                    <a:srgbClr val="FFFF61"/>
                  </a:gs>
                </a:gsLst>
                <a:lin ang="0" scaled="1"/>
              </a:gradFill>
              <a:ln w="9525">
                <a:noFill/>
                <a:miter lim="800000"/>
                <a:headEnd/>
                <a:tailEnd/>
              </a:ln>
            </p:spPr>
            <p:txBody>
              <a:bodyPr wrap="none" anchor="ctr"/>
              <a:lstStyle/>
              <a:p>
                <a:endParaRPr lang="zh-CN" altLang="en-US"/>
              </a:p>
            </p:txBody>
          </p:sp>
          <p:sp>
            <p:nvSpPr>
              <p:cNvPr id="49186" name="Rectangle 34"/>
              <p:cNvSpPr>
                <a:spLocks noChangeArrowheads="1"/>
              </p:cNvSpPr>
              <p:nvPr/>
            </p:nvSpPr>
            <p:spPr bwMode="auto">
              <a:xfrm>
                <a:off x="4150" y="3408"/>
                <a:ext cx="122" cy="192"/>
              </a:xfrm>
              <a:prstGeom prst="rect">
                <a:avLst/>
              </a:prstGeom>
              <a:gradFill rotWithShape="0">
                <a:gsLst>
                  <a:gs pos="0">
                    <a:srgbClr val="FFFF61"/>
                  </a:gs>
                  <a:gs pos="50000">
                    <a:srgbClr val="292910"/>
                  </a:gs>
                  <a:gs pos="100000">
                    <a:srgbClr val="FFFF61"/>
                  </a:gs>
                </a:gsLst>
                <a:lin ang="0" scaled="1"/>
              </a:gradFill>
              <a:ln w="9525">
                <a:noFill/>
                <a:miter lim="800000"/>
                <a:headEnd/>
                <a:tailEnd/>
              </a:ln>
            </p:spPr>
            <p:txBody>
              <a:bodyPr wrap="none" anchor="ctr"/>
              <a:lstStyle/>
              <a:p>
                <a:endParaRPr lang="zh-CN" altLang="en-US"/>
              </a:p>
            </p:txBody>
          </p:sp>
          <p:sp>
            <p:nvSpPr>
              <p:cNvPr id="49187" name="Rectangle 35"/>
              <p:cNvSpPr>
                <a:spLocks noChangeArrowheads="1"/>
              </p:cNvSpPr>
              <p:nvPr/>
            </p:nvSpPr>
            <p:spPr bwMode="auto">
              <a:xfrm>
                <a:off x="4253" y="3408"/>
                <a:ext cx="121" cy="192"/>
              </a:xfrm>
              <a:prstGeom prst="rect">
                <a:avLst/>
              </a:prstGeom>
              <a:gradFill rotWithShape="0">
                <a:gsLst>
                  <a:gs pos="0">
                    <a:srgbClr val="FFFF61"/>
                  </a:gs>
                  <a:gs pos="50000">
                    <a:srgbClr val="292910"/>
                  </a:gs>
                  <a:gs pos="100000">
                    <a:srgbClr val="FFFF61"/>
                  </a:gs>
                </a:gsLst>
                <a:lin ang="0" scaled="1"/>
              </a:gradFill>
              <a:ln w="9525">
                <a:noFill/>
                <a:miter lim="800000"/>
                <a:headEnd/>
                <a:tailEnd/>
              </a:ln>
            </p:spPr>
            <p:txBody>
              <a:bodyPr wrap="none" anchor="ctr"/>
              <a:lstStyle/>
              <a:p>
                <a:endParaRPr lang="zh-CN" altLang="en-US"/>
              </a:p>
            </p:txBody>
          </p:sp>
          <p:sp>
            <p:nvSpPr>
              <p:cNvPr id="49188" name="Rectangle 36"/>
              <p:cNvSpPr>
                <a:spLocks noChangeArrowheads="1"/>
              </p:cNvSpPr>
              <p:nvPr/>
            </p:nvSpPr>
            <p:spPr bwMode="auto">
              <a:xfrm>
                <a:off x="4356" y="3408"/>
                <a:ext cx="122" cy="192"/>
              </a:xfrm>
              <a:prstGeom prst="rect">
                <a:avLst/>
              </a:prstGeom>
              <a:gradFill rotWithShape="0">
                <a:gsLst>
                  <a:gs pos="0">
                    <a:srgbClr val="FFFF61"/>
                  </a:gs>
                  <a:gs pos="50000">
                    <a:srgbClr val="292910"/>
                  </a:gs>
                  <a:gs pos="100000">
                    <a:srgbClr val="FFFF61"/>
                  </a:gs>
                </a:gsLst>
                <a:lin ang="0" scaled="1"/>
              </a:gradFill>
              <a:ln w="9525">
                <a:noFill/>
                <a:miter lim="800000"/>
                <a:headEnd/>
                <a:tailEnd/>
              </a:ln>
            </p:spPr>
            <p:txBody>
              <a:bodyPr wrap="none" anchor="ctr"/>
              <a:lstStyle/>
              <a:p>
                <a:endParaRPr lang="zh-CN" altLang="en-US"/>
              </a:p>
            </p:txBody>
          </p:sp>
          <p:sp>
            <p:nvSpPr>
              <p:cNvPr id="49189" name="Rectangle 37"/>
              <p:cNvSpPr>
                <a:spLocks noChangeArrowheads="1"/>
              </p:cNvSpPr>
              <p:nvPr/>
            </p:nvSpPr>
            <p:spPr bwMode="auto">
              <a:xfrm>
                <a:off x="4458" y="3408"/>
                <a:ext cx="121" cy="192"/>
              </a:xfrm>
              <a:prstGeom prst="rect">
                <a:avLst/>
              </a:prstGeom>
              <a:gradFill rotWithShape="0">
                <a:gsLst>
                  <a:gs pos="0">
                    <a:srgbClr val="FFFF61"/>
                  </a:gs>
                  <a:gs pos="50000">
                    <a:srgbClr val="292910"/>
                  </a:gs>
                  <a:gs pos="100000">
                    <a:srgbClr val="FFFF61"/>
                  </a:gs>
                </a:gsLst>
                <a:lin ang="0" scaled="1"/>
              </a:gradFill>
              <a:ln w="9525">
                <a:noFill/>
                <a:miter lim="800000"/>
                <a:headEnd/>
                <a:tailEnd/>
              </a:ln>
            </p:spPr>
            <p:txBody>
              <a:bodyPr wrap="none" anchor="ctr"/>
              <a:lstStyle/>
              <a:p>
                <a:endParaRPr lang="zh-CN" altLang="en-US"/>
              </a:p>
            </p:txBody>
          </p:sp>
          <p:sp>
            <p:nvSpPr>
              <p:cNvPr id="49190" name="Rectangle 38"/>
              <p:cNvSpPr>
                <a:spLocks noChangeArrowheads="1"/>
              </p:cNvSpPr>
              <p:nvPr/>
            </p:nvSpPr>
            <p:spPr bwMode="auto">
              <a:xfrm>
                <a:off x="4558" y="3408"/>
                <a:ext cx="122" cy="192"/>
              </a:xfrm>
              <a:prstGeom prst="rect">
                <a:avLst/>
              </a:prstGeom>
              <a:gradFill rotWithShape="0">
                <a:gsLst>
                  <a:gs pos="0">
                    <a:srgbClr val="FFFF61"/>
                  </a:gs>
                  <a:gs pos="50000">
                    <a:srgbClr val="292910"/>
                  </a:gs>
                  <a:gs pos="100000">
                    <a:srgbClr val="FFFF61"/>
                  </a:gs>
                </a:gsLst>
                <a:lin ang="0" scaled="1"/>
              </a:gradFill>
              <a:ln w="9525">
                <a:noFill/>
                <a:miter lim="800000"/>
                <a:headEnd/>
                <a:tailEnd/>
              </a:ln>
            </p:spPr>
            <p:txBody>
              <a:bodyPr wrap="none" anchor="ctr"/>
              <a:lstStyle/>
              <a:p>
                <a:endParaRPr lang="zh-CN" altLang="en-US"/>
              </a:p>
            </p:txBody>
          </p:sp>
          <p:sp>
            <p:nvSpPr>
              <p:cNvPr id="49191" name="Rectangle 39"/>
              <p:cNvSpPr>
                <a:spLocks noChangeArrowheads="1"/>
              </p:cNvSpPr>
              <p:nvPr/>
            </p:nvSpPr>
            <p:spPr bwMode="auto">
              <a:xfrm>
                <a:off x="4661" y="3408"/>
                <a:ext cx="122" cy="192"/>
              </a:xfrm>
              <a:prstGeom prst="rect">
                <a:avLst/>
              </a:prstGeom>
              <a:gradFill rotWithShape="0">
                <a:gsLst>
                  <a:gs pos="0">
                    <a:srgbClr val="FFFF61"/>
                  </a:gs>
                  <a:gs pos="50000">
                    <a:srgbClr val="292910"/>
                  </a:gs>
                  <a:gs pos="100000">
                    <a:srgbClr val="FFFF61"/>
                  </a:gs>
                </a:gsLst>
                <a:lin ang="0" scaled="1"/>
              </a:gradFill>
              <a:ln w="9525">
                <a:noFill/>
                <a:miter lim="800000"/>
                <a:headEnd/>
                <a:tailEnd/>
              </a:ln>
            </p:spPr>
            <p:txBody>
              <a:bodyPr wrap="none" anchor="ctr"/>
              <a:lstStyle/>
              <a:p>
                <a:endParaRPr lang="zh-CN" altLang="en-US"/>
              </a:p>
            </p:txBody>
          </p:sp>
          <p:sp>
            <p:nvSpPr>
              <p:cNvPr id="49192" name="Rectangle 40"/>
              <p:cNvSpPr>
                <a:spLocks noChangeArrowheads="1"/>
              </p:cNvSpPr>
              <p:nvPr/>
            </p:nvSpPr>
            <p:spPr bwMode="auto">
              <a:xfrm>
                <a:off x="4767" y="3408"/>
                <a:ext cx="122" cy="192"/>
              </a:xfrm>
              <a:prstGeom prst="rect">
                <a:avLst/>
              </a:prstGeom>
              <a:gradFill rotWithShape="0">
                <a:gsLst>
                  <a:gs pos="0">
                    <a:srgbClr val="FFFF61"/>
                  </a:gs>
                  <a:gs pos="50000">
                    <a:srgbClr val="292910"/>
                  </a:gs>
                  <a:gs pos="100000">
                    <a:srgbClr val="FFFF61"/>
                  </a:gs>
                </a:gsLst>
                <a:lin ang="0" scaled="1"/>
              </a:gradFill>
              <a:ln w="9525">
                <a:noFill/>
                <a:miter lim="800000"/>
                <a:headEnd/>
                <a:tailEnd/>
              </a:ln>
            </p:spPr>
            <p:txBody>
              <a:bodyPr wrap="none" anchor="ctr"/>
              <a:lstStyle/>
              <a:p>
                <a:endParaRPr lang="zh-CN" altLang="en-US"/>
              </a:p>
            </p:txBody>
          </p:sp>
          <p:sp>
            <p:nvSpPr>
              <p:cNvPr id="49193" name="Rectangle 41"/>
              <p:cNvSpPr>
                <a:spLocks noChangeArrowheads="1"/>
              </p:cNvSpPr>
              <p:nvPr/>
            </p:nvSpPr>
            <p:spPr bwMode="auto">
              <a:xfrm>
                <a:off x="4869" y="3408"/>
                <a:ext cx="121" cy="192"/>
              </a:xfrm>
              <a:prstGeom prst="rect">
                <a:avLst/>
              </a:prstGeom>
              <a:gradFill rotWithShape="0">
                <a:gsLst>
                  <a:gs pos="0">
                    <a:srgbClr val="FFFF61"/>
                  </a:gs>
                  <a:gs pos="50000">
                    <a:srgbClr val="292910"/>
                  </a:gs>
                  <a:gs pos="100000">
                    <a:srgbClr val="FFFF61"/>
                  </a:gs>
                </a:gsLst>
                <a:lin ang="0" scaled="1"/>
              </a:gradFill>
              <a:ln w="9525">
                <a:noFill/>
                <a:miter lim="800000"/>
                <a:headEnd/>
                <a:tailEnd/>
              </a:ln>
            </p:spPr>
            <p:txBody>
              <a:bodyPr wrap="none" anchor="ctr"/>
              <a:lstStyle/>
              <a:p>
                <a:endParaRPr lang="zh-CN" altLang="en-US"/>
              </a:p>
            </p:txBody>
          </p:sp>
          <p:sp>
            <p:nvSpPr>
              <p:cNvPr id="49194" name="Rectangle 42"/>
              <p:cNvSpPr>
                <a:spLocks noChangeArrowheads="1"/>
              </p:cNvSpPr>
              <p:nvPr/>
            </p:nvSpPr>
            <p:spPr bwMode="auto">
              <a:xfrm>
                <a:off x="4972" y="3408"/>
                <a:ext cx="123" cy="192"/>
              </a:xfrm>
              <a:prstGeom prst="rect">
                <a:avLst/>
              </a:prstGeom>
              <a:gradFill rotWithShape="0">
                <a:gsLst>
                  <a:gs pos="0">
                    <a:srgbClr val="FFFF61"/>
                  </a:gs>
                  <a:gs pos="50000">
                    <a:srgbClr val="292910"/>
                  </a:gs>
                  <a:gs pos="100000">
                    <a:srgbClr val="FFFF61"/>
                  </a:gs>
                </a:gsLst>
                <a:lin ang="0" scaled="1"/>
              </a:gradFill>
              <a:ln w="9525">
                <a:noFill/>
                <a:miter lim="800000"/>
                <a:headEnd/>
                <a:tailEnd/>
              </a:ln>
            </p:spPr>
            <p:txBody>
              <a:bodyPr wrap="none" anchor="ctr"/>
              <a:lstStyle/>
              <a:p>
                <a:endParaRPr lang="zh-CN" altLang="en-US"/>
              </a:p>
            </p:txBody>
          </p:sp>
          <p:sp>
            <p:nvSpPr>
              <p:cNvPr id="49195" name="Rectangle 43"/>
              <p:cNvSpPr>
                <a:spLocks noChangeArrowheads="1"/>
              </p:cNvSpPr>
              <p:nvPr/>
            </p:nvSpPr>
            <p:spPr bwMode="auto">
              <a:xfrm>
                <a:off x="5074" y="3408"/>
                <a:ext cx="122" cy="192"/>
              </a:xfrm>
              <a:prstGeom prst="rect">
                <a:avLst/>
              </a:prstGeom>
              <a:gradFill rotWithShape="0">
                <a:gsLst>
                  <a:gs pos="0">
                    <a:srgbClr val="FFFF61"/>
                  </a:gs>
                  <a:gs pos="50000">
                    <a:srgbClr val="292910"/>
                  </a:gs>
                  <a:gs pos="100000">
                    <a:srgbClr val="FFFF61"/>
                  </a:gs>
                </a:gsLst>
                <a:lin ang="0" scaled="1"/>
              </a:gradFill>
              <a:ln w="9525">
                <a:noFill/>
                <a:miter lim="800000"/>
                <a:headEnd/>
                <a:tailEnd/>
              </a:ln>
            </p:spPr>
            <p:txBody>
              <a:bodyPr wrap="none" anchor="ctr"/>
              <a:lstStyle/>
              <a:p>
                <a:endParaRPr lang="zh-CN" altLang="en-US"/>
              </a:p>
            </p:txBody>
          </p:sp>
        </p:grpSp>
        <p:sp>
          <p:nvSpPr>
            <p:cNvPr id="49172" name="Line 44"/>
            <p:cNvSpPr>
              <a:spLocks noChangeShapeType="1"/>
            </p:cNvSpPr>
            <p:nvPr/>
          </p:nvSpPr>
          <p:spPr bwMode="auto">
            <a:xfrm>
              <a:off x="4115" y="2832"/>
              <a:ext cx="0" cy="288"/>
            </a:xfrm>
            <a:prstGeom prst="line">
              <a:avLst/>
            </a:prstGeom>
            <a:noFill/>
            <a:ln w="19050">
              <a:solidFill>
                <a:srgbClr val="000000"/>
              </a:solidFill>
              <a:prstDash val="dash"/>
              <a:round/>
              <a:headEnd type="none" w="med" len="lg"/>
              <a:tailEnd type="none" w="sm" len="lg"/>
            </a:ln>
          </p:spPr>
          <p:txBody>
            <a:bodyPr anchor="ctr">
              <a:spAutoFit/>
            </a:bodyPr>
            <a:lstStyle/>
            <a:p>
              <a:endParaRPr lang="zh-CN" altLang="en-US"/>
            </a:p>
          </p:txBody>
        </p:sp>
        <p:sp>
          <p:nvSpPr>
            <p:cNvPr id="49173" name="Line 45"/>
            <p:cNvSpPr>
              <a:spLocks noChangeShapeType="1"/>
            </p:cNvSpPr>
            <p:nvPr/>
          </p:nvSpPr>
          <p:spPr bwMode="auto">
            <a:xfrm>
              <a:off x="4210" y="2832"/>
              <a:ext cx="0" cy="288"/>
            </a:xfrm>
            <a:prstGeom prst="line">
              <a:avLst/>
            </a:prstGeom>
            <a:noFill/>
            <a:ln w="19050">
              <a:solidFill>
                <a:srgbClr val="000000"/>
              </a:solidFill>
              <a:prstDash val="dash"/>
              <a:round/>
              <a:headEnd type="none" w="med" len="lg"/>
              <a:tailEnd type="none" w="sm" len="lg"/>
            </a:ln>
          </p:spPr>
          <p:txBody>
            <a:bodyPr wrap="none" anchor="ctr">
              <a:spAutoFit/>
            </a:bodyPr>
            <a:lstStyle/>
            <a:p>
              <a:endParaRPr lang="zh-CN" altLang="en-US"/>
            </a:p>
          </p:txBody>
        </p:sp>
        <p:sp>
          <p:nvSpPr>
            <p:cNvPr id="49174" name="Line 46"/>
            <p:cNvSpPr>
              <a:spLocks noChangeShapeType="1"/>
            </p:cNvSpPr>
            <p:nvPr/>
          </p:nvSpPr>
          <p:spPr bwMode="auto">
            <a:xfrm>
              <a:off x="3840" y="2976"/>
              <a:ext cx="252" cy="0"/>
            </a:xfrm>
            <a:prstGeom prst="line">
              <a:avLst/>
            </a:prstGeom>
            <a:noFill/>
            <a:ln w="19050">
              <a:solidFill>
                <a:srgbClr val="FF0066"/>
              </a:solidFill>
              <a:round/>
              <a:headEnd type="none" w="med" len="lg"/>
              <a:tailEnd type="triangle" w="sm" len="lg"/>
            </a:ln>
          </p:spPr>
          <p:txBody>
            <a:bodyPr anchor="ctr">
              <a:spAutoFit/>
            </a:bodyPr>
            <a:lstStyle/>
            <a:p>
              <a:endParaRPr lang="zh-CN" altLang="en-US"/>
            </a:p>
          </p:txBody>
        </p:sp>
        <p:sp>
          <p:nvSpPr>
            <p:cNvPr id="49175" name="Line 47"/>
            <p:cNvSpPr>
              <a:spLocks noChangeShapeType="1"/>
            </p:cNvSpPr>
            <p:nvPr/>
          </p:nvSpPr>
          <p:spPr bwMode="auto">
            <a:xfrm>
              <a:off x="4236" y="2976"/>
              <a:ext cx="228" cy="0"/>
            </a:xfrm>
            <a:prstGeom prst="line">
              <a:avLst/>
            </a:prstGeom>
            <a:noFill/>
            <a:ln w="19050">
              <a:solidFill>
                <a:srgbClr val="FF0066"/>
              </a:solidFill>
              <a:round/>
              <a:headEnd type="triangle" w="sm" len="lg"/>
              <a:tailEnd type="none" w="sm" len="lg"/>
            </a:ln>
          </p:spPr>
          <p:txBody>
            <a:bodyPr anchor="ctr">
              <a:spAutoFit/>
            </a:bodyPr>
            <a:lstStyle/>
            <a:p>
              <a:endParaRPr lang="zh-CN" altLang="en-US"/>
            </a:p>
          </p:txBody>
        </p:sp>
        <p:graphicFrame>
          <p:nvGraphicFramePr>
            <p:cNvPr id="49155" name="Object 48"/>
            <p:cNvGraphicFramePr>
              <a:graphicFrameLocks noChangeAspect="1"/>
            </p:cNvGraphicFramePr>
            <p:nvPr/>
          </p:nvGraphicFramePr>
          <p:xfrm>
            <a:off x="4464" y="2832"/>
            <a:ext cx="187" cy="288"/>
          </p:xfrm>
          <a:graphic>
            <a:graphicData uri="http://schemas.openxmlformats.org/presentationml/2006/ole">
              <p:oleObj spid="_x0000_s64515" name="Equation" r:id="rId10" imgW="164880" imgH="253800" progId="">
                <p:embed/>
              </p:oleObj>
            </a:graphicData>
          </a:graphic>
        </p:graphicFrame>
      </p:grpSp>
      <p:sp>
        <p:nvSpPr>
          <p:cNvPr id="50"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49167"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929"/>
                                        </p:tgtEl>
                                        <p:attrNameLst>
                                          <p:attrName>style.visibility</p:attrName>
                                        </p:attrNameLst>
                                      </p:cBhvr>
                                      <p:to>
                                        <p:strVal val="visible"/>
                                      </p:to>
                                    </p:set>
                                    <p:animEffect transition="in" filter="blinds(horizontal)">
                                      <p:cBhvr>
                                        <p:cTn id="7" dur="500"/>
                                        <p:tgtEl>
                                          <p:spTgt spid="3892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ou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38930"/>
                                        </p:tgtEl>
                                        <p:attrNameLst>
                                          <p:attrName>style.visibility</p:attrName>
                                        </p:attrNameLst>
                                      </p:cBhvr>
                                      <p:to>
                                        <p:strVal val="visible"/>
                                      </p:to>
                                    </p:set>
                                    <p:animEffect transition="in" filter="blinds(vertical)">
                                      <p:cBhvr>
                                        <p:cTn id="22" dur="500"/>
                                        <p:tgtEl>
                                          <p:spTgt spid="38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9"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1"/>
          <p:cNvSpPr>
            <a:spLocks noGrp="1"/>
          </p:cNvSpPr>
          <p:nvPr>
            <p:ph type="sldNum" sz="quarter" idx="10"/>
          </p:nvPr>
        </p:nvSpPr>
        <p:spPr/>
        <p:txBody>
          <a:bodyPr/>
          <a:lstStyle/>
          <a:p>
            <a:pPr>
              <a:defRPr/>
            </a:pPr>
            <a:fld id="{98747F74-7963-4AD2-8F2B-CB8B21DD56AC}" type="slidenum">
              <a:rPr lang="en-US" altLang="zh-CN"/>
              <a:pPr>
                <a:defRPr/>
              </a:pPr>
              <a:t>7</a:t>
            </a:fld>
            <a:endParaRPr lang="en-US" altLang="zh-CN"/>
          </a:p>
        </p:txBody>
      </p:sp>
      <p:sp>
        <p:nvSpPr>
          <p:cNvPr id="11267" name="Text Box 2"/>
          <p:cNvSpPr txBox="1">
            <a:spLocks noChangeArrowheads="1"/>
          </p:cNvSpPr>
          <p:nvPr/>
        </p:nvSpPr>
        <p:spPr bwMode="auto">
          <a:xfrm>
            <a:off x="685800" y="990600"/>
            <a:ext cx="8305800" cy="1844675"/>
          </a:xfrm>
          <a:prstGeom prst="rect">
            <a:avLst/>
          </a:prstGeom>
          <a:noFill/>
          <a:ln w="9525">
            <a:noFill/>
            <a:miter lim="800000"/>
            <a:headEnd/>
            <a:tailEnd/>
          </a:ln>
        </p:spPr>
        <p:txBody>
          <a:bodyPr>
            <a:spAutoFit/>
          </a:bodyPr>
          <a:lstStyle/>
          <a:p>
            <a:pPr indent="190500">
              <a:lnSpc>
                <a:spcPct val="120000"/>
              </a:lnSpc>
              <a:spcBef>
                <a:spcPct val="50000"/>
              </a:spcBef>
              <a:buClr>
                <a:schemeClr val="tx2"/>
              </a:buClr>
              <a:buFont typeface="Wingdings" pitchFamily="2" charset="2"/>
              <a:buNone/>
            </a:pPr>
            <a:r>
              <a:rPr kumimoji="1" lang="en-US" altLang="zh-CN" sz="3200" b="1">
                <a:solidFill>
                  <a:srgbClr val="CC0000"/>
                </a:solidFill>
                <a:latin typeface="Times New Roman" pitchFamily="18" charset="0"/>
              </a:rPr>
              <a:t>      </a:t>
            </a:r>
            <a:r>
              <a:rPr kumimoji="1" lang="zh-CN" altLang="en-US" sz="3200" b="1">
                <a:solidFill>
                  <a:srgbClr val="CC0000"/>
                </a:solidFill>
                <a:latin typeface="Times New Roman" pitchFamily="18" charset="0"/>
              </a:rPr>
              <a:t>三　理解</a:t>
            </a:r>
            <a:r>
              <a:rPr kumimoji="1" lang="zh-CN" altLang="en-US" sz="3200" b="1">
                <a:solidFill>
                  <a:srgbClr val="080808"/>
                </a:solidFill>
                <a:latin typeface="Times New Roman" pitchFamily="18" charset="0"/>
              </a:rPr>
              <a:t>光栅衍射公式 </a:t>
            </a:r>
            <a:r>
              <a:rPr kumimoji="1" lang="en-US" altLang="zh-CN" sz="3200" b="1">
                <a:solidFill>
                  <a:srgbClr val="080808"/>
                </a:solidFill>
                <a:latin typeface="宋体" pitchFamily="2" charset="-122"/>
              </a:rPr>
              <a:t>,</a:t>
            </a:r>
            <a:r>
              <a:rPr kumimoji="1" lang="en-US" altLang="zh-CN" sz="3200" b="1">
                <a:solidFill>
                  <a:srgbClr val="080808"/>
                </a:solidFill>
                <a:latin typeface="Times New Roman" pitchFamily="18" charset="0"/>
              </a:rPr>
              <a:t> </a:t>
            </a:r>
            <a:r>
              <a:rPr kumimoji="1" lang="zh-CN" altLang="en-US" sz="3200" b="1">
                <a:solidFill>
                  <a:srgbClr val="080808"/>
                </a:solidFill>
                <a:latin typeface="Times New Roman" pitchFamily="18" charset="0"/>
              </a:rPr>
              <a:t>会确定光栅衍射谱线的位置，会分析光栅常数及波长对光栅衍射谱线分布的影响</a:t>
            </a:r>
            <a:r>
              <a:rPr kumimoji="1" lang="en-US" altLang="zh-CN" sz="3200" b="1">
                <a:solidFill>
                  <a:srgbClr val="080808"/>
                </a:solidFill>
                <a:latin typeface="Times New Roman" pitchFamily="18" charset="0"/>
              </a:rPr>
              <a:t>.</a:t>
            </a:r>
          </a:p>
        </p:txBody>
      </p:sp>
      <p:sp>
        <p:nvSpPr>
          <p:cNvPr id="13315" name="Text Box 3"/>
          <p:cNvSpPr txBox="1">
            <a:spLocks noChangeArrowheads="1"/>
          </p:cNvSpPr>
          <p:nvPr/>
        </p:nvSpPr>
        <p:spPr bwMode="auto">
          <a:xfrm>
            <a:off x="990600" y="2905125"/>
            <a:ext cx="8077200" cy="676275"/>
          </a:xfrm>
          <a:prstGeom prst="rect">
            <a:avLst/>
          </a:prstGeom>
          <a:noFill/>
          <a:ln w="9525">
            <a:noFill/>
            <a:miter lim="800000"/>
            <a:headEnd/>
            <a:tailEnd/>
          </a:ln>
        </p:spPr>
        <p:txBody>
          <a:bodyPr>
            <a:spAutoFit/>
          </a:bodyPr>
          <a:lstStyle/>
          <a:p>
            <a:pPr indent="95250">
              <a:lnSpc>
                <a:spcPct val="120000"/>
              </a:lnSpc>
              <a:spcBef>
                <a:spcPct val="50000"/>
              </a:spcBef>
              <a:buClr>
                <a:schemeClr val="tx2"/>
              </a:buClr>
              <a:buFont typeface="Wingdings" pitchFamily="2" charset="2"/>
              <a:buNone/>
            </a:pPr>
            <a:r>
              <a:rPr kumimoji="1" lang="en-US" altLang="zh-CN" sz="3200" b="1">
                <a:solidFill>
                  <a:srgbClr val="080808"/>
                </a:solidFill>
                <a:latin typeface="Times New Roman" pitchFamily="18" charset="0"/>
              </a:rPr>
              <a:t>    </a:t>
            </a:r>
            <a:r>
              <a:rPr kumimoji="1" lang="zh-CN" altLang="en-US" sz="3200" b="1">
                <a:solidFill>
                  <a:srgbClr val="CC0000"/>
                </a:solidFill>
                <a:latin typeface="Times New Roman" pitchFamily="18" charset="0"/>
              </a:rPr>
              <a:t>四　了解</a:t>
            </a:r>
            <a:r>
              <a:rPr kumimoji="1" lang="zh-CN" altLang="en-US" sz="3200" b="1">
                <a:solidFill>
                  <a:srgbClr val="080808"/>
                </a:solidFill>
                <a:latin typeface="Times New Roman" pitchFamily="18" charset="0"/>
              </a:rPr>
              <a:t>衍射对光学仪器分辨率的影响</a:t>
            </a:r>
            <a:r>
              <a:rPr kumimoji="1" lang="en-US" altLang="zh-CN" sz="3200" b="1">
                <a:solidFill>
                  <a:srgbClr val="080808"/>
                </a:solidFill>
                <a:latin typeface="Times New Roman" pitchFamily="18" charset="0"/>
              </a:rPr>
              <a:t>.</a:t>
            </a:r>
          </a:p>
        </p:txBody>
      </p:sp>
      <p:sp>
        <p:nvSpPr>
          <p:cNvPr id="13316" name="Text Box 4"/>
          <p:cNvSpPr txBox="1">
            <a:spLocks noChangeArrowheads="1"/>
          </p:cNvSpPr>
          <p:nvPr/>
        </p:nvSpPr>
        <p:spPr bwMode="auto">
          <a:xfrm>
            <a:off x="685800" y="3692525"/>
            <a:ext cx="8305800" cy="1260475"/>
          </a:xfrm>
          <a:prstGeom prst="rect">
            <a:avLst/>
          </a:prstGeom>
          <a:noFill/>
          <a:ln w="9525">
            <a:noFill/>
            <a:miter lim="800000"/>
            <a:headEnd/>
            <a:tailEnd/>
          </a:ln>
        </p:spPr>
        <p:txBody>
          <a:bodyPr>
            <a:spAutoFit/>
          </a:bodyPr>
          <a:lstStyle/>
          <a:p>
            <a:pPr indent="190500">
              <a:lnSpc>
                <a:spcPct val="120000"/>
              </a:lnSpc>
              <a:spcBef>
                <a:spcPct val="50000"/>
              </a:spcBef>
              <a:buClr>
                <a:schemeClr val="tx2"/>
              </a:buClr>
              <a:buFont typeface="Wingdings" pitchFamily="2" charset="2"/>
              <a:buNone/>
            </a:pPr>
            <a:r>
              <a:rPr kumimoji="1" lang="en-US" altLang="zh-CN" sz="3200" b="1">
                <a:solidFill>
                  <a:srgbClr val="CC0000"/>
                </a:solidFill>
                <a:latin typeface="Times New Roman" pitchFamily="18" charset="0"/>
              </a:rPr>
              <a:t>      </a:t>
            </a:r>
            <a:r>
              <a:rPr kumimoji="1" lang="zh-CN" altLang="en-US" sz="3200" b="1">
                <a:solidFill>
                  <a:srgbClr val="CC0000"/>
                </a:solidFill>
                <a:latin typeface="Times New Roman" pitchFamily="18" charset="0"/>
              </a:rPr>
              <a:t>五　了解 </a:t>
            </a:r>
            <a:r>
              <a:rPr kumimoji="1" lang="en-US" altLang="zh-CN" sz="3200">
                <a:solidFill>
                  <a:srgbClr val="080808"/>
                </a:solidFill>
                <a:latin typeface="Times New Roman" pitchFamily="18" charset="0"/>
                <a:ea typeface="MS Gothic" pitchFamily="49" charset="-128"/>
              </a:rPr>
              <a:t>X</a:t>
            </a:r>
            <a:r>
              <a:rPr kumimoji="1" lang="en-US" altLang="zh-CN" sz="3200" b="1">
                <a:solidFill>
                  <a:srgbClr val="080808"/>
                </a:solidFill>
                <a:latin typeface="Times New Roman" pitchFamily="18" charset="0"/>
              </a:rPr>
              <a:t> </a:t>
            </a:r>
            <a:r>
              <a:rPr kumimoji="1" lang="zh-CN" altLang="en-US" sz="3200" b="1">
                <a:solidFill>
                  <a:srgbClr val="080808"/>
                </a:solidFill>
                <a:latin typeface="Times New Roman" pitchFamily="18" charset="0"/>
              </a:rPr>
              <a:t>射线的衍射现象和布拉格公式的物理意义</a:t>
            </a:r>
            <a:r>
              <a:rPr kumimoji="1" lang="en-US" altLang="zh-CN" sz="3200" b="1">
                <a:solidFill>
                  <a:srgbClr val="080808"/>
                </a:solidFill>
                <a:latin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animEffect transition="in" filter="box(in)">
                                      <p:cBhvr>
                                        <p:cTn id="7" dur="500"/>
                                        <p:tgtEl>
                                          <p:spTgt spid="133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316"/>
                                        </p:tgtEl>
                                        <p:attrNameLst>
                                          <p:attrName>style.visibility</p:attrName>
                                        </p:attrNameLst>
                                      </p:cBhvr>
                                      <p:to>
                                        <p:strVal val="visible"/>
                                      </p:to>
                                    </p:set>
                                    <p:animEffect transition="in" filter="blinds(horizontal)">
                                      <p:cBhvr>
                                        <p:cTn id="12" dur="5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p:bldP spid="133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灯片编号占位符 1"/>
          <p:cNvSpPr>
            <a:spLocks noGrp="1"/>
          </p:cNvSpPr>
          <p:nvPr>
            <p:ph type="sldNum" sz="quarter" idx="10"/>
          </p:nvPr>
        </p:nvSpPr>
        <p:spPr>
          <a:noFill/>
        </p:spPr>
        <p:txBody>
          <a:bodyPr/>
          <a:lstStyle/>
          <a:p>
            <a:fld id="{754E294B-747A-47EB-8B83-752033C6704F}" type="slidenum">
              <a:rPr lang="en-US" altLang="zh-CN" smtClean="0"/>
              <a:pPr/>
              <a:t>70</a:t>
            </a:fld>
            <a:endParaRPr lang="en-US" altLang="zh-CN" smtClean="0"/>
          </a:p>
        </p:txBody>
      </p:sp>
      <p:sp>
        <p:nvSpPr>
          <p:cNvPr id="39960" name="Rectangle 24"/>
          <p:cNvSpPr>
            <a:spLocks noChangeArrowheads="1"/>
          </p:cNvSpPr>
          <p:nvPr/>
        </p:nvSpPr>
        <p:spPr bwMode="auto">
          <a:xfrm>
            <a:off x="609600" y="762000"/>
            <a:ext cx="3429000" cy="641350"/>
          </a:xfrm>
          <a:prstGeom prst="rect">
            <a:avLst/>
          </a:prstGeom>
          <a:noFill/>
          <a:ln w="9525">
            <a:noFill/>
            <a:miter lim="800000"/>
            <a:headEnd/>
            <a:tailEnd/>
          </a:ln>
          <a:effectLst/>
        </p:spPr>
        <p:txBody>
          <a:bodyPr>
            <a:spAutoFit/>
          </a:bodyPr>
          <a:lstStyle/>
          <a:p>
            <a:pPr>
              <a:spcBef>
                <a:spcPct val="50000"/>
              </a:spcBef>
              <a:defRPr/>
            </a:pPr>
            <a:r>
              <a:rPr lang="zh-CN" altLang="en-US" sz="3600" b="1">
                <a:solidFill>
                  <a:srgbClr val="CC0000"/>
                </a:solidFill>
                <a:effectLst>
                  <a:outerShdw blurRad="38100" dist="38100" dir="2700000" algn="tl">
                    <a:srgbClr val="C0C0C0"/>
                  </a:outerShdw>
                </a:effectLst>
                <a:latin typeface="Bookman Old Style" pitchFamily="18" charset="0"/>
              </a:rPr>
              <a:t>二   牛顿环</a:t>
            </a:r>
          </a:p>
        </p:txBody>
      </p:sp>
      <p:sp>
        <p:nvSpPr>
          <p:cNvPr id="50182" name="Text Box 25"/>
          <p:cNvSpPr txBox="1">
            <a:spLocks noChangeArrowheads="1"/>
          </p:cNvSpPr>
          <p:nvPr/>
        </p:nvSpPr>
        <p:spPr bwMode="auto">
          <a:xfrm>
            <a:off x="1600200" y="1371600"/>
            <a:ext cx="6584950" cy="579438"/>
          </a:xfrm>
          <a:prstGeom prst="rect">
            <a:avLst/>
          </a:prstGeom>
          <a:noFill/>
          <a:ln w="9525">
            <a:noFill/>
            <a:miter lim="800000"/>
            <a:headEnd/>
            <a:tailEnd/>
          </a:ln>
        </p:spPr>
        <p:txBody>
          <a:bodyPr>
            <a:spAutoFit/>
          </a:bodyPr>
          <a:lstStyle/>
          <a:p>
            <a:pPr>
              <a:spcBef>
                <a:spcPct val="50000"/>
              </a:spcBef>
            </a:pPr>
            <a:r>
              <a:rPr lang="zh-CN" altLang="en-US" sz="3200" b="1">
                <a:solidFill>
                  <a:srgbClr val="000000"/>
                </a:solidFill>
                <a:latin typeface="Times New Roman" pitchFamily="18" charset="0"/>
              </a:rPr>
              <a:t>由一块平板玻璃和一平凸透镜组成</a:t>
            </a:r>
          </a:p>
        </p:txBody>
      </p:sp>
      <p:grpSp>
        <p:nvGrpSpPr>
          <p:cNvPr id="2" name="Group 2"/>
          <p:cNvGrpSpPr>
            <a:grpSpLocks/>
          </p:cNvGrpSpPr>
          <p:nvPr/>
        </p:nvGrpSpPr>
        <p:grpSpPr bwMode="auto">
          <a:xfrm>
            <a:off x="900113" y="1981200"/>
            <a:ext cx="7315200" cy="3292475"/>
            <a:chOff x="432" y="1104"/>
            <a:chExt cx="4944" cy="2256"/>
          </a:xfrm>
        </p:grpSpPr>
        <p:sp>
          <p:nvSpPr>
            <p:cNvPr id="50198" name="Rectangle 3"/>
            <p:cNvSpPr>
              <a:spLocks noChangeArrowheads="1"/>
            </p:cNvSpPr>
            <p:nvPr/>
          </p:nvSpPr>
          <p:spPr bwMode="auto">
            <a:xfrm>
              <a:off x="432" y="1104"/>
              <a:ext cx="4944" cy="2256"/>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50199" name="Rectangle 4"/>
            <p:cNvSpPr>
              <a:spLocks noChangeArrowheads="1"/>
            </p:cNvSpPr>
            <p:nvPr/>
          </p:nvSpPr>
          <p:spPr bwMode="auto">
            <a:xfrm>
              <a:off x="816" y="2880"/>
              <a:ext cx="3936" cy="371"/>
            </a:xfrm>
            <a:prstGeom prst="rect">
              <a:avLst/>
            </a:prstGeom>
            <a:solidFill>
              <a:srgbClr val="66CCFF"/>
            </a:solidFill>
            <a:ln w="12700">
              <a:solidFill>
                <a:schemeClr val="tx1"/>
              </a:solidFill>
              <a:miter lim="800000"/>
              <a:headEnd/>
              <a:tailEnd/>
            </a:ln>
          </p:spPr>
          <p:txBody>
            <a:bodyPr wrap="none" anchor="ctr"/>
            <a:lstStyle/>
            <a:p>
              <a:endParaRPr lang="zh-CN" altLang="en-US"/>
            </a:p>
          </p:txBody>
        </p:sp>
        <p:grpSp>
          <p:nvGrpSpPr>
            <p:cNvPr id="3" name="Group 5"/>
            <p:cNvGrpSpPr>
              <a:grpSpLocks/>
            </p:cNvGrpSpPr>
            <p:nvPr/>
          </p:nvGrpSpPr>
          <p:grpSpPr bwMode="auto">
            <a:xfrm>
              <a:off x="1295" y="1440"/>
              <a:ext cx="3121" cy="890"/>
              <a:chOff x="1295" y="1584"/>
              <a:chExt cx="3073" cy="746"/>
            </a:xfrm>
          </p:grpSpPr>
          <p:sp>
            <p:nvSpPr>
              <p:cNvPr id="50201" name="Line 6"/>
              <p:cNvSpPr>
                <a:spLocks noChangeShapeType="1"/>
              </p:cNvSpPr>
              <p:nvPr/>
            </p:nvSpPr>
            <p:spPr bwMode="auto">
              <a:xfrm>
                <a:off x="1807" y="1584"/>
                <a:ext cx="0" cy="746"/>
              </a:xfrm>
              <a:prstGeom prst="line">
                <a:avLst/>
              </a:prstGeom>
              <a:noFill/>
              <a:ln w="28575">
                <a:solidFill>
                  <a:srgbClr val="0000FF"/>
                </a:solidFill>
                <a:round/>
                <a:headEnd type="none" w="sm" len="sm"/>
                <a:tailEnd type="triangle" w="sm" len="lg"/>
              </a:ln>
            </p:spPr>
            <p:txBody>
              <a:bodyPr wrap="none" anchor="ctr"/>
              <a:lstStyle/>
              <a:p>
                <a:endParaRPr lang="zh-CN" altLang="en-US"/>
              </a:p>
            </p:txBody>
          </p:sp>
          <p:sp>
            <p:nvSpPr>
              <p:cNvPr id="50202" name="Line 7"/>
              <p:cNvSpPr>
                <a:spLocks noChangeShapeType="1"/>
              </p:cNvSpPr>
              <p:nvPr/>
            </p:nvSpPr>
            <p:spPr bwMode="auto">
              <a:xfrm>
                <a:off x="1295" y="1584"/>
                <a:ext cx="0" cy="746"/>
              </a:xfrm>
              <a:prstGeom prst="line">
                <a:avLst/>
              </a:prstGeom>
              <a:noFill/>
              <a:ln w="28575">
                <a:solidFill>
                  <a:srgbClr val="0000FF"/>
                </a:solidFill>
                <a:round/>
                <a:headEnd type="none" w="sm" len="sm"/>
                <a:tailEnd type="triangle" w="sm" len="lg"/>
              </a:ln>
            </p:spPr>
            <p:txBody>
              <a:bodyPr wrap="none" anchor="ctr"/>
              <a:lstStyle/>
              <a:p>
                <a:endParaRPr lang="zh-CN" altLang="en-US"/>
              </a:p>
            </p:txBody>
          </p:sp>
          <p:sp>
            <p:nvSpPr>
              <p:cNvPr id="50203" name="Line 8"/>
              <p:cNvSpPr>
                <a:spLocks noChangeShapeType="1"/>
              </p:cNvSpPr>
              <p:nvPr/>
            </p:nvSpPr>
            <p:spPr bwMode="auto">
              <a:xfrm>
                <a:off x="2319" y="1584"/>
                <a:ext cx="0" cy="746"/>
              </a:xfrm>
              <a:prstGeom prst="line">
                <a:avLst/>
              </a:prstGeom>
              <a:noFill/>
              <a:ln w="28575">
                <a:solidFill>
                  <a:srgbClr val="0000FF"/>
                </a:solidFill>
                <a:round/>
                <a:headEnd type="none" w="sm" len="sm"/>
                <a:tailEnd type="triangle" w="sm" len="lg"/>
              </a:ln>
            </p:spPr>
            <p:txBody>
              <a:bodyPr wrap="none" anchor="ctr"/>
              <a:lstStyle/>
              <a:p>
                <a:endParaRPr lang="zh-CN" altLang="en-US"/>
              </a:p>
            </p:txBody>
          </p:sp>
          <p:sp>
            <p:nvSpPr>
              <p:cNvPr id="50204" name="Line 9"/>
              <p:cNvSpPr>
                <a:spLocks noChangeShapeType="1"/>
              </p:cNvSpPr>
              <p:nvPr/>
            </p:nvSpPr>
            <p:spPr bwMode="auto">
              <a:xfrm>
                <a:off x="3344" y="1584"/>
                <a:ext cx="0" cy="746"/>
              </a:xfrm>
              <a:prstGeom prst="line">
                <a:avLst/>
              </a:prstGeom>
              <a:noFill/>
              <a:ln w="28575">
                <a:solidFill>
                  <a:srgbClr val="0000FF"/>
                </a:solidFill>
                <a:round/>
                <a:headEnd type="none" w="sm" len="sm"/>
                <a:tailEnd type="triangle" w="sm" len="lg"/>
              </a:ln>
            </p:spPr>
            <p:txBody>
              <a:bodyPr wrap="none" anchor="ctr"/>
              <a:lstStyle/>
              <a:p>
                <a:endParaRPr lang="zh-CN" altLang="en-US"/>
              </a:p>
            </p:txBody>
          </p:sp>
          <p:sp>
            <p:nvSpPr>
              <p:cNvPr id="50205" name="Line 10"/>
              <p:cNvSpPr>
                <a:spLocks noChangeShapeType="1"/>
              </p:cNvSpPr>
              <p:nvPr/>
            </p:nvSpPr>
            <p:spPr bwMode="auto">
              <a:xfrm>
                <a:off x="4368" y="1584"/>
                <a:ext cx="0" cy="746"/>
              </a:xfrm>
              <a:prstGeom prst="line">
                <a:avLst/>
              </a:prstGeom>
              <a:noFill/>
              <a:ln w="28575">
                <a:solidFill>
                  <a:srgbClr val="0000FF"/>
                </a:solidFill>
                <a:round/>
                <a:headEnd type="none" w="sm" len="sm"/>
                <a:tailEnd type="triangle" w="sm" len="lg"/>
              </a:ln>
            </p:spPr>
            <p:txBody>
              <a:bodyPr wrap="none" anchor="ctr"/>
              <a:lstStyle/>
              <a:p>
                <a:endParaRPr lang="zh-CN" altLang="en-US"/>
              </a:p>
            </p:txBody>
          </p:sp>
          <p:sp>
            <p:nvSpPr>
              <p:cNvPr id="50206" name="Line 11"/>
              <p:cNvSpPr>
                <a:spLocks noChangeShapeType="1"/>
              </p:cNvSpPr>
              <p:nvPr/>
            </p:nvSpPr>
            <p:spPr bwMode="auto">
              <a:xfrm>
                <a:off x="2832" y="1584"/>
                <a:ext cx="0" cy="746"/>
              </a:xfrm>
              <a:prstGeom prst="line">
                <a:avLst/>
              </a:prstGeom>
              <a:noFill/>
              <a:ln w="28575">
                <a:solidFill>
                  <a:srgbClr val="0000FF"/>
                </a:solidFill>
                <a:round/>
                <a:headEnd type="none" w="sm" len="sm"/>
                <a:tailEnd type="triangle" w="sm" len="lg"/>
              </a:ln>
            </p:spPr>
            <p:txBody>
              <a:bodyPr wrap="none" anchor="ctr"/>
              <a:lstStyle/>
              <a:p>
                <a:endParaRPr lang="zh-CN" altLang="en-US"/>
              </a:p>
            </p:txBody>
          </p:sp>
          <p:sp>
            <p:nvSpPr>
              <p:cNvPr id="50207" name="Line 12"/>
              <p:cNvSpPr>
                <a:spLocks noChangeShapeType="1"/>
              </p:cNvSpPr>
              <p:nvPr/>
            </p:nvSpPr>
            <p:spPr bwMode="auto">
              <a:xfrm>
                <a:off x="3855" y="1584"/>
                <a:ext cx="0" cy="746"/>
              </a:xfrm>
              <a:prstGeom prst="line">
                <a:avLst/>
              </a:prstGeom>
              <a:noFill/>
              <a:ln w="28575">
                <a:solidFill>
                  <a:srgbClr val="0000FF"/>
                </a:solidFill>
                <a:round/>
                <a:headEnd type="none" w="sm" len="sm"/>
                <a:tailEnd type="triangle" w="sm" len="lg"/>
              </a:ln>
            </p:spPr>
            <p:txBody>
              <a:bodyPr wrap="none" anchor="ctr"/>
              <a:lstStyle/>
              <a:p>
                <a:endParaRPr lang="zh-CN" altLang="en-US"/>
              </a:p>
            </p:txBody>
          </p:sp>
        </p:grpSp>
      </p:grpSp>
      <p:grpSp>
        <p:nvGrpSpPr>
          <p:cNvPr id="4" name="Group 13"/>
          <p:cNvGrpSpPr>
            <a:grpSpLocks/>
          </p:cNvGrpSpPr>
          <p:nvPr/>
        </p:nvGrpSpPr>
        <p:grpSpPr bwMode="auto">
          <a:xfrm>
            <a:off x="6146800" y="3938588"/>
            <a:ext cx="2082800" cy="1122362"/>
            <a:chOff x="3840" y="2448"/>
            <a:chExt cx="1408" cy="768"/>
          </a:xfrm>
        </p:grpSpPr>
        <p:sp>
          <p:nvSpPr>
            <p:cNvPr id="50193" name="Line 14"/>
            <p:cNvSpPr>
              <a:spLocks noChangeShapeType="1"/>
            </p:cNvSpPr>
            <p:nvPr/>
          </p:nvSpPr>
          <p:spPr bwMode="auto">
            <a:xfrm>
              <a:off x="3888" y="2880"/>
              <a:ext cx="1248" cy="0"/>
            </a:xfrm>
            <a:prstGeom prst="line">
              <a:avLst/>
            </a:prstGeom>
            <a:noFill/>
            <a:ln w="28575">
              <a:solidFill>
                <a:srgbClr val="000000"/>
              </a:solidFill>
              <a:prstDash val="dash"/>
              <a:round/>
              <a:headEnd/>
              <a:tailEnd type="none" w="sm" len="lg"/>
            </a:ln>
          </p:spPr>
          <p:txBody>
            <a:bodyPr wrap="none" anchor="ctr"/>
            <a:lstStyle/>
            <a:p>
              <a:endParaRPr lang="zh-CN" altLang="en-US"/>
            </a:p>
          </p:txBody>
        </p:sp>
        <p:grpSp>
          <p:nvGrpSpPr>
            <p:cNvPr id="5" name="Group 15"/>
            <p:cNvGrpSpPr>
              <a:grpSpLocks/>
            </p:cNvGrpSpPr>
            <p:nvPr/>
          </p:nvGrpSpPr>
          <p:grpSpPr bwMode="auto">
            <a:xfrm>
              <a:off x="3840" y="2448"/>
              <a:ext cx="1408" cy="768"/>
              <a:chOff x="3840" y="2448"/>
              <a:chExt cx="1408" cy="768"/>
            </a:xfrm>
          </p:grpSpPr>
          <p:sp>
            <p:nvSpPr>
              <p:cNvPr id="50195" name="Line 16"/>
              <p:cNvSpPr>
                <a:spLocks noChangeShapeType="1"/>
              </p:cNvSpPr>
              <p:nvPr/>
            </p:nvSpPr>
            <p:spPr bwMode="auto">
              <a:xfrm>
                <a:off x="3840" y="2784"/>
                <a:ext cx="1296" cy="0"/>
              </a:xfrm>
              <a:prstGeom prst="line">
                <a:avLst/>
              </a:prstGeom>
              <a:noFill/>
              <a:ln w="28575">
                <a:solidFill>
                  <a:srgbClr val="000000"/>
                </a:solidFill>
                <a:prstDash val="dash"/>
                <a:round/>
                <a:headEnd/>
                <a:tailEnd type="none" w="sm" len="lg"/>
              </a:ln>
            </p:spPr>
            <p:txBody>
              <a:bodyPr wrap="none" anchor="ctr"/>
              <a:lstStyle/>
              <a:p>
                <a:endParaRPr lang="zh-CN" altLang="en-US"/>
              </a:p>
            </p:txBody>
          </p:sp>
          <p:sp>
            <p:nvSpPr>
              <p:cNvPr id="50196" name="Line 17"/>
              <p:cNvSpPr>
                <a:spLocks noChangeShapeType="1"/>
              </p:cNvSpPr>
              <p:nvPr/>
            </p:nvSpPr>
            <p:spPr bwMode="auto">
              <a:xfrm>
                <a:off x="4896" y="2448"/>
                <a:ext cx="0" cy="336"/>
              </a:xfrm>
              <a:prstGeom prst="line">
                <a:avLst/>
              </a:prstGeom>
              <a:noFill/>
              <a:ln w="28575">
                <a:solidFill>
                  <a:srgbClr val="FF0066"/>
                </a:solidFill>
                <a:prstDash val="dash"/>
                <a:round/>
                <a:headEnd/>
                <a:tailEnd type="triangle" w="sm" len="lg"/>
              </a:ln>
            </p:spPr>
            <p:txBody>
              <a:bodyPr wrap="none" anchor="ctr"/>
              <a:lstStyle/>
              <a:p>
                <a:endParaRPr lang="zh-CN" altLang="en-US"/>
              </a:p>
            </p:txBody>
          </p:sp>
          <p:sp>
            <p:nvSpPr>
              <p:cNvPr id="50197" name="Line 18"/>
              <p:cNvSpPr>
                <a:spLocks noChangeShapeType="1"/>
              </p:cNvSpPr>
              <p:nvPr/>
            </p:nvSpPr>
            <p:spPr bwMode="auto">
              <a:xfrm flipV="1">
                <a:off x="4896" y="2880"/>
                <a:ext cx="0" cy="336"/>
              </a:xfrm>
              <a:prstGeom prst="line">
                <a:avLst/>
              </a:prstGeom>
              <a:noFill/>
              <a:ln w="28575">
                <a:solidFill>
                  <a:srgbClr val="FF0066"/>
                </a:solidFill>
                <a:prstDash val="dash"/>
                <a:round/>
                <a:headEnd type="none" w="sm" len="sm"/>
                <a:tailEnd type="triangle" w="sm" len="lg"/>
              </a:ln>
            </p:spPr>
            <p:txBody>
              <a:bodyPr wrap="none" anchor="ctr"/>
              <a:lstStyle/>
              <a:p>
                <a:endParaRPr lang="zh-CN" altLang="en-US"/>
              </a:p>
            </p:txBody>
          </p:sp>
          <p:graphicFrame>
            <p:nvGraphicFramePr>
              <p:cNvPr id="50179" name="Object 19"/>
              <p:cNvGraphicFramePr>
                <a:graphicFrameLocks noChangeAspect="1"/>
              </p:cNvGraphicFramePr>
              <p:nvPr/>
            </p:nvGraphicFramePr>
            <p:xfrm>
              <a:off x="4944" y="2448"/>
              <a:ext cx="304" cy="384"/>
            </p:xfrm>
            <a:graphic>
              <a:graphicData uri="http://schemas.openxmlformats.org/presentationml/2006/ole">
                <p:oleObj spid="_x0000_s65539" name="公式" r:id="rId3" imgW="139680" imgH="177480" progId="">
                  <p:embed/>
                </p:oleObj>
              </a:graphicData>
            </a:graphic>
          </p:graphicFrame>
        </p:grpSp>
      </p:grpSp>
      <p:sp>
        <p:nvSpPr>
          <p:cNvPr id="39956" name="Line 20"/>
          <p:cNvSpPr>
            <a:spLocks noChangeShapeType="1"/>
          </p:cNvSpPr>
          <p:nvPr/>
        </p:nvSpPr>
        <p:spPr bwMode="auto">
          <a:xfrm flipH="1">
            <a:off x="6013450" y="2439988"/>
            <a:ext cx="1588" cy="2151062"/>
          </a:xfrm>
          <a:prstGeom prst="line">
            <a:avLst/>
          </a:prstGeom>
          <a:noFill/>
          <a:ln w="28575">
            <a:solidFill>
              <a:srgbClr val="FF0000"/>
            </a:solidFill>
            <a:round/>
            <a:headEnd type="none" w="sm" len="sm"/>
            <a:tailEnd type="triangle" w="sm" len="lg"/>
          </a:ln>
        </p:spPr>
        <p:txBody>
          <a:bodyPr wrap="none" anchor="ctr"/>
          <a:lstStyle/>
          <a:p>
            <a:endParaRPr lang="zh-CN" altLang="en-US"/>
          </a:p>
        </p:txBody>
      </p:sp>
      <p:grpSp>
        <p:nvGrpSpPr>
          <p:cNvPr id="6" name="Group 21"/>
          <p:cNvGrpSpPr>
            <a:grpSpLocks/>
          </p:cNvGrpSpPr>
          <p:nvPr/>
        </p:nvGrpSpPr>
        <p:grpSpPr bwMode="auto">
          <a:xfrm>
            <a:off x="6161088" y="1981200"/>
            <a:ext cx="142875" cy="2579688"/>
            <a:chOff x="3984" y="1152"/>
            <a:chExt cx="96" cy="1728"/>
          </a:xfrm>
        </p:grpSpPr>
        <p:sp>
          <p:nvSpPr>
            <p:cNvPr id="50191" name="Line 22"/>
            <p:cNvSpPr>
              <a:spLocks noChangeShapeType="1"/>
            </p:cNvSpPr>
            <p:nvPr/>
          </p:nvSpPr>
          <p:spPr bwMode="auto">
            <a:xfrm flipV="1">
              <a:off x="3984" y="1152"/>
              <a:ext cx="0" cy="1632"/>
            </a:xfrm>
            <a:prstGeom prst="line">
              <a:avLst/>
            </a:prstGeom>
            <a:noFill/>
            <a:ln w="28575">
              <a:solidFill>
                <a:srgbClr val="CC0099"/>
              </a:solidFill>
              <a:round/>
              <a:headEnd/>
              <a:tailEnd type="triangle" w="sm" len="lg"/>
            </a:ln>
          </p:spPr>
          <p:txBody>
            <a:bodyPr wrap="none" anchor="ctr"/>
            <a:lstStyle/>
            <a:p>
              <a:endParaRPr lang="zh-CN" altLang="en-US"/>
            </a:p>
          </p:txBody>
        </p:sp>
        <p:sp>
          <p:nvSpPr>
            <p:cNvPr id="50192" name="Line 23"/>
            <p:cNvSpPr>
              <a:spLocks noChangeShapeType="1"/>
            </p:cNvSpPr>
            <p:nvPr/>
          </p:nvSpPr>
          <p:spPr bwMode="auto">
            <a:xfrm flipV="1">
              <a:off x="4080" y="1152"/>
              <a:ext cx="0" cy="1728"/>
            </a:xfrm>
            <a:prstGeom prst="line">
              <a:avLst/>
            </a:prstGeom>
            <a:noFill/>
            <a:ln w="28575">
              <a:solidFill>
                <a:srgbClr val="CC0099"/>
              </a:solidFill>
              <a:round/>
              <a:headEnd/>
              <a:tailEnd type="triangle" w="sm" len="lg"/>
            </a:ln>
          </p:spPr>
          <p:txBody>
            <a:bodyPr wrap="none" anchor="ctr"/>
            <a:lstStyle/>
            <a:p>
              <a:endParaRPr lang="zh-CN" altLang="en-US"/>
            </a:p>
          </p:txBody>
        </p:sp>
      </p:grpSp>
      <p:graphicFrame>
        <p:nvGraphicFramePr>
          <p:cNvPr id="39963" name="Object 27"/>
          <p:cNvGraphicFramePr>
            <a:graphicFrameLocks noChangeAspect="1"/>
          </p:cNvGraphicFramePr>
          <p:nvPr/>
        </p:nvGraphicFramePr>
        <p:xfrm>
          <a:off x="4478338" y="5327650"/>
          <a:ext cx="2008187" cy="1073150"/>
        </p:xfrm>
        <a:graphic>
          <a:graphicData uri="http://schemas.openxmlformats.org/presentationml/2006/ole">
            <p:oleObj spid="_x0000_s65538" name="Equation" r:id="rId4" imgW="723600" imgH="393480" progId="">
              <p:embed/>
            </p:oleObj>
          </a:graphicData>
        </a:graphic>
      </p:graphicFrame>
      <p:sp>
        <p:nvSpPr>
          <p:cNvPr id="39964" name="Text Box 28"/>
          <p:cNvSpPr txBox="1">
            <a:spLocks noChangeArrowheads="1"/>
          </p:cNvSpPr>
          <p:nvPr/>
        </p:nvSpPr>
        <p:spPr bwMode="auto">
          <a:xfrm>
            <a:off x="1947863" y="5559425"/>
            <a:ext cx="1771650" cy="528638"/>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defRPr/>
            </a:pPr>
            <a:r>
              <a:rPr lang="zh-CN" altLang="en-US" sz="2800" b="1">
                <a:solidFill>
                  <a:srgbClr val="000000"/>
                </a:solidFill>
                <a:latin typeface="Times New Roman" pitchFamily="18" charset="0"/>
              </a:rPr>
              <a:t>光程差</a:t>
            </a:r>
          </a:p>
        </p:txBody>
      </p:sp>
      <p:sp>
        <p:nvSpPr>
          <p:cNvPr id="50188" name="AutoShape 29"/>
          <p:cNvSpPr>
            <a:spLocks noChangeArrowheads="1"/>
          </p:cNvSpPr>
          <p:nvPr/>
        </p:nvSpPr>
        <p:spPr bwMode="auto">
          <a:xfrm>
            <a:off x="1565275" y="2971800"/>
            <a:ext cx="5753100" cy="16129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1600 w 21600"/>
              <a:gd name="T13" fmla="*/ 10800 h 21600"/>
              <a:gd name="T14" fmla="*/ 0 w 21600"/>
              <a:gd name="T15" fmla="*/ 21600 h 21600"/>
            </a:gdLst>
            <a:ahLst/>
            <a:cxnLst>
              <a:cxn ang="T8">
                <a:pos x="T0" y="T1"/>
              </a:cxn>
              <a:cxn ang="T9">
                <a:pos x="T2" y="T3"/>
              </a:cxn>
              <a:cxn ang="T10">
                <a:pos x="T4" y="T5"/>
              </a:cxn>
              <a:cxn ang="T11">
                <a:pos x="T6" y="T7"/>
              </a:cxn>
            </a:cxnLst>
            <a:rect l="T12" t="T13" r="T14" b="T15"/>
            <a:pathLst>
              <a:path w="21600" h="21600">
                <a:moveTo>
                  <a:pt x="10800" y="10800"/>
                </a:moveTo>
                <a:cubicBezTo>
                  <a:pt x="10800" y="10800"/>
                  <a:pt x="10800" y="10800"/>
                  <a:pt x="10800" y="10800"/>
                </a:cubicBezTo>
                <a:cubicBezTo>
                  <a:pt x="10800" y="10800"/>
                  <a:pt x="10800" y="10800"/>
                  <a:pt x="10800" y="10800"/>
                </a:cubicBezTo>
                <a:lnTo>
                  <a:pt x="0" y="10800"/>
                </a:lnTo>
                <a:cubicBezTo>
                  <a:pt x="0" y="16764"/>
                  <a:pt x="4835" y="21600"/>
                  <a:pt x="10800" y="21600"/>
                </a:cubicBezTo>
                <a:cubicBezTo>
                  <a:pt x="16764" y="21600"/>
                  <a:pt x="21600" y="16764"/>
                  <a:pt x="21600" y="10800"/>
                </a:cubicBezTo>
                <a:close/>
              </a:path>
            </a:pathLst>
          </a:custGeom>
          <a:solidFill>
            <a:srgbClr val="00FFCC">
              <a:alpha val="50195"/>
            </a:srgbClr>
          </a:solidFill>
          <a:ln w="9525">
            <a:solidFill>
              <a:schemeClr val="tx1"/>
            </a:solidFill>
            <a:miter lim="800000"/>
            <a:headEnd/>
            <a:tailEnd/>
          </a:ln>
        </p:spPr>
        <p:txBody>
          <a:bodyPr wrap="none" anchor="ctr"/>
          <a:lstStyle/>
          <a:p>
            <a:endParaRPr lang="zh-CN" altLang="en-US"/>
          </a:p>
        </p:txBody>
      </p:sp>
      <p:sp>
        <p:nvSpPr>
          <p:cNvPr id="30"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50190"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39956"/>
                                        </p:tgtEl>
                                        <p:attrNameLst>
                                          <p:attrName>style.visibility</p:attrName>
                                        </p:attrNameLst>
                                      </p:cBhvr>
                                      <p:to>
                                        <p:strVal val="visible"/>
                                      </p:to>
                                    </p:set>
                                    <p:anim calcmode="lin" valueType="num">
                                      <p:cBhvr>
                                        <p:cTn id="7" dur="500" fill="hold"/>
                                        <p:tgtEl>
                                          <p:spTgt spid="39956"/>
                                        </p:tgtEl>
                                        <p:attrNameLst>
                                          <p:attrName>ppt_x</p:attrName>
                                        </p:attrNameLst>
                                      </p:cBhvr>
                                      <p:tavLst>
                                        <p:tav tm="0">
                                          <p:val>
                                            <p:strVal val="#ppt_x"/>
                                          </p:val>
                                        </p:tav>
                                        <p:tav tm="100000">
                                          <p:val>
                                            <p:strVal val="#ppt_x"/>
                                          </p:val>
                                        </p:tav>
                                      </p:tavLst>
                                    </p:anim>
                                    <p:anim calcmode="lin" valueType="num">
                                      <p:cBhvr>
                                        <p:cTn id="8" dur="500" fill="hold"/>
                                        <p:tgtEl>
                                          <p:spTgt spid="39956"/>
                                        </p:tgtEl>
                                        <p:attrNameLst>
                                          <p:attrName>ppt_y</p:attrName>
                                        </p:attrNameLst>
                                      </p:cBhvr>
                                      <p:tavLst>
                                        <p:tav tm="0">
                                          <p:val>
                                            <p:strVal val="#ppt_y-#ppt_h/2"/>
                                          </p:val>
                                        </p:tav>
                                        <p:tav tm="100000">
                                          <p:val>
                                            <p:strVal val="#ppt_y"/>
                                          </p:val>
                                        </p:tav>
                                      </p:tavLst>
                                    </p:anim>
                                    <p:anim calcmode="lin" valueType="num">
                                      <p:cBhvr>
                                        <p:cTn id="9" dur="500" fill="hold"/>
                                        <p:tgtEl>
                                          <p:spTgt spid="39956"/>
                                        </p:tgtEl>
                                        <p:attrNameLst>
                                          <p:attrName>ppt_w</p:attrName>
                                        </p:attrNameLst>
                                      </p:cBhvr>
                                      <p:tavLst>
                                        <p:tav tm="0">
                                          <p:val>
                                            <p:strVal val="#ppt_w"/>
                                          </p:val>
                                        </p:tav>
                                        <p:tav tm="100000">
                                          <p:val>
                                            <p:strVal val="#ppt_w"/>
                                          </p:val>
                                        </p:tav>
                                      </p:tavLst>
                                    </p:anim>
                                    <p:anim calcmode="lin" valueType="num">
                                      <p:cBhvr>
                                        <p:cTn id="10" dur="500" fill="hold"/>
                                        <p:tgtEl>
                                          <p:spTgt spid="39956"/>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strips(upRigh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9964"/>
                                        </p:tgtEl>
                                        <p:attrNameLst>
                                          <p:attrName>style.visibility</p:attrName>
                                        </p:attrNameLst>
                                      </p:cBhvr>
                                      <p:to>
                                        <p:strVal val="visible"/>
                                      </p:to>
                                    </p:set>
                                    <p:anim calcmode="lin" valueType="num">
                                      <p:cBhvr additive="base">
                                        <p:cTn id="24" dur="500" fill="hold"/>
                                        <p:tgtEl>
                                          <p:spTgt spid="39964"/>
                                        </p:tgtEl>
                                        <p:attrNameLst>
                                          <p:attrName>ppt_x</p:attrName>
                                        </p:attrNameLst>
                                      </p:cBhvr>
                                      <p:tavLst>
                                        <p:tav tm="0">
                                          <p:val>
                                            <p:strVal val="0-#ppt_w/2"/>
                                          </p:val>
                                        </p:tav>
                                        <p:tav tm="100000">
                                          <p:val>
                                            <p:strVal val="#ppt_x"/>
                                          </p:val>
                                        </p:tav>
                                      </p:tavLst>
                                    </p:anim>
                                    <p:anim calcmode="lin" valueType="num">
                                      <p:cBhvr additive="base">
                                        <p:cTn id="25" dur="500" fill="hold"/>
                                        <p:tgtEl>
                                          <p:spTgt spid="39964"/>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9963"/>
                                        </p:tgtEl>
                                        <p:attrNameLst>
                                          <p:attrName>style.visibility</p:attrName>
                                        </p:attrNameLst>
                                      </p:cBhvr>
                                      <p:to>
                                        <p:strVal val="visible"/>
                                      </p:to>
                                    </p:set>
                                    <p:animEffect transition="in" filter="blinds(horizontal)">
                                      <p:cBhvr>
                                        <p:cTn id="30" dur="500"/>
                                        <p:tgtEl>
                                          <p:spTgt spid="399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6" grpId="0" animBg="1"/>
      <p:bldP spid="39964" grpId="0" animBg="1"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灯片编号占位符 1"/>
          <p:cNvSpPr>
            <a:spLocks noGrp="1"/>
          </p:cNvSpPr>
          <p:nvPr>
            <p:ph type="sldNum" sz="quarter" idx="10"/>
          </p:nvPr>
        </p:nvSpPr>
        <p:spPr>
          <a:noFill/>
        </p:spPr>
        <p:txBody>
          <a:bodyPr/>
          <a:lstStyle/>
          <a:p>
            <a:fld id="{C78CC222-F502-4059-A750-B0B443CD18C8}" type="slidenum">
              <a:rPr lang="en-US" altLang="zh-CN" smtClean="0"/>
              <a:pPr/>
              <a:t>71</a:t>
            </a:fld>
            <a:endParaRPr lang="en-US" altLang="zh-CN" smtClean="0"/>
          </a:p>
        </p:txBody>
      </p:sp>
      <p:sp>
        <p:nvSpPr>
          <p:cNvPr id="40962" name="Text Box 2"/>
          <p:cNvSpPr txBox="1">
            <a:spLocks noChangeArrowheads="1"/>
          </p:cNvSpPr>
          <p:nvPr/>
        </p:nvSpPr>
        <p:spPr bwMode="auto">
          <a:xfrm>
            <a:off x="990600" y="944563"/>
            <a:ext cx="4953000" cy="579437"/>
          </a:xfrm>
          <a:prstGeom prst="rect">
            <a:avLst/>
          </a:prstGeom>
          <a:noFill/>
          <a:ln w="9525">
            <a:noFill/>
            <a:miter lim="800000"/>
            <a:headEnd/>
            <a:tailEnd/>
          </a:ln>
          <a:effectLst/>
        </p:spPr>
        <p:txBody>
          <a:bodyPr>
            <a:spAutoFit/>
          </a:bodyPr>
          <a:lstStyle/>
          <a:p>
            <a:pPr>
              <a:spcBef>
                <a:spcPct val="50000"/>
              </a:spcBef>
              <a:buFontTx/>
              <a:buBlip>
                <a:blip r:embed="rId3"/>
              </a:buBlip>
              <a:defRPr/>
            </a:pPr>
            <a:r>
              <a:rPr lang="en-US" altLang="zh-CN" sz="3200" b="1">
                <a:solidFill>
                  <a:srgbClr val="CC0000"/>
                </a:solidFill>
                <a:latin typeface="Times New Roman" pitchFamily="18" charset="0"/>
              </a:rPr>
              <a:t>       </a:t>
            </a:r>
            <a:r>
              <a:rPr lang="zh-CN" altLang="en-US" sz="3200" b="1">
                <a:solidFill>
                  <a:srgbClr val="CC0000"/>
                </a:solidFill>
                <a:effectLst>
                  <a:outerShdw blurRad="38100" dist="38100" dir="2700000" algn="tl">
                    <a:srgbClr val="C0C0C0"/>
                  </a:outerShdw>
                </a:effectLst>
                <a:latin typeface="Times New Roman" pitchFamily="18" charset="0"/>
              </a:rPr>
              <a:t>牛顿环实验装置</a:t>
            </a:r>
          </a:p>
        </p:txBody>
      </p:sp>
      <p:grpSp>
        <p:nvGrpSpPr>
          <p:cNvPr id="2" name="Group 3"/>
          <p:cNvGrpSpPr>
            <a:grpSpLocks/>
          </p:cNvGrpSpPr>
          <p:nvPr/>
        </p:nvGrpSpPr>
        <p:grpSpPr bwMode="auto">
          <a:xfrm>
            <a:off x="5638800" y="1600200"/>
            <a:ext cx="2819400" cy="4579938"/>
            <a:chOff x="3696" y="960"/>
            <a:chExt cx="1776" cy="2933"/>
          </a:xfrm>
        </p:grpSpPr>
        <p:sp>
          <p:nvSpPr>
            <p:cNvPr id="51244" name="Rectangle 4"/>
            <p:cNvSpPr>
              <a:spLocks noChangeArrowheads="1"/>
            </p:cNvSpPr>
            <p:nvPr/>
          </p:nvSpPr>
          <p:spPr bwMode="auto">
            <a:xfrm>
              <a:off x="3696" y="960"/>
              <a:ext cx="1776" cy="2928"/>
            </a:xfrm>
            <a:prstGeom prst="rect">
              <a:avLst/>
            </a:prstGeom>
            <a:solidFill>
              <a:schemeClr val="bg1"/>
            </a:solidFill>
            <a:ln w="9525">
              <a:solidFill>
                <a:srgbClr val="006666"/>
              </a:solidFill>
              <a:miter lim="800000"/>
              <a:headEnd/>
              <a:tailEnd/>
            </a:ln>
          </p:spPr>
          <p:txBody>
            <a:bodyPr wrap="none" anchor="ctr"/>
            <a:lstStyle/>
            <a:p>
              <a:endParaRPr lang="zh-CN" altLang="en-US"/>
            </a:p>
          </p:txBody>
        </p:sp>
        <p:sp>
          <p:nvSpPr>
            <p:cNvPr id="40965" name="Rectangle 5"/>
            <p:cNvSpPr>
              <a:spLocks noChangeArrowheads="1"/>
            </p:cNvSpPr>
            <p:nvPr/>
          </p:nvSpPr>
          <p:spPr bwMode="auto">
            <a:xfrm>
              <a:off x="3696" y="3555"/>
              <a:ext cx="1776" cy="338"/>
            </a:xfrm>
            <a:prstGeom prst="rect">
              <a:avLst/>
            </a:prstGeom>
            <a:gradFill rotWithShape="0">
              <a:gsLst>
                <a:gs pos="0">
                  <a:schemeClr val="accent1"/>
                </a:gs>
                <a:gs pos="50000">
                  <a:schemeClr val="bg1"/>
                </a:gs>
                <a:gs pos="100000">
                  <a:schemeClr val="accent1"/>
                </a:gs>
              </a:gsLst>
              <a:lin ang="5400000" scaled="1"/>
            </a:gradFill>
            <a:ln w="9525">
              <a:solidFill>
                <a:srgbClr val="006666"/>
              </a:solidFill>
              <a:miter lim="800000"/>
              <a:headEnd/>
              <a:tailEnd/>
            </a:ln>
            <a:effectLst/>
          </p:spPr>
          <p:txBody>
            <a:bodyPr>
              <a:spAutoFit/>
            </a:bodyPr>
            <a:lstStyle/>
            <a:p>
              <a:pPr algn="ctr">
                <a:spcBef>
                  <a:spcPct val="50000"/>
                </a:spcBef>
                <a:defRPr/>
              </a:pPr>
              <a:r>
                <a:rPr lang="zh-CN" altLang="en-US" sz="2800" b="1">
                  <a:solidFill>
                    <a:srgbClr val="000000"/>
                  </a:solidFill>
                  <a:latin typeface="Times New Roman" pitchFamily="18" charset="0"/>
                </a:rPr>
                <a:t>牛顿环干涉图样</a:t>
              </a:r>
            </a:p>
          </p:txBody>
        </p:sp>
        <p:grpSp>
          <p:nvGrpSpPr>
            <p:cNvPr id="3" name="Group 6"/>
            <p:cNvGrpSpPr>
              <a:grpSpLocks/>
            </p:cNvGrpSpPr>
            <p:nvPr/>
          </p:nvGrpSpPr>
          <p:grpSpPr bwMode="auto">
            <a:xfrm>
              <a:off x="3840" y="1296"/>
              <a:ext cx="1488" cy="1440"/>
              <a:chOff x="3888" y="1728"/>
              <a:chExt cx="1440" cy="1440"/>
            </a:xfrm>
          </p:grpSpPr>
          <p:sp>
            <p:nvSpPr>
              <p:cNvPr id="51247" name="Oval 7"/>
              <p:cNvSpPr>
                <a:spLocks noChangeArrowheads="1"/>
              </p:cNvSpPr>
              <p:nvPr/>
            </p:nvSpPr>
            <p:spPr bwMode="auto">
              <a:xfrm>
                <a:off x="3888" y="1728"/>
                <a:ext cx="1440" cy="1440"/>
              </a:xfrm>
              <a:prstGeom prst="ellipse">
                <a:avLst/>
              </a:prstGeom>
              <a:solidFill>
                <a:srgbClr val="FFCC00"/>
              </a:solidFill>
              <a:ln w="9525">
                <a:solidFill>
                  <a:srgbClr val="006666"/>
                </a:solidFill>
                <a:round/>
                <a:headEnd/>
                <a:tailEnd/>
              </a:ln>
            </p:spPr>
            <p:txBody>
              <a:bodyPr wrap="none" anchor="ctr"/>
              <a:lstStyle/>
              <a:p>
                <a:endParaRPr lang="zh-CN" altLang="en-US"/>
              </a:p>
            </p:txBody>
          </p:sp>
          <p:sp>
            <p:nvSpPr>
              <p:cNvPr id="51248" name="Oval 8"/>
              <p:cNvSpPr>
                <a:spLocks noChangeArrowheads="1"/>
              </p:cNvSpPr>
              <p:nvPr/>
            </p:nvSpPr>
            <p:spPr bwMode="auto">
              <a:xfrm>
                <a:off x="3920" y="1761"/>
                <a:ext cx="1376" cy="1374"/>
              </a:xfrm>
              <a:prstGeom prst="ellipse">
                <a:avLst/>
              </a:prstGeom>
              <a:solidFill>
                <a:schemeClr val="tx2"/>
              </a:solidFill>
              <a:ln w="9525">
                <a:solidFill>
                  <a:srgbClr val="006666"/>
                </a:solidFill>
                <a:round/>
                <a:headEnd/>
                <a:tailEnd/>
              </a:ln>
            </p:spPr>
            <p:txBody>
              <a:bodyPr wrap="none" anchor="ctr"/>
              <a:lstStyle/>
              <a:p>
                <a:endParaRPr lang="zh-CN" altLang="en-US"/>
              </a:p>
            </p:txBody>
          </p:sp>
          <p:sp>
            <p:nvSpPr>
              <p:cNvPr id="51249" name="Oval 9"/>
              <p:cNvSpPr>
                <a:spLocks noChangeArrowheads="1"/>
              </p:cNvSpPr>
              <p:nvPr/>
            </p:nvSpPr>
            <p:spPr bwMode="auto">
              <a:xfrm>
                <a:off x="3953" y="1793"/>
                <a:ext cx="1310" cy="1310"/>
              </a:xfrm>
              <a:prstGeom prst="ellipse">
                <a:avLst/>
              </a:prstGeom>
              <a:solidFill>
                <a:srgbClr val="FFCC00"/>
              </a:solidFill>
              <a:ln w="9525">
                <a:solidFill>
                  <a:srgbClr val="006666"/>
                </a:solidFill>
                <a:round/>
                <a:headEnd/>
                <a:tailEnd/>
              </a:ln>
            </p:spPr>
            <p:txBody>
              <a:bodyPr wrap="none" anchor="ctr"/>
              <a:lstStyle/>
              <a:p>
                <a:endParaRPr lang="zh-CN" altLang="en-US"/>
              </a:p>
            </p:txBody>
          </p:sp>
          <p:sp>
            <p:nvSpPr>
              <p:cNvPr id="51250" name="Oval 10"/>
              <p:cNvSpPr>
                <a:spLocks noChangeArrowheads="1"/>
              </p:cNvSpPr>
              <p:nvPr/>
            </p:nvSpPr>
            <p:spPr bwMode="auto">
              <a:xfrm>
                <a:off x="3985" y="1826"/>
                <a:ext cx="1246" cy="1244"/>
              </a:xfrm>
              <a:prstGeom prst="ellipse">
                <a:avLst/>
              </a:prstGeom>
              <a:solidFill>
                <a:schemeClr val="tx2"/>
              </a:solidFill>
              <a:ln w="9525">
                <a:solidFill>
                  <a:srgbClr val="006666"/>
                </a:solidFill>
                <a:round/>
                <a:headEnd/>
                <a:tailEnd/>
              </a:ln>
            </p:spPr>
            <p:txBody>
              <a:bodyPr wrap="none" anchor="ctr"/>
              <a:lstStyle/>
              <a:p>
                <a:endParaRPr lang="zh-CN" altLang="en-US"/>
              </a:p>
            </p:txBody>
          </p:sp>
          <p:sp>
            <p:nvSpPr>
              <p:cNvPr id="51251" name="Oval 11"/>
              <p:cNvSpPr>
                <a:spLocks noChangeArrowheads="1"/>
              </p:cNvSpPr>
              <p:nvPr/>
            </p:nvSpPr>
            <p:spPr bwMode="auto">
              <a:xfrm>
                <a:off x="4018" y="1858"/>
                <a:ext cx="1180" cy="1180"/>
              </a:xfrm>
              <a:prstGeom prst="ellipse">
                <a:avLst/>
              </a:prstGeom>
              <a:solidFill>
                <a:srgbClr val="FFCC00"/>
              </a:solidFill>
              <a:ln w="9525">
                <a:solidFill>
                  <a:srgbClr val="006666"/>
                </a:solidFill>
                <a:round/>
                <a:headEnd/>
                <a:tailEnd/>
              </a:ln>
            </p:spPr>
            <p:txBody>
              <a:bodyPr wrap="none" anchor="ctr"/>
              <a:lstStyle/>
              <a:p>
                <a:endParaRPr lang="zh-CN" altLang="en-US"/>
              </a:p>
            </p:txBody>
          </p:sp>
          <p:sp>
            <p:nvSpPr>
              <p:cNvPr id="51252" name="Oval 12"/>
              <p:cNvSpPr>
                <a:spLocks noChangeArrowheads="1"/>
              </p:cNvSpPr>
              <p:nvPr/>
            </p:nvSpPr>
            <p:spPr bwMode="auto">
              <a:xfrm>
                <a:off x="4051" y="1891"/>
                <a:ext cx="1114" cy="1114"/>
              </a:xfrm>
              <a:prstGeom prst="ellipse">
                <a:avLst/>
              </a:prstGeom>
              <a:solidFill>
                <a:schemeClr val="tx2"/>
              </a:solidFill>
              <a:ln w="9525">
                <a:solidFill>
                  <a:srgbClr val="006666"/>
                </a:solidFill>
                <a:round/>
                <a:headEnd/>
                <a:tailEnd/>
              </a:ln>
            </p:spPr>
            <p:txBody>
              <a:bodyPr wrap="none" anchor="ctr"/>
              <a:lstStyle/>
              <a:p>
                <a:endParaRPr lang="zh-CN" altLang="en-US"/>
              </a:p>
            </p:txBody>
          </p:sp>
          <p:sp>
            <p:nvSpPr>
              <p:cNvPr id="51253" name="Oval 13"/>
              <p:cNvSpPr>
                <a:spLocks noChangeArrowheads="1"/>
              </p:cNvSpPr>
              <p:nvPr/>
            </p:nvSpPr>
            <p:spPr bwMode="auto">
              <a:xfrm>
                <a:off x="4085" y="1925"/>
                <a:ext cx="1046" cy="1046"/>
              </a:xfrm>
              <a:prstGeom prst="ellipse">
                <a:avLst/>
              </a:prstGeom>
              <a:solidFill>
                <a:srgbClr val="FFCC00"/>
              </a:solidFill>
              <a:ln w="9525">
                <a:solidFill>
                  <a:srgbClr val="006666"/>
                </a:solidFill>
                <a:round/>
                <a:headEnd/>
                <a:tailEnd/>
              </a:ln>
            </p:spPr>
            <p:txBody>
              <a:bodyPr wrap="none" anchor="ctr"/>
              <a:lstStyle/>
              <a:p>
                <a:endParaRPr lang="zh-CN" altLang="en-US"/>
              </a:p>
            </p:txBody>
          </p:sp>
          <p:sp>
            <p:nvSpPr>
              <p:cNvPr id="51254" name="Oval 14"/>
              <p:cNvSpPr>
                <a:spLocks noChangeArrowheads="1"/>
              </p:cNvSpPr>
              <p:nvPr/>
            </p:nvSpPr>
            <p:spPr bwMode="auto">
              <a:xfrm>
                <a:off x="4151" y="1990"/>
                <a:ext cx="914" cy="916"/>
              </a:xfrm>
              <a:prstGeom prst="ellipse">
                <a:avLst/>
              </a:prstGeom>
              <a:solidFill>
                <a:schemeClr val="bg1"/>
              </a:solidFill>
              <a:ln w="9525">
                <a:solidFill>
                  <a:srgbClr val="006666"/>
                </a:solidFill>
                <a:round/>
                <a:headEnd/>
                <a:tailEnd/>
              </a:ln>
            </p:spPr>
            <p:txBody>
              <a:bodyPr wrap="none" anchor="ctr"/>
              <a:lstStyle/>
              <a:p>
                <a:endParaRPr lang="zh-CN" altLang="en-US"/>
              </a:p>
            </p:txBody>
          </p:sp>
          <p:sp>
            <p:nvSpPr>
              <p:cNvPr id="51255" name="Oval 15"/>
              <p:cNvSpPr>
                <a:spLocks noChangeArrowheads="1"/>
              </p:cNvSpPr>
              <p:nvPr/>
            </p:nvSpPr>
            <p:spPr bwMode="auto">
              <a:xfrm>
                <a:off x="4118" y="1958"/>
                <a:ext cx="980" cy="980"/>
              </a:xfrm>
              <a:prstGeom prst="ellipse">
                <a:avLst/>
              </a:prstGeom>
              <a:solidFill>
                <a:schemeClr val="tx2"/>
              </a:solidFill>
              <a:ln w="9525">
                <a:solidFill>
                  <a:srgbClr val="006666"/>
                </a:solidFill>
                <a:round/>
                <a:headEnd/>
                <a:tailEnd/>
              </a:ln>
            </p:spPr>
            <p:txBody>
              <a:bodyPr wrap="none" anchor="ctr"/>
              <a:lstStyle/>
              <a:p>
                <a:endParaRPr lang="zh-CN" altLang="en-US"/>
              </a:p>
            </p:txBody>
          </p:sp>
          <p:sp>
            <p:nvSpPr>
              <p:cNvPr id="51256" name="Oval 16"/>
              <p:cNvSpPr>
                <a:spLocks noChangeArrowheads="1"/>
              </p:cNvSpPr>
              <p:nvPr/>
            </p:nvSpPr>
            <p:spPr bwMode="auto">
              <a:xfrm>
                <a:off x="4165" y="2006"/>
                <a:ext cx="886" cy="884"/>
              </a:xfrm>
              <a:prstGeom prst="ellipse">
                <a:avLst/>
              </a:prstGeom>
              <a:solidFill>
                <a:srgbClr val="FFCC00"/>
              </a:solidFill>
              <a:ln w="9525">
                <a:solidFill>
                  <a:srgbClr val="006666"/>
                </a:solidFill>
                <a:round/>
                <a:headEnd/>
                <a:tailEnd/>
              </a:ln>
            </p:spPr>
            <p:txBody>
              <a:bodyPr wrap="none" anchor="ctr"/>
              <a:lstStyle/>
              <a:p>
                <a:endParaRPr lang="zh-CN" altLang="en-US"/>
              </a:p>
            </p:txBody>
          </p:sp>
          <p:sp>
            <p:nvSpPr>
              <p:cNvPr id="51257" name="Oval 17"/>
              <p:cNvSpPr>
                <a:spLocks noChangeArrowheads="1"/>
              </p:cNvSpPr>
              <p:nvPr/>
            </p:nvSpPr>
            <p:spPr bwMode="auto">
              <a:xfrm>
                <a:off x="4216" y="2055"/>
                <a:ext cx="784" cy="786"/>
              </a:xfrm>
              <a:prstGeom prst="ellipse">
                <a:avLst/>
              </a:prstGeom>
              <a:solidFill>
                <a:schemeClr val="tx2"/>
              </a:solidFill>
              <a:ln w="9525">
                <a:solidFill>
                  <a:srgbClr val="006666"/>
                </a:solidFill>
                <a:round/>
                <a:headEnd/>
                <a:tailEnd/>
              </a:ln>
            </p:spPr>
            <p:txBody>
              <a:bodyPr wrap="none" anchor="ctr"/>
              <a:lstStyle/>
              <a:p>
                <a:endParaRPr lang="zh-CN" altLang="en-US"/>
              </a:p>
            </p:txBody>
          </p:sp>
          <p:sp>
            <p:nvSpPr>
              <p:cNvPr id="51258" name="Oval 18"/>
              <p:cNvSpPr>
                <a:spLocks noChangeArrowheads="1"/>
              </p:cNvSpPr>
              <p:nvPr/>
            </p:nvSpPr>
            <p:spPr bwMode="auto">
              <a:xfrm>
                <a:off x="4280" y="2121"/>
                <a:ext cx="656" cy="654"/>
              </a:xfrm>
              <a:prstGeom prst="ellipse">
                <a:avLst/>
              </a:prstGeom>
              <a:solidFill>
                <a:srgbClr val="FFCC00"/>
              </a:solidFill>
              <a:ln w="9525">
                <a:solidFill>
                  <a:srgbClr val="006666"/>
                </a:solidFill>
                <a:round/>
                <a:headEnd/>
                <a:tailEnd/>
              </a:ln>
            </p:spPr>
            <p:txBody>
              <a:bodyPr wrap="none" anchor="ctr"/>
              <a:lstStyle/>
              <a:p>
                <a:endParaRPr lang="zh-CN" altLang="en-US"/>
              </a:p>
            </p:txBody>
          </p:sp>
          <p:sp>
            <p:nvSpPr>
              <p:cNvPr id="51259" name="Oval 19"/>
              <p:cNvSpPr>
                <a:spLocks noChangeArrowheads="1"/>
              </p:cNvSpPr>
              <p:nvPr/>
            </p:nvSpPr>
            <p:spPr bwMode="auto">
              <a:xfrm>
                <a:off x="4331" y="2170"/>
                <a:ext cx="554" cy="556"/>
              </a:xfrm>
              <a:prstGeom prst="ellipse">
                <a:avLst/>
              </a:prstGeom>
              <a:solidFill>
                <a:schemeClr val="tx2"/>
              </a:solidFill>
              <a:ln w="9525">
                <a:solidFill>
                  <a:srgbClr val="006666"/>
                </a:solidFill>
                <a:round/>
                <a:headEnd/>
                <a:tailEnd/>
              </a:ln>
            </p:spPr>
            <p:txBody>
              <a:bodyPr wrap="none" anchor="ctr"/>
              <a:lstStyle/>
              <a:p>
                <a:endParaRPr lang="zh-CN" altLang="en-US"/>
              </a:p>
            </p:txBody>
          </p:sp>
          <p:sp>
            <p:nvSpPr>
              <p:cNvPr id="51260" name="Oval 20"/>
              <p:cNvSpPr>
                <a:spLocks noChangeArrowheads="1"/>
              </p:cNvSpPr>
              <p:nvPr/>
            </p:nvSpPr>
            <p:spPr bwMode="auto">
              <a:xfrm>
                <a:off x="4400" y="2239"/>
                <a:ext cx="416" cy="418"/>
              </a:xfrm>
              <a:prstGeom prst="ellipse">
                <a:avLst/>
              </a:prstGeom>
              <a:solidFill>
                <a:srgbClr val="FFCC00"/>
              </a:solidFill>
              <a:ln w="12700">
                <a:solidFill>
                  <a:srgbClr val="006666"/>
                </a:solidFill>
                <a:round/>
                <a:headEnd/>
                <a:tailEnd/>
              </a:ln>
            </p:spPr>
            <p:txBody>
              <a:bodyPr wrap="none" anchor="ctr"/>
              <a:lstStyle/>
              <a:p>
                <a:endParaRPr lang="zh-CN" altLang="en-US"/>
              </a:p>
            </p:txBody>
          </p:sp>
          <p:sp>
            <p:nvSpPr>
              <p:cNvPr id="51261" name="Oval 21"/>
              <p:cNvSpPr>
                <a:spLocks noChangeArrowheads="1"/>
              </p:cNvSpPr>
              <p:nvPr/>
            </p:nvSpPr>
            <p:spPr bwMode="auto">
              <a:xfrm>
                <a:off x="4478" y="2318"/>
                <a:ext cx="260" cy="260"/>
              </a:xfrm>
              <a:prstGeom prst="ellipse">
                <a:avLst/>
              </a:prstGeom>
              <a:solidFill>
                <a:schemeClr val="tx2"/>
              </a:solidFill>
              <a:ln w="9525">
                <a:solidFill>
                  <a:srgbClr val="006666"/>
                </a:solidFill>
                <a:round/>
                <a:headEnd/>
                <a:tailEnd/>
              </a:ln>
            </p:spPr>
            <p:txBody>
              <a:bodyPr wrap="none" anchor="ctr"/>
              <a:lstStyle/>
              <a:p>
                <a:endParaRPr lang="zh-CN" altLang="en-US"/>
              </a:p>
            </p:txBody>
          </p:sp>
        </p:grpSp>
      </p:grpSp>
      <p:sp>
        <p:nvSpPr>
          <p:cNvPr id="51208" name="Rectangle 23"/>
          <p:cNvSpPr>
            <a:spLocks noChangeArrowheads="1"/>
          </p:cNvSpPr>
          <p:nvPr/>
        </p:nvSpPr>
        <p:spPr bwMode="auto">
          <a:xfrm>
            <a:off x="681038" y="1600200"/>
            <a:ext cx="4886325" cy="4572000"/>
          </a:xfrm>
          <a:prstGeom prst="rect">
            <a:avLst/>
          </a:prstGeom>
          <a:solidFill>
            <a:schemeClr val="bg1"/>
          </a:solidFill>
          <a:ln w="9525">
            <a:solidFill>
              <a:schemeClr val="tx2"/>
            </a:solidFill>
            <a:miter lim="800000"/>
            <a:headEnd/>
            <a:tailEnd/>
          </a:ln>
        </p:spPr>
        <p:txBody>
          <a:bodyPr wrap="none" anchor="ctr"/>
          <a:lstStyle/>
          <a:p>
            <a:pPr algn="ctr"/>
            <a:endParaRPr lang="zh-CN" altLang="zh-CN" sz="2800" b="1">
              <a:solidFill>
                <a:srgbClr val="1C1C1C"/>
              </a:solidFill>
              <a:latin typeface="Times New Roman" pitchFamily="18" charset="0"/>
            </a:endParaRPr>
          </a:p>
        </p:txBody>
      </p:sp>
      <p:sp>
        <p:nvSpPr>
          <p:cNvPr id="51209" name="Text Box 24"/>
          <p:cNvSpPr txBox="1">
            <a:spLocks noChangeArrowheads="1"/>
          </p:cNvSpPr>
          <p:nvPr/>
        </p:nvSpPr>
        <p:spPr bwMode="auto">
          <a:xfrm>
            <a:off x="1717675" y="1749425"/>
            <a:ext cx="2665413" cy="519113"/>
          </a:xfrm>
          <a:prstGeom prst="rect">
            <a:avLst/>
          </a:prstGeom>
          <a:noFill/>
          <a:ln w="9525">
            <a:noFill/>
            <a:miter lim="800000"/>
            <a:headEnd/>
            <a:tailEnd/>
          </a:ln>
        </p:spPr>
        <p:txBody>
          <a:bodyPr>
            <a:spAutoFit/>
          </a:bodyPr>
          <a:lstStyle/>
          <a:p>
            <a:pPr>
              <a:spcBef>
                <a:spcPct val="50000"/>
              </a:spcBef>
            </a:pPr>
            <a:r>
              <a:rPr lang="zh-CN" altLang="en-US" sz="2800" b="1">
                <a:solidFill>
                  <a:srgbClr val="000000"/>
                </a:solidFill>
                <a:latin typeface="Times New Roman" pitchFamily="18" charset="0"/>
              </a:rPr>
              <a:t>显微镜</a:t>
            </a:r>
            <a:endParaRPr lang="zh-CN" altLang="zh-CN" sz="2800" b="1">
              <a:solidFill>
                <a:srgbClr val="000000"/>
              </a:solidFill>
              <a:latin typeface="Times New Roman" pitchFamily="18" charset="0"/>
            </a:endParaRPr>
          </a:p>
        </p:txBody>
      </p:sp>
      <p:sp>
        <p:nvSpPr>
          <p:cNvPr id="51210" name="AutoShape 25"/>
          <p:cNvSpPr>
            <a:spLocks noChangeArrowheads="1"/>
          </p:cNvSpPr>
          <p:nvPr/>
        </p:nvSpPr>
        <p:spPr bwMode="auto">
          <a:xfrm>
            <a:off x="2517775" y="5191125"/>
            <a:ext cx="1814513" cy="58737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1600 w 21600"/>
              <a:gd name="T13" fmla="*/ 10800 h 21600"/>
              <a:gd name="T14" fmla="*/ 0 w 21600"/>
              <a:gd name="T15" fmla="*/ 21600 h 21600"/>
            </a:gdLst>
            <a:ahLst/>
            <a:cxnLst>
              <a:cxn ang="T8">
                <a:pos x="T0" y="T1"/>
              </a:cxn>
              <a:cxn ang="T9">
                <a:pos x="T2" y="T3"/>
              </a:cxn>
              <a:cxn ang="T10">
                <a:pos x="T4" y="T5"/>
              </a:cxn>
              <a:cxn ang="T11">
                <a:pos x="T6" y="T7"/>
              </a:cxn>
            </a:cxnLst>
            <a:rect l="T12" t="T13" r="T14" b="T15"/>
            <a:pathLst>
              <a:path w="21600" h="21600">
                <a:moveTo>
                  <a:pt x="10964" y="10800"/>
                </a:moveTo>
                <a:cubicBezTo>
                  <a:pt x="10964" y="10890"/>
                  <a:pt x="10890" y="10964"/>
                  <a:pt x="10800" y="10964"/>
                </a:cubicBezTo>
                <a:cubicBezTo>
                  <a:pt x="10709" y="10964"/>
                  <a:pt x="10636" y="10890"/>
                  <a:pt x="10636" y="10800"/>
                </a:cubicBezTo>
                <a:lnTo>
                  <a:pt x="0" y="10800"/>
                </a:lnTo>
                <a:cubicBezTo>
                  <a:pt x="0" y="16764"/>
                  <a:pt x="4835" y="21600"/>
                  <a:pt x="10800" y="21600"/>
                </a:cubicBezTo>
                <a:cubicBezTo>
                  <a:pt x="16764" y="21600"/>
                  <a:pt x="21600" y="16764"/>
                  <a:pt x="21600" y="10800"/>
                </a:cubicBezTo>
                <a:close/>
              </a:path>
            </a:pathLst>
          </a:custGeom>
          <a:solidFill>
            <a:srgbClr val="00FFCC">
              <a:alpha val="50195"/>
            </a:srgbClr>
          </a:solidFill>
          <a:ln w="9525">
            <a:solidFill>
              <a:schemeClr val="tx1"/>
            </a:solidFill>
            <a:miter lim="800000"/>
            <a:headEnd/>
            <a:tailEnd/>
          </a:ln>
        </p:spPr>
        <p:txBody>
          <a:bodyPr wrap="none" anchor="ctr"/>
          <a:lstStyle/>
          <a:p>
            <a:endParaRPr lang="zh-CN" altLang="en-US"/>
          </a:p>
        </p:txBody>
      </p:sp>
      <p:sp>
        <p:nvSpPr>
          <p:cNvPr id="40986" name="Rectangle 26"/>
          <p:cNvSpPr>
            <a:spLocks noChangeArrowheads="1"/>
          </p:cNvSpPr>
          <p:nvPr/>
        </p:nvSpPr>
        <p:spPr bwMode="auto">
          <a:xfrm>
            <a:off x="3200400" y="1819275"/>
            <a:ext cx="544513" cy="485775"/>
          </a:xfrm>
          <a:prstGeom prst="rect">
            <a:avLst/>
          </a:prstGeom>
          <a:gradFill rotWithShape="0">
            <a:gsLst>
              <a:gs pos="0">
                <a:schemeClr val="accent1">
                  <a:gamma/>
                  <a:shade val="36078"/>
                  <a:invGamma/>
                </a:schemeClr>
              </a:gs>
              <a:gs pos="50000">
                <a:schemeClr val="accent1"/>
              </a:gs>
              <a:gs pos="100000">
                <a:schemeClr val="accent1">
                  <a:gamma/>
                  <a:shade val="36078"/>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sp>
        <p:nvSpPr>
          <p:cNvPr id="40987" name="AutoShape 27"/>
          <p:cNvSpPr>
            <a:spLocks noChangeArrowheads="1"/>
          </p:cNvSpPr>
          <p:nvPr/>
        </p:nvSpPr>
        <p:spPr bwMode="auto">
          <a:xfrm>
            <a:off x="3198813" y="2305050"/>
            <a:ext cx="546100" cy="195263"/>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rotWithShape="0">
            <a:gsLst>
              <a:gs pos="0">
                <a:schemeClr val="accent1">
                  <a:gamma/>
                  <a:shade val="26275"/>
                  <a:invGamma/>
                </a:schemeClr>
              </a:gs>
              <a:gs pos="50000">
                <a:schemeClr val="accent1"/>
              </a:gs>
              <a:gs pos="100000">
                <a:schemeClr val="accent1">
                  <a:gamma/>
                  <a:shade val="26275"/>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sp>
        <p:nvSpPr>
          <p:cNvPr id="51213" name="Oval 28"/>
          <p:cNvSpPr>
            <a:spLocks noChangeArrowheads="1"/>
          </p:cNvSpPr>
          <p:nvPr/>
        </p:nvSpPr>
        <p:spPr bwMode="auto">
          <a:xfrm>
            <a:off x="2198688" y="3109913"/>
            <a:ext cx="182562" cy="1066800"/>
          </a:xfrm>
          <a:prstGeom prst="ellipse">
            <a:avLst/>
          </a:prstGeom>
          <a:solidFill>
            <a:srgbClr val="00FFCC">
              <a:alpha val="50195"/>
            </a:srgbClr>
          </a:solidFill>
          <a:ln w="9525">
            <a:solidFill>
              <a:schemeClr val="tx1"/>
            </a:solidFill>
            <a:round/>
            <a:headEnd/>
            <a:tailEnd/>
          </a:ln>
        </p:spPr>
        <p:txBody>
          <a:bodyPr wrap="none" anchor="ctr"/>
          <a:lstStyle/>
          <a:p>
            <a:endParaRPr lang="zh-CN" altLang="en-US"/>
          </a:p>
        </p:txBody>
      </p:sp>
      <p:sp>
        <p:nvSpPr>
          <p:cNvPr id="51214" name="Line 29"/>
          <p:cNvSpPr>
            <a:spLocks noChangeShapeType="1"/>
          </p:cNvSpPr>
          <p:nvPr/>
        </p:nvSpPr>
        <p:spPr bwMode="auto">
          <a:xfrm flipV="1">
            <a:off x="1565275" y="3303588"/>
            <a:ext cx="633413" cy="388937"/>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51215" name="Line 30"/>
          <p:cNvSpPr>
            <a:spLocks noChangeShapeType="1"/>
          </p:cNvSpPr>
          <p:nvPr/>
        </p:nvSpPr>
        <p:spPr bwMode="auto">
          <a:xfrm>
            <a:off x="1565275" y="3692525"/>
            <a:ext cx="633413" cy="290513"/>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51216" name="Line 31"/>
          <p:cNvSpPr>
            <a:spLocks noChangeShapeType="1"/>
          </p:cNvSpPr>
          <p:nvPr/>
        </p:nvSpPr>
        <p:spPr bwMode="auto">
          <a:xfrm>
            <a:off x="2198688" y="3303588"/>
            <a:ext cx="819150" cy="0"/>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51217" name="Rectangle 32"/>
          <p:cNvSpPr>
            <a:spLocks noChangeArrowheads="1"/>
          </p:cNvSpPr>
          <p:nvPr/>
        </p:nvSpPr>
        <p:spPr bwMode="auto">
          <a:xfrm rot="-3075295">
            <a:off x="3436144" y="2770981"/>
            <a:ext cx="107950" cy="1665288"/>
          </a:xfrm>
          <a:prstGeom prst="rect">
            <a:avLst/>
          </a:prstGeom>
          <a:solidFill>
            <a:srgbClr val="00FFFF">
              <a:alpha val="50195"/>
            </a:srgbClr>
          </a:solidFill>
          <a:ln w="9525">
            <a:solidFill>
              <a:schemeClr val="tx1"/>
            </a:solidFill>
            <a:miter lim="800000"/>
            <a:headEnd/>
            <a:tailEnd/>
          </a:ln>
        </p:spPr>
        <p:txBody>
          <a:bodyPr wrap="none" anchor="ctr"/>
          <a:lstStyle/>
          <a:p>
            <a:endParaRPr lang="zh-CN" altLang="en-US"/>
          </a:p>
        </p:txBody>
      </p:sp>
      <p:sp>
        <p:nvSpPr>
          <p:cNvPr id="51218" name="Line 33"/>
          <p:cNvSpPr>
            <a:spLocks noChangeShapeType="1"/>
          </p:cNvSpPr>
          <p:nvPr/>
        </p:nvSpPr>
        <p:spPr bwMode="auto">
          <a:xfrm>
            <a:off x="3927475" y="2430463"/>
            <a:ext cx="0" cy="3302000"/>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51219" name="Line 34"/>
          <p:cNvSpPr>
            <a:spLocks noChangeShapeType="1"/>
          </p:cNvSpPr>
          <p:nvPr/>
        </p:nvSpPr>
        <p:spPr bwMode="auto">
          <a:xfrm>
            <a:off x="3017838" y="2430463"/>
            <a:ext cx="0" cy="3302000"/>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51220" name="Line 35"/>
          <p:cNvSpPr>
            <a:spLocks noChangeShapeType="1"/>
          </p:cNvSpPr>
          <p:nvPr/>
        </p:nvSpPr>
        <p:spPr bwMode="auto">
          <a:xfrm>
            <a:off x="2198688" y="3983038"/>
            <a:ext cx="1728787" cy="0"/>
          </a:xfrm>
          <a:prstGeom prst="line">
            <a:avLst/>
          </a:prstGeom>
          <a:noFill/>
          <a:ln w="28575">
            <a:solidFill>
              <a:srgbClr val="0000FF"/>
            </a:solidFill>
            <a:round/>
            <a:headEnd type="none" w="sm" len="lg"/>
            <a:tailEnd type="none" w="sm" len="lg"/>
          </a:ln>
        </p:spPr>
        <p:txBody>
          <a:bodyPr wrap="none" anchor="ctr"/>
          <a:lstStyle/>
          <a:p>
            <a:endParaRPr lang="zh-CN" altLang="en-US"/>
          </a:p>
        </p:txBody>
      </p:sp>
      <p:sp>
        <p:nvSpPr>
          <p:cNvPr id="51221" name="Text Box 36"/>
          <p:cNvSpPr txBox="1">
            <a:spLocks noChangeArrowheads="1"/>
          </p:cNvSpPr>
          <p:nvPr/>
        </p:nvSpPr>
        <p:spPr bwMode="auto">
          <a:xfrm>
            <a:off x="1201738" y="3400425"/>
            <a:ext cx="382587" cy="519113"/>
          </a:xfrm>
          <a:prstGeom prst="rect">
            <a:avLst/>
          </a:prstGeom>
          <a:noFill/>
          <a:ln w="9525">
            <a:noFill/>
            <a:miter lim="800000"/>
            <a:headEnd/>
            <a:tailEnd/>
          </a:ln>
        </p:spPr>
        <p:txBody>
          <a:bodyPr wrap="none">
            <a:spAutoFit/>
          </a:bodyPr>
          <a:lstStyle/>
          <a:p>
            <a:pPr>
              <a:spcBef>
                <a:spcPct val="50000"/>
              </a:spcBef>
            </a:pPr>
            <a:r>
              <a:rPr lang="en-US" altLang="en-US" sz="2800" b="1">
                <a:solidFill>
                  <a:srgbClr val="000000"/>
                </a:solidFill>
                <a:latin typeface="Times New Roman" pitchFamily="18" charset="0"/>
              </a:rPr>
              <a:t>S</a:t>
            </a:r>
            <a:endParaRPr lang="en-US" altLang="zh-CN" sz="2800" b="1">
              <a:solidFill>
                <a:srgbClr val="000000"/>
              </a:solidFill>
              <a:latin typeface="Times New Roman" pitchFamily="18" charset="0"/>
            </a:endParaRPr>
          </a:p>
        </p:txBody>
      </p:sp>
      <p:sp>
        <p:nvSpPr>
          <p:cNvPr id="51222" name="Text Box 37"/>
          <p:cNvSpPr txBox="1">
            <a:spLocks noChangeArrowheads="1"/>
          </p:cNvSpPr>
          <p:nvPr/>
        </p:nvSpPr>
        <p:spPr bwMode="auto">
          <a:xfrm>
            <a:off x="2106613" y="2589213"/>
            <a:ext cx="420687" cy="519112"/>
          </a:xfrm>
          <a:prstGeom prst="rect">
            <a:avLst/>
          </a:prstGeom>
          <a:noFill/>
          <a:ln w="9525">
            <a:noFill/>
            <a:miter lim="800000"/>
            <a:headEnd/>
            <a:tailEnd/>
          </a:ln>
        </p:spPr>
        <p:txBody>
          <a:bodyPr wrap="none">
            <a:spAutoFit/>
          </a:bodyPr>
          <a:lstStyle/>
          <a:p>
            <a:pPr>
              <a:spcBef>
                <a:spcPct val="50000"/>
              </a:spcBef>
            </a:pPr>
            <a:r>
              <a:rPr lang="en-US" altLang="zh-CN" sz="2800" b="1">
                <a:solidFill>
                  <a:srgbClr val="000000"/>
                </a:solidFill>
                <a:latin typeface="Times New Roman" pitchFamily="18" charset="0"/>
              </a:rPr>
              <a:t>L</a:t>
            </a:r>
          </a:p>
        </p:txBody>
      </p:sp>
      <p:sp>
        <p:nvSpPr>
          <p:cNvPr id="51223" name="Line 38"/>
          <p:cNvSpPr>
            <a:spLocks noChangeShapeType="1"/>
          </p:cNvSpPr>
          <p:nvPr/>
        </p:nvSpPr>
        <p:spPr bwMode="auto">
          <a:xfrm>
            <a:off x="3011488" y="4370388"/>
            <a:ext cx="0" cy="681037"/>
          </a:xfrm>
          <a:prstGeom prst="line">
            <a:avLst/>
          </a:prstGeom>
          <a:noFill/>
          <a:ln w="28575">
            <a:solidFill>
              <a:srgbClr val="0000FF"/>
            </a:solidFill>
            <a:round/>
            <a:headEnd type="triangle" w="sm" len="lg"/>
            <a:tailEnd type="triangle" w="sm" len="lg"/>
          </a:ln>
        </p:spPr>
        <p:txBody>
          <a:bodyPr wrap="none" anchor="ctr"/>
          <a:lstStyle/>
          <a:p>
            <a:endParaRPr lang="zh-CN" altLang="en-US"/>
          </a:p>
        </p:txBody>
      </p:sp>
      <p:sp>
        <p:nvSpPr>
          <p:cNvPr id="51224" name="Line 39"/>
          <p:cNvSpPr>
            <a:spLocks noChangeShapeType="1"/>
          </p:cNvSpPr>
          <p:nvPr/>
        </p:nvSpPr>
        <p:spPr bwMode="auto">
          <a:xfrm>
            <a:off x="3916363" y="4370388"/>
            <a:ext cx="0" cy="681037"/>
          </a:xfrm>
          <a:prstGeom prst="line">
            <a:avLst/>
          </a:prstGeom>
          <a:noFill/>
          <a:ln w="28575">
            <a:solidFill>
              <a:srgbClr val="0000FF"/>
            </a:solidFill>
            <a:round/>
            <a:headEnd type="triangle" w="sm" len="lg"/>
            <a:tailEnd type="triangle" w="sm" len="lg"/>
          </a:ln>
        </p:spPr>
        <p:txBody>
          <a:bodyPr wrap="none" anchor="ctr"/>
          <a:lstStyle/>
          <a:p>
            <a:endParaRPr lang="zh-CN" altLang="en-US"/>
          </a:p>
        </p:txBody>
      </p:sp>
      <p:sp>
        <p:nvSpPr>
          <p:cNvPr id="51225" name="Line 40"/>
          <p:cNvSpPr>
            <a:spLocks noChangeShapeType="1"/>
          </p:cNvSpPr>
          <p:nvPr/>
        </p:nvSpPr>
        <p:spPr bwMode="auto">
          <a:xfrm>
            <a:off x="2562225" y="3303588"/>
            <a:ext cx="273050" cy="0"/>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51226" name="Line 41"/>
          <p:cNvSpPr>
            <a:spLocks noChangeShapeType="1"/>
          </p:cNvSpPr>
          <p:nvPr/>
        </p:nvSpPr>
        <p:spPr bwMode="auto">
          <a:xfrm>
            <a:off x="2562225" y="3983038"/>
            <a:ext cx="273050" cy="0"/>
          </a:xfrm>
          <a:prstGeom prst="line">
            <a:avLst/>
          </a:prstGeom>
          <a:noFill/>
          <a:ln w="28575">
            <a:solidFill>
              <a:srgbClr val="0000FF"/>
            </a:solidFill>
            <a:round/>
            <a:headEnd type="none" w="sm" len="lg"/>
            <a:tailEnd type="triangle" w="sm" len="lg"/>
          </a:ln>
        </p:spPr>
        <p:txBody>
          <a:bodyPr wrap="none" anchor="ctr"/>
          <a:lstStyle/>
          <a:p>
            <a:endParaRPr lang="zh-CN" altLang="en-US"/>
          </a:p>
        </p:txBody>
      </p:sp>
      <p:sp>
        <p:nvSpPr>
          <p:cNvPr id="51227" name="Freeform 42"/>
          <p:cNvSpPr>
            <a:spLocks/>
          </p:cNvSpPr>
          <p:nvPr/>
        </p:nvSpPr>
        <p:spPr bwMode="auto">
          <a:xfrm>
            <a:off x="3013075" y="2624138"/>
            <a:ext cx="12700" cy="244475"/>
          </a:xfrm>
          <a:custGeom>
            <a:avLst/>
            <a:gdLst>
              <a:gd name="T0" fmla="*/ 2147483647 w 8"/>
              <a:gd name="T1" fmla="*/ 0 h 156"/>
              <a:gd name="T2" fmla="*/ 0 w 8"/>
              <a:gd name="T3" fmla="*/ 2147483647 h 156"/>
              <a:gd name="T4" fmla="*/ 0 60000 65536"/>
              <a:gd name="T5" fmla="*/ 0 60000 65536"/>
              <a:gd name="T6" fmla="*/ 0 w 8"/>
              <a:gd name="T7" fmla="*/ 0 h 156"/>
              <a:gd name="T8" fmla="*/ 8 w 8"/>
              <a:gd name="T9" fmla="*/ 156 h 156"/>
            </a:gdLst>
            <a:ahLst/>
            <a:cxnLst>
              <a:cxn ang="T4">
                <a:pos x="T0" y="T1"/>
              </a:cxn>
              <a:cxn ang="T5">
                <a:pos x="T2" y="T3"/>
              </a:cxn>
            </a:cxnLst>
            <a:rect l="T6" t="T7" r="T8" b="T9"/>
            <a:pathLst>
              <a:path w="8" h="156">
                <a:moveTo>
                  <a:pt x="8" y="0"/>
                </a:moveTo>
                <a:lnTo>
                  <a:pt x="0" y="156"/>
                </a:lnTo>
              </a:path>
            </a:pathLst>
          </a:custGeom>
          <a:noFill/>
          <a:ln w="28575">
            <a:solidFill>
              <a:srgbClr val="0000FF"/>
            </a:solidFill>
            <a:round/>
            <a:headEnd type="triangle" w="sm" len="lg"/>
            <a:tailEnd type="none" w="sm" len="lg"/>
          </a:ln>
        </p:spPr>
        <p:txBody>
          <a:bodyPr wrap="none" anchor="ctr"/>
          <a:lstStyle/>
          <a:p>
            <a:endParaRPr lang="zh-CN" altLang="en-US"/>
          </a:p>
        </p:txBody>
      </p:sp>
      <p:sp>
        <p:nvSpPr>
          <p:cNvPr id="51228" name="Line 43"/>
          <p:cNvSpPr>
            <a:spLocks noChangeShapeType="1"/>
          </p:cNvSpPr>
          <p:nvPr/>
        </p:nvSpPr>
        <p:spPr bwMode="auto">
          <a:xfrm>
            <a:off x="3922713" y="2624138"/>
            <a:ext cx="0" cy="290512"/>
          </a:xfrm>
          <a:prstGeom prst="line">
            <a:avLst/>
          </a:prstGeom>
          <a:noFill/>
          <a:ln w="28575">
            <a:solidFill>
              <a:srgbClr val="0000FF"/>
            </a:solidFill>
            <a:round/>
            <a:headEnd type="triangle" w="sm" len="lg"/>
            <a:tailEnd type="none" w="sm" len="lg"/>
          </a:ln>
        </p:spPr>
        <p:txBody>
          <a:bodyPr wrap="none" anchor="ctr"/>
          <a:lstStyle/>
          <a:p>
            <a:endParaRPr lang="zh-CN" altLang="en-US"/>
          </a:p>
        </p:txBody>
      </p:sp>
      <p:sp>
        <p:nvSpPr>
          <p:cNvPr id="51229" name="Line 44"/>
          <p:cNvSpPr>
            <a:spLocks noChangeShapeType="1"/>
          </p:cNvSpPr>
          <p:nvPr/>
        </p:nvSpPr>
        <p:spPr bwMode="auto">
          <a:xfrm>
            <a:off x="3424238" y="3848100"/>
            <a:ext cx="495300" cy="1846263"/>
          </a:xfrm>
          <a:prstGeom prst="line">
            <a:avLst/>
          </a:prstGeom>
          <a:noFill/>
          <a:ln w="19050">
            <a:solidFill>
              <a:srgbClr val="D400D4"/>
            </a:solidFill>
            <a:round/>
            <a:headEnd type="none" w="sm" len="lg"/>
            <a:tailEnd type="none" w="sm" len="lg"/>
          </a:ln>
        </p:spPr>
        <p:txBody>
          <a:bodyPr wrap="none" anchor="ctr"/>
          <a:lstStyle/>
          <a:p>
            <a:endParaRPr lang="zh-CN" altLang="en-US"/>
          </a:p>
        </p:txBody>
      </p:sp>
      <p:sp>
        <p:nvSpPr>
          <p:cNvPr id="51230" name="Rectangle 45"/>
          <p:cNvSpPr>
            <a:spLocks noChangeArrowheads="1"/>
          </p:cNvSpPr>
          <p:nvPr/>
        </p:nvSpPr>
        <p:spPr bwMode="auto">
          <a:xfrm>
            <a:off x="2517775" y="5778500"/>
            <a:ext cx="1814513" cy="166688"/>
          </a:xfrm>
          <a:prstGeom prst="rect">
            <a:avLst/>
          </a:prstGeom>
          <a:solidFill>
            <a:srgbClr val="66CCFF">
              <a:alpha val="50195"/>
            </a:srgbClr>
          </a:solidFill>
          <a:ln w="9525">
            <a:solidFill>
              <a:srgbClr val="000000"/>
            </a:solidFill>
            <a:miter lim="800000"/>
            <a:headEnd/>
            <a:tailEnd/>
          </a:ln>
        </p:spPr>
        <p:txBody>
          <a:bodyPr wrap="none" anchor="ctr"/>
          <a:lstStyle/>
          <a:p>
            <a:endParaRPr lang="zh-CN" altLang="en-US"/>
          </a:p>
        </p:txBody>
      </p:sp>
      <p:sp>
        <p:nvSpPr>
          <p:cNvPr id="51231" name="Line 46"/>
          <p:cNvSpPr>
            <a:spLocks noChangeShapeType="1"/>
          </p:cNvSpPr>
          <p:nvPr/>
        </p:nvSpPr>
        <p:spPr bwMode="auto">
          <a:xfrm flipH="1">
            <a:off x="3424238" y="5722938"/>
            <a:ext cx="1400175" cy="0"/>
          </a:xfrm>
          <a:prstGeom prst="line">
            <a:avLst/>
          </a:prstGeom>
          <a:noFill/>
          <a:ln w="28575">
            <a:solidFill>
              <a:srgbClr val="FF0066"/>
            </a:solidFill>
            <a:prstDash val="dash"/>
            <a:round/>
            <a:headEnd type="none" w="sm" len="lg"/>
            <a:tailEnd type="none" w="sm" len="lg"/>
          </a:ln>
        </p:spPr>
        <p:txBody>
          <a:bodyPr wrap="none" anchor="ctr"/>
          <a:lstStyle/>
          <a:p>
            <a:endParaRPr lang="zh-CN" altLang="en-US"/>
          </a:p>
        </p:txBody>
      </p:sp>
      <p:sp>
        <p:nvSpPr>
          <p:cNvPr id="51232" name="Line 47"/>
          <p:cNvSpPr>
            <a:spLocks noChangeShapeType="1"/>
          </p:cNvSpPr>
          <p:nvPr/>
        </p:nvSpPr>
        <p:spPr bwMode="auto">
          <a:xfrm>
            <a:off x="4578350" y="5273675"/>
            <a:ext cx="0" cy="388938"/>
          </a:xfrm>
          <a:prstGeom prst="line">
            <a:avLst/>
          </a:prstGeom>
          <a:noFill/>
          <a:ln w="19050">
            <a:solidFill>
              <a:srgbClr val="FF0066"/>
            </a:solidFill>
            <a:round/>
            <a:headEnd type="none" w="sm" len="lg"/>
            <a:tailEnd type="triangle" w="sm" len="lg"/>
          </a:ln>
        </p:spPr>
        <p:txBody>
          <a:bodyPr wrap="none" anchor="ctr"/>
          <a:lstStyle/>
          <a:p>
            <a:endParaRPr lang="zh-CN" altLang="en-US"/>
          </a:p>
        </p:txBody>
      </p:sp>
      <p:sp>
        <p:nvSpPr>
          <p:cNvPr id="51233" name="Line 48"/>
          <p:cNvSpPr>
            <a:spLocks noChangeShapeType="1"/>
          </p:cNvSpPr>
          <p:nvPr/>
        </p:nvSpPr>
        <p:spPr bwMode="auto">
          <a:xfrm flipV="1">
            <a:off x="4578350" y="5778500"/>
            <a:ext cx="0" cy="387350"/>
          </a:xfrm>
          <a:prstGeom prst="line">
            <a:avLst/>
          </a:prstGeom>
          <a:noFill/>
          <a:ln w="19050">
            <a:solidFill>
              <a:srgbClr val="FF0066"/>
            </a:solidFill>
            <a:round/>
            <a:headEnd type="none" w="sm" len="lg"/>
            <a:tailEnd type="triangle" w="sm" len="lg"/>
          </a:ln>
        </p:spPr>
        <p:txBody>
          <a:bodyPr wrap="none" anchor="ctr"/>
          <a:lstStyle/>
          <a:p>
            <a:endParaRPr lang="zh-CN" altLang="en-US"/>
          </a:p>
        </p:txBody>
      </p:sp>
      <p:graphicFrame>
        <p:nvGraphicFramePr>
          <p:cNvPr id="51202" name="Object 0"/>
          <p:cNvGraphicFramePr>
            <a:graphicFrameLocks noChangeAspect="1"/>
          </p:cNvGraphicFramePr>
          <p:nvPr/>
        </p:nvGraphicFramePr>
        <p:xfrm>
          <a:off x="3552825" y="4038600"/>
          <a:ext cx="333375" cy="381000"/>
        </p:xfrm>
        <a:graphic>
          <a:graphicData uri="http://schemas.openxmlformats.org/presentationml/2006/ole">
            <p:oleObj spid="_x0000_s66562" name="公式" r:id="rId4" imgW="215640" imgH="228600" progId="">
              <p:embed/>
            </p:oleObj>
          </a:graphicData>
        </a:graphic>
      </p:graphicFrame>
      <p:graphicFrame>
        <p:nvGraphicFramePr>
          <p:cNvPr id="51203" name="Object 1"/>
          <p:cNvGraphicFramePr>
            <a:graphicFrameLocks noChangeAspect="1"/>
          </p:cNvGraphicFramePr>
          <p:nvPr/>
        </p:nvGraphicFramePr>
        <p:xfrm>
          <a:off x="3494088" y="5348288"/>
          <a:ext cx="298450" cy="374650"/>
        </p:xfrm>
        <a:graphic>
          <a:graphicData uri="http://schemas.openxmlformats.org/presentationml/2006/ole">
            <p:oleObj spid="_x0000_s66563" name="公式" r:id="rId5" imgW="152280" imgH="177480" progId="">
              <p:embed/>
            </p:oleObj>
          </a:graphicData>
        </a:graphic>
      </p:graphicFrame>
      <p:sp>
        <p:nvSpPr>
          <p:cNvPr id="51234" name="Line 51"/>
          <p:cNvSpPr>
            <a:spLocks noChangeShapeType="1"/>
          </p:cNvSpPr>
          <p:nvPr/>
        </p:nvSpPr>
        <p:spPr bwMode="auto">
          <a:xfrm>
            <a:off x="3424238" y="3848100"/>
            <a:ext cx="0" cy="1860550"/>
          </a:xfrm>
          <a:prstGeom prst="line">
            <a:avLst/>
          </a:prstGeom>
          <a:noFill/>
          <a:ln w="19050">
            <a:solidFill>
              <a:srgbClr val="D400D4"/>
            </a:solidFill>
            <a:round/>
            <a:headEnd type="none" w="sm" len="lg"/>
            <a:tailEnd type="none" w="sm" len="lg"/>
          </a:ln>
        </p:spPr>
        <p:txBody>
          <a:bodyPr wrap="none" anchor="ctr"/>
          <a:lstStyle/>
          <a:p>
            <a:endParaRPr lang="zh-CN" altLang="en-US"/>
          </a:p>
        </p:txBody>
      </p:sp>
      <p:sp>
        <p:nvSpPr>
          <p:cNvPr id="51235" name="Line 52"/>
          <p:cNvSpPr>
            <a:spLocks noChangeShapeType="1"/>
          </p:cNvSpPr>
          <p:nvPr/>
        </p:nvSpPr>
        <p:spPr bwMode="auto">
          <a:xfrm flipH="1">
            <a:off x="3424238" y="5778500"/>
            <a:ext cx="1400175" cy="0"/>
          </a:xfrm>
          <a:prstGeom prst="line">
            <a:avLst/>
          </a:prstGeom>
          <a:noFill/>
          <a:ln w="28575">
            <a:solidFill>
              <a:srgbClr val="FF0066"/>
            </a:solidFill>
            <a:prstDash val="dash"/>
            <a:round/>
            <a:headEnd type="none" w="sm" len="lg"/>
            <a:tailEnd type="none" w="sm" len="lg"/>
          </a:ln>
        </p:spPr>
        <p:txBody>
          <a:bodyPr wrap="none" anchor="ctr"/>
          <a:lstStyle/>
          <a:p>
            <a:endParaRPr lang="zh-CN" altLang="en-US"/>
          </a:p>
        </p:txBody>
      </p:sp>
      <p:sp>
        <p:nvSpPr>
          <p:cNvPr id="51236" name="Line 53"/>
          <p:cNvSpPr>
            <a:spLocks noChangeShapeType="1"/>
          </p:cNvSpPr>
          <p:nvPr/>
        </p:nvSpPr>
        <p:spPr bwMode="auto">
          <a:xfrm flipH="1">
            <a:off x="3424238" y="5722938"/>
            <a:ext cx="495300" cy="0"/>
          </a:xfrm>
          <a:prstGeom prst="line">
            <a:avLst/>
          </a:prstGeom>
          <a:noFill/>
          <a:ln w="28575">
            <a:solidFill>
              <a:srgbClr val="FF0066"/>
            </a:solidFill>
            <a:round/>
            <a:headEnd type="none" w="sm" len="lg"/>
            <a:tailEnd type="none" w="sm" len="lg"/>
          </a:ln>
        </p:spPr>
        <p:txBody>
          <a:bodyPr wrap="none" anchor="ctr"/>
          <a:lstStyle/>
          <a:p>
            <a:endParaRPr lang="zh-CN" altLang="en-US"/>
          </a:p>
        </p:txBody>
      </p:sp>
      <p:graphicFrame>
        <p:nvGraphicFramePr>
          <p:cNvPr id="51204" name="Object 2"/>
          <p:cNvGraphicFramePr>
            <a:graphicFrameLocks noChangeAspect="1"/>
          </p:cNvGraphicFramePr>
          <p:nvPr/>
        </p:nvGraphicFramePr>
        <p:xfrm>
          <a:off x="4660900" y="5191125"/>
          <a:ext cx="371475" cy="503238"/>
        </p:xfrm>
        <a:graphic>
          <a:graphicData uri="http://schemas.openxmlformats.org/presentationml/2006/ole">
            <p:oleObj spid="_x0000_s66564" name="Equation" r:id="rId6" imgW="190440" imgH="253800" progId="">
              <p:embed/>
            </p:oleObj>
          </a:graphicData>
        </a:graphic>
      </p:graphicFrame>
      <p:sp>
        <p:nvSpPr>
          <p:cNvPr id="51237" name="Text Box 55"/>
          <p:cNvSpPr txBox="1">
            <a:spLocks noChangeArrowheads="1"/>
          </p:cNvSpPr>
          <p:nvPr/>
        </p:nvSpPr>
        <p:spPr bwMode="auto">
          <a:xfrm>
            <a:off x="4160838" y="3778250"/>
            <a:ext cx="1477962" cy="946150"/>
          </a:xfrm>
          <a:prstGeom prst="rect">
            <a:avLst/>
          </a:prstGeom>
          <a:noFill/>
          <a:ln w="9525">
            <a:noFill/>
            <a:miter lim="800000"/>
            <a:headEnd/>
            <a:tailEnd/>
          </a:ln>
        </p:spPr>
        <p:txBody>
          <a:bodyPr>
            <a:spAutoFit/>
          </a:bodyPr>
          <a:lstStyle/>
          <a:p>
            <a:pPr>
              <a:spcBef>
                <a:spcPct val="50000"/>
              </a:spcBef>
            </a:pPr>
            <a:r>
              <a:rPr lang="en-US" altLang="zh-CN" sz="2800" b="1">
                <a:solidFill>
                  <a:srgbClr val="000000"/>
                </a:solidFill>
                <a:latin typeface="Times New Roman" pitchFamily="18" charset="0"/>
              </a:rPr>
              <a:t>M </a:t>
            </a:r>
            <a:r>
              <a:rPr lang="zh-CN" altLang="en-US" sz="2800" b="1">
                <a:solidFill>
                  <a:srgbClr val="000000"/>
                </a:solidFill>
                <a:latin typeface="Times New Roman" pitchFamily="18" charset="0"/>
              </a:rPr>
              <a:t>半透半反镜</a:t>
            </a:r>
          </a:p>
        </p:txBody>
      </p:sp>
      <p:sp>
        <p:nvSpPr>
          <p:cNvPr id="51238" name="AutoShape 56"/>
          <p:cNvSpPr>
            <a:spLocks noChangeArrowheads="1"/>
          </p:cNvSpPr>
          <p:nvPr/>
        </p:nvSpPr>
        <p:spPr bwMode="auto">
          <a:xfrm>
            <a:off x="681038" y="5197475"/>
            <a:ext cx="1184275" cy="450850"/>
          </a:xfrm>
          <a:prstGeom prst="wedgeRectCallout">
            <a:avLst>
              <a:gd name="adj1" fmla="val 107551"/>
              <a:gd name="adj2" fmla="val 39583"/>
            </a:avLst>
          </a:prstGeom>
          <a:noFill/>
          <a:ln w="9525">
            <a:noFill/>
            <a:miter lim="800000"/>
            <a:headEnd/>
            <a:tailEnd/>
          </a:ln>
        </p:spPr>
        <p:txBody>
          <a:bodyPr/>
          <a:lstStyle/>
          <a:p>
            <a:pPr algn="ctr"/>
            <a:endParaRPr lang="zh-CN" altLang="zh-CN" sz="2800" b="1">
              <a:solidFill>
                <a:srgbClr val="1C1C1C"/>
              </a:solidFill>
              <a:latin typeface="Times New Roman" pitchFamily="18" charset="0"/>
            </a:endParaRPr>
          </a:p>
        </p:txBody>
      </p:sp>
      <p:sp>
        <p:nvSpPr>
          <p:cNvPr id="51239" name="AutoShape 57"/>
          <p:cNvSpPr>
            <a:spLocks noChangeArrowheads="1"/>
          </p:cNvSpPr>
          <p:nvPr/>
        </p:nvSpPr>
        <p:spPr bwMode="auto">
          <a:xfrm>
            <a:off x="533400" y="4522788"/>
            <a:ext cx="1481138" cy="600075"/>
          </a:xfrm>
          <a:prstGeom prst="wedgeRectCallout">
            <a:avLst>
              <a:gd name="adj1" fmla="val 108750"/>
              <a:gd name="adj2" fmla="val 88801"/>
            </a:avLst>
          </a:prstGeom>
          <a:noFill/>
          <a:ln w="9525">
            <a:noFill/>
            <a:miter lim="800000"/>
            <a:headEnd/>
            <a:tailEnd/>
          </a:ln>
        </p:spPr>
        <p:txBody>
          <a:bodyPr/>
          <a:lstStyle/>
          <a:p>
            <a:pPr algn="ctr"/>
            <a:endParaRPr lang="zh-CN" altLang="zh-CN" sz="2800" b="1">
              <a:solidFill>
                <a:srgbClr val="1C1C1C"/>
              </a:solidFill>
              <a:latin typeface="Times New Roman" pitchFamily="18" charset="0"/>
            </a:endParaRPr>
          </a:p>
        </p:txBody>
      </p:sp>
      <p:sp>
        <p:nvSpPr>
          <p:cNvPr id="51240" name="AutoShape 58"/>
          <p:cNvSpPr>
            <a:spLocks noChangeArrowheads="1"/>
          </p:cNvSpPr>
          <p:nvPr/>
        </p:nvSpPr>
        <p:spPr bwMode="auto">
          <a:xfrm>
            <a:off x="4160838" y="2649538"/>
            <a:ext cx="1554162" cy="974725"/>
          </a:xfrm>
          <a:prstGeom prst="wedgeRectCallout">
            <a:avLst>
              <a:gd name="adj1" fmla="val -58532"/>
              <a:gd name="adj2" fmla="val 85255"/>
            </a:avLst>
          </a:prstGeom>
          <a:noFill/>
          <a:ln w="9525">
            <a:noFill/>
            <a:miter lim="800000"/>
            <a:headEnd/>
            <a:tailEnd/>
          </a:ln>
        </p:spPr>
        <p:txBody>
          <a:bodyPr/>
          <a:lstStyle/>
          <a:p>
            <a:pPr algn="ctr"/>
            <a:endParaRPr lang="zh-CN" altLang="zh-CN" sz="2800" b="1">
              <a:solidFill>
                <a:srgbClr val="1C1C1C"/>
              </a:solidFill>
              <a:latin typeface="Times New Roman" pitchFamily="18" charset="0"/>
            </a:endParaRPr>
          </a:p>
        </p:txBody>
      </p:sp>
      <p:sp>
        <p:nvSpPr>
          <p:cNvPr id="51241" name="Text Box 59"/>
          <p:cNvSpPr txBox="1">
            <a:spLocks noChangeArrowheads="1"/>
          </p:cNvSpPr>
          <p:nvPr/>
        </p:nvSpPr>
        <p:spPr bwMode="auto">
          <a:xfrm>
            <a:off x="2827338" y="1741488"/>
            <a:ext cx="1274762" cy="519112"/>
          </a:xfrm>
          <a:prstGeom prst="rect">
            <a:avLst/>
          </a:prstGeom>
          <a:noFill/>
          <a:ln w="9525">
            <a:noFill/>
            <a:miter lim="800000"/>
            <a:headEnd/>
            <a:tailEnd/>
          </a:ln>
        </p:spPr>
        <p:txBody>
          <a:bodyPr>
            <a:spAutoFit/>
          </a:bodyPr>
          <a:lstStyle/>
          <a:p>
            <a:r>
              <a:rPr lang="en-US" altLang="zh-CN" sz="2800" b="1">
                <a:solidFill>
                  <a:srgbClr val="1C1C1C"/>
                </a:solidFill>
                <a:latin typeface="Times New Roman" pitchFamily="18" charset="0"/>
              </a:rPr>
              <a:t>T</a:t>
            </a:r>
          </a:p>
        </p:txBody>
      </p:sp>
      <p:sp>
        <p:nvSpPr>
          <p:cNvPr id="60"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51243"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2/3*#ppt_w"/>
                                          </p:val>
                                        </p:tav>
                                        <p:tav tm="100000">
                                          <p:val>
                                            <p:strVal val="#ppt_w"/>
                                          </p:val>
                                        </p:tav>
                                      </p:tavLst>
                                    </p:anim>
                                    <p:anim calcmode="lin" valueType="num">
                                      <p:cBhvr>
                                        <p:cTn id="8" dur="500" fill="hold"/>
                                        <p:tgtEl>
                                          <p:spTgt spid="2"/>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0" name="灯片编号占位符 1"/>
          <p:cNvSpPr>
            <a:spLocks noGrp="1"/>
          </p:cNvSpPr>
          <p:nvPr>
            <p:ph type="sldNum" sz="quarter" idx="10"/>
          </p:nvPr>
        </p:nvSpPr>
        <p:spPr>
          <a:noFill/>
        </p:spPr>
        <p:txBody>
          <a:bodyPr/>
          <a:lstStyle/>
          <a:p>
            <a:fld id="{67D9402C-D8AD-4CA4-9A38-F46846D902B9}" type="slidenum">
              <a:rPr lang="en-US" altLang="zh-CN" smtClean="0"/>
              <a:pPr/>
              <a:t>72</a:t>
            </a:fld>
            <a:endParaRPr lang="en-US" altLang="zh-CN" smtClean="0"/>
          </a:p>
        </p:txBody>
      </p:sp>
      <p:grpSp>
        <p:nvGrpSpPr>
          <p:cNvPr id="2" name="Group 4"/>
          <p:cNvGrpSpPr>
            <a:grpSpLocks/>
          </p:cNvGrpSpPr>
          <p:nvPr/>
        </p:nvGrpSpPr>
        <p:grpSpPr bwMode="auto">
          <a:xfrm>
            <a:off x="5748338" y="1130300"/>
            <a:ext cx="3124200" cy="3733800"/>
            <a:chOff x="3485" y="576"/>
            <a:chExt cx="1968" cy="2352"/>
          </a:xfrm>
        </p:grpSpPr>
        <p:sp>
          <p:nvSpPr>
            <p:cNvPr id="52248" name="Rectangle 5"/>
            <p:cNvSpPr>
              <a:spLocks noChangeArrowheads="1"/>
            </p:cNvSpPr>
            <p:nvPr/>
          </p:nvSpPr>
          <p:spPr bwMode="auto">
            <a:xfrm>
              <a:off x="3485" y="576"/>
              <a:ext cx="1968" cy="2352"/>
            </a:xfrm>
            <a:prstGeom prst="rect">
              <a:avLst/>
            </a:prstGeom>
            <a:solidFill>
              <a:schemeClr val="bg1"/>
            </a:solidFill>
            <a:ln w="9525">
              <a:solidFill>
                <a:schemeClr val="tx2"/>
              </a:solidFill>
              <a:miter lim="800000"/>
              <a:headEnd/>
              <a:tailEnd/>
            </a:ln>
          </p:spPr>
          <p:txBody>
            <a:bodyPr wrap="none" anchor="ctr"/>
            <a:lstStyle/>
            <a:p>
              <a:endParaRPr lang="zh-CN" altLang="en-US"/>
            </a:p>
          </p:txBody>
        </p:sp>
        <p:grpSp>
          <p:nvGrpSpPr>
            <p:cNvPr id="3" name="Group 6"/>
            <p:cNvGrpSpPr>
              <a:grpSpLocks/>
            </p:cNvGrpSpPr>
            <p:nvPr/>
          </p:nvGrpSpPr>
          <p:grpSpPr bwMode="auto">
            <a:xfrm>
              <a:off x="3917" y="2016"/>
              <a:ext cx="864" cy="864"/>
              <a:chOff x="3888" y="1728"/>
              <a:chExt cx="1440" cy="1440"/>
            </a:xfrm>
          </p:grpSpPr>
          <p:sp>
            <p:nvSpPr>
              <p:cNvPr id="52266" name="Oval 7"/>
              <p:cNvSpPr>
                <a:spLocks noChangeArrowheads="1"/>
              </p:cNvSpPr>
              <p:nvPr/>
            </p:nvSpPr>
            <p:spPr bwMode="auto">
              <a:xfrm>
                <a:off x="3888" y="1728"/>
                <a:ext cx="1440" cy="1440"/>
              </a:xfrm>
              <a:prstGeom prst="ellipse">
                <a:avLst/>
              </a:prstGeom>
              <a:solidFill>
                <a:srgbClr val="FFCC00"/>
              </a:solidFill>
              <a:ln w="9525">
                <a:noFill/>
                <a:round/>
                <a:headEnd/>
                <a:tailEnd/>
              </a:ln>
            </p:spPr>
            <p:txBody>
              <a:bodyPr wrap="none" anchor="ctr"/>
              <a:lstStyle/>
              <a:p>
                <a:endParaRPr lang="zh-CN" altLang="en-US"/>
              </a:p>
            </p:txBody>
          </p:sp>
          <p:sp>
            <p:nvSpPr>
              <p:cNvPr id="52267" name="Oval 8"/>
              <p:cNvSpPr>
                <a:spLocks noChangeArrowheads="1"/>
              </p:cNvSpPr>
              <p:nvPr/>
            </p:nvSpPr>
            <p:spPr bwMode="auto">
              <a:xfrm>
                <a:off x="3920" y="1761"/>
                <a:ext cx="1376" cy="1374"/>
              </a:xfrm>
              <a:prstGeom prst="ellipse">
                <a:avLst/>
              </a:prstGeom>
              <a:solidFill>
                <a:schemeClr val="tx2"/>
              </a:solidFill>
              <a:ln w="9525">
                <a:noFill/>
                <a:round/>
                <a:headEnd/>
                <a:tailEnd/>
              </a:ln>
            </p:spPr>
            <p:txBody>
              <a:bodyPr wrap="none" anchor="ctr"/>
              <a:lstStyle/>
              <a:p>
                <a:endParaRPr lang="zh-CN" altLang="en-US"/>
              </a:p>
            </p:txBody>
          </p:sp>
          <p:sp>
            <p:nvSpPr>
              <p:cNvPr id="52268" name="Oval 9"/>
              <p:cNvSpPr>
                <a:spLocks noChangeArrowheads="1"/>
              </p:cNvSpPr>
              <p:nvPr/>
            </p:nvSpPr>
            <p:spPr bwMode="auto">
              <a:xfrm>
                <a:off x="3953" y="1793"/>
                <a:ext cx="1310" cy="1310"/>
              </a:xfrm>
              <a:prstGeom prst="ellipse">
                <a:avLst/>
              </a:prstGeom>
              <a:solidFill>
                <a:srgbClr val="FFCC00"/>
              </a:solidFill>
              <a:ln w="9525">
                <a:noFill/>
                <a:round/>
                <a:headEnd/>
                <a:tailEnd/>
              </a:ln>
            </p:spPr>
            <p:txBody>
              <a:bodyPr wrap="none" anchor="ctr"/>
              <a:lstStyle/>
              <a:p>
                <a:endParaRPr lang="zh-CN" altLang="en-US"/>
              </a:p>
            </p:txBody>
          </p:sp>
          <p:sp>
            <p:nvSpPr>
              <p:cNvPr id="52269" name="Oval 10"/>
              <p:cNvSpPr>
                <a:spLocks noChangeArrowheads="1"/>
              </p:cNvSpPr>
              <p:nvPr/>
            </p:nvSpPr>
            <p:spPr bwMode="auto">
              <a:xfrm>
                <a:off x="3985" y="1826"/>
                <a:ext cx="1246" cy="1244"/>
              </a:xfrm>
              <a:prstGeom prst="ellipse">
                <a:avLst/>
              </a:prstGeom>
              <a:solidFill>
                <a:schemeClr val="tx2"/>
              </a:solidFill>
              <a:ln w="9525">
                <a:noFill/>
                <a:round/>
                <a:headEnd/>
                <a:tailEnd/>
              </a:ln>
            </p:spPr>
            <p:txBody>
              <a:bodyPr wrap="none" anchor="ctr"/>
              <a:lstStyle/>
              <a:p>
                <a:endParaRPr lang="zh-CN" altLang="en-US"/>
              </a:p>
            </p:txBody>
          </p:sp>
          <p:sp>
            <p:nvSpPr>
              <p:cNvPr id="52270" name="Oval 11"/>
              <p:cNvSpPr>
                <a:spLocks noChangeArrowheads="1"/>
              </p:cNvSpPr>
              <p:nvPr/>
            </p:nvSpPr>
            <p:spPr bwMode="auto">
              <a:xfrm>
                <a:off x="4018" y="1858"/>
                <a:ext cx="1180" cy="1180"/>
              </a:xfrm>
              <a:prstGeom prst="ellipse">
                <a:avLst/>
              </a:prstGeom>
              <a:solidFill>
                <a:srgbClr val="FFCC00"/>
              </a:solidFill>
              <a:ln w="9525">
                <a:noFill/>
                <a:round/>
                <a:headEnd/>
                <a:tailEnd/>
              </a:ln>
            </p:spPr>
            <p:txBody>
              <a:bodyPr wrap="none" anchor="ctr"/>
              <a:lstStyle/>
              <a:p>
                <a:endParaRPr lang="zh-CN" altLang="en-US"/>
              </a:p>
            </p:txBody>
          </p:sp>
          <p:sp>
            <p:nvSpPr>
              <p:cNvPr id="52271" name="Oval 12"/>
              <p:cNvSpPr>
                <a:spLocks noChangeArrowheads="1"/>
              </p:cNvSpPr>
              <p:nvPr/>
            </p:nvSpPr>
            <p:spPr bwMode="auto">
              <a:xfrm>
                <a:off x="4051" y="1891"/>
                <a:ext cx="1114" cy="1114"/>
              </a:xfrm>
              <a:prstGeom prst="ellipse">
                <a:avLst/>
              </a:prstGeom>
              <a:solidFill>
                <a:schemeClr val="tx2"/>
              </a:solidFill>
              <a:ln w="9525">
                <a:noFill/>
                <a:round/>
                <a:headEnd/>
                <a:tailEnd/>
              </a:ln>
            </p:spPr>
            <p:txBody>
              <a:bodyPr wrap="none" anchor="ctr"/>
              <a:lstStyle/>
              <a:p>
                <a:endParaRPr lang="zh-CN" altLang="en-US"/>
              </a:p>
            </p:txBody>
          </p:sp>
          <p:sp>
            <p:nvSpPr>
              <p:cNvPr id="52272" name="Oval 13"/>
              <p:cNvSpPr>
                <a:spLocks noChangeArrowheads="1"/>
              </p:cNvSpPr>
              <p:nvPr/>
            </p:nvSpPr>
            <p:spPr bwMode="auto">
              <a:xfrm>
                <a:off x="4085" y="1925"/>
                <a:ext cx="1046" cy="1046"/>
              </a:xfrm>
              <a:prstGeom prst="ellipse">
                <a:avLst/>
              </a:prstGeom>
              <a:solidFill>
                <a:srgbClr val="FFCC00"/>
              </a:solidFill>
              <a:ln w="9525">
                <a:noFill/>
                <a:round/>
                <a:headEnd/>
                <a:tailEnd/>
              </a:ln>
            </p:spPr>
            <p:txBody>
              <a:bodyPr wrap="none" anchor="ctr"/>
              <a:lstStyle/>
              <a:p>
                <a:endParaRPr lang="zh-CN" altLang="en-US"/>
              </a:p>
            </p:txBody>
          </p:sp>
          <p:sp>
            <p:nvSpPr>
              <p:cNvPr id="52273" name="Oval 14"/>
              <p:cNvSpPr>
                <a:spLocks noChangeArrowheads="1"/>
              </p:cNvSpPr>
              <p:nvPr/>
            </p:nvSpPr>
            <p:spPr bwMode="auto">
              <a:xfrm>
                <a:off x="4151" y="1990"/>
                <a:ext cx="914" cy="916"/>
              </a:xfrm>
              <a:prstGeom prst="ellipse">
                <a:avLst/>
              </a:prstGeom>
              <a:solidFill>
                <a:schemeClr val="bg1"/>
              </a:solidFill>
              <a:ln w="9525">
                <a:noFill/>
                <a:round/>
                <a:headEnd/>
                <a:tailEnd/>
              </a:ln>
            </p:spPr>
            <p:txBody>
              <a:bodyPr wrap="none" anchor="ctr"/>
              <a:lstStyle/>
              <a:p>
                <a:endParaRPr lang="zh-CN" altLang="en-US"/>
              </a:p>
            </p:txBody>
          </p:sp>
          <p:sp>
            <p:nvSpPr>
              <p:cNvPr id="52274" name="Oval 15"/>
              <p:cNvSpPr>
                <a:spLocks noChangeArrowheads="1"/>
              </p:cNvSpPr>
              <p:nvPr/>
            </p:nvSpPr>
            <p:spPr bwMode="auto">
              <a:xfrm>
                <a:off x="4118" y="1958"/>
                <a:ext cx="980" cy="980"/>
              </a:xfrm>
              <a:prstGeom prst="ellipse">
                <a:avLst/>
              </a:prstGeom>
              <a:solidFill>
                <a:schemeClr val="tx2"/>
              </a:solidFill>
              <a:ln w="9525">
                <a:noFill/>
                <a:round/>
                <a:headEnd/>
                <a:tailEnd/>
              </a:ln>
            </p:spPr>
            <p:txBody>
              <a:bodyPr wrap="none" anchor="ctr"/>
              <a:lstStyle/>
              <a:p>
                <a:endParaRPr lang="zh-CN" altLang="en-US"/>
              </a:p>
            </p:txBody>
          </p:sp>
          <p:sp>
            <p:nvSpPr>
              <p:cNvPr id="52275" name="Oval 16"/>
              <p:cNvSpPr>
                <a:spLocks noChangeArrowheads="1"/>
              </p:cNvSpPr>
              <p:nvPr/>
            </p:nvSpPr>
            <p:spPr bwMode="auto">
              <a:xfrm>
                <a:off x="4165" y="2006"/>
                <a:ext cx="886" cy="884"/>
              </a:xfrm>
              <a:prstGeom prst="ellipse">
                <a:avLst/>
              </a:prstGeom>
              <a:solidFill>
                <a:srgbClr val="FFCC00"/>
              </a:solidFill>
              <a:ln w="9525">
                <a:noFill/>
                <a:round/>
                <a:headEnd/>
                <a:tailEnd/>
              </a:ln>
            </p:spPr>
            <p:txBody>
              <a:bodyPr wrap="none" anchor="ctr"/>
              <a:lstStyle/>
              <a:p>
                <a:endParaRPr lang="zh-CN" altLang="en-US"/>
              </a:p>
            </p:txBody>
          </p:sp>
          <p:sp>
            <p:nvSpPr>
              <p:cNvPr id="52276" name="Oval 17"/>
              <p:cNvSpPr>
                <a:spLocks noChangeArrowheads="1"/>
              </p:cNvSpPr>
              <p:nvPr/>
            </p:nvSpPr>
            <p:spPr bwMode="auto">
              <a:xfrm>
                <a:off x="4216" y="2055"/>
                <a:ext cx="784" cy="786"/>
              </a:xfrm>
              <a:prstGeom prst="ellipse">
                <a:avLst/>
              </a:prstGeom>
              <a:solidFill>
                <a:schemeClr val="tx2"/>
              </a:solidFill>
              <a:ln w="9525">
                <a:noFill/>
                <a:round/>
                <a:headEnd/>
                <a:tailEnd/>
              </a:ln>
            </p:spPr>
            <p:txBody>
              <a:bodyPr wrap="none" anchor="ctr"/>
              <a:lstStyle/>
              <a:p>
                <a:endParaRPr lang="zh-CN" altLang="en-US"/>
              </a:p>
            </p:txBody>
          </p:sp>
          <p:sp>
            <p:nvSpPr>
              <p:cNvPr id="52277" name="Oval 18"/>
              <p:cNvSpPr>
                <a:spLocks noChangeArrowheads="1"/>
              </p:cNvSpPr>
              <p:nvPr/>
            </p:nvSpPr>
            <p:spPr bwMode="auto">
              <a:xfrm>
                <a:off x="4280" y="2121"/>
                <a:ext cx="656" cy="654"/>
              </a:xfrm>
              <a:prstGeom prst="ellipse">
                <a:avLst/>
              </a:prstGeom>
              <a:solidFill>
                <a:srgbClr val="FFCC00"/>
              </a:solidFill>
              <a:ln w="9525">
                <a:noFill/>
                <a:round/>
                <a:headEnd/>
                <a:tailEnd/>
              </a:ln>
            </p:spPr>
            <p:txBody>
              <a:bodyPr wrap="none" anchor="ctr"/>
              <a:lstStyle/>
              <a:p>
                <a:endParaRPr lang="zh-CN" altLang="en-US"/>
              </a:p>
            </p:txBody>
          </p:sp>
          <p:sp>
            <p:nvSpPr>
              <p:cNvPr id="52278" name="Oval 19"/>
              <p:cNvSpPr>
                <a:spLocks noChangeArrowheads="1"/>
              </p:cNvSpPr>
              <p:nvPr/>
            </p:nvSpPr>
            <p:spPr bwMode="auto">
              <a:xfrm>
                <a:off x="4331" y="2170"/>
                <a:ext cx="554" cy="556"/>
              </a:xfrm>
              <a:prstGeom prst="ellipse">
                <a:avLst/>
              </a:prstGeom>
              <a:solidFill>
                <a:schemeClr val="tx2"/>
              </a:solidFill>
              <a:ln w="9525">
                <a:noFill/>
                <a:round/>
                <a:headEnd/>
                <a:tailEnd/>
              </a:ln>
            </p:spPr>
            <p:txBody>
              <a:bodyPr wrap="none" anchor="ctr"/>
              <a:lstStyle/>
              <a:p>
                <a:endParaRPr lang="zh-CN" altLang="en-US"/>
              </a:p>
            </p:txBody>
          </p:sp>
          <p:sp>
            <p:nvSpPr>
              <p:cNvPr id="52279" name="Oval 20"/>
              <p:cNvSpPr>
                <a:spLocks noChangeArrowheads="1"/>
              </p:cNvSpPr>
              <p:nvPr/>
            </p:nvSpPr>
            <p:spPr bwMode="auto">
              <a:xfrm>
                <a:off x="4400" y="2239"/>
                <a:ext cx="416" cy="418"/>
              </a:xfrm>
              <a:prstGeom prst="ellipse">
                <a:avLst/>
              </a:prstGeom>
              <a:solidFill>
                <a:srgbClr val="FFCC00"/>
              </a:solidFill>
              <a:ln w="12700">
                <a:solidFill>
                  <a:srgbClr val="FFCC00"/>
                </a:solidFill>
                <a:round/>
                <a:headEnd/>
                <a:tailEnd/>
              </a:ln>
            </p:spPr>
            <p:txBody>
              <a:bodyPr wrap="none" anchor="ctr"/>
              <a:lstStyle/>
              <a:p>
                <a:endParaRPr lang="zh-CN" altLang="en-US"/>
              </a:p>
            </p:txBody>
          </p:sp>
          <p:sp>
            <p:nvSpPr>
              <p:cNvPr id="52280" name="Oval 21"/>
              <p:cNvSpPr>
                <a:spLocks noChangeArrowheads="1"/>
              </p:cNvSpPr>
              <p:nvPr/>
            </p:nvSpPr>
            <p:spPr bwMode="auto">
              <a:xfrm>
                <a:off x="4478" y="2318"/>
                <a:ext cx="260" cy="260"/>
              </a:xfrm>
              <a:prstGeom prst="ellipse">
                <a:avLst/>
              </a:prstGeom>
              <a:solidFill>
                <a:schemeClr val="tx2"/>
              </a:solidFill>
              <a:ln w="9525">
                <a:noFill/>
                <a:round/>
                <a:headEnd/>
                <a:tailEnd/>
              </a:ln>
            </p:spPr>
            <p:txBody>
              <a:bodyPr wrap="none" anchor="ctr"/>
              <a:lstStyle/>
              <a:p>
                <a:endParaRPr lang="zh-CN" altLang="en-US"/>
              </a:p>
            </p:txBody>
          </p:sp>
        </p:grpSp>
        <p:grpSp>
          <p:nvGrpSpPr>
            <p:cNvPr id="4" name="Group 22"/>
            <p:cNvGrpSpPr>
              <a:grpSpLocks/>
            </p:cNvGrpSpPr>
            <p:nvPr/>
          </p:nvGrpSpPr>
          <p:grpSpPr bwMode="auto">
            <a:xfrm>
              <a:off x="3533" y="1440"/>
              <a:ext cx="1616" cy="286"/>
              <a:chOff x="3625" y="1056"/>
              <a:chExt cx="1777" cy="336"/>
            </a:xfrm>
          </p:grpSpPr>
          <p:grpSp>
            <p:nvGrpSpPr>
              <p:cNvPr id="5" name="Group 23"/>
              <p:cNvGrpSpPr>
                <a:grpSpLocks/>
              </p:cNvGrpSpPr>
              <p:nvPr/>
            </p:nvGrpSpPr>
            <p:grpSpPr bwMode="auto">
              <a:xfrm>
                <a:off x="3625" y="1056"/>
                <a:ext cx="1777" cy="336"/>
                <a:chOff x="3625" y="1056"/>
                <a:chExt cx="1777" cy="336"/>
              </a:xfrm>
            </p:grpSpPr>
            <p:sp>
              <p:nvSpPr>
                <p:cNvPr id="52264" name="Arc 24"/>
                <p:cNvSpPr>
                  <a:spLocks/>
                </p:cNvSpPr>
                <p:nvPr/>
              </p:nvSpPr>
              <p:spPr bwMode="auto">
                <a:xfrm>
                  <a:off x="3625" y="1056"/>
                  <a:ext cx="1777" cy="336"/>
                </a:xfrm>
                <a:custGeom>
                  <a:avLst/>
                  <a:gdLst>
                    <a:gd name="T0" fmla="*/ 0 w 42336"/>
                    <a:gd name="T1" fmla="*/ 0 h 21600"/>
                    <a:gd name="T2" fmla="*/ 0 w 42336"/>
                    <a:gd name="T3" fmla="*/ 0 h 21600"/>
                    <a:gd name="T4" fmla="*/ 0 w 42336"/>
                    <a:gd name="T5" fmla="*/ 0 h 21600"/>
                    <a:gd name="T6" fmla="*/ 0 60000 65536"/>
                    <a:gd name="T7" fmla="*/ 0 60000 65536"/>
                    <a:gd name="T8" fmla="*/ 0 60000 65536"/>
                    <a:gd name="T9" fmla="*/ 0 w 42336"/>
                    <a:gd name="T10" fmla="*/ 0 h 21600"/>
                    <a:gd name="T11" fmla="*/ 42336 w 42336"/>
                    <a:gd name="T12" fmla="*/ 21600 h 21600"/>
                  </a:gdLst>
                  <a:ahLst/>
                  <a:cxnLst>
                    <a:cxn ang="T6">
                      <a:pos x="T0" y="T1"/>
                    </a:cxn>
                    <a:cxn ang="T7">
                      <a:pos x="T2" y="T3"/>
                    </a:cxn>
                    <a:cxn ang="T8">
                      <a:pos x="T4" y="T5"/>
                    </a:cxn>
                  </a:cxnLst>
                  <a:rect l="T9" t="T10" r="T11" b="T12"/>
                  <a:pathLst>
                    <a:path w="42336" h="21600" fill="none" extrusionOk="0">
                      <a:moveTo>
                        <a:pt x="42336" y="3861"/>
                      </a:moveTo>
                      <a:cubicBezTo>
                        <a:pt x="40469" y="14132"/>
                        <a:pt x="31524" y="21599"/>
                        <a:pt x="21084" y="21600"/>
                      </a:cubicBezTo>
                      <a:cubicBezTo>
                        <a:pt x="10962" y="21600"/>
                        <a:pt x="2198" y="14571"/>
                        <a:pt x="-1" y="4692"/>
                      </a:cubicBezTo>
                    </a:path>
                    <a:path w="42336" h="21600" stroke="0" extrusionOk="0">
                      <a:moveTo>
                        <a:pt x="42336" y="3861"/>
                      </a:moveTo>
                      <a:cubicBezTo>
                        <a:pt x="40469" y="14132"/>
                        <a:pt x="31524" y="21599"/>
                        <a:pt x="21084" y="21600"/>
                      </a:cubicBezTo>
                      <a:cubicBezTo>
                        <a:pt x="10962" y="21600"/>
                        <a:pt x="2198" y="14571"/>
                        <a:pt x="-1" y="4692"/>
                      </a:cubicBezTo>
                      <a:lnTo>
                        <a:pt x="21084" y="0"/>
                      </a:lnTo>
                      <a:close/>
                    </a:path>
                  </a:pathLst>
                </a:custGeom>
                <a:solidFill>
                  <a:srgbClr val="66FFFF"/>
                </a:solidFill>
                <a:ln w="12700" cap="rnd">
                  <a:solidFill>
                    <a:schemeClr val="tx1"/>
                  </a:solidFill>
                  <a:round/>
                  <a:headEnd type="none" w="sm" len="lg"/>
                  <a:tailEnd type="none" w="sm" len="lg"/>
                </a:ln>
              </p:spPr>
              <p:txBody>
                <a:bodyPr wrap="none" anchor="ctr"/>
                <a:lstStyle/>
                <a:p>
                  <a:endParaRPr lang="zh-CN" altLang="en-US"/>
                </a:p>
              </p:txBody>
            </p:sp>
            <p:sp>
              <p:nvSpPr>
                <p:cNvPr id="52265" name="Rectangle 25"/>
                <p:cNvSpPr>
                  <a:spLocks noChangeArrowheads="1"/>
                </p:cNvSpPr>
                <p:nvPr/>
              </p:nvSpPr>
              <p:spPr bwMode="auto">
                <a:xfrm>
                  <a:off x="3631" y="1056"/>
                  <a:ext cx="1770" cy="103"/>
                </a:xfrm>
                <a:prstGeom prst="rect">
                  <a:avLst/>
                </a:prstGeom>
                <a:solidFill>
                  <a:srgbClr val="66FFFF"/>
                </a:solidFill>
                <a:ln w="9525">
                  <a:noFill/>
                  <a:miter lim="800000"/>
                  <a:headEnd/>
                  <a:tailEnd/>
                </a:ln>
              </p:spPr>
              <p:txBody>
                <a:bodyPr wrap="none" anchor="ctr"/>
                <a:lstStyle/>
                <a:p>
                  <a:endParaRPr lang="zh-CN" altLang="en-US"/>
                </a:p>
              </p:txBody>
            </p:sp>
          </p:grpSp>
          <p:sp>
            <p:nvSpPr>
              <p:cNvPr id="52263" name="Freeform 26"/>
              <p:cNvSpPr>
                <a:spLocks/>
              </p:cNvSpPr>
              <p:nvPr/>
            </p:nvSpPr>
            <p:spPr bwMode="auto">
              <a:xfrm>
                <a:off x="3631" y="1056"/>
                <a:ext cx="1771" cy="104"/>
              </a:xfrm>
              <a:custGeom>
                <a:avLst/>
                <a:gdLst>
                  <a:gd name="T0" fmla="*/ 0 w 1771"/>
                  <a:gd name="T1" fmla="*/ 51 h 104"/>
                  <a:gd name="T2" fmla="*/ 0 w 1771"/>
                  <a:gd name="T3" fmla="*/ 0 h 104"/>
                  <a:gd name="T4" fmla="*/ 1770 w 1771"/>
                  <a:gd name="T5" fmla="*/ 0 h 104"/>
                  <a:gd name="T6" fmla="*/ 1770 w 1771"/>
                  <a:gd name="T7" fmla="*/ 103 h 104"/>
                  <a:gd name="T8" fmla="*/ 0 60000 65536"/>
                  <a:gd name="T9" fmla="*/ 0 60000 65536"/>
                  <a:gd name="T10" fmla="*/ 0 60000 65536"/>
                  <a:gd name="T11" fmla="*/ 0 60000 65536"/>
                  <a:gd name="T12" fmla="*/ 0 w 1771"/>
                  <a:gd name="T13" fmla="*/ 0 h 104"/>
                  <a:gd name="T14" fmla="*/ 1771 w 1771"/>
                  <a:gd name="T15" fmla="*/ 104 h 104"/>
                </a:gdLst>
                <a:ahLst/>
                <a:cxnLst>
                  <a:cxn ang="T8">
                    <a:pos x="T0" y="T1"/>
                  </a:cxn>
                  <a:cxn ang="T9">
                    <a:pos x="T2" y="T3"/>
                  </a:cxn>
                  <a:cxn ang="T10">
                    <a:pos x="T4" y="T5"/>
                  </a:cxn>
                  <a:cxn ang="T11">
                    <a:pos x="T6" y="T7"/>
                  </a:cxn>
                </a:cxnLst>
                <a:rect l="T12" t="T13" r="T14" b="T15"/>
                <a:pathLst>
                  <a:path w="1771" h="104">
                    <a:moveTo>
                      <a:pt x="0" y="51"/>
                    </a:moveTo>
                    <a:lnTo>
                      <a:pt x="0" y="0"/>
                    </a:lnTo>
                    <a:lnTo>
                      <a:pt x="1770" y="0"/>
                    </a:lnTo>
                    <a:lnTo>
                      <a:pt x="1770" y="103"/>
                    </a:lnTo>
                  </a:path>
                </a:pathLst>
              </a:custGeom>
              <a:noFill/>
              <a:ln w="12700" cap="rnd">
                <a:solidFill>
                  <a:schemeClr val="tx1"/>
                </a:solidFill>
                <a:round/>
                <a:headEnd type="none" w="sm" len="lg"/>
                <a:tailEnd type="none" w="sm" len="lg"/>
              </a:ln>
            </p:spPr>
            <p:txBody>
              <a:bodyPr/>
              <a:lstStyle/>
              <a:p>
                <a:endParaRPr lang="zh-CN" altLang="en-US"/>
              </a:p>
            </p:txBody>
          </p:sp>
        </p:grpSp>
        <p:sp>
          <p:nvSpPr>
            <p:cNvPr id="52251" name="Rectangle 27"/>
            <p:cNvSpPr>
              <a:spLocks noChangeArrowheads="1"/>
            </p:cNvSpPr>
            <p:nvPr/>
          </p:nvSpPr>
          <p:spPr bwMode="auto">
            <a:xfrm>
              <a:off x="3537" y="1733"/>
              <a:ext cx="1608" cy="198"/>
            </a:xfrm>
            <a:prstGeom prst="rect">
              <a:avLst/>
            </a:prstGeom>
            <a:solidFill>
              <a:srgbClr val="66CCFF"/>
            </a:solidFill>
            <a:ln w="12700">
              <a:solidFill>
                <a:schemeClr val="tx1"/>
              </a:solidFill>
              <a:miter lim="800000"/>
              <a:headEnd/>
              <a:tailEnd/>
            </a:ln>
          </p:spPr>
          <p:txBody>
            <a:bodyPr wrap="none" anchor="ctr"/>
            <a:lstStyle/>
            <a:p>
              <a:endParaRPr lang="zh-CN" altLang="en-US"/>
            </a:p>
          </p:txBody>
        </p:sp>
        <p:sp>
          <p:nvSpPr>
            <p:cNvPr id="52252" name="Line 28"/>
            <p:cNvSpPr>
              <a:spLocks noChangeShapeType="1"/>
            </p:cNvSpPr>
            <p:nvPr/>
          </p:nvSpPr>
          <p:spPr bwMode="auto">
            <a:xfrm>
              <a:off x="4349" y="624"/>
              <a:ext cx="668" cy="983"/>
            </a:xfrm>
            <a:prstGeom prst="line">
              <a:avLst/>
            </a:prstGeom>
            <a:noFill/>
            <a:ln w="19050">
              <a:solidFill>
                <a:srgbClr val="990099"/>
              </a:solidFill>
              <a:round/>
              <a:headEnd type="none" w="sm" len="lg"/>
              <a:tailEnd type="none" w="sm" len="lg"/>
            </a:ln>
          </p:spPr>
          <p:txBody>
            <a:bodyPr wrap="none" anchor="ctr"/>
            <a:lstStyle/>
            <a:p>
              <a:endParaRPr lang="zh-CN" altLang="en-US"/>
            </a:p>
          </p:txBody>
        </p:sp>
        <p:sp>
          <p:nvSpPr>
            <p:cNvPr id="52253" name="Line 29"/>
            <p:cNvSpPr>
              <a:spLocks noChangeShapeType="1"/>
            </p:cNvSpPr>
            <p:nvPr/>
          </p:nvSpPr>
          <p:spPr bwMode="auto">
            <a:xfrm>
              <a:off x="3970" y="1156"/>
              <a:ext cx="0" cy="287"/>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52254" name="Line 30"/>
            <p:cNvSpPr>
              <a:spLocks noChangeShapeType="1"/>
            </p:cNvSpPr>
            <p:nvPr/>
          </p:nvSpPr>
          <p:spPr bwMode="auto">
            <a:xfrm>
              <a:off x="3751" y="1156"/>
              <a:ext cx="0" cy="287"/>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52255" name="Line 31"/>
            <p:cNvSpPr>
              <a:spLocks noChangeShapeType="1"/>
            </p:cNvSpPr>
            <p:nvPr/>
          </p:nvSpPr>
          <p:spPr bwMode="auto">
            <a:xfrm>
              <a:off x="4188" y="1156"/>
              <a:ext cx="0" cy="287"/>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52256" name="Line 32"/>
            <p:cNvSpPr>
              <a:spLocks noChangeShapeType="1"/>
            </p:cNvSpPr>
            <p:nvPr/>
          </p:nvSpPr>
          <p:spPr bwMode="auto">
            <a:xfrm>
              <a:off x="4397" y="1152"/>
              <a:ext cx="0" cy="287"/>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52257" name="Line 33"/>
            <p:cNvSpPr>
              <a:spLocks noChangeShapeType="1"/>
            </p:cNvSpPr>
            <p:nvPr/>
          </p:nvSpPr>
          <p:spPr bwMode="auto">
            <a:xfrm>
              <a:off x="4589" y="1152"/>
              <a:ext cx="0" cy="287"/>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52258" name="Line 34"/>
            <p:cNvSpPr>
              <a:spLocks noChangeShapeType="1"/>
            </p:cNvSpPr>
            <p:nvPr/>
          </p:nvSpPr>
          <p:spPr bwMode="auto">
            <a:xfrm>
              <a:off x="4781" y="1152"/>
              <a:ext cx="0" cy="287"/>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52259" name="Rectangle 35"/>
            <p:cNvSpPr>
              <a:spLocks noChangeArrowheads="1"/>
            </p:cNvSpPr>
            <p:nvPr/>
          </p:nvSpPr>
          <p:spPr bwMode="auto">
            <a:xfrm>
              <a:off x="4615" y="829"/>
              <a:ext cx="273" cy="327"/>
            </a:xfrm>
            <a:prstGeom prst="rect">
              <a:avLst/>
            </a:prstGeom>
            <a:noFill/>
            <a:ln w="9525">
              <a:noFill/>
              <a:miter lim="800000"/>
              <a:headEnd/>
              <a:tailEnd/>
            </a:ln>
          </p:spPr>
          <p:txBody>
            <a:bodyPr wrap="none" lIns="92075" tIns="46038" rIns="92075" bIns="46038">
              <a:spAutoFit/>
            </a:bodyPr>
            <a:lstStyle/>
            <a:p>
              <a:pPr eaLnBrk="0" hangingPunct="0"/>
              <a:r>
                <a:rPr lang="en-US" altLang="zh-CN" sz="2800" i="1">
                  <a:solidFill>
                    <a:srgbClr val="000000"/>
                  </a:solidFill>
                  <a:latin typeface="Bookman Old Style" pitchFamily="18" charset="0"/>
                </a:rPr>
                <a:t>R</a:t>
              </a:r>
            </a:p>
          </p:txBody>
        </p:sp>
        <p:sp>
          <p:nvSpPr>
            <p:cNvPr id="52260" name="Line 36"/>
            <p:cNvSpPr>
              <a:spLocks noChangeShapeType="1"/>
            </p:cNvSpPr>
            <p:nvPr/>
          </p:nvSpPr>
          <p:spPr bwMode="auto">
            <a:xfrm>
              <a:off x="4973" y="1152"/>
              <a:ext cx="0" cy="287"/>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52261" name="Line 37"/>
            <p:cNvSpPr>
              <a:spLocks noChangeShapeType="1"/>
            </p:cNvSpPr>
            <p:nvPr/>
          </p:nvSpPr>
          <p:spPr bwMode="auto">
            <a:xfrm flipV="1">
              <a:off x="4349" y="624"/>
              <a:ext cx="0" cy="1104"/>
            </a:xfrm>
            <a:prstGeom prst="line">
              <a:avLst/>
            </a:prstGeom>
            <a:noFill/>
            <a:ln w="19050">
              <a:solidFill>
                <a:srgbClr val="990099"/>
              </a:solidFill>
              <a:round/>
              <a:headEnd type="none" w="sm" len="lg"/>
              <a:tailEnd type="none" w="sm" len="lg"/>
            </a:ln>
          </p:spPr>
          <p:txBody>
            <a:bodyPr wrap="none" anchor="ctr"/>
            <a:lstStyle/>
            <a:p>
              <a:endParaRPr lang="zh-CN" altLang="en-US"/>
            </a:p>
          </p:txBody>
        </p:sp>
      </p:grpSp>
      <p:sp>
        <p:nvSpPr>
          <p:cNvPr id="73766" name="AutoShape 38"/>
          <p:cNvSpPr>
            <a:spLocks/>
          </p:cNvSpPr>
          <p:nvPr/>
        </p:nvSpPr>
        <p:spPr bwMode="auto">
          <a:xfrm>
            <a:off x="1435100" y="3340100"/>
            <a:ext cx="228600" cy="990600"/>
          </a:xfrm>
          <a:prstGeom prst="leftBrace">
            <a:avLst>
              <a:gd name="adj1" fmla="val 36111"/>
              <a:gd name="adj2" fmla="val 50000"/>
            </a:avLst>
          </a:prstGeom>
          <a:noFill/>
          <a:ln w="28575">
            <a:solidFill>
              <a:schemeClr val="tx1"/>
            </a:solidFill>
            <a:round/>
            <a:headEnd/>
            <a:tailEnd/>
          </a:ln>
        </p:spPr>
        <p:txBody>
          <a:bodyPr wrap="none" anchor="ctr"/>
          <a:lstStyle/>
          <a:p>
            <a:endParaRPr lang="zh-CN" altLang="en-US"/>
          </a:p>
        </p:txBody>
      </p:sp>
      <p:graphicFrame>
        <p:nvGraphicFramePr>
          <p:cNvPr id="73767" name="Object 39"/>
          <p:cNvGraphicFramePr>
            <a:graphicFrameLocks noChangeAspect="1"/>
          </p:cNvGraphicFramePr>
          <p:nvPr/>
        </p:nvGraphicFramePr>
        <p:xfrm>
          <a:off x="731838" y="3551238"/>
          <a:ext cx="766762" cy="476250"/>
        </p:xfrm>
        <a:graphic>
          <a:graphicData uri="http://schemas.openxmlformats.org/presentationml/2006/ole">
            <p:oleObj spid="_x0000_s67586" name="Equation" r:id="rId3" imgW="266400" imgH="164880" progId="">
              <p:embed/>
            </p:oleObj>
          </a:graphicData>
        </a:graphic>
      </p:graphicFrame>
      <p:graphicFrame>
        <p:nvGraphicFramePr>
          <p:cNvPr id="73768" name="Object 40"/>
          <p:cNvGraphicFramePr>
            <a:graphicFrameLocks noChangeAspect="1"/>
          </p:cNvGraphicFramePr>
          <p:nvPr/>
        </p:nvGraphicFramePr>
        <p:xfrm>
          <a:off x="1739900" y="3111500"/>
          <a:ext cx="2286000" cy="506413"/>
        </p:xfrm>
        <a:graphic>
          <a:graphicData uri="http://schemas.openxmlformats.org/presentationml/2006/ole">
            <p:oleObj spid="_x0000_s67587" name="公式" r:id="rId4" imgW="1612800" imgH="317160" progId="">
              <p:embed/>
            </p:oleObj>
          </a:graphicData>
        </a:graphic>
      </p:graphicFrame>
      <p:sp>
        <p:nvSpPr>
          <p:cNvPr id="73769" name="Text Box 41"/>
          <p:cNvSpPr txBox="1">
            <a:spLocks noChangeArrowheads="1"/>
          </p:cNvSpPr>
          <p:nvPr/>
        </p:nvSpPr>
        <p:spPr bwMode="auto">
          <a:xfrm>
            <a:off x="4483100" y="3111500"/>
            <a:ext cx="1447800" cy="519113"/>
          </a:xfrm>
          <a:prstGeom prst="rect">
            <a:avLst/>
          </a:prstGeom>
          <a:noFill/>
          <a:ln w="9525">
            <a:noFill/>
            <a:miter lim="800000"/>
            <a:headEnd/>
            <a:tailEnd/>
          </a:ln>
        </p:spPr>
        <p:txBody>
          <a:bodyPr>
            <a:spAutoFit/>
          </a:bodyPr>
          <a:lstStyle/>
          <a:p>
            <a:pPr algn="ctr">
              <a:spcBef>
                <a:spcPct val="50000"/>
              </a:spcBef>
            </a:pPr>
            <a:r>
              <a:rPr lang="zh-CN" altLang="en-US" sz="2800" b="1">
                <a:latin typeface="Times New Roman" pitchFamily="18" charset="0"/>
              </a:rPr>
              <a:t>明纹</a:t>
            </a:r>
          </a:p>
        </p:txBody>
      </p:sp>
      <p:grpSp>
        <p:nvGrpSpPr>
          <p:cNvPr id="6" name="Group 42"/>
          <p:cNvGrpSpPr>
            <a:grpSpLocks/>
          </p:cNvGrpSpPr>
          <p:nvPr/>
        </p:nvGrpSpPr>
        <p:grpSpPr bwMode="auto">
          <a:xfrm>
            <a:off x="1587500" y="3802063"/>
            <a:ext cx="4479925" cy="985837"/>
            <a:chOff x="816" y="1584"/>
            <a:chExt cx="2822" cy="621"/>
          </a:xfrm>
        </p:grpSpPr>
        <p:graphicFrame>
          <p:nvGraphicFramePr>
            <p:cNvPr id="52229" name="Object 43"/>
            <p:cNvGraphicFramePr>
              <a:graphicFrameLocks noChangeAspect="1"/>
            </p:cNvGraphicFramePr>
            <p:nvPr/>
          </p:nvGraphicFramePr>
          <p:xfrm>
            <a:off x="816" y="1584"/>
            <a:ext cx="1968" cy="621"/>
          </p:xfrm>
          <a:graphic>
            <a:graphicData uri="http://schemas.openxmlformats.org/presentationml/2006/ole">
              <p:oleObj spid="_x0000_s67589" name="公式" r:id="rId5" imgW="2197080" imgH="609480" progId="">
                <p:embed/>
              </p:oleObj>
            </a:graphicData>
          </a:graphic>
        </p:graphicFrame>
        <p:sp>
          <p:nvSpPr>
            <p:cNvPr id="52247" name="Rectangle 44"/>
            <p:cNvSpPr>
              <a:spLocks noChangeArrowheads="1"/>
            </p:cNvSpPr>
            <p:nvPr/>
          </p:nvSpPr>
          <p:spPr bwMode="auto">
            <a:xfrm>
              <a:off x="2544" y="1728"/>
              <a:ext cx="1094" cy="327"/>
            </a:xfrm>
            <a:prstGeom prst="rect">
              <a:avLst/>
            </a:prstGeom>
            <a:noFill/>
            <a:ln w="9525">
              <a:noFill/>
              <a:miter lim="800000"/>
              <a:headEnd/>
              <a:tailEnd/>
            </a:ln>
          </p:spPr>
          <p:txBody>
            <a:bodyPr>
              <a:spAutoFit/>
            </a:bodyPr>
            <a:lstStyle/>
            <a:p>
              <a:pPr algn="ctr">
                <a:spcBef>
                  <a:spcPct val="50000"/>
                </a:spcBef>
              </a:pPr>
              <a:r>
                <a:rPr lang="zh-CN" altLang="en-US" sz="2800" b="1">
                  <a:solidFill>
                    <a:srgbClr val="000000"/>
                  </a:solidFill>
                  <a:latin typeface="Times New Roman" pitchFamily="18" charset="0"/>
                </a:rPr>
                <a:t>暗纹</a:t>
              </a:r>
            </a:p>
          </p:txBody>
        </p:sp>
      </p:grpSp>
      <p:grpSp>
        <p:nvGrpSpPr>
          <p:cNvPr id="7" name="Group 45"/>
          <p:cNvGrpSpPr>
            <a:grpSpLocks/>
          </p:cNvGrpSpPr>
          <p:nvPr/>
        </p:nvGrpSpPr>
        <p:grpSpPr bwMode="auto">
          <a:xfrm>
            <a:off x="7140575" y="2363788"/>
            <a:ext cx="1228725" cy="519112"/>
            <a:chOff x="4362" y="1353"/>
            <a:chExt cx="774" cy="327"/>
          </a:xfrm>
        </p:grpSpPr>
        <p:sp>
          <p:nvSpPr>
            <p:cNvPr id="52245" name="Line 46"/>
            <p:cNvSpPr>
              <a:spLocks noChangeShapeType="1"/>
            </p:cNvSpPr>
            <p:nvPr/>
          </p:nvSpPr>
          <p:spPr bwMode="auto">
            <a:xfrm>
              <a:off x="4362" y="1607"/>
              <a:ext cx="655" cy="1"/>
            </a:xfrm>
            <a:prstGeom prst="line">
              <a:avLst/>
            </a:prstGeom>
            <a:noFill/>
            <a:ln w="28575">
              <a:solidFill>
                <a:srgbClr val="FF6633"/>
              </a:solidFill>
              <a:round/>
              <a:headEnd type="triangle" w="sm" len="lg"/>
              <a:tailEnd type="triangle" w="sm" len="lg"/>
            </a:ln>
          </p:spPr>
          <p:txBody>
            <a:bodyPr wrap="none" anchor="ctr"/>
            <a:lstStyle/>
            <a:p>
              <a:endParaRPr lang="zh-CN" altLang="en-US"/>
            </a:p>
          </p:txBody>
        </p:sp>
        <p:sp>
          <p:nvSpPr>
            <p:cNvPr id="52246" name="Rectangle 47"/>
            <p:cNvSpPr>
              <a:spLocks noChangeArrowheads="1"/>
            </p:cNvSpPr>
            <p:nvPr/>
          </p:nvSpPr>
          <p:spPr bwMode="auto">
            <a:xfrm>
              <a:off x="4541" y="1353"/>
              <a:ext cx="595" cy="327"/>
            </a:xfrm>
            <a:prstGeom prst="rect">
              <a:avLst/>
            </a:prstGeom>
            <a:noFill/>
            <a:ln w="9525">
              <a:noFill/>
              <a:miter lim="800000"/>
              <a:headEnd/>
              <a:tailEnd/>
            </a:ln>
          </p:spPr>
          <p:txBody>
            <a:bodyPr lIns="92075" tIns="46038" rIns="92075" bIns="46038">
              <a:spAutoFit/>
            </a:bodyPr>
            <a:lstStyle/>
            <a:p>
              <a:pPr eaLnBrk="0" hangingPunct="0"/>
              <a:r>
                <a:rPr lang="en-US" altLang="zh-CN" sz="2800" i="1">
                  <a:solidFill>
                    <a:srgbClr val="000000"/>
                  </a:solidFill>
                  <a:latin typeface="Bookman Old Style" pitchFamily="18" charset="0"/>
                </a:rPr>
                <a:t>r</a:t>
              </a:r>
            </a:p>
          </p:txBody>
        </p:sp>
      </p:grpSp>
      <p:grpSp>
        <p:nvGrpSpPr>
          <p:cNvPr id="8" name="Group 48"/>
          <p:cNvGrpSpPr>
            <a:grpSpLocks/>
          </p:cNvGrpSpPr>
          <p:nvPr/>
        </p:nvGrpSpPr>
        <p:grpSpPr bwMode="auto">
          <a:xfrm>
            <a:off x="7210425" y="2311400"/>
            <a:ext cx="2149475" cy="1104900"/>
            <a:chOff x="4406" y="1320"/>
            <a:chExt cx="1354" cy="696"/>
          </a:xfrm>
        </p:grpSpPr>
        <p:sp>
          <p:nvSpPr>
            <p:cNvPr id="52240" name="Line 49"/>
            <p:cNvSpPr>
              <a:spLocks noChangeShapeType="1"/>
            </p:cNvSpPr>
            <p:nvPr/>
          </p:nvSpPr>
          <p:spPr bwMode="auto">
            <a:xfrm>
              <a:off x="5069" y="1729"/>
              <a:ext cx="259" cy="0"/>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sp>
          <p:nvSpPr>
            <p:cNvPr id="52241" name="Line 50"/>
            <p:cNvSpPr>
              <a:spLocks noChangeShapeType="1"/>
            </p:cNvSpPr>
            <p:nvPr/>
          </p:nvSpPr>
          <p:spPr bwMode="auto">
            <a:xfrm>
              <a:off x="4406" y="1607"/>
              <a:ext cx="917" cy="1"/>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sp>
          <p:nvSpPr>
            <p:cNvPr id="52242" name="Line 51"/>
            <p:cNvSpPr>
              <a:spLocks noChangeShapeType="1"/>
            </p:cNvSpPr>
            <p:nvPr/>
          </p:nvSpPr>
          <p:spPr bwMode="auto">
            <a:xfrm>
              <a:off x="5236" y="1320"/>
              <a:ext cx="0" cy="287"/>
            </a:xfrm>
            <a:prstGeom prst="line">
              <a:avLst/>
            </a:prstGeom>
            <a:noFill/>
            <a:ln w="12700">
              <a:solidFill>
                <a:srgbClr val="FF0066"/>
              </a:solidFill>
              <a:round/>
              <a:headEnd type="none" w="sm" len="lg"/>
              <a:tailEnd type="triangle" w="sm" len="lg"/>
            </a:ln>
          </p:spPr>
          <p:txBody>
            <a:bodyPr wrap="none" anchor="ctr"/>
            <a:lstStyle/>
            <a:p>
              <a:endParaRPr lang="zh-CN" altLang="en-US"/>
            </a:p>
          </p:txBody>
        </p:sp>
        <p:sp>
          <p:nvSpPr>
            <p:cNvPr id="52243" name="Line 52"/>
            <p:cNvSpPr>
              <a:spLocks noChangeShapeType="1"/>
            </p:cNvSpPr>
            <p:nvPr/>
          </p:nvSpPr>
          <p:spPr bwMode="auto">
            <a:xfrm flipV="1">
              <a:off x="5236" y="1729"/>
              <a:ext cx="0" cy="287"/>
            </a:xfrm>
            <a:prstGeom prst="line">
              <a:avLst/>
            </a:prstGeom>
            <a:noFill/>
            <a:ln w="12700">
              <a:solidFill>
                <a:srgbClr val="FF0066"/>
              </a:solidFill>
              <a:round/>
              <a:headEnd type="none" w="sm" len="lg"/>
              <a:tailEnd type="triangle" w="sm" len="lg"/>
            </a:ln>
          </p:spPr>
          <p:txBody>
            <a:bodyPr wrap="none" anchor="ctr"/>
            <a:lstStyle/>
            <a:p>
              <a:endParaRPr lang="zh-CN" altLang="en-US"/>
            </a:p>
          </p:txBody>
        </p:sp>
        <p:sp>
          <p:nvSpPr>
            <p:cNvPr id="52244" name="Rectangle 53"/>
            <p:cNvSpPr>
              <a:spLocks noChangeArrowheads="1"/>
            </p:cNvSpPr>
            <p:nvPr/>
          </p:nvSpPr>
          <p:spPr bwMode="auto">
            <a:xfrm>
              <a:off x="5213" y="1344"/>
              <a:ext cx="547" cy="327"/>
            </a:xfrm>
            <a:prstGeom prst="rect">
              <a:avLst/>
            </a:prstGeom>
            <a:noFill/>
            <a:ln w="9525">
              <a:noFill/>
              <a:miter lim="800000"/>
              <a:headEnd/>
              <a:tailEnd/>
            </a:ln>
          </p:spPr>
          <p:txBody>
            <a:bodyPr>
              <a:spAutoFit/>
            </a:bodyPr>
            <a:lstStyle/>
            <a:p>
              <a:r>
                <a:rPr lang="en-US" altLang="zh-CN" sz="2800" i="1">
                  <a:solidFill>
                    <a:srgbClr val="000000"/>
                  </a:solidFill>
                  <a:latin typeface="Bookman Old Style" pitchFamily="18" charset="0"/>
                </a:rPr>
                <a:t>d</a:t>
              </a:r>
            </a:p>
          </p:txBody>
        </p:sp>
      </p:grpSp>
      <p:graphicFrame>
        <p:nvGraphicFramePr>
          <p:cNvPr id="73782" name="Object 54"/>
          <p:cNvGraphicFramePr>
            <a:graphicFrameLocks noChangeAspect="1"/>
          </p:cNvGraphicFramePr>
          <p:nvPr/>
        </p:nvGraphicFramePr>
        <p:xfrm>
          <a:off x="3170238" y="1431925"/>
          <a:ext cx="2009775" cy="1073150"/>
        </p:xfrm>
        <a:graphic>
          <a:graphicData uri="http://schemas.openxmlformats.org/presentationml/2006/ole">
            <p:oleObj spid="_x0000_s67588" name="Equation" r:id="rId6" imgW="723600" imgH="393480" progId="">
              <p:embed/>
            </p:oleObj>
          </a:graphicData>
        </a:graphic>
      </p:graphicFrame>
      <p:sp>
        <p:nvSpPr>
          <p:cNvPr id="73783" name="Text Box 55"/>
          <p:cNvSpPr txBox="1">
            <a:spLocks noChangeArrowheads="1"/>
          </p:cNvSpPr>
          <p:nvPr/>
        </p:nvSpPr>
        <p:spPr bwMode="auto">
          <a:xfrm>
            <a:off x="977900" y="1663700"/>
            <a:ext cx="1771650" cy="528638"/>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defRPr/>
            </a:pPr>
            <a:r>
              <a:rPr lang="zh-CN" altLang="en-US" sz="2800" b="1">
                <a:solidFill>
                  <a:srgbClr val="000000"/>
                </a:solidFill>
                <a:latin typeface="Times New Roman" pitchFamily="18" charset="0"/>
              </a:rPr>
              <a:t>光程差</a:t>
            </a:r>
          </a:p>
        </p:txBody>
      </p:sp>
      <p:sp>
        <p:nvSpPr>
          <p:cNvPr id="55"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52239"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73783"/>
                                        </p:tgtEl>
                                        <p:attrNameLst>
                                          <p:attrName>style.visibility</p:attrName>
                                        </p:attrNameLst>
                                      </p:cBhvr>
                                      <p:to>
                                        <p:strVal val="visible"/>
                                      </p:to>
                                    </p:set>
                                    <p:animEffect transition="in" filter="blinds(horizontal)">
                                      <p:cBhvr>
                                        <p:cTn id="11" dur="500"/>
                                        <p:tgtEl>
                                          <p:spTgt spid="7378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7378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3767"/>
                                        </p:tgtEl>
                                        <p:attrNameLst>
                                          <p:attrName>style.visibility</p:attrName>
                                        </p:attrNameLst>
                                      </p:cBhvr>
                                      <p:to>
                                        <p:strVal val="visible"/>
                                      </p:to>
                                    </p:set>
                                    <p:animEffect transition="in" filter="blinds(horizontal)">
                                      <p:cBhvr>
                                        <p:cTn id="20" dur="500"/>
                                        <p:tgtEl>
                                          <p:spTgt spid="7376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3766"/>
                                        </p:tgtEl>
                                        <p:attrNameLst>
                                          <p:attrName>style.visibility</p:attrName>
                                        </p:attrNameLst>
                                      </p:cBhvr>
                                      <p:to>
                                        <p:strVal val="visible"/>
                                      </p:to>
                                    </p:set>
                                    <p:anim calcmode="lin" valueType="num">
                                      <p:cBhvr additive="base">
                                        <p:cTn id="25" dur="500" fill="hold"/>
                                        <p:tgtEl>
                                          <p:spTgt spid="73766"/>
                                        </p:tgtEl>
                                        <p:attrNameLst>
                                          <p:attrName>ppt_x</p:attrName>
                                        </p:attrNameLst>
                                      </p:cBhvr>
                                      <p:tavLst>
                                        <p:tav tm="0">
                                          <p:val>
                                            <p:strVal val="0-#ppt_w/2"/>
                                          </p:val>
                                        </p:tav>
                                        <p:tav tm="100000">
                                          <p:val>
                                            <p:strVal val="#ppt_x"/>
                                          </p:val>
                                        </p:tav>
                                      </p:tavLst>
                                    </p:anim>
                                    <p:anim calcmode="lin" valueType="num">
                                      <p:cBhvr additive="base">
                                        <p:cTn id="26" dur="500" fill="hold"/>
                                        <p:tgtEl>
                                          <p:spTgt spid="7376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73768"/>
                                        </p:tgtEl>
                                        <p:attrNameLst>
                                          <p:attrName>style.visibility</p:attrName>
                                        </p:attrNameLst>
                                      </p:cBhvr>
                                      <p:to>
                                        <p:strVal val="visible"/>
                                      </p:to>
                                    </p:set>
                                    <p:animEffect transition="in" filter="blinds(horizontal)">
                                      <p:cBhvr>
                                        <p:cTn id="31" dur="500"/>
                                        <p:tgtEl>
                                          <p:spTgt spid="7376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73769"/>
                                        </p:tgtEl>
                                        <p:attrNameLst>
                                          <p:attrName>style.visibility</p:attrName>
                                        </p:attrNameLst>
                                      </p:cBhvr>
                                      <p:to>
                                        <p:strVal val="visible"/>
                                      </p:to>
                                    </p:set>
                                    <p:animEffect transition="in" filter="blinds(horizontal)">
                                      <p:cBhvr>
                                        <p:cTn id="36" dur="500"/>
                                        <p:tgtEl>
                                          <p:spTgt spid="73769"/>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blinds(horizontal)">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blinds(horizontal)">
                                      <p:cBhvr>
                                        <p:cTn id="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66" grpId="0" animBg="1"/>
      <p:bldP spid="73769" grpId="0" autoUpdateAnimBg="0"/>
      <p:bldP spid="73783" grpId="0" animBg="1"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5" name="灯片编号占位符 1"/>
          <p:cNvSpPr>
            <a:spLocks noGrp="1"/>
          </p:cNvSpPr>
          <p:nvPr>
            <p:ph type="sldNum" sz="quarter" idx="10"/>
          </p:nvPr>
        </p:nvSpPr>
        <p:spPr>
          <a:noFill/>
        </p:spPr>
        <p:txBody>
          <a:bodyPr/>
          <a:lstStyle/>
          <a:p>
            <a:fld id="{7C7BB27A-799D-4E1F-9F44-C1B6122A6623}" type="slidenum">
              <a:rPr lang="en-US" altLang="zh-CN" smtClean="0"/>
              <a:pPr/>
              <a:t>73</a:t>
            </a:fld>
            <a:endParaRPr lang="en-US" altLang="zh-CN" smtClean="0"/>
          </a:p>
        </p:txBody>
      </p:sp>
      <p:grpSp>
        <p:nvGrpSpPr>
          <p:cNvPr id="2" name="Group 4"/>
          <p:cNvGrpSpPr>
            <a:grpSpLocks/>
          </p:cNvGrpSpPr>
          <p:nvPr/>
        </p:nvGrpSpPr>
        <p:grpSpPr bwMode="auto">
          <a:xfrm>
            <a:off x="5532438" y="914400"/>
            <a:ext cx="3124200" cy="3733800"/>
            <a:chOff x="3485" y="576"/>
            <a:chExt cx="1968" cy="2352"/>
          </a:xfrm>
        </p:grpSpPr>
        <p:sp>
          <p:nvSpPr>
            <p:cNvPr id="53274" name="Rectangle 5"/>
            <p:cNvSpPr>
              <a:spLocks noChangeArrowheads="1"/>
            </p:cNvSpPr>
            <p:nvPr/>
          </p:nvSpPr>
          <p:spPr bwMode="auto">
            <a:xfrm>
              <a:off x="3485" y="576"/>
              <a:ext cx="1968" cy="2352"/>
            </a:xfrm>
            <a:prstGeom prst="rect">
              <a:avLst/>
            </a:prstGeom>
            <a:solidFill>
              <a:schemeClr val="bg1"/>
            </a:solidFill>
            <a:ln w="9525">
              <a:solidFill>
                <a:schemeClr val="tx2"/>
              </a:solidFill>
              <a:miter lim="800000"/>
              <a:headEnd/>
              <a:tailEnd/>
            </a:ln>
          </p:spPr>
          <p:txBody>
            <a:bodyPr wrap="none" anchor="ctr"/>
            <a:lstStyle/>
            <a:p>
              <a:endParaRPr lang="zh-CN" altLang="en-US"/>
            </a:p>
          </p:txBody>
        </p:sp>
        <p:grpSp>
          <p:nvGrpSpPr>
            <p:cNvPr id="3" name="Group 6"/>
            <p:cNvGrpSpPr>
              <a:grpSpLocks/>
            </p:cNvGrpSpPr>
            <p:nvPr/>
          </p:nvGrpSpPr>
          <p:grpSpPr bwMode="auto">
            <a:xfrm>
              <a:off x="3917" y="2016"/>
              <a:ext cx="864" cy="864"/>
              <a:chOff x="3888" y="1728"/>
              <a:chExt cx="1440" cy="1440"/>
            </a:xfrm>
          </p:grpSpPr>
          <p:sp>
            <p:nvSpPr>
              <p:cNvPr id="53292" name="Oval 7"/>
              <p:cNvSpPr>
                <a:spLocks noChangeArrowheads="1"/>
              </p:cNvSpPr>
              <p:nvPr/>
            </p:nvSpPr>
            <p:spPr bwMode="auto">
              <a:xfrm>
                <a:off x="3888" y="1728"/>
                <a:ext cx="1440" cy="1440"/>
              </a:xfrm>
              <a:prstGeom prst="ellipse">
                <a:avLst/>
              </a:prstGeom>
              <a:solidFill>
                <a:srgbClr val="FFCC00"/>
              </a:solidFill>
              <a:ln w="9525">
                <a:noFill/>
                <a:round/>
                <a:headEnd/>
                <a:tailEnd/>
              </a:ln>
            </p:spPr>
            <p:txBody>
              <a:bodyPr wrap="none" anchor="ctr"/>
              <a:lstStyle/>
              <a:p>
                <a:endParaRPr lang="zh-CN" altLang="en-US"/>
              </a:p>
            </p:txBody>
          </p:sp>
          <p:sp>
            <p:nvSpPr>
              <p:cNvPr id="53293" name="Oval 8"/>
              <p:cNvSpPr>
                <a:spLocks noChangeArrowheads="1"/>
              </p:cNvSpPr>
              <p:nvPr/>
            </p:nvSpPr>
            <p:spPr bwMode="auto">
              <a:xfrm>
                <a:off x="3920" y="1761"/>
                <a:ext cx="1376" cy="1374"/>
              </a:xfrm>
              <a:prstGeom prst="ellipse">
                <a:avLst/>
              </a:prstGeom>
              <a:solidFill>
                <a:schemeClr val="tx2"/>
              </a:solidFill>
              <a:ln w="9525">
                <a:noFill/>
                <a:round/>
                <a:headEnd/>
                <a:tailEnd/>
              </a:ln>
            </p:spPr>
            <p:txBody>
              <a:bodyPr wrap="none" anchor="ctr"/>
              <a:lstStyle/>
              <a:p>
                <a:endParaRPr lang="zh-CN" altLang="en-US"/>
              </a:p>
            </p:txBody>
          </p:sp>
          <p:sp>
            <p:nvSpPr>
              <p:cNvPr id="53294" name="Oval 9"/>
              <p:cNvSpPr>
                <a:spLocks noChangeArrowheads="1"/>
              </p:cNvSpPr>
              <p:nvPr/>
            </p:nvSpPr>
            <p:spPr bwMode="auto">
              <a:xfrm>
                <a:off x="3953" y="1793"/>
                <a:ext cx="1310" cy="1310"/>
              </a:xfrm>
              <a:prstGeom prst="ellipse">
                <a:avLst/>
              </a:prstGeom>
              <a:solidFill>
                <a:srgbClr val="FFCC00"/>
              </a:solidFill>
              <a:ln w="9525">
                <a:noFill/>
                <a:round/>
                <a:headEnd/>
                <a:tailEnd/>
              </a:ln>
            </p:spPr>
            <p:txBody>
              <a:bodyPr wrap="none" anchor="ctr"/>
              <a:lstStyle/>
              <a:p>
                <a:endParaRPr lang="zh-CN" altLang="en-US"/>
              </a:p>
            </p:txBody>
          </p:sp>
          <p:sp>
            <p:nvSpPr>
              <p:cNvPr id="53295" name="Oval 10"/>
              <p:cNvSpPr>
                <a:spLocks noChangeArrowheads="1"/>
              </p:cNvSpPr>
              <p:nvPr/>
            </p:nvSpPr>
            <p:spPr bwMode="auto">
              <a:xfrm>
                <a:off x="3985" y="1826"/>
                <a:ext cx="1246" cy="1244"/>
              </a:xfrm>
              <a:prstGeom prst="ellipse">
                <a:avLst/>
              </a:prstGeom>
              <a:solidFill>
                <a:schemeClr val="tx2"/>
              </a:solidFill>
              <a:ln w="9525">
                <a:noFill/>
                <a:round/>
                <a:headEnd/>
                <a:tailEnd/>
              </a:ln>
            </p:spPr>
            <p:txBody>
              <a:bodyPr wrap="none" anchor="ctr"/>
              <a:lstStyle/>
              <a:p>
                <a:endParaRPr lang="zh-CN" altLang="en-US"/>
              </a:p>
            </p:txBody>
          </p:sp>
          <p:sp>
            <p:nvSpPr>
              <p:cNvPr id="53296" name="Oval 11"/>
              <p:cNvSpPr>
                <a:spLocks noChangeArrowheads="1"/>
              </p:cNvSpPr>
              <p:nvPr/>
            </p:nvSpPr>
            <p:spPr bwMode="auto">
              <a:xfrm>
                <a:off x="4018" y="1858"/>
                <a:ext cx="1180" cy="1180"/>
              </a:xfrm>
              <a:prstGeom prst="ellipse">
                <a:avLst/>
              </a:prstGeom>
              <a:solidFill>
                <a:srgbClr val="FFCC00"/>
              </a:solidFill>
              <a:ln w="9525">
                <a:noFill/>
                <a:round/>
                <a:headEnd/>
                <a:tailEnd/>
              </a:ln>
            </p:spPr>
            <p:txBody>
              <a:bodyPr wrap="none" anchor="ctr"/>
              <a:lstStyle/>
              <a:p>
                <a:endParaRPr lang="zh-CN" altLang="en-US"/>
              </a:p>
            </p:txBody>
          </p:sp>
          <p:sp>
            <p:nvSpPr>
              <p:cNvPr id="53297" name="Oval 12"/>
              <p:cNvSpPr>
                <a:spLocks noChangeArrowheads="1"/>
              </p:cNvSpPr>
              <p:nvPr/>
            </p:nvSpPr>
            <p:spPr bwMode="auto">
              <a:xfrm>
                <a:off x="4051" y="1891"/>
                <a:ext cx="1114" cy="1114"/>
              </a:xfrm>
              <a:prstGeom prst="ellipse">
                <a:avLst/>
              </a:prstGeom>
              <a:solidFill>
                <a:schemeClr val="tx2"/>
              </a:solidFill>
              <a:ln w="9525">
                <a:noFill/>
                <a:round/>
                <a:headEnd/>
                <a:tailEnd/>
              </a:ln>
            </p:spPr>
            <p:txBody>
              <a:bodyPr wrap="none" anchor="ctr"/>
              <a:lstStyle/>
              <a:p>
                <a:endParaRPr lang="zh-CN" altLang="en-US"/>
              </a:p>
            </p:txBody>
          </p:sp>
          <p:sp>
            <p:nvSpPr>
              <p:cNvPr id="53298" name="Oval 13"/>
              <p:cNvSpPr>
                <a:spLocks noChangeArrowheads="1"/>
              </p:cNvSpPr>
              <p:nvPr/>
            </p:nvSpPr>
            <p:spPr bwMode="auto">
              <a:xfrm>
                <a:off x="4085" y="1925"/>
                <a:ext cx="1046" cy="1046"/>
              </a:xfrm>
              <a:prstGeom prst="ellipse">
                <a:avLst/>
              </a:prstGeom>
              <a:solidFill>
                <a:srgbClr val="FFCC00"/>
              </a:solidFill>
              <a:ln w="9525">
                <a:noFill/>
                <a:round/>
                <a:headEnd/>
                <a:tailEnd/>
              </a:ln>
            </p:spPr>
            <p:txBody>
              <a:bodyPr wrap="none" anchor="ctr"/>
              <a:lstStyle/>
              <a:p>
                <a:endParaRPr lang="zh-CN" altLang="en-US"/>
              </a:p>
            </p:txBody>
          </p:sp>
          <p:sp>
            <p:nvSpPr>
              <p:cNvPr id="53299" name="Oval 14"/>
              <p:cNvSpPr>
                <a:spLocks noChangeArrowheads="1"/>
              </p:cNvSpPr>
              <p:nvPr/>
            </p:nvSpPr>
            <p:spPr bwMode="auto">
              <a:xfrm>
                <a:off x="4151" y="1990"/>
                <a:ext cx="914" cy="916"/>
              </a:xfrm>
              <a:prstGeom prst="ellipse">
                <a:avLst/>
              </a:prstGeom>
              <a:solidFill>
                <a:schemeClr val="bg1"/>
              </a:solidFill>
              <a:ln w="9525">
                <a:noFill/>
                <a:round/>
                <a:headEnd/>
                <a:tailEnd/>
              </a:ln>
            </p:spPr>
            <p:txBody>
              <a:bodyPr wrap="none" anchor="ctr"/>
              <a:lstStyle/>
              <a:p>
                <a:endParaRPr lang="zh-CN" altLang="en-US"/>
              </a:p>
            </p:txBody>
          </p:sp>
          <p:sp>
            <p:nvSpPr>
              <p:cNvPr id="53300" name="Oval 15"/>
              <p:cNvSpPr>
                <a:spLocks noChangeArrowheads="1"/>
              </p:cNvSpPr>
              <p:nvPr/>
            </p:nvSpPr>
            <p:spPr bwMode="auto">
              <a:xfrm>
                <a:off x="4118" y="1958"/>
                <a:ext cx="980" cy="980"/>
              </a:xfrm>
              <a:prstGeom prst="ellipse">
                <a:avLst/>
              </a:prstGeom>
              <a:solidFill>
                <a:schemeClr val="tx2"/>
              </a:solidFill>
              <a:ln w="9525">
                <a:noFill/>
                <a:round/>
                <a:headEnd/>
                <a:tailEnd/>
              </a:ln>
            </p:spPr>
            <p:txBody>
              <a:bodyPr wrap="none" anchor="ctr"/>
              <a:lstStyle/>
              <a:p>
                <a:endParaRPr lang="zh-CN" altLang="en-US"/>
              </a:p>
            </p:txBody>
          </p:sp>
          <p:sp>
            <p:nvSpPr>
              <p:cNvPr id="53301" name="Oval 16"/>
              <p:cNvSpPr>
                <a:spLocks noChangeArrowheads="1"/>
              </p:cNvSpPr>
              <p:nvPr/>
            </p:nvSpPr>
            <p:spPr bwMode="auto">
              <a:xfrm>
                <a:off x="4165" y="2006"/>
                <a:ext cx="886" cy="884"/>
              </a:xfrm>
              <a:prstGeom prst="ellipse">
                <a:avLst/>
              </a:prstGeom>
              <a:solidFill>
                <a:srgbClr val="FFCC00"/>
              </a:solidFill>
              <a:ln w="9525">
                <a:noFill/>
                <a:round/>
                <a:headEnd/>
                <a:tailEnd/>
              </a:ln>
            </p:spPr>
            <p:txBody>
              <a:bodyPr wrap="none" anchor="ctr"/>
              <a:lstStyle/>
              <a:p>
                <a:endParaRPr lang="zh-CN" altLang="en-US"/>
              </a:p>
            </p:txBody>
          </p:sp>
          <p:sp>
            <p:nvSpPr>
              <p:cNvPr id="53302" name="Oval 17"/>
              <p:cNvSpPr>
                <a:spLocks noChangeArrowheads="1"/>
              </p:cNvSpPr>
              <p:nvPr/>
            </p:nvSpPr>
            <p:spPr bwMode="auto">
              <a:xfrm>
                <a:off x="4216" y="2055"/>
                <a:ext cx="784" cy="786"/>
              </a:xfrm>
              <a:prstGeom prst="ellipse">
                <a:avLst/>
              </a:prstGeom>
              <a:solidFill>
                <a:schemeClr val="tx2"/>
              </a:solidFill>
              <a:ln w="9525">
                <a:noFill/>
                <a:round/>
                <a:headEnd/>
                <a:tailEnd/>
              </a:ln>
            </p:spPr>
            <p:txBody>
              <a:bodyPr wrap="none" anchor="ctr"/>
              <a:lstStyle/>
              <a:p>
                <a:endParaRPr lang="zh-CN" altLang="en-US"/>
              </a:p>
            </p:txBody>
          </p:sp>
          <p:sp>
            <p:nvSpPr>
              <p:cNvPr id="53303" name="Oval 18"/>
              <p:cNvSpPr>
                <a:spLocks noChangeArrowheads="1"/>
              </p:cNvSpPr>
              <p:nvPr/>
            </p:nvSpPr>
            <p:spPr bwMode="auto">
              <a:xfrm>
                <a:off x="4280" y="2121"/>
                <a:ext cx="656" cy="654"/>
              </a:xfrm>
              <a:prstGeom prst="ellipse">
                <a:avLst/>
              </a:prstGeom>
              <a:solidFill>
                <a:srgbClr val="FFCC00"/>
              </a:solidFill>
              <a:ln w="9525">
                <a:noFill/>
                <a:round/>
                <a:headEnd/>
                <a:tailEnd/>
              </a:ln>
            </p:spPr>
            <p:txBody>
              <a:bodyPr wrap="none" anchor="ctr"/>
              <a:lstStyle/>
              <a:p>
                <a:endParaRPr lang="zh-CN" altLang="en-US"/>
              </a:p>
            </p:txBody>
          </p:sp>
          <p:sp>
            <p:nvSpPr>
              <p:cNvPr id="53304" name="Oval 19"/>
              <p:cNvSpPr>
                <a:spLocks noChangeArrowheads="1"/>
              </p:cNvSpPr>
              <p:nvPr/>
            </p:nvSpPr>
            <p:spPr bwMode="auto">
              <a:xfrm>
                <a:off x="4331" y="2170"/>
                <a:ext cx="554" cy="556"/>
              </a:xfrm>
              <a:prstGeom prst="ellipse">
                <a:avLst/>
              </a:prstGeom>
              <a:solidFill>
                <a:schemeClr val="tx2"/>
              </a:solidFill>
              <a:ln w="9525">
                <a:noFill/>
                <a:round/>
                <a:headEnd/>
                <a:tailEnd/>
              </a:ln>
            </p:spPr>
            <p:txBody>
              <a:bodyPr wrap="none" anchor="ctr"/>
              <a:lstStyle/>
              <a:p>
                <a:endParaRPr lang="zh-CN" altLang="en-US"/>
              </a:p>
            </p:txBody>
          </p:sp>
          <p:sp>
            <p:nvSpPr>
              <p:cNvPr id="53305" name="Oval 20"/>
              <p:cNvSpPr>
                <a:spLocks noChangeArrowheads="1"/>
              </p:cNvSpPr>
              <p:nvPr/>
            </p:nvSpPr>
            <p:spPr bwMode="auto">
              <a:xfrm>
                <a:off x="4400" y="2239"/>
                <a:ext cx="416" cy="418"/>
              </a:xfrm>
              <a:prstGeom prst="ellipse">
                <a:avLst/>
              </a:prstGeom>
              <a:solidFill>
                <a:srgbClr val="FFCC00"/>
              </a:solidFill>
              <a:ln w="12700">
                <a:solidFill>
                  <a:srgbClr val="FFCC00"/>
                </a:solidFill>
                <a:round/>
                <a:headEnd/>
                <a:tailEnd/>
              </a:ln>
            </p:spPr>
            <p:txBody>
              <a:bodyPr wrap="none" anchor="ctr"/>
              <a:lstStyle/>
              <a:p>
                <a:endParaRPr lang="zh-CN" altLang="en-US"/>
              </a:p>
            </p:txBody>
          </p:sp>
          <p:sp>
            <p:nvSpPr>
              <p:cNvPr id="53306" name="Oval 21"/>
              <p:cNvSpPr>
                <a:spLocks noChangeArrowheads="1"/>
              </p:cNvSpPr>
              <p:nvPr/>
            </p:nvSpPr>
            <p:spPr bwMode="auto">
              <a:xfrm>
                <a:off x="4478" y="2318"/>
                <a:ext cx="260" cy="260"/>
              </a:xfrm>
              <a:prstGeom prst="ellipse">
                <a:avLst/>
              </a:prstGeom>
              <a:solidFill>
                <a:schemeClr val="tx2"/>
              </a:solidFill>
              <a:ln w="9525">
                <a:noFill/>
                <a:round/>
                <a:headEnd/>
                <a:tailEnd/>
              </a:ln>
            </p:spPr>
            <p:txBody>
              <a:bodyPr wrap="none" anchor="ctr"/>
              <a:lstStyle/>
              <a:p>
                <a:endParaRPr lang="zh-CN" altLang="en-US"/>
              </a:p>
            </p:txBody>
          </p:sp>
        </p:grpSp>
        <p:grpSp>
          <p:nvGrpSpPr>
            <p:cNvPr id="4" name="Group 22"/>
            <p:cNvGrpSpPr>
              <a:grpSpLocks/>
            </p:cNvGrpSpPr>
            <p:nvPr/>
          </p:nvGrpSpPr>
          <p:grpSpPr bwMode="auto">
            <a:xfrm>
              <a:off x="3533" y="1440"/>
              <a:ext cx="1616" cy="286"/>
              <a:chOff x="3625" y="1056"/>
              <a:chExt cx="1777" cy="336"/>
            </a:xfrm>
          </p:grpSpPr>
          <p:grpSp>
            <p:nvGrpSpPr>
              <p:cNvPr id="5" name="Group 23"/>
              <p:cNvGrpSpPr>
                <a:grpSpLocks/>
              </p:cNvGrpSpPr>
              <p:nvPr/>
            </p:nvGrpSpPr>
            <p:grpSpPr bwMode="auto">
              <a:xfrm>
                <a:off x="3625" y="1056"/>
                <a:ext cx="1777" cy="336"/>
                <a:chOff x="3625" y="1056"/>
                <a:chExt cx="1777" cy="336"/>
              </a:xfrm>
            </p:grpSpPr>
            <p:sp>
              <p:nvSpPr>
                <p:cNvPr id="53290" name="Arc 24"/>
                <p:cNvSpPr>
                  <a:spLocks/>
                </p:cNvSpPr>
                <p:nvPr/>
              </p:nvSpPr>
              <p:spPr bwMode="auto">
                <a:xfrm>
                  <a:off x="3625" y="1056"/>
                  <a:ext cx="1777" cy="336"/>
                </a:xfrm>
                <a:custGeom>
                  <a:avLst/>
                  <a:gdLst>
                    <a:gd name="T0" fmla="*/ 0 w 42336"/>
                    <a:gd name="T1" fmla="*/ 0 h 21600"/>
                    <a:gd name="T2" fmla="*/ 0 w 42336"/>
                    <a:gd name="T3" fmla="*/ 0 h 21600"/>
                    <a:gd name="T4" fmla="*/ 0 w 42336"/>
                    <a:gd name="T5" fmla="*/ 0 h 21600"/>
                    <a:gd name="T6" fmla="*/ 0 60000 65536"/>
                    <a:gd name="T7" fmla="*/ 0 60000 65536"/>
                    <a:gd name="T8" fmla="*/ 0 60000 65536"/>
                    <a:gd name="T9" fmla="*/ 0 w 42336"/>
                    <a:gd name="T10" fmla="*/ 0 h 21600"/>
                    <a:gd name="T11" fmla="*/ 42336 w 42336"/>
                    <a:gd name="T12" fmla="*/ 21600 h 21600"/>
                  </a:gdLst>
                  <a:ahLst/>
                  <a:cxnLst>
                    <a:cxn ang="T6">
                      <a:pos x="T0" y="T1"/>
                    </a:cxn>
                    <a:cxn ang="T7">
                      <a:pos x="T2" y="T3"/>
                    </a:cxn>
                    <a:cxn ang="T8">
                      <a:pos x="T4" y="T5"/>
                    </a:cxn>
                  </a:cxnLst>
                  <a:rect l="T9" t="T10" r="T11" b="T12"/>
                  <a:pathLst>
                    <a:path w="42336" h="21600" fill="none" extrusionOk="0">
                      <a:moveTo>
                        <a:pt x="42336" y="3861"/>
                      </a:moveTo>
                      <a:cubicBezTo>
                        <a:pt x="40469" y="14132"/>
                        <a:pt x="31524" y="21599"/>
                        <a:pt x="21084" y="21600"/>
                      </a:cubicBezTo>
                      <a:cubicBezTo>
                        <a:pt x="10962" y="21600"/>
                        <a:pt x="2198" y="14571"/>
                        <a:pt x="-1" y="4692"/>
                      </a:cubicBezTo>
                    </a:path>
                    <a:path w="42336" h="21600" stroke="0" extrusionOk="0">
                      <a:moveTo>
                        <a:pt x="42336" y="3861"/>
                      </a:moveTo>
                      <a:cubicBezTo>
                        <a:pt x="40469" y="14132"/>
                        <a:pt x="31524" y="21599"/>
                        <a:pt x="21084" y="21600"/>
                      </a:cubicBezTo>
                      <a:cubicBezTo>
                        <a:pt x="10962" y="21600"/>
                        <a:pt x="2198" y="14571"/>
                        <a:pt x="-1" y="4692"/>
                      </a:cubicBezTo>
                      <a:lnTo>
                        <a:pt x="21084" y="0"/>
                      </a:lnTo>
                      <a:close/>
                    </a:path>
                  </a:pathLst>
                </a:custGeom>
                <a:solidFill>
                  <a:srgbClr val="66FFFF"/>
                </a:solidFill>
                <a:ln w="12700" cap="rnd">
                  <a:solidFill>
                    <a:schemeClr val="tx1"/>
                  </a:solidFill>
                  <a:round/>
                  <a:headEnd type="none" w="sm" len="lg"/>
                  <a:tailEnd type="none" w="sm" len="lg"/>
                </a:ln>
              </p:spPr>
              <p:txBody>
                <a:bodyPr wrap="none" anchor="ctr"/>
                <a:lstStyle/>
                <a:p>
                  <a:endParaRPr lang="zh-CN" altLang="en-US"/>
                </a:p>
              </p:txBody>
            </p:sp>
            <p:sp>
              <p:nvSpPr>
                <p:cNvPr id="53291" name="Rectangle 25"/>
                <p:cNvSpPr>
                  <a:spLocks noChangeArrowheads="1"/>
                </p:cNvSpPr>
                <p:nvPr/>
              </p:nvSpPr>
              <p:spPr bwMode="auto">
                <a:xfrm>
                  <a:off x="3631" y="1056"/>
                  <a:ext cx="1770" cy="103"/>
                </a:xfrm>
                <a:prstGeom prst="rect">
                  <a:avLst/>
                </a:prstGeom>
                <a:solidFill>
                  <a:srgbClr val="66FFFF"/>
                </a:solidFill>
                <a:ln w="9525">
                  <a:noFill/>
                  <a:miter lim="800000"/>
                  <a:headEnd/>
                  <a:tailEnd/>
                </a:ln>
              </p:spPr>
              <p:txBody>
                <a:bodyPr wrap="none" anchor="ctr"/>
                <a:lstStyle/>
                <a:p>
                  <a:endParaRPr lang="zh-CN" altLang="en-US"/>
                </a:p>
              </p:txBody>
            </p:sp>
          </p:grpSp>
          <p:sp>
            <p:nvSpPr>
              <p:cNvPr id="53289" name="Freeform 26"/>
              <p:cNvSpPr>
                <a:spLocks/>
              </p:cNvSpPr>
              <p:nvPr/>
            </p:nvSpPr>
            <p:spPr bwMode="auto">
              <a:xfrm>
                <a:off x="3631" y="1056"/>
                <a:ext cx="1771" cy="104"/>
              </a:xfrm>
              <a:custGeom>
                <a:avLst/>
                <a:gdLst>
                  <a:gd name="T0" fmla="*/ 0 w 1771"/>
                  <a:gd name="T1" fmla="*/ 51 h 104"/>
                  <a:gd name="T2" fmla="*/ 0 w 1771"/>
                  <a:gd name="T3" fmla="*/ 0 h 104"/>
                  <a:gd name="T4" fmla="*/ 1770 w 1771"/>
                  <a:gd name="T5" fmla="*/ 0 h 104"/>
                  <a:gd name="T6" fmla="*/ 1770 w 1771"/>
                  <a:gd name="T7" fmla="*/ 103 h 104"/>
                  <a:gd name="T8" fmla="*/ 0 60000 65536"/>
                  <a:gd name="T9" fmla="*/ 0 60000 65536"/>
                  <a:gd name="T10" fmla="*/ 0 60000 65536"/>
                  <a:gd name="T11" fmla="*/ 0 60000 65536"/>
                  <a:gd name="T12" fmla="*/ 0 w 1771"/>
                  <a:gd name="T13" fmla="*/ 0 h 104"/>
                  <a:gd name="T14" fmla="*/ 1771 w 1771"/>
                  <a:gd name="T15" fmla="*/ 104 h 104"/>
                </a:gdLst>
                <a:ahLst/>
                <a:cxnLst>
                  <a:cxn ang="T8">
                    <a:pos x="T0" y="T1"/>
                  </a:cxn>
                  <a:cxn ang="T9">
                    <a:pos x="T2" y="T3"/>
                  </a:cxn>
                  <a:cxn ang="T10">
                    <a:pos x="T4" y="T5"/>
                  </a:cxn>
                  <a:cxn ang="T11">
                    <a:pos x="T6" y="T7"/>
                  </a:cxn>
                </a:cxnLst>
                <a:rect l="T12" t="T13" r="T14" b="T15"/>
                <a:pathLst>
                  <a:path w="1771" h="104">
                    <a:moveTo>
                      <a:pt x="0" y="51"/>
                    </a:moveTo>
                    <a:lnTo>
                      <a:pt x="0" y="0"/>
                    </a:lnTo>
                    <a:lnTo>
                      <a:pt x="1770" y="0"/>
                    </a:lnTo>
                    <a:lnTo>
                      <a:pt x="1770" y="103"/>
                    </a:lnTo>
                  </a:path>
                </a:pathLst>
              </a:custGeom>
              <a:noFill/>
              <a:ln w="12700" cap="rnd">
                <a:solidFill>
                  <a:schemeClr val="tx1"/>
                </a:solidFill>
                <a:round/>
                <a:headEnd type="none" w="sm" len="lg"/>
                <a:tailEnd type="none" w="sm" len="lg"/>
              </a:ln>
            </p:spPr>
            <p:txBody>
              <a:bodyPr/>
              <a:lstStyle/>
              <a:p>
                <a:endParaRPr lang="zh-CN" altLang="en-US"/>
              </a:p>
            </p:txBody>
          </p:sp>
        </p:grpSp>
        <p:sp>
          <p:nvSpPr>
            <p:cNvPr id="53277" name="Rectangle 27"/>
            <p:cNvSpPr>
              <a:spLocks noChangeArrowheads="1"/>
            </p:cNvSpPr>
            <p:nvPr/>
          </p:nvSpPr>
          <p:spPr bwMode="auto">
            <a:xfrm>
              <a:off x="3537" y="1733"/>
              <a:ext cx="1608" cy="198"/>
            </a:xfrm>
            <a:prstGeom prst="rect">
              <a:avLst/>
            </a:prstGeom>
            <a:solidFill>
              <a:srgbClr val="66CCFF"/>
            </a:solidFill>
            <a:ln w="12700">
              <a:solidFill>
                <a:schemeClr val="tx1"/>
              </a:solidFill>
              <a:miter lim="800000"/>
              <a:headEnd/>
              <a:tailEnd/>
            </a:ln>
          </p:spPr>
          <p:txBody>
            <a:bodyPr wrap="none" anchor="ctr"/>
            <a:lstStyle/>
            <a:p>
              <a:endParaRPr lang="zh-CN" altLang="en-US"/>
            </a:p>
          </p:txBody>
        </p:sp>
        <p:sp>
          <p:nvSpPr>
            <p:cNvPr id="53278" name="Line 28"/>
            <p:cNvSpPr>
              <a:spLocks noChangeShapeType="1"/>
            </p:cNvSpPr>
            <p:nvPr/>
          </p:nvSpPr>
          <p:spPr bwMode="auto">
            <a:xfrm>
              <a:off x="4349" y="624"/>
              <a:ext cx="668" cy="983"/>
            </a:xfrm>
            <a:prstGeom prst="line">
              <a:avLst/>
            </a:prstGeom>
            <a:noFill/>
            <a:ln w="19050">
              <a:solidFill>
                <a:srgbClr val="990099"/>
              </a:solidFill>
              <a:round/>
              <a:headEnd type="none" w="sm" len="lg"/>
              <a:tailEnd type="none" w="sm" len="lg"/>
            </a:ln>
          </p:spPr>
          <p:txBody>
            <a:bodyPr wrap="none" anchor="ctr"/>
            <a:lstStyle/>
            <a:p>
              <a:endParaRPr lang="zh-CN" altLang="en-US"/>
            </a:p>
          </p:txBody>
        </p:sp>
        <p:sp>
          <p:nvSpPr>
            <p:cNvPr id="53279" name="Line 29"/>
            <p:cNvSpPr>
              <a:spLocks noChangeShapeType="1"/>
            </p:cNvSpPr>
            <p:nvPr/>
          </p:nvSpPr>
          <p:spPr bwMode="auto">
            <a:xfrm>
              <a:off x="3970" y="1156"/>
              <a:ext cx="0" cy="287"/>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53280" name="Line 30"/>
            <p:cNvSpPr>
              <a:spLocks noChangeShapeType="1"/>
            </p:cNvSpPr>
            <p:nvPr/>
          </p:nvSpPr>
          <p:spPr bwMode="auto">
            <a:xfrm>
              <a:off x="3751" y="1156"/>
              <a:ext cx="0" cy="287"/>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53281" name="Line 31"/>
            <p:cNvSpPr>
              <a:spLocks noChangeShapeType="1"/>
            </p:cNvSpPr>
            <p:nvPr/>
          </p:nvSpPr>
          <p:spPr bwMode="auto">
            <a:xfrm>
              <a:off x="4188" y="1156"/>
              <a:ext cx="0" cy="287"/>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53282" name="Line 32"/>
            <p:cNvSpPr>
              <a:spLocks noChangeShapeType="1"/>
            </p:cNvSpPr>
            <p:nvPr/>
          </p:nvSpPr>
          <p:spPr bwMode="auto">
            <a:xfrm>
              <a:off x="4397" y="1152"/>
              <a:ext cx="0" cy="287"/>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53283" name="Line 33"/>
            <p:cNvSpPr>
              <a:spLocks noChangeShapeType="1"/>
            </p:cNvSpPr>
            <p:nvPr/>
          </p:nvSpPr>
          <p:spPr bwMode="auto">
            <a:xfrm>
              <a:off x="4589" y="1152"/>
              <a:ext cx="0" cy="287"/>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53284" name="Line 34"/>
            <p:cNvSpPr>
              <a:spLocks noChangeShapeType="1"/>
            </p:cNvSpPr>
            <p:nvPr/>
          </p:nvSpPr>
          <p:spPr bwMode="auto">
            <a:xfrm>
              <a:off x="4781" y="1152"/>
              <a:ext cx="0" cy="287"/>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53285" name="Rectangle 35"/>
            <p:cNvSpPr>
              <a:spLocks noChangeArrowheads="1"/>
            </p:cNvSpPr>
            <p:nvPr/>
          </p:nvSpPr>
          <p:spPr bwMode="auto">
            <a:xfrm>
              <a:off x="4615" y="829"/>
              <a:ext cx="273" cy="327"/>
            </a:xfrm>
            <a:prstGeom prst="rect">
              <a:avLst/>
            </a:prstGeom>
            <a:noFill/>
            <a:ln w="9525">
              <a:noFill/>
              <a:miter lim="800000"/>
              <a:headEnd/>
              <a:tailEnd/>
            </a:ln>
          </p:spPr>
          <p:txBody>
            <a:bodyPr wrap="none" lIns="92075" tIns="46038" rIns="92075" bIns="46038">
              <a:spAutoFit/>
            </a:bodyPr>
            <a:lstStyle/>
            <a:p>
              <a:pPr eaLnBrk="0" hangingPunct="0"/>
              <a:r>
                <a:rPr lang="en-US" altLang="zh-CN" sz="2800" i="1">
                  <a:solidFill>
                    <a:srgbClr val="000000"/>
                  </a:solidFill>
                  <a:latin typeface="Bookman Old Style" pitchFamily="18" charset="0"/>
                </a:rPr>
                <a:t>R</a:t>
              </a:r>
            </a:p>
          </p:txBody>
        </p:sp>
        <p:sp>
          <p:nvSpPr>
            <p:cNvPr id="53286" name="Line 36"/>
            <p:cNvSpPr>
              <a:spLocks noChangeShapeType="1"/>
            </p:cNvSpPr>
            <p:nvPr/>
          </p:nvSpPr>
          <p:spPr bwMode="auto">
            <a:xfrm>
              <a:off x="4973" y="1152"/>
              <a:ext cx="0" cy="287"/>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53287" name="Line 37"/>
            <p:cNvSpPr>
              <a:spLocks noChangeShapeType="1"/>
            </p:cNvSpPr>
            <p:nvPr/>
          </p:nvSpPr>
          <p:spPr bwMode="auto">
            <a:xfrm flipV="1">
              <a:off x="4349" y="624"/>
              <a:ext cx="0" cy="1104"/>
            </a:xfrm>
            <a:prstGeom prst="line">
              <a:avLst/>
            </a:prstGeom>
            <a:noFill/>
            <a:ln w="19050">
              <a:solidFill>
                <a:srgbClr val="990099"/>
              </a:solidFill>
              <a:round/>
              <a:headEnd type="none" w="sm" len="lg"/>
              <a:tailEnd type="none" w="sm" len="lg"/>
            </a:ln>
          </p:spPr>
          <p:txBody>
            <a:bodyPr wrap="none" anchor="ctr"/>
            <a:lstStyle/>
            <a:p>
              <a:endParaRPr lang="zh-CN" altLang="en-US"/>
            </a:p>
          </p:txBody>
        </p:sp>
      </p:grpSp>
      <p:graphicFrame>
        <p:nvGraphicFramePr>
          <p:cNvPr id="74790" name="Object 38"/>
          <p:cNvGraphicFramePr>
            <a:graphicFrameLocks noChangeAspect="1"/>
          </p:cNvGraphicFramePr>
          <p:nvPr/>
        </p:nvGraphicFramePr>
        <p:xfrm>
          <a:off x="609600" y="914400"/>
          <a:ext cx="4495800" cy="542925"/>
        </p:xfrm>
        <a:graphic>
          <a:graphicData uri="http://schemas.openxmlformats.org/presentationml/2006/ole">
            <p:oleObj spid="_x0000_s68610" name="Equation" r:id="rId3" imgW="3593880" imgH="406080" progId="">
              <p:embed/>
            </p:oleObj>
          </a:graphicData>
        </a:graphic>
      </p:graphicFrame>
      <p:graphicFrame>
        <p:nvGraphicFramePr>
          <p:cNvPr id="74791" name="Object 39"/>
          <p:cNvGraphicFramePr>
            <a:graphicFrameLocks noChangeAspect="1"/>
          </p:cNvGraphicFramePr>
          <p:nvPr/>
        </p:nvGraphicFramePr>
        <p:xfrm>
          <a:off x="693738" y="1676400"/>
          <a:ext cx="3040062" cy="527050"/>
        </p:xfrm>
        <a:graphic>
          <a:graphicData uri="http://schemas.openxmlformats.org/presentationml/2006/ole">
            <p:oleObj spid="_x0000_s68611" name="Equation" r:id="rId4" imgW="2400120" imgH="406080" progId="">
              <p:embed/>
            </p:oleObj>
          </a:graphicData>
        </a:graphic>
      </p:graphicFrame>
      <p:graphicFrame>
        <p:nvGraphicFramePr>
          <p:cNvPr id="74792" name="Object 40"/>
          <p:cNvGraphicFramePr>
            <a:graphicFrameLocks noChangeAspect="1"/>
          </p:cNvGraphicFramePr>
          <p:nvPr/>
        </p:nvGraphicFramePr>
        <p:xfrm>
          <a:off x="595313" y="2438400"/>
          <a:ext cx="3348037" cy="1177925"/>
        </p:xfrm>
        <a:graphic>
          <a:graphicData uri="http://schemas.openxmlformats.org/presentationml/2006/ole">
            <p:oleObj spid="_x0000_s68612" name="Equation" r:id="rId5" imgW="1460160" imgH="444240" progId="">
              <p:embed/>
            </p:oleObj>
          </a:graphicData>
        </a:graphic>
      </p:graphicFrame>
      <p:grpSp>
        <p:nvGrpSpPr>
          <p:cNvPr id="6" name="Group 41"/>
          <p:cNvGrpSpPr>
            <a:grpSpLocks/>
          </p:cNvGrpSpPr>
          <p:nvPr/>
        </p:nvGrpSpPr>
        <p:grpSpPr bwMode="auto">
          <a:xfrm>
            <a:off x="6924675" y="2147888"/>
            <a:ext cx="1228725" cy="519112"/>
            <a:chOff x="4362" y="1353"/>
            <a:chExt cx="774" cy="327"/>
          </a:xfrm>
        </p:grpSpPr>
        <p:sp>
          <p:nvSpPr>
            <p:cNvPr id="53272" name="Line 42"/>
            <p:cNvSpPr>
              <a:spLocks noChangeShapeType="1"/>
            </p:cNvSpPr>
            <p:nvPr/>
          </p:nvSpPr>
          <p:spPr bwMode="auto">
            <a:xfrm>
              <a:off x="4362" y="1607"/>
              <a:ext cx="655" cy="1"/>
            </a:xfrm>
            <a:prstGeom prst="line">
              <a:avLst/>
            </a:prstGeom>
            <a:noFill/>
            <a:ln w="28575">
              <a:solidFill>
                <a:srgbClr val="FF6633"/>
              </a:solidFill>
              <a:round/>
              <a:headEnd type="triangle" w="sm" len="lg"/>
              <a:tailEnd type="triangle" w="sm" len="lg"/>
            </a:ln>
          </p:spPr>
          <p:txBody>
            <a:bodyPr wrap="none" anchor="ctr"/>
            <a:lstStyle/>
            <a:p>
              <a:endParaRPr lang="zh-CN" altLang="en-US"/>
            </a:p>
          </p:txBody>
        </p:sp>
        <p:sp>
          <p:nvSpPr>
            <p:cNvPr id="53273" name="Rectangle 43"/>
            <p:cNvSpPr>
              <a:spLocks noChangeArrowheads="1"/>
            </p:cNvSpPr>
            <p:nvPr/>
          </p:nvSpPr>
          <p:spPr bwMode="auto">
            <a:xfrm>
              <a:off x="4541" y="1353"/>
              <a:ext cx="595" cy="327"/>
            </a:xfrm>
            <a:prstGeom prst="rect">
              <a:avLst/>
            </a:prstGeom>
            <a:noFill/>
            <a:ln w="9525">
              <a:noFill/>
              <a:miter lim="800000"/>
              <a:headEnd/>
              <a:tailEnd/>
            </a:ln>
          </p:spPr>
          <p:txBody>
            <a:bodyPr lIns="92075" tIns="46038" rIns="92075" bIns="46038">
              <a:spAutoFit/>
            </a:bodyPr>
            <a:lstStyle/>
            <a:p>
              <a:pPr eaLnBrk="0" hangingPunct="0"/>
              <a:r>
                <a:rPr lang="en-US" altLang="zh-CN" sz="2800" i="1">
                  <a:solidFill>
                    <a:srgbClr val="000000"/>
                  </a:solidFill>
                  <a:latin typeface="Bookman Old Style" pitchFamily="18" charset="0"/>
                </a:rPr>
                <a:t>r</a:t>
              </a:r>
            </a:p>
          </p:txBody>
        </p:sp>
      </p:grpSp>
      <p:grpSp>
        <p:nvGrpSpPr>
          <p:cNvPr id="7" name="Group 44"/>
          <p:cNvGrpSpPr>
            <a:grpSpLocks/>
          </p:cNvGrpSpPr>
          <p:nvPr/>
        </p:nvGrpSpPr>
        <p:grpSpPr bwMode="auto">
          <a:xfrm>
            <a:off x="6994525" y="2095500"/>
            <a:ext cx="2149475" cy="1104900"/>
            <a:chOff x="4406" y="1320"/>
            <a:chExt cx="1354" cy="696"/>
          </a:xfrm>
        </p:grpSpPr>
        <p:sp>
          <p:nvSpPr>
            <p:cNvPr id="53267" name="Line 45"/>
            <p:cNvSpPr>
              <a:spLocks noChangeShapeType="1"/>
            </p:cNvSpPr>
            <p:nvPr/>
          </p:nvSpPr>
          <p:spPr bwMode="auto">
            <a:xfrm>
              <a:off x="5069" y="1729"/>
              <a:ext cx="259" cy="0"/>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sp>
          <p:nvSpPr>
            <p:cNvPr id="53268" name="Line 46"/>
            <p:cNvSpPr>
              <a:spLocks noChangeShapeType="1"/>
            </p:cNvSpPr>
            <p:nvPr/>
          </p:nvSpPr>
          <p:spPr bwMode="auto">
            <a:xfrm>
              <a:off x="4406" y="1607"/>
              <a:ext cx="917" cy="1"/>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sp>
          <p:nvSpPr>
            <p:cNvPr id="53269" name="Line 47"/>
            <p:cNvSpPr>
              <a:spLocks noChangeShapeType="1"/>
            </p:cNvSpPr>
            <p:nvPr/>
          </p:nvSpPr>
          <p:spPr bwMode="auto">
            <a:xfrm>
              <a:off x="5236" y="1320"/>
              <a:ext cx="0" cy="287"/>
            </a:xfrm>
            <a:prstGeom prst="line">
              <a:avLst/>
            </a:prstGeom>
            <a:noFill/>
            <a:ln w="12700">
              <a:solidFill>
                <a:srgbClr val="FF0066"/>
              </a:solidFill>
              <a:round/>
              <a:headEnd type="none" w="sm" len="lg"/>
              <a:tailEnd type="triangle" w="sm" len="lg"/>
            </a:ln>
          </p:spPr>
          <p:txBody>
            <a:bodyPr wrap="none" anchor="ctr"/>
            <a:lstStyle/>
            <a:p>
              <a:endParaRPr lang="zh-CN" altLang="en-US"/>
            </a:p>
          </p:txBody>
        </p:sp>
        <p:sp>
          <p:nvSpPr>
            <p:cNvPr id="53270" name="Line 48"/>
            <p:cNvSpPr>
              <a:spLocks noChangeShapeType="1"/>
            </p:cNvSpPr>
            <p:nvPr/>
          </p:nvSpPr>
          <p:spPr bwMode="auto">
            <a:xfrm flipV="1">
              <a:off x="5236" y="1729"/>
              <a:ext cx="0" cy="287"/>
            </a:xfrm>
            <a:prstGeom prst="line">
              <a:avLst/>
            </a:prstGeom>
            <a:noFill/>
            <a:ln w="12700">
              <a:solidFill>
                <a:srgbClr val="FF0066"/>
              </a:solidFill>
              <a:round/>
              <a:headEnd type="none" w="sm" len="lg"/>
              <a:tailEnd type="triangle" w="sm" len="lg"/>
            </a:ln>
          </p:spPr>
          <p:txBody>
            <a:bodyPr wrap="none" anchor="ctr"/>
            <a:lstStyle/>
            <a:p>
              <a:endParaRPr lang="zh-CN" altLang="en-US"/>
            </a:p>
          </p:txBody>
        </p:sp>
        <p:sp>
          <p:nvSpPr>
            <p:cNvPr id="53271" name="Rectangle 49"/>
            <p:cNvSpPr>
              <a:spLocks noChangeArrowheads="1"/>
            </p:cNvSpPr>
            <p:nvPr/>
          </p:nvSpPr>
          <p:spPr bwMode="auto">
            <a:xfrm>
              <a:off x="5213" y="1344"/>
              <a:ext cx="547" cy="327"/>
            </a:xfrm>
            <a:prstGeom prst="rect">
              <a:avLst/>
            </a:prstGeom>
            <a:noFill/>
            <a:ln w="9525">
              <a:noFill/>
              <a:miter lim="800000"/>
              <a:headEnd/>
              <a:tailEnd/>
            </a:ln>
          </p:spPr>
          <p:txBody>
            <a:bodyPr>
              <a:spAutoFit/>
            </a:bodyPr>
            <a:lstStyle/>
            <a:p>
              <a:r>
                <a:rPr lang="en-US" altLang="zh-CN" sz="2800" i="1">
                  <a:solidFill>
                    <a:srgbClr val="000000"/>
                  </a:solidFill>
                  <a:latin typeface="Bookman Old Style" pitchFamily="18" charset="0"/>
                </a:rPr>
                <a:t>d</a:t>
              </a:r>
            </a:p>
          </p:txBody>
        </p:sp>
      </p:grpSp>
      <p:grpSp>
        <p:nvGrpSpPr>
          <p:cNvPr id="8" name="Group 50"/>
          <p:cNvGrpSpPr>
            <a:grpSpLocks/>
          </p:cNvGrpSpPr>
          <p:nvPr/>
        </p:nvGrpSpPr>
        <p:grpSpPr bwMode="auto">
          <a:xfrm>
            <a:off x="685800" y="3687763"/>
            <a:ext cx="5410200" cy="1646237"/>
            <a:chOff x="2496" y="2971"/>
            <a:chExt cx="3408" cy="1037"/>
          </a:xfrm>
        </p:grpSpPr>
        <p:grpSp>
          <p:nvGrpSpPr>
            <p:cNvPr id="9" name="Group 51"/>
            <p:cNvGrpSpPr>
              <a:grpSpLocks/>
            </p:cNvGrpSpPr>
            <p:nvPr/>
          </p:nvGrpSpPr>
          <p:grpSpPr bwMode="auto">
            <a:xfrm>
              <a:off x="2863" y="2971"/>
              <a:ext cx="3041" cy="1037"/>
              <a:chOff x="2832" y="2971"/>
              <a:chExt cx="3041" cy="1037"/>
            </a:xfrm>
          </p:grpSpPr>
          <p:graphicFrame>
            <p:nvGraphicFramePr>
              <p:cNvPr id="53253" name="Object 52"/>
              <p:cNvGraphicFramePr>
                <a:graphicFrameLocks noChangeAspect="1"/>
              </p:cNvGraphicFramePr>
              <p:nvPr/>
            </p:nvGraphicFramePr>
            <p:xfrm>
              <a:off x="3021" y="2971"/>
              <a:ext cx="1418" cy="677"/>
            </p:xfrm>
            <a:graphic>
              <a:graphicData uri="http://schemas.openxmlformats.org/presentationml/2006/ole">
                <p:oleObj spid="_x0000_s68613" name="公式" r:id="rId6" imgW="1612800" imgH="660240" progId="">
                  <p:embed/>
                </p:oleObj>
              </a:graphicData>
            </a:graphic>
          </p:graphicFrame>
          <p:graphicFrame>
            <p:nvGraphicFramePr>
              <p:cNvPr id="53254" name="Object 53"/>
              <p:cNvGraphicFramePr>
                <a:graphicFrameLocks noChangeAspect="1"/>
              </p:cNvGraphicFramePr>
              <p:nvPr/>
            </p:nvGraphicFramePr>
            <p:xfrm>
              <a:off x="3021" y="3696"/>
              <a:ext cx="1087" cy="312"/>
            </p:xfrm>
            <a:graphic>
              <a:graphicData uri="http://schemas.openxmlformats.org/presentationml/2006/ole">
                <p:oleObj spid="_x0000_s68614" name="公式" r:id="rId7" imgW="1015920" imgH="304560" progId="">
                  <p:embed/>
                </p:oleObj>
              </a:graphicData>
            </a:graphic>
          </p:graphicFrame>
          <p:sp>
            <p:nvSpPr>
              <p:cNvPr id="53264" name="Rectangle 54"/>
              <p:cNvSpPr>
                <a:spLocks noChangeArrowheads="1"/>
              </p:cNvSpPr>
              <p:nvPr/>
            </p:nvSpPr>
            <p:spPr bwMode="auto">
              <a:xfrm>
                <a:off x="4061" y="3657"/>
                <a:ext cx="1812" cy="327"/>
              </a:xfrm>
              <a:prstGeom prst="rect">
                <a:avLst/>
              </a:prstGeom>
              <a:noFill/>
              <a:ln w="9525">
                <a:noFill/>
                <a:miter lim="800000"/>
                <a:headEnd/>
                <a:tailEnd/>
              </a:ln>
            </p:spPr>
            <p:txBody>
              <a:bodyPr>
                <a:spAutoFit/>
              </a:bodyPr>
              <a:lstStyle/>
              <a:p>
                <a:pPr algn="ctr">
                  <a:spcBef>
                    <a:spcPct val="50000"/>
                  </a:spcBef>
                </a:pPr>
                <a:r>
                  <a:rPr lang="zh-CN" altLang="en-US" sz="2800" b="1">
                    <a:solidFill>
                      <a:srgbClr val="000000"/>
                    </a:solidFill>
                    <a:latin typeface="Times New Roman" pitchFamily="18" charset="0"/>
                  </a:rPr>
                  <a:t>暗环半径</a:t>
                </a:r>
              </a:p>
            </p:txBody>
          </p:sp>
          <p:sp>
            <p:nvSpPr>
              <p:cNvPr id="53265" name="Rectangle 55"/>
              <p:cNvSpPr>
                <a:spLocks noChangeArrowheads="1"/>
              </p:cNvSpPr>
              <p:nvPr/>
            </p:nvSpPr>
            <p:spPr bwMode="auto">
              <a:xfrm>
                <a:off x="4202" y="3081"/>
                <a:ext cx="1513" cy="327"/>
              </a:xfrm>
              <a:prstGeom prst="rect">
                <a:avLst/>
              </a:prstGeom>
              <a:noFill/>
              <a:ln w="9525">
                <a:noFill/>
                <a:miter lim="800000"/>
                <a:headEnd/>
                <a:tailEnd/>
              </a:ln>
            </p:spPr>
            <p:txBody>
              <a:bodyPr>
                <a:spAutoFit/>
              </a:bodyPr>
              <a:lstStyle/>
              <a:p>
                <a:pPr algn="ctr">
                  <a:spcBef>
                    <a:spcPct val="50000"/>
                  </a:spcBef>
                </a:pPr>
                <a:r>
                  <a:rPr lang="zh-CN" altLang="en-US" sz="2800" b="1">
                    <a:solidFill>
                      <a:srgbClr val="000000"/>
                    </a:solidFill>
                    <a:latin typeface="Times New Roman" pitchFamily="18" charset="0"/>
                  </a:rPr>
                  <a:t>明环半径</a:t>
                </a:r>
              </a:p>
            </p:txBody>
          </p:sp>
          <p:sp>
            <p:nvSpPr>
              <p:cNvPr id="53266" name="AutoShape 56"/>
              <p:cNvSpPr>
                <a:spLocks/>
              </p:cNvSpPr>
              <p:nvPr/>
            </p:nvSpPr>
            <p:spPr bwMode="auto">
              <a:xfrm>
                <a:off x="2832" y="3264"/>
                <a:ext cx="142" cy="659"/>
              </a:xfrm>
              <a:prstGeom prst="leftBrace">
                <a:avLst>
                  <a:gd name="adj1" fmla="val 38674"/>
                  <a:gd name="adj2" fmla="val 50000"/>
                </a:avLst>
              </a:prstGeom>
              <a:noFill/>
              <a:ln w="28575">
                <a:solidFill>
                  <a:srgbClr val="CC00CC"/>
                </a:solidFill>
                <a:round/>
                <a:headEnd/>
                <a:tailEnd/>
              </a:ln>
            </p:spPr>
            <p:txBody>
              <a:bodyPr wrap="none" anchor="ctr"/>
              <a:lstStyle/>
              <a:p>
                <a:endParaRPr lang="zh-CN" altLang="en-US"/>
              </a:p>
            </p:txBody>
          </p:sp>
        </p:grpSp>
        <p:sp>
          <p:nvSpPr>
            <p:cNvPr id="53263" name="AutoShape 57"/>
            <p:cNvSpPr>
              <a:spLocks noChangeArrowheads="1"/>
            </p:cNvSpPr>
            <p:nvPr/>
          </p:nvSpPr>
          <p:spPr bwMode="auto">
            <a:xfrm>
              <a:off x="2496" y="3552"/>
              <a:ext cx="288" cy="96"/>
            </a:xfrm>
            <a:prstGeom prst="rightArrow">
              <a:avLst>
                <a:gd name="adj1" fmla="val 50000"/>
                <a:gd name="adj2" fmla="val 75000"/>
              </a:avLst>
            </a:prstGeom>
            <a:solidFill>
              <a:srgbClr val="FFCCFF">
                <a:alpha val="50195"/>
              </a:srgbClr>
            </a:solidFill>
            <a:ln w="19050">
              <a:solidFill>
                <a:srgbClr val="CC00CC"/>
              </a:solidFill>
              <a:miter lim="800000"/>
              <a:headEnd/>
              <a:tailEnd/>
            </a:ln>
          </p:spPr>
          <p:txBody>
            <a:bodyPr wrap="none" anchor="ctr"/>
            <a:lstStyle/>
            <a:p>
              <a:endParaRPr lang="zh-CN" altLang="en-US"/>
            </a:p>
          </p:txBody>
        </p:sp>
      </p:grpSp>
      <p:sp>
        <p:nvSpPr>
          <p:cNvPr id="57"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53261"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4790"/>
                                        </p:tgtEl>
                                        <p:attrNameLst>
                                          <p:attrName>style.visibility</p:attrName>
                                        </p:attrNameLst>
                                      </p:cBhvr>
                                      <p:to>
                                        <p:strVal val="visible"/>
                                      </p:to>
                                    </p:set>
                                    <p:animEffect transition="in" filter="blinds(horizontal)">
                                      <p:cBhvr>
                                        <p:cTn id="7" dur="500"/>
                                        <p:tgtEl>
                                          <p:spTgt spid="7479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4791"/>
                                        </p:tgtEl>
                                        <p:attrNameLst>
                                          <p:attrName>style.visibility</p:attrName>
                                        </p:attrNameLst>
                                      </p:cBhvr>
                                      <p:to>
                                        <p:strVal val="visible"/>
                                      </p:to>
                                    </p:set>
                                    <p:animEffect transition="in" filter="blinds(horizontal)">
                                      <p:cBhvr>
                                        <p:cTn id="12" dur="500"/>
                                        <p:tgtEl>
                                          <p:spTgt spid="7479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74792"/>
                                        </p:tgtEl>
                                        <p:attrNameLst>
                                          <p:attrName>style.visibility</p:attrName>
                                        </p:attrNameLst>
                                      </p:cBhvr>
                                      <p:to>
                                        <p:strVal val="visible"/>
                                      </p:to>
                                    </p:set>
                                    <p:animEffect transition="in" filter="blinds(vertical)">
                                      <p:cBhvr>
                                        <p:cTn id="17" dur="500"/>
                                        <p:tgtEl>
                                          <p:spTgt spid="7479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8" name="灯片编号占位符 1"/>
          <p:cNvSpPr>
            <a:spLocks noGrp="1"/>
          </p:cNvSpPr>
          <p:nvPr>
            <p:ph type="sldNum" sz="quarter" idx="10"/>
          </p:nvPr>
        </p:nvSpPr>
        <p:spPr>
          <a:noFill/>
        </p:spPr>
        <p:txBody>
          <a:bodyPr/>
          <a:lstStyle/>
          <a:p>
            <a:fld id="{64091C15-9427-4036-AC5A-93D1415A3CDE}" type="slidenum">
              <a:rPr lang="en-US" altLang="zh-CN" smtClean="0"/>
              <a:pPr/>
              <a:t>74</a:t>
            </a:fld>
            <a:endParaRPr lang="en-US" altLang="zh-CN" smtClean="0"/>
          </a:p>
        </p:txBody>
      </p:sp>
      <p:sp>
        <p:nvSpPr>
          <p:cNvPr id="75780" name="Rectangle 4"/>
          <p:cNvSpPr>
            <a:spLocks noChangeArrowheads="1"/>
          </p:cNvSpPr>
          <p:nvPr/>
        </p:nvSpPr>
        <p:spPr bwMode="auto">
          <a:xfrm>
            <a:off x="609600" y="2895600"/>
            <a:ext cx="7924800" cy="1844675"/>
          </a:xfrm>
          <a:prstGeom prst="rect">
            <a:avLst/>
          </a:prstGeom>
          <a:noFill/>
          <a:ln w="9525">
            <a:noFill/>
            <a:miter lim="800000"/>
            <a:headEnd/>
            <a:tailEnd/>
          </a:ln>
        </p:spPr>
        <p:txBody>
          <a:bodyPr>
            <a:spAutoFit/>
          </a:bodyPr>
          <a:lstStyle/>
          <a:p>
            <a:pPr eaLnBrk="0" hangingPunct="0">
              <a:lnSpc>
                <a:spcPct val="120000"/>
              </a:lnSpc>
            </a:pPr>
            <a:r>
              <a:rPr lang="en-US" altLang="zh-CN" sz="3200" b="1">
                <a:solidFill>
                  <a:srgbClr val="CC0000"/>
                </a:solidFill>
                <a:latin typeface="宋体" pitchFamily="2" charset="-122"/>
              </a:rPr>
              <a:t>    (</a:t>
            </a:r>
            <a:r>
              <a:rPr lang="en-US" altLang="zh-CN" sz="3200" b="1">
                <a:solidFill>
                  <a:srgbClr val="CC0000"/>
                </a:solidFill>
                <a:latin typeface="Times New Roman" pitchFamily="18" charset="0"/>
              </a:rPr>
              <a:t>1</a:t>
            </a:r>
            <a:r>
              <a:rPr lang="en-US" altLang="zh-CN" sz="3200" b="1">
                <a:solidFill>
                  <a:srgbClr val="CC0000"/>
                </a:solidFill>
                <a:latin typeface="宋体" pitchFamily="2" charset="-122"/>
              </a:rPr>
              <a:t>)</a:t>
            </a:r>
            <a:r>
              <a:rPr lang="zh-CN" altLang="en-US" sz="3200" b="1">
                <a:solidFill>
                  <a:srgbClr val="000000"/>
                </a:solidFill>
                <a:latin typeface="Bookman Old Style" pitchFamily="18" charset="0"/>
              </a:rPr>
              <a:t>从反射光中观测，中心点是暗点还是亮点？从透射光中观测，中心点是暗点还是亮点？</a:t>
            </a:r>
          </a:p>
        </p:txBody>
      </p:sp>
      <p:sp>
        <p:nvSpPr>
          <p:cNvPr id="75781" name="Rectangle 5"/>
          <p:cNvSpPr>
            <a:spLocks noChangeArrowheads="1"/>
          </p:cNvSpPr>
          <p:nvPr/>
        </p:nvSpPr>
        <p:spPr bwMode="auto">
          <a:xfrm>
            <a:off x="685800" y="4876800"/>
            <a:ext cx="7924800" cy="1066800"/>
          </a:xfrm>
          <a:prstGeom prst="rect">
            <a:avLst/>
          </a:prstGeom>
          <a:noFill/>
          <a:ln w="9525">
            <a:noFill/>
            <a:miter lim="800000"/>
            <a:headEnd/>
            <a:tailEnd/>
          </a:ln>
        </p:spPr>
        <p:txBody>
          <a:bodyPr>
            <a:spAutoFit/>
          </a:bodyPr>
          <a:lstStyle/>
          <a:p>
            <a:pPr eaLnBrk="0" hangingPunct="0"/>
            <a:r>
              <a:rPr lang="en-US" altLang="zh-CN" sz="3200" b="1">
                <a:solidFill>
                  <a:srgbClr val="CC0000"/>
                </a:solidFill>
                <a:latin typeface="宋体" pitchFamily="2" charset="-122"/>
              </a:rPr>
              <a:t>    (</a:t>
            </a:r>
            <a:r>
              <a:rPr lang="en-US" altLang="zh-CN" sz="3200" b="1">
                <a:solidFill>
                  <a:srgbClr val="CC0000"/>
                </a:solidFill>
                <a:latin typeface="Times New Roman" pitchFamily="18" charset="0"/>
              </a:rPr>
              <a:t>2</a:t>
            </a:r>
            <a:r>
              <a:rPr lang="en-US" altLang="zh-CN" sz="3200" b="1">
                <a:solidFill>
                  <a:srgbClr val="CC0000"/>
                </a:solidFill>
                <a:latin typeface="宋体" pitchFamily="2" charset="-122"/>
              </a:rPr>
              <a:t>)</a:t>
            </a:r>
            <a:r>
              <a:rPr lang="zh-CN" altLang="en-US" sz="3200" b="1">
                <a:solidFill>
                  <a:srgbClr val="000000"/>
                </a:solidFill>
                <a:latin typeface="Bookman Old Style" pitchFamily="18" charset="0"/>
              </a:rPr>
              <a:t>属于等厚干涉，条纹间距不等，为什么？</a:t>
            </a:r>
          </a:p>
        </p:txBody>
      </p:sp>
      <p:grpSp>
        <p:nvGrpSpPr>
          <p:cNvPr id="2" name="Group 6"/>
          <p:cNvGrpSpPr>
            <a:grpSpLocks/>
          </p:cNvGrpSpPr>
          <p:nvPr/>
        </p:nvGrpSpPr>
        <p:grpSpPr bwMode="auto">
          <a:xfrm>
            <a:off x="685800" y="990600"/>
            <a:ext cx="7848600" cy="1752600"/>
            <a:chOff x="288" y="528"/>
            <a:chExt cx="4896" cy="1104"/>
          </a:xfrm>
        </p:grpSpPr>
        <p:sp>
          <p:nvSpPr>
            <p:cNvPr id="75783" name="Rectangle 7"/>
            <p:cNvSpPr>
              <a:spLocks noChangeArrowheads="1"/>
            </p:cNvSpPr>
            <p:nvPr/>
          </p:nvSpPr>
          <p:spPr bwMode="auto">
            <a:xfrm>
              <a:off x="864" y="528"/>
              <a:ext cx="4320" cy="1104"/>
            </a:xfrm>
            <a:prstGeom prst="rect">
              <a:avLst/>
            </a:prstGeom>
            <a:gradFill rotWithShape="0">
              <a:gsLst>
                <a:gs pos="0">
                  <a:schemeClr val="accent1"/>
                </a:gs>
                <a:gs pos="50000">
                  <a:schemeClr val="bg1"/>
                </a:gs>
                <a:gs pos="100000">
                  <a:schemeClr val="accent1"/>
                </a:gs>
              </a:gsLst>
              <a:lin ang="5400000" scaled="1"/>
            </a:gradFill>
            <a:ln w="9525">
              <a:solidFill>
                <a:schemeClr val="tx1"/>
              </a:solidFill>
              <a:miter lim="800000"/>
              <a:headEnd/>
              <a:tailEnd/>
            </a:ln>
            <a:effectLst/>
          </p:spPr>
          <p:txBody>
            <a:bodyPr wrap="none" anchor="ctr"/>
            <a:lstStyle/>
            <a:p>
              <a:pPr>
                <a:defRPr/>
              </a:pPr>
              <a:endParaRPr lang="zh-CN" altLang="en-US"/>
            </a:p>
          </p:txBody>
        </p:sp>
        <p:graphicFrame>
          <p:nvGraphicFramePr>
            <p:cNvPr id="54274" name="Object 8"/>
            <p:cNvGraphicFramePr>
              <a:graphicFrameLocks noChangeAspect="1"/>
            </p:cNvGraphicFramePr>
            <p:nvPr/>
          </p:nvGraphicFramePr>
          <p:xfrm>
            <a:off x="3749" y="1249"/>
            <a:ext cx="1339" cy="306"/>
          </p:xfrm>
          <a:graphic>
            <a:graphicData uri="http://schemas.openxmlformats.org/presentationml/2006/ole">
              <p:oleObj spid="_x0000_s69634" name="公式" r:id="rId3" imgW="1358640" imgH="304560" progId="">
                <p:embed/>
              </p:oleObj>
            </a:graphicData>
          </a:graphic>
        </p:graphicFrame>
        <p:sp>
          <p:nvSpPr>
            <p:cNvPr id="54285" name="Rectangle 9"/>
            <p:cNvSpPr>
              <a:spLocks noChangeArrowheads="1"/>
            </p:cNvSpPr>
            <p:nvPr/>
          </p:nvSpPr>
          <p:spPr bwMode="auto">
            <a:xfrm>
              <a:off x="827" y="1216"/>
              <a:ext cx="1137" cy="365"/>
            </a:xfrm>
            <a:prstGeom prst="rect">
              <a:avLst/>
            </a:prstGeom>
            <a:noFill/>
            <a:ln w="9525">
              <a:noFill/>
              <a:miter lim="800000"/>
              <a:headEnd/>
              <a:tailEnd/>
            </a:ln>
          </p:spPr>
          <p:txBody>
            <a:bodyPr wrap="none">
              <a:spAutoFit/>
            </a:bodyPr>
            <a:lstStyle/>
            <a:p>
              <a:pPr algn="ctr">
                <a:spcBef>
                  <a:spcPct val="50000"/>
                </a:spcBef>
              </a:pPr>
              <a:r>
                <a:rPr lang="zh-CN" altLang="en-US" sz="3200" b="1">
                  <a:solidFill>
                    <a:srgbClr val="000000"/>
                  </a:solidFill>
                  <a:latin typeface="Times New Roman" pitchFamily="18" charset="0"/>
                </a:rPr>
                <a:t>暗环半径</a:t>
              </a:r>
            </a:p>
          </p:txBody>
        </p:sp>
        <p:sp>
          <p:nvSpPr>
            <p:cNvPr id="54286" name="Rectangle 10"/>
            <p:cNvSpPr>
              <a:spLocks noChangeArrowheads="1"/>
            </p:cNvSpPr>
            <p:nvPr/>
          </p:nvSpPr>
          <p:spPr bwMode="auto">
            <a:xfrm>
              <a:off x="827" y="701"/>
              <a:ext cx="1137" cy="365"/>
            </a:xfrm>
            <a:prstGeom prst="rect">
              <a:avLst/>
            </a:prstGeom>
            <a:noFill/>
            <a:ln w="9525">
              <a:noFill/>
              <a:miter lim="800000"/>
              <a:headEnd/>
              <a:tailEnd/>
            </a:ln>
          </p:spPr>
          <p:txBody>
            <a:bodyPr wrap="none">
              <a:spAutoFit/>
            </a:bodyPr>
            <a:lstStyle/>
            <a:p>
              <a:pPr algn="ctr">
                <a:spcBef>
                  <a:spcPct val="50000"/>
                </a:spcBef>
              </a:pPr>
              <a:r>
                <a:rPr lang="zh-CN" altLang="en-US" sz="3200" b="1">
                  <a:solidFill>
                    <a:srgbClr val="000000"/>
                  </a:solidFill>
                  <a:latin typeface="Times New Roman" pitchFamily="18" charset="0"/>
                </a:rPr>
                <a:t>明环半径</a:t>
              </a:r>
            </a:p>
          </p:txBody>
        </p:sp>
        <p:graphicFrame>
          <p:nvGraphicFramePr>
            <p:cNvPr id="54275" name="Object 11"/>
            <p:cNvGraphicFramePr>
              <a:graphicFrameLocks noChangeAspect="1"/>
            </p:cNvGraphicFramePr>
            <p:nvPr/>
          </p:nvGraphicFramePr>
          <p:xfrm>
            <a:off x="3764" y="691"/>
            <a:ext cx="1324" cy="301"/>
          </p:xfrm>
          <a:graphic>
            <a:graphicData uri="http://schemas.openxmlformats.org/presentationml/2006/ole">
              <p:oleObj spid="_x0000_s69635" name="公式" r:id="rId4" imgW="1358640" imgH="304560" progId="">
                <p:embed/>
              </p:oleObj>
            </a:graphicData>
          </a:graphic>
        </p:graphicFrame>
        <p:graphicFrame>
          <p:nvGraphicFramePr>
            <p:cNvPr id="54276" name="Object 12"/>
            <p:cNvGraphicFramePr>
              <a:graphicFrameLocks noChangeAspect="1"/>
            </p:cNvGraphicFramePr>
            <p:nvPr/>
          </p:nvGraphicFramePr>
          <p:xfrm>
            <a:off x="2160" y="528"/>
            <a:ext cx="1438" cy="679"/>
          </p:xfrm>
          <a:graphic>
            <a:graphicData uri="http://schemas.openxmlformats.org/presentationml/2006/ole">
              <p:oleObj spid="_x0000_s69636" name="公式" r:id="rId5" imgW="1612800" imgH="660240" progId="">
                <p:embed/>
              </p:oleObj>
            </a:graphicData>
          </a:graphic>
        </p:graphicFrame>
        <p:graphicFrame>
          <p:nvGraphicFramePr>
            <p:cNvPr id="54277" name="Object 13"/>
            <p:cNvGraphicFramePr>
              <a:graphicFrameLocks noChangeAspect="1"/>
            </p:cNvGraphicFramePr>
            <p:nvPr/>
          </p:nvGraphicFramePr>
          <p:xfrm>
            <a:off x="2209" y="1249"/>
            <a:ext cx="1191" cy="335"/>
          </p:xfrm>
          <a:graphic>
            <a:graphicData uri="http://schemas.openxmlformats.org/presentationml/2006/ole">
              <p:oleObj spid="_x0000_s69637" name="公式" r:id="rId6" imgW="1015920" imgH="304560" progId="">
                <p:embed/>
              </p:oleObj>
            </a:graphicData>
          </a:graphic>
        </p:graphicFrame>
        <p:grpSp>
          <p:nvGrpSpPr>
            <p:cNvPr id="3" name="Group 14"/>
            <p:cNvGrpSpPr>
              <a:grpSpLocks/>
            </p:cNvGrpSpPr>
            <p:nvPr/>
          </p:nvGrpSpPr>
          <p:grpSpPr bwMode="auto">
            <a:xfrm>
              <a:off x="288" y="672"/>
              <a:ext cx="432" cy="764"/>
              <a:chOff x="0" y="2256"/>
              <a:chExt cx="768" cy="480"/>
            </a:xfrm>
          </p:grpSpPr>
          <p:sp>
            <p:nvSpPr>
              <p:cNvPr id="75791" name="AutoShape 15"/>
              <p:cNvSpPr>
                <a:spLocks noChangeArrowheads="1"/>
              </p:cNvSpPr>
              <p:nvPr/>
            </p:nvSpPr>
            <p:spPr bwMode="auto">
              <a:xfrm>
                <a:off x="0" y="2256"/>
                <a:ext cx="768" cy="480"/>
              </a:xfrm>
              <a:prstGeom prst="horizontalScroll">
                <a:avLst>
                  <a:gd name="adj" fmla="val 11755"/>
                </a:avLst>
              </a:prstGeom>
              <a:solidFill>
                <a:schemeClr val="accent1"/>
              </a:solidFill>
              <a:ln w="9525">
                <a:solidFill>
                  <a:schemeClr val="tx1"/>
                </a:solidFill>
                <a:round/>
                <a:headEnd/>
                <a:tailEnd/>
              </a:ln>
              <a:effectLst>
                <a:outerShdw dist="68392" dir="17508085" algn="ctr" rotWithShape="0">
                  <a:schemeClr val="tx2"/>
                </a:outerShdw>
              </a:effectLst>
            </p:spPr>
            <p:txBody>
              <a:bodyPr wrap="none" anchor="ctr"/>
              <a:lstStyle/>
              <a:p>
                <a:pPr algn="ctr">
                  <a:defRPr/>
                </a:pPr>
                <a:endParaRPr lang="zh-CN" altLang="zh-CN" sz="2800" b="1">
                  <a:solidFill>
                    <a:srgbClr val="1C1C1C"/>
                  </a:solidFill>
                  <a:latin typeface="Times New Roman" pitchFamily="18" charset="0"/>
                </a:endParaRPr>
              </a:p>
            </p:txBody>
          </p:sp>
          <p:sp>
            <p:nvSpPr>
              <p:cNvPr id="54289" name="Text Box 16"/>
              <p:cNvSpPr txBox="1">
                <a:spLocks noChangeArrowheads="1"/>
              </p:cNvSpPr>
              <p:nvPr/>
            </p:nvSpPr>
            <p:spPr bwMode="auto">
              <a:xfrm>
                <a:off x="144" y="2304"/>
                <a:ext cx="576" cy="422"/>
              </a:xfrm>
              <a:prstGeom prst="rect">
                <a:avLst/>
              </a:prstGeom>
              <a:noFill/>
              <a:ln w="9525">
                <a:noFill/>
                <a:miter lim="800000"/>
                <a:headEnd/>
                <a:tailEnd/>
              </a:ln>
            </p:spPr>
            <p:txBody>
              <a:bodyPr>
                <a:spAutoFit/>
              </a:bodyPr>
              <a:lstStyle/>
              <a:p>
                <a:r>
                  <a:rPr lang="zh-CN" altLang="en-US" sz="3200" b="1">
                    <a:solidFill>
                      <a:srgbClr val="CC3300"/>
                    </a:solidFill>
                    <a:latin typeface="Times New Roman" pitchFamily="18" charset="0"/>
                  </a:rPr>
                  <a:t>讨论</a:t>
                </a:r>
              </a:p>
            </p:txBody>
          </p:sp>
        </p:grpSp>
      </p:grpSp>
      <p:sp>
        <p:nvSpPr>
          <p:cNvPr id="16"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54283"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5780"/>
                                        </p:tgtEl>
                                        <p:attrNameLst>
                                          <p:attrName>style.visibility</p:attrName>
                                        </p:attrNameLst>
                                      </p:cBhvr>
                                      <p:to>
                                        <p:strVal val="visible"/>
                                      </p:to>
                                    </p:set>
                                    <p:animEffect transition="in" filter="box(out)">
                                      <p:cBhvr>
                                        <p:cTn id="7" dur="500"/>
                                        <p:tgtEl>
                                          <p:spTgt spid="7578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75781"/>
                                        </p:tgtEl>
                                        <p:attrNameLst>
                                          <p:attrName>style.visibility</p:attrName>
                                        </p:attrNameLst>
                                      </p:cBhvr>
                                      <p:to>
                                        <p:strVal val="visible"/>
                                      </p:to>
                                    </p:set>
                                    <p:animEffect transition="in" filter="blinds(vertical)">
                                      <p:cBhvr>
                                        <p:cTn id="12" dur="500"/>
                                        <p:tgtEl>
                                          <p:spTgt spid="75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0" grpId="0" autoUpdateAnimBg="0"/>
      <p:bldP spid="75781"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灯片编号占位符 1"/>
          <p:cNvSpPr>
            <a:spLocks noGrp="1"/>
          </p:cNvSpPr>
          <p:nvPr>
            <p:ph type="sldNum" sz="quarter" idx="10"/>
          </p:nvPr>
        </p:nvSpPr>
        <p:spPr>
          <a:noFill/>
        </p:spPr>
        <p:txBody>
          <a:bodyPr/>
          <a:lstStyle/>
          <a:p>
            <a:fld id="{BB8E42CD-8314-474E-BDC5-C80208CD8F90}" type="slidenum">
              <a:rPr lang="en-US" altLang="zh-CN" smtClean="0"/>
              <a:pPr/>
              <a:t>75</a:t>
            </a:fld>
            <a:endParaRPr lang="en-US" altLang="zh-CN" smtClean="0"/>
          </a:p>
        </p:txBody>
      </p:sp>
      <p:sp>
        <p:nvSpPr>
          <p:cNvPr id="76804" name="Rectangle 4"/>
          <p:cNvSpPr>
            <a:spLocks noChangeArrowheads="1"/>
          </p:cNvSpPr>
          <p:nvPr/>
        </p:nvSpPr>
        <p:spPr bwMode="auto">
          <a:xfrm>
            <a:off x="533400" y="2514600"/>
            <a:ext cx="8001000" cy="1260475"/>
          </a:xfrm>
          <a:prstGeom prst="rect">
            <a:avLst/>
          </a:prstGeom>
          <a:noFill/>
          <a:ln w="9525">
            <a:noFill/>
            <a:miter lim="800000"/>
            <a:headEnd/>
            <a:tailEnd/>
          </a:ln>
        </p:spPr>
        <p:txBody>
          <a:bodyPr lIns="92075" tIns="46038" rIns="92075" bIns="46038">
            <a:spAutoFit/>
          </a:bodyPr>
          <a:lstStyle/>
          <a:p>
            <a:pPr eaLnBrk="0" hangingPunct="0">
              <a:lnSpc>
                <a:spcPct val="120000"/>
              </a:lnSpc>
            </a:pPr>
            <a:r>
              <a:rPr lang="en-US" altLang="zh-CN" sz="3200" b="1">
                <a:solidFill>
                  <a:srgbClr val="CC0000"/>
                </a:solidFill>
                <a:latin typeface="宋体" pitchFamily="2" charset="-122"/>
              </a:rPr>
              <a:t>    (</a:t>
            </a:r>
            <a:r>
              <a:rPr lang="en-US" altLang="zh-CN" sz="3200" b="1">
                <a:solidFill>
                  <a:srgbClr val="CC0000"/>
                </a:solidFill>
                <a:latin typeface="Times New Roman" pitchFamily="18" charset="0"/>
              </a:rPr>
              <a:t>4</a:t>
            </a:r>
            <a:r>
              <a:rPr lang="en-US" altLang="zh-CN" sz="3200" b="1">
                <a:solidFill>
                  <a:srgbClr val="CC0000"/>
                </a:solidFill>
                <a:latin typeface="宋体" pitchFamily="2" charset="-122"/>
              </a:rPr>
              <a:t>)</a:t>
            </a:r>
            <a:r>
              <a:rPr lang="zh-CN" altLang="en-US" sz="3200" b="1">
                <a:solidFill>
                  <a:srgbClr val="000000"/>
                </a:solidFill>
                <a:latin typeface="Bookman Old Style" pitchFamily="18" charset="0"/>
              </a:rPr>
              <a:t>应用例子：可以用来测量光波波长，用于检测透镜质量，曲率半径等</a:t>
            </a:r>
            <a:r>
              <a:rPr lang="en-US" altLang="zh-CN" sz="3200" b="1">
                <a:solidFill>
                  <a:srgbClr val="000000"/>
                </a:solidFill>
                <a:latin typeface="Bookman Old Style" pitchFamily="18" charset="0"/>
              </a:rPr>
              <a:t>.</a:t>
            </a:r>
          </a:p>
        </p:txBody>
      </p:sp>
      <p:sp>
        <p:nvSpPr>
          <p:cNvPr id="55301" name="Rectangle 5"/>
          <p:cNvSpPr>
            <a:spLocks noChangeArrowheads="1"/>
          </p:cNvSpPr>
          <p:nvPr/>
        </p:nvSpPr>
        <p:spPr bwMode="auto">
          <a:xfrm>
            <a:off x="609600" y="914400"/>
            <a:ext cx="7924800" cy="1260475"/>
          </a:xfrm>
          <a:prstGeom prst="rect">
            <a:avLst/>
          </a:prstGeom>
          <a:noFill/>
          <a:ln w="9525">
            <a:noFill/>
            <a:miter lim="800000"/>
            <a:headEnd/>
            <a:tailEnd/>
          </a:ln>
        </p:spPr>
        <p:txBody>
          <a:bodyPr>
            <a:spAutoFit/>
          </a:bodyPr>
          <a:lstStyle/>
          <a:p>
            <a:pPr>
              <a:lnSpc>
                <a:spcPct val="120000"/>
              </a:lnSpc>
              <a:spcBef>
                <a:spcPct val="50000"/>
              </a:spcBef>
            </a:pPr>
            <a:r>
              <a:rPr lang="en-US" altLang="zh-CN" sz="3200" b="1">
                <a:solidFill>
                  <a:srgbClr val="CC0000"/>
                </a:solidFill>
                <a:latin typeface="宋体" pitchFamily="2" charset="-122"/>
              </a:rPr>
              <a:t>    (</a:t>
            </a:r>
            <a:r>
              <a:rPr lang="en-US" altLang="zh-CN" sz="3200" b="1">
                <a:solidFill>
                  <a:srgbClr val="CC0000"/>
                </a:solidFill>
                <a:latin typeface="Times New Roman" pitchFamily="18" charset="0"/>
              </a:rPr>
              <a:t>3</a:t>
            </a:r>
            <a:r>
              <a:rPr lang="en-US" altLang="zh-CN" sz="3200" b="1">
                <a:solidFill>
                  <a:srgbClr val="CC0000"/>
                </a:solidFill>
                <a:latin typeface="宋体" pitchFamily="2" charset="-122"/>
              </a:rPr>
              <a:t>)</a:t>
            </a:r>
            <a:r>
              <a:rPr lang="zh-CN" altLang="en-US" sz="3200" b="1">
                <a:solidFill>
                  <a:srgbClr val="000000"/>
                </a:solidFill>
                <a:latin typeface="Bookman Old Style" pitchFamily="18" charset="0"/>
              </a:rPr>
              <a:t>将牛顿环置于       的液体中，条纹如何变？</a:t>
            </a:r>
          </a:p>
        </p:txBody>
      </p:sp>
      <p:graphicFrame>
        <p:nvGraphicFramePr>
          <p:cNvPr id="55298" name="Object 6"/>
          <p:cNvGraphicFramePr>
            <a:graphicFrameLocks noChangeAspect="1"/>
          </p:cNvGraphicFramePr>
          <p:nvPr/>
        </p:nvGraphicFramePr>
        <p:xfrm>
          <a:off x="4876800" y="1066800"/>
          <a:ext cx="762000" cy="358775"/>
        </p:xfrm>
        <a:graphic>
          <a:graphicData uri="http://schemas.openxmlformats.org/presentationml/2006/ole">
            <p:oleObj spid="_x0000_s70658" name="公式" r:id="rId3" imgW="507960" imgH="241200" progId="">
              <p:embed/>
            </p:oleObj>
          </a:graphicData>
        </a:graphic>
      </p:graphicFrame>
      <p:grpSp>
        <p:nvGrpSpPr>
          <p:cNvPr id="2" name="Group 7"/>
          <p:cNvGrpSpPr>
            <a:grpSpLocks/>
          </p:cNvGrpSpPr>
          <p:nvPr/>
        </p:nvGrpSpPr>
        <p:grpSpPr bwMode="auto">
          <a:xfrm>
            <a:off x="2819400" y="3962400"/>
            <a:ext cx="3352800" cy="1524000"/>
            <a:chOff x="3408" y="3024"/>
            <a:chExt cx="2112" cy="960"/>
          </a:xfrm>
        </p:grpSpPr>
        <p:grpSp>
          <p:nvGrpSpPr>
            <p:cNvPr id="3" name="Group 8"/>
            <p:cNvGrpSpPr>
              <a:grpSpLocks/>
            </p:cNvGrpSpPr>
            <p:nvPr/>
          </p:nvGrpSpPr>
          <p:grpSpPr bwMode="auto">
            <a:xfrm>
              <a:off x="3408" y="3360"/>
              <a:ext cx="2112" cy="624"/>
              <a:chOff x="3360" y="3264"/>
              <a:chExt cx="2112" cy="624"/>
            </a:xfrm>
          </p:grpSpPr>
          <p:sp>
            <p:nvSpPr>
              <p:cNvPr id="55321" name="Rectangle 9"/>
              <p:cNvSpPr>
                <a:spLocks noChangeArrowheads="1"/>
              </p:cNvSpPr>
              <p:nvPr/>
            </p:nvSpPr>
            <p:spPr bwMode="auto">
              <a:xfrm>
                <a:off x="3552" y="3368"/>
                <a:ext cx="1720" cy="520"/>
              </a:xfrm>
              <a:prstGeom prst="rect">
                <a:avLst/>
              </a:prstGeom>
              <a:solidFill>
                <a:srgbClr val="66CCFF"/>
              </a:solidFill>
              <a:ln w="19050">
                <a:solidFill>
                  <a:schemeClr val="tx1"/>
                </a:solidFill>
                <a:miter lim="800000"/>
                <a:headEnd/>
                <a:tailEnd/>
              </a:ln>
            </p:spPr>
            <p:txBody>
              <a:bodyPr wrap="none" anchor="ctr"/>
              <a:lstStyle/>
              <a:p>
                <a:endParaRPr lang="zh-CN" altLang="en-US"/>
              </a:p>
            </p:txBody>
          </p:sp>
          <p:sp>
            <p:nvSpPr>
              <p:cNvPr id="55322" name="Arc 10"/>
              <p:cNvSpPr>
                <a:spLocks/>
              </p:cNvSpPr>
              <p:nvPr/>
            </p:nvSpPr>
            <p:spPr bwMode="auto">
              <a:xfrm>
                <a:off x="3360" y="3264"/>
                <a:ext cx="2112" cy="289"/>
              </a:xfrm>
              <a:custGeom>
                <a:avLst/>
                <a:gdLst>
                  <a:gd name="T0" fmla="*/ 0 w 43200"/>
                  <a:gd name="T1" fmla="*/ 0 h 27030"/>
                  <a:gd name="T2" fmla="*/ 0 w 43200"/>
                  <a:gd name="T3" fmla="*/ 0 h 27030"/>
                  <a:gd name="T4" fmla="*/ 0 w 43200"/>
                  <a:gd name="T5" fmla="*/ 0 h 27030"/>
                  <a:gd name="T6" fmla="*/ 0 60000 65536"/>
                  <a:gd name="T7" fmla="*/ 0 60000 65536"/>
                  <a:gd name="T8" fmla="*/ 0 60000 65536"/>
                  <a:gd name="T9" fmla="*/ 0 w 43200"/>
                  <a:gd name="T10" fmla="*/ 0 h 27030"/>
                  <a:gd name="T11" fmla="*/ 43200 w 43200"/>
                  <a:gd name="T12" fmla="*/ 27030 h 27030"/>
                </a:gdLst>
                <a:ahLst/>
                <a:cxnLst>
                  <a:cxn ang="T6">
                    <a:pos x="T0" y="T1"/>
                  </a:cxn>
                  <a:cxn ang="T7">
                    <a:pos x="T2" y="T3"/>
                  </a:cxn>
                  <a:cxn ang="T8">
                    <a:pos x="T4" y="T5"/>
                  </a:cxn>
                </a:cxnLst>
                <a:rect l="T9" t="T10" r="T11" b="T12"/>
                <a:pathLst>
                  <a:path w="43200" h="27030" fill="none" extrusionOk="0">
                    <a:moveTo>
                      <a:pt x="42506" y="-1"/>
                    </a:moveTo>
                    <a:cubicBezTo>
                      <a:pt x="42966" y="1773"/>
                      <a:pt x="43200" y="3597"/>
                      <a:pt x="43200" y="5430"/>
                    </a:cubicBezTo>
                    <a:cubicBezTo>
                      <a:pt x="43200" y="17359"/>
                      <a:pt x="33529" y="27030"/>
                      <a:pt x="21600" y="27030"/>
                    </a:cubicBezTo>
                    <a:cubicBezTo>
                      <a:pt x="9670" y="27030"/>
                      <a:pt x="0" y="17359"/>
                      <a:pt x="0" y="5430"/>
                    </a:cubicBezTo>
                    <a:cubicBezTo>
                      <a:pt x="-1" y="4971"/>
                      <a:pt x="14" y="4514"/>
                      <a:pt x="43" y="4056"/>
                    </a:cubicBezTo>
                  </a:path>
                  <a:path w="43200" h="27030" stroke="0" extrusionOk="0">
                    <a:moveTo>
                      <a:pt x="42506" y="-1"/>
                    </a:moveTo>
                    <a:cubicBezTo>
                      <a:pt x="42966" y="1773"/>
                      <a:pt x="43200" y="3597"/>
                      <a:pt x="43200" y="5430"/>
                    </a:cubicBezTo>
                    <a:cubicBezTo>
                      <a:pt x="43200" y="17359"/>
                      <a:pt x="33529" y="27030"/>
                      <a:pt x="21600" y="27030"/>
                    </a:cubicBezTo>
                    <a:cubicBezTo>
                      <a:pt x="9670" y="27030"/>
                      <a:pt x="0" y="17359"/>
                      <a:pt x="0" y="5430"/>
                    </a:cubicBezTo>
                    <a:cubicBezTo>
                      <a:pt x="-1" y="4971"/>
                      <a:pt x="14" y="4514"/>
                      <a:pt x="43" y="4056"/>
                    </a:cubicBezTo>
                    <a:lnTo>
                      <a:pt x="21600" y="5430"/>
                    </a:lnTo>
                    <a:close/>
                  </a:path>
                </a:pathLst>
              </a:custGeom>
              <a:solidFill>
                <a:schemeClr val="bg1"/>
              </a:solidFill>
              <a:ln w="9525" cap="rnd">
                <a:noFill/>
                <a:round/>
                <a:headEnd type="none" w="sm" len="lg"/>
                <a:tailEnd type="none" w="sm" len="lg"/>
              </a:ln>
            </p:spPr>
            <p:txBody>
              <a:bodyPr wrap="none" anchor="ctr"/>
              <a:lstStyle/>
              <a:p>
                <a:endParaRPr lang="zh-CN" altLang="en-US"/>
              </a:p>
            </p:txBody>
          </p:sp>
          <p:sp>
            <p:nvSpPr>
              <p:cNvPr id="55323" name="Arc 11"/>
              <p:cNvSpPr>
                <a:spLocks/>
              </p:cNvSpPr>
              <p:nvPr/>
            </p:nvSpPr>
            <p:spPr bwMode="auto">
              <a:xfrm>
                <a:off x="3543" y="3360"/>
                <a:ext cx="1745" cy="192"/>
              </a:xfrm>
              <a:custGeom>
                <a:avLst/>
                <a:gdLst>
                  <a:gd name="T0" fmla="*/ 0 w 38235"/>
                  <a:gd name="T1" fmla="*/ 0 h 21600"/>
                  <a:gd name="T2" fmla="*/ 0 w 38235"/>
                  <a:gd name="T3" fmla="*/ 0 h 21600"/>
                  <a:gd name="T4" fmla="*/ 0 w 38235"/>
                  <a:gd name="T5" fmla="*/ 0 h 21600"/>
                  <a:gd name="T6" fmla="*/ 0 60000 65536"/>
                  <a:gd name="T7" fmla="*/ 0 60000 65536"/>
                  <a:gd name="T8" fmla="*/ 0 60000 65536"/>
                  <a:gd name="T9" fmla="*/ 0 w 38235"/>
                  <a:gd name="T10" fmla="*/ 0 h 21600"/>
                  <a:gd name="T11" fmla="*/ 38235 w 38235"/>
                  <a:gd name="T12" fmla="*/ 21600 h 21600"/>
                </a:gdLst>
                <a:ahLst/>
                <a:cxnLst>
                  <a:cxn ang="T6">
                    <a:pos x="T0" y="T1"/>
                  </a:cxn>
                  <a:cxn ang="T7">
                    <a:pos x="T2" y="T3"/>
                  </a:cxn>
                  <a:cxn ang="T8">
                    <a:pos x="T4" y="T5"/>
                  </a:cxn>
                </a:cxnLst>
                <a:rect l="T9" t="T10" r="T11" b="T12"/>
                <a:pathLst>
                  <a:path w="38235" h="21600" fill="none" extrusionOk="0">
                    <a:moveTo>
                      <a:pt x="38234" y="10503"/>
                    </a:moveTo>
                    <a:cubicBezTo>
                      <a:pt x="34423" y="17353"/>
                      <a:pt x="27199" y="21599"/>
                      <a:pt x="19361" y="21600"/>
                    </a:cubicBezTo>
                    <a:cubicBezTo>
                      <a:pt x="11146" y="21600"/>
                      <a:pt x="3642" y="16940"/>
                      <a:pt x="0" y="9576"/>
                    </a:cubicBezTo>
                  </a:path>
                  <a:path w="38235" h="21600" stroke="0" extrusionOk="0">
                    <a:moveTo>
                      <a:pt x="38234" y="10503"/>
                    </a:moveTo>
                    <a:cubicBezTo>
                      <a:pt x="34423" y="17353"/>
                      <a:pt x="27199" y="21599"/>
                      <a:pt x="19361" y="21600"/>
                    </a:cubicBezTo>
                    <a:cubicBezTo>
                      <a:pt x="11146" y="21600"/>
                      <a:pt x="3642" y="16940"/>
                      <a:pt x="0" y="9576"/>
                    </a:cubicBezTo>
                    <a:lnTo>
                      <a:pt x="19361" y="0"/>
                    </a:lnTo>
                    <a:close/>
                  </a:path>
                </a:pathLst>
              </a:custGeom>
              <a:noFill/>
              <a:ln w="19050" cap="rnd">
                <a:solidFill>
                  <a:schemeClr val="tx1"/>
                </a:solidFill>
                <a:round/>
                <a:headEnd type="none" w="sm" len="lg"/>
                <a:tailEnd type="none" w="sm" len="lg"/>
              </a:ln>
            </p:spPr>
            <p:txBody>
              <a:bodyPr wrap="none" anchor="ctr"/>
              <a:lstStyle/>
              <a:p>
                <a:endParaRPr lang="zh-CN" altLang="en-US"/>
              </a:p>
            </p:txBody>
          </p:sp>
        </p:grpSp>
        <p:sp>
          <p:nvSpPr>
            <p:cNvPr id="55306" name="Line 12"/>
            <p:cNvSpPr>
              <a:spLocks noChangeShapeType="1"/>
            </p:cNvSpPr>
            <p:nvPr/>
          </p:nvSpPr>
          <p:spPr bwMode="auto">
            <a:xfrm>
              <a:off x="3792" y="3312"/>
              <a:ext cx="0" cy="288"/>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sp>
          <p:nvSpPr>
            <p:cNvPr id="55307" name="Line 13"/>
            <p:cNvSpPr>
              <a:spLocks noChangeShapeType="1"/>
            </p:cNvSpPr>
            <p:nvPr/>
          </p:nvSpPr>
          <p:spPr bwMode="auto">
            <a:xfrm>
              <a:off x="4128" y="3312"/>
              <a:ext cx="0" cy="336"/>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sp>
          <p:nvSpPr>
            <p:cNvPr id="55308" name="Line 14"/>
            <p:cNvSpPr>
              <a:spLocks noChangeShapeType="1"/>
            </p:cNvSpPr>
            <p:nvPr/>
          </p:nvSpPr>
          <p:spPr bwMode="auto">
            <a:xfrm>
              <a:off x="5136" y="3312"/>
              <a:ext cx="0" cy="288"/>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sp>
          <p:nvSpPr>
            <p:cNvPr id="55309" name="Line 15"/>
            <p:cNvSpPr>
              <a:spLocks noChangeShapeType="1"/>
            </p:cNvSpPr>
            <p:nvPr/>
          </p:nvSpPr>
          <p:spPr bwMode="auto">
            <a:xfrm>
              <a:off x="4464" y="3312"/>
              <a:ext cx="0" cy="336"/>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sp>
          <p:nvSpPr>
            <p:cNvPr id="55310" name="Line 16"/>
            <p:cNvSpPr>
              <a:spLocks noChangeShapeType="1"/>
            </p:cNvSpPr>
            <p:nvPr/>
          </p:nvSpPr>
          <p:spPr bwMode="auto">
            <a:xfrm>
              <a:off x="4800" y="3312"/>
              <a:ext cx="0" cy="336"/>
            </a:xfrm>
            <a:prstGeom prst="line">
              <a:avLst/>
            </a:prstGeom>
            <a:noFill/>
            <a:ln w="19050">
              <a:solidFill>
                <a:srgbClr val="FF0000"/>
              </a:solidFill>
              <a:round/>
              <a:headEnd type="triangle" w="sm" len="lg"/>
              <a:tailEnd type="triangle" w="sm" len="lg"/>
            </a:ln>
          </p:spPr>
          <p:txBody>
            <a:bodyPr wrap="none" anchor="ctr"/>
            <a:lstStyle/>
            <a:p>
              <a:endParaRPr lang="zh-CN" altLang="en-US"/>
            </a:p>
          </p:txBody>
        </p:sp>
        <p:sp>
          <p:nvSpPr>
            <p:cNvPr id="55311" name="Arc 17"/>
            <p:cNvSpPr>
              <a:spLocks/>
            </p:cNvSpPr>
            <p:nvPr/>
          </p:nvSpPr>
          <p:spPr bwMode="auto">
            <a:xfrm>
              <a:off x="3600" y="3312"/>
              <a:ext cx="1752" cy="336"/>
            </a:xfrm>
            <a:custGeom>
              <a:avLst/>
              <a:gdLst>
                <a:gd name="T0" fmla="*/ 0 w 42336"/>
                <a:gd name="T1" fmla="*/ 0 h 21600"/>
                <a:gd name="T2" fmla="*/ 0 w 42336"/>
                <a:gd name="T3" fmla="*/ 0 h 21600"/>
                <a:gd name="T4" fmla="*/ 0 w 42336"/>
                <a:gd name="T5" fmla="*/ 0 h 21600"/>
                <a:gd name="T6" fmla="*/ 0 60000 65536"/>
                <a:gd name="T7" fmla="*/ 0 60000 65536"/>
                <a:gd name="T8" fmla="*/ 0 60000 65536"/>
                <a:gd name="T9" fmla="*/ 0 w 42336"/>
                <a:gd name="T10" fmla="*/ 0 h 21600"/>
                <a:gd name="T11" fmla="*/ 42336 w 42336"/>
                <a:gd name="T12" fmla="*/ 21600 h 21600"/>
              </a:gdLst>
              <a:ahLst/>
              <a:cxnLst>
                <a:cxn ang="T6">
                  <a:pos x="T0" y="T1"/>
                </a:cxn>
                <a:cxn ang="T7">
                  <a:pos x="T2" y="T3"/>
                </a:cxn>
                <a:cxn ang="T8">
                  <a:pos x="T4" y="T5"/>
                </a:cxn>
              </a:cxnLst>
              <a:rect l="T9" t="T10" r="T11" b="T12"/>
              <a:pathLst>
                <a:path w="42336" h="21600" fill="none" extrusionOk="0">
                  <a:moveTo>
                    <a:pt x="42336" y="3860"/>
                  </a:moveTo>
                  <a:cubicBezTo>
                    <a:pt x="40470" y="14132"/>
                    <a:pt x="31524" y="21599"/>
                    <a:pt x="21084" y="21600"/>
                  </a:cubicBezTo>
                  <a:cubicBezTo>
                    <a:pt x="10962" y="21600"/>
                    <a:pt x="2197" y="14571"/>
                    <a:pt x="-1" y="4691"/>
                  </a:cubicBezTo>
                </a:path>
                <a:path w="42336" h="21600" stroke="0" extrusionOk="0">
                  <a:moveTo>
                    <a:pt x="42336" y="3860"/>
                  </a:moveTo>
                  <a:cubicBezTo>
                    <a:pt x="40470" y="14132"/>
                    <a:pt x="31524" y="21599"/>
                    <a:pt x="21084" y="21600"/>
                  </a:cubicBezTo>
                  <a:cubicBezTo>
                    <a:pt x="10962" y="21600"/>
                    <a:pt x="2197" y="14571"/>
                    <a:pt x="-1" y="4691"/>
                  </a:cubicBezTo>
                  <a:lnTo>
                    <a:pt x="21084" y="0"/>
                  </a:lnTo>
                  <a:close/>
                </a:path>
              </a:pathLst>
            </a:custGeom>
            <a:solidFill>
              <a:srgbClr val="66FFFF">
                <a:alpha val="50195"/>
              </a:srgbClr>
            </a:solidFill>
            <a:ln w="12700" cap="rnd">
              <a:solidFill>
                <a:srgbClr val="CC00CC"/>
              </a:solidFill>
              <a:round/>
              <a:headEnd type="none" w="sm" len="lg"/>
              <a:tailEnd type="none" w="sm" len="lg"/>
            </a:ln>
          </p:spPr>
          <p:txBody>
            <a:bodyPr wrap="none" anchor="ctr"/>
            <a:lstStyle/>
            <a:p>
              <a:endParaRPr lang="zh-CN" altLang="en-US"/>
            </a:p>
          </p:txBody>
        </p:sp>
        <p:sp>
          <p:nvSpPr>
            <p:cNvPr id="55312" name="Rectangle 18"/>
            <p:cNvSpPr>
              <a:spLocks noChangeArrowheads="1"/>
            </p:cNvSpPr>
            <p:nvPr/>
          </p:nvSpPr>
          <p:spPr bwMode="auto">
            <a:xfrm>
              <a:off x="3607" y="3312"/>
              <a:ext cx="1745" cy="103"/>
            </a:xfrm>
            <a:prstGeom prst="rect">
              <a:avLst/>
            </a:prstGeom>
            <a:solidFill>
              <a:srgbClr val="66FFFF">
                <a:alpha val="50195"/>
              </a:srgbClr>
            </a:solidFill>
            <a:ln w="9525">
              <a:noFill/>
              <a:miter lim="800000"/>
              <a:headEnd/>
              <a:tailEnd/>
            </a:ln>
          </p:spPr>
          <p:txBody>
            <a:bodyPr wrap="none" anchor="ctr"/>
            <a:lstStyle/>
            <a:p>
              <a:endParaRPr lang="zh-CN" altLang="en-US"/>
            </a:p>
          </p:txBody>
        </p:sp>
        <p:sp>
          <p:nvSpPr>
            <p:cNvPr id="55313" name="Freeform 19"/>
            <p:cNvSpPr>
              <a:spLocks/>
            </p:cNvSpPr>
            <p:nvPr/>
          </p:nvSpPr>
          <p:spPr bwMode="auto">
            <a:xfrm>
              <a:off x="3607" y="3312"/>
              <a:ext cx="1746" cy="104"/>
            </a:xfrm>
            <a:custGeom>
              <a:avLst/>
              <a:gdLst>
                <a:gd name="T0" fmla="*/ 0 w 1746"/>
                <a:gd name="T1" fmla="*/ 51 h 104"/>
                <a:gd name="T2" fmla="*/ 0 w 1746"/>
                <a:gd name="T3" fmla="*/ 0 h 104"/>
                <a:gd name="T4" fmla="*/ 1745 w 1746"/>
                <a:gd name="T5" fmla="*/ 0 h 104"/>
                <a:gd name="T6" fmla="*/ 1745 w 1746"/>
                <a:gd name="T7" fmla="*/ 103 h 104"/>
                <a:gd name="T8" fmla="*/ 0 60000 65536"/>
                <a:gd name="T9" fmla="*/ 0 60000 65536"/>
                <a:gd name="T10" fmla="*/ 0 60000 65536"/>
                <a:gd name="T11" fmla="*/ 0 60000 65536"/>
                <a:gd name="T12" fmla="*/ 0 w 1746"/>
                <a:gd name="T13" fmla="*/ 0 h 104"/>
                <a:gd name="T14" fmla="*/ 1746 w 1746"/>
                <a:gd name="T15" fmla="*/ 104 h 104"/>
              </a:gdLst>
              <a:ahLst/>
              <a:cxnLst>
                <a:cxn ang="T8">
                  <a:pos x="T0" y="T1"/>
                </a:cxn>
                <a:cxn ang="T9">
                  <a:pos x="T2" y="T3"/>
                </a:cxn>
                <a:cxn ang="T10">
                  <a:pos x="T4" y="T5"/>
                </a:cxn>
                <a:cxn ang="T11">
                  <a:pos x="T6" y="T7"/>
                </a:cxn>
              </a:cxnLst>
              <a:rect l="T12" t="T13" r="T14" b="T15"/>
              <a:pathLst>
                <a:path w="1746" h="104">
                  <a:moveTo>
                    <a:pt x="0" y="51"/>
                  </a:moveTo>
                  <a:lnTo>
                    <a:pt x="0" y="0"/>
                  </a:lnTo>
                  <a:lnTo>
                    <a:pt x="1745" y="0"/>
                  </a:lnTo>
                  <a:lnTo>
                    <a:pt x="1745" y="103"/>
                  </a:lnTo>
                </a:path>
              </a:pathLst>
            </a:custGeom>
            <a:noFill/>
            <a:ln w="12700" cap="rnd">
              <a:solidFill>
                <a:srgbClr val="FF0000"/>
              </a:solidFill>
              <a:round/>
              <a:headEnd type="none" w="sm" len="lg"/>
              <a:tailEnd type="none" w="sm" len="lg"/>
            </a:ln>
          </p:spPr>
          <p:txBody>
            <a:bodyPr/>
            <a:lstStyle/>
            <a:p>
              <a:endParaRPr lang="zh-CN" altLang="en-US"/>
            </a:p>
          </p:txBody>
        </p:sp>
        <p:sp>
          <p:nvSpPr>
            <p:cNvPr id="76820" name="Rectangle 20"/>
            <p:cNvSpPr>
              <a:spLocks noChangeArrowheads="1"/>
            </p:cNvSpPr>
            <p:nvPr/>
          </p:nvSpPr>
          <p:spPr bwMode="auto">
            <a:xfrm>
              <a:off x="4128" y="3321"/>
              <a:ext cx="1152" cy="327"/>
            </a:xfrm>
            <a:prstGeom prst="rect">
              <a:avLst/>
            </a:prstGeom>
            <a:noFill/>
            <a:ln w="9525">
              <a:noFill/>
              <a:miter lim="800000"/>
              <a:headEnd/>
              <a:tailEnd/>
            </a:ln>
            <a:effectLst/>
          </p:spPr>
          <p:txBody>
            <a:bodyPr lIns="92075" tIns="46038" rIns="92075" bIns="46038">
              <a:spAutoFit/>
            </a:bodyPr>
            <a:lstStyle/>
            <a:p>
              <a:pPr eaLnBrk="0" hangingPunct="0">
                <a:defRPr/>
              </a:pPr>
              <a:r>
                <a:rPr lang="zh-CN" altLang="en-US" sz="2800" b="1">
                  <a:solidFill>
                    <a:srgbClr val="000000"/>
                  </a:solidFill>
                  <a:effectLst>
                    <a:outerShdw blurRad="38100" dist="38100" dir="2700000" algn="tl">
                      <a:srgbClr val="C0C0C0"/>
                    </a:outerShdw>
                  </a:effectLst>
                  <a:latin typeface="楷体_GB2312" pitchFamily="49" charset="-122"/>
                </a:rPr>
                <a:t>工 件</a:t>
              </a:r>
            </a:p>
          </p:txBody>
        </p:sp>
        <p:sp>
          <p:nvSpPr>
            <p:cNvPr id="76821" name="Rectangle 21"/>
            <p:cNvSpPr>
              <a:spLocks noChangeArrowheads="1"/>
            </p:cNvSpPr>
            <p:nvPr/>
          </p:nvSpPr>
          <p:spPr bwMode="auto">
            <a:xfrm>
              <a:off x="3984" y="3648"/>
              <a:ext cx="1344" cy="327"/>
            </a:xfrm>
            <a:prstGeom prst="rect">
              <a:avLst/>
            </a:prstGeom>
            <a:noFill/>
            <a:ln w="9525">
              <a:noFill/>
              <a:miter lim="800000"/>
              <a:headEnd/>
              <a:tailEnd/>
            </a:ln>
            <a:effectLst/>
          </p:spPr>
          <p:txBody>
            <a:bodyPr lIns="92075" tIns="46038" rIns="92075" bIns="46038">
              <a:spAutoFit/>
            </a:bodyPr>
            <a:lstStyle/>
            <a:p>
              <a:pPr eaLnBrk="0" hangingPunct="0">
                <a:defRPr/>
              </a:pPr>
              <a:r>
                <a:rPr lang="zh-CN" altLang="en-US" sz="2800" b="1">
                  <a:solidFill>
                    <a:srgbClr val="000000"/>
                  </a:solidFill>
                  <a:effectLst>
                    <a:outerShdw blurRad="38100" dist="38100" dir="2700000" algn="tl">
                      <a:srgbClr val="C0C0C0"/>
                    </a:outerShdw>
                  </a:effectLst>
                  <a:latin typeface="宋体" pitchFamily="2" charset="-122"/>
                </a:rPr>
                <a:t>标 准 件</a:t>
              </a:r>
              <a:endParaRPr lang="zh-CN" altLang="en-US" sz="2800" b="1">
                <a:solidFill>
                  <a:srgbClr val="000000"/>
                </a:solidFill>
                <a:effectLst>
                  <a:outerShdw blurRad="38100" dist="38100" dir="2700000" algn="tl">
                    <a:srgbClr val="C0C0C0"/>
                  </a:outerShdw>
                </a:effectLst>
                <a:latin typeface="楷体_GB2312" pitchFamily="49" charset="-122"/>
              </a:endParaRPr>
            </a:p>
          </p:txBody>
        </p:sp>
        <p:sp>
          <p:nvSpPr>
            <p:cNvPr id="55316" name="Line 22"/>
            <p:cNvSpPr>
              <a:spLocks noChangeShapeType="1"/>
            </p:cNvSpPr>
            <p:nvPr/>
          </p:nvSpPr>
          <p:spPr bwMode="auto">
            <a:xfrm>
              <a:off x="3792" y="3024"/>
              <a:ext cx="0" cy="288"/>
            </a:xfrm>
            <a:prstGeom prst="line">
              <a:avLst/>
            </a:prstGeom>
            <a:noFill/>
            <a:ln w="19050">
              <a:solidFill>
                <a:srgbClr val="FF0000"/>
              </a:solidFill>
              <a:round/>
              <a:headEnd type="none" w="sm" len="lg"/>
              <a:tailEnd type="triangle" w="sm" len="lg"/>
            </a:ln>
          </p:spPr>
          <p:txBody>
            <a:bodyPr wrap="none" anchor="ctr"/>
            <a:lstStyle/>
            <a:p>
              <a:endParaRPr lang="zh-CN" altLang="en-US"/>
            </a:p>
          </p:txBody>
        </p:sp>
        <p:sp>
          <p:nvSpPr>
            <p:cNvPr id="55317" name="Line 23"/>
            <p:cNvSpPr>
              <a:spLocks noChangeShapeType="1"/>
            </p:cNvSpPr>
            <p:nvPr/>
          </p:nvSpPr>
          <p:spPr bwMode="auto">
            <a:xfrm>
              <a:off x="4128" y="3024"/>
              <a:ext cx="0" cy="288"/>
            </a:xfrm>
            <a:prstGeom prst="line">
              <a:avLst/>
            </a:prstGeom>
            <a:noFill/>
            <a:ln w="19050">
              <a:solidFill>
                <a:srgbClr val="FF0000"/>
              </a:solidFill>
              <a:round/>
              <a:headEnd type="none" w="sm" len="lg"/>
              <a:tailEnd type="triangle" w="sm" len="lg"/>
            </a:ln>
          </p:spPr>
          <p:txBody>
            <a:bodyPr wrap="none" anchor="ctr"/>
            <a:lstStyle/>
            <a:p>
              <a:endParaRPr lang="zh-CN" altLang="en-US"/>
            </a:p>
          </p:txBody>
        </p:sp>
        <p:sp>
          <p:nvSpPr>
            <p:cNvPr id="55318" name="Line 24"/>
            <p:cNvSpPr>
              <a:spLocks noChangeShapeType="1"/>
            </p:cNvSpPr>
            <p:nvPr/>
          </p:nvSpPr>
          <p:spPr bwMode="auto">
            <a:xfrm>
              <a:off x="5136" y="3024"/>
              <a:ext cx="0" cy="288"/>
            </a:xfrm>
            <a:prstGeom prst="line">
              <a:avLst/>
            </a:prstGeom>
            <a:noFill/>
            <a:ln w="19050">
              <a:solidFill>
                <a:srgbClr val="FF0000"/>
              </a:solidFill>
              <a:round/>
              <a:headEnd type="none" w="sm" len="lg"/>
              <a:tailEnd type="triangle" w="sm" len="lg"/>
            </a:ln>
          </p:spPr>
          <p:txBody>
            <a:bodyPr wrap="none" anchor="ctr"/>
            <a:lstStyle/>
            <a:p>
              <a:endParaRPr lang="zh-CN" altLang="en-US"/>
            </a:p>
          </p:txBody>
        </p:sp>
        <p:sp>
          <p:nvSpPr>
            <p:cNvPr id="55319" name="Line 25"/>
            <p:cNvSpPr>
              <a:spLocks noChangeShapeType="1"/>
            </p:cNvSpPr>
            <p:nvPr/>
          </p:nvSpPr>
          <p:spPr bwMode="auto">
            <a:xfrm>
              <a:off x="4464" y="3024"/>
              <a:ext cx="0" cy="288"/>
            </a:xfrm>
            <a:prstGeom prst="line">
              <a:avLst/>
            </a:prstGeom>
            <a:noFill/>
            <a:ln w="19050">
              <a:solidFill>
                <a:srgbClr val="FF0000"/>
              </a:solidFill>
              <a:round/>
              <a:headEnd type="none" w="sm" len="lg"/>
              <a:tailEnd type="triangle" w="sm" len="lg"/>
            </a:ln>
          </p:spPr>
          <p:txBody>
            <a:bodyPr wrap="none" anchor="ctr"/>
            <a:lstStyle/>
            <a:p>
              <a:endParaRPr lang="zh-CN" altLang="en-US"/>
            </a:p>
          </p:txBody>
        </p:sp>
        <p:sp>
          <p:nvSpPr>
            <p:cNvPr id="55320" name="Line 26"/>
            <p:cNvSpPr>
              <a:spLocks noChangeShapeType="1"/>
            </p:cNvSpPr>
            <p:nvPr/>
          </p:nvSpPr>
          <p:spPr bwMode="auto">
            <a:xfrm>
              <a:off x="4800" y="3024"/>
              <a:ext cx="0" cy="288"/>
            </a:xfrm>
            <a:prstGeom prst="line">
              <a:avLst/>
            </a:prstGeom>
            <a:noFill/>
            <a:ln w="19050">
              <a:solidFill>
                <a:srgbClr val="FF0000"/>
              </a:solidFill>
              <a:round/>
              <a:headEnd type="none" w="sm" len="lg"/>
              <a:tailEnd type="triangle" w="sm" len="lg"/>
            </a:ln>
          </p:spPr>
          <p:txBody>
            <a:bodyPr wrap="none" anchor="ctr"/>
            <a:lstStyle/>
            <a:p>
              <a:endParaRPr lang="zh-CN" altLang="en-US"/>
            </a:p>
          </p:txBody>
        </p:sp>
      </p:grpSp>
      <p:sp>
        <p:nvSpPr>
          <p:cNvPr id="26"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55304"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6804"/>
                                        </p:tgtEl>
                                        <p:attrNameLst>
                                          <p:attrName>style.visibility</p:attrName>
                                        </p:attrNameLst>
                                      </p:cBhvr>
                                      <p:to>
                                        <p:strVal val="visible"/>
                                      </p:to>
                                    </p:set>
                                    <p:animEffect transition="in" filter="blinds(vertical)">
                                      <p:cBhvr>
                                        <p:cTn id="7" dur="500"/>
                                        <p:tgtEl>
                                          <p:spTgt spid="7680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4"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灯片编号占位符 3"/>
          <p:cNvSpPr txBox="1">
            <a:spLocks noGrp="1" noChangeArrowheads="1"/>
          </p:cNvSpPr>
          <p:nvPr/>
        </p:nvSpPr>
        <p:spPr bwMode="auto">
          <a:xfrm>
            <a:off x="6684963" y="6440488"/>
            <a:ext cx="2133600" cy="412750"/>
          </a:xfrm>
          <a:prstGeom prst="rect">
            <a:avLst/>
          </a:prstGeom>
          <a:noFill/>
          <a:ln w="9525">
            <a:noFill/>
            <a:miter lim="800000"/>
            <a:headEnd/>
            <a:tailEnd/>
          </a:ln>
        </p:spPr>
        <p:txBody>
          <a:bodyPr/>
          <a:lstStyle/>
          <a:p>
            <a:pPr algn="r"/>
            <a:fld id="{1850D328-A025-4E32-8431-580DA9935871}" type="slidenum">
              <a:rPr lang="en-US" altLang="zh-CN" sz="1400"/>
              <a:pPr algn="r"/>
              <a:t>76</a:t>
            </a:fld>
            <a:endParaRPr lang="en-US" altLang="zh-CN" sz="1400"/>
          </a:p>
        </p:txBody>
      </p:sp>
      <p:sp>
        <p:nvSpPr>
          <p:cNvPr id="17411" name="Text Box 2"/>
          <p:cNvSpPr txBox="1">
            <a:spLocks noChangeArrowheads="1"/>
          </p:cNvSpPr>
          <p:nvPr/>
        </p:nvSpPr>
        <p:spPr bwMode="auto">
          <a:xfrm>
            <a:off x="323850" y="1138238"/>
            <a:ext cx="9144000" cy="1066800"/>
          </a:xfrm>
          <a:prstGeom prst="rect">
            <a:avLst/>
          </a:prstGeom>
          <a:noFill/>
          <a:ln w="9525">
            <a:noFill/>
            <a:miter lim="800000"/>
            <a:headEnd/>
            <a:tailEnd/>
          </a:ln>
        </p:spPr>
        <p:txBody>
          <a:bodyPr>
            <a:spAutoFit/>
          </a:bodyPr>
          <a:lstStyle/>
          <a:p>
            <a:pPr>
              <a:spcBef>
                <a:spcPct val="50000"/>
              </a:spcBef>
            </a:pPr>
            <a:r>
              <a:rPr lang="zh-CN" altLang="en-US" sz="3200" b="1">
                <a:solidFill>
                  <a:srgbClr val="FF3300"/>
                </a:solidFill>
                <a:latin typeface="Times New Roman" pitchFamily="18" charset="0"/>
              </a:rPr>
              <a:t>讨论：                                                                          </a:t>
            </a:r>
            <a:r>
              <a:rPr lang="zh-CN" altLang="en-US" sz="3200" b="1">
                <a:solidFill>
                  <a:srgbClr val="3333FF"/>
                </a:solidFill>
                <a:latin typeface="Times New Roman" pitchFamily="18" charset="0"/>
              </a:rPr>
              <a:t>             </a:t>
            </a:r>
            <a:r>
              <a:rPr lang="en-US" altLang="zh-CN" sz="3200" b="1">
                <a:solidFill>
                  <a:srgbClr val="3333FF"/>
                </a:solidFill>
                <a:latin typeface="Times New Roman" pitchFamily="18" charset="0"/>
              </a:rPr>
              <a:t>1</a:t>
            </a:r>
            <a:r>
              <a:rPr lang="en-US" altLang="zh-CN" sz="3200" b="1" baseline="30000">
                <a:solidFill>
                  <a:srgbClr val="3333FF"/>
                </a:solidFill>
                <a:latin typeface="Times New Roman" pitchFamily="18" charset="0"/>
              </a:rPr>
              <a:t>0  </a:t>
            </a:r>
            <a:r>
              <a:rPr lang="zh-CN" altLang="en-US" sz="3200" b="1">
                <a:latin typeface="Times New Roman" pitchFamily="18" charset="0"/>
              </a:rPr>
              <a:t>牛顿环中心是暗点。愈往边缘，条纹级别</a:t>
            </a:r>
          </a:p>
        </p:txBody>
      </p:sp>
      <p:sp>
        <p:nvSpPr>
          <p:cNvPr id="17412" name="Text Box 5"/>
          <p:cNvSpPr txBox="1">
            <a:spLocks noChangeArrowheads="1"/>
          </p:cNvSpPr>
          <p:nvPr/>
        </p:nvSpPr>
        <p:spPr bwMode="auto">
          <a:xfrm>
            <a:off x="468313" y="5157788"/>
            <a:ext cx="5105400" cy="1066800"/>
          </a:xfrm>
          <a:prstGeom prst="rect">
            <a:avLst/>
          </a:prstGeom>
          <a:noFill/>
          <a:ln w="9525">
            <a:noFill/>
            <a:miter lim="800000"/>
            <a:headEnd/>
            <a:tailEnd/>
          </a:ln>
        </p:spPr>
        <p:txBody>
          <a:bodyPr>
            <a:spAutoFit/>
          </a:bodyPr>
          <a:lstStyle/>
          <a:p>
            <a:r>
              <a:rPr lang="en-US" altLang="zh-CN" sz="3200" b="1">
                <a:solidFill>
                  <a:srgbClr val="3333FF"/>
                </a:solidFill>
                <a:latin typeface="Times New Roman" pitchFamily="18" charset="0"/>
              </a:rPr>
              <a:t>3</a:t>
            </a:r>
            <a:r>
              <a:rPr lang="en-US" altLang="zh-CN" sz="3200" b="1" baseline="30000">
                <a:solidFill>
                  <a:srgbClr val="3333FF"/>
                </a:solidFill>
                <a:latin typeface="Times New Roman" pitchFamily="18" charset="0"/>
              </a:rPr>
              <a:t>0  </a:t>
            </a:r>
            <a:r>
              <a:rPr lang="zh-CN" altLang="en-US" sz="3200" b="1">
                <a:latin typeface="Times New Roman" pitchFamily="18" charset="0"/>
              </a:rPr>
              <a:t>复色光入射，</a:t>
            </a:r>
          </a:p>
          <a:p>
            <a:r>
              <a:rPr lang="zh-CN" altLang="en-US" sz="3200" b="1">
                <a:latin typeface="Times New Roman" pitchFamily="18" charset="0"/>
              </a:rPr>
              <a:t>出现彩色圆环</a:t>
            </a:r>
          </a:p>
        </p:txBody>
      </p:sp>
      <p:grpSp>
        <p:nvGrpSpPr>
          <p:cNvPr id="2" name="Group 5"/>
          <p:cNvGrpSpPr>
            <a:grpSpLocks noChangeAspect="1"/>
          </p:cNvGrpSpPr>
          <p:nvPr/>
        </p:nvGrpSpPr>
        <p:grpSpPr bwMode="auto">
          <a:xfrm>
            <a:off x="2627313" y="836613"/>
            <a:ext cx="4038600" cy="682625"/>
            <a:chOff x="0" y="0"/>
            <a:chExt cx="2544" cy="430"/>
          </a:xfrm>
        </p:grpSpPr>
        <p:graphicFrame>
          <p:nvGraphicFramePr>
            <p:cNvPr id="56323" name="Object 3"/>
            <p:cNvGraphicFramePr>
              <a:graphicFrameLocks noChangeAspect="1"/>
            </p:cNvGraphicFramePr>
            <p:nvPr/>
          </p:nvGraphicFramePr>
          <p:xfrm>
            <a:off x="0" y="0"/>
            <a:ext cx="1392" cy="430"/>
          </p:xfrm>
          <a:graphic>
            <a:graphicData uri="http://schemas.openxmlformats.org/presentationml/2006/ole">
              <p:oleObj spid="_x0000_s71683" r:id="rId3" imgW="1359217" imgH="419417" progId="">
                <p:embed/>
              </p:oleObj>
            </a:graphicData>
          </a:graphic>
        </p:graphicFrame>
        <p:graphicFrame>
          <p:nvGraphicFramePr>
            <p:cNvPr id="56324" name="Object 4"/>
            <p:cNvGraphicFramePr>
              <a:graphicFrameLocks noChangeAspect="1"/>
            </p:cNvGraphicFramePr>
            <p:nvPr/>
          </p:nvGraphicFramePr>
          <p:xfrm>
            <a:off x="1536" y="68"/>
            <a:ext cx="1008" cy="236"/>
          </p:xfrm>
          <a:graphic>
            <a:graphicData uri="http://schemas.openxmlformats.org/presentationml/2006/ole">
              <p:oleObj spid="_x0000_s71684" r:id="rId4" imgW="1409405" imgH="330374" progId="">
                <p:embed/>
              </p:oleObj>
            </a:graphicData>
          </a:graphic>
        </p:graphicFrame>
      </p:grpSp>
      <p:graphicFrame>
        <p:nvGraphicFramePr>
          <p:cNvPr id="17416" name="Object 2"/>
          <p:cNvGraphicFramePr>
            <a:graphicFrameLocks noChangeAspect="1"/>
          </p:cNvGraphicFramePr>
          <p:nvPr/>
        </p:nvGraphicFramePr>
        <p:xfrm>
          <a:off x="1476375" y="3500438"/>
          <a:ext cx="1944688" cy="806450"/>
        </p:xfrm>
        <a:graphic>
          <a:graphicData uri="http://schemas.openxmlformats.org/presentationml/2006/ole">
            <p:oleObj spid="_x0000_s71682" r:id="rId5" imgW="1638617" imgH="927417" progId="">
              <p:embed/>
            </p:oleObj>
          </a:graphicData>
        </a:graphic>
      </p:graphicFrame>
      <p:sp>
        <p:nvSpPr>
          <p:cNvPr id="17417" name="Text Box 13"/>
          <p:cNvSpPr txBox="1">
            <a:spLocks noChangeArrowheads="1"/>
          </p:cNvSpPr>
          <p:nvPr/>
        </p:nvSpPr>
        <p:spPr bwMode="auto">
          <a:xfrm>
            <a:off x="323850" y="2276475"/>
            <a:ext cx="3384550" cy="1066800"/>
          </a:xfrm>
          <a:prstGeom prst="rect">
            <a:avLst/>
          </a:prstGeom>
          <a:noFill/>
          <a:ln w="9525">
            <a:noFill/>
            <a:miter lim="800000"/>
            <a:headEnd/>
            <a:tailEnd/>
          </a:ln>
        </p:spPr>
        <p:txBody>
          <a:bodyPr>
            <a:spAutoFit/>
          </a:bodyPr>
          <a:lstStyle/>
          <a:p>
            <a:pPr>
              <a:spcBef>
                <a:spcPct val="50000"/>
              </a:spcBef>
            </a:pPr>
            <a:r>
              <a:rPr lang="en-US" altLang="zh-CN" sz="3200" b="1">
                <a:solidFill>
                  <a:srgbClr val="3333FF"/>
                </a:solidFill>
                <a:latin typeface="Times New Roman" pitchFamily="18" charset="0"/>
              </a:rPr>
              <a:t>2</a:t>
            </a:r>
            <a:r>
              <a:rPr lang="en-US" altLang="zh-CN" sz="3200" b="1" baseline="30000">
                <a:solidFill>
                  <a:srgbClr val="3333FF"/>
                </a:solidFill>
                <a:latin typeface="Times New Roman" pitchFamily="18" charset="0"/>
              </a:rPr>
              <a:t>0  </a:t>
            </a:r>
            <a:r>
              <a:rPr lang="zh-CN" altLang="en-US" sz="3200" b="1">
                <a:latin typeface="Times New Roman" pitchFamily="18" charset="0"/>
              </a:rPr>
              <a:t>可以证明相邻两环的间隔为</a:t>
            </a:r>
          </a:p>
        </p:txBody>
      </p:sp>
      <p:pic>
        <p:nvPicPr>
          <p:cNvPr id="17418" name="Picture 17" descr="光16a"/>
          <p:cNvPicPr>
            <a:picLocks noChangeAspect="1" noChangeArrowheads="1"/>
          </p:cNvPicPr>
          <p:nvPr/>
        </p:nvPicPr>
        <p:blipFill>
          <a:blip r:embed="rId6" cstate="print"/>
          <a:srcRect/>
          <a:stretch>
            <a:fillRect/>
          </a:stretch>
        </p:blipFill>
        <p:spPr bwMode="auto">
          <a:xfrm>
            <a:off x="5076825" y="2420938"/>
            <a:ext cx="3810000" cy="3886200"/>
          </a:xfrm>
          <a:prstGeom prst="rect">
            <a:avLst/>
          </a:prstGeom>
          <a:noFill/>
          <a:ln w="9525">
            <a:noFill/>
            <a:miter lim="800000"/>
            <a:headEnd/>
            <a:tailEnd/>
          </a:ln>
        </p:spPr>
      </p:pic>
      <p:sp>
        <p:nvSpPr>
          <p:cNvPr id="17419" name="Rectangle 20"/>
          <p:cNvSpPr>
            <a:spLocks noChangeArrowheads="1"/>
          </p:cNvSpPr>
          <p:nvPr/>
        </p:nvSpPr>
        <p:spPr bwMode="auto">
          <a:xfrm>
            <a:off x="8159750" y="1571625"/>
            <a:ext cx="1668463" cy="579438"/>
          </a:xfrm>
          <a:prstGeom prst="rect">
            <a:avLst/>
          </a:prstGeom>
          <a:noFill/>
          <a:ln w="9525">
            <a:noFill/>
            <a:miter lim="800000"/>
            <a:headEnd/>
            <a:tailEnd/>
          </a:ln>
        </p:spPr>
        <p:txBody>
          <a:bodyPr>
            <a:spAutoFit/>
          </a:bodyPr>
          <a:lstStyle/>
          <a:p>
            <a:r>
              <a:rPr lang="zh-CN" altLang="en-US" sz="3200" b="1">
                <a:latin typeface="Times New Roman" pitchFamily="18" charset="0"/>
              </a:rPr>
              <a:t>愈高</a:t>
            </a:r>
          </a:p>
        </p:txBody>
      </p:sp>
      <p:sp>
        <p:nvSpPr>
          <p:cNvPr id="17420" name="Rectangle 21"/>
          <p:cNvSpPr>
            <a:spLocks noChangeArrowheads="1"/>
          </p:cNvSpPr>
          <p:nvPr/>
        </p:nvSpPr>
        <p:spPr bwMode="auto">
          <a:xfrm>
            <a:off x="449263" y="4364038"/>
            <a:ext cx="4572000" cy="954087"/>
          </a:xfrm>
          <a:prstGeom prst="rect">
            <a:avLst/>
          </a:prstGeom>
          <a:noFill/>
          <a:ln w="9525">
            <a:noFill/>
            <a:miter lim="800000"/>
            <a:headEnd/>
            <a:tailEnd/>
          </a:ln>
        </p:spPr>
        <p:txBody>
          <a:bodyPr>
            <a:spAutoFit/>
          </a:bodyPr>
          <a:lstStyle/>
          <a:p>
            <a:r>
              <a:rPr lang="zh-CN" altLang="en-US" sz="2800" b="1">
                <a:solidFill>
                  <a:srgbClr val="FF0000"/>
                </a:solidFill>
                <a:latin typeface="Times New Roman" pitchFamily="18" charset="0"/>
              </a:rPr>
              <a:t>愈往边缘</a:t>
            </a:r>
            <a:r>
              <a:rPr lang="en-US" altLang="zh-CN" sz="2800" b="1">
                <a:solidFill>
                  <a:srgbClr val="FF0000"/>
                </a:solidFill>
                <a:latin typeface="Times New Roman" pitchFamily="18" charset="0"/>
              </a:rPr>
              <a:t>k</a:t>
            </a:r>
            <a:r>
              <a:rPr lang="zh-CN" altLang="en-US" sz="2800" b="1">
                <a:solidFill>
                  <a:srgbClr val="FF0000"/>
                </a:solidFill>
                <a:latin typeface="Times New Roman" pitchFamily="18" charset="0"/>
              </a:rPr>
              <a:t>大，条纹愈密</a:t>
            </a:r>
            <a:r>
              <a:rPr lang="en-US" altLang="zh-CN" sz="2800" b="1">
                <a:solidFill>
                  <a:srgbClr val="FF0000"/>
                </a:solidFill>
                <a:latin typeface="Times New Roman" pitchFamily="18" charset="0"/>
              </a:rPr>
              <a:t>,</a:t>
            </a:r>
          </a:p>
          <a:p>
            <a:r>
              <a:rPr lang="zh-CN" altLang="en-US" sz="2800" b="1">
                <a:solidFill>
                  <a:srgbClr val="FF0000"/>
                </a:solidFill>
                <a:latin typeface="Times New Roman" pitchFamily="18" charset="0"/>
              </a:rPr>
              <a:t>不均匀。</a:t>
            </a:r>
          </a:p>
        </p:txBody>
      </p:sp>
      <p:sp>
        <p:nvSpPr>
          <p:cNvPr id="13"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56334"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7411"/>
                                        </p:tgtEl>
                                        <p:attrNameLst>
                                          <p:attrName>style.visibility</p:attrName>
                                        </p:attrNameLst>
                                      </p:cBhvr>
                                      <p:to>
                                        <p:strVal val="visible"/>
                                      </p:to>
                                    </p:set>
                                    <p:animEffect transition="in" filter="slide(fromBottom)">
                                      <p:cBhvr>
                                        <p:cTn id="12" dur="500"/>
                                        <p:tgtEl>
                                          <p:spTgt spid="174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17418"/>
                                        </p:tgtEl>
                                        <p:attrNameLst>
                                          <p:attrName>style.visibility</p:attrName>
                                        </p:attrNameLst>
                                      </p:cBhvr>
                                      <p:to>
                                        <p:strVal val="visible"/>
                                      </p:to>
                                    </p:set>
                                    <p:animEffect transition="in" filter="barn(outVertical)">
                                      <p:cBhvr>
                                        <p:cTn id="17" dur="500"/>
                                        <p:tgtEl>
                                          <p:spTgt spid="1741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1741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7417">
                                            <p:txEl>
                                              <p:pRg st="0" end="0"/>
                                            </p:txEl>
                                          </p:spTgt>
                                        </p:tgtEl>
                                        <p:attrNameLst>
                                          <p:attrName>style.visibility</p:attrName>
                                        </p:attrNameLst>
                                      </p:cBhvr>
                                      <p:to>
                                        <p:strVal val="visible"/>
                                      </p:to>
                                    </p:set>
                                    <p:animEffect transition="in" filter="blinds(horizontal)">
                                      <p:cBhvr>
                                        <p:cTn id="26" dur="500"/>
                                        <p:tgtEl>
                                          <p:spTgt spid="17417">
                                            <p:txEl>
                                              <p:pRg st="0" end="0"/>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17416"/>
                                        </p:tgtEl>
                                        <p:attrNameLst>
                                          <p:attrName>style.visibility</p:attrName>
                                        </p:attrNameLst>
                                      </p:cBhvr>
                                      <p:to>
                                        <p:strVal val="visible"/>
                                      </p:to>
                                    </p:set>
                                    <p:animEffect transition="in" filter="blinds(horizontal)">
                                      <p:cBhvr>
                                        <p:cTn id="29" dur="500"/>
                                        <p:tgtEl>
                                          <p:spTgt spid="1741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iterate type="lt">
                                    <p:tmPct val="100000"/>
                                  </p:iterate>
                                  <p:childTnLst>
                                    <p:set>
                                      <p:cBhvr>
                                        <p:cTn id="33" dur="1" fill="hold">
                                          <p:stCondLst>
                                            <p:cond delay="0"/>
                                          </p:stCondLst>
                                        </p:cTn>
                                        <p:tgtEl>
                                          <p:spTgt spid="17420"/>
                                        </p:tgtEl>
                                        <p:attrNameLst>
                                          <p:attrName>style.visibility</p:attrName>
                                        </p:attrNameLst>
                                      </p:cBhvr>
                                      <p:to>
                                        <p:strVal val="visible"/>
                                      </p:to>
                                    </p:set>
                                    <p:animEffect transition="in" filter="dissolve">
                                      <p:cBhvr>
                                        <p:cTn id="34" dur="75"/>
                                        <p:tgtEl>
                                          <p:spTgt spid="17420"/>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17412"/>
                                        </p:tgtEl>
                                        <p:attrNameLst>
                                          <p:attrName>style.visibility</p:attrName>
                                        </p:attrNameLst>
                                      </p:cBhvr>
                                      <p:to>
                                        <p:strVal val="visible"/>
                                      </p:to>
                                    </p:set>
                                    <p:animEffect transition="in" filter="slide(fromBottom)">
                                      <p:cBhvr>
                                        <p:cTn id="39"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autoUpdateAnimBg="0"/>
      <p:bldP spid="17412" grpId="0" autoUpdateAnimBg="0"/>
      <p:bldP spid="17419" grpId="0" autoUpdateAnimBg="0"/>
      <p:bldP spid="17420"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灯片编号占位符 3"/>
          <p:cNvSpPr txBox="1">
            <a:spLocks noGrp="1" noChangeArrowheads="1"/>
          </p:cNvSpPr>
          <p:nvPr/>
        </p:nvSpPr>
        <p:spPr bwMode="auto">
          <a:xfrm>
            <a:off x="6684963" y="6440488"/>
            <a:ext cx="2133600" cy="412750"/>
          </a:xfrm>
          <a:prstGeom prst="rect">
            <a:avLst/>
          </a:prstGeom>
          <a:noFill/>
          <a:ln w="9525">
            <a:noFill/>
            <a:miter lim="800000"/>
            <a:headEnd/>
            <a:tailEnd/>
          </a:ln>
        </p:spPr>
        <p:txBody>
          <a:bodyPr/>
          <a:lstStyle/>
          <a:p>
            <a:pPr algn="r"/>
            <a:fld id="{5C0D805D-61E1-4957-8CDB-6C5CE2628901}" type="slidenum">
              <a:rPr lang="en-US" altLang="zh-CN" sz="1400"/>
              <a:pPr algn="r"/>
              <a:t>77</a:t>
            </a:fld>
            <a:endParaRPr lang="en-US" altLang="zh-CN" sz="1400"/>
          </a:p>
        </p:txBody>
      </p:sp>
      <p:sp>
        <p:nvSpPr>
          <p:cNvPr id="18435" name="Text Box 3"/>
          <p:cNvSpPr txBox="1">
            <a:spLocks noChangeArrowheads="1"/>
          </p:cNvSpPr>
          <p:nvPr/>
        </p:nvSpPr>
        <p:spPr bwMode="auto">
          <a:xfrm>
            <a:off x="468313" y="5589588"/>
            <a:ext cx="5562600" cy="579437"/>
          </a:xfrm>
          <a:prstGeom prst="rect">
            <a:avLst/>
          </a:prstGeom>
          <a:noFill/>
          <a:ln w="9525">
            <a:noFill/>
            <a:miter lim="800000"/>
            <a:headEnd/>
            <a:tailEnd/>
          </a:ln>
        </p:spPr>
        <p:txBody>
          <a:bodyPr>
            <a:spAutoFit/>
          </a:bodyPr>
          <a:lstStyle/>
          <a:p>
            <a:pPr>
              <a:spcBef>
                <a:spcPct val="50000"/>
              </a:spcBef>
            </a:pPr>
            <a:r>
              <a:rPr lang="en-US" altLang="zh-CN" sz="3200" b="1">
                <a:solidFill>
                  <a:srgbClr val="3333FF"/>
                </a:solidFill>
                <a:latin typeface="Times New Roman" pitchFamily="18" charset="0"/>
              </a:rPr>
              <a:t>*  </a:t>
            </a:r>
            <a:r>
              <a:rPr lang="zh-CN" altLang="en-US" sz="3200" b="1">
                <a:latin typeface="Times New Roman" pitchFamily="18" charset="0"/>
              </a:rPr>
              <a:t>已知 </a:t>
            </a:r>
            <a:r>
              <a:rPr lang="en-US" altLang="zh-CN" sz="3200" b="1">
                <a:latin typeface="Times New Roman" pitchFamily="18" charset="0"/>
              </a:rPr>
              <a:t>r</a:t>
            </a:r>
            <a:r>
              <a:rPr lang="en-US" altLang="zh-CN" sz="3200" b="1" baseline="-25000">
                <a:latin typeface="Times New Roman" pitchFamily="18" charset="0"/>
              </a:rPr>
              <a:t> k</a:t>
            </a:r>
            <a:r>
              <a:rPr lang="zh-CN" altLang="en-US" sz="3200" b="1">
                <a:latin typeface="Times New Roman" pitchFamily="18" charset="0"/>
              </a:rPr>
              <a:t>、 </a:t>
            </a:r>
            <a:r>
              <a:rPr lang="zh-CN" altLang="en-US" sz="3200" b="1">
                <a:latin typeface="Times New Roman" pitchFamily="18" charset="0"/>
                <a:sym typeface="Symbol" pitchFamily="18" charset="2"/>
              </a:rPr>
              <a:t></a:t>
            </a:r>
            <a:r>
              <a:rPr lang="zh-CN" altLang="en-US" sz="3200" b="1">
                <a:latin typeface="Times New Roman" pitchFamily="18" charset="0"/>
              </a:rPr>
              <a:t>可</a:t>
            </a:r>
            <a:r>
              <a:rPr lang="zh-CN" altLang="en-US" sz="3200" b="1">
                <a:solidFill>
                  <a:srgbClr val="FF3300"/>
                </a:solidFill>
                <a:latin typeface="Times New Roman" pitchFamily="18" charset="0"/>
              </a:rPr>
              <a:t>求 </a:t>
            </a:r>
            <a:r>
              <a:rPr lang="en-US" altLang="zh-CN" sz="3200" b="1">
                <a:solidFill>
                  <a:srgbClr val="FF3300"/>
                </a:solidFill>
                <a:latin typeface="Times New Roman" pitchFamily="18" charset="0"/>
              </a:rPr>
              <a:t>R </a:t>
            </a:r>
            <a:r>
              <a:rPr lang="en-US" altLang="zh-CN" sz="3200" b="1">
                <a:latin typeface="Times New Roman" pitchFamily="18" charset="0"/>
              </a:rPr>
              <a:t>  </a:t>
            </a:r>
          </a:p>
        </p:txBody>
      </p:sp>
      <p:sp>
        <p:nvSpPr>
          <p:cNvPr id="18436" name="Text Box 4"/>
          <p:cNvSpPr txBox="1">
            <a:spLocks noChangeArrowheads="1"/>
          </p:cNvSpPr>
          <p:nvPr/>
        </p:nvSpPr>
        <p:spPr bwMode="auto">
          <a:xfrm>
            <a:off x="395288" y="4868863"/>
            <a:ext cx="4648200" cy="579437"/>
          </a:xfrm>
          <a:prstGeom prst="rect">
            <a:avLst/>
          </a:prstGeom>
          <a:noFill/>
          <a:ln w="9525">
            <a:noFill/>
            <a:miter lim="800000"/>
            <a:headEnd/>
            <a:tailEnd/>
          </a:ln>
        </p:spPr>
        <p:txBody>
          <a:bodyPr>
            <a:spAutoFit/>
          </a:bodyPr>
          <a:lstStyle/>
          <a:p>
            <a:pPr>
              <a:spcBef>
                <a:spcPct val="50000"/>
              </a:spcBef>
            </a:pPr>
            <a:r>
              <a:rPr lang="en-US" altLang="zh-CN" sz="3200" b="1">
                <a:solidFill>
                  <a:srgbClr val="3333FF"/>
                </a:solidFill>
                <a:latin typeface="Times New Roman" pitchFamily="18" charset="0"/>
              </a:rPr>
              <a:t>*  </a:t>
            </a:r>
            <a:r>
              <a:rPr lang="zh-CN" altLang="en-US" sz="3200" b="1">
                <a:latin typeface="Times New Roman" pitchFamily="18" charset="0"/>
              </a:rPr>
              <a:t>已知  </a:t>
            </a:r>
            <a:r>
              <a:rPr lang="en-US" altLang="zh-CN" sz="3200" b="1">
                <a:latin typeface="Times New Roman" pitchFamily="18" charset="0"/>
              </a:rPr>
              <a:t>r </a:t>
            </a:r>
            <a:r>
              <a:rPr lang="en-US" altLang="zh-CN" sz="3200" b="1" baseline="-25000">
                <a:latin typeface="Times New Roman" pitchFamily="18" charset="0"/>
              </a:rPr>
              <a:t>k</a:t>
            </a:r>
            <a:r>
              <a:rPr lang="zh-CN" altLang="en-US" sz="3200" b="1">
                <a:latin typeface="Times New Roman" pitchFamily="18" charset="0"/>
              </a:rPr>
              <a:t>、</a:t>
            </a:r>
            <a:r>
              <a:rPr lang="en-US" altLang="zh-CN" sz="3200" b="1">
                <a:latin typeface="Times New Roman" pitchFamily="18" charset="0"/>
              </a:rPr>
              <a:t>R</a:t>
            </a:r>
            <a:r>
              <a:rPr lang="zh-CN" altLang="en-US" sz="3200" b="1">
                <a:latin typeface="Times New Roman" pitchFamily="18" charset="0"/>
              </a:rPr>
              <a:t>可</a:t>
            </a:r>
            <a:r>
              <a:rPr lang="zh-CN" altLang="en-US" sz="3200" b="1">
                <a:solidFill>
                  <a:srgbClr val="FF3300"/>
                </a:solidFill>
                <a:latin typeface="Times New Roman" pitchFamily="18" charset="0"/>
              </a:rPr>
              <a:t>求</a:t>
            </a:r>
            <a:r>
              <a:rPr lang="zh-CN" altLang="en-US" sz="3200" b="1">
                <a:latin typeface="Times New Roman" pitchFamily="18" charset="0"/>
              </a:rPr>
              <a:t> </a:t>
            </a:r>
            <a:r>
              <a:rPr lang="zh-CN" altLang="en-US" sz="3200" b="1">
                <a:solidFill>
                  <a:srgbClr val="FF3300"/>
                </a:solidFill>
                <a:latin typeface="Times New Roman" pitchFamily="18" charset="0"/>
                <a:sym typeface="Symbol" pitchFamily="18" charset="2"/>
              </a:rPr>
              <a:t></a:t>
            </a:r>
            <a:endParaRPr lang="zh-CN" altLang="en-US" sz="3200" b="1">
              <a:latin typeface="Times New Roman" pitchFamily="18" charset="0"/>
            </a:endParaRPr>
          </a:p>
        </p:txBody>
      </p:sp>
      <p:sp>
        <p:nvSpPr>
          <p:cNvPr id="18437" name="Text Box 6"/>
          <p:cNvSpPr txBox="1">
            <a:spLocks noChangeArrowheads="1"/>
          </p:cNvSpPr>
          <p:nvPr/>
        </p:nvSpPr>
        <p:spPr bwMode="auto">
          <a:xfrm>
            <a:off x="468313" y="1125538"/>
            <a:ext cx="2514600" cy="579437"/>
          </a:xfrm>
          <a:prstGeom prst="rect">
            <a:avLst/>
          </a:prstGeom>
          <a:noFill/>
          <a:ln w="9525">
            <a:noFill/>
            <a:miter lim="800000"/>
            <a:headEnd/>
            <a:tailEnd/>
          </a:ln>
        </p:spPr>
        <p:txBody>
          <a:bodyPr>
            <a:spAutoFit/>
          </a:bodyPr>
          <a:lstStyle/>
          <a:p>
            <a:pPr>
              <a:spcBef>
                <a:spcPct val="50000"/>
              </a:spcBef>
            </a:pPr>
            <a:r>
              <a:rPr lang="en-US" altLang="zh-CN" sz="3200" b="1">
                <a:solidFill>
                  <a:srgbClr val="3333FF"/>
                </a:solidFill>
                <a:latin typeface="Times New Roman" pitchFamily="18" charset="0"/>
              </a:rPr>
              <a:t>4</a:t>
            </a:r>
            <a:r>
              <a:rPr lang="en-US" altLang="zh-CN" sz="3200" b="1" baseline="30000">
                <a:solidFill>
                  <a:srgbClr val="3333FF"/>
                </a:solidFill>
                <a:latin typeface="Times New Roman" pitchFamily="18" charset="0"/>
              </a:rPr>
              <a:t>0   </a:t>
            </a:r>
            <a:r>
              <a:rPr lang="zh-CN" altLang="en-US" sz="3200" b="1">
                <a:latin typeface="Times New Roman" pitchFamily="18" charset="0"/>
              </a:rPr>
              <a:t>透射光</a:t>
            </a:r>
            <a:endParaRPr lang="zh-CN" altLang="en-US" sz="3200">
              <a:latin typeface="Times New Roman" pitchFamily="18" charset="0"/>
            </a:endParaRPr>
          </a:p>
        </p:txBody>
      </p:sp>
      <p:sp>
        <p:nvSpPr>
          <p:cNvPr id="18438" name="Text Box 10"/>
          <p:cNvSpPr txBox="1">
            <a:spLocks noChangeArrowheads="1"/>
          </p:cNvSpPr>
          <p:nvPr/>
        </p:nvSpPr>
        <p:spPr bwMode="auto">
          <a:xfrm>
            <a:off x="395288" y="4076700"/>
            <a:ext cx="3419475" cy="579438"/>
          </a:xfrm>
          <a:prstGeom prst="rect">
            <a:avLst/>
          </a:prstGeom>
          <a:noFill/>
          <a:ln w="9525">
            <a:noFill/>
            <a:miter lim="800000"/>
            <a:headEnd/>
            <a:tailEnd/>
          </a:ln>
        </p:spPr>
        <p:txBody>
          <a:bodyPr>
            <a:spAutoFit/>
          </a:bodyPr>
          <a:lstStyle/>
          <a:p>
            <a:pPr>
              <a:spcBef>
                <a:spcPct val="50000"/>
              </a:spcBef>
            </a:pPr>
            <a:r>
              <a:rPr lang="zh-CN" altLang="en-US" sz="3200" b="1">
                <a:solidFill>
                  <a:srgbClr val="3333FF"/>
                </a:solidFill>
                <a:latin typeface="Times New Roman" pitchFamily="18" charset="0"/>
              </a:rPr>
              <a:t>应用举例：</a:t>
            </a:r>
          </a:p>
        </p:txBody>
      </p:sp>
      <p:sp>
        <p:nvSpPr>
          <p:cNvPr id="18439" name="Rectangle 14"/>
          <p:cNvSpPr>
            <a:spLocks noChangeArrowheads="1"/>
          </p:cNvSpPr>
          <p:nvPr/>
        </p:nvSpPr>
        <p:spPr bwMode="auto">
          <a:xfrm>
            <a:off x="2411413" y="1120775"/>
            <a:ext cx="2362200" cy="579438"/>
          </a:xfrm>
          <a:prstGeom prst="rect">
            <a:avLst/>
          </a:prstGeom>
          <a:noFill/>
          <a:ln w="9525">
            <a:noFill/>
            <a:miter lim="800000"/>
            <a:headEnd/>
            <a:tailEnd/>
          </a:ln>
        </p:spPr>
        <p:txBody>
          <a:bodyPr>
            <a:spAutoFit/>
          </a:bodyPr>
          <a:lstStyle/>
          <a:p>
            <a:r>
              <a:rPr lang="zh-CN" altLang="en-US" sz="3200" b="1">
                <a:latin typeface="Times New Roman" pitchFamily="18" charset="0"/>
              </a:rPr>
              <a:t>与之互补</a:t>
            </a:r>
          </a:p>
        </p:txBody>
      </p:sp>
      <p:sp>
        <p:nvSpPr>
          <p:cNvPr id="18440" name="Text Box 15"/>
          <p:cNvSpPr txBox="1">
            <a:spLocks noChangeArrowheads="1"/>
          </p:cNvSpPr>
          <p:nvPr/>
        </p:nvSpPr>
        <p:spPr bwMode="auto">
          <a:xfrm>
            <a:off x="179388" y="1989138"/>
            <a:ext cx="4876800" cy="1066800"/>
          </a:xfrm>
          <a:prstGeom prst="rect">
            <a:avLst/>
          </a:prstGeom>
          <a:noFill/>
          <a:ln w="9525">
            <a:noFill/>
            <a:miter lim="800000"/>
            <a:headEnd/>
            <a:tailEnd/>
          </a:ln>
        </p:spPr>
        <p:txBody>
          <a:bodyPr>
            <a:spAutoFit/>
          </a:bodyPr>
          <a:lstStyle/>
          <a:p>
            <a:pPr>
              <a:spcBef>
                <a:spcPct val="50000"/>
              </a:spcBef>
            </a:pPr>
            <a:r>
              <a:rPr lang="en-US" altLang="zh-CN" sz="3200" b="1">
                <a:solidFill>
                  <a:srgbClr val="3333FF"/>
                </a:solidFill>
                <a:latin typeface="Times New Roman" pitchFamily="18" charset="0"/>
              </a:rPr>
              <a:t>5</a:t>
            </a:r>
            <a:r>
              <a:rPr lang="en-US" altLang="zh-CN" sz="3200" b="1" baseline="30000">
                <a:solidFill>
                  <a:srgbClr val="3333FF"/>
                </a:solidFill>
                <a:latin typeface="Times New Roman" pitchFamily="18" charset="0"/>
              </a:rPr>
              <a:t>0 </a:t>
            </a:r>
            <a:r>
              <a:rPr lang="zh-CN" altLang="en-US" sz="3200" b="1">
                <a:solidFill>
                  <a:schemeClr val="tx2"/>
                </a:solidFill>
                <a:latin typeface="Times New Roman" pitchFamily="18" charset="0"/>
              </a:rPr>
              <a:t>动态反应：</a:t>
            </a:r>
            <a:r>
              <a:rPr lang="zh-CN" altLang="en-US" sz="3200" b="1">
                <a:latin typeface="Times New Roman" pitchFamily="18" charset="0"/>
              </a:rPr>
              <a:t>连续增加                                   薄膜的厚度</a:t>
            </a:r>
            <a:r>
              <a:rPr lang="en-US" altLang="zh-CN" sz="3200" b="1">
                <a:latin typeface="Times New Roman" pitchFamily="18" charset="0"/>
              </a:rPr>
              <a:t>, </a:t>
            </a:r>
            <a:r>
              <a:rPr lang="zh-CN" altLang="en-US" sz="3200" b="1">
                <a:latin typeface="Times New Roman" pitchFamily="18" charset="0"/>
              </a:rPr>
              <a:t>视场中条纹</a:t>
            </a:r>
          </a:p>
        </p:txBody>
      </p:sp>
      <p:sp>
        <p:nvSpPr>
          <p:cNvPr id="18441" name="Rectangle 16"/>
          <p:cNvSpPr>
            <a:spLocks noChangeArrowheads="1"/>
          </p:cNvSpPr>
          <p:nvPr/>
        </p:nvSpPr>
        <p:spPr bwMode="auto">
          <a:xfrm>
            <a:off x="323850" y="3068638"/>
            <a:ext cx="3886200" cy="579437"/>
          </a:xfrm>
          <a:prstGeom prst="rect">
            <a:avLst/>
          </a:prstGeom>
          <a:noFill/>
          <a:ln w="9525">
            <a:noFill/>
            <a:miter lim="800000"/>
            <a:headEnd/>
            <a:tailEnd/>
          </a:ln>
        </p:spPr>
        <p:txBody>
          <a:bodyPr>
            <a:spAutoFit/>
          </a:bodyPr>
          <a:lstStyle/>
          <a:p>
            <a:r>
              <a:rPr lang="zh-CN" altLang="en-US" sz="3200" b="1">
                <a:latin typeface="Times New Roman" pitchFamily="18" charset="0"/>
              </a:rPr>
              <a:t>缩入。</a:t>
            </a:r>
          </a:p>
        </p:txBody>
      </p:sp>
      <p:pic>
        <p:nvPicPr>
          <p:cNvPr id="18442" name="Picture 22"/>
          <p:cNvPicPr>
            <a:picLocks noChangeAspect="1" noChangeArrowheads="1"/>
          </p:cNvPicPr>
          <p:nvPr/>
        </p:nvPicPr>
        <p:blipFill>
          <a:blip r:embed="rId2" cstate="print"/>
          <a:srcRect/>
          <a:stretch>
            <a:fillRect/>
          </a:stretch>
        </p:blipFill>
        <p:spPr bwMode="auto">
          <a:xfrm>
            <a:off x="5292725" y="692150"/>
            <a:ext cx="3683000" cy="5041900"/>
          </a:xfrm>
          <a:prstGeom prst="rect">
            <a:avLst/>
          </a:prstGeom>
          <a:noFill/>
          <a:ln w="9525">
            <a:noFill/>
            <a:miter lim="800000"/>
            <a:headEnd/>
            <a:tailEnd/>
          </a:ln>
        </p:spPr>
      </p:pic>
      <p:sp>
        <p:nvSpPr>
          <p:cNvPr id="18443" name="Rectangle 23"/>
          <p:cNvSpPr>
            <a:spLocks noChangeArrowheads="1"/>
          </p:cNvSpPr>
          <p:nvPr/>
        </p:nvSpPr>
        <p:spPr bwMode="auto">
          <a:xfrm>
            <a:off x="1547813" y="3068638"/>
            <a:ext cx="3886200" cy="579437"/>
          </a:xfrm>
          <a:prstGeom prst="rect">
            <a:avLst/>
          </a:prstGeom>
          <a:noFill/>
          <a:ln w="9525">
            <a:noFill/>
            <a:miter lim="800000"/>
            <a:headEnd/>
            <a:tailEnd/>
          </a:ln>
        </p:spPr>
        <p:txBody>
          <a:bodyPr>
            <a:spAutoFit/>
          </a:bodyPr>
          <a:lstStyle/>
          <a:p>
            <a:r>
              <a:rPr lang="zh-CN" altLang="en-US" sz="3200" b="1">
                <a:latin typeface="Times New Roman" pitchFamily="18" charset="0"/>
              </a:rPr>
              <a:t>反之，冒出。</a:t>
            </a:r>
          </a:p>
        </p:txBody>
      </p:sp>
      <p:sp>
        <p:nvSpPr>
          <p:cNvPr id="12"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03789"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8437"/>
                                        </p:tgtEl>
                                        <p:attrNameLst>
                                          <p:attrName>style.visibility</p:attrName>
                                        </p:attrNameLst>
                                      </p:cBhvr>
                                      <p:to>
                                        <p:strVal val="visible"/>
                                      </p:to>
                                    </p:set>
                                    <p:animEffect transition="in" filter="slide(fromBottom)">
                                      <p:cBhvr>
                                        <p:cTn id="7" dur="500"/>
                                        <p:tgtEl>
                                          <p:spTgt spid="1843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844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iterate type="lt">
                                    <p:tmPct val="100000"/>
                                  </p:iterate>
                                  <p:childTnLst>
                                    <p:set>
                                      <p:cBhvr>
                                        <p:cTn id="15" dur="1" fill="hold">
                                          <p:stCondLst>
                                            <p:cond delay="0"/>
                                          </p:stCondLst>
                                        </p:cTn>
                                        <p:tgtEl>
                                          <p:spTgt spid="18439"/>
                                        </p:tgtEl>
                                        <p:attrNameLst>
                                          <p:attrName>style.visibility</p:attrName>
                                        </p:attrNameLst>
                                      </p:cBhvr>
                                      <p:to>
                                        <p:strVal val="visible"/>
                                      </p:to>
                                    </p:set>
                                    <p:animEffect transition="in" filter="dissolve">
                                      <p:cBhvr>
                                        <p:cTn id="16" dur="75"/>
                                        <p:tgtEl>
                                          <p:spTgt spid="18439"/>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18440"/>
                                        </p:tgtEl>
                                        <p:attrNameLst>
                                          <p:attrName>style.visibility</p:attrName>
                                        </p:attrNameLst>
                                      </p:cBhvr>
                                      <p:to>
                                        <p:strVal val="visible"/>
                                      </p:to>
                                    </p:set>
                                    <p:animEffect transition="in" filter="slide(fromBottom)">
                                      <p:cBhvr>
                                        <p:cTn id="21" dur="500"/>
                                        <p:tgtEl>
                                          <p:spTgt spid="18440"/>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18441"/>
                                        </p:tgtEl>
                                        <p:attrNameLst>
                                          <p:attrName>style.visibility</p:attrName>
                                        </p:attrNameLst>
                                      </p:cBhvr>
                                      <p:to>
                                        <p:strVal val="visible"/>
                                      </p:to>
                                    </p:set>
                                    <p:animEffect transition="in" filter="slide(fromBottom)">
                                      <p:cBhvr>
                                        <p:cTn id="26" dur="500"/>
                                        <p:tgtEl>
                                          <p:spTgt spid="18441"/>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18443"/>
                                        </p:tgtEl>
                                        <p:attrNameLst>
                                          <p:attrName>style.visibility</p:attrName>
                                        </p:attrNameLst>
                                      </p:cBhvr>
                                      <p:to>
                                        <p:strVal val="visible"/>
                                      </p:to>
                                    </p:set>
                                    <p:animEffect transition="in" filter="slide(fromBottom)">
                                      <p:cBhvr>
                                        <p:cTn id="31" dur="500"/>
                                        <p:tgtEl>
                                          <p:spTgt spid="18443"/>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iterate type="lt">
                                    <p:tmPct val="100000"/>
                                  </p:iterate>
                                  <p:childTnLst>
                                    <p:set>
                                      <p:cBhvr>
                                        <p:cTn id="35" dur="1" fill="hold">
                                          <p:stCondLst>
                                            <p:cond delay="0"/>
                                          </p:stCondLst>
                                        </p:cTn>
                                        <p:tgtEl>
                                          <p:spTgt spid="18438"/>
                                        </p:tgtEl>
                                        <p:attrNameLst>
                                          <p:attrName>style.visibility</p:attrName>
                                        </p:attrNameLst>
                                      </p:cBhvr>
                                      <p:to>
                                        <p:strVal val="visible"/>
                                      </p:to>
                                    </p:set>
                                    <p:animEffect transition="in" filter="dissolve">
                                      <p:cBhvr>
                                        <p:cTn id="36" dur="75"/>
                                        <p:tgtEl>
                                          <p:spTgt spid="18438"/>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18436"/>
                                        </p:tgtEl>
                                        <p:attrNameLst>
                                          <p:attrName>style.visibility</p:attrName>
                                        </p:attrNameLst>
                                      </p:cBhvr>
                                      <p:to>
                                        <p:strVal val="visible"/>
                                      </p:to>
                                    </p:set>
                                    <p:animEffect transition="in" filter="slide(fromBottom)">
                                      <p:cBhvr>
                                        <p:cTn id="41" dur="500"/>
                                        <p:tgtEl>
                                          <p:spTgt spid="18436"/>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18435"/>
                                        </p:tgtEl>
                                        <p:attrNameLst>
                                          <p:attrName>style.visibility</p:attrName>
                                        </p:attrNameLst>
                                      </p:cBhvr>
                                      <p:to>
                                        <p:strVal val="visible"/>
                                      </p:to>
                                    </p:set>
                                    <p:animEffect transition="in" filter="slide(fromBottom)">
                                      <p:cBhvr>
                                        <p:cTn id="46" dur="5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utoUpdateAnimBg="0"/>
      <p:bldP spid="18436" grpId="0" autoUpdateAnimBg="0"/>
      <p:bldP spid="18437" grpId="0" autoUpdateAnimBg="0"/>
      <p:bldP spid="18438" grpId="0" autoUpdateAnimBg="0"/>
      <p:bldP spid="18439" grpId="0" autoUpdateAnimBg="0"/>
      <p:bldP spid="18440" grpId="0" autoUpdateAnimBg="0"/>
      <p:bldP spid="18441" grpId="0" autoUpdateAnimBg="0"/>
      <p:bldP spid="18443"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2" name="灯片编号占位符 1"/>
          <p:cNvSpPr>
            <a:spLocks noGrp="1"/>
          </p:cNvSpPr>
          <p:nvPr>
            <p:ph type="sldNum" sz="quarter" idx="10"/>
          </p:nvPr>
        </p:nvSpPr>
        <p:spPr>
          <a:noFill/>
        </p:spPr>
        <p:txBody>
          <a:bodyPr/>
          <a:lstStyle/>
          <a:p>
            <a:fld id="{0BBA731B-AA82-4D9F-A245-6108BD30A479}" type="slidenum">
              <a:rPr lang="en-US" altLang="zh-CN" smtClean="0"/>
              <a:pPr/>
              <a:t>78</a:t>
            </a:fld>
            <a:endParaRPr lang="en-US" altLang="zh-CN" smtClean="0"/>
          </a:p>
        </p:txBody>
      </p:sp>
      <p:sp>
        <p:nvSpPr>
          <p:cNvPr id="57353" name="Rectangle 3"/>
          <p:cNvSpPr>
            <a:spLocks noChangeArrowheads="1"/>
          </p:cNvSpPr>
          <p:nvPr/>
        </p:nvSpPr>
        <p:spPr bwMode="auto">
          <a:xfrm>
            <a:off x="4724400" y="990600"/>
            <a:ext cx="3733800" cy="5181600"/>
          </a:xfrm>
          <a:prstGeom prst="rect">
            <a:avLst/>
          </a:prstGeom>
          <a:solidFill>
            <a:schemeClr val="bg1"/>
          </a:solidFill>
          <a:ln w="9525">
            <a:solidFill>
              <a:srgbClr val="006666"/>
            </a:solidFill>
            <a:miter lim="800000"/>
            <a:headEnd/>
            <a:tailEnd/>
          </a:ln>
        </p:spPr>
        <p:txBody>
          <a:bodyPr wrap="none" anchor="ctr"/>
          <a:lstStyle/>
          <a:p>
            <a:endParaRPr lang="zh-CN" altLang="en-US"/>
          </a:p>
        </p:txBody>
      </p:sp>
      <p:grpSp>
        <p:nvGrpSpPr>
          <p:cNvPr id="2" name="Group 4"/>
          <p:cNvGrpSpPr>
            <a:grpSpLocks/>
          </p:cNvGrpSpPr>
          <p:nvPr/>
        </p:nvGrpSpPr>
        <p:grpSpPr bwMode="auto">
          <a:xfrm>
            <a:off x="5753100" y="3951288"/>
            <a:ext cx="1828800" cy="1751012"/>
            <a:chOff x="864" y="2523"/>
            <a:chExt cx="1200" cy="1152"/>
          </a:xfrm>
        </p:grpSpPr>
        <p:sp>
          <p:nvSpPr>
            <p:cNvPr id="57386" name="Oval 5"/>
            <p:cNvSpPr>
              <a:spLocks noChangeArrowheads="1"/>
            </p:cNvSpPr>
            <p:nvPr/>
          </p:nvSpPr>
          <p:spPr bwMode="auto">
            <a:xfrm>
              <a:off x="864" y="2523"/>
              <a:ext cx="1200" cy="1152"/>
            </a:xfrm>
            <a:prstGeom prst="ellipse">
              <a:avLst/>
            </a:prstGeom>
            <a:solidFill>
              <a:srgbClr val="FFCC00"/>
            </a:solidFill>
            <a:ln w="9525">
              <a:noFill/>
              <a:round/>
              <a:headEnd/>
              <a:tailEnd/>
            </a:ln>
          </p:spPr>
          <p:txBody>
            <a:bodyPr wrap="none" anchor="ctr"/>
            <a:lstStyle/>
            <a:p>
              <a:endParaRPr lang="zh-CN" altLang="en-US"/>
            </a:p>
          </p:txBody>
        </p:sp>
        <p:sp>
          <p:nvSpPr>
            <p:cNvPr id="57387" name="Oval 6"/>
            <p:cNvSpPr>
              <a:spLocks noChangeArrowheads="1"/>
            </p:cNvSpPr>
            <p:nvPr/>
          </p:nvSpPr>
          <p:spPr bwMode="auto">
            <a:xfrm>
              <a:off x="891" y="2549"/>
              <a:ext cx="1146" cy="1100"/>
            </a:xfrm>
            <a:prstGeom prst="ellipse">
              <a:avLst/>
            </a:prstGeom>
            <a:solidFill>
              <a:schemeClr val="tx2"/>
            </a:solidFill>
            <a:ln w="9525">
              <a:noFill/>
              <a:round/>
              <a:headEnd/>
              <a:tailEnd/>
            </a:ln>
          </p:spPr>
          <p:txBody>
            <a:bodyPr wrap="none" anchor="ctr"/>
            <a:lstStyle/>
            <a:p>
              <a:endParaRPr lang="zh-CN" altLang="en-US"/>
            </a:p>
          </p:txBody>
        </p:sp>
        <p:sp>
          <p:nvSpPr>
            <p:cNvPr id="57388" name="Oval 7"/>
            <p:cNvSpPr>
              <a:spLocks noChangeArrowheads="1"/>
            </p:cNvSpPr>
            <p:nvPr/>
          </p:nvSpPr>
          <p:spPr bwMode="auto">
            <a:xfrm>
              <a:off x="918" y="2575"/>
              <a:ext cx="1092" cy="1048"/>
            </a:xfrm>
            <a:prstGeom prst="ellipse">
              <a:avLst/>
            </a:prstGeom>
            <a:solidFill>
              <a:srgbClr val="FFCC00"/>
            </a:solidFill>
            <a:ln w="9525">
              <a:noFill/>
              <a:round/>
              <a:headEnd/>
              <a:tailEnd/>
            </a:ln>
          </p:spPr>
          <p:txBody>
            <a:bodyPr wrap="none" anchor="ctr"/>
            <a:lstStyle/>
            <a:p>
              <a:endParaRPr lang="zh-CN" altLang="en-US"/>
            </a:p>
          </p:txBody>
        </p:sp>
        <p:sp>
          <p:nvSpPr>
            <p:cNvPr id="57389" name="Oval 8"/>
            <p:cNvSpPr>
              <a:spLocks noChangeArrowheads="1"/>
            </p:cNvSpPr>
            <p:nvPr/>
          </p:nvSpPr>
          <p:spPr bwMode="auto">
            <a:xfrm>
              <a:off x="945" y="2601"/>
              <a:ext cx="1038" cy="996"/>
            </a:xfrm>
            <a:prstGeom prst="ellipse">
              <a:avLst/>
            </a:prstGeom>
            <a:solidFill>
              <a:schemeClr val="tx2"/>
            </a:solidFill>
            <a:ln w="9525">
              <a:noFill/>
              <a:round/>
              <a:headEnd/>
              <a:tailEnd/>
            </a:ln>
          </p:spPr>
          <p:txBody>
            <a:bodyPr wrap="none" anchor="ctr"/>
            <a:lstStyle/>
            <a:p>
              <a:endParaRPr lang="zh-CN" altLang="en-US"/>
            </a:p>
          </p:txBody>
        </p:sp>
        <p:sp>
          <p:nvSpPr>
            <p:cNvPr id="57390" name="Oval 9"/>
            <p:cNvSpPr>
              <a:spLocks noChangeArrowheads="1"/>
            </p:cNvSpPr>
            <p:nvPr/>
          </p:nvSpPr>
          <p:spPr bwMode="auto">
            <a:xfrm>
              <a:off x="972" y="2627"/>
              <a:ext cx="984" cy="944"/>
            </a:xfrm>
            <a:prstGeom prst="ellipse">
              <a:avLst/>
            </a:prstGeom>
            <a:solidFill>
              <a:srgbClr val="FFCC00"/>
            </a:solidFill>
            <a:ln w="9525">
              <a:noFill/>
              <a:round/>
              <a:headEnd/>
              <a:tailEnd/>
            </a:ln>
          </p:spPr>
          <p:txBody>
            <a:bodyPr wrap="none" anchor="ctr"/>
            <a:lstStyle/>
            <a:p>
              <a:endParaRPr lang="zh-CN" altLang="en-US"/>
            </a:p>
          </p:txBody>
        </p:sp>
        <p:sp>
          <p:nvSpPr>
            <p:cNvPr id="57391" name="Oval 10"/>
            <p:cNvSpPr>
              <a:spLocks noChangeArrowheads="1"/>
            </p:cNvSpPr>
            <p:nvPr/>
          </p:nvSpPr>
          <p:spPr bwMode="auto">
            <a:xfrm>
              <a:off x="1000" y="2653"/>
              <a:ext cx="928" cy="892"/>
            </a:xfrm>
            <a:prstGeom prst="ellipse">
              <a:avLst/>
            </a:prstGeom>
            <a:solidFill>
              <a:schemeClr val="tx2"/>
            </a:solidFill>
            <a:ln w="9525">
              <a:noFill/>
              <a:round/>
              <a:headEnd/>
              <a:tailEnd/>
            </a:ln>
          </p:spPr>
          <p:txBody>
            <a:bodyPr wrap="none" anchor="ctr"/>
            <a:lstStyle/>
            <a:p>
              <a:endParaRPr lang="zh-CN" altLang="en-US"/>
            </a:p>
          </p:txBody>
        </p:sp>
        <p:sp>
          <p:nvSpPr>
            <p:cNvPr id="57392" name="Oval 11"/>
            <p:cNvSpPr>
              <a:spLocks noChangeArrowheads="1"/>
            </p:cNvSpPr>
            <p:nvPr/>
          </p:nvSpPr>
          <p:spPr bwMode="auto">
            <a:xfrm>
              <a:off x="1028" y="2681"/>
              <a:ext cx="872" cy="836"/>
            </a:xfrm>
            <a:prstGeom prst="ellipse">
              <a:avLst/>
            </a:prstGeom>
            <a:solidFill>
              <a:srgbClr val="FFCC00"/>
            </a:solidFill>
            <a:ln w="9525">
              <a:noFill/>
              <a:round/>
              <a:headEnd/>
              <a:tailEnd/>
            </a:ln>
          </p:spPr>
          <p:txBody>
            <a:bodyPr wrap="none" anchor="ctr"/>
            <a:lstStyle/>
            <a:p>
              <a:endParaRPr lang="zh-CN" altLang="en-US"/>
            </a:p>
          </p:txBody>
        </p:sp>
        <p:sp>
          <p:nvSpPr>
            <p:cNvPr id="57393" name="Oval 12"/>
            <p:cNvSpPr>
              <a:spLocks noChangeArrowheads="1"/>
            </p:cNvSpPr>
            <p:nvPr/>
          </p:nvSpPr>
          <p:spPr bwMode="auto">
            <a:xfrm>
              <a:off x="1083" y="2733"/>
              <a:ext cx="762" cy="732"/>
            </a:xfrm>
            <a:prstGeom prst="ellipse">
              <a:avLst/>
            </a:prstGeom>
            <a:solidFill>
              <a:schemeClr val="bg1"/>
            </a:solidFill>
            <a:ln w="9525">
              <a:noFill/>
              <a:round/>
              <a:headEnd/>
              <a:tailEnd/>
            </a:ln>
          </p:spPr>
          <p:txBody>
            <a:bodyPr wrap="none" anchor="ctr"/>
            <a:lstStyle/>
            <a:p>
              <a:endParaRPr lang="zh-CN" altLang="en-US"/>
            </a:p>
          </p:txBody>
        </p:sp>
        <p:sp>
          <p:nvSpPr>
            <p:cNvPr id="57394" name="Oval 13"/>
            <p:cNvSpPr>
              <a:spLocks noChangeArrowheads="1"/>
            </p:cNvSpPr>
            <p:nvPr/>
          </p:nvSpPr>
          <p:spPr bwMode="auto">
            <a:xfrm>
              <a:off x="1056" y="2707"/>
              <a:ext cx="816" cy="784"/>
            </a:xfrm>
            <a:prstGeom prst="ellipse">
              <a:avLst/>
            </a:prstGeom>
            <a:solidFill>
              <a:schemeClr val="tx2"/>
            </a:solidFill>
            <a:ln w="9525">
              <a:noFill/>
              <a:round/>
              <a:headEnd/>
              <a:tailEnd/>
            </a:ln>
          </p:spPr>
          <p:txBody>
            <a:bodyPr wrap="none" anchor="ctr"/>
            <a:lstStyle/>
            <a:p>
              <a:endParaRPr lang="zh-CN" altLang="en-US"/>
            </a:p>
          </p:txBody>
        </p:sp>
        <p:sp>
          <p:nvSpPr>
            <p:cNvPr id="57395" name="Oval 14"/>
            <p:cNvSpPr>
              <a:spLocks noChangeArrowheads="1"/>
            </p:cNvSpPr>
            <p:nvPr/>
          </p:nvSpPr>
          <p:spPr bwMode="auto">
            <a:xfrm>
              <a:off x="1095" y="2745"/>
              <a:ext cx="738" cy="708"/>
            </a:xfrm>
            <a:prstGeom prst="ellipse">
              <a:avLst/>
            </a:prstGeom>
            <a:solidFill>
              <a:srgbClr val="FFCC00"/>
            </a:solidFill>
            <a:ln w="9525">
              <a:noFill/>
              <a:round/>
              <a:headEnd/>
              <a:tailEnd/>
            </a:ln>
          </p:spPr>
          <p:txBody>
            <a:bodyPr wrap="none" anchor="ctr"/>
            <a:lstStyle/>
            <a:p>
              <a:endParaRPr lang="zh-CN" altLang="en-US"/>
            </a:p>
          </p:txBody>
        </p:sp>
        <p:sp>
          <p:nvSpPr>
            <p:cNvPr id="57396" name="Oval 15"/>
            <p:cNvSpPr>
              <a:spLocks noChangeArrowheads="1"/>
            </p:cNvSpPr>
            <p:nvPr/>
          </p:nvSpPr>
          <p:spPr bwMode="auto">
            <a:xfrm>
              <a:off x="1137" y="2785"/>
              <a:ext cx="654" cy="628"/>
            </a:xfrm>
            <a:prstGeom prst="ellipse">
              <a:avLst/>
            </a:prstGeom>
            <a:solidFill>
              <a:schemeClr val="tx2"/>
            </a:solidFill>
            <a:ln w="9525">
              <a:noFill/>
              <a:round/>
              <a:headEnd/>
              <a:tailEnd/>
            </a:ln>
          </p:spPr>
          <p:txBody>
            <a:bodyPr wrap="none" anchor="ctr"/>
            <a:lstStyle/>
            <a:p>
              <a:endParaRPr lang="zh-CN" altLang="en-US"/>
            </a:p>
          </p:txBody>
        </p:sp>
        <p:sp>
          <p:nvSpPr>
            <p:cNvPr id="57397" name="Oval 16"/>
            <p:cNvSpPr>
              <a:spLocks noChangeArrowheads="1"/>
            </p:cNvSpPr>
            <p:nvPr/>
          </p:nvSpPr>
          <p:spPr bwMode="auto">
            <a:xfrm>
              <a:off x="1191" y="2837"/>
              <a:ext cx="546" cy="524"/>
            </a:xfrm>
            <a:prstGeom prst="ellipse">
              <a:avLst/>
            </a:prstGeom>
            <a:solidFill>
              <a:srgbClr val="FFCC00"/>
            </a:solidFill>
            <a:ln w="9525">
              <a:noFill/>
              <a:round/>
              <a:headEnd/>
              <a:tailEnd/>
            </a:ln>
          </p:spPr>
          <p:txBody>
            <a:bodyPr wrap="none" anchor="ctr"/>
            <a:lstStyle/>
            <a:p>
              <a:endParaRPr lang="zh-CN" altLang="en-US"/>
            </a:p>
          </p:txBody>
        </p:sp>
        <p:sp>
          <p:nvSpPr>
            <p:cNvPr id="57398" name="Oval 17"/>
            <p:cNvSpPr>
              <a:spLocks noChangeArrowheads="1"/>
            </p:cNvSpPr>
            <p:nvPr/>
          </p:nvSpPr>
          <p:spPr bwMode="auto">
            <a:xfrm>
              <a:off x="1233" y="2877"/>
              <a:ext cx="462" cy="444"/>
            </a:xfrm>
            <a:prstGeom prst="ellipse">
              <a:avLst/>
            </a:prstGeom>
            <a:solidFill>
              <a:schemeClr val="tx2"/>
            </a:solidFill>
            <a:ln w="9525">
              <a:noFill/>
              <a:round/>
              <a:headEnd/>
              <a:tailEnd/>
            </a:ln>
          </p:spPr>
          <p:txBody>
            <a:bodyPr wrap="none" anchor="ctr"/>
            <a:lstStyle/>
            <a:p>
              <a:endParaRPr lang="zh-CN" altLang="en-US"/>
            </a:p>
          </p:txBody>
        </p:sp>
        <p:sp>
          <p:nvSpPr>
            <p:cNvPr id="57399" name="Oval 18"/>
            <p:cNvSpPr>
              <a:spLocks noChangeArrowheads="1"/>
            </p:cNvSpPr>
            <p:nvPr/>
          </p:nvSpPr>
          <p:spPr bwMode="auto">
            <a:xfrm>
              <a:off x="1291" y="2932"/>
              <a:ext cx="346" cy="334"/>
            </a:xfrm>
            <a:prstGeom prst="ellipse">
              <a:avLst/>
            </a:prstGeom>
            <a:solidFill>
              <a:srgbClr val="FFCC00"/>
            </a:solidFill>
            <a:ln w="12700">
              <a:solidFill>
                <a:srgbClr val="FFCC00"/>
              </a:solidFill>
              <a:round/>
              <a:headEnd/>
              <a:tailEnd/>
            </a:ln>
          </p:spPr>
          <p:txBody>
            <a:bodyPr wrap="none" anchor="ctr"/>
            <a:lstStyle/>
            <a:p>
              <a:endParaRPr lang="zh-CN" altLang="en-US"/>
            </a:p>
          </p:txBody>
        </p:sp>
        <p:sp>
          <p:nvSpPr>
            <p:cNvPr id="57400" name="Oval 19"/>
            <p:cNvSpPr>
              <a:spLocks noChangeArrowheads="1"/>
            </p:cNvSpPr>
            <p:nvPr/>
          </p:nvSpPr>
          <p:spPr bwMode="auto">
            <a:xfrm>
              <a:off x="1356" y="2995"/>
              <a:ext cx="216" cy="208"/>
            </a:xfrm>
            <a:prstGeom prst="ellipse">
              <a:avLst/>
            </a:prstGeom>
            <a:solidFill>
              <a:schemeClr val="tx2"/>
            </a:solidFill>
            <a:ln w="9525">
              <a:noFill/>
              <a:round/>
              <a:headEnd/>
              <a:tailEnd/>
            </a:ln>
          </p:spPr>
          <p:txBody>
            <a:bodyPr wrap="none" anchor="ctr"/>
            <a:lstStyle/>
            <a:p>
              <a:endParaRPr lang="zh-CN" altLang="en-US"/>
            </a:p>
          </p:txBody>
        </p:sp>
      </p:grpSp>
      <p:grpSp>
        <p:nvGrpSpPr>
          <p:cNvPr id="3" name="Group 20"/>
          <p:cNvGrpSpPr>
            <a:grpSpLocks/>
          </p:cNvGrpSpPr>
          <p:nvPr/>
        </p:nvGrpSpPr>
        <p:grpSpPr bwMode="auto">
          <a:xfrm>
            <a:off x="5313363" y="2636838"/>
            <a:ext cx="2635250" cy="803275"/>
            <a:chOff x="3744" y="3072"/>
            <a:chExt cx="1344" cy="288"/>
          </a:xfrm>
        </p:grpSpPr>
        <p:sp>
          <p:nvSpPr>
            <p:cNvPr id="57378" name="Line 21"/>
            <p:cNvSpPr>
              <a:spLocks noChangeShapeType="1"/>
            </p:cNvSpPr>
            <p:nvPr/>
          </p:nvSpPr>
          <p:spPr bwMode="auto">
            <a:xfrm>
              <a:off x="3744" y="3072"/>
              <a:ext cx="0" cy="288"/>
            </a:xfrm>
            <a:prstGeom prst="line">
              <a:avLst/>
            </a:prstGeom>
            <a:noFill/>
            <a:ln w="28575">
              <a:solidFill>
                <a:srgbClr val="FF6600"/>
              </a:solidFill>
              <a:round/>
              <a:headEnd type="triangle" w="sm" len="lg"/>
              <a:tailEnd type="triangle" w="sm" len="lg"/>
            </a:ln>
          </p:spPr>
          <p:txBody>
            <a:bodyPr wrap="none" anchor="ctr"/>
            <a:lstStyle/>
            <a:p>
              <a:endParaRPr lang="zh-CN" altLang="en-US"/>
            </a:p>
          </p:txBody>
        </p:sp>
        <p:sp>
          <p:nvSpPr>
            <p:cNvPr id="57379" name="Line 22"/>
            <p:cNvSpPr>
              <a:spLocks noChangeShapeType="1"/>
            </p:cNvSpPr>
            <p:nvPr/>
          </p:nvSpPr>
          <p:spPr bwMode="auto">
            <a:xfrm>
              <a:off x="3936" y="3072"/>
              <a:ext cx="0" cy="288"/>
            </a:xfrm>
            <a:prstGeom prst="line">
              <a:avLst/>
            </a:prstGeom>
            <a:noFill/>
            <a:ln w="28575">
              <a:solidFill>
                <a:srgbClr val="FF6600"/>
              </a:solidFill>
              <a:round/>
              <a:headEnd type="triangle" w="sm" len="lg"/>
              <a:tailEnd type="triangle" w="sm" len="lg"/>
            </a:ln>
          </p:spPr>
          <p:txBody>
            <a:bodyPr wrap="none" anchor="ctr"/>
            <a:lstStyle/>
            <a:p>
              <a:endParaRPr lang="zh-CN" altLang="en-US"/>
            </a:p>
          </p:txBody>
        </p:sp>
        <p:sp>
          <p:nvSpPr>
            <p:cNvPr id="57380" name="Line 23"/>
            <p:cNvSpPr>
              <a:spLocks noChangeShapeType="1"/>
            </p:cNvSpPr>
            <p:nvPr/>
          </p:nvSpPr>
          <p:spPr bwMode="auto">
            <a:xfrm>
              <a:off x="4128" y="3072"/>
              <a:ext cx="0" cy="288"/>
            </a:xfrm>
            <a:prstGeom prst="line">
              <a:avLst/>
            </a:prstGeom>
            <a:noFill/>
            <a:ln w="28575">
              <a:solidFill>
                <a:srgbClr val="FF6600"/>
              </a:solidFill>
              <a:round/>
              <a:headEnd type="triangle" w="sm" len="lg"/>
              <a:tailEnd type="triangle" w="sm" len="lg"/>
            </a:ln>
          </p:spPr>
          <p:txBody>
            <a:bodyPr wrap="none" anchor="ctr"/>
            <a:lstStyle/>
            <a:p>
              <a:endParaRPr lang="zh-CN" altLang="en-US"/>
            </a:p>
          </p:txBody>
        </p:sp>
        <p:sp>
          <p:nvSpPr>
            <p:cNvPr id="57381" name="Line 24"/>
            <p:cNvSpPr>
              <a:spLocks noChangeShapeType="1"/>
            </p:cNvSpPr>
            <p:nvPr/>
          </p:nvSpPr>
          <p:spPr bwMode="auto">
            <a:xfrm>
              <a:off x="5088" y="3072"/>
              <a:ext cx="0" cy="288"/>
            </a:xfrm>
            <a:prstGeom prst="line">
              <a:avLst/>
            </a:prstGeom>
            <a:noFill/>
            <a:ln w="28575">
              <a:solidFill>
                <a:srgbClr val="FF6600"/>
              </a:solidFill>
              <a:round/>
              <a:headEnd type="triangle" w="sm" len="lg"/>
              <a:tailEnd type="triangle" w="sm" len="lg"/>
            </a:ln>
          </p:spPr>
          <p:txBody>
            <a:bodyPr wrap="none" anchor="ctr"/>
            <a:lstStyle/>
            <a:p>
              <a:endParaRPr lang="zh-CN" altLang="en-US"/>
            </a:p>
          </p:txBody>
        </p:sp>
        <p:sp>
          <p:nvSpPr>
            <p:cNvPr id="57382" name="Line 25"/>
            <p:cNvSpPr>
              <a:spLocks noChangeShapeType="1"/>
            </p:cNvSpPr>
            <p:nvPr/>
          </p:nvSpPr>
          <p:spPr bwMode="auto">
            <a:xfrm>
              <a:off x="4320" y="3072"/>
              <a:ext cx="0" cy="288"/>
            </a:xfrm>
            <a:prstGeom prst="line">
              <a:avLst/>
            </a:prstGeom>
            <a:noFill/>
            <a:ln w="28575">
              <a:solidFill>
                <a:srgbClr val="FF6600"/>
              </a:solidFill>
              <a:round/>
              <a:headEnd type="triangle" w="sm" len="lg"/>
              <a:tailEnd type="triangle" w="sm" len="lg"/>
            </a:ln>
          </p:spPr>
          <p:txBody>
            <a:bodyPr wrap="none" anchor="ctr"/>
            <a:lstStyle/>
            <a:p>
              <a:endParaRPr lang="zh-CN" altLang="en-US"/>
            </a:p>
          </p:txBody>
        </p:sp>
        <p:sp>
          <p:nvSpPr>
            <p:cNvPr id="57383" name="Line 26"/>
            <p:cNvSpPr>
              <a:spLocks noChangeShapeType="1"/>
            </p:cNvSpPr>
            <p:nvPr/>
          </p:nvSpPr>
          <p:spPr bwMode="auto">
            <a:xfrm>
              <a:off x="4512" y="3072"/>
              <a:ext cx="0" cy="288"/>
            </a:xfrm>
            <a:prstGeom prst="line">
              <a:avLst/>
            </a:prstGeom>
            <a:noFill/>
            <a:ln w="28575">
              <a:solidFill>
                <a:srgbClr val="FF6600"/>
              </a:solidFill>
              <a:round/>
              <a:headEnd type="triangle" w="sm" len="lg"/>
              <a:tailEnd type="triangle" w="sm" len="lg"/>
            </a:ln>
          </p:spPr>
          <p:txBody>
            <a:bodyPr wrap="none" anchor="ctr"/>
            <a:lstStyle/>
            <a:p>
              <a:endParaRPr lang="zh-CN" altLang="en-US"/>
            </a:p>
          </p:txBody>
        </p:sp>
        <p:sp>
          <p:nvSpPr>
            <p:cNvPr id="57384" name="Line 27"/>
            <p:cNvSpPr>
              <a:spLocks noChangeShapeType="1"/>
            </p:cNvSpPr>
            <p:nvPr/>
          </p:nvSpPr>
          <p:spPr bwMode="auto">
            <a:xfrm>
              <a:off x="4704" y="3072"/>
              <a:ext cx="0" cy="288"/>
            </a:xfrm>
            <a:prstGeom prst="line">
              <a:avLst/>
            </a:prstGeom>
            <a:noFill/>
            <a:ln w="28575">
              <a:solidFill>
                <a:srgbClr val="FF6600"/>
              </a:solidFill>
              <a:round/>
              <a:headEnd type="triangle" w="sm" len="lg"/>
              <a:tailEnd type="triangle" w="sm" len="lg"/>
            </a:ln>
          </p:spPr>
          <p:txBody>
            <a:bodyPr wrap="none" anchor="ctr"/>
            <a:lstStyle/>
            <a:p>
              <a:endParaRPr lang="zh-CN" altLang="en-US"/>
            </a:p>
          </p:txBody>
        </p:sp>
        <p:sp>
          <p:nvSpPr>
            <p:cNvPr id="57385" name="Line 28"/>
            <p:cNvSpPr>
              <a:spLocks noChangeShapeType="1"/>
            </p:cNvSpPr>
            <p:nvPr/>
          </p:nvSpPr>
          <p:spPr bwMode="auto">
            <a:xfrm>
              <a:off x="4896" y="3072"/>
              <a:ext cx="0" cy="288"/>
            </a:xfrm>
            <a:prstGeom prst="line">
              <a:avLst/>
            </a:prstGeom>
            <a:noFill/>
            <a:ln w="28575">
              <a:solidFill>
                <a:srgbClr val="FF6600"/>
              </a:solidFill>
              <a:round/>
              <a:headEnd type="triangle" w="sm" len="lg"/>
              <a:tailEnd type="triangle" w="sm" len="lg"/>
            </a:ln>
          </p:spPr>
          <p:txBody>
            <a:bodyPr wrap="none" anchor="ctr"/>
            <a:lstStyle/>
            <a:p>
              <a:endParaRPr lang="zh-CN" altLang="en-US"/>
            </a:p>
          </p:txBody>
        </p:sp>
      </p:grpSp>
      <p:grpSp>
        <p:nvGrpSpPr>
          <p:cNvPr id="4" name="Group 29"/>
          <p:cNvGrpSpPr>
            <a:grpSpLocks/>
          </p:cNvGrpSpPr>
          <p:nvPr/>
        </p:nvGrpSpPr>
        <p:grpSpPr bwMode="auto">
          <a:xfrm>
            <a:off x="5313363" y="1355725"/>
            <a:ext cx="2635250" cy="1281113"/>
            <a:chOff x="3744" y="3072"/>
            <a:chExt cx="1344" cy="288"/>
          </a:xfrm>
        </p:grpSpPr>
        <p:sp>
          <p:nvSpPr>
            <p:cNvPr id="57370" name="Line 30"/>
            <p:cNvSpPr>
              <a:spLocks noChangeShapeType="1"/>
            </p:cNvSpPr>
            <p:nvPr/>
          </p:nvSpPr>
          <p:spPr bwMode="auto">
            <a:xfrm>
              <a:off x="3744" y="3072"/>
              <a:ext cx="0" cy="288"/>
            </a:xfrm>
            <a:prstGeom prst="line">
              <a:avLst/>
            </a:prstGeom>
            <a:noFill/>
            <a:ln w="28575">
              <a:solidFill>
                <a:srgbClr val="FF6600"/>
              </a:solidFill>
              <a:round/>
              <a:headEnd type="none" w="sm" len="lg"/>
              <a:tailEnd type="triangle" w="sm" len="lg"/>
            </a:ln>
          </p:spPr>
          <p:txBody>
            <a:bodyPr wrap="none" anchor="ctr"/>
            <a:lstStyle/>
            <a:p>
              <a:endParaRPr lang="zh-CN" altLang="en-US"/>
            </a:p>
          </p:txBody>
        </p:sp>
        <p:sp>
          <p:nvSpPr>
            <p:cNvPr id="57371" name="Line 31"/>
            <p:cNvSpPr>
              <a:spLocks noChangeShapeType="1"/>
            </p:cNvSpPr>
            <p:nvPr/>
          </p:nvSpPr>
          <p:spPr bwMode="auto">
            <a:xfrm>
              <a:off x="3936" y="3072"/>
              <a:ext cx="0" cy="288"/>
            </a:xfrm>
            <a:prstGeom prst="line">
              <a:avLst/>
            </a:prstGeom>
            <a:noFill/>
            <a:ln w="28575">
              <a:solidFill>
                <a:srgbClr val="FF6600"/>
              </a:solidFill>
              <a:round/>
              <a:headEnd type="none" w="sm" len="lg"/>
              <a:tailEnd type="triangle" w="sm" len="lg"/>
            </a:ln>
          </p:spPr>
          <p:txBody>
            <a:bodyPr wrap="none" anchor="ctr"/>
            <a:lstStyle/>
            <a:p>
              <a:endParaRPr lang="zh-CN" altLang="en-US"/>
            </a:p>
          </p:txBody>
        </p:sp>
        <p:sp>
          <p:nvSpPr>
            <p:cNvPr id="57372" name="Line 32"/>
            <p:cNvSpPr>
              <a:spLocks noChangeShapeType="1"/>
            </p:cNvSpPr>
            <p:nvPr/>
          </p:nvSpPr>
          <p:spPr bwMode="auto">
            <a:xfrm>
              <a:off x="4128" y="3072"/>
              <a:ext cx="0" cy="288"/>
            </a:xfrm>
            <a:prstGeom prst="line">
              <a:avLst/>
            </a:prstGeom>
            <a:noFill/>
            <a:ln w="28575">
              <a:solidFill>
                <a:srgbClr val="FF6600"/>
              </a:solidFill>
              <a:round/>
              <a:headEnd type="none" w="sm" len="lg"/>
              <a:tailEnd type="triangle" w="sm" len="lg"/>
            </a:ln>
          </p:spPr>
          <p:txBody>
            <a:bodyPr wrap="none" anchor="ctr"/>
            <a:lstStyle/>
            <a:p>
              <a:endParaRPr lang="zh-CN" altLang="en-US"/>
            </a:p>
          </p:txBody>
        </p:sp>
        <p:sp>
          <p:nvSpPr>
            <p:cNvPr id="57373" name="Line 33"/>
            <p:cNvSpPr>
              <a:spLocks noChangeShapeType="1"/>
            </p:cNvSpPr>
            <p:nvPr/>
          </p:nvSpPr>
          <p:spPr bwMode="auto">
            <a:xfrm>
              <a:off x="5088" y="3072"/>
              <a:ext cx="0" cy="288"/>
            </a:xfrm>
            <a:prstGeom prst="line">
              <a:avLst/>
            </a:prstGeom>
            <a:noFill/>
            <a:ln w="28575">
              <a:solidFill>
                <a:srgbClr val="FF6600"/>
              </a:solidFill>
              <a:round/>
              <a:headEnd type="none" w="sm" len="lg"/>
              <a:tailEnd type="triangle" w="sm" len="lg"/>
            </a:ln>
          </p:spPr>
          <p:txBody>
            <a:bodyPr wrap="none" anchor="ctr"/>
            <a:lstStyle/>
            <a:p>
              <a:endParaRPr lang="zh-CN" altLang="en-US"/>
            </a:p>
          </p:txBody>
        </p:sp>
        <p:sp>
          <p:nvSpPr>
            <p:cNvPr id="57374" name="Line 34"/>
            <p:cNvSpPr>
              <a:spLocks noChangeShapeType="1"/>
            </p:cNvSpPr>
            <p:nvPr/>
          </p:nvSpPr>
          <p:spPr bwMode="auto">
            <a:xfrm>
              <a:off x="4320" y="3072"/>
              <a:ext cx="0" cy="288"/>
            </a:xfrm>
            <a:prstGeom prst="line">
              <a:avLst/>
            </a:prstGeom>
            <a:noFill/>
            <a:ln w="28575">
              <a:solidFill>
                <a:srgbClr val="FF6600"/>
              </a:solidFill>
              <a:round/>
              <a:headEnd type="none" w="sm" len="lg"/>
              <a:tailEnd type="triangle" w="sm" len="lg"/>
            </a:ln>
          </p:spPr>
          <p:txBody>
            <a:bodyPr wrap="none" anchor="ctr"/>
            <a:lstStyle/>
            <a:p>
              <a:endParaRPr lang="zh-CN" altLang="en-US"/>
            </a:p>
          </p:txBody>
        </p:sp>
        <p:sp>
          <p:nvSpPr>
            <p:cNvPr id="57375" name="Line 35"/>
            <p:cNvSpPr>
              <a:spLocks noChangeShapeType="1"/>
            </p:cNvSpPr>
            <p:nvPr/>
          </p:nvSpPr>
          <p:spPr bwMode="auto">
            <a:xfrm>
              <a:off x="4512" y="3072"/>
              <a:ext cx="0" cy="288"/>
            </a:xfrm>
            <a:prstGeom prst="line">
              <a:avLst/>
            </a:prstGeom>
            <a:noFill/>
            <a:ln w="28575">
              <a:solidFill>
                <a:srgbClr val="FF6600"/>
              </a:solidFill>
              <a:round/>
              <a:headEnd type="none" w="sm" len="lg"/>
              <a:tailEnd type="triangle" w="sm" len="lg"/>
            </a:ln>
          </p:spPr>
          <p:txBody>
            <a:bodyPr wrap="none" anchor="ctr"/>
            <a:lstStyle/>
            <a:p>
              <a:endParaRPr lang="zh-CN" altLang="en-US"/>
            </a:p>
          </p:txBody>
        </p:sp>
        <p:sp>
          <p:nvSpPr>
            <p:cNvPr id="57376" name="Line 36"/>
            <p:cNvSpPr>
              <a:spLocks noChangeShapeType="1"/>
            </p:cNvSpPr>
            <p:nvPr/>
          </p:nvSpPr>
          <p:spPr bwMode="auto">
            <a:xfrm>
              <a:off x="4704" y="3072"/>
              <a:ext cx="0" cy="288"/>
            </a:xfrm>
            <a:prstGeom prst="line">
              <a:avLst/>
            </a:prstGeom>
            <a:noFill/>
            <a:ln w="28575">
              <a:solidFill>
                <a:srgbClr val="FF6600"/>
              </a:solidFill>
              <a:round/>
              <a:headEnd type="none" w="sm" len="lg"/>
              <a:tailEnd type="triangle" w="sm" len="lg"/>
            </a:ln>
          </p:spPr>
          <p:txBody>
            <a:bodyPr wrap="none" anchor="ctr"/>
            <a:lstStyle/>
            <a:p>
              <a:endParaRPr lang="zh-CN" altLang="en-US"/>
            </a:p>
          </p:txBody>
        </p:sp>
        <p:sp>
          <p:nvSpPr>
            <p:cNvPr id="57377" name="Line 37"/>
            <p:cNvSpPr>
              <a:spLocks noChangeShapeType="1"/>
            </p:cNvSpPr>
            <p:nvPr/>
          </p:nvSpPr>
          <p:spPr bwMode="auto">
            <a:xfrm>
              <a:off x="4896" y="3072"/>
              <a:ext cx="0" cy="288"/>
            </a:xfrm>
            <a:prstGeom prst="line">
              <a:avLst/>
            </a:prstGeom>
            <a:noFill/>
            <a:ln w="28575">
              <a:solidFill>
                <a:srgbClr val="FF6600"/>
              </a:solidFill>
              <a:round/>
              <a:headEnd type="none" w="sm" len="lg"/>
              <a:tailEnd type="triangle" w="sm" len="lg"/>
            </a:ln>
          </p:spPr>
          <p:txBody>
            <a:bodyPr wrap="none" anchor="ctr"/>
            <a:lstStyle/>
            <a:p>
              <a:endParaRPr lang="zh-CN" altLang="en-US"/>
            </a:p>
          </p:txBody>
        </p:sp>
      </p:grpSp>
      <p:graphicFrame>
        <p:nvGraphicFramePr>
          <p:cNvPr id="57346" name="Object 38"/>
          <p:cNvGraphicFramePr>
            <a:graphicFrameLocks noChangeAspect="1"/>
          </p:cNvGraphicFramePr>
          <p:nvPr/>
        </p:nvGraphicFramePr>
        <p:xfrm>
          <a:off x="6858000" y="1524000"/>
          <a:ext cx="376238" cy="395288"/>
        </p:xfrm>
        <a:graphic>
          <a:graphicData uri="http://schemas.openxmlformats.org/presentationml/2006/ole">
            <p:oleObj spid="_x0000_s72706" name="Equation" r:id="rId3" imgW="215640" imgH="228600" progId="">
              <p:embed/>
            </p:oleObj>
          </a:graphicData>
        </a:graphic>
      </p:graphicFrame>
      <p:sp>
        <p:nvSpPr>
          <p:cNvPr id="57357" name="Arc 39"/>
          <p:cNvSpPr>
            <a:spLocks/>
          </p:cNvSpPr>
          <p:nvPr/>
        </p:nvSpPr>
        <p:spPr bwMode="auto">
          <a:xfrm>
            <a:off x="4984750" y="2654300"/>
            <a:ext cx="3286125" cy="744538"/>
          </a:xfrm>
          <a:custGeom>
            <a:avLst/>
            <a:gdLst>
              <a:gd name="T0" fmla="*/ 2147483647 w 43200"/>
              <a:gd name="T1" fmla="*/ 0 h 22065"/>
              <a:gd name="T2" fmla="*/ 0 w 43200"/>
              <a:gd name="T3" fmla="*/ 2147483647 h 22065"/>
              <a:gd name="T4" fmla="*/ 2147483647 w 43200"/>
              <a:gd name="T5" fmla="*/ 2147483647 h 22065"/>
              <a:gd name="T6" fmla="*/ 0 60000 65536"/>
              <a:gd name="T7" fmla="*/ 0 60000 65536"/>
              <a:gd name="T8" fmla="*/ 0 60000 65536"/>
              <a:gd name="T9" fmla="*/ 0 w 43200"/>
              <a:gd name="T10" fmla="*/ 0 h 22065"/>
              <a:gd name="T11" fmla="*/ 43200 w 43200"/>
              <a:gd name="T12" fmla="*/ 22065 h 22065"/>
            </a:gdLst>
            <a:ahLst/>
            <a:cxnLst>
              <a:cxn ang="T6">
                <a:pos x="T0" y="T1"/>
              </a:cxn>
              <a:cxn ang="T7">
                <a:pos x="T2" y="T3"/>
              </a:cxn>
              <a:cxn ang="T8">
                <a:pos x="T4" y="T5"/>
              </a:cxn>
            </a:cxnLst>
            <a:rect l="T9" t="T10" r="T11" b="T12"/>
            <a:pathLst>
              <a:path w="43200" h="22065" fill="none" extrusionOk="0">
                <a:moveTo>
                  <a:pt x="43194" y="0"/>
                </a:moveTo>
                <a:cubicBezTo>
                  <a:pt x="43198" y="154"/>
                  <a:pt x="43200" y="309"/>
                  <a:pt x="43200" y="465"/>
                </a:cubicBezTo>
                <a:cubicBezTo>
                  <a:pt x="43200" y="12394"/>
                  <a:pt x="33529" y="22065"/>
                  <a:pt x="21600" y="22065"/>
                </a:cubicBezTo>
                <a:cubicBezTo>
                  <a:pt x="9705" y="22065"/>
                  <a:pt x="48" y="12447"/>
                  <a:pt x="0" y="552"/>
                </a:cubicBezTo>
              </a:path>
              <a:path w="43200" h="22065" stroke="0" extrusionOk="0">
                <a:moveTo>
                  <a:pt x="43194" y="0"/>
                </a:moveTo>
                <a:cubicBezTo>
                  <a:pt x="43198" y="154"/>
                  <a:pt x="43200" y="309"/>
                  <a:pt x="43200" y="465"/>
                </a:cubicBezTo>
                <a:cubicBezTo>
                  <a:pt x="43200" y="12394"/>
                  <a:pt x="33529" y="22065"/>
                  <a:pt x="21600" y="22065"/>
                </a:cubicBezTo>
                <a:cubicBezTo>
                  <a:pt x="9705" y="22065"/>
                  <a:pt x="48" y="12447"/>
                  <a:pt x="0" y="552"/>
                </a:cubicBezTo>
                <a:lnTo>
                  <a:pt x="21600" y="465"/>
                </a:lnTo>
                <a:close/>
              </a:path>
            </a:pathLst>
          </a:custGeom>
          <a:solidFill>
            <a:srgbClr val="66FFFF">
              <a:alpha val="50195"/>
            </a:srgbClr>
          </a:solidFill>
          <a:ln w="12700" cap="rnd">
            <a:solidFill>
              <a:schemeClr val="tx1"/>
            </a:solidFill>
            <a:round/>
            <a:headEnd type="none" w="sm" len="lg"/>
            <a:tailEnd type="none" w="sm" len="lg"/>
          </a:ln>
        </p:spPr>
        <p:txBody>
          <a:bodyPr wrap="none" anchor="ctr"/>
          <a:lstStyle/>
          <a:p>
            <a:endParaRPr lang="zh-CN" altLang="en-US"/>
          </a:p>
        </p:txBody>
      </p:sp>
      <p:graphicFrame>
        <p:nvGraphicFramePr>
          <p:cNvPr id="57347" name="Object 40"/>
          <p:cNvGraphicFramePr>
            <a:graphicFrameLocks noChangeAspect="1"/>
          </p:cNvGraphicFramePr>
          <p:nvPr/>
        </p:nvGraphicFramePr>
        <p:xfrm>
          <a:off x="6818313" y="2887663"/>
          <a:ext cx="314325" cy="365125"/>
        </p:xfrm>
        <a:graphic>
          <a:graphicData uri="http://schemas.openxmlformats.org/presentationml/2006/ole">
            <p:oleObj spid="_x0000_s72707" name="Equation" r:id="rId4" imgW="152280" imgH="177480" progId="">
              <p:embed/>
            </p:oleObj>
          </a:graphicData>
        </a:graphic>
      </p:graphicFrame>
      <p:sp>
        <p:nvSpPr>
          <p:cNvPr id="57358" name="Line 41"/>
          <p:cNvSpPr>
            <a:spLocks noChangeShapeType="1"/>
          </p:cNvSpPr>
          <p:nvPr/>
        </p:nvSpPr>
        <p:spPr bwMode="auto">
          <a:xfrm flipH="1">
            <a:off x="6630988" y="3252788"/>
            <a:ext cx="731837" cy="0"/>
          </a:xfrm>
          <a:prstGeom prst="line">
            <a:avLst/>
          </a:prstGeom>
          <a:noFill/>
          <a:ln w="28575">
            <a:solidFill>
              <a:srgbClr val="FF00FF"/>
            </a:solidFill>
            <a:prstDash val="dash"/>
            <a:round/>
            <a:headEnd type="triangle" w="sm" len="lg"/>
            <a:tailEnd type="triangle" w="sm" len="lg"/>
          </a:ln>
        </p:spPr>
        <p:txBody>
          <a:bodyPr wrap="none" anchor="ctr">
            <a:spAutoFit/>
          </a:bodyPr>
          <a:lstStyle/>
          <a:p>
            <a:endParaRPr lang="zh-CN" altLang="en-US"/>
          </a:p>
        </p:txBody>
      </p:sp>
      <p:grpSp>
        <p:nvGrpSpPr>
          <p:cNvPr id="5" name="Group 42"/>
          <p:cNvGrpSpPr>
            <a:grpSpLocks/>
          </p:cNvGrpSpPr>
          <p:nvPr/>
        </p:nvGrpSpPr>
        <p:grpSpPr bwMode="auto">
          <a:xfrm>
            <a:off x="5019675" y="1209675"/>
            <a:ext cx="3165475" cy="2638425"/>
            <a:chOff x="384" y="720"/>
            <a:chExt cx="2075" cy="1735"/>
          </a:xfrm>
        </p:grpSpPr>
        <p:sp>
          <p:nvSpPr>
            <p:cNvPr id="57367" name="Rectangle 43"/>
            <p:cNvSpPr>
              <a:spLocks noChangeArrowheads="1"/>
            </p:cNvSpPr>
            <p:nvPr/>
          </p:nvSpPr>
          <p:spPr bwMode="auto">
            <a:xfrm>
              <a:off x="384" y="2160"/>
              <a:ext cx="2075" cy="295"/>
            </a:xfrm>
            <a:prstGeom prst="rect">
              <a:avLst/>
            </a:prstGeom>
            <a:solidFill>
              <a:srgbClr val="B8FCFC">
                <a:alpha val="50195"/>
              </a:srgbClr>
            </a:solidFill>
            <a:ln w="12700">
              <a:solidFill>
                <a:schemeClr val="tx1"/>
              </a:solidFill>
              <a:miter lim="800000"/>
              <a:headEnd/>
              <a:tailEnd/>
            </a:ln>
          </p:spPr>
          <p:txBody>
            <a:bodyPr wrap="none" anchor="ctr"/>
            <a:lstStyle/>
            <a:p>
              <a:endParaRPr lang="zh-CN" altLang="en-US"/>
            </a:p>
          </p:txBody>
        </p:sp>
        <p:sp>
          <p:nvSpPr>
            <p:cNvPr id="57368" name="Line 44"/>
            <p:cNvSpPr>
              <a:spLocks noChangeShapeType="1"/>
            </p:cNvSpPr>
            <p:nvPr/>
          </p:nvSpPr>
          <p:spPr bwMode="auto">
            <a:xfrm flipH="1" flipV="1">
              <a:off x="1440" y="720"/>
              <a:ext cx="0" cy="1440"/>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57369" name="Line 45"/>
            <p:cNvSpPr>
              <a:spLocks noChangeShapeType="1"/>
            </p:cNvSpPr>
            <p:nvPr/>
          </p:nvSpPr>
          <p:spPr bwMode="auto">
            <a:xfrm>
              <a:off x="1440" y="720"/>
              <a:ext cx="480" cy="1371"/>
            </a:xfrm>
            <a:prstGeom prst="line">
              <a:avLst/>
            </a:prstGeom>
            <a:noFill/>
            <a:ln w="19050">
              <a:solidFill>
                <a:srgbClr val="0000FF"/>
              </a:solidFill>
              <a:round/>
              <a:headEnd type="none" w="sm" len="lg"/>
              <a:tailEnd type="none" w="sm" len="lg"/>
            </a:ln>
          </p:spPr>
          <p:txBody>
            <a:bodyPr wrap="none" anchor="ctr"/>
            <a:lstStyle/>
            <a:p>
              <a:endParaRPr lang="zh-CN" altLang="en-US"/>
            </a:p>
          </p:txBody>
        </p:sp>
      </p:grpSp>
      <p:sp>
        <p:nvSpPr>
          <p:cNvPr id="57360" name="Line 46"/>
          <p:cNvSpPr>
            <a:spLocks noChangeShapeType="1"/>
          </p:cNvSpPr>
          <p:nvPr/>
        </p:nvSpPr>
        <p:spPr bwMode="auto">
          <a:xfrm>
            <a:off x="4979988" y="2668588"/>
            <a:ext cx="3295650" cy="0"/>
          </a:xfrm>
          <a:prstGeom prst="line">
            <a:avLst/>
          </a:prstGeom>
          <a:noFill/>
          <a:ln w="12700">
            <a:solidFill>
              <a:schemeClr val="tx1"/>
            </a:solidFill>
            <a:round/>
            <a:headEnd/>
            <a:tailEnd/>
          </a:ln>
        </p:spPr>
        <p:txBody>
          <a:bodyPr wrap="none"/>
          <a:lstStyle/>
          <a:p>
            <a:endParaRPr lang="zh-CN" altLang="en-US"/>
          </a:p>
        </p:txBody>
      </p:sp>
      <p:sp>
        <p:nvSpPr>
          <p:cNvPr id="46127" name="Text Box 47"/>
          <p:cNvSpPr txBox="1">
            <a:spLocks noChangeArrowheads="1"/>
          </p:cNvSpPr>
          <p:nvPr/>
        </p:nvSpPr>
        <p:spPr bwMode="auto">
          <a:xfrm>
            <a:off x="228600" y="990600"/>
            <a:ext cx="5486400" cy="579438"/>
          </a:xfrm>
          <a:prstGeom prst="rect">
            <a:avLst/>
          </a:prstGeom>
          <a:noFill/>
          <a:ln w="9525">
            <a:noFill/>
            <a:miter lim="800000"/>
            <a:headEnd/>
            <a:tailEnd/>
          </a:ln>
          <a:effectLst/>
        </p:spPr>
        <p:txBody>
          <a:bodyPr>
            <a:spAutoFit/>
          </a:bodyPr>
          <a:lstStyle/>
          <a:p>
            <a:pPr>
              <a:spcBef>
                <a:spcPct val="50000"/>
              </a:spcBef>
              <a:buFontTx/>
              <a:buBlip>
                <a:blip r:embed="rId5"/>
              </a:buBlip>
              <a:defRPr/>
            </a:pPr>
            <a:r>
              <a:rPr lang="en-US" altLang="zh-CN" sz="3200" b="1">
                <a:solidFill>
                  <a:srgbClr val="000000"/>
                </a:solidFill>
                <a:effectLst>
                  <a:outerShdw blurRad="38100" dist="38100" dir="2700000" algn="tl">
                    <a:srgbClr val="C0C0C0"/>
                  </a:outerShdw>
                </a:effectLst>
                <a:latin typeface="Times New Roman" pitchFamily="18" charset="0"/>
              </a:rPr>
              <a:t>  </a:t>
            </a:r>
            <a:r>
              <a:rPr lang="zh-CN" altLang="en-US" sz="3200" b="1">
                <a:solidFill>
                  <a:srgbClr val="000000"/>
                </a:solidFill>
                <a:effectLst>
                  <a:outerShdw blurRad="38100" dist="38100" dir="2700000" algn="tl">
                    <a:srgbClr val="C0C0C0"/>
                  </a:outerShdw>
                </a:effectLst>
                <a:latin typeface="Times New Roman" pitchFamily="18" charset="0"/>
              </a:rPr>
              <a:t>测量透镜的曲率半径</a:t>
            </a:r>
          </a:p>
        </p:txBody>
      </p:sp>
      <p:graphicFrame>
        <p:nvGraphicFramePr>
          <p:cNvPr id="46128" name="Object 48"/>
          <p:cNvGraphicFramePr>
            <a:graphicFrameLocks noChangeAspect="1"/>
          </p:cNvGraphicFramePr>
          <p:nvPr/>
        </p:nvGraphicFramePr>
        <p:xfrm>
          <a:off x="838200" y="1752600"/>
          <a:ext cx="1981200" cy="576263"/>
        </p:xfrm>
        <a:graphic>
          <a:graphicData uri="http://schemas.openxmlformats.org/presentationml/2006/ole">
            <p:oleObj spid="_x0000_s72708" name="Equation" r:id="rId6" imgW="1130040" imgH="419040" progId="">
              <p:embed/>
            </p:oleObj>
          </a:graphicData>
        </a:graphic>
      </p:graphicFrame>
      <p:graphicFrame>
        <p:nvGraphicFramePr>
          <p:cNvPr id="46129" name="Object 49"/>
          <p:cNvGraphicFramePr>
            <a:graphicFrameLocks noChangeAspect="1"/>
          </p:cNvGraphicFramePr>
          <p:nvPr/>
        </p:nvGraphicFramePr>
        <p:xfrm>
          <a:off x="762000" y="2743200"/>
          <a:ext cx="2819400" cy="561975"/>
        </p:xfrm>
        <a:graphic>
          <a:graphicData uri="http://schemas.openxmlformats.org/presentationml/2006/ole">
            <p:oleObj spid="_x0000_s72709" name="Equation" r:id="rId7" imgW="2070000" imgH="419040" progId="">
              <p:embed/>
            </p:oleObj>
          </a:graphicData>
        </a:graphic>
      </p:graphicFrame>
      <p:graphicFrame>
        <p:nvGraphicFramePr>
          <p:cNvPr id="46130" name="Object 50"/>
          <p:cNvGraphicFramePr>
            <a:graphicFrameLocks noChangeAspect="1"/>
          </p:cNvGraphicFramePr>
          <p:nvPr/>
        </p:nvGraphicFramePr>
        <p:xfrm>
          <a:off x="762000" y="3657600"/>
          <a:ext cx="2286000" cy="1011238"/>
        </p:xfrm>
        <a:graphic>
          <a:graphicData uri="http://schemas.openxmlformats.org/presentationml/2006/ole">
            <p:oleObj spid="_x0000_s72710" name="Equation" r:id="rId8" imgW="1295280" imgH="634680" progId="">
              <p:embed/>
            </p:oleObj>
          </a:graphicData>
        </a:graphic>
      </p:graphicFrame>
      <p:sp>
        <p:nvSpPr>
          <p:cNvPr id="57362" name="Line 52"/>
          <p:cNvSpPr>
            <a:spLocks noChangeShapeType="1"/>
          </p:cNvSpPr>
          <p:nvPr/>
        </p:nvSpPr>
        <p:spPr bwMode="auto">
          <a:xfrm>
            <a:off x="5918200" y="3944938"/>
            <a:ext cx="0" cy="2043112"/>
          </a:xfrm>
          <a:prstGeom prst="line">
            <a:avLst/>
          </a:prstGeom>
          <a:noFill/>
          <a:ln w="28575">
            <a:solidFill>
              <a:srgbClr val="000000"/>
            </a:solidFill>
            <a:prstDash val="dash"/>
            <a:round/>
            <a:headEnd type="none" w="sm" len="lg"/>
            <a:tailEnd type="none" w="sm" len="lg"/>
          </a:ln>
        </p:spPr>
        <p:txBody>
          <a:bodyPr wrap="none" anchor="ctr"/>
          <a:lstStyle/>
          <a:p>
            <a:endParaRPr lang="zh-CN" altLang="en-US"/>
          </a:p>
        </p:txBody>
      </p:sp>
      <p:sp>
        <p:nvSpPr>
          <p:cNvPr id="57363" name="Line 53"/>
          <p:cNvSpPr>
            <a:spLocks noChangeShapeType="1"/>
          </p:cNvSpPr>
          <p:nvPr/>
        </p:nvSpPr>
        <p:spPr bwMode="auto">
          <a:xfrm>
            <a:off x="7326313" y="3944938"/>
            <a:ext cx="0" cy="2043112"/>
          </a:xfrm>
          <a:prstGeom prst="line">
            <a:avLst/>
          </a:prstGeom>
          <a:noFill/>
          <a:ln w="28575">
            <a:solidFill>
              <a:srgbClr val="000000"/>
            </a:solidFill>
            <a:prstDash val="dash"/>
            <a:round/>
            <a:headEnd type="none" w="sm" len="lg"/>
            <a:tailEnd type="none" w="sm" len="lg"/>
          </a:ln>
        </p:spPr>
        <p:txBody>
          <a:bodyPr wrap="none" anchor="ctr"/>
          <a:lstStyle/>
          <a:p>
            <a:endParaRPr lang="zh-CN" altLang="en-US"/>
          </a:p>
        </p:txBody>
      </p:sp>
      <p:sp>
        <p:nvSpPr>
          <p:cNvPr id="57364" name="Line 54"/>
          <p:cNvSpPr>
            <a:spLocks noChangeShapeType="1"/>
          </p:cNvSpPr>
          <p:nvPr/>
        </p:nvSpPr>
        <p:spPr bwMode="auto">
          <a:xfrm>
            <a:off x="5924550" y="5800725"/>
            <a:ext cx="1390650" cy="41275"/>
          </a:xfrm>
          <a:prstGeom prst="line">
            <a:avLst/>
          </a:prstGeom>
          <a:noFill/>
          <a:ln w="19050">
            <a:solidFill>
              <a:srgbClr val="FF0000"/>
            </a:solidFill>
            <a:prstDash val="dash"/>
            <a:round/>
            <a:headEnd type="triangle" w="sm" len="lg"/>
            <a:tailEnd type="triangle" w="sm" len="lg"/>
          </a:ln>
        </p:spPr>
        <p:txBody>
          <a:bodyPr wrap="none" anchor="ctr"/>
          <a:lstStyle/>
          <a:p>
            <a:endParaRPr lang="zh-CN" altLang="en-US"/>
          </a:p>
        </p:txBody>
      </p:sp>
      <p:graphicFrame>
        <p:nvGraphicFramePr>
          <p:cNvPr id="57351" name="Object 55"/>
          <p:cNvGraphicFramePr>
            <a:graphicFrameLocks noChangeAspect="1"/>
          </p:cNvGraphicFramePr>
          <p:nvPr/>
        </p:nvGraphicFramePr>
        <p:xfrm>
          <a:off x="6364288" y="5815013"/>
          <a:ext cx="493712" cy="385762"/>
        </p:xfrm>
        <a:graphic>
          <a:graphicData uri="http://schemas.openxmlformats.org/presentationml/2006/ole">
            <p:oleObj spid="_x0000_s72711" name="Equation" r:id="rId9" imgW="291960" imgH="228600" progId="">
              <p:embed/>
            </p:oleObj>
          </a:graphicData>
        </a:graphic>
      </p:graphicFrame>
      <p:sp>
        <p:nvSpPr>
          <p:cNvPr id="55"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57366"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128"/>
                                        </p:tgtEl>
                                        <p:attrNameLst>
                                          <p:attrName>style.visibility</p:attrName>
                                        </p:attrNameLst>
                                      </p:cBhvr>
                                      <p:to>
                                        <p:strVal val="visible"/>
                                      </p:to>
                                    </p:set>
                                    <p:animEffect transition="in" filter="blinds(horizontal)">
                                      <p:cBhvr>
                                        <p:cTn id="7" dur="500"/>
                                        <p:tgtEl>
                                          <p:spTgt spid="461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6129"/>
                                        </p:tgtEl>
                                        <p:attrNameLst>
                                          <p:attrName>style.visibility</p:attrName>
                                        </p:attrNameLst>
                                      </p:cBhvr>
                                      <p:to>
                                        <p:strVal val="visible"/>
                                      </p:to>
                                    </p:set>
                                    <p:animEffect transition="in" filter="blinds(horizontal)">
                                      <p:cBhvr>
                                        <p:cTn id="12" dur="500"/>
                                        <p:tgtEl>
                                          <p:spTgt spid="4612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6130"/>
                                        </p:tgtEl>
                                        <p:attrNameLst>
                                          <p:attrName>style.visibility</p:attrName>
                                        </p:attrNameLst>
                                      </p:cBhvr>
                                      <p:to>
                                        <p:strVal val="visible"/>
                                      </p:to>
                                    </p:set>
                                    <p:animEffect transition="in" filter="blinds(horizontal)">
                                      <p:cBhvr>
                                        <p:cTn id="17" dur="500"/>
                                        <p:tgtEl>
                                          <p:spTgt spid="46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6" name="灯片编号占位符 1"/>
          <p:cNvSpPr>
            <a:spLocks noGrp="1"/>
          </p:cNvSpPr>
          <p:nvPr>
            <p:ph type="sldNum" sz="quarter" idx="10"/>
          </p:nvPr>
        </p:nvSpPr>
        <p:spPr>
          <a:noFill/>
        </p:spPr>
        <p:txBody>
          <a:bodyPr/>
          <a:lstStyle/>
          <a:p>
            <a:fld id="{191009FC-AA36-44BA-8D9A-8275AAF26124}" type="slidenum">
              <a:rPr lang="en-US" altLang="zh-CN" smtClean="0"/>
              <a:pPr/>
              <a:t>79</a:t>
            </a:fld>
            <a:endParaRPr lang="en-US" altLang="zh-CN" smtClean="0"/>
          </a:p>
        </p:txBody>
      </p:sp>
      <p:grpSp>
        <p:nvGrpSpPr>
          <p:cNvPr id="2" name="Group 2"/>
          <p:cNvGrpSpPr>
            <a:grpSpLocks/>
          </p:cNvGrpSpPr>
          <p:nvPr/>
        </p:nvGrpSpPr>
        <p:grpSpPr bwMode="auto">
          <a:xfrm>
            <a:off x="685800" y="2667000"/>
            <a:ext cx="3581400" cy="3505200"/>
            <a:chOff x="336" y="1728"/>
            <a:chExt cx="2256" cy="2208"/>
          </a:xfrm>
        </p:grpSpPr>
        <p:sp>
          <p:nvSpPr>
            <p:cNvPr id="58385" name="Rectangle 3"/>
            <p:cNvSpPr>
              <a:spLocks noChangeArrowheads="1"/>
            </p:cNvSpPr>
            <p:nvPr/>
          </p:nvSpPr>
          <p:spPr bwMode="auto">
            <a:xfrm>
              <a:off x="336" y="1728"/>
              <a:ext cx="2256" cy="2208"/>
            </a:xfrm>
            <a:prstGeom prst="rect">
              <a:avLst/>
            </a:prstGeom>
            <a:solidFill>
              <a:schemeClr val="bg1"/>
            </a:solidFill>
            <a:ln w="9525">
              <a:solidFill>
                <a:schemeClr val="tx1"/>
              </a:solidFill>
              <a:miter lim="800000"/>
              <a:headEnd/>
              <a:tailEnd/>
            </a:ln>
          </p:spPr>
          <p:txBody>
            <a:bodyPr wrap="none" anchor="ctr"/>
            <a:lstStyle/>
            <a:p>
              <a:pPr algn="ctr"/>
              <a:endParaRPr lang="zh-CN" altLang="zh-CN" sz="2800" b="1">
                <a:solidFill>
                  <a:srgbClr val="1C1C1C"/>
                </a:solidFill>
                <a:latin typeface="Times New Roman" pitchFamily="18" charset="0"/>
              </a:endParaRPr>
            </a:p>
          </p:txBody>
        </p:sp>
        <p:grpSp>
          <p:nvGrpSpPr>
            <p:cNvPr id="3" name="Group 4"/>
            <p:cNvGrpSpPr>
              <a:grpSpLocks/>
            </p:cNvGrpSpPr>
            <p:nvPr/>
          </p:nvGrpSpPr>
          <p:grpSpPr bwMode="auto">
            <a:xfrm>
              <a:off x="1440" y="1776"/>
              <a:ext cx="288" cy="336"/>
              <a:chOff x="1200" y="1200"/>
              <a:chExt cx="288" cy="336"/>
            </a:xfrm>
          </p:grpSpPr>
          <p:sp>
            <p:nvSpPr>
              <p:cNvPr id="48133" name="Rectangle 5"/>
              <p:cNvSpPr>
                <a:spLocks noChangeArrowheads="1"/>
              </p:cNvSpPr>
              <p:nvPr/>
            </p:nvSpPr>
            <p:spPr bwMode="auto">
              <a:xfrm>
                <a:off x="1200" y="1200"/>
                <a:ext cx="288" cy="240"/>
              </a:xfrm>
              <a:prstGeom prst="rect">
                <a:avLst/>
              </a:prstGeom>
              <a:gradFill rotWithShape="0">
                <a:gsLst>
                  <a:gs pos="0">
                    <a:schemeClr val="accent1">
                      <a:gamma/>
                      <a:shade val="36078"/>
                      <a:invGamma/>
                    </a:schemeClr>
                  </a:gs>
                  <a:gs pos="50000">
                    <a:schemeClr val="accent1"/>
                  </a:gs>
                  <a:gs pos="100000">
                    <a:schemeClr val="accent1">
                      <a:gamma/>
                      <a:shade val="36078"/>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sp>
            <p:nvSpPr>
              <p:cNvPr id="48134" name="AutoShape 6"/>
              <p:cNvSpPr>
                <a:spLocks noChangeArrowheads="1"/>
              </p:cNvSpPr>
              <p:nvPr/>
            </p:nvSpPr>
            <p:spPr bwMode="auto">
              <a:xfrm>
                <a:off x="1200" y="1440"/>
                <a:ext cx="288" cy="96"/>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rotWithShape="0">
                <a:gsLst>
                  <a:gs pos="0">
                    <a:schemeClr val="accent1">
                      <a:gamma/>
                      <a:shade val="26275"/>
                      <a:invGamma/>
                    </a:schemeClr>
                  </a:gs>
                  <a:gs pos="50000">
                    <a:schemeClr val="accent1"/>
                  </a:gs>
                  <a:gs pos="100000">
                    <a:schemeClr val="accent1">
                      <a:gamma/>
                      <a:shade val="26275"/>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grpSp>
        <p:sp>
          <p:nvSpPr>
            <p:cNvPr id="58387" name="Line 7"/>
            <p:cNvSpPr>
              <a:spLocks noChangeShapeType="1"/>
            </p:cNvSpPr>
            <p:nvPr/>
          </p:nvSpPr>
          <p:spPr bwMode="auto">
            <a:xfrm flipV="1">
              <a:off x="576" y="2544"/>
              <a:ext cx="336" cy="192"/>
            </a:xfrm>
            <a:prstGeom prst="line">
              <a:avLst/>
            </a:prstGeom>
            <a:noFill/>
            <a:ln w="19050">
              <a:solidFill>
                <a:srgbClr val="FF6600"/>
              </a:solidFill>
              <a:round/>
              <a:headEnd type="none" w="sm" len="lg"/>
              <a:tailEnd type="triangle" w="sm" len="lg"/>
            </a:ln>
          </p:spPr>
          <p:txBody>
            <a:bodyPr wrap="none" anchor="ctr"/>
            <a:lstStyle/>
            <a:p>
              <a:endParaRPr lang="zh-CN" altLang="en-US"/>
            </a:p>
          </p:txBody>
        </p:sp>
        <p:sp>
          <p:nvSpPr>
            <p:cNvPr id="58388" name="Line 8"/>
            <p:cNvSpPr>
              <a:spLocks noChangeShapeType="1"/>
            </p:cNvSpPr>
            <p:nvPr/>
          </p:nvSpPr>
          <p:spPr bwMode="auto">
            <a:xfrm>
              <a:off x="576" y="2736"/>
              <a:ext cx="336" cy="144"/>
            </a:xfrm>
            <a:prstGeom prst="line">
              <a:avLst/>
            </a:prstGeom>
            <a:noFill/>
            <a:ln w="19050">
              <a:solidFill>
                <a:srgbClr val="FF6600"/>
              </a:solidFill>
              <a:round/>
              <a:headEnd type="none" w="sm" len="lg"/>
              <a:tailEnd type="triangle" w="sm" len="lg"/>
            </a:ln>
          </p:spPr>
          <p:txBody>
            <a:bodyPr wrap="none" anchor="ctr"/>
            <a:lstStyle/>
            <a:p>
              <a:endParaRPr lang="zh-CN" altLang="en-US"/>
            </a:p>
          </p:txBody>
        </p:sp>
        <p:sp>
          <p:nvSpPr>
            <p:cNvPr id="58389" name="Rectangle 9"/>
            <p:cNvSpPr>
              <a:spLocks noChangeArrowheads="1"/>
            </p:cNvSpPr>
            <p:nvPr/>
          </p:nvSpPr>
          <p:spPr bwMode="auto">
            <a:xfrm rot="-3075295">
              <a:off x="1541" y="2261"/>
              <a:ext cx="61" cy="821"/>
            </a:xfrm>
            <a:prstGeom prst="rect">
              <a:avLst/>
            </a:prstGeom>
            <a:solidFill>
              <a:srgbClr val="B8FCEF">
                <a:alpha val="50195"/>
              </a:srgbClr>
            </a:solidFill>
            <a:ln w="9525">
              <a:solidFill>
                <a:srgbClr val="0000FF"/>
              </a:solidFill>
              <a:miter lim="800000"/>
              <a:headEnd/>
              <a:tailEnd/>
            </a:ln>
          </p:spPr>
          <p:txBody>
            <a:bodyPr wrap="none" anchor="ctr"/>
            <a:lstStyle/>
            <a:p>
              <a:endParaRPr lang="zh-CN" altLang="en-US"/>
            </a:p>
          </p:txBody>
        </p:sp>
        <p:sp>
          <p:nvSpPr>
            <p:cNvPr id="58390" name="Line 10"/>
            <p:cNvSpPr>
              <a:spLocks noChangeShapeType="1"/>
            </p:cNvSpPr>
            <p:nvPr/>
          </p:nvSpPr>
          <p:spPr bwMode="auto">
            <a:xfrm>
              <a:off x="1824" y="2112"/>
              <a:ext cx="0" cy="1632"/>
            </a:xfrm>
            <a:prstGeom prst="line">
              <a:avLst/>
            </a:prstGeom>
            <a:noFill/>
            <a:ln w="19050">
              <a:solidFill>
                <a:srgbClr val="FF5050"/>
              </a:solidFill>
              <a:round/>
              <a:headEnd type="none" w="sm" len="lg"/>
              <a:tailEnd type="triangle" w="sm" len="lg"/>
            </a:ln>
          </p:spPr>
          <p:txBody>
            <a:bodyPr wrap="none" anchor="ctr"/>
            <a:lstStyle/>
            <a:p>
              <a:endParaRPr lang="zh-CN" altLang="en-US"/>
            </a:p>
          </p:txBody>
        </p:sp>
        <p:sp>
          <p:nvSpPr>
            <p:cNvPr id="58391" name="Line 11"/>
            <p:cNvSpPr>
              <a:spLocks noChangeShapeType="1"/>
            </p:cNvSpPr>
            <p:nvPr/>
          </p:nvSpPr>
          <p:spPr bwMode="auto">
            <a:xfrm>
              <a:off x="1336" y="2112"/>
              <a:ext cx="0" cy="1632"/>
            </a:xfrm>
            <a:prstGeom prst="line">
              <a:avLst/>
            </a:prstGeom>
            <a:noFill/>
            <a:ln w="19050">
              <a:solidFill>
                <a:srgbClr val="FF5050"/>
              </a:solidFill>
              <a:round/>
              <a:headEnd type="none" w="sm" len="lg"/>
              <a:tailEnd type="triangle" w="sm" len="lg"/>
            </a:ln>
          </p:spPr>
          <p:txBody>
            <a:bodyPr wrap="none" anchor="ctr"/>
            <a:lstStyle/>
            <a:p>
              <a:endParaRPr lang="zh-CN" altLang="en-US"/>
            </a:p>
          </p:txBody>
        </p:sp>
        <p:sp>
          <p:nvSpPr>
            <p:cNvPr id="58392" name="Line 12"/>
            <p:cNvSpPr>
              <a:spLocks noChangeShapeType="1"/>
            </p:cNvSpPr>
            <p:nvPr/>
          </p:nvSpPr>
          <p:spPr bwMode="auto">
            <a:xfrm>
              <a:off x="912" y="2880"/>
              <a:ext cx="912" cy="0"/>
            </a:xfrm>
            <a:prstGeom prst="line">
              <a:avLst/>
            </a:prstGeom>
            <a:noFill/>
            <a:ln w="19050">
              <a:solidFill>
                <a:srgbClr val="FF6600"/>
              </a:solidFill>
              <a:round/>
              <a:headEnd type="none" w="sm" len="lg"/>
              <a:tailEnd type="triangle" w="sm" len="lg"/>
            </a:ln>
          </p:spPr>
          <p:txBody>
            <a:bodyPr wrap="none" anchor="ctr"/>
            <a:lstStyle/>
            <a:p>
              <a:endParaRPr lang="zh-CN" altLang="en-US"/>
            </a:p>
          </p:txBody>
        </p:sp>
        <p:sp>
          <p:nvSpPr>
            <p:cNvPr id="58393" name="Text Box 13"/>
            <p:cNvSpPr txBox="1">
              <a:spLocks noChangeArrowheads="1"/>
            </p:cNvSpPr>
            <p:nvPr/>
          </p:nvSpPr>
          <p:spPr bwMode="auto">
            <a:xfrm>
              <a:off x="336" y="2553"/>
              <a:ext cx="576" cy="327"/>
            </a:xfrm>
            <a:prstGeom prst="rect">
              <a:avLst/>
            </a:prstGeom>
            <a:noFill/>
            <a:ln w="9525">
              <a:noFill/>
              <a:miter lim="800000"/>
              <a:headEnd/>
              <a:tailEnd/>
            </a:ln>
          </p:spPr>
          <p:txBody>
            <a:bodyPr>
              <a:spAutoFit/>
            </a:bodyPr>
            <a:lstStyle/>
            <a:p>
              <a:pPr>
                <a:spcBef>
                  <a:spcPct val="50000"/>
                </a:spcBef>
              </a:pPr>
              <a:r>
                <a:rPr lang="en-US" altLang="en-US" sz="2800">
                  <a:solidFill>
                    <a:srgbClr val="000000"/>
                  </a:solidFill>
                  <a:latin typeface="Times New Roman" pitchFamily="18" charset="0"/>
                </a:rPr>
                <a:t>S</a:t>
              </a:r>
              <a:endParaRPr lang="en-US" altLang="zh-CN" sz="2800">
                <a:solidFill>
                  <a:srgbClr val="000000"/>
                </a:solidFill>
                <a:latin typeface="Times New Roman" pitchFamily="18" charset="0"/>
              </a:endParaRPr>
            </a:p>
          </p:txBody>
        </p:sp>
        <p:sp>
          <p:nvSpPr>
            <p:cNvPr id="58394" name="Text Box 14"/>
            <p:cNvSpPr txBox="1">
              <a:spLocks noChangeArrowheads="1"/>
            </p:cNvSpPr>
            <p:nvPr/>
          </p:nvSpPr>
          <p:spPr bwMode="auto">
            <a:xfrm>
              <a:off x="816" y="2160"/>
              <a:ext cx="576" cy="327"/>
            </a:xfrm>
            <a:prstGeom prst="rect">
              <a:avLst/>
            </a:prstGeom>
            <a:noFill/>
            <a:ln w="9525">
              <a:noFill/>
              <a:miter lim="800000"/>
              <a:headEnd/>
              <a:tailEnd/>
            </a:ln>
          </p:spPr>
          <p:txBody>
            <a:bodyPr>
              <a:spAutoFit/>
            </a:bodyPr>
            <a:lstStyle/>
            <a:p>
              <a:pPr>
                <a:spcBef>
                  <a:spcPct val="50000"/>
                </a:spcBef>
              </a:pPr>
              <a:r>
                <a:rPr lang="en-US" altLang="zh-CN" sz="2800">
                  <a:solidFill>
                    <a:srgbClr val="000000"/>
                  </a:solidFill>
                  <a:latin typeface="Times New Roman" pitchFamily="18" charset="0"/>
                </a:rPr>
                <a:t>L</a:t>
              </a:r>
            </a:p>
          </p:txBody>
        </p:sp>
        <p:sp>
          <p:nvSpPr>
            <p:cNvPr id="58395" name="Line 15"/>
            <p:cNvSpPr>
              <a:spLocks noChangeShapeType="1"/>
            </p:cNvSpPr>
            <p:nvPr/>
          </p:nvSpPr>
          <p:spPr bwMode="auto">
            <a:xfrm>
              <a:off x="1330" y="3072"/>
              <a:ext cx="0" cy="336"/>
            </a:xfrm>
            <a:prstGeom prst="line">
              <a:avLst/>
            </a:prstGeom>
            <a:noFill/>
            <a:ln w="19050">
              <a:solidFill>
                <a:srgbClr val="FF6600"/>
              </a:solidFill>
              <a:round/>
              <a:headEnd type="triangle" w="sm" len="lg"/>
              <a:tailEnd type="triangle" w="sm" len="lg"/>
            </a:ln>
          </p:spPr>
          <p:txBody>
            <a:bodyPr wrap="none" anchor="ctr"/>
            <a:lstStyle/>
            <a:p>
              <a:endParaRPr lang="zh-CN" altLang="en-US"/>
            </a:p>
          </p:txBody>
        </p:sp>
        <p:sp>
          <p:nvSpPr>
            <p:cNvPr id="58396" name="Line 16"/>
            <p:cNvSpPr>
              <a:spLocks noChangeShapeType="1"/>
            </p:cNvSpPr>
            <p:nvPr/>
          </p:nvSpPr>
          <p:spPr bwMode="auto">
            <a:xfrm>
              <a:off x="1824" y="3072"/>
              <a:ext cx="0" cy="336"/>
            </a:xfrm>
            <a:prstGeom prst="line">
              <a:avLst/>
            </a:prstGeom>
            <a:noFill/>
            <a:ln w="19050">
              <a:solidFill>
                <a:srgbClr val="FF6600"/>
              </a:solidFill>
              <a:round/>
              <a:headEnd type="triangle" w="sm" len="lg"/>
              <a:tailEnd type="triangle" w="sm" len="lg"/>
            </a:ln>
          </p:spPr>
          <p:txBody>
            <a:bodyPr wrap="none" anchor="ctr"/>
            <a:lstStyle/>
            <a:p>
              <a:endParaRPr lang="zh-CN" altLang="en-US"/>
            </a:p>
          </p:txBody>
        </p:sp>
        <p:sp>
          <p:nvSpPr>
            <p:cNvPr id="58397" name="Line 17"/>
            <p:cNvSpPr>
              <a:spLocks noChangeShapeType="1"/>
            </p:cNvSpPr>
            <p:nvPr/>
          </p:nvSpPr>
          <p:spPr bwMode="auto">
            <a:xfrm>
              <a:off x="1104" y="2567"/>
              <a:ext cx="144" cy="0"/>
            </a:xfrm>
            <a:prstGeom prst="line">
              <a:avLst/>
            </a:prstGeom>
            <a:noFill/>
            <a:ln w="28575">
              <a:solidFill>
                <a:srgbClr val="FF6600"/>
              </a:solidFill>
              <a:round/>
              <a:headEnd type="none" w="sm" len="lg"/>
              <a:tailEnd type="triangle" w="sm" len="lg"/>
            </a:ln>
          </p:spPr>
          <p:txBody>
            <a:bodyPr wrap="none" anchor="ctr"/>
            <a:lstStyle/>
            <a:p>
              <a:endParaRPr lang="zh-CN" altLang="en-US"/>
            </a:p>
          </p:txBody>
        </p:sp>
        <p:sp>
          <p:nvSpPr>
            <p:cNvPr id="58398" name="Line 18"/>
            <p:cNvSpPr>
              <a:spLocks noChangeShapeType="1"/>
            </p:cNvSpPr>
            <p:nvPr/>
          </p:nvSpPr>
          <p:spPr bwMode="auto">
            <a:xfrm>
              <a:off x="1104" y="2880"/>
              <a:ext cx="144" cy="0"/>
            </a:xfrm>
            <a:prstGeom prst="line">
              <a:avLst/>
            </a:prstGeom>
            <a:noFill/>
            <a:ln w="19050">
              <a:solidFill>
                <a:srgbClr val="FF6600"/>
              </a:solidFill>
              <a:round/>
              <a:headEnd type="none" w="sm" len="lg"/>
              <a:tailEnd type="triangle" w="sm" len="lg"/>
            </a:ln>
          </p:spPr>
          <p:txBody>
            <a:bodyPr wrap="none" anchor="ctr"/>
            <a:lstStyle/>
            <a:p>
              <a:endParaRPr lang="zh-CN" altLang="en-US"/>
            </a:p>
          </p:txBody>
        </p:sp>
        <p:sp>
          <p:nvSpPr>
            <p:cNvPr id="58399" name="Line 19"/>
            <p:cNvSpPr>
              <a:spLocks noChangeShapeType="1"/>
            </p:cNvSpPr>
            <p:nvPr/>
          </p:nvSpPr>
          <p:spPr bwMode="auto">
            <a:xfrm>
              <a:off x="1824" y="2112"/>
              <a:ext cx="0" cy="336"/>
            </a:xfrm>
            <a:prstGeom prst="line">
              <a:avLst/>
            </a:prstGeom>
            <a:noFill/>
            <a:ln w="19050">
              <a:solidFill>
                <a:srgbClr val="FF6600"/>
              </a:solidFill>
              <a:round/>
              <a:headEnd type="triangle" w="sm" len="lg"/>
              <a:tailEnd type="triangle" w="sm" len="lg"/>
            </a:ln>
          </p:spPr>
          <p:txBody>
            <a:bodyPr wrap="none" anchor="ctr"/>
            <a:lstStyle/>
            <a:p>
              <a:endParaRPr lang="zh-CN" altLang="en-US"/>
            </a:p>
          </p:txBody>
        </p:sp>
        <p:sp>
          <p:nvSpPr>
            <p:cNvPr id="58400" name="Line 20"/>
            <p:cNvSpPr>
              <a:spLocks noChangeShapeType="1"/>
            </p:cNvSpPr>
            <p:nvPr/>
          </p:nvSpPr>
          <p:spPr bwMode="auto">
            <a:xfrm>
              <a:off x="576" y="2736"/>
              <a:ext cx="1008" cy="0"/>
            </a:xfrm>
            <a:prstGeom prst="line">
              <a:avLst/>
            </a:prstGeom>
            <a:noFill/>
            <a:ln w="19050">
              <a:solidFill>
                <a:srgbClr val="FF6600"/>
              </a:solidFill>
              <a:round/>
              <a:headEnd type="none" w="sm" len="lg"/>
              <a:tailEnd type="triangle" w="sm" len="lg"/>
            </a:ln>
          </p:spPr>
          <p:txBody>
            <a:bodyPr wrap="none" anchor="ctr"/>
            <a:lstStyle/>
            <a:p>
              <a:endParaRPr lang="zh-CN" altLang="en-US"/>
            </a:p>
          </p:txBody>
        </p:sp>
        <p:sp>
          <p:nvSpPr>
            <p:cNvPr id="58401" name="Line 21"/>
            <p:cNvSpPr>
              <a:spLocks noChangeShapeType="1"/>
            </p:cNvSpPr>
            <p:nvPr/>
          </p:nvSpPr>
          <p:spPr bwMode="auto">
            <a:xfrm>
              <a:off x="1104" y="2736"/>
              <a:ext cx="144" cy="0"/>
            </a:xfrm>
            <a:prstGeom prst="line">
              <a:avLst/>
            </a:prstGeom>
            <a:noFill/>
            <a:ln w="19050">
              <a:solidFill>
                <a:srgbClr val="FF6600"/>
              </a:solidFill>
              <a:round/>
              <a:headEnd type="none" w="sm" len="lg"/>
              <a:tailEnd type="triangle" w="sm" len="lg"/>
            </a:ln>
          </p:spPr>
          <p:txBody>
            <a:bodyPr wrap="none" anchor="ctr"/>
            <a:lstStyle/>
            <a:p>
              <a:endParaRPr lang="zh-CN" altLang="en-US"/>
            </a:p>
          </p:txBody>
        </p:sp>
        <p:sp>
          <p:nvSpPr>
            <p:cNvPr id="58402" name="Line 22"/>
            <p:cNvSpPr>
              <a:spLocks noChangeShapeType="1"/>
            </p:cNvSpPr>
            <p:nvPr/>
          </p:nvSpPr>
          <p:spPr bwMode="auto">
            <a:xfrm>
              <a:off x="1584" y="2112"/>
              <a:ext cx="0" cy="1584"/>
            </a:xfrm>
            <a:prstGeom prst="line">
              <a:avLst/>
            </a:prstGeom>
            <a:noFill/>
            <a:ln w="19050">
              <a:solidFill>
                <a:srgbClr val="FF5050"/>
              </a:solidFill>
              <a:round/>
              <a:headEnd type="none" w="sm" len="lg"/>
              <a:tailEnd type="triangle" w="sm" len="lg"/>
            </a:ln>
          </p:spPr>
          <p:txBody>
            <a:bodyPr wrap="none" anchor="ctr"/>
            <a:lstStyle/>
            <a:p>
              <a:endParaRPr lang="zh-CN" altLang="en-US"/>
            </a:p>
          </p:txBody>
        </p:sp>
        <p:sp>
          <p:nvSpPr>
            <p:cNvPr id="58403" name="Line 23"/>
            <p:cNvSpPr>
              <a:spLocks noChangeShapeType="1"/>
            </p:cNvSpPr>
            <p:nvPr/>
          </p:nvSpPr>
          <p:spPr bwMode="auto">
            <a:xfrm>
              <a:off x="1584" y="3072"/>
              <a:ext cx="0" cy="336"/>
            </a:xfrm>
            <a:prstGeom prst="line">
              <a:avLst/>
            </a:prstGeom>
            <a:noFill/>
            <a:ln w="19050">
              <a:solidFill>
                <a:srgbClr val="FF6600"/>
              </a:solidFill>
              <a:round/>
              <a:headEnd type="triangle" w="sm" len="lg"/>
              <a:tailEnd type="triangle" w="sm" len="lg"/>
            </a:ln>
          </p:spPr>
          <p:txBody>
            <a:bodyPr wrap="none" anchor="ctr"/>
            <a:lstStyle/>
            <a:p>
              <a:endParaRPr lang="zh-CN" altLang="en-US"/>
            </a:p>
          </p:txBody>
        </p:sp>
        <p:sp>
          <p:nvSpPr>
            <p:cNvPr id="58404" name="AutoShape 24"/>
            <p:cNvSpPr>
              <a:spLocks noChangeArrowheads="1"/>
            </p:cNvSpPr>
            <p:nvPr/>
          </p:nvSpPr>
          <p:spPr bwMode="auto">
            <a:xfrm rot="5443312">
              <a:off x="1512" y="3191"/>
              <a:ext cx="144" cy="863"/>
            </a:xfrm>
            <a:prstGeom prst="moon">
              <a:avLst>
                <a:gd name="adj" fmla="val 87500"/>
              </a:avLst>
            </a:prstGeom>
            <a:solidFill>
              <a:srgbClr val="FFFFCC"/>
            </a:solidFill>
            <a:ln w="9525">
              <a:solidFill>
                <a:srgbClr val="000000"/>
              </a:solidFill>
              <a:miter lim="800000"/>
              <a:headEnd/>
              <a:tailEnd/>
            </a:ln>
          </p:spPr>
          <p:txBody>
            <a:bodyPr wrap="none" anchor="ctr"/>
            <a:lstStyle/>
            <a:p>
              <a:endParaRPr lang="zh-CN" altLang="en-US"/>
            </a:p>
          </p:txBody>
        </p:sp>
        <p:sp>
          <p:nvSpPr>
            <p:cNvPr id="58405" name="Rectangle 25"/>
            <p:cNvSpPr>
              <a:spLocks noChangeArrowheads="1"/>
            </p:cNvSpPr>
            <p:nvPr/>
          </p:nvSpPr>
          <p:spPr bwMode="auto">
            <a:xfrm>
              <a:off x="960" y="3648"/>
              <a:ext cx="1248" cy="240"/>
            </a:xfrm>
            <a:prstGeom prst="rect">
              <a:avLst/>
            </a:prstGeom>
            <a:solidFill>
              <a:srgbClr val="66CCFF"/>
            </a:solidFill>
            <a:ln w="9525">
              <a:solidFill>
                <a:srgbClr val="000000"/>
              </a:solidFill>
              <a:miter lim="800000"/>
              <a:headEnd/>
              <a:tailEnd/>
            </a:ln>
          </p:spPr>
          <p:txBody>
            <a:bodyPr wrap="none" anchor="ctr"/>
            <a:lstStyle/>
            <a:p>
              <a:endParaRPr lang="zh-CN" altLang="en-US"/>
            </a:p>
          </p:txBody>
        </p:sp>
        <p:sp>
          <p:nvSpPr>
            <p:cNvPr id="58406" name="Line 26"/>
            <p:cNvSpPr>
              <a:spLocks noChangeShapeType="1"/>
            </p:cNvSpPr>
            <p:nvPr/>
          </p:nvSpPr>
          <p:spPr bwMode="auto">
            <a:xfrm flipH="1">
              <a:off x="912" y="3552"/>
              <a:ext cx="624" cy="0"/>
            </a:xfrm>
            <a:prstGeom prst="line">
              <a:avLst/>
            </a:prstGeom>
            <a:noFill/>
            <a:ln w="9525">
              <a:solidFill>
                <a:srgbClr val="800080"/>
              </a:solidFill>
              <a:prstDash val="dash"/>
              <a:round/>
              <a:headEnd type="none" w="sm" len="lg"/>
              <a:tailEnd type="none" w="sm" len="lg"/>
            </a:ln>
          </p:spPr>
          <p:txBody>
            <a:bodyPr wrap="none" anchor="ctr"/>
            <a:lstStyle/>
            <a:p>
              <a:endParaRPr lang="zh-CN" altLang="en-US"/>
            </a:p>
          </p:txBody>
        </p:sp>
        <p:sp>
          <p:nvSpPr>
            <p:cNvPr id="58407" name="Line 27"/>
            <p:cNvSpPr>
              <a:spLocks noChangeShapeType="1"/>
            </p:cNvSpPr>
            <p:nvPr/>
          </p:nvSpPr>
          <p:spPr bwMode="auto">
            <a:xfrm>
              <a:off x="1104" y="3312"/>
              <a:ext cx="0" cy="240"/>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58408" name="Line 28"/>
            <p:cNvSpPr>
              <a:spLocks noChangeShapeType="1"/>
            </p:cNvSpPr>
            <p:nvPr/>
          </p:nvSpPr>
          <p:spPr bwMode="auto">
            <a:xfrm flipV="1">
              <a:off x="1104" y="3648"/>
              <a:ext cx="0" cy="192"/>
            </a:xfrm>
            <a:prstGeom prst="line">
              <a:avLst/>
            </a:prstGeom>
            <a:noFill/>
            <a:ln w="19050">
              <a:solidFill>
                <a:srgbClr val="0000FF"/>
              </a:solidFill>
              <a:round/>
              <a:headEnd type="none" w="sm" len="lg"/>
              <a:tailEnd type="triangle" w="sm" len="lg"/>
            </a:ln>
          </p:spPr>
          <p:txBody>
            <a:bodyPr wrap="none" anchor="ctr"/>
            <a:lstStyle/>
            <a:p>
              <a:endParaRPr lang="zh-CN" altLang="en-US"/>
            </a:p>
          </p:txBody>
        </p:sp>
        <p:graphicFrame>
          <p:nvGraphicFramePr>
            <p:cNvPr id="58373" name="Object 29"/>
            <p:cNvGraphicFramePr>
              <a:graphicFrameLocks noChangeAspect="1"/>
            </p:cNvGraphicFramePr>
            <p:nvPr/>
          </p:nvGraphicFramePr>
          <p:xfrm>
            <a:off x="1980" y="3552"/>
            <a:ext cx="228" cy="336"/>
          </p:xfrm>
          <a:graphic>
            <a:graphicData uri="http://schemas.openxmlformats.org/presentationml/2006/ole">
              <p:oleObj spid="_x0000_s73733" name="公式" r:id="rId3" imgW="215640" imgH="317160" progId="">
                <p:embed/>
              </p:oleObj>
            </a:graphicData>
          </a:graphic>
        </p:graphicFrame>
        <p:graphicFrame>
          <p:nvGraphicFramePr>
            <p:cNvPr id="58374" name="Object 30"/>
            <p:cNvGraphicFramePr>
              <a:graphicFrameLocks noChangeAspect="1"/>
            </p:cNvGraphicFramePr>
            <p:nvPr/>
          </p:nvGraphicFramePr>
          <p:xfrm>
            <a:off x="1980" y="3312"/>
            <a:ext cx="228" cy="336"/>
          </p:xfrm>
          <a:graphic>
            <a:graphicData uri="http://schemas.openxmlformats.org/presentationml/2006/ole">
              <p:oleObj spid="_x0000_s73734" name="公式" r:id="rId4" imgW="241200" imgH="317160" progId="">
                <p:embed/>
              </p:oleObj>
            </a:graphicData>
          </a:graphic>
        </p:graphicFrame>
        <p:graphicFrame>
          <p:nvGraphicFramePr>
            <p:cNvPr id="58375" name="Object 31"/>
            <p:cNvGraphicFramePr>
              <a:graphicFrameLocks noChangeAspect="1"/>
            </p:cNvGraphicFramePr>
            <p:nvPr/>
          </p:nvGraphicFramePr>
          <p:xfrm>
            <a:off x="732" y="3456"/>
            <a:ext cx="224" cy="288"/>
          </p:xfrm>
          <a:graphic>
            <a:graphicData uri="http://schemas.openxmlformats.org/presentationml/2006/ole">
              <p:oleObj spid="_x0000_s73735" name="Equation" r:id="rId5" imgW="126720" imgH="190440" progId="">
                <p:embed/>
              </p:oleObj>
            </a:graphicData>
          </a:graphic>
        </p:graphicFrame>
        <p:sp>
          <p:nvSpPr>
            <p:cNvPr id="58409" name="Line 32"/>
            <p:cNvSpPr>
              <a:spLocks noChangeShapeType="1"/>
            </p:cNvSpPr>
            <p:nvPr/>
          </p:nvSpPr>
          <p:spPr bwMode="auto">
            <a:xfrm>
              <a:off x="912" y="2569"/>
              <a:ext cx="432" cy="0"/>
            </a:xfrm>
            <a:prstGeom prst="line">
              <a:avLst/>
            </a:prstGeom>
            <a:noFill/>
            <a:ln w="19050">
              <a:solidFill>
                <a:srgbClr val="FF6600"/>
              </a:solidFill>
              <a:round/>
              <a:headEnd/>
              <a:tailEnd/>
            </a:ln>
          </p:spPr>
          <p:txBody>
            <a:bodyPr wrap="none"/>
            <a:lstStyle/>
            <a:p>
              <a:endParaRPr lang="zh-CN" altLang="en-US"/>
            </a:p>
          </p:txBody>
        </p:sp>
        <p:sp>
          <p:nvSpPr>
            <p:cNvPr id="58410" name="Oval 33"/>
            <p:cNvSpPr>
              <a:spLocks noChangeArrowheads="1"/>
            </p:cNvSpPr>
            <p:nvPr/>
          </p:nvSpPr>
          <p:spPr bwMode="auto">
            <a:xfrm>
              <a:off x="864" y="2448"/>
              <a:ext cx="144" cy="576"/>
            </a:xfrm>
            <a:prstGeom prst="ellipse">
              <a:avLst/>
            </a:prstGeom>
            <a:solidFill>
              <a:srgbClr val="00FFCC">
                <a:alpha val="50195"/>
              </a:srgbClr>
            </a:solidFill>
            <a:ln w="9525">
              <a:solidFill>
                <a:schemeClr val="tx1"/>
              </a:solidFill>
              <a:round/>
              <a:headEnd/>
              <a:tailEnd/>
            </a:ln>
          </p:spPr>
          <p:txBody>
            <a:bodyPr wrap="none" anchor="ctr"/>
            <a:lstStyle/>
            <a:p>
              <a:endParaRPr lang="zh-CN" altLang="en-US"/>
            </a:p>
          </p:txBody>
        </p:sp>
        <p:sp>
          <p:nvSpPr>
            <p:cNvPr id="58411" name="Line 34"/>
            <p:cNvSpPr>
              <a:spLocks noChangeShapeType="1"/>
            </p:cNvSpPr>
            <p:nvPr/>
          </p:nvSpPr>
          <p:spPr bwMode="auto">
            <a:xfrm>
              <a:off x="1584" y="2112"/>
              <a:ext cx="0" cy="336"/>
            </a:xfrm>
            <a:prstGeom prst="line">
              <a:avLst/>
            </a:prstGeom>
            <a:noFill/>
            <a:ln w="19050">
              <a:solidFill>
                <a:srgbClr val="FF6600"/>
              </a:solidFill>
              <a:round/>
              <a:headEnd type="triangle" w="sm" len="lg"/>
              <a:tailEnd type="triangle" w="sm" len="lg"/>
            </a:ln>
          </p:spPr>
          <p:txBody>
            <a:bodyPr wrap="none" anchor="ctr"/>
            <a:lstStyle/>
            <a:p>
              <a:endParaRPr lang="zh-CN" altLang="en-US"/>
            </a:p>
          </p:txBody>
        </p:sp>
        <p:sp>
          <p:nvSpPr>
            <p:cNvPr id="58412" name="Freeform 35"/>
            <p:cNvSpPr>
              <a:spLocks/>
            </p:cNvSpPr>
            <p:nvPr/>
          </p:nvSpPr>
          <p:spPr bwMode="auto">
            <a:xfrm>
              <a:off x="1330" y="2112"/>
              <a:ext cx="1" cy="324"/>
            </a:xfrm>
            <a:custGeom>
              <a:avLst/>
              <a:gdLst>
                <a:gd name="T0" fmla="*/ 0 w 1"/>
                <a:gd name="T1" fmla="*/ 0 h 324"/>
                <a:gd name="T2" fmla="*/ 0 w 1"/>
                <a:gd name="T3" fmla="*/ 324 h 324"/>
                <a:gd name="T4" fmla="*/ 0 60000 65536"/>
                <a:gd name="T5" fmla="*/ 0 60000 65536"/>
                <a:gd name="T6" fmla="*/ 0 w 1"/>
                <a:gd name="T7" fmla="*/ 0 h 324"/>
                <a:gd name="T8" fmla="*/ 1 w 1"/>
                <a:gd name="T9" fmla="*/ 324 h 324"/>
              </a:gdLst>
              <a:ahLst/>
              <a:cxnLst>
                <a:cxn ang="T4">
                  <a:pos x="T0" y="T1"/>
                </a:cxn>
                <a:cxn ang="T5">
                  <a:pos x="T2" y="T3"/>
                </a:cxn>
              </a:cxnLst>
              <a:rect l="T6" t="T7" r="T8" b="T9"/>
              <a:pathLst>
                <a:path w="1" h="324">
                  <a:moveTo>
                    <a:pt x="0" y="0"/>
                  </a:moveTo>
                  <a:lnTo>
                    <a:pt x="0" y="324"/>
                  </a:lnTo>
                </a:path>
              </a:pathLst>
            </a:custGeom>
            <a:noFill/>
            <a:ln w="19050">
              <a:solidFill>
                <a:srgbClr val="FF6600"/>
              </a:solidFill>
              <a:round/>
              <a:headEnd type="triangle" w="sm" len="lg"/>
              <a:tailEnd type="triangle" w="sm" len="lg"/>
            </a:ln>
          </p:spPr>
          <p:txBody>
            <a:bodyPr wrap="none" anchor="ctr"/>
            <a:lstStyle/>
            <a:p>
              <a:endParaRPr lang="zh-CN" altLang="en-US"/>
            </a:p>
          </p:txBody>
        </p:sp>
      </p:grpSp>
      <p:sp>
        <p:nvSpPr>
          <p:cNvPr id="58378" name="Text Box 37"/>
          <p:cNvSpPr txBox="1">
            <a:spLocks noChangeArrowheads="1"/>
          </p:cNvSpPr>
          <p:nvPr/>
        </p:nvSpPr>
        <p:spPr bwMode="auto">
          <a:xfrm>
            <a:off x="457200" y="762000"/>
            <a:ext cx="8458200" cy="1844675"/>
          </a:xfrm>
          <a:prstGeom prst="rect">
            <a:avLst/>
          </a:prstGeom>
          <a:noFill/>
          <a:ln w="9525">
            <a:noFill/>
            <a:miter lim="800000"/>
            <a:headEnd/>
            <a:tailEnd/>
          </a:ln>
        </p:spPr>
        <p:txBody>
          <a:bodyPr>
            <a:spAutoFit/>
          </a:bodyPr>
          <a:lstStyle/>
          <a:p>
            <a:pPr>
              <a:lnSpc>
                <a:spcPct val="120000"/>
              </a:lnSpc>
              <a:spcBef>
                <a:spcPct val="50000"/>
              </a:spcBef>
            </a:pPr>
            <a:r>
              <a:rPr lang="en-US" altLang="zh-CN" sz="3200" b="1">
                <a:solidFill>
                  <a:srgbClr val="000000"/>
                </a:solidFill>
                <a:latin typeface="Times New Roman" pitchFamily="18" charset="0"/>
              </a:rPr>
              <a:t>        </a:t>
            </a:r>
            <a:r>
              <a:rPr lang="zh-CN" altLang="en-US" sz="3200" b="1">
                <a:solidFill>
                  <a:srgbClr val="CC0000"/>
                </a:solidFill>
                <a:latin typeface="Times New Roman" pitchFamily="18" charset="0"/>
              </a:rPr>
              <a:t>例</a:t>
            </a:r>
            <a:r>
              <a:rPr lang="en-US" altLang="zh-CN" sz="3200" b="1">
                <a:solidFill>
                  <a:srgbClr val="CC0000"/>
                </a:solidFill>
                <a:latin typeface="Times New Roman" pitchFamily="18" charset="0"/>
              </a:rPr>
              <a:t>2</a:t>
            </a:r>
            <a:r>
              <a:rPr lang="en-US" altLang="zh-CN" sz="3200" b="1">
                <a:solidFill>
                  <a:srgbClr val="000000"/>
                </a:solidFill>
                <a:latin typeface="Times New Roman" pitchFamily="18" charset="0"/>
              </a:rPr>
              <a:t>  </a:t>
            </a:r>
            <a:r>
              <a:rPr lang="zh-CN" altLang="en-US" sz="3200" b="1">
                <a:solidFill>
                  <a:srgbClr val="000000"/>
                </a:solidFill>
                <a:latin typeface="Times New Roman" pitchFamily="18" charset="0"/>
              </a:rPr>
              <a:t>如图所示为测量油膜折射率的实验装置，在平面玻璃片</a:t>
            </a:r>
            <a:r>
              <a:rPr lang="en-US" altLang="zh-CN" sz="3200">
                <a:solidFill>
                  <a:srgbClr val="000000"/>
                </a:solidFill>
                <a:latin typeface="Times New Roman" pitchFamily="18" charset="0"/>
              </a:rPr>
              <a:t>G</a:t>
            </a:r>
            <a:r>
              <a:rPr lang="zh-CN" altLang="en-US" sz="3200" b="1">
                <a:solidFill>
                  <a:srgbClr val="000000"/>
                </a:solidFill>
                <a:latin typeface="Times New Roman" pitchFamily="18" charset="0"/>
              </a:rPr>
              <a:t>上放一油滴，并展开成圆形油膜，在波长                   的单色光垂直入射</a:t>
            </a:r>
          </a:p>
        </p:txBody>
      </p:sp>
      <p:graphicFrame>
        <p:nvGraphicFramePr>
          <p:cNvPr id="58370" name="Object 38"/>
          <p:cNvGraphicFramePr>
            <a:graphicFrameLocks noChangeAspect="1"/>
          </p:cNvGraphicFramePr>
          <p:nvPr/>
        </p:nvGraphicFramePr>
        <p:xfrm>
          <a:off x="3503613" y="2081213"/>
          <a:ext cx="1827212" cy="433387"/>
        </p:xfrm>
        <a:graphic>
          <a:graphicData uri="http://schemas.openxmlformats.org/presentationml/2006/ole">
            <p:oleObj spid="_x0000_s73730" name="公式" r:id="rId6" imgW="749160" imgH="177480" progId="">
              <p:embed/>
            </p:oleObj>
          </a:graphicData>
        </a:graphic>
      </p:graphicFrame>
      <p:sp>
        <p:nvSpPr>
          <p:cNvPr id="58379" name="Text Box 39"/>
          <p:cNvSpPr txBox="1">
            <a:spLocks noChangeArrowheads="1"/>
          </p:cNvSpPr>
          <p:nvPr/>
        </p:nvSpPr>
        <p:spPr bwMode="auto">
          <a:xfrm>
            <a:off x="3641725" y="5653088"/>
            <a:ext cx="1006475" cy="519112"/>
          </a:xfrm>
          <a:prstGeom prst="rect">
            <a:avLst/>
          </a:prstGeom>
          <a:noFill/>
          <a:ln w="9525">
            <a:noFill/>
            <a:miter lim="800000"/>
            <a:headEnd/>
            <a:tailEnd/>
          </a:ln>
        </p:spPr>
        <p:txBody>
          <a:bodyPr>
            <a:spAutoFit/>
          </a:bodyPr>
          <a:lstStyle/>
          <a:p>
            <a:r>
              <a:rPr lang="en-US" altLang="zh-CN" sz="2800">
                <a:solidFill>
                  <a:srgbClr val="1C1C1C"/>
                </a:solidFill>
                <a:latin typeface="Times New Roman" pitchFamily="18" charset="0"/>
              </a:rPr>
              <a:t>G</a:t>
            </a:r>
          </a:p>
        </p:txBody>
      </p:sp>
      <p:grpSp>
        <p:nvGrpSpPr>
          <p:cNvPr id="4" name="Group 40"/>
          <p:cNvGrpSpPr>
            <a:grpSpLocks/>
          </p:cNvGrpSpPr>
          <p:nvPr/>
        </p:nvGrpSpPr>
        <p:grpSpPr bwMode="auto">
          <a:xfrm>
            <a:off x="4419600" y="2514600"/>
            <a:ext cx="4419600" cy="3597275"/>
            <a:chOff x="4368" y="1574"/>
            <a:chExt cx="2784" cy="2266"/>
          </a:xfrm>
        </p:grpSpPr>
        <p:graphicFrame>
          <p:nvGraphicFramePr>
            <p:cNvPr id="58371" name="Object 41"/>
            <p:cNvGraphicFramePr>
              <a:graphicFrameLocks noChangeAspect="1"/>
            </p:cNvGraphicFramePr>
            <p:nvPr/>
          </p:nvGraphicFramePr>
          <p:xfrm>
            <a:off x="5040" y="3140"/>
            <a:ext cx="864" cy="316"/>
          </p:xfrm>
          <a:graphic>
            <a:graphicData uri="http://schemas.openxmlformats.org/presentationml/2006/ole">
              <p:oleObj spid="_x0000_s73731" name="公式" r:id="rId7" imgW="927000" imgH="317160" progId="">
                <p:embed/>
              </p:oleObj>
            </a:graphicData>
          </a:graphic>
        </p:graphicFrame>
        <p:grpSp>
          <p:nvGrpSpPr>
            <p:cNvPr id="5" name="Group 42"/>
            <p:cNvGrpSpPr>
              <a:grpSpLocks/>
            </p:cNvGrpSpPr>
            <p:nvPr/>
          </p:nvGrpSpPr>
          <p:grpSpPr bwMode="auto">
            <a:xfrm>
              <a:off x="4368" y="1574"/>
              <a:ext cx="2784" cy="2266"/>
              <a:chOff x="4368" y="1574"/>
              <a:chExt cx="2784" cy="2266"/>
            </a:xfrm>
          </p:grpSpPr>
          <p:graphicFrame>
            <p:nvGraphicFramePr>
              <p:cNvPr id="58372" name="Object 43"/>
              <p:cNvGraphicFramePr>
                <a:graphicFrameLocks noChangeAspect="1"/>
              </p:cNvGraphicFramePr>
              <p:nvPr/>
            </p:nvGraphicFramePr>
            <p:xfrm>
              <a:off x="4752" y="2784"/>
              <a:ext cx="912" cy="315"/>
            </p:xfrm>
            <a:graphic>
              <a:graphicData uri="http://schemas.openxmlformats.org/presentationml/2006/ole">
                <p:oleObj spid="_x0000_s73732" name="公式" r:id="rId8" imgW="901440" imgH="317160" progId="">
                  <p:embed/>
                </p:oleObj>
              </a:graphicData>
            </a:graphic>
          </p:graphicFrame>
          <p:sp>
            <p:nvSpPr>
              <p:cNvPr id="58384" name="Text Box 44"/>
              <p:cNvSpPr txBox="1">
                <a:spLocks noChangeArrowheads="1"/>
              </p:cNvSpPr>
              <p:nvPr/>
            </p:nvSpPr>
            <p:spPr bwMode="auto">
              <a:xfrm>
                <a:off x="4368" y="1574"/>
                <a:ext cx="2784" cy="2266"/>
              </a:xfrm>
              <a:prstGeom prst="rect">
                <a:avLst/>
              </a:prstGeom>
              <a:noFill/>
              <a:ln w="9525">
                <a:noFill/>
                <a:miter lim="800000"/>
                <a:headEnd/>
                <a:tailEnd/>
              </a:ln>
            </p:spPr>
            <p:txBody>
              <a:bodyPr>
                <a:spAutoFit/>
              </a:bodyPr>
              <a:lstStyle/>
              <a:p>
                <a:pPr>
                  <a:lnSpc>
                    <a:spcPct val="120000"/>
                  </a:lnSpc>
                  <a:spcBef>
                    <a:spcPct val="50000"/>
                  </a:spcBef>
                </a:pPr>
                <a:r>
                  <a:rPr lang="zh-CN" altLang="en-US" sz="3200" b="1">
                    <a:solidFill>
                      <a:srgbClr val="000000"/>
                    </a:solidFill>
                    <a:latin typeface="Times New Roman" pitchFamily="18" charset="0"/>
                  </a:rPr>
                  <a:t>下，从反射光中可观察到油膜所形成的干涉条纹．已知玻璃的折射率为                ，油膜的折射率                ，问：当油膜中心最高点与玻璃</a:t>
                </a:r>
              </a:p>
            </p:txBody>
          </p:sp>
        </p:grpSp>
      </p:grpSp>
      <p:sp>
        <p:nvSpPr>
          <p:cNvPr id="45"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58382"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灯片编号占位符 1"/>
          <p:cNvSpPr>
            <a:spLocks noGrp="1"/>
          </p:cNvSpPr>
          <p:nvPr>
            <p:ph type="sldNum" sz="quarter" idx="10"/>
          </p:nvPr>
        </p:nvSpPr>
        <p:spPr/>
        <p:txBody>
          <a:bodyPr/>
          <a:lstStyle/>
          <a:p>
            <a:pPr>
              <a:defRPr/>
            </a:pPr>
            <a:fld id="{EC7C9B9A-7F11-4007-BA8B-F1424641C4DC}" type="slidenum">
              <a:rPr lang="en-US" altLang="zh-CN"/>
              <a:pPr>
                <a:defRPr/>
              </a:pPr>
              <a:t>8</a:t>
            </a:fld>
            <a:endParaRPr lang="en-US" altLang="zh-CN"/>
          </a:p>
        </p:txBody>
      </p:sp>
      <p:sp>
        <p:nvSpPr>
          <p:cNvPr id="2052" name="Text Box 2"/>
          <p:cNvSpPr txBox="1">
            <a:spLocks noChangeArrowheads="1"/>
          </p:cNvSpPr>
          <p:nvPr/>
        </p:nvSpPr>
        <p:spPr bwMode="auto">
          <a:xfrm>
            <a:off x="609600" y="381000"/>
            <a:ext cx="7772400" cy="457200"/>
          </a:xfrm>
          <a:prstGeom prst="rect">
            <a:avLst/>
          </a:prstGeom>
          <a:noFill/>
          <a:ln w="9525">
            <a:noFill/>
            <a:miter lim="800000"/>
            <a:headEnd/>
            <a:tailEnd/>
          </a:ln>
        </p:spPr>
        <p:txBody>
          <a:bodyPr>
            <a:spAutoFit/>
          </a:bodyPr>
          <a:lstStyle/>
          <a:p>
            <a:pPr indent="476250">
              <a:spcBef>
                <a:spcPct val="50000"/>
              </a:spcBef>
            </a:pPr>
            <a:endParaRPr kumimoji="1" lang="zh-CN" altLang="zh-CN" sz="2400" b="1">
              <a:latin typeface="Times New Roman" pitchFamily="18" charset="0"/>
            </a:endParaRPr>
          </a:p>
        </p:txBody>
      </p:sp>
      <p:sp>
        <p:nvSpPr>
          <p:cNvPr id="2053" name="Text Box 3"/>
          <p:cNvSpPr txBox="1">
            <a:spLocks noChangeArrowheads="1"/>
          </p:cNvSpPr>
          <p:nvPr/>
        </p:nvSpPr>
        <p:spPr bwMode="auto">
          <a:xfrm>
            <a:off x="685800" y="2514600"/>
            <a:ext cx="7620000" cy="457200"/>
          </a:xfrm>
          <a:prstGeom prst="rect">
            <a:avLst/>
          </a:prstGeom>
          <a:noFill/>
          <a:ln w="9525">
            <a:noFill/>
            <a:miter lim="800000"/>
            <a:headEnd/>
            <a:tailEnd/>
          </a:ln>
        </p:spPr>
        <p:txBody>
          <a:bodyPr>
            <a:spAutoFit/>
          </a:bodyPr>
          <a:lstStyle/>
          <a:p>
            <a:pPr indent="381000">
              <a:spcBef>
                <a:spcPct val="50000"/>
              </a:spcBef>
            </a:pPr>
            <a:endParaRPr kumimoji="1" lang="zh-CN" altLang="zh-CN" sz="2400" b="1">
              <a:latin typeface="Times New Roman" pitchFamily="18" charset="0"/>
            </a:endParaRPr>
          </a:p>
        </p:txBody>
      </p:sp>
      <p:sp>
        <p:nvSpPr>
          <p:cNvPr id="2054" name="Text Box 4"/>
          <p:cNvSpPr txBox="1">
            <a:spLocks noChangeArrowheads="1"/>
          </p:cNvSpPr>
          <p:nvPr/>
        </p:nvSpPr>
        <p:spPr bwMode="auto">
          <a:xfrm>
            <a:off x="685800" y="3124200"/>
            <a:ext cx="7467600" cy="457200"/>
          </a:xfrm>
          <a:prstGeom prst="rect">
            <a:avLst/>
          </a:prstGeom>
          <a:noFill/>
          <a:ln w="9525">
            <a:noFill/>
            <a:miter lim="800000"/>
            <a:headEnd/>
            <a:tailEnd/>
          </a:ln>
        </p:spPr>
        <p:txBody>
          <a:bodyPr>
            <a:spAutoFit/>
          </a:bodyPr>
          <a:lstStyle/>
          <a:p>
            <a:pPr indent="381000">
              <a:spcBef>
                <a:spcPct val="50000"/>
              </a:spcBef>
            </a:pPr>
            <a:endParaRPr kumimoji="1" lang="zh-CN" altLang="zh-CN" sz="2400" b="1">
              <a:latin typeface="Times New Roman" pitchFamily="18" charset="0"/>
            </a:endParaRPr>
          </a:p>
        </p:txBody>
      </p:sp>
      <p:sp>
        <p:nvSpPr>
          <p:cNvPr id="2055" name="Text Box 5"/>
          <p:cNvSpPr txBox="1">
            <a:spLocks noChangeArrowheads="1"/>
          </p:cNvSpPr>
          <p:nvPr/>
        </p:nvSpPr>
        <p:spPr bwMode="auto">
          <a:xfrm>
            <a:off x="1143000" y="749300"/>
            <a:ext cx="4724400" cy="641350"/>
          </a:xfrm>
          <a:prstGeom prst="rect">
            <a:avLst/>
          </a:prstGeom>
          <a:noFill/>
          <a:ln w="9525">
            <a:noFill/>
            <a:miter lim="800000"/>
            <a:headEnd/>
            <a:tailEnd/>
          </a:ln>
        </p:spPr>
        <p:txBody>
          <a:bodyPr>
            <a:spAutoFit/>
          </a:bodyPr>
          <a:lstStyle/>
          <a:p>
            <a:pPr indent="381000">
              <a:spcBef>
                <a:spcPct val="50000"/>
              </a:spcBef>
            </a:pPr>
            <a:r>
              <a:rPr kumimoji="1" lang="zh-CN" altLang="en-US" sz="3600" b="1">
                <a:solidFill>
                  <a:srgbClr val="CC0000"/>
                </a:solidFill>
                <a:latin typeface="Times New Roman" pitchFamily="18" charset="0"/>
              </a:rPr>
              <a:t>光的偏振</a:t>
            </a:r>
          </a:p>
        </p:txBody>
      </p:sp>
      <p:sp>
        <p:nvSpPr>
          <p:cNvPr id="14342" name="Text Box 6"/>
          <p:cNvSpPr txBox="1">
            <a:spLocks noChangeArrowheads="1"/>
          </p:cNvSpPr>
          <p:nvPr/>
        </p:nvSpPr>
        <p:spPr bwMode="auto">
          <a:xfrm>
            <a:off x="762000" y="1524000"/>
            <a:ext cx="7772400" cy="3013075"/>
          </a:xfrm>
          <a:prstGeom prst="rect">
            <a:avLst/>
          </a:prstGeom>
          <a:noFill/>
          <a:ln w="9525">
            <a:noFill/>
            <a:miter lim="800000"/>
            <a:headEnd/>
            <a:tailEnd/>
          </a:ln>
        </p:spPr>
        <p:txBody>
          <a:bodyPr>
            <a:spAutoFit/>
          </a:bodyPr>
          <a:lstStyle/>
          <a:p>
            <a:pPr indent="381000">
              <a:lnSpc>
                <a:spcPct val="120000"/>
              </a:lnSpc>
              <a:buClr>
                <a:schemeClr val="tx2"/>
              </a:buClr>
              <a:buFont typeface="Wingdings" pitchFamily="2" charset="2"/>
              <a:buNone/>
            </a:pPr>
            <a:r>
              <a:rPr kumimoji="1" lang="zh-CN" altLang="en-US" sz="3200" b="1">
                <a:solidFill>
                  <a:srgbClr val="FF0000"/>
                </a:solidFill>
                <a:latin typeface="Times New Roman" pitchFamily="18" charset="0"/>
              </a:rPr>
              <a:t>　</a:t>
            </a:r>
            <a:r>
              <a:rPr kumimoji="1" lang="zh-CN" altLang="en-US" sz="3200" b="1">
                <a:solidFill>
                  <a:srgbClr val="CC0000"/>
                </a:solidFill>
                <a:latin typeface="Times New Roman" pitchFamily="18" charset="0"/>
              </a:rPr>
              <a:t>一</a:t>
            </a:r>
            <a:r>
              <a:rPr kumimoji="1" lang="zh-CN" altLang="en-US" sz="3200" b="1">
                <a:solidFill>
                  <a:srgbClr val="080808"/>
                </a:solidFill>
                <a:latin typeface="Times New Roman" pitchFamily="18" charset="0"/>
              </a:rPr>
              <a:t>    </a:t>
            </a:r>
            <a:r>
              <a:rPr kumimoji="1" lang="zh-CN" altLang="en-US" sz="3200" b="1">
                <a:solidFill>
                  <a:srgbClr val="CC0000"/>
                </a:solidFill>
                <a:latin typeface="Times New Roman" pitchFamily="18" charset="0"/>
              </a:rPr>
              <a:t>理解</a:t>
            </a:r>
            <a:r>
              <a:rPr kumimoji="1" lang="zh-CN" altLang="en-US" sz="3200" b="1">
                <a:solidFill>
                  <a:srgbClr val="080808"/>
                </a:solidFill>
                <a:latin typeface="Times New Roman" pitchFamily="18" charset="0"/>
              </a:rPr>
              <a:t>自然光与偏振光的区别</a:t>
            </a:r>
            <a:r>
              <a:rPr kumimoji="1" lang="en-US" altLang="zh-CN" sz="3200" b="1">
                <a:solidFill>
                  <a:srgbClr val="080808"/>
                </a:solidFill>
                <a:latin typeface="Times New Roman" pitchFamily="18" charset="0"/>
              </a:rPr>
              <a:t>.</a:t>
            </a:r>
          </a:p>
          <a:p>
            <a:pPr indent="381000">
              <a:lnSpc>
                <a:spcPct val="120000"/>
              </a:lnSpc>
              <a:buClr>
                <a:schemeClr val="tx2"/>
              </a:buClr>
              <a:buFont typeface="Wingdings" pitchFamily="2" charset="2"/>
              <a:buNone/>
            </a:pPr>
            <a:r>
              <a:rPr kumimoji="1" lang="zh-CN" altLang="en-US" sz="3200" b="1">
                <a:solidFill>
                  <a:srgbClr val="CC0000"/>
                </a:solidFill>
                <a:latin typeface="Times New Roman" pitchFamily="18" charset="0"/>
              </a:rPr>
              <a:t>　二　理解</a:t>
            </a:r>
            <a:r>
              <a:rPr kumimoji="1" lang="zh-CN" altLang="en-US" sz="3200" b="1">
                <a:solidFill>
                  <a:srgbClr val="080808"/>
                </a:solidFill>
                <a:latin typeface="Times New Roman" pitchFamily="18" charset="0"/>
              </a:rPr>
              <a:t>布儒斯特定律和马吕斯定律</a:t>
            </a:r>
            <a:r>
              <a:rPr kumimoji="1" lang="en-US" altLang="zh-CN" sz="3200" b="1">
                <a:solidFill>
                  <a:srgbClr val="080808"/>
                </a:solidFill>
                <a:latin typeface="Times New Roman" pitchFamily="18" charset="0"/>
              </a:rPr>
              <a:t>.</a:t>
            </a:r>
          </a:p>
          <a:p>
            <a:pPr indent="381000">
              <a:lnSpc>
                <a:spcPct val="120000"/>
              </a:lnSpc>
              <a:buClr>
                <a:schemeClr val="tx2"/>
              </a:buClr>
              <a:buFont typeface="Wingdings" pitchFamily="2" charset="2"/>
              <a:buNone/>
            </a:pPr>
            <a:r>
              <a:rPr kumimoji="1" lang="zh-CN" altLang="en-US" sz="3200" b="1">
                <a:solidFill>
                  <a:srgbClr val="CC0000"/>
                </a:solidFill>
                <a:latin typeface="Times New Roman" pitchFamily="18" charset="0"/>
              </a:rPr>
              <a:t>　三　了解</a:t>
            </a:r>
            <a:r>
              <a:rPr kumimoji="1" lang="zh-CN" altLang="en-US" sz="3200" b="1">
                <a:solidFill>
                  <a:srgbClr val="080808"/>
                </a:solidFill>
                <a:latin typeface="Times New Roman" pitchFamily="18" charset="0"/>
              </a:rPr>
              <a:t>双折射现象</a:t>
            </a:r>
            <a:r>
              <a:rPr kumimoji="1" lang="en-US" altLang="zh-CN" sz="3200" b="1">
                <a:solidFill>
                  <a:srgbClr val="080808"/>
                </a:solidFill>
                <a:latin typeface="Times New Roman" pitchFamily="18" charset="0"/>
              </a:rPr>
              <a:t>.</a:t>
            </a:r>
          </a:p>
          <a:p>
            <a:pPr indent="381000">
              <a:lnSpc>
                <a:spcPct val="120000"/>
              </a:lnSpc>
              <a:buClr>
                <a:schemeClr val="tx2"/>
              </a:buClr>
              <a:buFont typeface="Wingdings" pitchFamily="2" charset="2"/>
              <a:buNone/>
            </a:pPr>
            <a:r>
              <a:rPr kumimoji="1" lang="zh-CN" altLang="en-US" sz="3200" b="1">
                <a:solidFill>
                  <a:srgbClr val="CC0000"/>
                </a:solidFill>
                <a:latin typeface="Times New Roman" pitchFamily="18" charset="0"/>
              </a:rPr>
              <a:t>　四　了解</a:t>
            </a:r>
            <a:r>
              <a:rPr kumimoji="1" lang="zh-CN" altLang="en-US" sz="3200" b="1">
                <a:solidFill>
                  <a:srgbClr val="080808"/>
                </a:solidFill>
                <a:latin typeface="Times New Roman" pitchFamily="18" charset="0"/>
              </a:rPr>
              <a:t>线偏振光的获得方法和检验方法</a:t>
            </a:r>
            <a:r>
              <a:rPr kumimoji="1" lang="en-US" altLang="zh-CN" sz="3200" b="1">
                <a:solidFill>
                  <a:srgbClr val="080808"/>
                </a:solidFill>
                <a:latin typeface="Times New Roman" pitchFamily="18" charset="0"/>
              </a:rPr>
              <a:t>.</a:t>
            </a:r>
          </a:p>
        </p:txBody>
      </p:sp>
      <p:sp>
        <p:nvSpPr>
          <p:cNvPr id="2057" name="Text Box 7"/>
          <p:cNvSpPr txBox="1">
            <a:spLocks noChangeArrowheads="1"/>
          </p:cNvSpPr>
          <p:nvPr/>
        </p:nvSpPr>
        <p:spPr bwMode="auto">
          <a:xfrm>
            <a:off x="838200" y="3429000"/>
            <a:ext cx="7467600" cy="519113"/>
          </a:xfrm>
          <a:prstGeom prst="rect">
            <a:avLst/>
          </a:prstGeom>
          <a:noFill/>
          <a:ln w="9525">
            <a:noFill/>
            <a:miter lim="800000"/>
            <a:headEnd/>
            <a:tailEnd/>
          </a:ln>
        </p:spPr>
        <p:txBody>
          <a:bodyPr>
            <a:spAutoFit/>
          </a:bodyPr>
          <a:lstStyle/>
          <a:p>
            <a:pPr indent="381000">
              <a:spcBef>
                <a:spcPct val="50000"/>
              </a:spcBef>
            </a:pPr>
            <a:r>
              <a:rPr kumimoji="1" lang="zh-CN" altLang="en-US" sz="2800" b="1">
                <a:solidFill>
                  <a:srgbClr val="080808"/>
                </a:solidFill>
                <a:latin typeface="Times New Roman" pitchFamily="18" charset="0"/>
              </a:rPr>
              <a:t>　</a:t>
            </a:r>
          </a:p>
        </p:txBody>
      </p:sp>
      <p:graphicFrame>
        <p:nvGraphicFramePr>
          <p:cNvPr id="2050" name="Object 8"/>
          <p:cNvGraphicFramePr>
            <a:graphicFrameLocks noChangeAspect="1"/>
          </p:cNvGraphicFramePr>
          <p:nvPr/>
        </p:nvGraphicFramePr>
        <p:xfrm>
          <a:off x="5715000" y="4648200"/>
          <a:ext cx="2209800" cy="1577975"/>
        </p:xfrm>
        <a:graphic>
          <a:graphicData uri="http://schemas.openxmlformats.org/presentationml/2006/ole">
            <p:oleObj spid="_x0000_s2050" name="剪辑" r:id="rId3" imgW="4006800" imgH="2856960" progId="MS_ClipArt_Gallery.2">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grpId="0" nodeType="clickEffect">
                                  <p:stCondLst>
                                    <p:cond delay="0"/>
                                  </p:stCondLst>
                                  <p:childTnLst>
                                    <p:set>
                                      <p:cBhvr>
                                        <p:cTn id="6" dur="1" fill="hold">
                                          <p:stCondLst>
                                            <p:cond delay="0"/>
                                          </p:stCondLst>
                                        </p:cTn>
                                        <p:tgtEl>
                                          <p:spTgt spid="14342"/>
                                        </p:tgtEl>
                                        <p:attrNameLst>
                                          <p:attrName>style.visibility</p:attrName>
                                        </p:attrNameLst>
                                      </p:cBhvr>
                                      <p:to>
                                        <p:strVal val="visible"/>
                                      </p:to>
                                    </p:set>
                                    <p:animEffect transition="in" filter="diamond(out)">
                                      <p:cBhvr>
                                        <p:cTn id="7" dur="2000"/>
                                        <p:tgtEl>
                                          <p:spTgt spid="14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1" name="灯片编号占位符 1"/>
          <p:cNvSpPr>
            <a:spLocks noGrp="1"/>
          </p:cNvSpPr>
          <p:nvPr>
            <p:ph type="sldNum" sz="quarter" idx="10"/>
          </p:nvPr>
        </p:nvSpPr>
        <p:spPr>
          <a:noFill/>
        </p:spPr>
        <p:txBody>
          <a:bodyPr/>
          <a:lstStyle/>
          <a:p>
            <a:fld id="{1B5E5EB2-248D-4808-9828-45CDC667DE2D}" type="slidenum">
              <a:rPr lang="en-US" altLang="zh-CN" smtClean="0"/>
              <a:pPr/>
              <a:t>80</a:t>
            </a:fld>
            <a:endParaRPr lang="en-US" altLang="zh-CN" smtClean="0"/>
          </a:p>
        </p:txBody>
      </p:sp>
      <p:grpSp>
        <p:nvGrpSpPr>
          <p:cNvPr id="2" name="Group 2"/>
          <p:cNvGrpSpPr>
            <a:grpSpLocks/>
          </p:cNvGrpSpPr>
          <p:nvPr/>
        </p:nvGrpSpPr>
        <p:grpSpPr bwMode="auto">
          <a:xfrm>
            <a:off x="685800" y="2667000"/>
            <a:ext cx="3581400" cy="3505200"/>
            <a:chOff x="336" y="1728"/>
            <a:chExt cx="2256" cy="2208"/>
          </a:xfrm>
        </p:grpSpPr>
        <p:sp>
          <p:nvSpPr>
            <p:cNvPr id="59412" name="Rectangle 3"/>
            <p:cNvSpPr>
              <a:spLocks noChangeArrowheads="1"/>
            </p:cNvSpPr>
            <p:nvPr/>
          </p:nvSpPr>
          <p:spPr bwMode="auto">
            <a:xfrm>
              <a:off x="336" y="1728"/>
              <a:ext cx="2256" cy="2208"/>
            </a:xfrm>
            <a:prstGeom prst="rect">
              <a:avLst/>
            </a:prstGeom>
            <a:solidFill>
              <a:schemeClr val="bg1"/>
            </a:solidFill>
            <a:ln w="9525">
              <a:solidFill>
                <a:schemeClr val="tx1"/>
              </a:solidFill>
              <a:miter lim="800000"/>
              <a:headEnd/>
              <a:tailEnd/>
            </a:ln>
          </p:spPr>
          <p:txBody>
            <a:bodyPr wrap="none" anchor="ctr"/>
            <a:lstStyle/>
            <a:p>
              <a:pPr algn="ctr"/>
              <a:endParaRPr lang="zh-CN" altLang="zh-CN" sz="2800" b="1">
                <a:solidFill>
                  <a:srgbClr val="1C1C1C"/>
                </a:solidFill>
                <a:latin typeface="Times New Roman" pitchFamily="18" charset="0"/>
              </a:endParaRPr>
            </a:p>
          </p:txBody>
        </p:sp>
        <p:grpSp>
          <p:nvGrpSpPr>
            <p:cNvPr id="3" name="Group 4"/>
            <p:cNvGrpSpPr>
              <a:grpSpLocks/>
            </p:cNvGrpSpPr>
            <p:nvPr/>
          </p:nvGrpSpPr>
          <p:grpSpPr bwMode="auto">
            <a:xfrm>
              <a:off x="1440" y="1776"/>
              <a:ext cx="288" cy="336"/>
              <a:chOff x="1200" y="1200"/>
              <a:chExt cx="288" cy="336"/>
            </a:xfrm>
          </p:grpSpPr>
          <p:sp>
            <p:nvSpPr>
              <p:cNvPr id="49157" name="Rectangle 5"/>
              <p:cNvSpPr>
                <a:spLocks noChangeArrowheads="1"/>
              </p:cNvSpPr>
              <p:nvPr/>
            </p:nvSpPr>
            <p:spPr bwMode="auto">
              <a:xfrm>
                <a:off x="1200" y="1200"/>
                <a:ext cx="288" cy="240"/>
              </a:xfrm>
              <a:prstGeom prst="rect">
                <a:avLst/>
              </a:prstGeom>
              <a:gradFill rotWithShape="0">
                <a:gsLst>
                  <a:gs pos="0">
                    <a:schemeClr val="accent1">
                      <a:gamma/>
                      <a:shade val="36078"/>
                      <a:invGamma/>
                    </a:schemeClr>
                  </a:gs>
                  <a:gs pos="50000">
                    <a:schemeClr val="accent1"/>
                  </a:gs>
                  <a:gs pos="100000">
                    <a:schemeClr val="accent1">
                      <a:gamma/>
                      <a:shade val="36078"/>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sp>
            <p:nvSpPr>
              <p:cNvPr id="49158" name="AutoShape 6"/>
              <p:cNvSpPr>
                <a:spLocks noChangeArrowheads="1"/>
              </p:cNvSpPr>
              <p:nvPr/>
            </p:nvSpPr>
            <p:spPr bwMode="auto">
              <a:xfrm>
                <a:off x="1200" y="1440"/>
                <a:ext cx="288" cy="96"/>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rotWithShape="0">
                <a:gsLst>
                  <a:gs pos="0">
                    <a:schemeClr val="accent1">
                      <a:gamma/>
                      <a:shade val="26275"/>
                      <a:invGamma/>
                    </a:schemeClr>
                  </a:gs>
                  <a:gs pos="50000">
                    <a:schemeClr val="accent1"/>
                  </a:gs>
                  <a:gs pos="100000">
                    <a:schemeClr val="accent1">
                      <a:gamma/>
                      <a:shade val="26275"/>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grpSp>
        <p:sp>
          <p:nvSpPr>
            <p:cNvPr id="59414" name="Line 7"/>
            <p:cNvSpPr>
              <a:spLocks noChangeShapeType="1"/>
            </p:cNvSpPr>
            <p:nvPr/>
          </p:nvSpPr>
          <p:spPr bwMode="auto">
            <a:xfrm flipV="1">
              <a:off x="576" y="2544"/>
              <a:ext cx="336" cy="192"/>
            </a:xfrm>
            <a:prstGeom prst="line">
              <a:avLst/>
            </a:prstGeom>
            <a:noFill/>
            <a:ln w="19050">
              <a:solidFill>
                <a:srgbClr val="FF6600"/>
              </a:solidFill>
              <a:round/>
              <a:headEnd type="none" w="sm" len="lg"/>
              <a:tailEnd type="triangle" w="sm" len="lg"/>
            </a:ln>
          </p:spPr>
          <p:txBody>
            <a:bodyPr wrap="none" anchor="ctr"/>
            <a:lstStyle/>
            <a:p>
              <a:endParaRPr lang="zh-CN" altLang="en-US"/>
            </a:p>
          </p:txBody>
        </p:sp>
        <p:sp>
          <p:nvSpPr>
            <p:cNvPr id="59415" name="Line 8"/>
            <p:cNvSpPr>
              <a:spLocks noChangeShapeType="1"/>
            </p:cNvSpPr>
            <p:nvPr/>
          </p:nvSpPr>
          <p:spPr bwMode="auto">
            <a:xfrm>
              <a:off x="576" y="2736"/>
              <a:ext cx="336" cy="144"/>
            </a:xfrm>
            <a:prstGeom prst="line">
              <a:avLst/>
            </a:prstGeom>
            <a:noFill/>
            <a:ln w="19050">
              <a:solidFill>
                <a:srgbClr val="FF6600"/>
              </a:solidFill>
              <a:round/>
              <a:headEnd type="none" w="sm" len="lg"/>
              <a:tailEnd type="triangle" w="sm" len="lg"/>
            </a:ln>
          </p:spPr>
          <p:txBody>
            <a:bodyPr wrap="none" anchor="ctr"/>
            <a:lstStyle/>
            <a:p>
              <a:endParaRPr lang="zh-CN" altLang="en-US"/>
            </a:p>
          </p:txBody>
        </p:sp>
        <p:sp>
          <p:nvSpPr>
            <p:cNvPr id="59416" name="Rectangle 9"/>
            <p:cNvSpPr>
              <a:spLocks noChangeArrowheads="1"/>
            </p:cNvSpPr>
            <p:nvPr/>
          </p:nvSpPr>
          <p:spPr bwMode="auto">
            <a:xfrm rot="-3075295">
              <a:off x="1541" y="2261"/>
              <a:ext cx="61" cy="821"/>
            </a:xfrm>
            <a:prstGeom prst="rect">
              <a:avLst/>
            </a:prstGeom>
            <a:solidFill>
              <a:srgbClr val="B8FCEF">
                <a:alpha val="50195"/>
              </a:srgbClr>
            </a:solidFill>
            <a:ln w="9525">
              <a:solidFill>
                <a:srgbClr val="0000FF"/>
              </a:solidFill>
              <a:miter lim="800000"/>
              <a:headEnd/>
              <a:tailEnd/>
            </a:ln>
          </p:spPr>
          <p:txBody>
            <a:bodyPr wrap="none" anchor="ctr"/>
            <a:lstStyle/>
            <a:p>
              <a:endParaRPr lang="zh-CN" altLang="en-US"/>
            </a:p>
          </p:txBody>
        </p:sp>
        <p:sp>
          <p:nvSpPr>
            <p:cNvPr id="59417" name="Line 10"/>
            <p:cNvSpPr>
              <a:spLocks noChangeShapeType="1"/>
            </p:cNvSpPr>
            <p:nvPr/>
          </p:nvSpPr>
          <p:spPr bwMode="auto">
            <a:xfrm>
              <a:off x="1824" y="2112"/>
              <a:ext cx="0" cy="1632"/>
            </a:xfrm>
            <a:prstGeom prst="line">
              <a:avLst/>
            </a:prstGeom>
            <a:noFill/>
            <a:ln w="19050">
              <a:solidFill>
                <a:srgbClr val="FF5050"/>
              </a:solidFill>
              <a:round/>
              <a:headEnd type="none" w="sm" len="lg"/>
              <a:tailEnd type="triangle" w="sm" len="lg"/>
            </a:ln>
          </p:spPr>
          <p:txBody>
            <a:bodyPr wrap="none" anchor="ctr"/>
            <a:lstStyle/>
            <a:p>
              <a:endParaRPr lang="zh-CN" altLang="en-US"/>
            </a:p>
          </p:txBody>
        </p:sp>
        <p:sp>
          <p:nvSpPr>
            <p:cNvPr id="59418" name="Line 11"/>
            <p:cNvSpPr>
              <a:spLocks noChangeShapeType="1"/>
            </p:cNvSpPr>
            <p:nvPr/>
          </p:nvSpPr>
          <p:spPr bwMode="auto">
            <a:xfrm>
              <a:off x="1336" y="2112"/>
              <a:ext cx="0" cy="1632"/>
            </a:xfrm>
            <a:prstGeom prst="line">
              <a:avLst/>
            </a:prstGeom>
            <a:noFill/>
            <a:ln w="19050">
              <a:solidFill>
                <a:srgbClr val="FF5050"/>
              </a:solidFill>
              <a:round/>
              <a:headEnd type="none" w="sm" len="lg"/>
              <a:tailEnd type="triangle" w="sm" len="lg"/>
            </a:ln>
          </p:spPr>
          <p:txBody>
            <a:bodyPr wrap="none" anchor="ctr"/>
            <a:lstStyle/>
            <a:p>
              <a:endParaRPr lang="zh-CN" altLang="en-US"/>
            </a:p>
          </p:txBody>
        </p:sp>
        <p:sp>
          <p:nvSpPr>
            <p:cNvPr id="59419" name="Line 12"/>
            <p:cNvSpPr>
              <a:spLocks noChangeShapeType="1"/>
            </p:cNvSpPr>
            <p:nvPr/>
          </p:nvSpPr>
          <p:spPr bwMode="auto">
            <a:xfrm>
              <a:off x="912" y="2880"/>
              <a:ext cx="912" cy="0"/>
            </a:xfrm>
            <a:prstGeom prst="line">
              <a:avLst/>
            </a:prstGeom>
            <a:noFill/>
            <a:ln w="19050">
              <a:solidFill>
                <a:srgbClr val="FF6600"/>
              </a:solidFill>
              <a:round/>
              <a:headEnd type="none" w="sm" len="lg"/>
              <a:tailEnd type="triangle" w="sm" len="lg"/>
            </a:ln>
          </p:spPr>
          <p:txBody>
            <a:bodyPr wrap="none" anchor="ctr"/>
            <a:lstStyle/>
            <a:p>
              <a:endParaRPr lang="zh-CN" altLang="en-US"/>
            </a:p>
          </p:txBody>
        </p:sp>
        <p:sp>
          <p:nvSpPr>
            <p:cNvPr id="59420" name="Text Box 13"/>
            <p:cNvSpPr txBox="1">
              <a:spLocks noChangeArrowheads="1"/>
            </p:cNvSpPr>
            <p:nvPr/>
          </p:nvSpPr>
          <p:spPr bwMode="auto">
            <a:xfrm>
              <a:off x="336" y="2553"/>
              <a:ext cx="576" cy="327"/>
            </a:xfrm>
            <a:prstGeom prst="rect">
              <a:avLst/>
            </a:prstGeom>
            <a:noFill/>
            <a:ln w="9525">
              <a:noFill/>
              <a:miter lim="800000"/>
              <a:headEnd/>
              <a:tailEnd/>
            </a:ln>
          </p:spPr>
          <p:txBody>
            <a:bodyPr>
              <a:spAutoFit/>
            </a:bodyPr>
            <a:lstStyle/>
            <a:p>
              <a:pPr>
                <a:spcBef>
                  <a:spcPct val="50000"/>
                </a:spcBef>
              </a:pPr>
              <a:r>
                <a:rPr lang="en-US" altLang="en-US" sz="2800">
                  <a:solidFill>
                    <a:srgbClr val="000000"/>
                  </a:solidFill>
                  <a:latin typeface="Times New Roman" pitchFamily="18" charset="0"/>
                </a:rPr>
                <a:t>S</a:t>
              </a:r>
              <a:endParaRPr lang="en-US" altLang="zh-CN" sz="2800">
                <a:solidFill>
                  <a:srgbClr val="000000"/>
                </a:solidFill>
                <a:latin typeface="Times New Roman" pitchFamily="18" charset="0"/>
              </a:endParaRPr>
            </a:p>
          </p:txBody>
        </p:sp>
        <p:sp>
          <p:nvSpPr>
            <p:cNvPr id="59421" name="Text Box 14"/>
            <p:cNvSpPr txBox="1">
              <a:spLocks noChangeArrowheads="1"/>
            </p:cNvSpPr>
            <p:nvPr/>
          </p:nvSpPr>
          <p:spPr bwMode="auto">
            <a:xfrm>
              <a:off x="816" y="2160"/>
              <a:ext cx="576" cy="327"/>
            </a:xfrm>
            <a:prstGeom prst="rect">
              <a:avLst/>
            </a:prstGeom>
            <a:noFill/>
            <a:ln w="9525">
              <a:noFill/>
              <a:miter lim="800000"/>
              <a:headEnd/>
              <a:tailEnd/>
            </a:ln>
          </p:spPr>
          <p:txBody>
            <a:bodyPr>
              <a:spAutoFit/>
            </a:bodyPr>
            <a:lstStyle/>
            <a:p>
              <a:pPr>
                <a:spcBef>
                  <a:spcPct val="50000"/>
                </a:spcBef>
              </a:pPr>
              <a:r>
                <a:rPr lang="en-US" altLang="zh-CN" sz="2800">
                  <a:solidFill>
                    <a:srgbClr val="000000"/>
                  </a:solidFill>
                  <a:latin typeface="Times New Roman" pitchFamily="18" charset="0"/>
                </a:rPr>
                <a:t>L</a:t>
              </a:r>
            </a:p>
          </p:txBody>
        </p:sp>
        <p:sp>
          <p:nvSpPr>
            <p:cNvPr id="59422" name="Line 15"/>
            <p:cNvSpPr>
              <a:spLocks noChangeShapeType="1"/>
            </p:cNvSpPr>
            <p:nvPr/>
          </p:nvSpPr>
          <p:spPr bwMode="auto">
            <a:xfrm>
              <a:off x="1330" y="3072"/>
              <a:ext cx="0" cy="336"/>
            </a:xfrm>
            <a:prstGeom prst="line">
              <a:avLst/>
            </a:prstGeom>
            <a:noFill/>
            <a:ln w="19050">
              <a:solidFill>
                <a:srgbClr val="FF6600"/>
              </a:solidFill>
              <a:round/>
              <a:headEnd type="triangle" w="sm" len="lg"/>
              <a:tailEnd type="triangle" w="sm" len="lg"/>
            </a:ln>
          </p:spPr>
          <p:txBody>
            <a:bodyPr wrap="none" anchor="ctr"/>
            <a:lstStyle/>
            <a:p>
              <a:endParaRPr lang="zh-CN" altLang="en-US"/>
            </a:p>
          </p:txBody>
        </p:sp>
        <p:sp>
          <p:nvSpPr>
            <p:cNvPr id="59423" name="Line 16"/>
            <p:cNvSpPr>
              <a:spLocks noChangeShapeType="1"/>
            </p:cNvSpPr>
            <p:nvPr/>
          </p:nvSpPr>
          <p:spPr bwMode="auto">
            <a:xfrm>
              <a:off x="1824" y="3072"/>
              <a:ext cx="0" cy="336"/>
            </a:xfrm>
            <a:prstGeom prst="line">
              <a:avLst/>
            </a:prstGeom>
            <a:noFill/>
            <a:ln w="19050">
              <a:solidFill>
                <a:srgbClr val="FF6600"/>
              </a:solidFill>
              <a:round/>
              <a:headEnd type="triangle" w="sm" len="lg"/>
              <a:tailEnd type="triangle" w="sm" len="lg"/>
            </a:ln>
          </p:spPr>
          <p:txBody>
            <a:bodyPr wrap="none" anchor="ctr"/>
            <a:lstStyle/>
            <a:p>
              <a:endParaRPr lang="zh-CN" altLang="en-US"/>
            </a:p>
          </p:txBody>
        </p:sp>
        <p:sp>
          <p:nvSpPr>
            <p:cNvPr id="59424" name="Line 17"/>
            <p:cNvSpPr>
              <a:spLocks noChangeShapeType="1"/>
            </p:cNvSpPr>
            <p:nvPr/>
          </p:nvSpPr>
          <p:spPr bwMode="auto">
            <a:xfrm>
              <a:off x="1104" y="2567"/>
              <a:ext cx="144" cy="0"/>
            </a:xfrm>
            <a:prstGeom prst="line">
              <a:avLst/>
            </a:prstGeom>
            <a:noFill/>
            <a:ln w="28575">
              <a:solidFill>
                <a:srgbClr val="FF6600"/>
              </a:solidFill>
              <a:round/>
              <a:headEnd type="none" w="sm" len="lg"/>
              <a:tailEnd type="triangle" w="sm" len="lg"/>
            </a:ln>
          </p:spPr>
          <p:txBody>
            <a:bodyPr wrap="none" anchor="ctr"/>
            <a:lstStyle/>
            <a:p>
              <a:endParaRPr lang="zh-CN" altLang="en-US"/>
            </a:p>
          </p:txBody>
        </p:sp>
        <p:sp>
          <p:nvSpPr>
            <p:cNvPr id="59425" name="Line 18"/>
            <p:cNvSpPr>
              <a:spLocks noChangeShapeType="1"/>
            </p:cNvSpPr>
            <p:nvPr/>
          </p:nvSpPr>
          <p:spPr bwMode="auto">
            <a:xfrm>
              <a:off x="1104" y="2880"/>
              <a:ext cx="144" cy="0"/>
            </a:xfrm>
            <a:prstGeom prst="line">
              <a:avLst/>
            </a:prstGeom>
            <a:noFill/>
            <a:ln w="19050">
              <a:solidFill>
                <a:srgbClr val="FF6600"/>
              </a:solidFill>
              <a:round/>
              <a:headEnd type="none" w="sm" len="lg"/>
              <a:tailEnd type="triangle" w="sm" len="lg"/>
            </a:ln>
          </p:spPr>
          <p:txBody>
            <a:bodyPr wrap="none" anchor="ctr"/>
            <a:lstStyle/>
            <a:p>
              <a:endParaRPr lang="zh-CN" altLang="en-US"/>
            </a:p>
          </p:txBody>
        </p:sp>
        <p:sp>
          <p:nvSpPr>
            <p:cNvPr id="59426" name="Line 19"/>
            <p:cNvSpPr>
              <a:spLocks noChangeShapeType="1"/>
            </p:cNvSpPr>
            <p:nvPr/>
          </p:nvSpPr>
          <p:spPr bwMode="auto">
            <a:xfrm>
              <a:off x="1824" y="2112"/>
              <a:ext cx="0" cy="336"/>
            </a:xfrm>
            <a:prstGeom prst="line">
              <a:avLst/>
            </a:prstGeom>
            <a:noFill/>
            <a:ln w="19050">
              <a:solidFill>
                <a:srgbClr val="FF6600"/>
              </a:solidFill>
              <a:round/>
              <a:headEnd type="triangle" w="sm" len="lg"/>
              <a:tailEnd type="triangle" w="sm" len="lg"/>
            </a:ln>
          </p:spPr>
          <p:txBody>
            <a:bodyPr wrap="none" anchor="ctr"/>
            <a:lstStyle/>
            <a:p>
              <a:endParaRPr lang="zh-CN" altLang="en-US"/>
            </a:p>
          </p:txBody>
        </p:sp>
        <p:sp>
          <p:nvSpPr>
            <p:cNvPr id="59427" name="Line 20"/>
            <p:cNvSpPr>
              <a:spLocks noChangeShapeType="1"/>
            </p:cNvSpPr>
            <p:nvPr/>
          </p:nvSpPr>
          <p:spPr bwMode="auto">
            <a:xfrm>
              <a:off x="576" y="2736"/>
              <a:ext cx="1008" cy="0"/>
            </a:xfrm>
            <a:prstGeom prst="line">
              <a:avLst/>
            </a:prstGeom>
            <a:noFill/>
            <a:ln w="19050">
              <a:solidFill>
                <a:srgbClr val="FF6600"/>
              </a:solidFill>
              <a:round/>
              <a:headEnd type="none" w="sm" len="lg"/>
              <a:tailEnd type="triangle" w="sm" len="lg"/>
            </a:ln>
          </p:spPr>
          <p:txBody>
            <a:bodyPr wrap="none" anchor="ctr"/>
            <a:lstStyle/>
            <a:p>
              <a:endParaRPr lang="zh-CN" altLang="en-US"/>
            </a:p>
          </p:txBody>
        </p:sp>
        <p:sp>
          <p:nvSpPr>
            <p:cNvPr id="59428" name="Line 21"/>
            <p:cNvSpPr>
              <a:spLocks noChangeShapeType="1"/>
            </p:cNvSpPr>
            <p:nvPr/>
          </p:nvSpPr>
          <p:spPr bwMode="auto">
            <a:xfrm>
              <a:off x="1104" y="2736"/>
              <a:ext cx="144" cy="0"/>
            </a:xfrm>
            <a:prstGeom prst="line">
              <a:avLst/>
            </a:prstGeom>
            <a:noFill/>
            <a:ln w="19050">
              <a:solidFill>
                <a:srgbClr val="FF6600"/>
              </a:solidFill>
              <a:round/>
              <a:headEnd type="none" w="sm" len="lg"/>
              <a:tailEnd type="triangle" w="sm" len="lg"/>
            </a:ln>
          </p:spPr>
          <p:txBody>
            <a:bodyPr wrap="none" anchor="ctr"/>
            <a:lstStyle/>
            <a:p>
              <a:endParaRPr lang="zh-CN" altLang="en-US"/>
            </a:p>
          </p:txBody>
        </p:sp>
        <p:sp>
          <p:nvSpPr>
            <p:cNvPr id="59429" name="Line 22"/>
            <p:cNvSpPr>
              <a:spLocks noChangeShapeType="1"/>
            </p:cNvSpPr>
            <p:nvPr/>
          </p:nvSpPr>
          <p:spPr bwMode="auto">
            <a:xfrm>
              <a:off x="1584" y="2112"/>
              <a:ext cx="0" cy="1584"/>
            </a:xfrm>
            <a:prstGeom prst="line">
              <a:avLst/>
            </a:prstGeom>
            <a:noFill/>
            <a:ln w="19050">
              <a:solidFill>
                <a:srgbClr val="FF5050"/>
              </a:solidFill>
              <a:round/>
              <a:headEnd type="none" w="sm" len="lg"/>
              <a:tailEnd type="triangle" w="sm" len="lg"/>
            </a:ln>
          </p:spPr>
          <p:txBody>
            <a:bodyPr wrap="none" anchor="ctr"/>
            <a:lstStyle/>
            <a:p>
              <a:endParaRPr lang="zh-CN" altLang="en-US"/>
            </a:p>
          </p:txBody>
        </p:sp>
        <p:sp>
          <p:nvSpPr>
            <p:cNvPr id="59430" name="Line 23"/>
            <p:cNvSpPr>
              <a:spLocks noChangeShapeType="1"/>
            </p:cNvSpPr>
            <p:nvPr/>
          </p:nvSpPr>
          <p:spPr bwMode="auto">
            <a:xfrm>
              <a:off x="1584" y="3072"/>
              <a:ext cx="0" cy="336"/>
            </a:xfrm>
            <a:prstGeom prst="line">
              <a:avLst/>
            </a:prstGeom>
            <a:noFill/>
            <a:ln w="19050">
              <a:solidFill>
                <a:srgbClr val="FF6600"/>
              </a:solidFill>
              <a:round/>
              <a:headEnd type="triangle" w="sm" len="lg"/>
              <a:tailEnd type="triangle" w="sm" len="lg"/>
            </a:ln>
          </p:spPr>
          <p:txBody>
            <a:bodyPr wrap="none" anchor="ctr"/>
            <a:lstStyle/>
            <a:p>
              <a:endParaRPr lang="zh-CN" altLang="en-US"/>
            </a:p>
          </p:txBody>
        </p:sp>
        <p:sp>
          <p:nvSpPr>
            <p:cNvPr id="59431" name="AutoShape 24"/>
            <p:cNvSpPr>
              <a:spLocks noChangeArrowheads="1"/>
            </p:cNvSpPr>
            <p:nvPr/>
          </p:nvSpPr>
          <p:spPr bwMode="auto">
            <a:xfrm rot="5443312">
              <a:off x="1512" y="3191"/>
              <a:ext cx="144" cy="863"/>
            </a:xfrm>
            <a:prstGeom prst="moon">
              <a:avLst>
                <a:gd name="adj" fmla="val 87500"/>
              </a:avLst>
            </a:prstGeom>
            <a:solidFill>
              <a:srgbClr val="FFFFCC"/>
            </a:solidFill>
            <a:ln w="9525">
              <a:solidFill>
                <a:srgbClr val="000000"/>
              </a:solidFill>
              <a:miter lim="800000"/>
              <a:headEnd/>
              <a:tailEnd/>
            </a:ln>
          </p:spPr>
          <p:txBody>
            <a:bodyPr wrap="none" anchor="ctr"/>
            <a:lstStyle/>
            <a:p>
              <a:endParaRPr lang="zh-CN" altLang="en-US"/>
            </a:p>
          </p:txBody>
        </p:sp>
        <p:sp>
          <p:nvSpPr>
            <p:cNvPr id="59432" name="Rectangle 25"/>
            <p:cNvSpPr>
              <a:spLocks noChangeArrowheads="1"/>
            </p:cNvSpPr>
            <p:nvPr/>
          </p:nvSpPr>
          <p:spPr bwMode="auto">
            <a:xfrm>
              <a:off x="960" y="3648"/>
              <a:ext cx="1248" cy="240"/>
            </a:xfrm>
            <a:prstGeom prst="rect">
              <a:avLst/>
            </a:prstGeom>
            <a:solidFill>
              <a:srgbClr val="66CCFF"/>
            </a:solidFill>
            <a:ln w="9525">
              <a:solidFill>
                <a:srgbClr val="000000"/>
              </a:solidFill>
              <a:miter lim="800000"/>
              <a:headEnd/>
              <a:tailEnd/>
            </a:ln>
          </p:spPr>
          <p:txBody>
            <a:bodyPr wrap="none" anchor="ctr"/>
            <a:lstStyle/>
            <a:p>
              <a:endParaRPr lang="zh-CN" altLang="en-US"/>
            </a:p>
          </p:txBody>
        </p:sp>
        <p:sp>
          <p:nvSpPr>
            <p:cNvPr id="59433" name="Line 26"/>
            <p:cNvSpPr>
              <a:spLocks noChangeShapeType="1"/>
            </p:cNvSpPr>
            <p:nvPr/>
          </p:nvSpPr>
          <p:spPr bwMode="auto">
            <a:xfrm flipH="1">
              <a:off x="912" y="3552"/>
              <a:ext cx="624" cy="0"/>
            </a:xfrm>
            <a:prstGeom prst="line">
              <a:avLst/>
            </a:prstGeom>
            <a:noFill/>
            <a:ln w="9525">
              <a:solidFill>
                <a:srgbClr val="800080"/>
              </a:solidFill>
              <a:prstDash val="dash"/>
              <a:round/>
              <a:headEnd type="none" w="sm" len="lg"/>
              <a:tailEnd type="none" w="sm" len="lg"/>
            </a:ln>
          </p:spPr>
          <p:txBody>
            <a:bodyPr wrap="none" anchor="ctr"/>
            <a:lstStyle/>
            <a:p>
              <a:endParaRPr lang="zh-CN" altLang="en-US"/>
            </a:p>
          </p:txBody>
        </p:sp>
        <p:sp>
          <p:nvSpPr>
            <p:cNvPr id="59434" name="Line 27"/>
            <p:cNvSpPr>
              <a:spLocks noChangeShapeType="1"/>
            </p:cNvSpPr>
            <p:nvPr/>
          </p:nvSpPr>
          <p:spPr bwMode="auto">
            <a:xfrm>
              <a:off x="1104" y="3312"/>
              <a:ext cx="0" cy="240"/>
            </a:xfrm>
            <a:prstGeom prst="line">
              <a:avLst/>
            </a:prstGeom>
            <a:noFill/>
            <a:ln w="19050">
              <a:solidFill>
                <a:srgbClr val="0000FF"/>
              </a:solidFill>
              <a:round/>
              <a:headEnd type="none" w="sm" len="lg"/>
              <a:tailEnd type="triangle" w="sm" len="lg"/>
            </a:ln>
          </p:spPr>
          <p:txBody>
            <a:bodyPr wrap="none" anchor="ctr"/>
            <a:lstStyle/>
            <a:p>
              <a:endParaRPr lang="zh-CN" altLang="en-US"/>
            </a:p>
          </p:txBody>
        </p:sp>
        <p:sp>
          <p:nvSpPr>
            <p:cNvPr id="59435" name="Line 28"/>
            <p:cNvSpPr>
              <a:spLocks noChangeShapeType="1"/>
            </p:cNvSpPr>
            <p:nvPr/>
          </p:nvSpPr>
          <p:spPr bwMode="auto">
            <a:xfrm flipV="1">
              <a:off x="1104" y="3648"/>
              <a:ext cx="0" cy="192"/>
            </a:xfrm>
            <a:prstGeom prst="line">
              <a:avLst/>
            </a:prstGeom>
            <a:noFill/>
            <a:ln w="19050">
              <a:solidFill>
                <a:srgbClr val="0000FF"/>
              </a:solidFill>
              <a:round/>
              <a:headEnd type="none" w="sm" len="lg"/>
              <a:tailEnd type="triangle" w="sm" len="lg"/>
            </a:ln>
          </p:spPr>
          <p:txBody>
            <a:bodyPr wrap="none" anchor="ctr"/>
            <a:lstStyle/>
            <a:p>
              <a:endParaRPr lang="zh-CN" altLang="en-US"/>
            </a:p>
          </p:txBody>
        </p:sp>
        <p:graphicFrame>
          <p:nvGraphicFramePr>
            <p:cNvPr id="59398" name="Object 29"/>
            <p:cNvGraphicFramePr>
              <a:graphicFrameLocks noChangeAspect="1"/>
            </p:cNvGraphicFramePr>
            <p:nvPr/>
          </p:nvGraphicFramePr>
          <p:xfrm>
            <a:off x="1980" y="3552"/>
            <a:ext cx="228" cy="336"/>
          </p:xfrm>
          <a:graphic>
            <a:graphicData uri="http://schemas.openxmlformats.org/presentationml/2006/ole">
              <p:oleObj spid="_x0000_s74758" name="公式" r:id="rId3" imgW="215640" imgH="317160" progId="">
                <p:embed/>
              </p:oleObj>
            </a:graphicData>
          </a:graphic>
        </p:graphicFrame>
        <p:graphicFrame>
          <p:nvGraphicFramePr>
            <p:cNvPr id="59399" name="Object 30"/>
            <p:cNvGraphicFramePr>
              <a:graphicFrameLocks noChangeAspect="1"/>
            </p:cNvGraphicFramePr>
            <p:nvPr/>
          </p:nvGraphicFramePr>
          <p:xfrm>
            <a:off x="1980" y="3312"/>
            <a:ext cx="228" cy="336"/>
          </p:xfrm>
          <a:graphic>
            <a:graphicData uri="http://schemas.openxmlformats.org/presentationml/2006/ole">
              <p:oleObj spid="_x0000_s74759" name="公式" r:id="rId4" imgW="241200" imgH="317160" progId="">
                <p:embed/>
              </p:oleObj>
            </a:graphicData>
          </a:graphic>
        </p:graphicFrame>
        <p:graphicFrame>
          <p:nvGraphicFramePr>
            <p:cNvPr id="59400" name="Object 31"/>
            <p:cNvGraphicFramePr>
              <a:graphicFrameLocks noChangeAspect="1"/>
            </p:cNvGraphicFramePr>
            <p:nvPr/>
          </p:nvGraphicFramePr>
          <p:xfrm>
            <a:off x="732" y="3456"/>
            <a:ext cx="224" cy="288"/>
          </p:xfrm>
          <a:graphic>
            <a:graphicData uri="http://schemas.openxmlformats.org/presentationml/2006/ole">
              <p:oleObj spid="_x0000_s74760" name="Equation" r:id="rId5" imgW="126720" imgH="190440" progId="">
                <p:embed/>
              </p:oleObj>
            </a:graphicData>
          </a:graphic>
        </p:graphicFrame>
        <p:sp>
          <p:nvSpPr>
            <p:cNvPr id="59436" name="Line 32"/>
            <p:cNvSpPr>
              <a:spLocks noChangeShapeType="1"/>
            </p:cNvSpPr>
            <p:nvPr/>
          </p:nvSpPr>
          <p:spPr bwMode="auto">
            <a:xfrm>
              <a:off x="912" y="2569"/>
              <a:ext cx="432" cy="0"/>
            </a:xfrm>
            <a:prstGeom prst="line">
              <a:avLst/>
            </a:prstGeom>
            <a:noFill/>
            <a:ln w="19050">
              <a:solidFill>
                <a:srgbClr val="FF6600"/>
              </a:solidFill>
              <a:round/>
              <a:headEnd/>
              <a:tailEnd/>
            </a:ln>
          </p:spPr>
          <p:txBody>
            <a:bodyPr wrap="none"/>
            <a:lstStyle/>
            <a:p>
              <a:endParaRPr lang="zh-CN" altLang="en-US"/>
            </a:p>
          </p:txBody>
        </p:sp>
        <p:sp>
          <p:nvSpPr>
            <p:cNvPr id="59437" name="Oval 33"/>
            <p:cNvSpPr>
              <a:spLocks noChangeArrowheads="1"/>
            </p:cNvSpPr>
            <p:nvPr/>
          </p:nvSpPr>
          <p:spPr bwMode="auto">
            <a:xfrm>
              <a:off x="864" y="2448"/>
              <a:ext cx="144" cy="576"/>
            </a:xfrm>
            <a:prstGeom prst="ellipse">
              <a:avLst/>
            </a:prstGeom>
            <a:solidFill>
              <a:srgbClr val="00FFCC">
                <a:alpha val="50195"/>
              </a:srgbClr>
            </a:solidFill>
            <a:ln w="9525">
              <a:solidFill>
                <a:schemeClr val="tx1"/>
              </a:solidFill>
              <a:round/>
              <a:headEnd/>
              <a:tailEnd/>
            </a:ln>
          </p:spPr>
          <p:txBody>
            <a:bodyPr wrap="none" anchor="ctr"/>
            <a:lstStyle/>
            <a:p>
              <a:endParaRPr lang="zh-CN" altLang="en-US"/>
            </a:p>
          </p:txBody>
        </p:sp>
        <p:sp>
          <p:nvSpPr>
            <p:cNvPr id="59438" name="Line 34"/>
            <p:cNvSpPr>
              <a:spLocks noChangeShapeType="1"/>
            </p:cNvSpPr>
            <p:nvPr/>
          </p:nvSpPr>
          <p:spPr bwMode="auto">
            <a:xfrm>
              <a:off x="1584" y="2112"/>
              <a:ext cx="0" cy="336"/>
            </a:xfrm>
            <a:prstGeom prst="line">
              <a:avLst/>
            </a:prstGeom>
            <a:noFill/>
            <a:ln w="19050">
              <a:solidFill>
                <a:srgbClr val="FF6600"/>
              </a:solidFill>
              <a:round/>
              <a:headEnd type="triangle" w="sm" len="lg"/>
              <a:tailEnd type="triangle" w="sm" len="lg"/>
            </a:ln>
          </p:spPr>
          <p:txBody>
            <a:bodyPr wrap="none" anchor="ctr"/>
            <a:lstStyle/>
            <a:p>
              <a:endParaRPr lang="zh-CN" altLang="en-US"/>
            </a:p>
          </p:txBody>
        </p:sp>
        <p:sp>
          <p:nvSpPr>
            <p:cNvPr id="59439" name="Freeform 35"/>
            <p:cNvSpPr>
              <a:spLocks/>
            </p:cNvSpPr>
            <p:nvPr/>
          </p:nvSpPr>
          <p:spPr bwMode="auto">
            <a:xfrm>
              <a:off x="1330" y="2112"/>
              <a:ext cx="1" cy="324"/>
            </a:xfrm>
            <a:custGeom>
              <a:avLst/>
              <a:gdLst>
                <a:gd name="T0" fmla="*/ 0 w 1"/>
                <a:gd name="T1" fmla="*/ 0 h 324"/>
                <a:gd name="T2" fmla="*/ 0 w 1"/>
                <a:gd name="T3" fmla="*/ 324 h 324"/>
                <a:gd name="T4" fmla="*/ 0 60000 65536"/>
                <a:gd name="T5" fmla="*/ 0 60000 65536"/>
                <a:gd name="T6" fmla="*/ 0 w 1"/>
                <a:gd name="T7" fmla="*/ 0 h 324"/>
                <a:gd name="T8" fmla="*/ 1 w 1"/>
                <a:gd name="T9" fmla="*/ 324 h 324"/>
              </a:gdLst>
              <a:ahLst/>
              <a:cxnLst>
                <a:cxn ang="T4">
                  <a:pos x="T0" y="T1"/>
                </a:cxn>
                <a:cxn ang="T5">
                  <a:pos x="T2" y="T3"/>
                </a:cxn>
              </a:cxnLst>
              <a:rect l="T6" t="T7" r="T8" b="T9"/>
              <a:pathLst>
                <a:path w="1" h="324">
                  <a:moveTo>
                    <a:pt x="0" y="0"/>
                  </a:moveTo>
                  <a:lnTo>
                    <a:pt x="0" y="324"/>
                  </a:lnTo>
                </a:path>
              </a:pathLst>
            </a:custGeom>
            <a:noFill/>
            <a:ln w="19050">
              <a:solidFill>
                <a:srgbClr val="FF6600"/>
              </a:solidFill>
              <a:round/>
              <a:headEnd type="triangle" w="sm" len="lg"/>
              <a:tailEnd type="triangle" w="sm" len="lg"/>
            </a:ln>
          </p:spPr>
          <p:txBody>
            <a:bodyPr wrap="none" anchor="ctr"/>
            <a:lstStyle/>
            <a:p>
              <a:endParaRPr lang="zh-CN" altLang="en-US"/>
            </a:p>
          </p:txBody>
        </p:sp>
      </p:grpSp>
      <p:grpSp>
        <p:nvGrpSpPr>
          <p:cNvPr id="4" name="Group 36"/>
          <p:cNvGrpSpPr>
            <a:grpSpLocks/>
          </p:cNvGrpSpPr>
          <p:nvPr/>
        </p:nvGrpSpPr>
        <p:grpSpPr bwMode="auto">
          <a:xfrm>
            <a:off x="838200" y="685800"/>
            <a:ext cx="8001000" cy="1844675"/>
            <a:chOff x="2304" y="1440"/>
            <a:chExt cx="5040" cy="1162"/>
          </a:xfrm>
        </p:grpSpPr>
        <p:graphicFrame>
          <p:nvGraphicFramePr>
            <p:cNvPr id="59397" name="Object 37"/>
            <p:cNvGraphicFramePr>
              <a:graphicFrameLocks noChangeAspect="1"/>
            </p:cNvGraphicFramePr>
            <p:nvPr/>
          </p:nvGraphicFramePr>
          <p:xfrm>
            <a:off x="4272" y="1488"/>
            <a:ext cx="1584" cy="330"/>
          </p:xfrm>
          <a:graphic>
            <a:graphicData uri="http://schemas.openxmlformats.org/presentationml/2006/ole">
              <p:oleObj spid="_x0000_s74757" name="Equation" r:id="rId6" imgW="977760" imgH="203040" progId="">
                <p:embed/>
              </p:oleObj>
            </a:graphicData>
          </a:graphic>
        </p:graphicFrame>
        <p:sp>
          <p:nvSpPr>
            <p:cNvPr id="59411" name="Rectangle 38"/>
            <p:cNvSpPr>
              <a:spLocks noChangeArrowheads="1"/>
            </p:cNvSpPr>
            <p:nvPr/>
          </p:nvSpPr>
          <p:spPr bwMode="auto">
            <a:xfrm>
              <a:off x="2304" y="1440"/>
              <a:ext cx="5040" cy="1162"/>
            </a:xfrm>
            <a:prstGeom prst="rect">
              <a:avLst/>
            </a:prstGeom>
            <a:noFill/>
            <a:ln w="9525">
              <a:noFill/>
              <a:miter lim="800000"/>
              <a:headEnd/>
              <a:tailEnd/>
            </a:ln>
          </p:spPr>
          <p:txBody>
            <a:bodyPr>
              <a:spAutoFit/>
            </a:bodyPr>
            <a:lstStyle/>
            <a:p>
              <a:pPr>
                <a:lnSpc>
                  <a:spcPct val="120000"/>
                </a:lnSpc>
              </a:pPr>
              <a:r>
                <a:rPr lang="zh-CN" altLang="en-US" sz="3200" b="1">
                  <a:solidFill>
                    <a:srgbClr val="000000"/>
                  </a:solidFill>
                  <a:latin typeface="Times New Roman" pitchFamily="18" charset="0"/>
                </a:rPr>
                <a:t>片的上表面相距                            时，干涉条纹是如何分布的？可看到几条明纹？明纹所在处的油膜厚度为多少 </a:t>
              </a:r>
              <a:r>
                <a:rPr lang="en-US" altLang="zh-CN" sz="3200" b="1">
                  <a:solidFill>
                    <a:srgbClr val="000000"/>
                  </a:solidFill>
                  <a:latin typeface="Times New Roman" pitchFamily="18" charset="0"/>
                </a:rPr>
                <a:t>?</a:t>
              </a:r>
            </a:p>
          </p:txBody>
        </p:sp>
      </p:grpSp>
      <p:sp>
        <p:nvSpPr>
          <p:cNvPr id="59404" name="Text Box 39"/>
          <p:cNvSpPr txBox="1">
            <a:spLocks noChangeArrowheads="1"/>
          </p:cNvSpPr>
          <p:nvPr/>
        </p:nvSpPr>
        <p:spPr bwMode="auto">
          <a:xfrm>
            <a:off x="3641725" y="5653088"/>
            <a:ext cx="1006475" cy="519112"/>
          </a:xfrm>
          <a:prstGeom prst="rect">
            <a:avLst/>
          </a:prstGeom>
          <a:noFill/>
          <a:ln w="9525">
            <a:noFill/>
            <a:miter lim="800000"/>
            <a:headEnd/>
            <a:tailEnd/>
          </a:ln>
        </p:spPr>
        <p:txBody>
          <a:bodyPr>
            <a:spAutoFit/>
          </a:bodyPr>
          <a:lstStyle/>
          <a:p>
            <a:r>
              <a:rPr lang="en-US" altLang="zh-CN" sz="2800">
                <a:solidFill>
                  <a:srgbClr val="1C1C1C"/>
                </a:solidFill>
                <a:latin typeface="Times New Roman" pitchFamily="18" charset="0"/>
              </a:rPr>
              <a:t>G</a:t>
            </a:r>
          </a:p>
        </p:txBody>
      </p:sp>
      <p:sp>
        <p:nvSpPr>
          <p:cNvPr id="59405" name="Text Box 40"/>
          <p:cNvSpPr txBox="1">
            <a:spLocks noChangeArrowheads="1"/>
          </p:cNvSpPr>
          <p:nvPr/>
        </p:nvSpPr>
        <p:spPr bwMode="auto">
          <a:xfrm>
            <a:off x="4343400" y="2743200"/>
            <a:ext cx="4572000" cy="579438"/>
          </a:xfrm>
          <a:prstGeom prst="rect">
            <a:avLst/>
          </a:prstGeom>
          <a:noFill/>
          <a:ln w="9525">
            <a:noFill/>
            <a:miter lim="800000"/>
            <a:headEnd/>
            <a:tailEnd/>
          </a:ln>
        </p:spPr>
        <p:txBody>
          <a:bodyPr>
            <a:spAutoFit/>
          </a:bodyPr>
          <a:lstStyle/>
          <a:p>
            <a:pPr>
              <a:spcBef>
                <a:spcPct val="50000"/>
              </a:spcBef>
            </a:pPr>
            <a:r>
              <a:rPr lang="zh-CN" altLang="en-US" sz="3200" b="1">
                <a:solidFill>
                  <a:srgbClr val="CC0000"/>
                </a:solidFill>
                <a:latin typeface="Times New Roman" pitchFamily="18" charset="0"/>
              </a:rPr>
              <a:t>解</a:t>
            </a:r>
            <a:r>
              <a:rPr lang="zh-CN" altLang="en-US" sz="3200" b="1">
                <a:solidFill>
                  <a:srgbClr val="000000"/>
                </a:solidFill>
                <a:latin typeface="Times New Roman" pitchFamily="18" charset="0"/>
              </a:rPr>
              <a:t>   条纹为同心圆</a:t>
            </a:r>
          </a:p>
        </p:txBody>
      </p:sp>
      <p:grpSp>
        <p:nvGrpSpPr>
          <p:cNvPr id="5" name="Group 50"/>
          <p:cNvGrpSpPr>
            <a:grpSpLocks/>
          </p:cNvGrpSpPr>
          <p:nvPr/>
        </p:nvGrpSpPr>
        <p:grpSpPr bwMode="auto">
          <a:xfrm>
            <a:off x="4572000" y="3538538"/>
            <a:ext cx="4572000" cy="2535237"/>
            <a:chOff x="2880" y="2229"/>
            <a:chExt cx="2880" cy="1597"/>
          </a:xfrm>
        </p:grpSpPr>
        <p:graphicFrame>
          <p:nvGraphicFramePr>
            <p:cNvPr id="59394" name="Object 45"/>
            <p:cNvGraphicFramePr>
              <a:graphicFrameLocks noChangeAspect="1"/>
            </p:cNvGraphicFramePr>
            <p:nvPr/>
          </p:nvGraphicFramePr>
          <p:xfrm>
            <a:off x="2906" y="2229"/>
            <a:ext cx="2011" cy="463"/>
          </p:xfrm>
          <a:graphic>
            <a:graphicData uri="http://schemas.openxmlformats.org/presentationml/2006/ole">
              <p:oleObj spid="_x0000_s74754" name="Equation" r:id="rId7" imgW="965160" imgH="228600" progId="">
                <p:embed/>
              </p:oleObj>
            </a:graphicData>
          </a:graphic>
        </p:graphicFrame>
        <p:grpSp>
          <p:nvGrpSpPr>
            <p:cNvPr id="6" name="Group 49"/>
            <p:cNvGrpSpPr>
              <a:grpSpLocks/>
            </p:cNvGrpSpPr>
            <p:nvPr/>
          </p:nvGrpSpPr>
          <p:grpSpPr bwMode="auto">
            <a:xfrm>
              <a:off x="2880" y="2304"/>
              <a:ext cx="2880" cy="1522"/>
              <a:chOff x="2880" y="2304"/>
              <a:chExt cx="2880" cy="1522"/>
            </a:xfrm>
          </p:grpSpPr>
          <p:graphicFrame>
            <p:nvGraphicFramePr>
              <p:cNvPr id="59395" name="Object 42"/>
              <p:cNvGraphicFramePr>
                <a:graphicFrameLocks noChangeAspect="1"/>
              </p:cNvGraphicFramePr>
              <p:nvPr/>
            </p:nvGraphicFramePr>
            <p:xfrm>
              <a:off x="2880" y="2652"/>
              <a:ext cx="1366" cy="794"/>
            </p:xfrm>
            <a:graphic>
              <a:graphicData uri="http://schemas.openxmlformats.org/presentationml/2006/ole">
                <p:oleObj spid="_x0000_s74755" name="Equation" r:id="rId8" imgW="685800" imgH="431640" progId="">
                  <p:embed/>
                </p:oleObj>
              </a:graphicData>
            </a:graphic>
          </p:graphicFrame>
          <p:graphicFrame>
            <p:nvGraphicFramePr>
              <p:cNvPr id="59396" name="Object 43"/>
              <p:cNvGraphicFramePr>
                <a:graphicFrameLocks noChangeAspect="1"/>
              </p:cNvGraphicFramePr>
              <p:nvPr/>
            </p:nvGraphicFramePr>
            <p:xfrm>
              <a:off x="2904" y="3444"/>
              <a:ext cx="1506" cy="382"/>
            </p:xfrm>
            <a:graphic>
              <a:graphicData uri="http://schemas.openxmlformats.org/presentationml/2006/ole">
                <p:oleObj spid="_x0000_s74756" name="Equation" r:id="rId9" imgW="736560" imgH="203040" progId="">
                  <p:embed/>
                </p:oleObj>
              </a:graphicData>
            </a:graphic>
          </p:graphicFrame>
          <p:sp>
            <p:nvSpPr>
              <p:cNvPr id="59410" name="Text Box 46"/>
              <p:cNvSpPr txBox="1">
                <a:spLocks noChangeArrowheads="1"/>
              </p:cNvSpPr>
              <p:nvPr/>
            </p:nvSpPr>
            <p:spPr bwMode="auto">
              <a:xfrm>
                <a:off x="4948" y="2304"/>
                <a:ext cx="812" cy="327"/>
              </a:xfrm>
              <a:prstGeom prst="rect">
                <a:avLst/>
              </a:prstGeom>
              <a:noFill/>
              <a:ln w="9525">
                <a:noFill/>
                <a:miter lim="800000"/>
                <a:headEnd/>
                <a:tailEnd/>
              </a:ln>
            </p:spPr>
            <p:txBody>
              <a:bodyPr>
                <a:spAutoFit/>
              </a:bodyPr>
              <a:lstStyle/>
              <a:p>
                <a:pPr>
                  <a:spcBef>
                    <a:spcPct val="50000"/>
                  </a:spcBef>
                </a:pPr>
                <a:r>
                  <a:rPr lang="zh-CN" altLang="en-US" sz="2800" b="1">
                    <a:solidFill>
                      <a:srgbClr val="000000"/>
                    </a:solidFill>
                    <a:latin typeface="Times New Roman" pitchFamily="18" charset="0"/>
                  </a:rPr>
                  <a:t>明纹</a:t>
                </a:r>
              </a:p>
            </p:txBody>
          </p:sp>
        </p:grpSp>
      </p:grpSp>
      <p:sp>
        <p:nvSpPr>
          <p:cNvPr id="48"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59408"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9" name="灯片编号占位符 1"/>
          <p:cNvSpPr>
            <a:spLocks noGrp="1"/>
          </p:cNvSpPr>
          <p:nvPr>
            <p:ph type="sldNum" sz="quarter" idx="10"/>
          </p:nvPr>
        </p:nvSpPr>
        <p:spPr>
          <a:noFill/>
        </p:spPr>
        <p:txBody>
          <a:bodyPr/>
          <a:lstStyle/>
          <a:p>
            <a:fld id="{FA21CBA1-D531-4CB9-84B9-08D1C62ADDB8}" type="slidenum">
              <a:rPr lang="en-US" altLang="zh-CN" smtClean="0"/>
              <a:pPr/>
              <a:t>81</a:t>
            </a:fld>
            <a:endParaRPr lang="en-US" altLang="zh-CN" smtClean="0"/>
          </a:p>
        </p:txBody>
      </p:sp>
      <p:sp>
        <p:nvSpPr>
          <p:cNvPr id="60430" name="Text Box 2"/>
          <p:cNvSpPr txBox="1">
            <a:spLocks noChangeArrowheads="1"/>
          </p:cNvSpPr>
          <p:nvPr/>
        </p:nvSpPr>
        <p:spPr bwMode="auto">
          <a:xfrm>
            <a:off x="4267200" y="1066800"/>
            <a:ext cx="2143125" cy="579438"/>
          </a:xfrm>
          <a:prstGeom prst="rect">
            <a:avLst/>
          </a:prstGeom>
          <a:noFill/>
          <a:ln w="9525">
            <a:noFill/>
            <a:miter lim="800000"/>
            <a:headEnd/>
            <a:tailEnd/>
          </a:ln>
        </p:spPr>
        <p:txBody>
          <a:bodyPr>
            <a:spAutoFit/>
          </a:bodyPr>
          <a:lstStyle/>
          <a:p>
            <a:pPr>
              <a:spcBef>
                <a:spcPct val="50000"/>
              </a:spcBef>
            </a:pPr>
            <a:r>
              <a:rPr lang="zh-CN" altLang="en-US" sz="3200" b="1">
                <a:solidFill>
                  <a:srgbClr val="000000"/>
                </a:solidFill>
                <a:latin typeface="Times New Roman" pitchFamily="18" charset="0"/>
              </a:rPr>
              <a:t>油膜边缘</a:t>
            </a:r>
          </a:p>
        </p:txBody>
      </p:sp>
      <p:graphicFrame>
        <p:nvGraphicFramePr>
          <p:cNvPr id="60418" name="Object 0"/>
          <p:cNvGraphicFramePr>
            <a:graphicFrameLocks noChangeAspect="1"/>
          </p:cNvGraphicFramePr>
          <p:nvPr/>
        </p:nvGraphicFramePr>
        <p:xfrm>
          <a:off x="6096000" y="1143000"/>
          <a:ext cx="2173288" cy="609600"/>
        </p:xfrm>
        <a:graphic>
          <a:graphicData uri="http://schemas.openxmlformats.org/presentationml/2006/ole">
            <p:oleObj spid="_x0000_s75778" name="Equation" r:id="rId3" imgW="850680" imgH="228600" progId="">
              <p:embed/>
            </p:oleObj>
          </a:graphicData>
        </a:graphic>
      </p:graphicFrame>
      <p:grpSp>
        <p:nvGrpSpPr>
          <p:cNvPr id="2" name="Group 4"/>
          <p:cNvGrpSpPr>
            <a:grpSpLocks/>
          </p:cNvGrpSpPr>
          <p:nvPr/>
        </p:nvGrpSpPr>
        <p:grpSpPr bwMode="auto">
          <a:xfrm>
            <a:off x="685800" y="1295400"/>
            <a:ext cx="3581400" cy="4800600"/>
            <a:chOff x="240" y="816"/>
            <a:chExt cx="2256" cy="3024"/>
          </a:xfrm>
        </p:grpSpPr>
        <p:grpSp>
          <p:nvGrpSpPr>
            <p:cNvPr id="3" name="Group 5"/>
            <p:cNvGrpSpPr>
              <a:grpSpLocks/>
            </p:cNvGrpSpPr>
            <p:nvPr/>
          </p:nvGrpSpPr>
          <p:grpSpPr bwMode="auto">
            <a:xfrm>
              <a:off x="240" y="816"/>
              <a:ext cx="2256" cy="3024"/>
              <a:chOff x="240" y="720"/>
              <a:chExt cx="2256" cy="3024"/>
            </a:xfrm>
          </p:grpSpPr>
          <p:sp>
            <p:nvSpPr>
              <p:cNvPr id="60444" name="Rectangle 6"/>
              <p:cNvSpPr>
                <a:spLocks noChangeArrowheads="1"/>
              </p:cNvSpPr>
              <p:nvPr/>
            </p:nvSpPr>
            <p:spPr bwMode="auto">
              <a:xfrm>
                <a:off x="240" y="720"/>
                <a:ext cx="2256" cy="3024"/>
              </a:xfrm>
              <a:prstGeom prst="rect">
                <a:avLst/>
              </a:prstGeom>
              <a:solidFill>
                <a:schemeClr val="bg1"/>
              </a:solidFill>
              <a:ln w="9525">
                <a:solidFill>
                  <a:schemeClr val="tx2"/>
                </a:solidFill>
                <a:miter lim="800000"/>
                <a:headEnd/>
                <a:tailEnd/>
              </a:ln>
            </p:spPr>
            <p:txBody>
              <a:bodyPr wrap="none" anchor="ctr"/>
              <a:lstStyle/>
              <a:p>
                <a:pPr algn="ctr"/>
                <a:endParaRPr lang="zh-CN" altLang="zh-CN" sz="2800" b="1">
                  <a:solidFill>
                    <a:srgbClr val="1C1C1C"/>
                  </a:solidFill>
                  <a:latin typeface="Times New Roman" pitchFamily="18" charset="0"/>
                </a:endParaRPr>
              </a:p>
            </p:txBody>
          </p:sp>
          <p:grpSp>
            <p:nvGrpSpPr>
              <p:cNvPr id="4" name="Group 7"/>
              <p:cNvGrpSpPr>
                <a:grpSpLocks/>
              </p:cNvGrpSpPr>
              <p:nvPr/>
            </p:nvGrpSpPr>
            <p:grpSpPr bwMode="auto">
              <a:xfrm>
                <a:off x="672" y="1467"/>
                <a:ext cx="1392" cy="768"/>
                <a:chOff x="672" y="1467"/>
                <a:chExt cx="1392" cy="768"/>
              </a:xfrm>
            </p:grpSpPr>
            <p:sp>
              <p:nvSpPr>
                <p:cNvPr id="60456" name="Line 8"/>
                <p:cNvSpPr>
                  <a:spLocks noChangeShapeType="1"/>
                </p:cNvSpPr>
                <p:nvPr/>
              </p:nvSpPr>
              <p:spPr bwMode="auto">
                <a:xfrm>
                  <a:off x="672" y="1467"/>
                  <a:ext cx="0" cy="768"/>
                </a:xfrm>
                <a:prstGeom prst="line">
                  <a:avLst/>
                </a:prstGeom>
                <a:noFill/>
                <a:ln w="28575">
                  <a:solidFill>
                    <a:srgbClr val="FF6600"/>
                  </a:solidFill>
                  <a:round/>
                  <a:headEnd type="triangle" w="sm" len="lg"/>
                  <a:tailEnd type="none" w="sm" len="lg"/>
                </a:ln>
              </p:spPr>
              <p:txBody>
                <a:bodyPr wrap="none" anchor="ctr"/>
                <a:lstStyle/>
                <a:p>
                  <a:endParaRPr lang="zh-CN" altLang="en-US"/>
                </a:p>
              </p:txBody>
            </p:sp>
            <p:sp>
              <p:nvSpPr>
                <p:cNvPr id="60457" name="Line 9"/>
                <p:cNvSpPr>
                  <a:spLocks noChangeShapeType="1"/>
                </p:cNvSpPr>
                <p:nvPr/>
              </p:nvSpPr>
              <p:spPr bwMode="auto">
                <a:xfrm>
                  <a:off x="1728" y="1467"/>
                  <a:ext cx="0" cy="768"/>
                </a:xfrm>
                <a:prstGeom prst="line">
                  <a:avLst/>
                </a:prstGeom>
                <a:noFill/>
                <a:ln w="28575">
                  <a:solidFill>
                    <a:srgbClr val="FF6600"/>
                  </a:solidFill>
                  <a:round/>
                  <a:headEnd type="triangle" w="sm" len="lg"/>
                  <a:tailEnd type="none" w="sm" len="lg"/>
                </a:ln>
              </p:spPr>
              <p:txBody>
                <a:bodyPr wrap="none" anchor="ctr"/>
                <a:lstStyle/>
                <a:p>
                  <a:endParaRPr lang="zh-CN" altLang="en-US"/>
                </a:p>
              </p:txBody>
            </p:sp>
            <p:sp>
              <p:nvSpPr>
                <p:cNvPr id="60458" name="Line 10"/>
                <p:cNvSpPr>
                  <a:spLocks noChangeShapeType="1"/>
                </p:cNvSpPr>
                <p:nvPr/>
              </p:nvSpPr>
              <p:spPr bwMode="auto">
                <a:xfrm>
                  <a:off x="2064" y="1467"/>
                  <a:ext cx="0" cy="768"/>
                </a:xfrm>
                <a:prstGeom prst="line">
                  <a:avLst/>
                </a:prstGeom>
                <a:noFill/>
                <a:ln w="28575">
                  <a:solidFill>
                    <a:srgbClr val="FF6600"/>
                  </a:solidFill>
                  <a:round/>
                  <a:headEnd type="triangle" w="sm" len="lg"/>
                  <a:tailEnd type="none" w="sm" len="lg"/>
                </a:ln>
              </p:spPr>
              <p:txBody>
                <a:bodyPr wrap="none" anchor="ctr"/>
                <a:lstStyle/>
                <a:p>
                  <a:endParaRPr lang="zh-CN" altLang="en-US"/>
                </a:p>
              </p:txBody>
            </p:sp>
            <p:sp>
              <p:nvSpPr>
                <p:cNvPr id="60459" name="Line 11"/>
                <p:cNvSpPr>
                  <a:spLocks noChangeShapeType="1"/>
                </p:cNvSpPr>
                <p:nvPr/>
              </p:nvSpPr>
              <p:spPr bwMode="auto">
                <a:xfrm>
                  <a:off x="1369" y="1467"/>
                  <a:ext cx="0" cy="768"/>
                </a:xfrm>
                <a:prstGeom prst="line">
                  <a:avLst/>
                </a:prstGeom>
                <a:noFill/>
                <a:ln w="28575">
                  <a:solidFill>
                    <a:srgbClr val="FF6600"/>
                  </a:solidFill>
                  <a:round/>
                  <a:headEnd type="triangle" w="sm" len="lg"/>
                  <a:tailEnd type="none" w="sm" len="lg"/>
                </a:ln>
              </p:spPr>
              <p:txBody>
                <a:bodyPr wrap="none" anchor="ctr"/>
                <a:lstStyle/>
                <a:p>
                  <a:endParaRPr lang="zh-CN" altLang="en-US"/>
                </a:p>
              </p:txBody>
            </p:sp>
            <p:sp>
              <p:nvSpPr>
                <p:cNvPr id="60460" name="Line 12"/>
                <p:cNvSpPr>
                  <a:spLocks noChangeShapeType="1"/>
                </p:cNvSpPr>
                <p:nvPr/>
              </p:nvSpPr>
              <p:spPr bwMode="auto">
                <a:xfrm>
                  <a:off x="1008" y="1467"/>
                  <a:ext cx="0" cy="768"/>
                </a:xfrm>
                <a:prstGeom prst="line">
                  <a:avLst/>
                </a:prstGeom>
                <a:noFill/>
                <a:ln w="28575">
                  <a:solidFill>
                    <a:srgbClr val="FF6600"/>
                  </a:solidFill>
                  <a:round/>
                  <a:headEnd type="triangle" w="sm" len="lg"/>
                  <a:tailEnd type="none" w="sm" len="lg"/>
                </a:ln>
              </p:spPr>
              <p:txBody>
                <a:bodyPr wrap="none" anchor="ctr"/>
                <a:lstStyle/>
                <a:p>
                  <a:endParaRPr lang="zh-CN" altLang="en-US"/>
                </a:p>
              </p:txBody>
            </p:sp>
          </p:grpSp>
          <p:grpSp>
            <p:nvGrpSpPr>
              <p:cNvPr id="5" name="Group 13"/>
              <p:cNvGrpSpPr>
                <a:grpSpLocks/>
              </p:cNvGrpSpPr>
              <p:nvPr/>
            </p:nvGrpSpPr>
            <p:grpSpPr bwMode="auto">
              <a:xfrm>
                <a:off x="672" y="1339"/>
                <a:ext cx="1392" cy="965"/>
                <a:chOff x="672" y="1339"/>
                <a:chExt cx="1392" cy="965"/>
              </a:xfrm>
            </p:grpSpPr>
            <p:sp>
              <p:nvSpPr>
                <p:cNvPr id="60451" name="Line 14"/>
                <p:cNvSpPr>
                  <a:spLocks noChangeShapeType="1"/>
                </p:cNvSpPr>
                <p:nvPr/>
              </p:nvSpPr>
              <p:spPr bwMode="auto">
                <a:xfrm>
                  <a:off x="672" y="1344"/>
                  <a:ext cx="0" cy="960"/>
                </a:xfrm>
                <a:prstGeom prst="line">
                  <a:avLst/>
                </a:prstGeom>
                <a:noFill/>
                <a:ln w="28575">
                  <a:solidFill>
                    <a:srgbClr val="FF6600"/>
                  </a:solidFill>
                  <a:round/>
                  <a:headEnd type="none" w="sm" len="lg"/>
                  <a:tailEnd type="triangle" w="sm" len="lg"/>
                </a:ln>
              </p:spPr>
              <p:txBody>
                <a:bodyPr wrap="none" anchor="ctr"/>
                <a:lstStyle/>
                <a:p>
                  <a:endParaRPr lang="zh-CN" altLang="en-US"/>
                </a:p>
              </p:txBody>
            </p:sp>
            <p:sp>
              <p:nvSpPr>
                <p:cNvPr id="60452" name="Line 15"/>
                <p:cNvSpPr>
                  <a:spLocks noChangeShapeType="1"/>
                </p:cNvSpPr>
                <p:nvPr/>
              </p:nvSpPr>
              <p:spPr bwMode="auto">
                <a:xfrm>
                  <a:off x="1728" y="1339"/>
                  <a:ext cx="0" cy="960"/>
                </a:xfrm>
                <a:prstGeom prst="line">
                  <a:avLst/>
                </a:prstGeom>
                <a:noFill/>
                <a:ln w="28575">
                  <a:solidFill>
                    <a:srgbClr val="FF6600"/>
                  </a:solidFill>
                  <a:round/>
                  <a:headEnd type="none" w="sm" len="lg"/>
                  <a:tailEnd type="triangle" w="sm" len="lg"/>
                </a:ln>
              </p:spPr>
              <p:txBody>
                <a:bodyPr wrap="none" anchor="ctr"/>
                <a:lstStyle/>
                <a:p>
                  <a:endParaRPr lang="zh-CN" altLang="en-US"/>
                </a:p>
              </p:txBody>
            </p:sp>
            <p:sp>
              <p:nvSpPr>
                <p:cNvPr id="60453" name="Line 16"/>
                <p:cNvSpPr>
                  <a:spLocks noChangeShapeType="1"/>
                </p:cNvSpPr>
                <p:nvPr/>
              </p:nvSpPr>
              <p:spPr bwMode="auto">
                <a:xfrm>
                  <a:off x="2064" y="1339"/>
                  <a:ext cx="0" cy="960"/>
                </a:xfrm>
                <a:prstGeom prst="line">
                  <a:avLst/>
                </a:prstGeom>
                <a:noFill/>
                <a:ln w="28575">
                  <a:solidFill>
                    <a:srgbClr val="FF6600"/>
                  </a:solidFill>
                  <a:round/>
                  <a:headEnd type="none" w="sm" len="lg"/>
                  <a:tailEnd type="triangle" w="sm" len="lg"/>
                </a:ln>
              </p:spPr>
              <p:txBody>
                <a:bodyPr wrap="none" anchor="ctr"/>
                <a:lstStyle/>
                <a:p>
                  <a:endParaRPr lang="zh-CN" altLang="en-US"/>
                </a:p>
              </p:txBody>
            </p:sp>
            <p:sp>
              <p:nvSpPr>
                <p:cNvPr id="60454" name="Line 17"/>
                <p:cNvSpPr>
                  <a:spLocks noChangeShapeType="1"/>
                </p:cNvSpPr>
                <p:nvPr/>
              </p:nvSpPr>
              <p:spPr bwMode="auto">
                <a:xfrm>
                  <a:off x="1378" y="1339"/>
                  <a:ext cx="0" cy="960"/>
                </a:xfrm>
                <a:prstGeom prst="line">
                  <a:avLst/>
                </a:prstGeom>
                <a:noFill/>
                <a:ln w="28575">
                  <a:solidFill>
                    <a:srgbClr val="FF6600"/>
                  </a:solidFill>
                  <a:round/>
                  <a:headEnd type="none" w="sm" len="lg"/>
                  <a:tailEnd type="triangle" w="sm" len="lg"/>
                </a:ln>
              </p:spPr>
              <p:txBody>
                <a:bodyPr wrap="none" anchor="ctr"/>
                <a:lstStyle/>
                <a:p>
                  <a:endParaRPr lang="zh-CN" altLang="en-US"/>
                </a:p>
              </p:txBody>
            </p:sp>
            <p:sp>
              <p:nvSpPr>
                <p:cNvPr id="60455" name="Line 18"/>
                <p:cNvSpPr>
                  <a:spLocks noChangeShapeType="1"/>
                </p:cNvSpPr>
                <p:nvPr/>
              </p:nvSpPr>
              <p:spPr bwMode="auto">
                <a:xfrm>
                  <a:off x="1008" y="1339"/>
                  <a:ext cx="0" cy="960"/>
                </a:xfrm>
                <a:prstGeom prst="line">
                  <a:avLst/>
                </a:prstGeom>
                <a:noFill/>
                <a:ln w="28575">
                  <a:solidFill>
                    <a:srgbClr val="FF6600"/>
                  </a:solidFill>
                  <a:round/>
                  <a:headEnd type="none" w="sm" len="lg"/>
                  <a:tailEnd type="triangle" w="sm" len="lg"/>
                </a:ln>
              </p:spPr>
              <p:txBody>
                <a:bodyPr wrap="none" anchor="ctr"/>
                <a:lstStyle/>
                <a:p>
                  <a:endParaRPr lang="zh-CN" altLang="en-US"/>
                </a:p>
              </p:txBody>
            </p:sp>
          </p:grpSp>
          <p:sp>
            <p:nvSpPr>
              <p:cNvPr id="60447" name="AutoShape 19"/>
              <p:cNvSpPr>
                <a:spLocks noChangeArrowheads="1"/>
              </p:cNvSpPr>
              <p:nvPr/>
            </p:nvSpPr>
            <p:spPr bwMode="auto">
              <a:xfrm rot="5369656">
                <a:off x="1112" y="1376"/>
                <a:ext cx="512" cy="1709"/>
              </a:xfrm>
              <a:prstGeom prst="moon">
                <a:avLst>
                  <a:gd name="adj" fmla="val 87500"/>
                </a:avLst>
              </a:prstGeom>
              <a:solidFill>
                <a:srgbClr val="F4F698">
                  <a:alpha val="50195"/>
                </a:srgbClr>
              </a:solidFill>
              <a:ln w="9525">
                <a:solidFill>
                  <a:srgbClr val="000000"/>
                </a:solidFill>
                <a:miter lim="800000"/>
                <a:headEnd/>
                <a:tailEnd/>
              </a:ln>
            </p:spPr>
            <p:txBody>
              <a:bodyPr wrap="none" anchor="ctr"/>
              <a:lstStyle/>
              <a:p>
                <a:endParaRPr lang="zh-CN" altLang="en-US"/>
              </a:p>
            </p:txBody>
          </p:sp>
          <p:sp>
            <p:nvSpPr>
              <p:cNvPr id="60448" name="Rectangle 20"/>
              <p:cNvSpPr>
                <a:spLocks noChangeArrowheads="1"/>
              </p:cNvSpPr>
              <p:nvPr/>
            </p:nvSpPr>
            <p:spPr bwMode="auto">
              <a:xfrm>
                <a:off x="288" y="2299"/>
                <a:ext cx="2159" cy="320"/>
              </a:xfrm>
              <a:prstGeom prst="rect">
                <a:avLst/>
              </a:prstGeom>
              <a:solidFill>
                <a:srgbClr val="B8FCFC"/>
              </a:solidFill>
              <a:ln w="9525">
                <a:solidFill>
                  <a:srgbClr val="000000"/>
                </a:solidFill>
                <a:miter lim="800000"/>
                <a:headEnd/>
                <a:tailEnd/>
              </a:ln>
            </p:spPr>
            <p:txBody>
              <a:bodyPr wrap="none" anchor="ctr"/>
              <a:lstStyle/>
              <a:p>
                <a:endParaRPr lang="zh-CN" altLang="en-US"/>
              </a:p>
            </p:txBody>
          </p:sp>
          <p:sp>
            <p:nvSpPr>
              <p:cNvPr id="60449" name="Line 21"/>
              <p:cNvSpPr>
                <a:spLocks noChangeShapeType="1"/>
              </p:cNvSpPr>
              <p:nvPr/>
            </p:nvSpPr>
            <p:spPr bwMode="auto">
              <a:xfrm flipH="1" flipV="1">
                <a:off x="384" y="1968"/>
                <a:ext cx="985" cy="11"/>
              </a:xfrm>
              <a:prstGeom prst="line">
                <a:avLst/>
              </a:prstGeom>
              <a:noFill/>
              <a:ln w="28575">
                <a:solidFill>
                  <a:srgbClr val="990099"/>
                </a:solidFill>
                <a:prstDash val="dash"/>
                <a:round/>
                <a:headEnd type="none" w="sm" len="lg"/>
                <a:tailEnd type="none" w="sm" len="lg"/>
              </a:ln>
            </p:spPr>
            <p:txBody>
              <a:bodyPr wrap="none" anchor="ctr"/>
              <a:lstStyle/>
              <a:p>
                <a:endParaRPr lang="zh-CN" altLang="en-US"/>
              </a:p>
            </p:txBody>
          </p:sp>
          <p:sp>
            <p:nvSpPr>
              <p:cNvPr id="60450" name="Line 22"/>
              <p:cNvSpPr>
                <a:spLocks noChangeShapeType="1"/>
              </p:cNvSpPr>
              <p:nvPr/>
            </p:nvSpPr>
            <p:spPr bwMode="auto">
              <a:xfrm flipV="1">
                <a:off x="576" y="1979"/>
                <a:ext cx="0" cy="320"/>
              </a:xfrm>
              <a:prstGeom prst="line">
                <a:avLst/>
              </a:prstGeom>
              <a:noFill/>
              <a:ln w="9525">
                <a:solidFill>
                  <a:srgbClr val="CC00CC"/>
                </a:solidFill>
                <a:prstDash val="dash"/>
                <a:round/>
                <a:headEnd type="triangle" w="sm" len="lg"/>
                <a:tailEnd type="triangle" w="sm" len="lg"/>
              </a:ln>
            </p:spPr>
            <p:txBody>
              <a:bodyPr wrap="none" anchor="ctr"/>
              <a:lstStyle/>
              <a:p>
                <a:endParaRPr lang="zh-CN" altLang="en-US"/>
              </a:p>
            </p:txBody>
          </p:sp>
          <p:graphicFrame>
            <p:nvGraphicFramePr>
              <p:cNvPr id="60428" name="Object 10"/>
              <p:cNvGraphicFramePr>
                <a:graphicFrameLocks noChangeAspect="1"/>
              </p:cNvGraphicFramePr>
              <p:nvPr/>
            </p:nvGraphicFramePr>
            <p:xfrm>
              <a:off x="336" y="1968"/>
              <a:ext cx="432" cy="320"/>
            </p:xfrm>
            <a:graphic>
              <a:graphicData uri="http://schemas.openxmlformats.org/presentationml/2006/ole">
                <p:oleObj spid="_x0000_s75788" name="Equation" r:id="rId4" imgW="126720" imgH="190440" progId="">
                  <p:embed/>
                </p:oleObj>
              </a:graphicData>
            </a:graphic>
          </p:graphicFrame>
        </p:grpSp>
        <p:grpSp>
          <p:nvGrpSpPr>
            <p:cNvPr id="6" name="Group 24"/>
            <p:cNvGrpSpPr>
              <a:grpSpLocks/>
            </p:cNvGrpSpPr>
            <p:nvPr/>
          </p:nvGrpSpPr>
          <p:grpSpPr bwMode="auto">
            <a:xfrm>
              <a:off x="1369" y="2112"/>
              <a:ext cx="359" cy="235"/>
              <a:chOff x="1369" y="2011"/>
              <a:chExt cx="404" cy="240"/>
            </a:xfrm>
          </p:grpSpPr>
          <p:sp>
            <p:nvSpPr>
              <p:cNvPr id="60443" name="Line 25"/>
              <p:cNvSpPr>
                <a:spLocks noChangeShapeType="1"/>
              </p:cNvSpPr>
              <p:nvPr/>
            </p:nvSpPr>
            <p:spPr bwMode="auto">
              <a:xfrm flipH="1">
                <a:off x="1369" y="2016"/>
                <a:ext cx="404" cy="0"/>
              </a:xfrm>
              <a:prstGeom prst="line">
                <a:avLst/>
              </a:prstGeom>
              <a:noFill/>
              <a:ln w="28575">
                <a:solidFill>
                  <a:srgbClr val="0000FF"/>
                </a:solidFill>
                <a:round/>
                <a:headEnd type="none" w="sm" len="lg"/>
                <a:tailEnd type="none" w="sm" len="lg"/>
              </a:ln>
            </p:spPr>
            <p:txBody>
              <a:bodyPr wrap="none" anchor="ctr"/>
              <a:lstStyle/>
              <a:p>
                <a:endParaRPr lang="zh-CN" altLang="en-US"/>
              </a:p>
            </p:txBody>
          </p:sp>
          <p:graphicFrame>
            <p:nvGraphicFramePr>
              <p:cNvPr id="60427" name="Object 9"/>
              <p:cNvGraphicFramePr>
                <a:graphicFrameLocks noChangeAspect="1"/>
              </p:cNvGraphicFramePr>
              <p:nvPr/>
            </p:nvGraphicFramePr>
            <p:xfrm>
              <a:off x="1440" y="2011"/>
              <a:ext cx="261" cy="240"/>
            </p:xfrm>
            <a:graphic>
              <a:graphicData uri="http://schemas.openxmlformats.org/presentationml/2006/ole">
                <p:oleObj spid="_x0000_s75787" name="Equation" r:id="rId5" imgW="152280" imgH="177480" progId="">
                  <p:embed/>
                </p:oleObj>
              </a:graphicData>
            </a:graphic>
          </p:graphicFrame>
        </p:grpSp>
        <p:grpSp>
          <p:nvGrpSpPr>
            <p:cNvPr id="7" name="Group 27"/>
            <p:cNvGrpSpPr>
              <a:grpSpLocks/>
            </p:cNvGrpSpPr>
            <p:nvPr/>
          </p:nvGrpSpPr>
          <p:grpSpPr bwMode="auto">
            <a:xfrm>
              <a:off x="1144" y="2075"/>
              <a:ext cx="584" cy="1216"/>
              <a:chOff x="1144" y="1979"/>
              <a:chExt cx="584" cy="1216"/>
            </a:xfrm>
          </p:grpSpPr>
          <p:sp>
            <p:nvSpPr>
              <p:cNvPr id="60441" name="Line 28"/>
              <p:cNvSpPr>
                <a:spLocks noChangeShapeType="1"/>
              </p:cNvSpPr>
              <p:nvPr/>
            </p:nvSpPr>
            <p:spPr bwMode="auto">
              <a:xfrm>
                <a:off x="1369" y="1979"/>
                <a:ext cx="0" cy="1216"/>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60442" name="Line 29"/>
              <p:cNvSpPr>
                <a:spLocks noChangeShapeType="1"/>
              </p:cNvSpPr>
              <p:nvPr/>
            </p:nvSpPr>
            <p:spPr bwMode="auto">
              <a:xfrm flipV="1">
                <a:off x="1369" y="2016"/>
                <a:ext cx="359" cy="1179"/>
              </a:xfrm>
              <a:prstGeom prst="line">
                <a:avLst/>
              </a:prstGeom>
              <a:noFill/>
              <a:ln w="19050">
                <a:solidFill>
                  <a:srgbClr val="0000FF"/>
                </a:solidFill>
                <a:round/>
                <a:headEnd type="none" w="sm" len="lg"/>
                <a:tailEnd type="none" w="sm" len="lg"/>
              </a:ln>
            </p:spPr>
            <p:txBody>
              <a:bodyPr wrap="none" anchor="ctr"/>
              <a:lstStyle/>
              <a:p>
                <a:endParaRPr lang="zh-CN" altLang="en-US"/>
              </a:p>
            </p:txBody>
          </p:sp>
          <p:graphicFrame>
            <p:nvGraphicFramePr>
              <p:cNvPr id="60425" name="Object 7"/>
              <p:cNvGraphicFramePr>
                <a:graphicFrameLocks noChangeAspect="1"/>
              </p:cNvGraphicFramePr>
              <p:nvPr/>
            </p:nvGraphicFramePr>
            <p:xfrm>
              <a:off x="1548" y="2747"/>
              <a:ext cx="180" cy="224"/>
            </p:xfrm>
            <a:graphic>
              <a:graphicData uri="http://schemas.openxmlformats.org/presentationml/2006/ole">
                <p:oleObj spid="_x0000_s75785" name="Equation" r:id="rId6" imgW="215640" imgH="228600" progId="">
                  <p:embed/>
                </p:oleObj>
              </a:graphicData>
            </a:graphic>
          </p:graphicFrame>
          <p:graphicFrame>
            <p:nvGraphicFramePr>
              <p:cNvPr id="60426" name="Object 8"/>
              <p:cNvGraphicFramePr>
                <a:graphicFrameLocks noChangeAspect="1"/>
              </p:cNvGraphicFramePr>
              <p:nvPr/>
            </p:nvGraphicFramePr>
            <p:xfrm>
              <a:off x="1144" y="2939"/>
              <a:ext cx="248" cy="228"/>
            </p:xfrm>
            <a:graphic>
              <a:graphicData uri="http://schemas.openxmlformats.org/presentationml/2006/ole">
                <p:oleObj spid="_x0000_s75786" name="Equation" r:id="rId7" imgW="164880" imgH="190440" progId="">
                  <p:embed/>
                </p:oleObj>
              </a:graphicData>
            </a:graphic>
          </p:graphicFrame>
        </p:grpSp>
      </p:grpSp>
      <p:sp>
        <p:nvSpPr>
          <p:cNvPr id="60432" name="Line 33"/>
          <p:cNvSpPr>
            <a:spLocks noChangeShapeType="1"/>
          </p:cNvSpPr>
          <p:nvPr/>
        </p:nvSpPr>
        <p:spPr bwMode="auto">
          <a:xfrm flipH="1">
            <a:off x="2582863" y="3352800"/>
            <a:ext cx="1676400" cy="0"/>
          </a:xfrm>
          <a:prstGeom prst="line">
            <a:avLst/>
          </a:prstGeom>
          <a:noFill/>
          <a:ln w="19050">
            <a:solidFill>
              <a:srgbClr val="990099"/>
            </a:solidFill>
            <a:prstDash val="dash"/>
            <a:round/>
            <a:headEnd type="none" w="sm" len="lg"/>
            <a:tailEnd type="none" w="sm" len="lg"/>
          </a:ln>
        </p:spPr>
        <p:txBody>
          <a:bodyPr wrap="none" anchor="ctr"/>
          <a:lstStyle/>
          <a:p>
            <a:endParaRPr lang="zh-CN" altLang="en-US"/>
          </a:p>
        </p:txBody>
      </p:sp>
      <p:graphicFrame>
        <p:nvGraphicFramePr>
          <p:cNvPr id="60419" name="Object 1"/>
          <p:cNvGraphicFramePr>
            <a:graphicFrameLocks noChangeAspect="1"/>
          </p:cNvGraphicFramePr>
          <p:nvPr/>
        </p:nvGraphicFramePr>
        <p:xfrm>
          <a:off x="3802063" y="3352800"/>
          <a:ext cx="693737" cy="457200"/>
        </p:xfrm>
        <a:graphic>
          <a:graphicData uri="http://schemas.openxmlformats.org/presentationml/2006/ole">
            <p:oleObj spid="_x0000_s75779" name="Equation" r:id="rId8" imgW="190440" imgH="253800" progId="">
              <p:embed/>
            </p:oleObj>
          </a:graphicData>
        </a:graphic>
      </p:graphicFrame>
      <p:sp>
        <p:nvSpPr>
          <p:cNvPr id="60433" name="Line 36"/>
          <p:cNvSpPr>
            <a:spLocks noChangeShapeType="1"/>
          </p:cNvSpPr>
          <p:nvPr/>
        </p:nvSpPr>
        <p:spPr bwMode="auto">
          <a:xfrm flipV="1">
            <a:off x="3810000" y="3352800"/>
            <a:ext cx="0" cy="457200"/>
          </a:xfrm>
          <a:prstGeom prst="line">
            <a:avLst/>
          </a:prstGeom>
          <a:noFill/>
          <a:ln w="9525">
            <a:solidFill>
              <a:srgbClr val="0000FF"/>
            </a:solidFill>
            <a:round/>
            <a:headEnd type="triangle" w="sm" len="lg"/>
            <a:tailEnd type="triangle" w="sm" len="lg"/>
          </a:ln>
        </p:spPr>
        <p:txBody>
          <a:bodyPr wrap="none" anchor="ctr"/>
          <a:lstStyle/>
          <a:p>
            <a:endParaRPr lang="zh-CN" altLang="en-US"/>
          </a:p>
        </p:txBody>
      </p:sp>
      <p:graphicFrame>
        <p:nvGraphicFramePr>
          <p:cNvPr id="79874" name="Object 2"/>
          <p:cNvGraphicFramePr>
            <a:graphicFrameLocks noChangeAspect="1"/>
          </p:cNvGraphicFramePr>
          <p:nvPr/>
        </p:nvGraphicFramePr>
        <p:xfrm>
          <a:off x="4719638" y="1676400"/>
          <a:ext cx="3968750" cy="636588"/>
        </p:xfrm>
        <a:graphic>
          <a:graphicData uri="http://schemas.openxmlformats.org/presentationml/2006/ole">
            <p:oleObj spid="_x0000_s75780" name="Equation" r:id="rId9" imgW="1180800" imgH="215640" progId="">
              <p:embed/>
            </p:oleObj>
          </a:graphicData>
        </a:graphic>
      </p:graphicFrame>
      <p:graphicFrame>
        <p:nvGraphicFramePr>
          <p:cNvPr id="79875" name="Object 3"/>
          <p:cNvGraphicFramePr>
            <a:graphicFrameLocks noChangeAspect="1"/>
          </p:cNvGraphicFramePr>
          <p:nvPr/>
        </p:nvGraphicFramePr>
        <p:xfrm>
          <a:off x="4675188" y="2360613"/>
          <a:ext cx="3956050" cy="612775"/>
        </p:xfrm>
        <a:graphic>
          <a:graphicData uri="http://schemas.openxmlformats.org/presentationml/2006/ole">
            <p:oleObj spid="_x0000_s75781" name="Equation" r:id="rId10" imgW="1218960" imgH="215640" progId="">
              <p:embed/>
            </p:oleObj>
          </a:graphicData>
        </a:graphic>
      </p:graphicFrame>
      <p:graphicFrame>
        <p:nvGraphicFramePr>
          <p:cNvPr id="79876" name="Object 4"/>
          <p:cNvGraphicFramePr>
            <a:graphicFrameLocks noChangeAspect="1"/>
          </p:cNvGraphicFramePr>
          <p:nvPr/>
        </p:nvGraphicFramePr>
        <p:xfrm>
          <a:off x="4654550" y="3090863"/>
          <a:ext cx="3948113" cy="666750"/>
        </p:xfrm>
        <a:graphic>
          <a:graphicData uri="http://schemas.openxmlformats.org/presentationml/2006/ole">
            <p:oleObj spid="_x0000_s75782" name="Equation" r:id="rId11" imgW="1206360" imgH="228600" progId="">
              <p:embed/>
            </p:oleObj>
          </a:graphicData>
        </a:graphic>
      </p:graphicFrame>
      <p:graphicFrame>
        <p:nvGraphicFramePr>
          <p:cNvPr id="79877" name="Object 5"/>
          <p:cNvGraphicFramePr>
            <a:graphicFrameLocks noChangeAspect="1"/>
          </p:cNvGraphicFramePr>
          <p:nvPr/>
        </p:nvGraphicFramePr>
        <p:xfrm>
          <a:off x="4689475" y="3805238"/>
          <a:ext cx="3956050" cy="604837"/>
        </p:xfrm>
        <a:graphic>
          <a:graphicData uri="http://schemas.openxmlformats.org/presentationml/2006/ole">
            <p:oleObj spid="_x0000_s75783" name="Equation" r:id="rId12" imgW="1282680" imgH="215640" progId="">
              <p:embed/>
            </p:oleObj>
          </a:graphicData>
        </a:graphic>
      </p:graphicFrame>
      <p:grpSp>
        <p:nvGrpSpPr>
          <p:cNvPr id="8" name="Group 41"/>
          <p:cNvGrpSpPr>
            <a:grpSpLocks/>
          </p:cNvGrpSpPr>
          <p:nvPr/>
        </p:nvGrpSpPr>
        <p:grpSpPr bwMode="auto">
          <a:xfrm>
            <a:off x="4267200" y="4495800"/>
            <a:ext cx="4359275" cy="1260475"/>
            <a:chOff x="2736" y="2832"/>
            <a:chExt cx="2746" cy="794"/>
          </a:xfrm>
        </p:grpSpPr>
        <p:sp>
          <p:nvSpPr>
            <p:cNvPr id="60437" name="Text Box 42"/>
            <p:cNvSpPr txBox="1">
              <a:spLocks noChangeArrowheads="1"/>
            </p:cNvSpPr>
            <p:nvPr/>
          </p:nvSpPr>
          <p:spPr bwMode="auto">
            <a:xfrm>
              <a:off x="2736" y="2832"/>
              <a:ext cx="2746" cy="794"/>
            </a:xfrm>
            <a:prstGeom prst="rect">
              <a:avLst/>
            </a:prstGeom>
            <a:noFill/>
            <a:ln w="9525">
              <a:noFill/>
              <a:miter lim="800000"/>
              <a:headEnd/>
              <a:tailEnd/>
            </a:ln>
          </p:spPr>
          <p:txBody>
            <a:bodyPr>
              <a:spAutoFit/>
            </a:bodyPr>
            <a:lstStyle/>
            <a:p>
              <a:pPr>
                <a:lnSpc>
                  <a:spcPct val="120000"/>
                </a:lnSpc>
              </a:pPr>
              <a:r>
                <a:rPr lang="zh-CN" altLang="en-US" sz="3200" b="1">
                  <a:solidFill>
                    <a:srgbClr val="1C1C1C"/>
                  </a:solidFill>
                  <a:latin typeface="Times New Roman" pitchFamily="18" charset="0"/>
                </a:rPr>
                <a:t>由于                            故可观察到</a:t>
              </a:r>
              <a:r>
                <a:rPr lang="zh-CN" altLang="en-US" sz="3200" b="1">
                  <a:solidFill>
                    <a:srgbClr val="CC0000"/>
                  </a:solidFill>
                  <a:latin typeface="Times New Roman" pitchFamily="18" charset="0"/>
                </a:rPr>
                <a:t>四条明纹</a:t>
              </a:r>
              <a:r>
                <a:rPr lang="zh-CN" altLang="en-US" sz="3200" b="1">
                  <a:solidFill>
                    <a:srgbClr val="1C1C1C"/>
                  </a:solidFill>
                  <a:latin typeface="Times New Roman" pitchFamily="18" charset="0"/>
                </a:rPr>
                <a:t> </a:t>
              </a:r>
              <a:r>
                <a:rPr lang="en-US" altLang="zh-CN" sz="3200" b="1">
                  <a:solidFill>
                    <a:srgbClr val="1C1C1C"/>
                  </a:solidFill>
                  <a:latin typeface="Times New Roman" pitchFamily="18" charset="0"/>
                </a:rPr>
                <a:t>.</a:t>
              </a:r>
            </a:p>
          </p:txBody>
        </p:sp>
        <p:graphicFrame>
          <p:nvGraphicFramePr>
            <p:cNvPr id="60424" name="Object 6"/>
            <p:cNvGraphicFramePr>
              <a:graphicFrameLocks noChangeAspect="1"/>
            </p:cNvGraphicFramePr>
            <p:nvPr/>
          </p:nvGraphicFramePr>
          <p:xfrm>
            <a:off x="3360" y="2880"/>
            <a:ext cx="1728" cy="329"/>
          </p:xfrm>
          <a:graphic>
            <a:graphicData uri="http://schemas.openxmlformats.org/presentationml/2006/ole">
              <p:oleObj spid="_x0000_s75784" name="Equation" r:id="rId13" imgW="990360" imgH="215640" progId="">
                <p:embed/>
              </p:oleObj>
            </a:graphicData>
          </a:graphic>
        </p:graphicFrame>
      </p:grpSp>
      <p:sp>
        <p:nvSpPr>
          <p:cNvPr id="43"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60436"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9874"/>
                                        </p:tgtEl>
                                        <p:attrNameLst>
                                          <p:attrName>style.visibility</p:attrName>
                                        </p:attrNameLst>
                                      </p:cBhvr>
                                      <p:to>
                                        <p:strVal val="visible"/>
                                      </p:to>
                                    </p:set>
                                    <p:animEffect transition="in" filter="blinds(horizontal)">
                                      <p:cBhvr>
                                        <p:cTn id="7" dur="500"/>
                                        <p:tgtEl>
                                          <p:spTgt spid="7987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79875"/>
                                        </p:tgtEl>
                                        <p:attrNameLst>
                                          <p:attrName>style.visibility</p:attrName>
                                        </p:attrNameLst>
                                      </p:cBhvr>
                                      <p:to>
                                        <p:strVal val="visible"/>
                                      </p:to>
                                    </p:set>
                                    <p:animEffect transition="in" filter="blinds(vertical)">
                                      <p:cBhvr>
                                        <p:cTn id="12" dur="500"/>
                                        <p:tgtEl>
                                          <p:spTgt spid="7987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79876"/>
                                        </p:tgtEl>
                                        <p:attrNameLst>
                                          <p:attrName>style.visibility</p:attrName>
                                        </p:attrNameLst>
                                      </p:cBhvr>
                                      <p:to>
                                        <p:strVal val="visible"/>
                                      </p:to>
                                    </p:set>
                                    <p:animEffect transition="in" filter="blinds(vertical)">
                                      <p:cBhvr>
                                        <p:cTn id="17" dur="500"/>
                                        <p:tgtEl>
                                          <p:spTgt spid="7987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79877"/>
                                        </p:tgtEl>
                                        <p:attrNameLst>
                                          <p:attrName>style.visibility</p:attrName>
                                        </p:attrNameLst>
                                      </p:cBhvr>
                                      <p:to>
                                        <p:strVal val="visible"/>
                                      </p:to>
                                    </p:set>
                                    <p:animEffect transition="in" filter="blinds(vertical)">
                                      <p:cBhvr>
                                        <p:cTn id="22" dur="500"/>
                                        <p:tgtEl>
                                          <p:spTgt spid="7987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0" name="灯片编号占位符 1"/>
          <p:cNvSpPr>
            <a:spLocks noGrp="1"/>
          </p:cNvSpPr>
          <p:nvPr>
            <p:ph type="sldNum" sz="quarter" idx="10"/>
          </p:nvPr>
        </p:nvSpPr>
        <p:spPr>
          <a:noFill/>
        </p:spPr>
        <p:txBody>
          <a:bodyPr/>
          <a:lstStyle/>
          <a:p>
            <a:fld id="{EC923518-BBC8-4357-B506-2E15ABF4BA22}" type="slidenum">
              <a:rPr lang="en-US" altLang="zh-CN" smtClean="0"/>
              <a:pPr/>
              <a:t>82</a:t>
            </a:fld>
            <a:endParaRPr lang="en-US" altLang="zh-CN" smtClean="0"/>
          </a:p>
        </p:txBody>
      </p:sp>
      <p:sp>
        <p:nvSpPr>
          <p:cNvPr id="61451" name="Rectangle 3"/>
          <p:cNvSpPr>
            <a:spLocks noChangeArrowheads="1"/>
          </p:cNvSpPr>
          <p:nvPr/>
        </p:nvSpPr>
        <p:spPr bwMode="auto">
          <a:xfrm>
            <a:off x="685800" y="990600"/>
            <a:ext cx="3962400" cy="5181600"/>
          </a:xfrm>
          <a:prstGeom prst="rect">
            <a:avLst/>
          </a:prstGeom>
          <a:solidFill>
            <a:schemeClr val="bg1"/>
          </a:solidFill>
          <a:ln w="9525">
            <a:solidFill>
              <a:srgbClr val="006666"/>
            </a:solidFill>
            <a:miter lim="800000"/>
            <a:headEnd/>
            <a:tailEnd/>
          </a:ln>
        </p:spPr>
        <p:txBody>
          <a:bodyPr wrap="none" anchor="ctr"/>
          <a:lstStyle/>
          <a:p>
            <a:endParaRPr lang="zh-CN" altLang="en-US"/>
          </a:p>
        </p:txBody>
      </p:sp>
      <p:grpSp>
        <p:nvGrpSpPr>
          <p:cNvPr id="2" name="Group 4"/>
          <p:cNvGrpSpPr>
            <a:grpSpLocks/>
          </p:cNvGrpSpPr>
          <p:nvPr/>
        </p:nvGrpSpPr>
        <p:grpSpPr bwMode="auto">
          <a:xfrm>
            <a:off x="1981200" y="1290638"/>
            <a:ext cx="1600200" cy="901700"/>
            <a:chOff x="1008" y="672"/>
            <a:chExt cx="1008" cy="576"/>
          </a:xfrm>
        </p:grpSpPr>
        <p:sp>
          <p:nvSpPr>
            <p:cNvPr id="61490" name="Line 5"/>
            <p:cNvSpPr>
              <a:spLocks noChangeShapeType="1"/>
            </p:cNvSpPr>
            <p:nvPr/>
          </p:nvSpPr>
          <p:spPr bwMode="auto">
            <a:xfrm>
              <a:off x="1008" y="672"/>
              <a:ext cx="0" cy="576"/>
            </a:xfrm>
            <a:prstGeom prst="line">
              <a:avLst/>
            </a:prstGeom>
            <a:noFill/>
            <a:ln w="28575">
              <a:solidFill>
                <a:srgbClr val="FF6600"/>
              </a:solidFill>
              <a:round/>
              <a:headEnd type="triangle" w="sm" len="lg"/>
              <a:tailEnd type="none" w="sm" len="lg"/>
            </a:ln>
          </p:spPr>
          <p:txBody>
            <a:bodyPr wrap="none" anchor="ctr"/>
            <a:lstStyle/>
            <a:p>
              <a:endParaRPr lang="zh-CN" altLang="en-US"/>
            </a:p>
          </p:txBody>
        </p:sp>
        <p:sp>
          <p:nvSpPr>
            <p:cNvPr id="61491" name="Line 6"/>
            <p:cNvSpPr>
              <a:spLocks noChangeShapeType="1"/>
            </p:cNvSpPr>
            <p:nvPr/>
          </p:nvSpPr>
          <p:spPr bwMode="auto">
            <a:xfrm>
              <a:off x="1776" y="672"/>
              <a:ext cx="0" cy="576"/>
            </a:xfrm>
            <a:prstGeom prst="line">
              <a:avLst/>
            </a:prstGeom>
            <a:noFill/>
            <a:ln w="28575">
              <a:solidFill>
                <a:srgbClr val="FF6600"/>
              </a:solidFill>
              <a:round/>
              <a:headEnd type="triangle" w="sm" len="lg"/>
              <a:tailEnd type="none" w="sm" len="lg"/>
            </a:ln>
          </p:spPr>
          <p:txBody>
            <a:bodyPr wrap="none" anchor="ctr"/>
            <a:lstStyle/>
            <a:p>
              <a:endParaRPr lang="zh-CN" altLang="en-US"/>
            </a:p>
          </p:txBody>
        </p:sp>
        <p:sp>
          <p:nvSpPr>
            <p:cNvPr id="61492" name="Line 7"/>
            <p:cNvSpPr>
              <a:spLocks noChangeShapeType="1"/>
            </p:cNvSpPr>
            <p:nvPr/>
          </p:nvSpPr>
          <p:spPr bwMode="auto">
            <a:xfrm>
              <a:off x="2016" y="672"/>
              <a:ext cx="0" cy="576"/>
            </a:xfrm>
            <a:prstGeom prst="line">
              <a:avLst/>
            </a:prstGeom>
            <a:noFill/>
            <a:ln w="28575">
              <a:solidFill>
                <a:srgbClr val="FF6600"/>
              </a:solidFill>
              <a:round/>
              <a:headEnd type="triangle" w="sm" len="lg"/>
              <a:tailEnd type="none" w="sm" len="lg"/>
            </a:ln>
          </p:spPr>
          <p:txBody>
            <a:bodyPr wrap="none" anchor="ctr"/>
            <a:lstStyle/>
            <a:p>
              <a:endParaRPr lang="zh-CN" altLang="en-US"/>
            </a:p>
          </p:txBody>
        </p:sp>
        <p:sp>
          <p:nvSpPr>
            <p:cNvPr id="61493" name="Line 8"/>
            <p:cNvSpPr>
              <a:spLocks noChangeShapeType="1"/>
            </p:cNvSpPr>
            <p:nvPr/>
          </p:nvSpPr>
          <p:spPr bwMode="auto">
            <a:xfrm>
              <a:off x="1488" y="672"/>
              <a:ext cx="0" cy="576"/>
            </a:xfrm>
            <a:prstGeom prst="line">
              <a:avLst/>
            </a:prstGeom>
            <a:noFill/>
            <a:ln w="28575">
              <a:solidFill>
                <a:srgbClr val="FF6600"/>
              </a:solidFill>
              <a:round/>
              <a:headEnd type="triangle" w="sm" len="lg"/>
              <a:tailEnd type="none" w="sm" len="lg"/>
            </a:ln>
          </p:spPr>
          <p:txBody>
            <a:bodyPr wrap="none" anchor="ctr"/>
            <a:lstStyle/>
            <a:p>
              <a:endParaRPr lang="zh-CN" altLang="en-US"/>
            </a:p>
          </p:txBody>
        </p:sp>
        <p:sp>
          <p:nvSpPr>
            <p:cNvPr id="61494" name="Line 9"/>
            <p:cNvSpPr>
              <a:spLocks noChangeShapeType="1"/>
            </p:cNvSpPr>
            <p:nvPr/>
          </p:nvSpPr>
          <p:spPr bwMode="auto">
            <a:xfrm>
              <a:off x="1248" y="672"/>
              <a:ext cx="0" cy="576"/>
            </a:xfrm>
            <a:prstGeom prst="line">
              <a:avLst/>
            </a:prstGeom>
            <a:noFill/>
            <a:ln w="28575">
              <a:solidFill>
                <a:srgbClr val="FF6600"/>
              </a:solidFill>
              <a:round/>
              <a:headEnd type="triangle" w="sm" len="lg"/>
              <a:tailEnd type="none" w="sm" len="lg"/>
            </a:ln>
          </p:spPr>
          <p:txBody>
            <a:bodyPr wrap="none" anchor="ctr"/>
            <a:lstStyle/>
            <a:p>
              <a:endParaRPr lang="zh-CN" altLang="en-US"/>
            </a:p>
          </p:txBody>
        </p:sp>
      </p:grpSp>
      <p:sp>
        <p:nvSpPr>
          <p:cNvPr id="61453" name="Line 10"/>
          <p:cNvSpPr>
            <a:spLocks noChangeShapeType="1"/>
          </p:cNvSpPr>
          <p:nvPr/>
        </p:nvSpPr>
        <p:spPr bwMode="auto">
          <a:xfrm>
            <a:off x="1981200" y="1141413"/>
            <a:ext cx="0" cy="1125537"/>
          </a:xfrm>
          <a:prstGeom prst="line">
            <a:avLst/>
          </a:prstGeom>
          <a:noFill/>
          <a:ln w="28575">
            <a:solidFill>
              <a:srgbClr val="FF6600"/>
            </a:solidFill>
            <a:round/>
            <a:headEnd type="none" w="sm" len="lg"/>
            <a:tailEnd type="triangle" w="sm" len="lg"/>
          </a:ln>
        </p:spPr>
        <p:txBody>
          <a:bodyPr wrap="none" anchor="ctr"/>
          <a:lstStyle/>
          <a:p>
            <a:endParaRPr lang="zh-CN" altLang="en-US"/>
          </a:p>
        </p:txBody>
      </p:sp>
      <p:sp>
        <p:nvSpPr>
          <p:cNvPr id="61454" name="Line 11"/>
          <p:cNvSpPr>
            <a:spLocks noChangeShapeType="1"/>
          </p:cNvSpPr>
          <p:nvPr/>
        </p:nvSpPr>
        <p:spPr bwMode="auto">
          <a:xfrm>
            <a:off x="3200400" y="1141413"/>
            <a:ext cx="0" cy="1125537"/>
          </a:xfrm>
          <a:prstGeom prst="line">
            <a:avLst/>
          </a:prstGeom>
          <a:noFill/>
          <a:ln w="28575">
            <a:solidFill>
              <a:srgbClr val="FF6600"/>
            </a:solidFill>
            <a:round/>
            <a:headEnd type="none" w="sm" len="lg"/>
            <a:tailEnd type="triangle" w="sm" len="lg"/>
          </a:ln>
        </p:spPr>
        <p:txBody>
          <a:bodyPr wrap="none" anchor="ctr"/>
          <a:lstStyle/>
          <a:p>
            <a:endParaRPr lang="zh-CN" altLang="en-US"/>
          </a:p>
        </p:txBody>
      </p:sp>
      <p:sp>
        <p:nvSpPr>
          <p:cNvPr id="61455" name="Line 12"/>
          <p:cNvSpPr>
            <a:spLocks noChangeShapeType="1"/>
          </p:cNvSpPr>
          <p:nvPr/>
        </p:nvSpPr>
        <p:spPr bwMode="auto">
          <a:xfrm>
            <a:off x="3581400" y="1141413"/>
            <a:ext cx="0" cy="1125537"/>
          </a:xfrm>
          <a:prstGeom prst="line">
            <a:avLst/>
          </a:prstGeom>
          <a:noFill/>
          <a:ln w="28575">
            <a:solidFill>
              <a:srgbClr val="FF6600"/>
            </a:solidFill>
            <a:round/>
            <a:headEnd type="none" w="sm" len="lg"/>
            <a:tailEnd type="triangle" w="sm" len="lg"/>
          </a:ln>
        </p:spPr>
        <p:txBody>
          <a:bodyPr wrap="none" anchor="ctr"/>
          <a:lstStyle/>
          <a:p>
            <a:endParaRPr lang="zh-CN" altLang="en-US"/>
          </a:p>
        </p:txBody>
      </p:sp>
      <p:sp>
        <p:nvSpPr>
          <p:cNvPr id="61456" name="Line 13"/>
          <p:cNvSpPr>
            <a:spLocks noChangeShapeType="1"/>
          </p:cNvSpPr>
          <p:nvPr/>
        </p:nvSpPr>
        <p:spPr bwMode="auto">
          <a:xfrm>
            <a:off x="2743200" y="1141413"/>
            <a:ext cx="0" cy="1125537"/>
          </a:xfrm>
          <a:prstGeom prst="line">
            <a:avLst/>
          </a:prstGeom>
          <a:noFill/>
          <a:ln w="28575">
            <a:solidFill>
              <a:srgbClr val="FF6600"/>
            </a:solidFill>
            <a:round/>
            <a:headEnd type="none" w="sm" len="lg"/>
            <a:tailEnd type="triangle" w="sm" len="lg"/>
          </a:ln>
        </p:spPr>
        <p:txBody>
          <a:bodyPr wrap="none" anchor="ctr"/>
          <a:lstStyle/>
          <a:p>
            <a:endParaRPr lang="zh-CN" altLang="en-US"/>
          </a:p>
        </p:txBody>
      </p:sp>
      <p:sp>
        <p:nvSpPr>
          <p:cNvPr id="61457" name="Line 14"/>
          <p:cNvSpPr>
            <a:spLocks noChangeShapeType="1"/>
          </p:cNvSpPr>
          <p:nvPr/>
        </p:nvSpPr>
        <p:spPr bwMode="auto">
          <a:xfrm>
            <a:off x="2362200" y="1141413"/>
            <a:ext cx="0" cy="1125537"/>
          </a:xfrm>
          <a:prstGeom prst="line">
            <a:avLst/>
          </a:prstGeom>
          <a:noFill/>
          <a:ln w="28575">
            <a:solidFill>
              <a:srgbClr val="FF6600"/>
            </a:solidFill>
            <a:round/>
            <a:headEnd type="none" w="sm" len="lg"/>
            <a:tailEnd type="triangle" w="sm" len="lg"/>
          </a:ln>
        </p:spPr>
        <p:txBody>
          <a:bodyPr wrap="none" anchor="ctr"/>
          <a:lstStyle/>
          <a:p>
            <a:endParaRPr lang="zh-CN" altLang="en-US"/>
          </a:p>
        </p:txBody>
      </p:sp>
      <p:sp>
        <p:nvSpPr>
          <p:cNvPr id="61458" name="AutoShape 15"/>
          <p:cNvSpPr>
            <a:spLocks noChangeArrowheads="1"/>
          </p:cNvSpPr>
          <p:nvPr/>
        </p:nvSpPr>
        <p:spPr bwMode="auto">
          <a:xfrm rot="5369656">
            <a:off x="2441575" y="739776"/>
            <a:ext cx="600075" cy="2895600"/>
          </a:xfrm>
          <a:prstGeom prst="moon">
            <a:avLst>
              <a:gd name="adj" fmla="val 87500"/>
            </a:avLst>
          </a:prstGeom>
          <a:solidFill>
            <a:srgbClr val="E7F7B9">
              <a:alpha val="50195"/>
            </a:srgbClr>
          </a:solidFill>
          <a:ln w="9525">
            <a:solidFill>
              <a:srgbClr val="000000"/>
            </a:solidFill>
            <a:miter lim="800000"/>
            <a:headEnd/>
            <a:tailEnd/>
          </a:ln>
        </p:spPr>
        <p:txBody>
          <a:bodyPr wrap="none" anchor="ctr"/>
          <a:lstStyle/>
          <a:p>
            <a:endParaRPr lang="zh-CN" altLang="en-US"/>
          </a:p>
        </p:txBody>
      </p:sp>
      <p:sp>
        <p:nvSpPr>
          <p:cNvPr id="61459" name="Rectangle 16"/>
          <p:cNvSpPr>
            <a:spLocks noChangeArrowheads="1"/>
          </p:cNvSpPr>
          <p:nvPr/>
        </p:nvSpPr>
        <p:spPr bwMode="auto">
          <a:xfrm>
            <a:off x="914400" y="2266950"/>
            <a:ext cx="3657600" cy="376238"/>
          </a:xfrm>
          <a:prstGeom prst="rect">
            <a:avLst/>
          </a:prstGeom>
          <a:solidFill>
            <a:srgbClr val="B8FCFC"/>
          </a:solidFill>
          <a:ln w="9525">
            <a:solidFill>
              <a:srgbClr val="000000"/>
            </a:solidFill>
            <a:miter lim="800000"/>
            <a:headEnd/>
            <a:tailEnd/>
          </a:ln>
        </p:spPr>
        <p:txBody>
          <a:bodyPr wrap="none" anchor="ctr"/>
          <a:lstStyle/>
          <a:p>
            <a:endParaRPr lang="zh-CN" altLang="en-US"/>
          </a:p>
        </p:txBody>
      </p:sp>
      <p:sp>
        <p:nvSpPr>
          <p:cNvPr id="61460" name="Line 17"/>
          <p:cNvSpPr>
            <a:spLocks noChangeShapeType="1"/>
          </p:cNvSpPr>
          <p:nvPr/>
        </p:nvSpPr>
        <p:spPr bwMode="auto">
          <a:xfrm>
            <a:off x="2743200" y="1892300"/>
            <a:ext cx="0" cy="1425575"/>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61461" name="Line 18"/>
          <p:cNvSpPr>
            <a:spLocks noChangeShapeType="1"/>
          </p:cNvSpPr>
          <p:nvPr/>
        </p:nvSpPr>
        <p:spPr bwMode="auto">
          <a:xfrm flipV="1">
            <a:off x="2743200" y="1981200"/>
            <a:ext cx="457200" cy="1336675"/>
          </a:xfrm>
          <a:prstGeom prst="line">
            <a:avLst/>
          </a:prstGeom>
          <a:noFill/>
          <a:ln w="19050">
            <a:solidFill>
              <a:srgbClr val="0000FF"/>
            </a:solidFill>
            <a:round/>
            <a:headEnd type="none" w="sm" len="lg"/>
            <a:tailEnd type="none" w="sm" len="lg"/>
          </a:ln>
        </p:spPr>
        <p:txBody>
          <a:bodyPr wrap="none" anchor="ctr"/>
          <a:lstStyle/>
          <a:p>
            <a:endParaRPr lang="zh-CN" altLang="en-US"/>
          </a:p>
        </p:txBody>
      </p:sp>
      <p:sp>
        <p:nvSpPr>
          <p:cNvPr id="61462" name="Line 19"/>
          <p:cNvSpPr>
            <a:spLocks noChangeShapeType="1"/>
          </p:cNvSpPr>
          <p:nvPr/>
        </p:nvSpPr>
        <p:spPr bwMode="auto">
          <a:xfrm flipH="1">
            <a:off x="2667000" y="1943100"/>
            <a:ext cx="1752600" cy="0"/>
          </a:xfrm>
          <a:prstGeom prst="line">
            <a:avLst/>
          </a:prstGeom>
          <a:noFill/>
          <a:ln w="19050">
            <a:solidFill>
              <a:srgbClr val="CC00CC"/>
            </a:solidFill>
            <a:prstDash val="dash"/>
            <a:round/>
            <a:headEnd type="none" w="sm" len="lg"/>
            <a:tailEnd type="none" w="sm" len="lg"/>
          </a:ln>
        </p:spPr>
        <p:txBody>
          <a:bodyPr wrap="none" anchor="ctr"/>
          <a:lstStyle/>
          <a:p>
            <a:endParaRPr lang="zh-CN" altLang="en-US"/>
          </a:p>
        </p:txBody>
      </p:sp>
      <p:sp>
        <p:nvSpPr>
          <p:cNvPr id="61463" name="Line 20"/>
          <p:cNvSpPr>
            <a:spLocks noChangeShapeType="1"/>
          </p:cNvSpPr>
          <p:nvPr/>
        </p:nvSpPr>
        <p:spPr bwMode="auto">
          <a:xfrm flipH="1" flipV="1">
            <a:off x="2743200" y="1943100"/>
            <a:ext cx="457200" cy="14288"/>
          </a:xfrm>
          <a:prstGeom prst="line">
            <a:avLst/>
          </a:prstGeom>
          <a:noFill/>
          <a:ln w="28575">
            <a:solidFill>
              <a:srgbClr val="0000FF"/>
            </a:solidFill>
            <a:prstDash val="dash"/>
            <a:round/>
            <a:headEnd type="none" w="sm" len="lg"/>
            <a:tailEnd type="none" w="sm" len="lg"/>
          </a:ln>
        </p:spPr>
        <p:txBody>
          <a:bodyPr wrap="none" anchor="ctr"/>
          <a:lstStyle/>
          <a:p>
            <a:endParaRPr lang="zh-CN" altLang="en-US"/>
          </a:p>
        </p:txBody>
      </p:sp>
      <p:sp>
        <p:nvSpPr>
          <p:cNvPr id="61464" name="Line 21"/>
          <p:cNvSpPr>
            <a:spLocks noChangeShapeType="1"/>
          </p:cNvSpPr>
          <p:nvPr/>
        </p:nvSpPr>
        <p:spPr bwMode="auto">
          <a:xfrm flipH="1">
            <a:off x="1295400" y="1892300"/>
            <a:ext cx="1447800" cy="0"/>
          </a:xfrm>
          <a:prstGeom prst="line">
            <a:avLst/>
          </a:prstGeom>
          <a:noFill/>
          <a:ln w="28575">
            <a:solidFill>
              <a:srgbClr val="0000FF"/>
            </a:solidFill>
            <a:prstDash val="dash"/>
            <a:round/>
            <a:headEnd type="none" w="sm" len="lg"/>
            <a:tailEnd type="none" w="sm" len="lg"/>
          </a:ln>
        </p:spPr>
        <p:txBody>
          <a:bodyPr wrap="none" anchor="ctr"/>
          <a:lstStyle/>
          <a:p>
            <a:endParaRPr lang="zh-CN" altLang="en-US"/>
          </a:p>
        </p:txBody>
      </p:sp>
      <p:sp>
        <p:nvSpPr>
          <p:cNvPr id="61465" name="Line 23"/>
          <p:cNvSpPr>
            <a:spLocks noChangeShapeType="1"/>
          </p:cNvSpPr>
          <p:nvPr/>
        </p:nvSpPr>
        <p:spPr bwMode="auto">
          <a:xfrm flipV="1">
            <a:off x="4114800" y="1924050"/>
            <a:ext cx="0" cy="361950"/>
          </a:xfrm>
          <a:prstGeom prst="line">
            <a:avLst/>
          </a:prstGeom>
          <a:noFill/>
          <a:ln w="9525">
            <a:solidFill>
              <a:srgbClr val="FF0066"/>
            </a:solidFill>
            <a:round/>
            <a:headEnd type="triangle" w="sm" len="lg"/>
            <a:tailEnd type="triangle" w="sm" len="lg"/>
          </a:ln>
        </p:spPr>
        <p:txBody>
          <a:bodyPr wrap="none" anchor="ctr"/>
          <a:lstStyle/>
          <a:p>
            <a:endParaRPr lang="zh-CN" altLang="en-US"/>
          </a:p>
        </p:txBody>
      </p:sp>
      <p:graphicFrame>
        <p:nvGraphicFramePr>
          <p:cNvPr id="61442" name="Object 24"/>
          <p:cNvGraphicFramePr>
            <a:graphicFrameLocks noChangeAspect="1"/>
          </p:cNvGraphicFramePr>
          <p:nvPr/>
        </p:nvGraphicFramePr>
        <p:xfrm>
          <a:off x="2819400" y="1447800"/>
          <a:ext cx="334963" cy="384175"/>
        </p:xfrm>
        <a:graphic>
          <a:graphicData uri="http://schemas.openxmlformats.org/presentationml/2006/ole">
            <p:oleObj spid="_x0000_s76802" name="Equation" r:id="rId3" imgW="152280" imgH="177480" progId="">
              <p:embed/>
            </p:oleObj>
          </a:graphicData>
        </a:graphic>
      </p:graphicFrame>
      <p:graphicFrame>
        <p:nvGraphicFramePr>
          <p:cNvPr id="61443" name="Object 25"/>
          <p:cNvGraphicFramePr>
            <a:graphicFrameLocks noChangeAspect="1"/>
          </p:cNvGraphicFramePr>
          <p:nvPr/>
        </p:nvGraphicFramePr>
        <p:xfrm>
          <a:off x="3048000" y="2792413"/>
          <a:ext cx="360363" cy="376237"/>
        </p:xfrm>
        <a:graphic>
          <a:graphicData uri="http://schemas.openxmlformats.org/presentationml/2006/ole">
            <p:oleObj spid="_x0000_s76803" name="Equation" r:id="rId4" imgW="215640" imgH="228600" progId="">
              <p:embed/>
            </p:oleObj>
          </a:graphicData>
        </a:graphic>
      </p:graphicFrame>
      <p:graphicFrame>
        <p:nvGraphicFramePr>
          <p:cNvPr id="61444" name="Object 26"/>
          <p:cNvGraphicFramePr>
            <a:graphicFrameLocks noChangeAspect="1"/>
          </p:cNvGraphicFramePr>
          <p:nvPr/>
        </p:nvGraphicFramePr>
        <p:xfrm>
          <a:off x="2362200" y="3017838"/>
          <a:ext cx="330200" cy="376237"/>
        </p:xfrm>
        <a:graphic>
          <a:graphicData uri="http://schemas.openxmlformats.org/presentationml/2006/ole">
            <p:oleObj spid="_x0000_s76804" name="Equation" r:id="rId5" imgW="164880" imgH="190440" progId="">
              <p:embed/>
            </p:oleObj>
          </a:graphicData>
        </a:graphic>
      </p:graphicFrame>
      <p:graphicFrame>
        <p:nvGraphicFramePr>
          <p:cNvPr id="61445" name="Object 27"/>
          <p:cNvGraphicFramePr>
            <a:graphicFrameLocks noChangeAspect="1"/>
          </p:cNvGraphicFramePr>
          <p:nvPr/>
        </p:nvGraphicFramePr>
        <p:xfrm>
          <a:off x="914400" y="1797050"/>
          <a:ext cx="533400" cy="565150"/>
        </p:xfrm>
        <a:graphic>
          <a:graphicData uri="http://schemas.openxmlformats.org/presentationml/2006/ole">
            <p:oleObj spid="_x0000_s76805" name="Equation" r:id="rId6" imgW="126720" imgH="190440" progId="">
              <p:embed/>
            </p:oleObj>
          </a:graphicData>
        </a:graphic>
      </p:graphicFrame>
      <p:graphicFrame>
        <p:nvGraphicFramePr>
          <p:cNvPr id="61446" name="Object 28"/>
          <p:cNvGraphicFramePr>
            <a:graphicFrameLocks noChangeAspect="1"/>
          </p:cNvGraphicFramePr>
          <p:nvPr/>
        </p:nvGraphicFramePr>
        <p:xfrm>
          <a:off x="4114800" y="1892300"/>
          <a:ext cx="693738" cy="449263"/>
        </p:xfrm>
        <a:graphic>
          <a:graphicData uri="http://schemas.openxmlformats.org/presentationml/2006/ole">
            <p:oleObj spid="_x0000_s76806" name="Equation" r:id="rId7" imgW="190440" imgH="253800" progId="">
              <p:embed/>
            </p:oleObj>
          </a:graphicData>
        </a:graphic>
      </p:graphicFrame>
      <p:grpSp>
        <p:nvGrpSpPr>
          <p:cNvPr id="3" name="Group 29"/>
          <p:cNvGrpSpPr>
            <a:grpSpLocks/>
          </p:cNvGrpSpPr>
          <p:nvPr/>
        </p:nvGrpSpPr>
        <p:grpSpPr bwMode="auto">
          <a:xfrm>
            <a:off x="1878013" y="3425825"/>
            <a:ext cx="1855787" cy="1770063"/>
            <a:chOff x="864" y="2064"/>
            <a:chExt cx="1200" cy="1200"/>
          </a:xfrm>
        </p:grpSpPr>
        <p:sp>
          <p:nvSpPr>
            <p:cNvPr id="61479" name="Oval 30"/>
            <p:cNvSpPr>
              <a:spLocks noChangeArrowheads="1"/>
            </p:cNvSpPr>
            <p:nvPr/>
          </p:nvSpPr>
          <p:spPr bwMode="auto">
            <a:xfrm>
              <a:off x="864" y="2064"/>
              <a:ext cx="1200" cy="1200"/>
            </a:xfrm>
            <a:prstGeom prst="ellipse">
              <a:avLst/>
            </a:prstGeom>
            <a:solidFill>
              <a:srgbClr val="FFCC00"/>
            </a:solidFill>
            <a:ln w="9525">
              <a:noFill/>
              <a:round/>
              <a:headEnd/>
              <a:tailEnd/>
            </a:ln>
          </p:spPr>
          <p:txBody>
            <a:bodyPr wrap="none" anchor="ctr"/>
            <a:lstStyle/>
            <a:p>
              <a:endParaRPr lang="zh-CN" altLang="en-US"/>
            </a:p>
          </p:txBody>
        </p:sp>
        <p:sp>
          <p:nvSpPr>
            <p:cNvPr id="61480" name="Oval 31"/>
            <p:cNvSpPr>
              <a:spLocks noChangeArrowheads="1"/>
            </p:cNvSpPr>
            <p:nvPr/>
          </p:nvSpPr>
          <p:spPr bwMode="auto">
            <a:xfrm>
              <a:off x="894" y="2094"/>
              <a:ext cx="1140" cy="1140"/>
            </a:xfrm>
            <a:prstGeom prst="ellipse">
              <a:avLst/>
            </a:prstGeom>
            <a:solidFill>
              <a:schemeClr val="tx2"/>
            </a:solidFill>
            <a:ln w="9525">
              <a:noFill/>
              <a:round/>
              <a:headEnd/>
              <a:tailEnd/>
            </a:ln>
          </p:spPr>
          <p:txBody>
            <a:bodyPr wrap="none" anchor="ctr"/>
            <a:lstStyle/>
            <a:p>
              <a:endParaRPr lang="zh-CN" altLang="en-US"/>
            </a:p>
          </p:txBody>
        </p:sp>
        <p:sp>
          <p:nvSpPr>
            <p:cNvPr id="61481" name="Oval 32"/>
            <p:cNvSpPr>
              <a:spLocks noChangeArrowheads="1"/>
            </p:cNvSpPr>
            <p:nvPr/>
          </p:nvSpPr>
          <p:spPr bwMode="auto">
            <a:xfrm>
              <a:off x="926" y="2125"/>
              <a:ext cx="1076" cy="1078"/>
            </a:xfrm>
            <a:prstGeom prst="ellipse">
              <a:avLst/>
            </a:prstGeom>
            <a:solidFill>
              <a:srgbClr val="FFCC00"/>
            </a:solidFill>
            <a:ln w="9525">
              <a:noFill/>
              <a:round/>
              <a:headEnd/>
              <a:tailEnd/>
            </a:ln>
          </p:spPr>
          <p:txBody>
            <a:bodyPr wrap="none" anchor="ctr"/>
            <a:lstStyle/>
            <a:p>
              <a:endParaRPr lang="zh-CN" altLang="en-US"/>
            </a:p>
          </p:txBody>
        </p:sp>
        <p:sp>
          <p:nvSpPr>
            <p:cNvPr id="61482" name="Oval 33"/>
            <p:cNvSpPr>
              <a:spLocks noChangeArrowheads="1"/>
            </p:cNvSpPr>
            <p:nvPr/>
          </p:nvSpPr>
          <p:spPr bwMode="auto">
            <a:xfrm>
              <a:off x="991" y="2187"/>
              <a:ext cx="946" cy="953"/>
            </a:xfrm>
            <a:prstGeom prst="ellipse">
              <a:avLst/>
            </a:prstGeom>
            <a:solidFill>
              <a:schemeClr val="bg1"/>
            </a:solidFill>
            <a:ln w="9525">
              <a:noFill/>
              <a:round/>
              <a:headEnd/>
              <a:tailEnd/>
            </a:ln>
          </p:spPr>
          <p:txBody>
            <a:bodyPr wrap="none" anchor="ctr"/>
            <a:lstStyle/>
            <a:p>
              <a:endParaRPr lang="zh-CN" altLang="en-US"/>
            </a:p>
          </p:txBody>
        </p:sp>
        <p:sp>
          <p:nvSpPr>
            <p:cNvPr id="61483" name="Oval 34"/>
            <p:cNvSpPr>
              <a:spLocks noChangeArrowheads="1"/>
            </p:cNvSpPr>
            <p:nvPr/>
          </p:nvSpPr>
          <p:spPr bwMode="auto">
            <a:xfrm>
              <a:off x="956" y="2157"/>
              <a:ext cx="1016" cy="1014"/>
            </a:xfrm>
            <a:prstGeom prst="ellipse">
              <a:avLst/>
            </a:prstGeom>
            <a:solidFill>
              <a:schemeClr val="tx2"/>
            </a:solidFill>
            <a:ln w="9525">
              <a:noFill/>
              <a:round/>
              <a:headEnd/>
              <a:tailEnd/>
            </a:ln>
          </p:spPr>
          <p:txBody>
            <a:bodyPr wrap="none" anchor="ctr"/>
            <a:lstStyle/>
            <a:p>
              <a:endParaRPr lang="zh-CN" altLang="en-US"/>
            </a:p>
          </p:txBody>
        </p:sp>
        <p:sp>
          <p:nvSpPr>
            <p:cNvPr id="61484" name="Oval 35"/>
            <p:cNvSpPr>
              <a:spLocks noChangeArrowheads="1"/>
            </p:cNvSpPr>
            <p:nvPr/>
          </p:nvSpPr>
          <p:spPr bwMode="auto">
            <a:xfrm>
              <a:off x="1014" y="2215"/>
              <a:ext cx="900" cy="896"/>
            </a:xfrm>
            <a:prstGeom prst="ellipse">
              <a:avLst/>
            </a:prstGeom>
            <a:solidFill>
              <a:srgbClr val="FFCC00"/>
            </a:solidFill>
            <a:ln w="9525">
              <a:noFill/>
              <a:round/>
              <a:headEnd/>
              <a:tailEnd/>
            </a:ln>
          </p:spPr>
          <p:txBody>
            <a:bodyPr wrap="none" anchor="ctr"/>
            <a:lstStyle/>
            <a:p>
              <a:endParaRPr lang="zh-CN" altLang="en-US"/>
            </a:p>
          </p:txBody>
        </p:sp>
        <p:sp>
          <p:nvSpPr>
            <p:cNvPr id="61485" name="Oval 36"/>
            <p:cNvSpPr>
              <a:spLocks noChangeArrowheads="1"/>
            </p:cNvSpPr>
            <p:nvPr/>
          </p:nvSpPr>
          <p:spPr bwMode="auto">
            <a:xfrm>
              <a:off x="1060" y="2260"/>
              <a:ext cx="808" cy="807"/>
            </a:xfrm>
            <a:prstGeom prst="ellipse">
              <a:avLst/>
            </a:prstGeom>
            <a:solidFill>
              <a:schemeClr val="tx2"/>
            </a:solidFill>
            <a:ln w="9525">
              <a:noFill/>
              <a:round/>
              <a:headEnd/>
              <a:tailEnd/>
            </a:ln>
          </p:spPr>
          <p:txBody>
            <a:bodyPr wrap="none" anchor="ctr"/>
            <a:lstStyle/>
            <a:p>
              <a:endParaRPr lang="zh-CN" altLang="en-US"/>
            </a:p>
          </p:txBody>
        </p:sp>
        <p:sp>
          <p:nvSpPr>
            <p:cNvPr id="61486" name="Oval 37"/>
            <p:cNvSpPr>
              <a:spLocks noChangeArrowheads="1"/>
            </p:cNvSpPr>
            <p:nvPr/>
          </p:nvSpPr>
          <p:spPr bwMode="auto">
            <a:xfrm>
              <a:off x="1129" y="2329"/>
              <a:ext cx="670" cy="669"/>
            </a:xfrm>
            <a:prstGeom prst="ellipse">
              <a:avLst/>
            </a:prstGeom>
            <a:solidFill>
              <a:srgbClr val="FFCC00"/>
            </a:solidFill>
            <a:ln w="9525">
              <a:noFill/>
              <a:round/>
              <a:headEnd/>
              <a:tailEnd/>
            </a:ln>
          </p:spPr>
          <p:txBody>
            <a:bodyPr wrap="none" anchor="ctr"/>
            <a:lstStyle/>
            <a:p>
              <a:endParaRPr lang="zh-CN" altLang="en-US"/>
            </a:p>
          </p:txBody>
        </p:sp>
        <p:sp>
          <p:nvSpPr>
            <p:cNvPr id="61487" name="Oval 38"/>
            <p:cNvSpPr>
              <a:spLocks noChangeArrowheads="1"/>
            </p:cNvSpPr>
            <p:nvPr/>
          </p:nvSpPr>
          <p:spPr bwMode="auto">
            <a:xfrm>
              <a:off x="1207" y="2419"/>
              <a:ext cx="514" cy="490"/>
            </a:xfrm>
            <a:prstGeom prst="ellipse">
              <a:avLst/>
            </a:prstGeom>
            <a:solidFill>
              <a:schemeClr val="tx2"/>
            </a:solidFill>
            <a:ln w="9525">
              <a:noFill/>
              <a:round/>
              <a:headEnd/>
              <a:tailEnd/>
            </a:ln>
          </p:spPr>
          <p:txBody>
            <a:bodyPr wrap="none" anchor="ctr"/>
            <a:lstStyle/>
            <a:p>
              <a:endParaRPr lang="zh-CN" altLang="en-US"/>
            </a:p>
          </p:txBody>
        </p:sp>
        <p:sp>
          <p:nvSpPr>
            <p:cNvPr id="61488" name="Oval 39"/>
            <p:cNvSpPr>
              <a:spLocks noChangeArrowheads="1"/>
            </p:cNvSpPr>
            <p:nvPr/>
          </p:nvSpPr>
          <p:spPr bwMode="auto">
            <a:xfrm>
              <a:off x="1335" y="2535"/>
              <a:ext cx="258" cy="240"/>
            </a:xfrm>
            <a:prstGeom prst="ellipse">
              <a:avLst/>
            </a:prstGeom>
            <a:gradFill rotWithShape="0">
              <a:gsLst>
                <a:gs pos="0">
                  <a:srgbClr val="FFCC00"/>
                </a:gs>
                <a:gs pos="100000">
                  <a:srgbClr val="8F7200"/>
                </a:gs>
              </a:gsLst>
              <a:path path="shape">
                <a:fillToRect l="50000" t="50000" r="50000" b="50000"/>
              </a:path>
            </a:gradFill>
            <a:ln w="12700">
              <a:noFill/>
              <a:round/>
              <a:headEnd/>
              <a:tailEnd/>
            </a:ln>
          </p:spPr>
          <p:txBody>
            <a:bodyPr wrap="none" anchor="ctr"/>
            <a:lstStyle/>
            <a:p>
              <a:endParaRPr lang="zh-CN" altLang="en-US"/>
            </a:p>
          </p:txBody>
        </p:sp>
        <p:sp>
          <p:nvSpPr>
            <p:cNvPr id="61489" name="Oval 40"/>
            <p:cNvSpPr>
              <a:spLocks noChangeArrowheads="1"/>
            </p:cNvSpPr>
            <p:nvPr/>
          </p:nvSpPr>
          <p:spPr bwMode="auto">
            <a:xfrm>
              <a:off x="1344" y="2534"/>
              <a:ext cx="240" cy="240"/>
            </a:xfrm>
            <a:prstGeom prst="ellipse">
              <a:avLst/>
            </a:prstGeom>
            <a:solidFill>
              <a:srgbClr val="656709">
                <a:alpha val="50195"/>
              </a:srgbClr>
            </a:solidFill>
            <a:ln w="9525">
              <a:solidFill>
                <a:schemeClr val="tx1"/>
              </a:solidFill>
              <a:round/>
              <a:headEnd/>
              <a:tailEnd/>
            </a:ln>
          </p:spPr>
          <p:txBody>
            <a:bodyPr wrap="none" anchor="ctr"/>
            <a:lstStyle/>
            <a:p>
              <a:endParaRPr lang="zh-CN" altLang="en-US"/>
            </a:p>
          </p:txBody>
        </p:sp>
      </p:grpSp>
      <p:graphicFrame>
        <p:nvGraphicFramePr>
          <p:cNvPr id="51241" name="Object 41"/>
          <p:cNvGraphicFramePr>
            <a:graphicFrameLocks noChangeAspect="1"/>
          </p:cNvGraphicFramePr>
          <p:nvPr/>
        </p:nvGraphicFramePr>
        <p:xfrm>
          <a:off x="4876800" y="3406775"/>
          <a:ext cx="2895600" cy="633413"/>
        </p:xfrm>
        <a:graphic>
          <a:graphicData uri="http://schemas.openxmlformats.org/presentationml/2006/ole">
            <p:oleObj spid="_x0000_s76807" name="Equation" r:id="rId8" imgW="1574640" imgH="253800" progId="">
              <p:embed/>
            </p:oleObj>
          </a:graphicData>
        </a:graphic>
      </p:graphicFrame>
      <p:graphicFrame>
        <p:nvGraphicFramePr>
          <p:cNvPr id="51242" name="Object 42"/>
          <p:cNvGraphicFramePr>
            <a:graphicFrameLocks noChangeAspect="1"/>
          </p:cNvGraphicFramePr>
          <p:nvPr/>
        </p:nvGraphicFramePr>
        <p:xfrm>
          <a:off x="4953000" y="4254500"/>
          <a:ext cx="2209800" cy="546100"/>
        </p:xfrm>
        <a:graphic>
          <a:graphicData uri="http://schemas.openxmlformats.org/presentationml/2006/ole">
            <p:oleObj spid="_x0000_s76808" name="Equation" r:id="rId9" imgW="1803240" imgH="406080" progId="">
              <p:embed/>
            </p:oleObj>
          </a:graphicData>
        </a:graphic>
      </p:graphicFrame>
      <p:graphicFrame>
        <p:nvGraphicFramePr>
          <p:cNvPr id="51243" name="Object 43"/>
          <p:cNvGraphicFramePr>
            <a:graphicFrameLocks noChangeAspect="1"/>
          </p:cNvGraphicFramePr>
          <p:nvPr/>
        </p:nvGraphicFramePr>
        <p:xfrm>
          <a:off x="4876800" y="4876800"/>
          <a:ext cx="2667000" cy="1104900"/>
        </p:xfrm>
        <a:graphic>
          <a:graphicData uri="http://schemas.openxmlformats.org/presentationml/2006/ole">
            <p:oleObj spid="_x0000_s76809" name="Equation" r:id="rId10" imgW="1549080" imgH="825480" progId="">
              <p:embed/>
            </p:oleObj>
          </a:graphicData>
        </a:graphic>
      </p:graphicFrame>
      <p:grpSp>
        <p:nvGrpSpPr>
          <p:cNvPr id="4" name="Group 44"/>
          <p:cNvGrpSpPr>
            <a:grpSpLocks/>
          </p:cNvGrpSpPr>
          <p:nvPr/>
        </p:nvGrpSpPr>
        <p:grpSpPr bwMode="auto">
          <a:xfrm>
            <a:off x="990600" y="5489575"/>
            <a:ext cx="3429000" cy="530225"/>
            <a:chOff x="384" y="3501"/>
            <a:chExt cx="2160" cy="339"/>
          </a:xfrm>
        </p:grpSpPr>
        <p:sp>
          <p:nvSpPr>
            <p:cNvPr id="61477" name="AutoShape 45"/>
            <p:cNvSpPr>
              <a:spLocks noChangeArrowheads="1"/>
            </p:cNvSpPr>
            <p:nvPr/>
          </p:nvSpPr>
          <p:spPr bwMode="auto">
            <a:xfrm rot="5369656">
              <a:off x="1342" y="2591"/>
              <a:ext cx="195" cy="2016"/>
            </a:xfrm>
            <a:prstGeom prst="moon">
              <a:avLst>
                <a:gd name="adj" fmla="val 87500"/>
              </a:avLst>
            </a:prstGeom>
            <a:solidFill>
              <a:srgbClr val="F4F698">
                <a:alpha val="50195"/>
              </a:srgbClr>
            </a:solidFill>
            <a:ln w="9525">
              <a:solidFill>
                <a:srgbClr val="000000"/>
              </a:solidFill>
              <a:miter lim="800000"/>
              <a:headEnd/>
              <a:tailEnd/>
            </a:ln>
          </p:spPr>
          <p:txBody>
            <a:bodyPr wrap="none" anchor="ctr"/>
            <a:lstStyle/>
            <a:p>
              <a:endParaRPr lang="zh-CN" altLang="en-US"/>
            </a:p>
          </p:txBody>
        </p:sp>
        <p:sp>
          <p:nvSpPr>
            <p:cNvPr id="61478" name="Rectangle 46"/>
            <p:cNvSpPr>
              <a:spLocks noChangeArrowheads="1"/>
            </p:cNvSpPr>
            <p:nvPr/>
          </p:nvSpPr>
          <p:spPr bwMode="auto">
            <a:xfrm>
              <a:off x="384" y="3648"/>
              <a:ext cx="2160" cy="192"/>
            </a:xfrm>
            <a:prstGeom prst="rect">
              <a:avLst/>
            </a:prstGeom>
            <a:solidFill>
              <a:srgbClr val="B8FCFC"/>
            </a:solidFill>
            <a:ln w="9525">
              <a:solidFill>
                <a:srgbClr val="000000"/>
              </a:solidFill>
              <a:miter lim="800000"/>
              <a:headEnd/>
              <a:tailEnd/>
            </a:ln>
          </p:spPr>
          <p:txBody>
            <a:bodyPr wrap="none" anchor="ctr"/>
            <a:lstStyle/>
            <a:p>
              <a:endParaRPr lang="zh-CN" altLang="en-US"/>
            </a:p>
          </p:txBody>
        </p:sp>
      </p:grpSp>
      <p:grpSp>
        <p:nvGrpSpPr>
          <p:cNvPr id="5" name="Group 47"/>
          <p:cNvGrpSpPr>
            <a:grpSpLocks/>
          </p:cNvGrpSpPr>
          <p:nvPr/>
        </p:nvGrpSpPr>
        <p:grpSpPr bwMode="auto">
          <a:xfrm>
            <a:off x="4876800" y="990600"/>
            <a:ext cx="2209800" cy="762000"/>
            <a:chOff x="336" y="2208"/>
            <a:chExt cx="1392" cy="480"/>
          </a:xfrm>
        </p:grpSpPr>
        <p:sp>
          <p:nvSpPr>
            <p:cNvPr id="51248" name="AutoShape 48"/>
            <p:cNvSpPr>
              <a:spLocks noChangeArrowheads="1"/>
            </p:cNvSpPr>
            <p:nvPr/>
          </p:nvSpPr>
          <p:spPr bwMode="auto">
            <a:xfrm>
              <a:off x="336" y="2208"/>
              <a:ext cx="768" cy="480"/>
            </a:xfrm>
            <a:prstGeom prst="horizontalScroll">
              <a:avLst>
                <a:gd name="adj" fmla="val 11755"/>
              </a:avLst>
            </a:prstGeom>
            <a:solidFill>
              <a:schemeClr val="accent1"/>
            </a:solidFill>
            <a:ln w="9525">
              <a:solidFill>
                <a:schemeClr val="tx1"/>
              </a:solidFill>
              <a:round/>
              <a:headEnd/>
              <a:tailEnd/>
            </a:ln>
            <a:effectLst>
              <a:outerShdw dist="68392" dir="17508085" algn="ctr" rotWithShape="0">
                <a:schemeClr val="tx2"/>
              </a:outerShdw>
            </a:effectLst>
          </p:spPr>
          <p:txBody>
            <a:bodyPr wrap="none" anchor="ctr"/>
            <a:lstStyle/>
            <a:p>
              <a:pPr algn="ctr">
                <a:defRPr/>
              </a:pPr>
              <a:endParaRPr lang="zh-CN" altLang="zh-CN" sz="2800" b="1">
                <a:solidFill>
                  <a:srgbClr val="1C1C1C"/>
                </a:solidFill>
                <a:latin typeface="Times New Roman" pitchFamily="18" charset="0"/>
              </a:endParaRPr>
            </a:p>
          </p:txBody>
        </p:sp>
        <p:sp>
          <p:nvSpPr>
            <p:cNvPr id="61476" name="Text Box 49"/>
            <p:cNvSpPr txBox="1">
              <a:spLocks noChangeArrowheads="1"/>
            </p:cNvSpPr>
            <p:nvPr/>
          </p:nvSpPr>
          <p:spPr bwMode="auto">
            <a:xfrm>
              <a:off x="480" y="2256"/>
              <a:ext cx="1248" cy="365"/>
            </a:xfrm>
            <a:prstGeom prst="rect">
              <a:avLst/>
            </a:prstGeom>
            <a:noFill/>
            <a:ln w="9525">
              <a:noFill/>
              <a:miter lim="800000"/>
              <a:headEnd/>
              <a:tailEnd/>
            </a:ln>
          </p:spPr>
          <p:txBody>
            <a:bodyPr>
              <a:spAutoFit/>
            </a:bodyPr>
            <a:lstStyle/>
            <a:p>
              <a:r>
                <a:rPr lang="zh-CN" altLang="en-US" sz="3200" b="1">
                  <a:solidFill>
                    <a:srgbClr val="CC3300"/>
                  </a:solidFill>
                  <a:latin typeface="Times New Roman" pitchFamily="18" charset="0"/>
                </a:rPr>
                <a:t>讨论</a:t>
              </a:r>
            </a:p>
          </p:txBody>
        </p:sp>
      </p:grpSp>
      <p:grpSp>
        <p:nvGrpSpPr>
          <p:cNvPr id="6" name="Group 55"/>
          <p:cNvGrpSpPr>
            <a:grpSpLocks/>
          </p:cNvGrpSpPr>
          <p:nvPr/>
        </p:nvGrpSpPr>
        <p:grpSpPr bwMode="auto">
          <a:xfrm>
            <a:off x="4648200" y="1828800"/>
            <a:ext cx="4038600" cy="1371600"/>
            <a:chOff x="2928" y="1152"/>
            <a:chExt cx="2544" cy="864"/>
          </a:xfrm>
        </p:grpSpPr>
        <p:sp>
          <p:nvSpPr>
            <p:cNvPr id="51251" name="Rectangle 51"/>
            <p:cNvSpPr>
              <a:spLocks noChangeArrowheads="1"/>
            </p:cNvSpPr>
            <p:nvPr/>
          </p:nvSpPr>
          <p:spPr bwMode="auto">
            <a:xfrm>
              <a:off x="2976" y="1200"/>
              <a:ext cx="2448" cy="816"/>
            </a:xfrm>
            <a:prstGeom prst="rect">
              <a:avLst/>
            </a:prstGeom>
            <a:gradFill rotWithShape="0">
              <a:gsLst>
                <a:gs pos="0">
                  <a:schemeClr val="accent1"/>
                </a:gs>
                <a:gs pos="50000">
                  <a:schemeClr val="bg1"/>
                </a:gs>
                <a:gs pos="100000">
                  <a:schemeClr val="accent1"/>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61474" name="Text Box 52"/>
            <p:cNvSpPr txBox="1">
              <a:spLocks noChangeArrowheads="1"/>
            </p:cNvSpPr>
            <p:nvPr/>
          </p:nvSpPr>
          <p:spPr bwMode="auto">
            <a:xfrm>
              <a:off x="2928" y="1152"/>
              <a:ext cx="2544" cy="794"/>
            </a:xfrm>
            <a:prstGeom prst="rect">
              <a:avLst/>
            </a:prstGeom>
            <a:noFill/>
            <a:ln w="9525">
              <a:noFill/>
              <a:miter lim="800000"/>
              <a:headEnd/>
              <a:tailEnd/>
            </a:ln>
          </p:spPr>
          <p:txBody>
            <a:bodyPr>
              <a:spAutoFit/>
            </a:bodyPr>
            <a:lstStyle/>
            <a:p>
              <a:pPr>
                <a:lnSpc>
                  <a:spcPct val="120000"/>
                </a:lnSpc>
                <a:spcBef>
                  <a:spcPct val="50000"/>
                </a:spcBef>
              </a:pPr>
              <a:r>
                <a:rPr lang="zh-CN" altLang="en-US" sz="3200" b="1">
                  <a:solidFill>
                    <a:srgbClr val="040000"/>
                  </a:solidFill>
                  <a:latin typeface="Times New Roman" pitchFamily="18" charset="0"/>
                </a:rPr>
                <a:t>油滴展开时，条纹间距变大，条纹数减少</a:t>
              </a:r>
            </a:p>
          </p:txBody>
        </p:sp>
      </p:grpSp>
      <p:sp>
        <p:nvSpPr>
          <p:cNvPr id="61470" name="Line 56"/>
          <p:cNvSpPr>
            <a:spLocks noChangeShapeType="1"/>
          </p:cNvSpPr>
          <p:nvPr/>
        </p:nvSpPr>
        <p:spPr bwMode="auto">
          <a:xfrm flipV="1">
            <a:off x="1371600" y="1828800"/>
            <a:ext cx="0" cy="457200"/>
          </a:xfrm>
          <a:prstGeom prst="line">
            <a:avLst/>
          </a:prstGeom>
          <a:noFill/>
          <a:ln w="9525">
            <a:solidFill>
              <a:srgbClr val="FF0066"/>
            </a:solidFill>
            <a:round/>
            <a:headEnd type="triangle" w="sm" len="lg"/>
            <a:tailEnd type="triangle" w="sm" len="lg"/>
          </a:ln>
        </p:spPr>
        <p:txBody>
          <a:bodyPr wrap="none" anchor="ctr"/>
          <a:lstStyle/>
          <a:p>
            <a:endParaRPr lang="zh-CN" altLang="en-US"/>
          </a:p>
        </p:txBody>
      </p:sp>
      <p:sp>
        <p:nvSpPr>
          <p:cNvPr id="53"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61472"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51241"/>
                                        </p:tgtEl>
                                        <p:attrNameLst>
                                          <p:attrName>style.visibility</p:attrName>
                                        </p:attrNameLst>
                                      </p:cBhvr>
                                      <p:to>
                                        <p:strVal val="visible"/>
                                      </p:to>
                                    </p:set>
                                    <p:animEffect transition="in" filter="blinds(vertical)">
                                      <p:cBhvr>
                                        <p:cTn id="12" dur="500"/>
                                        <p:tgtEl>
                                          <p:spTgt spid="5124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51242"/>
                                        </p:tgtEl>
                                        <p:attrNameLst>
                                          <p:attrName>style.visibility</p:attrName>
                                        </p:attrNameLst>
                                      </p:cBhvr>
                                      <p:to>
                                        <p:strVal val="visible"/>
                                      </p:to>
                                    </p:set>
                                    <p:animEffect transition="in" filter="blinds(vertical)">
                                      <p:cBhvr>
                                        <p:cTn id="17" dur="500"/>
                                        <p:tgtEl>
                                          <p:spTgt spid="5124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51243"/>
                                        </p:tgtEl>
                                        <p:attrNameLst>
                                          <p:attrName>style.visibility</p:attrName>
                                        </p:attrNameLst>
                                      </p:cBhvr>
                                      <p:to>
                                        <p:strVal val="visible"/>
                                      </p:to>
                                    </p:set>
                                    <p:animEffect transition="in" filter="blinds(vertical)">
                                      <p:cBhvr>
                                        <p:cTn id="22" dur="500"/>
                                        <p:tgtEl>
                                          <p:spTgt spid="51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灯片编号占位符 1"/>
          <p:cNvSpPr>
            <a:spLocks noGrp="1"/>
          </p:cNvSpPr>
          <p:nvPr>
            <p:ph type="sldNum" sz="quarter" idx="10"/>
          </p:nvPr>
        </p:nvSpPr>
        <p:spPr>
          <a:noFill/>
        </p:spPr>
        <p:txBody>
          <a:bodyPr/>
          <a:lstStyle/>
          <a:p>
            <a:fld id="{7B4DF05F-165F-4006-86B8-0AA29496AFEC}" type="slidenum">
              <a:rPr lang="en-US" altLang="zh-CN" smtClean="0"/>
              <a:pPr/>
              <a:t>83</a:t>
            </a:fld>
            <a:endParaRPr lang="en-US" altLang="zh-CN" smtClean="0"/>
          </a:p>
        </p:txBody>
      </p:sp>
      <p:sp>
        <p:nvSpPr>
          <p:cNvPr id="52226" name="Text Box 2"/>
          <p:cNvSpPr txBox="1">
            <a:spLocks noChangeArrowheads="1"/>
          </p:cNvSpPr>
          <p:nvPr/>
        </p:nvSpPr>
        <p:spPr bwMode="auto">
          <a:xfrm>
            <a:off x="762000" y="882650"/>
            <a:ext cx="3200400" cy="641350"/>
          </a:xfrm>
          <a:prstGeom prst="rect">
            <a:avLst/>
          </a:prstGeom>
          <a:noFill/>
          <a:ln w="9525">
            <a:noFill/>
            <a:miter lim="800000"/>
            <a:headEnd/>
            <a:tailEnd/>
          </a:ln>
          <a:effectLst/>
        </p:spPr>
        <p:txBody>
          <a:bodyPr>
            <a:spAutoFit/>
          </a:bodyPr>
          <a:lstStyle/>
          <a:p>
            <a:pPr>
              <a:spcBef>
                <a:spcPct val="50000"/>
              </a:spcBef>
              <a:buFontTx/>
              <a:buBlip>
                <a:blip r:embed="rId3"/>
              </a:buBlip>
              <a:defRPr/>
            </a:pPr>
            <a:r>
              <a:rPr lang="zh-CN" altLang="en-US" sz="3600" b="1">
                <a:solidFill>
                  <a:srgbClr val="CC0000"/>
                </a:solidFill>
                <a:effectLst>
                  <a:outerShdw blurRad="38100" dist="38100" dir="2700000" algn="tl">
                    <a:srgbClr val="C0C0C0"/>
                  </a:outerShdw>
                </a:effectLst>
                <a:latin typeface="Times New Roman" pitchFamily="18" charset="0"/>
              </a:rPr>
              <a:t>　总结</a:t>
            </a:r>
          </a:p>
        </p:txBody>
      </p:sp>
      <p:sp>
        <p:nvSpPr>
          <p:cNvPr id="52227" name="Text Box 3"/>
          <p:cNvSpPr txBox="1">
            <a:spLocks noChangeArrowheads="1"/>
          </p:cNvSpPr>
          <p:nvPr/>
        </p:nvSpPr>
        <p:spPr bwMode="auto">
          <a:xfrm>
            <a:off x="685800" y="1558925"/>
            <a:ext cx="8077200" cy="1260475"/>
          </a:xfrm>
          <a:prstGeom prst="rect">
            <a:avLst/>
          </a:prstGeom>
          <a:noFill/>
          <a:ln w="9525">
            <a:noFill/>
            <a:miter lim="800000"/>
            <a:headEnd/>
            <a:tailEnd/>
          </a:ln>
        </p:spPr>
        <p:txBody>
          <a:bodyPr>
            <a:spAutoFit/>
          </a:bodyPr>
          <a:lstStyle/>
          <a:p>
            <a:pPr>
              <a:lnSpc>
                <a:spcPct val="120000"/>
              </a:lnSpc>
              <a:spcBef>
                <a:spcPct val="50000"/>
              </a:spcBef>
            </a:pPr>
            <a:r>
              <a:rPr lang="zh-CN" altLang="en-US" sz="3200" b="1">
                <a:solidFill>
                  <a:srgbClr val="000000"/>
                </a:solidFill>
                <a:latin typeface="Times New Roman" pitchFamily="18" charset="0"/>
              </a:rPr>
              <a:t>　</a:t>
            </a:r>
            <a:r>
              <a:rPr lang="zh-CN" altLang="en-US" sz="3200" b="1">
                <a:solidFill>
                  <a:srgbClr val="CC0000"/>
                </a:solidFill>
                <a:latin typeface="Times New Roman" pitchFamily="18" charset="0"/>
              </a:rPr>
              <a:t>   </a:t>
            </a: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1</a:t>
            </a:r>
            <a:r>
              <a:rPr lang="en-US" altLang="zh-CN" sz="3200" b="1">
                <a:solidFill>
                  <a:srgbClr val="CC0000"/>
                </a:solidFill>
                <a:latin typeface="宋体" pitchFamily="2" charset="-122"/>
              </a:rPr>
              <a:t>)</a:t>
            </a:r>
            <a:r>
              <a:rPr lang="zh-CN" altLang="en-US" sz="3200" b="1">
                <a:solidFill>
                  <a:srgbClr val="000000"/>
                </a:solidFill>
                <a:latin typeface="Times New Roman" pitchFamily="18" charset="0"/>
              </a:rPr>
              <a:t>干涉条纹为光程差相同的点的轨迹，即厚度相等的点的轨迹</a:t>
            </a:r>
            <a:r>
              <a:rPr lang="en-US" altLang="zh-CN" sz="3200" b="1">
                <a:solidFill>
                  <a:srgbClr val="000000"/>
                </a:solidFill>
                <a:latin typeface="Times New Roman" pitchFamily="18" charset="0"/>
              </a:rPr>
              <a:t>.</a:t>
            </a:r>
          </a:p>
        </p:txBody>
      </p:sp>
      <p:graphicFrame>
        <p:nvGraphicFramePr>
          <p:cNvPr id="80896" name="Object 0"/>
          <p:cNvGraphicFramePr>
            <a:graphicFrameLocks noChangeAspect="1"/>
          </p:cNvGraphicFramePr>
          <p:nvPr/>
        </p:nvGraphicFramePr>
        <p:xfrm>
          <a:off x="6283325" y="2768600"/>
          <a:ext cx="1241425" cy="495300"/>
        </p:xfrm>
        <a:graphic>
          <a:graphicData uri="http://schemas.openxmlformats.org/presentationml/2006/ole">
            <p:oleObj spid="_x0000_s77826" name="公式" r:id="rId4" imgW="419040" imgH="177480" progId="">
              <p:embed/>
            </p:oleObj>
          </a:graphicData>
        </a:graphic>
      </p:graphicFrame>
      <p:graphicFrame>
        <p:nvGraphicFramePr>
          <p:cNvPr id="80897" name="Object 1"/>
          <p:cNvGraphicFramePr>
            <a:graphicFrameLocks noChangeAspect="1"/>
          </p:cNvGraphicFramePr>
          <p:nvPr/>
        </p:nvGraphicFramePr>
        <p:xfrm>
          <a:off x="6346825" y="3954463"/>
          <a:ext cx="1393825" cy="920750"/>
        </p:xfrm>
        <a:graphic>
          <a:graphicData uri="http://schemas.openxmlformats.org/presentationml/2006/ole">
            <p:oleObj spid="_x0000_s77827" name="公式" r:id="rId5" imgW="571320" imgH="393480" progId="">
              <p:embed/>
            </p:oleObj>
          </a:graphicData>
        </a:graphic>
      </p:graphicFrame>
      <p:grpSp>
        <p:nvGrpSpPr>
          <p:cNvPr id="2" name="Group 6"/>
          <p:cNvGrpSpPr>
            <a:grpSpLocks/>
          </p:cNvGrpSpPr>
          <p:nvPr/>
        </p:nvGrpSpPr>
        <p:grpSpPr bwMode="auto">
          <a:xfrm>
            <a:off x="1066800" y="3048000"/>
            <a:ext cx="4114800" cy="2971800"/>
            <a:chOff x="672" y="1920"/>
            <a:chExt cx="2592" cy="1872"/>
          </a:xfrm>
        </p:grpSpPr>
        <p:sp>
          <p:nvSpPr>
            <p:cNvPr id="62482" name="Rectangle 7"/>
            <p:cNvSpPr>
              <a:spLocks noChangeArrowheads="1"/>
            </p:cNvSpPr>
            <p:nvPr/>
          </p:nvSpPr>
          <p:spPr bwMode="auto">
            <a:xfrm>
              <a:off x="672" y="1920"/>
              <a:ext cx="2592" cy="1872"/>
            </a:xfrm>
            <a:prstGeom prst="rect">
              <a:avLst/>
            </a:prstGeom>
            <a:solidFill>
              <a:schemeClr val="bg1"/>
            </a:solidFill>
            <a:ln w="9525">
              <a:solidFill>
                <a:srgbClr val="006666"/>
              </a:solidFill>
              <a:miter lim="800000"/>
              <a:headEnd/>
              <a:tailEnd/>
            </a:ln>
          </p:spPr>
          <p:txBody>
            <a:bodyPr wrap="none" anchor="ctr"/>
            <a:lstStyle/>
            <a:p>
              <a:endParaRPr lang="zh-CN" altLang="en-US"/>
            </a:p>
          </p:txBody>
        </p:sp>
        <p:sp>
          <p:nvSpPr>
            <p:cNvPr id="62483" name="Rectangle 8"/>
            <p:cNvSpPr>
              <a:spLocks noChangeArrowheads="1"/>
            </p:cNvSpPr>
            <p:nvPr/>
          </p:nvSpPr>
          <p:spPr bwMode="auto">
            <a:xfrm>
              <a:off x="925" y="2786"/>
              <a:ext cx="2056" cy="140"/>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62484" name="Rectangle 9"/>
            <p:cNvSpPr>
              <a:spLocks noChangeArrowheads="1"/>
            </p:cNvSpPr>
            <p:nvPr/>
          </p:nvSpPr>
          <p:spPr bwMode="auto">
            <a:xfrm rot="-548696">
              <a:off x="899" y="2468"/>
              <a:ext cx="2054" cy="141"/>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grpSp>
          <p:nvGrpSpPr>
            <p:cNvPr id="3" name="Group 10"/>
            <p:cNvGrpSpPr>
              <a:grpSpLocks/>
            </p:cNvGrpSpPr>
            <p:nvPr/>
          </p:nvGrpSpPr>
          <p:grpSpPr bwMode="auto">
            <a:xfrm>
              <a:off x="925" y="2998"/>
              <a:ext cx="2027" cy="371"/>
              <a:chOff x="1056" y="3072"/>
              <a:chExt cx="1920" cy="336"/>
            </a:xfrm>
          </p:grpSpPr>
          <p:sp>
            <p:nvSpPr>
              <p:cNvPr id="62486" name="Rectangle 11"/>
              <p:cNvSpPr>
                <a:spLocks noChangeArrowheads="1"/>
              </p:cNvSpPr>
              <p:nvPr/>
            </p:nvSpPr>
            <p:spPr bwMode="auto">
              <a:xfrm>
                <a:off x="1056" y="3072"/>
                <a:ext cx="1885" cy="334"/>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62487" name="Rectangle 12"/>
              <p:cNvSpPr>
                <a:spLocks noChangeArrowheads="1"/>
              </p:cNvSpPr>
              <p:nvPr/>
            </p:nvSpPr>
            <p:spPr bwMode="auto">
              <a:xfrm>
                <a:off x="1622" y="3073"/>
                <a:ext cx="89" cy="334"/>
              </a:xfrm>
              <a:prstGeom prst="rect">
                <a:avLst/>
              </a:prstGeom>
              <a:solidFill>
                <a:schemeClr val="tx2"/>
              </a:solidFill>
              <a:ln w="12700">
                <a:solidFill>
                  <a:schemeClr val="tx1"/>
                </a:solidFill>
                <a:miter lim="800000"/>
                <a:headEnd/>
                <a:tailEnd/>
              </a:ln>
            </p:spPr>
            <p:txBody>
              <a:bodyPr wrap="none" anchor="ctr"/>
              <a:lstStyle/>
              <a:p>
                <a:endParaRPr lang="zh-CN" altLang="en-US"/>
              </a:p>
            </p:txBody>
          </p:sp>
          <p:sp>
            <p:nvSpPr>
              <p:cNvPr id="62488" name="Rectangle 13"/>
              <p:cNvSpPr>
                <a:spLocks noChangeArrowheads="1"/>
              </p:cNvSpPr>
              <p:nvPr/>
            </p:nvSpPr>
            <p:spPr bwMode="auto">
              <a:xfrm>
                <a:off x="1435" y="3073"/>
                <a:ext cx="89" cy="334"/>
              </a:xfrm>
              <a:prstGeom prst="rect">
                <a:avLst/>
              </a:prstGeom>
              <a:solidFill>
                <a:schemeClr val="tx2"/>
              </a:solidFill>
              <a:ln w="12700">
                <a:solidFill>
                  <a:schemeClr val="tx1"/>
                </a:solidFill>
                <a:miter lim="800000"/>
                <a:headEnd/>
                <a:tailEnd/>
              </a:ln>
            </p:spPr>
            <p:txBody>
              <a:bodyPr wrap="none" anchor="ctr"/>
              <a:lstStyle/>
              <a:p>
                <a:endParaRPr lang="zh-CN" altLang="en-US"/>
              </a:p>
            </p:txBody>
          </p:sp>
          <p:sp>
            <p:nvSpPr>
              <p:cNvPr id="62489" name="Rectangle 14"/>
              <p:cNvSpPr>
                <a:spLocks noChangeArrowheads="1"/>
              </p:cNvSpPr>
              <p:nvPr/>
            </p:nvSpPr>
            <p:spPr bwMode="auto">
              <a:xfrm>
                <a:off x="1058" y="3073"/>
                <a:ext cx="90" cy="334"/>
              </a:xfrm>
              <a:prstGeom prst="rect">
                <a:avLst/>
              </a:prstGeom>
              <a:solidFill>
                <a:schemeClr val="tx2"/>
              </a:solidFill>
              <a:ln w="12700">
                <a:solidFill>
                  <a:schemeClr val="tx1"/>
                </a:solidFill>
                <a:miter lim="800000"/>
                <a:headEnd/>
                <a:tailEnd/>
              </a:ln>
            </p:spPr>
            <p:txBody>
              <a:bodyPr wrap="none" anchor="ctr"/>
              <a:lstStyle/>
              <a:p>
                <a:endParaRPr lang="zh-CN" altLang="en-US"/>
              </a:p>
            </p:txBody>
          </p:sp>
          <p:sp>
            <p:nvSpPr>
              <p:cNvPr id="62490" name="Rectangle 15"/>
              <p:cNvSpPr>
                <a:spLocks noChangeArrowheads="1"/>
              </p:cNvSpPr>
              <p:nvPr/>
            </p:nvSpPr>
            <p:spPr bwMode="auto">
              <a:xfrm>
                <a:off x="1810" y="3073"/>
                <a:ext cx="89" cy="334"/>
              </a:xfrm>
              <a:prstGeom prst="rect">
                <a:avLst/>
              </a:prstGeom>
              <a:solidFill>
                <a:schemeClr val="tx2"/>
              </a:solidFill>
              <a:ln w="12700">
                <a:solidFill>
                  <a:schemeClr val="tx1"/>
                </a:solidFill>
                <a:miter lim="800000"/>
                <a:headEnd/>
                <a:tailEnd/>
              </a:ln>
            </p:spPr>
            <p:txBody>
              <a:bodyPr wrap="none" anchor="ctr"/>
              <a:lstStyle/>
              <a:p>
                <a:endParaRPr lang="zh-CN" altLang="en-US"/>
              </a:p>
            </p:txBody>
          </p:sp>
          <p:sp>
            <p:nvSpPr>
              <p:cNvPr id="62491" name="Rectangle 16"/>
              <p:cNvSpPr>
                <a:spLocks noChangeArrowheads="1"/>
              </p:cNvSpPr>
              <p:nvPr/>
            </p:nvSpPr>
            <p:spPr bwMode="auto">
              <a:xfrm>
                <a:off x="1246" y="3073"/>
                <a:ext cx="89" cy="334"/>
              </a:xfrm>
              <a:prstGeom prst="rect">
                <a:avLst/>
              </a:prstGeom>
              <a:solidFill>
                <a:schemeClr val="tx2"/>
              </a:solidFill>
              <a:ln w="12700">
                <a:solidFill>
                  <a:schemeClr val="tx1"/>
                </a:solidFill>
                <a:miter lim="800000"/>
                <a:headEnd/>
                <a:tailEnd/>
              </a:ln>
            </p:spPr>
            <p:txBody>
              <a:bodyPr wrap="none" anchor="ctr"/>
              <a:lstStyle/>
              <a:p>
                <a:endParaRPr lang="zh-CN" altLang="en-US"/>
              </a:p>
            </p:txBody>
          </p:sp>
          <p:sp>
            <p:nvSpPr>
              <p:cNvPr id="62492" name="Rectangle 17"/>
              <p:cNvSpPr>
                <a:spLocks noChangeArrowheads="1"/>
              </p:cNvSpPr>
              <p:nvPr/>
            </p:nvSpPr>
            <p:spPr bwMode="auto">
              <a:xfrm>
                <a:off x="1998" y="3073"/>
                <a:ext cx="89" cy="334"/>
              </a:xfrm>
              <a:prstGeom prst="rect">
                <a:avLst/>
              </a:prstGeom>
              <a:solidFill>
                <a:schemeClr val="tx2"/>
              </a:solidFill>
              <a:ln w="12700">
                <a:solidFill>
                  <a:schemeClr val="tx1"/>
                </a:solidFill>
                <a:miter lim="800000"/>
                <a:headEnd/>
                <a:tailEnd/>
              </a:ln>
            </p:spPr>
            <p:txBody>
              <a:bodyPr wrap="none" anchor="ctr"/>
              <a:lstStyle/>
              <a:p>
                <a:endParaRPr lang="zh-CN" altLang="en-US"/>
              </a:p>
            </p:txBody>
          </p:sp>
          <p:sp>
            <p:nvSpPr>
              <p:cNvPr id="62493" name="Rectangle 18"/>
              <p:cNvSpPr>
                <a:spLocks noChangeArrowheads="1"/>
              </p:cNvSpPr>
              <p:nvPr/>
            </p:nvSpPr>
            <p:spPr bwMode="auto">
              <a:xfrm>
                <a:off x="2186" y="3073"/>
                <a:ext cx="89" cy="334"/>
              </a:xfrm>
              <a:prstGeom prst="rect">
                <a:avLst/>
              </a:prstGeom>
              <a:solidFill>
                <a:schemeClr val="tx2"/>
              </a:solidFill>
              <a:ln w="12700">
                <a:solidFill>
                  <a:schemeClr val="tx1"/>
                </a:solidFill>
                <a:miter lim="800000"/>
                <a:headEnd/>
                <a:tailEnd/>
              </a:ln>
            </p:spPr>
            <p:txBody>
              <a:bodyPr wrap="none" anchor="ctr"/>
              <a:lstStyle/>
              <a:p>
                <a:endParaRPr lang="zh-CN" altLang="en-US"/>
              </a:p>
            </p:txBody>
          </p:sp>
          <p:sp>
            <p:nvSpPr>
              <p:cNvPr id="62494" name="Rectangle 19"/>
              <p:cNvSpPr>
                <a:spLocks noChangeArrowheads="1"/>
              </p:cNvSpPr>
              <p:nvPr/>
            </p:nvSpPr>
            <p:spPr bwMode="auto">
              <a:xfrm>
                <a:off x="2374" y="3073"/>
                <a:ext cx="89" cy="334"/>
              </a:xfrm>
              <a:prstGeom prst="rect">
                <a:avLst/>
              </a:prstGeom>
              <a:solidFill>
                <a:schemeClr val="tx2"/>
              </a:solidFill>
              <a:ln w="12700">
                <a:solidFill>
                  <a:schemeClr val="tx1"/>
                </a:solidFill>
                <a:miter lim="800000"/>
                <a:headEnd/>
                <a:tailEnd/>
              </a:ln>
            </p:spPr>
            <p:txBody>
              <a:bodyPr wrap="none" anchor="ctr"/>
              <a:lstStyle/>
              <a:p>
                <a:endParaRPr lang="zh-CN" altLang="en-US"/>
              </a:p>
            </p:txBody>
          </p:sp>
          <p:sp>
            <p:nvSpPr>
              <p:cNvPr id="62495" name="Rectangle 20"/>
              <p:cNvSpPr>
                <a:spLocks noChangeArrowheads="1"/>
              </p:cNvSpPr>
              <p:nvPr/>
            </p:nvSpPr>
            <p:spPr bwMode="auto">
              <a:xfrm>
                <a:off x="2561" y="3073"/>
                <a:ext cx="89" cy="334"/>
              </a:xfrm>
              <a:prstGeom prst="rect">
                <a:avLst/>
              </a:prstGeom>
              <a:solidFill>
                <a:schemeClr val="tx2"/>
              </a:solidFill>
              <a:ln w="12700">
                <a:solidFill>
                  <a:schemeClr val="tx1"/>
                </a:solidFill>
                <a:miter lim="800000"/>
                <a:headEnd/>
                <a:tailEnd/>
              </a:ln>
            </p:spPr>
            <p:txBody>
              <a:bodyPr wrap="none" anchor="ctr"/>
              <a:lstStyle/>
              <a:p>
                <a:endParaRPr lang="zh-CN" altLang="en-US"/>
              </a:p>
            </p:txBody>
          </p:sp>
          <p:grpSp>
            <p:nvGrpSpPr>
              <p:cNvPr id="4" name="Group 21"/>
              <p:cNvGrpSpPr>
                <a:grpSpLocks/>
              </p:cNvGrpSpPr>
              <p:nvPr/>
            </p:nvGrpSpPr>
            <p:grpSpPr bwMode="auto">
              <a:xfrm>
                <a:off x="2332" y="3072"/>
                <a:ext cx="326" cy="336"/>
                <a:chOff x="192" y="3168"/>
                <a:chExt cx="672" cy="480"/>
              </a:xfrm>
            </p:grpSpPr>
            <p:sp>
              <p:nvSpPr>
                <p:cNvPr id="62511" name="Rectangle 22"/>
                <p:cNvSpPr>
                  <a:spLocks noChangeArrowheads="1"/>
                </p:cNvSpPr>
                <p:nvPr/>
              </p:nvSpPr>
              <p:spPr bwMode="auto">
                <a:xfrm>
                  <a:off x="192" y="3168"/>
                  <a:ext cx="384" cy="480"/>
                </a:xfrm>
                <a:prstGeom prst="rect">
                  <a:avLst/>
                </a:prstGeom>
                <a:gradFill rotWithShape="0">
                  <a:gsLst>
                    <a:gs pos="0">
                      <a:srgbClr val="292910"/>
                    </a:gs>
                    <a:gs pos="100000">
                      <a:srgbClr val="FFFF61"/>
                    </a:gs>
                  </a:gsLst>
                  <a:lin ang="0" scaled="1"/>
                </a:gradFill>
                <a:ln w="9525">
                  <a:noFill/>
                  <a:miter lim="800000"/>
                  <a:headEnd/>
                  <a:tailEnd/>
                </a:ln>
              </p:spPr>
              <p:txBody>
                <a:bodyPr wrap="none" anchor="ctr"/>
                <a:lstStyle/>
                <a:p>
                  <a:endParaRPr lang="zh-CN" altLang="en-US"/>
                </a:p>
              </p:txBody>
            </p:sp>
            <p:sp>
              <p:nvSpPr>
                <p:cNvPr id="62512" name="Rectangle 23"/>
                <p:cNvSpPr>
                  <a:spLocks noChangeArrowheads="1"/>
                </p:cNvSpPr>
                <p:nvPr/>
              </p:nvSpPr>
              <p:spPr bwMode="auto">
                <a:xfrm>
                  <a:off x="480" y="3168"/>
                  <a:ext cx="384" cy="480"/>
                </a:xfrm>
                <a:prstGeom prst="rect">
                  <a:avLst/>
                </a:prstGeom>
                <a:gradFill rotWithShape="0">
                  <a:gsLst>
                    <a:gs pos="0">
                      <a:srgbClr val="FFFF61"/>
                    </a:gs>
                    <a:gs pos="100000">
                      <a:srgbClr val="292910"/>
                    </a:gs>
                  </a:gsLst>
                  <a:lin ang="0" scaled="1"/>
                </a:gradFill>
                <a:ln w="9525">
                  <a:noFill/>
                  <a:miter lim="800000"/>
                  <a:headEnd/>
                  <a:tailEnd/>
                </a:ln>
              </p:spPr>
              <p:txBody>
                <a:bodyPr wrap="none" anchor="ctr"/>
                <a:lstStyle/>
                <a:p>
                  <a:endParaRPr lang="zh-CN" altLang="en-US"/>
                </a:p>
              </p:txBody>
            </p:sp>
          </p:grpSp>
          <p:grpSp>
            <p:nvGrpSpPr>
              <p:cNvPr id="5" name="Group 24"/>
              <p:cNvGrpSpPr>
                <a:grpSpLocks/>
              </p:cNvGrpSpPr>
              <p:nvPr/>
            </p:nvGrpSpPr>
            <p:grpSpPr bwMode="auto">
              <a:xfrm>
                <a:off x="1375" y="3072"/>
                <a:ext cx="336" cy="336"/>
                <a:chOff x="192" y="3168"/>
                <a:chExt cx="672" cy="480"/>
              </a:xfrm>
            </p:grpSpPr>
            <p:sp>
              <p:nvSpPr>
                <p:cNvPr id="62509" name="Rectangle 25"/>
                <p:cNvSpPr>
                  <a:spLocks noChangeArrowheads="1"/>
                </p:cNvSpPr>
                <p:nvPr/>
              </p:nvSpPr>
              <p:spPr bwMode="auto">
                <a:xfrm>
                  <a:off x="192" y="3168"/>
                  <a:ext cx="384" cy="480"/>
                </a:xfrm>
                <a:prstGeom prst="rect">
                  <a:avLst/>
                </a:prstGeom>
                <a:gradFill rotWithShape="0">
                  <a:gsLst>
                    <a:gs pos="0">
                      <a:srgbClr val="292910"/>
                    </a:gs>
                    <a:gs pos="100000">
                      <a:srgbClr val="FFFF61"/>
                    </a:gs>
                  </a:gsLst>
                  <a:lin ang="0" scaled="1"/>
                </a:gradFill>
                <a:ln w="9525">
                  <a:noFill/>
                  <a:miter lim="800000"/>
                  <a:headEnd/>
                  <a:tailEnd/>
                </a:ln>
              </p:spPr>
              <p:txBody>
                <a:bodyPr wrap="none" anchor="ctr"/>
                <a:lstStyle/>
                <a:p>
                  <a:endParaRPr lang="zh-CN" altLang="en-US"/>
                </a:p>
              </p:txBody>
            </p:sp>
            <p:sp>
              <p:nvSpPr>
                <p:cNvPr id="62510" name="Rectangle 26"/>
                <p:cNvSpPr>
                  <a:spLocks noChangeArrowheads="1"/>
                </p:cNvSpPr>
                <p:nvPr/>
              </p:nvSpPr>
              <p:spPr bwMode="auto">
                <a:xfrm>
                  <a:off x="480" y="3168"/>
                  <a:ext cx="384" cy="480"/>
                </a:xfrm>
                <a:prstGeom prst="rect">
                  <a:avLst/>
                </a:prstGeom>
                <a:gradFill rotWithShape="0">
                  <a:gsLst>
                    <a:gs pos="0">
                      <a:srgbClr val="FFFF61"/>
                    </a:gs>
                    <a:gs pos="100000">
                      <a:srgbClr val="292910"/>
                    </a:gs>
                  </a:gsLst>
                  <a:lin ang="0" scaled="1"/>
                </a:gradFill>
                <a:ln w="9525">
                  <a:noFill/>
                  <a:miter lim="800000"/>
                  <a:headEnd/>
                  <a:tailEnd/>
                </a:ln>
              </p:spPr>
              <p:txBody>
                <a:bodyPr wrap="none" anchor="ctr"/>
                <a:lstStyle/>
                <a:p>
                  <a:endParaRPr lang="zh-CN" altLang="en-US"/>
                </a:p>
              </p:txBody>
            </p:sp>
          </p:grpSp>
          <p:grpSp>
            <p:nvGrpSpPr>
              <p:cNvPr id="6" name="Group 27"/>
              <p:cNvGrpSpPr>
                <a:grpSpLocks/>
              </p:cNvGrpSpPr>
              <p:nvPr/>
            </p:nvGrpSpPr>
            <p:grpSpPr bwMode="auto">
              <a:xfrm>
                <a:off x="1694" y="3072"/>
                <a:ext cx="335" cy="336"/>
                <a:chOff x="192" y="3168"/>
                <a:chExt cx="672" cy="480"/>
              </a:xfrm>
            </p:grpSpPr>
            <p:sp>
              <p:nvSpPr>
                <p:cNvPr id="62507" name="Rectangle 28"/>
                <p:cNvSpPr>
                  <a:spLocks noChangeArrowheads="1"/>
                </p:cNvSpPr>
                <p:nvPr/>
              </p:nvSpPr>
              <p:spPr bwMode="auto">
                <a:xfrm>
                  <a:off x="192" y="3168"/>
                  <a:ext cx="384" cy="480"/>
                </a:xfrm>
                <a:prstGeom prst="rect">
                  <a:avLst/>
                </a:prstGeom>
                <a:gradFill rotWithShape="0">
                  <a:gsLst>
                    <a:gs pos="0">
                      <a:srgbClr val="292910"/>
                    </a:gs>
                    <a:gs pos="100000">
                      <a:srgbClr val="FFFF61"/>
                    </a:gs>
                  </a:gsLst>
                  <a:lin ang="0" scaled="1"/>
                </a:gradFill>
                <a:ln w="9525">
                  <a:noFill/>
                  <a:miter lim="800000"/>
                  <a:headEnd/>
                  <a:tailEnd/>
                </a:ln>
              </p:spPr>
              <p:txBody>
                <a:bodyPr wrap="none" anchor="ctr"/>
                <a:lstStyle/>
                <a:p>
                  <a:endParaRPr lang="zh-CN" altLang="en-US"/>
                </a:p>
              </p:txBody>
            </p:sp>
            <p:sp>
              <p:nvSpPr>
                <p:cNvPr id="62508" name="Rectangle 29"/>
                <p:cNvSpPr>
                  <a:spLocks noChangeArrowheads="1"/>
                </p:cNvSpPr>
                <p:nvPr/>
              </p:nvSpPr>
              <p:spPr bwMode="auto">
                <a:xfrm>
                  <a:off x="480" y="3168"/>
                  <a:ext cx="384" cy="480"/>
                </a:xfrm>
                <a:prstGeom prst="rect">
                  <a:avLst/>
                </a:prstGeom>
                <a:gradFill rotWithShape="0">
                  <a:gsLst>
                    <a:gs pos="0">
                      <a:srgbClr val="FFFF61"/>
                    </a:gs>
                    <a:gs pos="100000">
                      <a:srgbClr val="292910"/>
                    </a:gs>
                  </a:gsLst>
                  <a:lin ang="0" scaled="1"/>
                </a:gradFill>
                <a:ln w="9525">
                  <a:noFill/>
                  <a:miter lim="800000"/>
                  <a:headEnd/>
                  <a:tailEnd/>
                </a:ln>
              </p:spPr>
              <p:txBody>
                <a:bodyPr wrap="none" anchor="ctr"/>
                <a:lstStyle/>
                <a:p>
                  <a:endParaRPr lang="zh-CN" altLang="en-US"/>
                </a:p>
              </p:txBody>
            </p:sp>
          </p:grpSp>
          <p:grpSp>
            <p:nvGrpSpPr>
              <p:cNvPr id="7" name="Group 30"/>
              <p:cNvGrpSpPr>
                <a:grpSpLocks/>
              </p:cNvGrpSpPr>
              <p:nvPr/>
            </p:nvGrpSpPr>
            <p:grpSpPr bwMode="auto">
              <a:xfrm>
                <a:off x="2014" y="3072"/>
                <a:ext cx="334" cy="336"/>
                <a:chOff x="192" y="3168"/>
                <a:chExt cx="672" cy="480"/>
              </a:xfrm>
            </p:grpSpPr>
            <p:sp>
              <p:nvSpPr>
                <p:cNvPr id="62505" name="Rectangle 31"/>
                <p:cNvSpPr>
                  <a:spLocks noChangeArrowheads="1"/>
                </p:cNvSpPr>
                <p:nvPr/>
              </p:nvSpPr>
              <p:spPr bwMode="auto">
                <a:xfrm>
                  <a:off x="192" y="3168"/>
                  <a:ext cx="384" cy="480"/>
                </a:xfrm>
                <a:prstGeom prst="rect">
                  <a:avLst/>
                </a:prstGeom>
                <a:gradFill rotWithShape="0">
                  <a:gsLst>
                    <a:gs pos="0">
                      <a:srgbClr val="292910"/>
                    </a:gs>
                    <a:gs pos="100000">
                      <a:srgbClr val="FFFF61"/>
                    </a:gs>
                  </a:gsLst>
                  <a:lin ang="0" scaled="1"/>
                </a:gradFill>
                <a:ln w="9525">
                  <a:noFill/>
                  <a:miter lim="800000"/>
                  <a:headEnd/>
                  <a:tailEnd/>
                </a:ln>
              </p:spPr>
              <p:txBody>
                <a:bodyPr wrap="none" anchor="ctr"/>
                <a:lstStyle/>
                <a:p>
                  <a:endParaRPr lang="zh-CN" altLang="en-US"/>
                </a:p>
              </p:txBody>
            </p:sp>
            <p:sp>
              <p:nvSpPr>
                <p:cNvPr id="62506" name="Rectangle 32"/>
                <p:cNvSpPr>
                  <a:spLocks noChangeArrowheads="1"/>
                </p:cNvSpPr>
                <p:nvPr/>
              </p:nvSpPr>
              <p:spPr bwMode="auto">
                <a:xfrm>
                  <a:off x="480" y="3168"/>
                  <a:ext cx="384" cy="480"/>
                </a:xfrm>
                <a:prstGeom prst="rect">
                  <a:avLst/>
                </a:prstGeom>
                <a:gradFill rotWithShape="0">
                  <a:gsLst>
                    <a:gs pos="0">
                      <a:srgbClr val="FFFF61"/>
                    </a:gs>
                    <a:gs pos="100000">
                      <a:srgbClr val="292910"/>
                    </a:gs>
                  </a:gsLst>
                  <a:lin ang="0" scaled="1"/>
                </a:gradFill>
                <a:ln w="9525">
                  <a:noFill/>
                  <a:miter lim="800000"/>
                  <a:headEnd/>
                  <a:tailEnd/>
                </a:ln>
              </p:spPr>
              <p:txBody>
                <a:bodyPr wrap="none" anchor="ctr"/>
                <a:lstStyle/>
                <a:p>
                  <a:endParaRPr lang="zh-CN" altLang="en-US"/>
                </a:p>
              </p:txBody>
            </p:sp>
          </p:grpSp>
          <p:sp>
            <p:nvSpPr>
              <p:cNvPr id="62500" name="Rectangle 33"/>
              <p:cNvSpPr>
                <a:spLocks noChangeArrowheads="1"/>
              </p:cNvSpPr>
              <p:nvPr/>
            </p:nvSpPr>
            <p:spPr bwMode="auto">
              <a:xfrm>
                <a:off x="1056" y="3072"/>
                <a:ext cx="192" cy="336"/>
              </a:xfrm>
              <a:prstGeom prst="rect">
                <a:avLst/>
              </a:prstGeom>
              <a:gradFill rotWithShape="0">
                <a:gsLst>
                  <a:gs pos="0">
                    <a:srgbClr val="292910"/>
                  </a:gs>
                  <a:gs pos="100000">
                    <a:srgbClr val="FFFF61"/>
                  </a:gs>
                </a:gsLst>
                <a:lin ang="0" scaled="1"/>
              </a:gradFill>
              <a:ln w="9525">
                <a:noFill/>
                <a:miter lim="800000"/>
                <a:headEnd/>
                <a:tailEnd/>
              </a:ln>
            </p:spPr>
            <p:txBody>
              <a:bodyPr wrap="none" anchor="ctr"/>
              <a:lstStyle/>
              <a:p>
                <a:endParaRPr lang="zh-CN" altLang="en-US"/>
              </a:p>
            </p:txBody>
          </p:sp>
          <p:sp>
            <p:nvSpPr>
              <p:cNvPr id="62501" name="Rectangle 34"/>
              <p:cNvSpPr>
                <a:spLocks noChangeArrowheads="1"/>
              </p:cNvSpPr>
              <p:nvPr/>
            </p:nvSpPr>
            <p:spPr bwMode="auto">
              <a:xfrm>
                <a:off x="1199" y="3072"/>
                <a:ext cx="192" cy="336"/>
              </a:xfrm>
              <a:prstGeom prst="rect">
                <a:avLst/>
              </a:prstGeom>
              <a:gradFill rotWithShape="0">
                <a:gsLst>
                  <a:gs pos="0">
                    <a:srgbClr val="FFFF61"/>
                  </a:gs>
                  <a:gs pos="100000">
                    <a:srgbClr val="292910"/>
                  </a:gs>
                </a:gsLst>
                <a:lin ang="0" scaled="1"/>
              </a:gradFill>
              <a:ln w="9525">
                <a:noFill/>
                <a:miter lim="800000"/>
                <a:headEnd/>
                <a:tailEnd/>
              </a:ln>
            </p:spPr>
            <p:txBody>
              <a:bodyPr wrap="none" anchor="ctr"/>
              <a:lstStyle/>
              <a:p>
                <a:endParaRPr lang="zh-CN" altLang="en-US"/>
              </a:p>
            </p:txBody>
          </p:sp>
          <p:grpSp>
            <p:nvGrpSpPr>
              <p:cNvPr id="8" name="Group 35"/>
              <p:cNvGrpSpPr>
                <a:grpSpLocks/>
              </p:cNvGrpSpPr>
              <p:nvPr/>
            </p:nvGrpSpPr>
            <p:grpSpPr bwMode="auto">
              <a:xfrm>
                <a:off x="2640" y="3072"/>
                <a:ext cx="336" cy="336"/>
                <a:chOff x="192" y="3168"/>
                <a:chExt cx="672" cy="480"/>
              </a:xfrm>
            </p:grpSpPr>
            <p:sp>
              <p:nvSpPr>
                <p:cNvPr id="62503" name="Rectangle 36"/>
                <p:cNvSpPr>
                  <a:spLocks noChangeArrowheads="1"/>
                </p:cNvSpPr>
                <p:nvPr/>
              </p:nvSpPr>
              <p:spPr bwMode="auto">
                <a:xfrm>
                  <a:off x="192" y="3168"/>
                  <a:ext cx="384" cy="480"/>
                </a:xfrm>
                <a:prstGeom prst="rect">
                  <a:avLst/>
                </a:prstGeom>
                <a:gradFill rotWithShape="0">
                  <a:gsLst>
                    <a:gs pos="0">
                      <a:srgbClr val="292910"/>
                    </a:gs>
                    <a:gs pos="100000">
                      <a:srgbClr val="FFFF61"/>
                    </a:gs>
                  </a:gsLst>
                  <a:lin ang="0" scaled="1"/>
                </a:gradFill>
                <a:ln w="9525">
                  <a:noFill/>
                  <a:miter lim="800000"/>
                  <a:headEnd/>
                  <a:tailEnd/>
                </a:ln>
              </p:spPr>
              <p:txBody>
                <a:bodyPr wrap="none" anchor="ctr"/>
                <a:lstStyle/>
                <a:p>
                  <a:endParaRPr lang="zh-CN" altLang="en-US"/>
                </a:p>
              </p:txBody>
            </p:sp>
            <p:sp>
              <p:nvSpPr>
                <p:cNvPr id="62504" name="Rectangle 37"/>
                <p:cNvSpPr>
                  <a:spLocks noChangeArrowheads="1"/>
                </p:cNvSpPr>
                <p:nvPr/>
              </p:nvSpPr>
              <p:spPr bwMode="auto">
                <a:xfrm>
                  <a:off x="480" y="3168"/>
                  <a:ext cx="384" cy="480"/>
                </a:xfrm>
                <a:prstGeom prst="rect">
                  <a:avLst/>
                </a:prstGeom>
                <a:gradFill rotWithShape="0">
                  <a:gsLst>
                    <a:gs pos="0">
                      <a:srgbClr val="FFFF61"/>
                    </a:gs>
                    <a:gs pos="100000">
                      <a:srgbClr val="292910"/>
                    </a:gs>
                  </a:gsLst>
                  <a:lin ang="0" scaled="1"/>
                </a:gradFill>
                <a:ln w="9525">
                  <a:noFill/>
                  <a:miter lim="800000"/>
                  <a:headEnd/>
                  <a:tailEnd/>
                </a:ln>
              </p:spPr>
              <p:txBody>
                <a:bodyPr wrap="none" anchor="ctr"/>
                <a:lstStyle/>
                <a:p>
                  <a:endParaRPr lang="zh-CN" altLang="en-US"/>
                </a:p>
              </p:txBody>
            </p:sp>
          </p:grpSp>
        </p:grpSp>
      </p:grpSp>
      <p:grpSp>
        <p:nvGrpSpPr>
          <p:cNvPr id="9" name="Group 38"/>
          <p:cNvGrpSpPr>
            <a:grpSpLocks/>
          </p:cNvGrpSpPr>
          <p:nvPr/>
        </p:nvGrpSpPr>
        <p:grpSpPr bwMode="auto">
          <a:xfrm>
            <a:off x="2266950" y="3835400"/>
            <a:ext cx="1708150" cy="755650"/>
            <a:chOff x="1428" y="2416"/>
            <a:chExt cx="1076" cy="476"/>
          </a:xfrm>
        </p:grpSpPr>
        <p:sp>
          <p:nvSpPr>
            <p:cNvPr id="62476" name="Freeform 39"/>
            <p:cNvSpPr>
              <a:spLocks/>
            </p:cNvSpPr>
            <p:nvPr/>
          </p:nvSpPr>
          <p:spPr bwMode="auto">
            <a:xfrm>
              <a:off x="1428" y="2688"/>
              <a:ext cx="1" cy="98"/>
            </a:xfrm>
            <a:custGeom>
              <a:avLst/>
              <a:gdLst>
                <a:gd name="T0" fmla="*/ 0 w 1"/>
                <a:gd name="T1" fmla="*/ 0 h 98"/>
                <a:gd name="T2" fmla="*/ 1 w 1"/>
                <a:gd name="T3" fmla="*/ 98 h 98"/>
                <a:gd name="T4" fmla="*/ 0 60000 65536"/>
                <a:gd name="T5" fmla="*/ 0 60000 65536"/>
                <a:gd name="T6" fmla="*/ 0 w 1"/>
                <a:gd name="T7" fmla="*/ 0 h 98"/>
                <a:gd name="T8" fmla="*/ 1 w 1"/>
                <a:gd name="T9" fmla="*/ 98 h 98"/>
              </a:gdLst>
              <a:ahLst/>
              <a:cxnLst>
                <a:cxn ang="T4">
                  <a:pos x="T0" y="T1"/>
                </a:cxn>
                <a:cxn ang="T5">
                  <a:pos x="T2" y="T3"/>
                </a:cxn>
              </a:cxnLst>
              <a:rect l="T6" t="T7" r="T8" b="T9"/>
              <a:pathLst>
                <a:path w="1" h="98">
                  <a:moveTo>
                    <a:pt x="0" y="0"/>
                  </a:moveTo>
                  <a:lnTo>
                    <a:pt x="1" y="98"/>
                  </a:lnTo>
                </a:path>
              </a:pathLst>
            </a:custGeom>
            <a:noFill/>
            <a:ln w="28575">
              <a:solidFill>
                <a:srgbClr val="FF0000"/>
              </a:solidFill>
              <a:round/>
              <a:headEnd/>
              <a:tailEnd type="none" w="sm" len="lg"/>
            </a:ln>
          </p:spPr>
          <p:txBody>
            <a:bodyPr wrap="none" anchor="ctr"/>
            <a:lstStyle/>
            <a:p>
              <a:endParaRPr lang="zh-CN" altLang="en-US"/>
            </a:p>
          </p:txBody>
        </p:sp>
        <p:sp>
          <p:nvSpPr>
            <p:cNvPr id="62477" name="Freeform 40"/>
            <p:cNvSpPr>
              <a:spLocks/>
            </p:cNvSpPr>
            <p:nvPr/>
          </p:nvSpPr>
          <p:spPr bwMode="auto">
            <a:xfrm>
              <a:off x="1764" y="2634"/>
              <a:ext cx="3" cy="159"/>
            </a:xfrm>
            <a:custGeom>
              <a:avLst/>
              <a:gdLst>
                <a:gd name="T0" fmla="*/ 3 w 3"/>
                <a:gd name="T1" fmla="*/ 159 h 159"/>
                <a:gd name="T2" fmla="*/ 0 w 3"/>
                <a:gd name="T3" fmla="*/ 0 h 159"/>
                <a:gd name="T4" fmla="*/ 0 60000 65536"/>
                <a:gd name="T5" fmla="*/ 0 60000 65536"/>
                <a:gd name="T6" fmla="*/ 0 w 3"/>
                <a:gd name="T7" fmla="*/ 0 h 159"/>
                <a:gd name="T8" fmla="*/ 3 w 3"/>
                <a:gd name="T9" fmla="*/ 159 h 159"/>
              </a:gdLst>
              <a:ahLst/>
              <a:cxnLst>
                <a:cxn ang="T4">
                  <a:pos x="T0" y="T1"/>
                </a:cxn>
                <a:cxn ang="T5">
                  <a:pos x="T2" y="T3"/>
                </a:cxn>
              </a:cxnLst>
              <a:rect l="T6" t="T7" r="T8" b="T9"/>
              <a:pathLst>
                <a:path w="3" h="159">
                  <a:moveTo>
                    <a:pt x="3" y="159"/>
                  </a:moveTo>
                  <a:lnTo>
                    <a:pt x="0" y="0"/>
                  </a:lnTo>
                </a:path>
              </a:pathLst>
            </a:custGeom>
            <a:noFill/>
            <a:ln w="28575">
              <a:solidFill>
                <a:srgbClr val="FF0000"/>
              </a:solidFill>
              <a:round/>
              <a:headEnd/>
              <a:tailEnd type="none" w="sm" len="lg"/>
            </a:ln>
          </p:spPr>
          <p:txBody>
            <a:bodyPr wrap="none" anchor="ctr"/>
            <a:lstStyle/>
            <a:p>
              <a:endParaRPr lang="zh-CN" altLang="en-US"/>
            </a:p>
          </p:txBody>
        </p:sp>
        <p:sp>
          <p:nvSpPr>
            <p:cNvPr id="62478" name="Line 41"/>
            <p:cNvSpPr>
              <a:spLocks noChangeShapeType="1"/>
            </p:cNvSpPr>
            <p:nvPr/>
          </p:nvSpPr>
          <p:spPr bwMode="auto">
            <a:xfrm>
              <a:off x="1440" y="2693"/>
              <a:ext cx="608" cy="1"/>
            </a:xfrm>
            <a:prstGeom prst="line">
              <a:avLst/>
            </a:prstGeom>
            <a:noFill/>
            <a:ln w="9525">
              <a:solidFill>
                <a:srgbClr val="CC0099"/>
              </a:solidFill>
              <a:prstDash val="dash"/>
              <a:round/>
              <a:headEnd/>
              <a:tailEnd type="none" w="sm" len="lg"/>
            </a:ln>
          </p:spPr>
          <p:txBody>
            <a:bodyPr wrap="none" anchor="ctr"/>
            <a:lstStyle/>
            <a:p>
              <a:endParaRPr lang="zh-CN" altLang="en-US"/>
            </a:p>
          </p:txBody>
        </p:sp>
        <p:sp>
          <p:nvSpPr>
            <p:cNvPr id="62479" name="Line 42"/>
            <p:cNvSpPr>
              <a:spLocks noChangeShapeType="1"/>
            </p:cNvSpPr>
            <p:nvPr/>
          </p:nvSpPr>
          <p:spPr bwMode="auto">
            <a:xfrm>
              <a:off x="1770" y="2636"/>
              <a:ext cx="254" cy="1"/>
            </a:xfrm>
            <a:prstGeom prst="line">
              <a:avLst/>
            </a:prstGeom>
            <a:noFill/>
            <a:ln w="9525">
              <a:solidFill>
                <a:srgbClr val="CC0099"/>
              </a:solidFill>
              <a:prstDash val="dash"/>
              <a:round/>
              <a:headEnd/>
              <a:tailEnd type="none" w="sm" len="lg"/>
            </a:ln>
          </p:spPr>
          <p:txBody>
            <a:bodyPr wrap="none" anchor="ctr"/>
            <a:lstStyle/>
            <a:p>
              <a:endParaRPr lang="zh-CN" altLang="en-US"/>
            </a:p>
          </p:txBody>
        </p:sp>
        <p:sp>
          <p:nvSpPr>
            <p:cNvPr id="62480" name="Line 43"/>
            <p:cNvSpPr>
              <a:spLocks noChangeShapeType="1"/>
            </p:cNvSpPr>
            <p:nvPr/>
          </p:nvSpPr>
          <p:spPr bwMode="auto">
            <a:xfrm>
              <a:off x="1997" y="2416"/>
              <a:ext cx="1" cy="212"/>
            </a:xfrm>
            <a:prstGeom prst="line">
              <a:avLst/>
            </a:prstGeom>
            <a:noFill/>
            <a:ln w="19050">
              <a:solidFill>
                <a:srgbClr val="FF33CC"/>
              </a:solidFill>
              <a:round/>
              <a:headEnd/>
              <a:tailEnd type="triangle" w="sm" len="lg"/>
            </a:ln>
          </p:spPr>
          <p:txBody>
            <a:bodyPr wrap="none" anchor="ctr"/>
            <a:lstStyle/>
            <a:p>
              <a:endParaRPr lang="zh-CN" altLang="en-US"/>
            </a:p>
          </p:txBody>
        </p:sp>
        <p:sp>
          <p:nvSpPr>
            <p:cNvPr id="62481" name="Line 44"/>
            <p:cNvSpPr>
              <a:spLocks noChangeShapeType="1"/>
            </p:cNvSpPr>
            <p:nvPr/>
          </p:nvSpPr>
          <p:spPr bwMode="auto">
            <a:xfrm flipV="1">
              <a:off x="1997" y="2680"/>
              <a:ext cx="1" cy="212"/>
            </a:xfrm>
            <a:prstGeom prst="line">
              <a:avLst/>
            </a:prstGeom>
            <a:noFill/>
            <a:ln w="19050">
              <a:solidFill>
                <a:srgbClr val="FF33CC"/>
              </a:solidFill>
              <a:round/>
              <a:headEnd/>
              <a:tailEnd type="triangle" w="sm" len="lg"/>
            </a:ln>
          </p:spPr>
          <p:txBody>
            <a:bodyPr wrap="none" anchor="ctr"/>
            <a:lstStyle/>
            <a:p>
              <a:endParaRPr lang="zh-CN" altLang="en-US"/>
            </a:p>
          </p:txBody>
        </p:sp>
        <p:graphicFrame>
          <p:nvGraphicFramePr>
            <p:cNvPr id="62468" name="Object 2"/>
            <p:cNvGraphicFramePr>
              <a:graphicFrameLocks noChangeAspect="1"/>
            </p:cNvGraphicFramePr>
            <p:nvPr/>
          </p:nvGraphicFramePr>
          <p:xfrm>
            <a:off x="2149" y="2522"/>
            <a:ext cx="355" cy="264"/>
          </p:xfrm>
          <a:graphic>
            <a:graphicData uri="http://schemas.openxmlformats.org/presentationml/2006/ole">
              <p:oleObj spid="_x0000_s77828" name="公式" r:id="rId6" imgW="355320" imgH="253800" progId="">
                <p:embed/>
              </p:oleObj>
            </a:graphicData>
          </a:graphic>
        </p:graphicFrame>
      </p:grpSp>
      <p:sp>
        <p:nvSpPr>
          <p:cNvPr id="47"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62475"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227"/>
                                        </p:tgtEl>
                                        <p:attrNameLst>
                                          <p:attrName>style.visibility</p:attrName>
                                        </p:attrNameLst>
                                      </p:cBhvr>
                                      <p:to>
                                        <p:strVal val="visible"/>
                                      </p:to>
                                    </p:set>
                                    <p:animEffect transition="in" filter="blinds(horizontal)">
                                      <p:cBhvr>
                                        <p:cTn id="7" dur="500"/>
                                        <p:tgtEl>
                                          <p:spTgt spid="5222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0896"/>
                                        </p:tgtEl>
                                        <p:attrNameLst>
                                          <p:attrName>style.visibility</p:attrName>
                                        </p:attrNameLst>
                                      </p:cBhvr>
                                      <p:to>
                                        <p:strVal val="visible"/>
                                      </p:to>
                                    </p:set>
                                    <p:animEffect transition="in" filter="blinds(horizontal)">
                                      <p:cBhvr>
                                        <p:cTn id="17" dur="500"/>
                                        <p:tgtEl>
                                          <p:spTgt spid="8089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80897"/>
                                        </p:tgtEl>
                                        <p:attrNameLst>
                                          <p:attrName>style.visibility</p:attrName>
                                        </p:attrNameLst>
                                      </p:cBhvr>
                                      <p:to>
                                        <p:strVal val="visible"/>
                                      </p:to>
                                    </p:set>
                                    <p:animEffect transition="in" filter="blinds(vertical)">
                                      <p:cBhvr>
                                        <p:cTn id="22" dur="500"/>
                                        <p:tgtEl>
                                          <p:spTgt spid="808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灯片编号占位符 1"/>
          <p:cNvSpPr>
            <a:spLocks noGrp="1"/>
          </p:cNvSpPr>
          <p:nvPr>
            <p:ph type="sldNum" sz="quarter" idx="10"/>
          </p:nvPr>
        </p:nvSpPr>
        <p:spPr>
          <a:noFill/>
        </p:spPr>
        <p:txBody>
          <a:bodyPr/>
          <a:lstStyle/>
          <a:p>
            <a:fld id="{50007958-661D-4A41-BF82-33A955641735}" type="slidenum">
              <a:rPr lang="en-US" altLang="zh-CN" smtClean="0"/>
              <a:pPr/>
              <a:t>84</a:t>
            </a:fld>
            <a:endParaRPr lang="en-US" altLang="zh-CN" smtClean="0"/>
          </a:p>
        </p:txBody>
      </p:sp>
      <p:sp>
        <p:nvSpPr>
          <p:cNvPr id="63492" name="Text Box 2"/>
          <p:cNvSpPr txBox="1">
            <a:spLocks noChangeArrowheads="1"/>
          </p:cNvSpPr>
          <p:nvPr/>
        </p:nvSpPr>
        <p:spPr bwMode="auto">
          <a:xfrm>
            <a:off x="609600" y="1066800"/>
            <a:ext cx="8077200" cy="1260475"/>
          </a:xfrm>
          <a:prstGeom prst="rect">
            <a:avLst/>
          </a:prstGeom>
          <a:noFill/>
          <a:ln w="9525">
            <a:noFill/>
            <a:miter lim="800000"/>
            <a:headEnd/>
            <a:tailEnd/>
          </a:ln>
        </p:spPr>
        <p:txBody>
          <a:bodyPr>
            <a:spAutoFit/>
          </a:bodyPr>
          <a:lstStyle/>
          <a:p>
            <a:pPr>
              <a:lnSpc>
                <a:spcPct val="120000"/>
              </a:lnSpc>
              <a:spcBef>
                <a:spcPct val="50000"/>
              </a:spcBef>
            </a:pPr>
            <a:r>
              <a:rPr lang="zh-CN" altLang="en-US" sz="3200" b="1">
                <a:solidFill>
                  <a:srgbClr val="CC0000"/>
                </a:solidFill>
                <a:latin typeface="Times New Roman" pitchFamily="18" charset="0"/>
              </a:rPr>
              <a:t>　</a:t>
            </a: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2</a:t>
            </a:r>
            <a:r>
              <a:rPr lang="en-US" altLang="zh-CN" sz="3200" b="1">
                <a:solidFill>
                  <a:srgbClr val="CC0000"/>
                </a:solidFill>
                <a:latin typeface="宋体" pitchFamily="2" charset="-122"/>
              </a:rPr>
              <a:t>)</a:t>
            </a:r>
            <a:r>
              <a:rPr lang="zh-CN" altLang="en-US" sz="3200" b="1">
                <a:solidFill>
                  <a:srgbClr val="000000"/>
                </a:solidFill>
                <a:latin typeface="Times New Roman" pitchFamily="18" charset="0"/>
              </a:rPr>
              <a:t>厚度线性增长条纹等间距，厚度非线性增长条纹不等间距</a:t>
            </a:r>
            <a:r>
              <a:rPr lang="en-US" altLang="zh-CN" sz="3200" b="1">
                <a:solidFill>
                  <a:srgbClr val="000000"/>
                </a:solidFill>
                <a:latin typeface="Times New Roman" pitchFamily="18" charset="0"/>
              </a:rPr>
              <a:t>.</a:t>
            </a:r>
          </a:p>
        </p:txBody>
      </p:sp>
      <p:grpSp>
        <p:nvGrpSpPr>
          <p:cNvPr id="2" name="Group 3"/>
          <p:cNvGrpSpPr>
            <a:grpSpLocks/>
          </p:cNvGrpSpPr>
          <p:nvPr/>
        </p:nvGrpSpPr>
        <p:grpSpPr bwMode="auto">
          <a:xfrm>
            <a:off x="914400" y="3581400"/>
            <a:ext cx="7467600" cy="2438400"/>
            <a:chOff x="576" y="2256"/>
            <a:chExt cx="4704" cy="1536"/>
          </a:xfrm>
        </p:grpSpPr>
        <p:sp>
          <p:nvSpPr>
            <p:cNvPr id="63511" name="Rectangle 4"/>
            <p:cNvSpPr>
              <a:spLocks noChangeArrowheads="1"/>
            </p:cNvSpPr>
            <p:nvPr/>
          </p:nvSpPr>
          <p:spPr bwMode="auto">
            <a:xfrm>
              <a:off x="576" y="2256"/>
              <a:ext cx="4704" cy="1536"/>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63512" name="Rectangle 5"/>
            <p:cNvSpPr>
              <a:spLocks noChangeArrowheads="1"/>
            </p:cNvSpPr>
            <p:nvPr/>
          </p:nvSpPr>
          <p:spPr bwMode="auto">
            <a:xfrm>
              <a:off x="960" y="3168"/>
              <a:ext cx="1536" cy="144"/>
            </a:xfrm>
            <a:prstGeom prst="rect">
              <a:avLst/>
            </a:prstGeom>
            <a:solidFill>
              <a:srgbClr val="00CCFF"/>
            </a:solidFill>
            <a:ln w="9525">
              <a:solidFill>
                <a:srgbClr val="000000"/>
              </a:solidFill>
              <a:miter lim="800000"/>
              <a:headEnd/>
              <a:tailEnd/>
            </a:ln>
          </p:spPr>
          <p:txBody>
            <a:bodyPr wrap="none" anchor="ctr"/>
            <a:lstStyle/>
            <a:p>
              <a:endParaRPr lang="zh-CN" altLang="en-US"/>
            </a:p>
          </p:txBody>
        </p:sp>
      </p:grpSp>
      <p:sp>
        <p:nvSpPr>
          <p:cNvPr id="53254" name="Rectangle 6"/>
          <p:cNvSpPr>
            <a:spLocks noChangeArrowheads="1"/>
          </p:cNvSpPr>
          <p:nvPr/>
        </p:nvSpPr>
        <p:spPr bwMode="auto">
          <a:xfrm rot="-265443">
            <a:off x="1524000" y="4724400"/>
            <a:ext cx="2438400" cy="228600"/>
          </a:xfrm>
          <a:prstGeom prst="rect">
            <a:avLst/>
          </a:prstGeom>
          <a:solidFill>
            <a:srgbClr val="00CCFF"/>
          </a:solidFill>
          <a:ln w="9525">
            <a:solidFill>
              <a:srgbClr val="000000"/>
            </a:solidFill>
            <a:miter lim="800000"/>
            <a:headEnd/>
            <a:tailEnd/>
          </a:ln>
        </p:spPr>
        <p:txBody>
          <a:bodyPr wrap="none" anchor="ctr"/>
          <a:lstStyle/>
          <a:p>
            <a:endParaRPr lang="zh-CN" altLang="en-US"/>
          </a:p>
        </p:txBody>
      </p:sp>
      <p:grpSp>
        <p:nvGrpSpPr>
          <p:cNvPr id="3" name="Group 7"/>
          <p:cNvGrpSpPr>
            <a:grpSpLocks/>
          </p:cNvGrpSpPr>
          <p:nvPr/>
        </p:nvGrpSpPr>
        <p:grpSpPr bwMode="auto">
          <a:xfrm>
            <a:off x="1524000" y="4114800"/>
            <a:ext cx="2438400" cy="838200"/>
            <a:chOff x="2544" y="3024"/>
            <a:chExt cx="1536" cy="528"/>
          </a:xfrm>
        </p:grpSpPr>
        <p:grpSp>
          <p:nvGrpSpPr>
            <p:cNvPr id="4" name="Group 8"/>
            <p:cNvGrpSpPr>
              <a:grpSpLocks/>
            </p:cNvGrpSpPr>
            <p:nvPr/>
          </p:nvGrpSpPr>
          <p:grpSpPr bwMode="auto">
            <a:xfrm>
              <a:off x="2544" y="3312"/>
              <a:ext cx="1536" cy="240"/>
              <a:chOff x="2544" y="3312"/>
              <a:chExt cx="1536" cy="240"/>
            </a:xfrm>
          </p:grpSpPr>
          <p:sp>
            <p:nvSpPr>
              <p:cNvPr id="63509" name="Rectangle 9"/>
              <p:cNvSpPr>
                <a:spLocks noChangeArrowheads="1"/>
              </p:cNvSpPr>
              <p:nvPr/>
            </p:nvSpPr>
            <p:spPr bwMode="auto">
              <a:xfrm rot="-265443">
                <a:off x="2544" y="3408"/>
                <a:ext cx="1536" cy="144"/>
              </a:xfrm>
              <a:prstGeom prst="rect">
                <a:avLst/>
              </a:prstGeom>
              <a:noFill/>
              <a:ln w="9525">
                <a:solidFill>
                  <a:srgbClr val="000000"/>
                </a:solidFill>
                <a:prstDash val="dash"/>
                <a:miter lim="800000"/>
                <a:headEnd/>
                <a:tailEnd/>
              </a:ln>
            </p:spPr>
            <p:txBody>
              <a:bodyPr wrap="none" anchor="ctr"/>
              <a:lstStyle/>
              <a:p>
                <a:endParaRPr lang="zh-CN" altLang="en-US"/>
              </a:p>
            </p:txBody>
          </p:sp>
          <p:sp>
            <p:nvSpPr>
              <p:cNvPr id="63510" name="Rectangle 10"/>
              <p:cNvSpPr>
                <a:spLocks noChangeArrowheads="1"/>
              </p:cNvSpPr>
              <p:nvPr/>
            </p:nvSpPr>
            <p:spPr bwMode="auto">
              <a:xfrm rot="-265443">
                <a:off x="2544" y="3312"/>
                <a:ext cx="1536" cy="144"/>
              </a:xfrm>
              <a:prstGeom prst="rect">
                <a:avLst/>
              </a:prstGeom>
              <a:solidFill>
                <a:srgbClr val="00CCFF"/>
              </a:solidFill>
              <a:ln w="9525">
                <a:solidFill>
                  <a:srgbClr val="000000"/>
                </a:solidFill>
                <a:miter lim="800000"/>
                <a:headEnd/>
                <a:tailEnd/>
              </a:ln>
            </p:spPr>
            <p:txBody>
              <a:bodyPr wrap="none" anchor="ctr"/>
              <a:lstStyle/>
              <a:p>
                <a:endParaRPr lang="zh-CN" altLang="en-US"/>
              </a:p>
            </p:txBody>
          </p:sp>
        </p:grpSp>
        <p:sp>
          <p:nvSpPr>
            <p:cNvPr id="63508" name="Line 11"/>
            <p:cNvSpPr>
              <a:spLocks noChangeShapeType="1"/>
            </p:cNvSpPr>
            <p:nvPr/>
          </p:nvSpPr>
          <p:spPr bwMode="auto">
            <a:xfrm flipV="1">
              <a:off x="3264" y="3024"/>
              <a:ext cx="0" cy="240"/>
            </a:xfrm>
            <a:prstGeom prst="line">
              <a:avLst/>
            </a:prstGeom>
            <a:noFill/>
            <a:ln w="38100">
              <a:solidFill>
                <a:srgbClr val="FF0000"/>
              </a:solidFill>
              <a:round/>
              <a:headEnd type="none" w="sm" len="lg"/>
              <a:tailEnd type="triangle" w="sm" len="lg"/>
            </a:ln>
          </p:spPr>
          <p:txBody>
            <a:bodyPr wrap="none" anchor="ctr"/>
            <a:lstStyle/>
            <a:p>
              <a:endParaRPr lang="zh-CN" altLang="en-US"/>
            </a:p>
          </p:txBody>
        </p:sp>
      </p:grpSp>
      <p:sp>
        <p:nvSpPr>
          <p:cNvPr id="53260" name="Rectangle 12"/>
          <p:cNvSpPr>
            <a:spLocks noChangeArrowheads="1"/>
          </p:cNvSpPr>
          <p:nvPr/>
        </p:nvSpPr>
        <p:spPr bwMode="auto">
          <a:xfrm rot="-265443">
            <a:off x="5105400" y="4648200"/>
            <a:ext cx="2438400" cy="228600"/>
          </a:xfrm>
          <a:prstGeom prst="rect">
            <a:avLst/>
          </a:prstGeom>
          <a:solidFill>
            <a:srgbClr val="00CCFF"/>
          </a:solidFill>
          <a:ln w="9525">
            <a:solidFill>
              <a:srgbClr val="000000"/>
            </a:solidFill>
            <a:miter lim="800000"/>
            <a:headEnd/>
            <a:tailEnd/>
          </a:ln>
        </p:spPr>
        <p:txBody>
          <a:bodyPr wrap="none" anchor="ctr"/>
          <a:lstStyle/>
          <a:p>
            <a:endParaRPr lang="zh-CN" altLang="en-US"/>
          </a:p>
        </p:txBody>
      </p:sp>
      <p:sp>
        <p:nvSpPr>
          <p:cNvPr id="53261" name="Rectangle 13"/>
          <p:cNvSpPr>
            <a:spLocks noChangeArrowheads="1"/>
          </p:cNvSpPr>
          <p:nvPr/>
        </p:nvSpPr>
        <p:spPr bwMode="auto">
          <a:xfrm>
            <a:off x="5105400" y="4953000"/>
            <a:ext cx="2438400" cy="228600"/>
          </a:xfrm>
          <a:prstGeom prst="rect">
            <a:avLst/>
          </a:prstGeom>
          <a:solidFill>
            <a:srgbClr val="00CCFF"/>
          </a:solidFill>
          <a:ln w="9525">
            <a:solidFill>
              <a:srgbClr val="000000"/>
            </a:solidFill>
            <a:miter lim="800000"/>
            <a:headEnd/>
            <a:tailEnd/>
          </a:ln>
        </p:spPr>
        <p:txBody>
          <a:bodyPr wrap="none" anchor="ctr"/>
          <a:lstStyle/>
          <a:p>
            <a:endParaRPr lang="zh-CN" altLang="en-US"/>
          </a:p>
        </p:txBody>
      </p:sp>
      <p:grpSp>
        <p:nvGrpSpPr>
          <p:cNvPr id="5" name="Group 14"/>
          <p:cNvGrpSpPr>
            <a:grpSpLocks/>
          </p:cNvGrpSpPr>
          <p:nvPr/>
        </p:nvGrpSpPr>
        <p:grpSpPr bwMode="auto">
          <a:xfrm>
            <a:off x="5105400" y="3962400"/>
            <a:ext cx="2438400" cy="914400"/>
            <a:chOff x="3840" y="2592"/>
            <a:chExt cx="1536" cy="576"/>
          </a:xfrm>
        </p:grpSpPr>
        <p:grpSp>
          <p:nvGrpSpPr>
            <p:cNvPr id="6" name="Group 15"/>
            <p:cNvGrpSpPr>
              <a:grpSpLocks/>
            </p:cNvGrpSpPr>
            <p:nvPr/>
          </p:nvGrpSpPr>
          <p:grpSpPr bwMode="auto">
            <a:xfrm>
              <a:off x="3840" y="2976"/>
              <a:ext cx="1536" cy="192"/>
              <a:chOff x="3360" y="3168"/>
              <a:chExt cx="1536" cy="192"/>
            </a:xfrm>
          </p:grpSpPr>
          <p:sp>
            <p:nvSpPr>
              <p:cNvPr id="63505" name="Rectangle 16"/>
              <p:cNvSpPr>
                <a:spLocks noChangeArrowheads="1"/>
              </p:cNvSpPr>
              <p:nvPr/>
            </p:nvSpPr>
            <p:spPr bwMode="auto">
              <a:xfrm rot="-265443">
                <a:off x="3360" y="3216"/>
                <a:ext cx="1536" cy="144"/>
              </a:xfrm>
              <a:prstGeom prst="rect">
                <a:avLst/>
              </a:prstGeom>
              <a:noFill/>
              <a:ln w="9525">
                <a:solidFill>
                  <a:srgbClr val="000000"/>
                </a:solidFill>
                <a:prstDash val="dash"/>
                <a:miter lim="800000"/>
                <a:headEnd/>
                <a:tailEnd/>
              </a:ln>
            </p:spPr>
            <p:txBody>
              <a:bodyPr wrap="none" anchor="ctr"/>
              <a:lstStyle/>
              <a:p>
                <a:endParaRPr lang="zh-CN" altLang="en-US"/>
              </a:p>
            </p:txBody>
          </p:sp>
          <p:sp>
            <p:nvSpPr>
              <p:cNvPr id="63506" name="Rectangle 17"/>
              <p:cNvSpPr>
                <a:spLocks noChangeArrowheads="1"/>
              </p:cNvSpPr>
              <p:nvPr/>
            </p:nvSpPr>
            <p:spPr bwMode="auto">
              <a:xfrm rot="-494972">
                <a:off x="3360" y="3168"/>
                <a:ext cx="1536" cy="144"/>
              </a:xfrm>
              <a:prstGeom prst="rect">
                <a:avLst/>
              </a:prstGeom>
              <a:solidFill>
                <a:srgbClr val="00CCFF"/>
              </a:solidFill>
              <a:ln w="9525">
                <a:solidFill>
                  <a:srgbClr val="000000"/>
                </a:solidFill>
                <a:miter lim="800000"/>
                <a:headEnd/>
                <a:tailEnd/>
              </a:ln>
            </p:spPr>
            <p:txBody>
              <a:bodyPr wrap="none" anchor="ctr"/>
              <a:lstStyle/>
              <a:p>
                <a:endParaRPr lang="zh-CN" altLang="en-US"/>
              </a:p>
            </p:txBody>
          </p:sp>
        </p:grpSp>
        <p:sp>
          <p:nvSpPr>
            <p:cNvPr id="63504" name="Arc 18"/>
            <p:cNvSpPr>
              <a:spLocks/>
            </p:cNvSpPr>
            <p:nvPr/>
          </p:nvSpPr>
          <p:spPr bwMode="auto">
            <a:xfrm rot="9509533" flipH="1" flipV="1">
              <a:off x="5088" y="2592"/>
              <a:ext cx="192" cy="261"/>
            </a:xfrm>
            <a:custGeom>
              <a:avLst/>
              <a:gdLst>
                <a:gd name="T0" fmla="*/ 0 w 21600"/>
                <a:gd name="T1" fmla="*/ 0 h 23493"/>
                <a:gd name="T2" fmla="*/ 0 w 21600"/>
                <a:gd name="T3" fmla="*/ 0 h 23493"/>
                <a:gd name="T4" fmla="*/ 0 w 21600"/>
                <a:gd name="T5" fmla="*/ 0 h 23493"/>
                <a:gd name="T6" fmla="*/ 0 60000 65536"/>
                <a:gd name="T7" fmla="*/ 0 60000 65536"/>
                <a:gd name="T8" fmla="*/ 0 60000 65536"/>
                <a:gd name="T9" fmla="*/ 0 w 21600"/>
                <a:gd name="T10" fmla="*/ 0 h 23493"/>
                <a:gd name="T11" fmla="*/ 21600 w 21600"/>
                <a:gd name="T12" fmla="*/ 23493 h 23493"/>
              </a:gdLst>
              <a:ahLst/>
              <a:cxnLst>
                <a:cxn ang="T6">
                  <a:pos x="T0" y="T1"/>
                </a:cxn>
                <a:cxn ang="T7">
                  <a:pos x="T2" y="T3"/>
                </a:cxn>
                <a:cxn ang="T8">
                  <a:pos x="T4" y="T5"/>
                </a:cxn>
              </a:cxnLst>
              <a:rect l="T9" t="T10" r="T11" b="T12"/>
              <a:pathLst>
                <a:path w="21600" h="23493" fill="none" extrusionOk="0">
                  <a:moveTo>
                    <a:pt x="6982" y="-1"/>
                  </a:moveTo>
                  <a:cubicBezTo>
                    <a:pt x="15724" y="2985"/>
                    <a:pt x="21600" y="11201"/>
                    <a:pt x="21600" y="20440"/>
                  </a:cubicBezTo>
                  <a:cubicBezTo>
                    <a:pt x="21600" y="21461"/>
                    <a:pt x="21527" y="22481"/>
                    <a:pt x="21383" y="23493"/>
                  </a:cubicBezTo>
                </a:path>
                <a:path w="21600" h="23493" stroke="0" extrusionOk="0">
                  <a:moveTo>
                    <a:pt x="6982" y="-1"/>
                  </a:moveTo>
                  <a:cubicBezTo>
                    <a:pt x="15724" y="2985"/>
                    <a:pt x="21600" y="11201"/>
                    <a:pt x="21600" y="20440"/>
                  </a:cubicBezTo>
                  <a:cubicBezTo>
                    <a:pt x="21600" y="21461"/>
                    <a:pt x="21527" y="22481"/>
                    <a:pt x="21383" y="23493"/>
                  </a:cubicBezTo>
                  <a:lnTo>
                    <a:pt x="0" y="20440"/>
                  </a:lnTo>
                  <a:close/>
                </a:path>
              </a:pathLst>
            </a:custGeom>
            <a:noFill/>
            <a:ln w="38100">
              <a:solidFill>
                <a:srgbClr val="FF0000"/>
              </a:solidFill>
              <a:round/>
              <a:headEnd type="triangle" w="sm" len="lg"/>
              <a:tailEnd type="none" w="sm" len="lg"/>
            </a:ln>
          </p:spPr>
          <p:txBody>
            <a:bodyPr wrap="none" anchor="ctr"/>
            <a:lstStyle/>
            <a:p>
              <a:endParaRPr lang="zh-CN" altLang="en-US"/>
            </a:p>
          </p:txBody>
        </p:sp>
      </p:grpSp>
      <p:grpSp>
        <p:nvGrpSpPr>
          <p:cNvPr id="7" name="Group 22"/>
          <p:cNvGrpSpPr>
            <a:grpSpLocks/>
          </p:cNvGrpSpPr>
          <p:nvPr/>
        </p:nvGrpSpPr>
        <p:grpSpPr bwMode="auto">
          <a:xfrm>
            <a:off x="609600" y="2362200"/>
            <a:ext cx="8077200" cy="628650"/>
            <a:chOff x="480" y="1488"/>
            <a:chExt cx="5088" cy="396"/>
          </a:xfrm>
        </p:grpSpPr>
        <p:graphicFrame>
          <p:nvGraphicFramePr>
            <p:cNvPr id="63490" name="Object 20"/>
            <p:cNvGraphicFramePr>
              <a:graphicFrameLocks noChangeAspect="1"/>
            </p:cNvGraphicFramePr>
            <p:nvPr/>
          </p:nvGraphicFramePr>
          <p:xfrm>
            <a:off x="3696" y="1488"/>
            <a:ext cx="912" cy="396"/>
          </p:xfrm>
          <a:graphic>
            <a:graphicData uri="http://schemas.openxmlformats.org/presentationml/2006/ole">
              <p:oleObj spid="_x0000_s78850" name="Equation" r:id="rId3" imgW="419040" imgH="203040" progId="">
                <p:embed/>
              </p:oleObj>
            </a:graphicData>
          </a:graphic>
        </p:graphicFrame>
        <p:sp>
          <p:nvSpPr>
            <p:cNvPr id="63502" name="Text Box 21"/>
            <p:cNvSpPr txBox="1">
              <a:spLocks noChangeArrowheads="1"/>
            </p:cNvSpPr>
            <p:nvPr/>
          </p:nvSpPr>
          <p:spPr bwMode="auto">
            <a:xfrm>
              <a:off x="480" y="1488"/>
              <a:ext cx="5088" cy="365"/>
            </a:xfrm>
            <a:prstGeom prst="rect">
              <a:avLst/>
            </a:prstGeom>
            <a:noFill/>
            <a:ln w="9525">
              <a:noFill/>
              <a:miter lim="800000"/>
              <a:headEnd/>
              <a:tailEnd/>
            </a:ln>
          </p:spPr>
          <p:txBody>
            <a:bodyPr>
              <a:spAutoFit/>
            </a:bodyPr>
            <a:lstStyle/>
            <a:p>
              <a:pPr>
                <a:spcBef>
                  <a:spcPct val="50000"/>
                </a:spcBef>
              </a:pPr>
              <a:r>
                <a:rPr lang="en-US" altLang="zh-CN" sz="3200" b="1">
                  <a:solidFill>
                    <a:srgbClr val="CC0000"/>
                  </a:solidFill>
                  <a:latin typeface="宋体" pitchFamily="2" charset="-122"/>
                </a:rPr>
                <a:t>  (</a:t>
              </a:r>
              <a:r>
                <a:rPr lang="en-US" altLang="zh-CN" sz="3200" b="1">
                  <a:solidFill>
                    <a:srgbClr val="CC0000"/>
                  </a:solidFill>
                  <a:latin typeface="Times New Roman" pitchFamily="18" charset="0"/>
                </a:rPr>
                <a:t>3</a:t>
              </a:r>
              <a:r>
                <a:rPr lang="en-US" altLang="zh-CN" sz="3200" b="1">
                  <a:solidFill>
                    <a:srgbClr val="CC0000"/>
                  </a:solidFill>
                  <a:latin typeface="宋体" pitchFamily="2" charset="-122"/>
                </a:rPr>
                <a:t>)</a:t>
              </a:r>
              <a:r>
                <a:rPr lang="zh-CN" altLang="en-US" sz="3200" b="1">
                  <a:solidFill>
                    <a:srgbClr val="000000"/>
                  </a:solidFill>
                  <a:latin typeface="Times New Roman" pitchFamily="18" charset="0"/>
                </a:rPr>
                <a:t>条纹的动态变化分析（              变化时）     </a:t>
              </a:r>
            </a:p>
          </p:txBody>
        </p:sp>
      </p:grpSp>
      <p:sp>
        <p:nvSpPr>
          <p:cNvPr id="23"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63501"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53254"/>
                                        </p:tgtEl>
                                        <p:attrNameLst>
                                          <p:attrName>style.visibility</p:attrName>
                                        </p:attrNameLst>
                                      </p:cBhvr>
                                      <p:to>
                                        <p:strVal val="visible"/>
                                      </p:to>
                                    </p:set>
                                    <p:animEffect transition="in" filter="box(in)">
                                      <p:cBhvr>
                                        <p:cTn id="15" dur="500"/>
                                        <p:tgtEl>
                                          <p:spTgt spid="53254"/>
                                        </p:tgtEl>
                                      </p:cBhvr>
                                    </p:animEffect>
                                  </p:childTnLst>
                                  <p:subTnLst>
                                    <p:set>
                                      <p:cBhvr override="childStyle">
                                        <p:cTn dur="1" fill="hold" display="0" masterRel="nextClick" afterEffect="1"/>
                                        <p:tgtEl>
                                          <p:spTgt spid="53254"/>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ox(in)">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53261"/>
                                        </p:tgtEl>
                                        <p:attrNameLst>
                                          <p:attrName>style.visibility</p:attrName>
                                        </p:attrNameLst>
                                      </p:cBhvr>
                                      <p:to>
                                        <p:strVal val="visible"/>
                                      </p:to>
                                    </p:set>
                                    <p:animEffect transition="in" filter="box(in)">
                                      <p:cBhvr>
                                        <p:cTn id="25" dur="500"/>
                                        <p:tgtEl>
                                          <p:spTgt spid="53261"/>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53260"/>
                                        </p:tgtEl>
                                        <p:attrNameLst>
                                          <p:attrName>style.visibility</p:attrName>
                                        </p:attrNameLst>
                                      </p:cBhvr>
                                      <p:to>
                                        <p:strVal val="visible"/>
                                      </p:to>
                                    </p:set>
                                    <p:animEffect transition="in" filter="box(in)">
                                      <p:cBhvr>
                                        <p:cTn id="30" dur="500"/>
                                        <p:tgtEl>
                                          <p:spTgt spid="53260"/>
                                        </p:tgtEl>
                                      </p:cBhvr>
                                    </p:animEffect>
                                  </p:childTnLst>
                                  <p:subTnLst>
                                    <p:set>
                                      <p:cBhvr override="childStyle">
                                        <p:cTn dur="1" fill="hold" display="0" masterRel="nextClick" afterEffect="1"/>
                                        <p:tgtEl>
                                          <p:spTgt spid="53260"/>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ox(in)">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4" grpId="0" animBg="1"/>
      <p:bldP spid="53260" grpId="0" animBg="1"/>
      <p:bldP spid="5326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20" name="灯片编号占位符 1"/>
          <p:cNvSpPr>
            <a:spLocks noGrp="1"/>
          </p:cNvSpPr>
          <p:nvPr>
            <p:ph type="sldNum" sz="quarter" idx="10"/>
          </p:nvPr>
        </p:nvSpPr>
        <p:spPr>
          <a:noFill/>
        </p:spPr>
        <p:txBody>
          <a:bodyPr/>
          <a:lstStyle/>
          <a:p>
            <a:fld id="{92263B1A-E1C9-4012-95B8-2E4BABDBEA99}" type="slidenum">
              <a:rPr lang="en-US" altLang="zh-CN" smtClean="0"/>
              <a:pPr/>
              <a:t>85</a:t>
            </a:fld>
            <a:endParaRPr lang="en-US" altLang="zh-CN" smtClean="0"/>
          </a:p>
        </p:txBody>
      </p:sp>
      <p:grpSp>
        <p:nvGrpSpPr>
          <p:cNvPr id="2" name="Group 2"/>
          <p:cNvGrpSpPr>
            <a:grpSpLocks/>
          </p:cNvGrpSpPr>
          <p:nvPr/>
        </p:nvGrpSpPr>
        <p:grpSpPr bwMode="auto">
          <a:xfrm>
            <a:off x="4572000" y="1509713"/>
            <a:ext cx="3886200" cy="4648200"/>
            <a:chOff x="2928" y="1008"/>
            <a:chExt cx="2448" cy="2928"/>
          </a:xfrm>
        </p:grpSpPr>
        <p:sp>
          <p:nvSpPr>
            <p:cNvPr id="64579" name="Rectangle 3"/>
            <p:cNvSpPr>
              <a:spLocks noChangeArrowheads="1"/>
            </p:cNvSpPr>
            <p:nvPr/>
          </p:nvSpPr>
          <p:spPr bwMode="auto">
            <a:xfrm>
              <a:off x="2928" y="1008"/>
              <a:ext cx="2448" cy="2928"/>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64580" name="Rectangle 4" descr="20%"/>
            <p:cNvSpPr>
              <a:spLocks noChangeArrowheads="1"/>
            </p:cNvSpPr>
            <p:nvPr/>
          </p:nvSpPr>
          <p:spPr bwMode="auto">
            <a:xfrm>
              <a:off x="3182" y="1536"/>
              <a:ext cx="1954" cy="528"/>
            </a:xfrm>
            <a:prstGeom prst="rect">
              <a:avLst/>
            </a:prstGeom>
            <a:pattFill prst="pct20">
              <a:fgClr>
                <a:srgbClr val="CC9900"/>
              </a:fgClr>
              <a:bgClr>
                <a:schemeClr val="accent1"/>
              </a:bgClr>
            </a:pattFill>
            <a:ln w="9525">
              <a:solidFill>
                <a:srgbClr val="000000"/>
              </a:solidFill>
              <a:miter lim="800000"/>
              <a:headEnd/>
              <a:tailEnd/>
            </a:ln>
          </p:spPr>
          <p:txBody>
            <a:bodyPr wrap="none" anchor="ctr"/>
            <a:lstStyle/>
            <a:p>
              <a:endParaRPr lang="zh-CN" altLang="en-US"/>
            </a:p>
          </p:txBody>
        </p:sp>
        <p:grpSp>
          <p:nvGrpSpPr>
            <p:cNvPr id="3" name="Group 5"/>
            <p:cNvGrpSpPr>
              <a:grpSpLocks/>
            </p:cNvGrpSpPr>
            <p:nvPr/>
          </p:nvGrpSpPr>
          <p:grpSpPr bwMode="auto">
            <a:xfrm>
              <a:off x="3168" y="1440"/>
              <a:ext cx="1968" cy="423"/>
              <a:chOff x="2358" y="768"/>
              <a:chExt cx="2387" cy="528"/>
            </a:xfrm>
          </p:grpSpPr>
          <p:grpSp>
            <p:nvGrpSpPr>
              <p:cNvPr id="4" name="Group 6"/>
              <p:cNvGrpSpPr>
                <a:grpSpLocks/>
              </p:cNvGrpSpPr>
              <p:nvPr/>
            </p:nvGrpSpPr>
            <p:grpSpPr bwMode="auto">
              <a:xfrm>
                <a:off x="2358" y="768"/>
                <a:ext cx="2386" cy="528"/>
                <a:chOff x="2358" y="768"/>
                <a:chExt cx="2386" cy="528"/>
              </a:xfrm>
            </p:grpSpPr>
            <p:sp>
              <p:nvSpPr>
                <p:cNvPr id="64604" name="Arc 7"/>
                <p:cNvSpPr>
                  <a:spLocks/>
                </p:cNvSpPr>
                <p:nvPr/>
              </p:nvSpPr>
              <p:spPr bwMode="auto">
                <a:xfrm>
                  <a:off x="2358" y="768"/>
                  <a:ext cx="2385" cy="528"/>
                </a:xfrm>
                <a:custGeom>
                  <a:avLst/>
                  <a:gdLst>
                    <a:gd name="T0" fmla="*/ 0 w 42329"/>
                    <a:gd name="T1" fmla="*/ 0 h 21600"/>
                    <a:gd name="T2" fmla="*/ 0 w 42329"/>
                    <a:gd name="T3" fmla="*/ 0 h 21600"/>
                    <a:gd name="T4" fmla="*/ 0 w 42329"/>
                    <a:gd name="T5" fmla="*/ 0 h 21600"/>
                    <a:gd name="T6" fmla="*/ 0 60000 65536"/>
                    <a:gd name="T7" fmla="*/ 0 60000 65536"/>
                    <a:gd name="T8" fmla="*/ 0 60000 65536"/>
                    <a:gd name="T9" fmla="*/ 0 w 42329"/>
                    <a:gd name="T10" fmla="*/ 0 h 21600"/>
                    <a:gd name="T11" fmla="*/ 42329 w 42329"/>
                    <a:gd name="T12" fmla="*/ 21600 h 21600"/>
                  </a:gdLst>
                  <a:ahLst/>
                  <a:cxnLst>
                    <a:cxn ang="T6">
                      <a:pos x="T0" y="T1"/>
                    </a:cxn>
                    <a:cxn ang="T7">
                      <a:pos x="T2" y="T3"/>
                    </a:cxn>
                    <a:cxn ang="T8">
                      <a:pos x="T4" y="T5"/>
                    </a:cxn>
                  </a:cxnLst>
                  <a:rect l="T9" t="T10" r="T11" b="T12"/>
                  <a:pathLst>
                    <a:path w="42329" h="21600" fill="none" extrusionOk="0">
                      <a:moveTo>
                        <a:pt x="42328" y="3889"/>
                      </a:moveTo>
                      <a:cubicBezTo>
                        <a:pt x="40450" y="14148"/>
                        <a:pt x="31510" y="21599"/>
                        <a:pt x="21082" y="21600"/>
                      </a:cubicBezTo>
                      <a:cubicBezTo>
                        <a:pt x="10965" y="21600"/>
                        <a:pt x="2203" y="14577"/>
                        <a:pt x="0" y="4703"/>
                      </a:cubicBezTo>
                    </a:path>
                    <a:path w="42329" h="21600" stroke="0" extrusionOk="0">
                      <a:moveTo>
                        <a:pt x="42328" y="3889"/>
                      </a:moveTo>
                      <a:cubicBezTo>
                        <a:pt x="40450" y="14148"/>
                        <a:pt x="31510" y="21599"/>
                        <a:pt x="21082" y="21600"/>
                      </a:cubicBezTo>
                      <a:cubicBezTo>
                        <a:pt x="10965" y="21600"/>
                        <a:pt x="2203" y="14577"/>
                        <a:pt x="0" y="4703"/>
                      </a:cubicBezTo>
                      <a:lnTo>
                        <a:pt x="21082" y="0"/>
                      </a:lnTo>
                      <a:close/>
                    </a:path>
                  </a:pathLst>
                </a:custGeom>
                <a:solidFill>
                  <a:srgbClr val="CCFFFF"/>
                </a:solidFill>
                <a:ln w="12700" cap="rnd">
                  <a:solidFill>
                    <a:schemeClr val="tx1"/>
                  </a:solidFill>
                  <a:round/>
                  <a:headEnd type="none" w="sm" len="lg"/>
                  <a:tailEnd type="none" w="sm" len="lg"/>
                </a:ln>
              </p:spPr>
              <p:txBody>
                <a:bodyPr wrap="none" anchor="ctr"/>
                <a:lstStyle/>
                <a:p>
                  <a:endParaRPr lang="zh-CN" altLang="en-US"/>
                </a:p>
              </p:txBody>
            </p:sp>
            <p:sp>
              <p:nvSpPr>
                <p:cNvPr id="64605" name="Rectangle 8"/>
                <p:cNvSpPr>
                  <a:spLocks noChangeArrowheads="1"/>
                </p:cNvSpPr>
                <p:nvPr/>
              </p:nvSpPr>
              <p:spPr bwMode="auto">
                <a:xfrm>
                  <a:off x="2367" y="768"/>
                  <a:ext cx="2377" cy="158"/>
                </a:xfrm>
                <a:prstGeom prst="rect">
                  <a:avLst/>
                </a:prstGeom>
                <a:solidFill>
                  <a:srgbClr val="CCFFFF"/>
                </a:solidFill>
                <a:ln w="9525">
                  <a:noFill/>
                  <a:miter lim="800000"/>
                  <a:headEnd/>
                  <a:tailEnd/>
                </a:ln>
              </p:spPr>
              <p:txBody>
                <a:bodyPr wrap="none" anchor="ctr"/>
                <a:lstStyle/>
                <a:p>
                  <a:endParaRPr lang="zh-CN" altLang="en-US"/>
                </a:p>
              </p:txBody>
            </p:sp>
          </p:grpSp>
          <p:sp>
            <p:nvSpPr>
              <p:cNvPr id="64603" name="Freeform 9"/>
              <p:cNvSpPr>
                <a:spLocks/>
              </p:cNvSpPr>
              <p:nvPr/>
            </p:nvSpPr>
            <p:spPr bwMode="auto">
              <a:xfrm>
                <a:off x="2367" y="768"/>
                <a:ext cx="2378" cy="159"/>
              </a:xfrm>
              <a:custGeom>
                <a:avLst/>
                <a:gdLst>
                  <a:gd name="T0" fmla="*/ 0 w 2378"/>
                  <a:gd name="T1" fmla="*/ 79 h 159"/>
                  <a:gd name="T2" fmla="*/ 0 w 2378"/>
                  <a:gd name="T3" fmla="*/ 0 h 159"/>
                  <a:gd name="T4" fmla="*/ 2377 w 2378"/>
                  <a:gd name="T5" fmla="*/ 0 h 159"/>
                  <a:gd name="T6" fmla="*/ 2377 w 2378"/>
                  <a:gd name="T7" fmla="*/ 158 h 159"/>
                  <a:gd name="T8" fmla="*/ 0 60000 65536"/>
                  <a:gd name="T9" fmla="*/ 0 60000 65536"/>
                  <a:gd name="T10" fmla="*/ 0 60000 65536"/>
                  <a:gd name="T11" fmla="*/ 0 60000 65536"/>
                  <a:gd name="T12" fmla="*/ 0 w 2378"/>
                  <a:gd name="T13" fmla="*/ 0 h 159"/>
                  <a:gd name="T14" fmla="*/ 2378 w 2378"/>
                  <a:gd name="T15" fmla="*/ 159 h 159"/>
                </a:gdLst>
                <a:ahLst/>
                <a:cxnLst>
                  <a:cxn ang="T8">
                    <a:pos x="T0" y="T1"/>
                  </a:cxn>
                  <a:cxn ang="T9">
                    <a:pos x="T2" y="T3"/>
                  </a:cxn>
                  <a:cxn ang="T10">
                    <a:pos x="T4" y="T5"/>
                  </a:cxn>
                  <a:cxn ang="T11">
                    <a:pos x="T6" y="T7"/>
                  </a:cxn>
                </a:cxnLst>
                <a:rect l="T12" t="T13" r="T14" b="T15"/>
                <a:pathLst>
                  <a:path w="2378" h="159">
                    <a:moveTo>
                      <a:pt x="0" y="79"/>
                    </a:moveTo>
                    <a:lnTo>
                      <a:pt x="0" y="0"/>
                    </a:lnTo>
                    <a:lnTo>
                      <a:pt x="2377" y="0"/>
                    </a:lnTo>
                    <a:lnTo>
                      <a:pt x="2377" y="158"/>
                    </a:lnTo>
                  </a:path>
                </a:pathLst>
              </a:custGeom>
              <a:solidFill>
                <a:srgbClr val="CCFFFF"/>
              </a:solidFill>
              <a:ln w="12700" cap="rnd">
                <a:solidFill>
                  <a:schemeClr val="tx1"/>
                </a:solidFill>
                <a:round/>
                <a:headEnd type="none" w="sm" len="lg"/>
                <a:tailEnd type="none" w="sm" len="lg"/>
              </a:ln>
            </p:spPr>
            <p:txBody>
              <a:bodyPr/>
              <a:lstStyle/>
              <a:p>
                <a:endParaRPr lang="zh-CN" altLang="en-US"/>
              </a:p>
            </p:txBody>
          </p:sp>
        </p:grpSp>
        <p:sp>
          <p:nvSpPr>
            <p:cNvPr id="64582" name="Rectangle 10"/>
            <p:cNvSpPr>
              <a:spLocks noChangeArrowheads="1"/>
            </p:cNvSpPr>
            <p:nvPr/>
          </p:nvSpPr>
          <p:spPr bwMode="auto">
            <a:xfrm>
              <a:off x="3168" y="1872"/>
              <a:ext cx="1968" cy="267"/>
            </a:xfrm>
            <a:prstGeom prst="rect">
              <a:avLst/>
            </a:prstGeom>
            <a:solidFill>
              <a:srgbClr val="9FDFFF"/>
            </a:solidFill>
            <a:ln w="12700">
              <a:solidFill>
                <a:schemeClr val="tx1"/>
              </a:solidFill>
              <a:miter lim="800000"/>
              <a:headEnd/>
              <a:tailEnd/>
            </a:ln>
          </p:spPr>
          <p:txBody>
            <a:bodyPr wrap="none" anchor="ctr"/>
            <a:lstStyle/>
            <a:p>
              <a:endParaRPr lang="zh-CN" altLang="en-US"/>
            </a:p>
          </p:txBody>
        </p:sp>
        <p:graphicFrame>
          <p:nvGraphicFramePr>
            <p:cNvPr id="64516" name="Object 11"/>
            <p:cNvGraphicFramePr>
              <a:graphicFrameLocks noChangeAspect="1"/>
            </p:cNvGraphicFramePr>
            <p:nvPr/>
          </p:nvGraphicFramePr>
          <p:xfrm>
            <a:off x="4894" y="1536"/>
            <a:ext cx="290" cy="384"/>
          </p:xfrm>
          <a:graphic>
            <a:graphicData uri="http://schemas.openxmlformats.org/presentationml/2006/ole">
              <p:oleObj spid="_x0000_s79876" name="公式" r:id="rId3" imgW="241200" imgH="317160" progId="">
                <p:embed/>
              </p:oleObj>
            </a:graphicData>
          </a:graphic>
        </p:graphicFrame>
        <p:graphicFrame>
          <p:nvGraphicFramePr>
            <p:cNvPr id="64517" name="Object 12"/>
            <p:cNvGraphicFramePr>
              <a:graphicFrameLocks noChangeAspect="1"/>
            </p:cNvGraphicFramePr>
            <p:nvPr/>
          </p:nvGraphicFramePr>
          <p:xfrm>
            <a:off x="3216" y="1776"/>
            <a:ext cx="272" cy="393"/>
          </p:xfrm>
          <a:graphic>
            <a:graphicData uri="http://schemas.openxmlformats.org/presentationml/2006/ole">
              <p:oleObj spid="_x0000_s79877" name="Equation" r:id="rId4" imgW="228600" imgH="330120" progId="">
                <p:embed/>
              </p:oleObj>
            </a:graphicData>
          </a:graphic>
        </p:graphicFrame>
        <p:graphicFrame>
          <p:nvGraphicFramePr>
            <p:cNvPr id="64518" name="Object 13"/>
            <p:cNvGraphicFramePr>
              <a:graphicFrameLocks noChangeAspect="1"/>
            </p:cNvGraphicFramePr>
            <p:nvPr/>
          </p:nvGraphicFramePr>
          <p:xfrm>
            <a:off x="3456" y="2064"/>
            <a:ext cx="1440" cy="471"/>
          </p:xfrm>
          <a:graphic>
            <a:graphicData uri="http://schemas.openxmlformats.org/presentationml/2006/ole">
              <p:oleObj spid="_x0000_s79878" name="Equation" r:id="rId5" imgW="723600" imgH="228600" progId="">
                <p:embed/>
              </p:oleObj>
            </a:graphicData>
          </a:graphic>
        </p:graphicFrame>
        <p:grpSp>
          <p:nvGrpSpPr>
            <p:cNvPr id="5" name="Group 14"/>
            <p:cNvGrpSpPr>
              <a:grpSpLocks/>
            </p:cNvGrpSpPr>
            <p:nvPr/>
          </p:nvGrpSpPr>
          <p:grpSpPr bwMode="auto">
            <a:xfrm>
              <a:off x="3504" y="1104"/>
              <a:ext cx="1200" cy="336"/>
              <a:chOff x="960" y="1008"/>
              <a:chExt cx="1200" cy="480"/>
            </a:xfrm>
          </p:grpSpPr>
          <p:sp>
            <p:nvSpPr>
              <p:cNvPr id="64596" name="Line 15"/>
              <p:cNvSpPr>
                <a:spLocks noChangeShapeType="1"/>
              </p:cNvSpPr>
              <p:nvPr/>
            </p:nvSpPr>
            <p:spPr bwMode="auto">
              <a:xfrm>
                <a:off x="1200" y="1008"/>
                <a:ext cx="0" cy="480"/>
              </a:xfrm>
              <a:prstGeom prst="line">
                <a:avLst/>
              </a:prstGeom>
              <a:noFill/>
              <a:ln w="19050">
                <a:solidFill>
                  <a:srgbClr val="FF6600"/>
                </a:solidFill>
                <a:round/>
                <a:headEnd type="none" w="sm" len="lg"/>
                <a:tailEnd type="triangle" w="sm" len="lg"/>
              </a:ln>
            </p:spPr>
            <p:txBody>
              <a:bodyPr wrap="none" anchor="ctr"/>
              <a:lstStyle/>
              <a:p>
                <a:endParaRPr lang="zh-CN" altLang="en-US"/>
              </a:p>
            </p:txBody>
          </p:sp>
          <p:sp>
            <p:nvSpPr>
              <p:cNvPr id="64597" name="Line 16"/>
              <p:cNvSpPr>
                <a:spLocks noChangeShapeType="1"/>
              </p:cNvSpPr>
              <p:nvPr/>
            </p:nvSpPr>
            <p:spPr bwMode="auto">
              <a:xfrm>
                <a:off x="1440" y="1008"/>
                <a:ext cx="0" cy="480"/>
              </a:xfrm>
              <a:prstGeom prst="line">
                <a:avLst/>
              </a:prstGeom>
              <a:noFill/>
              <a:ln w="19050">
                <a:solidFill>
                  <a:srgbClr val="FF6600"/>
                </a:solidFill>
                <a:round/>
                <a:headEnd type="none" w="sm" len="lg"/>
                <a:tailEnd type="triangle" w="sm" len="lg"/>
              </a:ln>
            </p:spPr>
            <p:txBody>
              <a:bodyPr wrap="none" anchor="ctr"/>
              <a:lstStyle/>
              <a:p>
                <a:endParaRPr lang="zh-CN" altLang="en-US"/>
              </a:p>
            </p:txBody>
          </p:sp>
          <p:sp>
            <p:nvSpPr>
              <p:cNvPr id="64598" name="Line 17"/>
              <p:cNvSpPr>
                <a:spLocks noChangeShapeType="1"/>
              </p:cNvSpPr>
              <p:nvPr/>
            </p:nvSpPr>
            <p:spPr bwMode="auto">
              <a:xfrm>
                <a:off x="1680" y="1008"/>
                <a:ext cx="0" cy="480"/>
              </a:xfrm>
              <a:prstGeom prst="line">
                <a:avLst/>
              </a:prstGeom>
              <a:noFill/>
              <a:ln w="19050">
                <a:solidFill>
                  <a:srgbClr val="FF6600"/>
                </a:solidFill>
                <a:round/>
                <a:headEnd type="none" w="sm" len="lg"/>
                <a:tailEnd type="triangle" w="sm" len="lg"/>
              </a:ln>
            </p:spPr>
            <p:txBody>
              <a:bodyPr wrap="none" anchor="ctr"/>
              <a:lstStyle/>
              <a:p>
                <a:endParaRPr lang="zh-CN" altLang="en-US"/>
              </a:p>
            </p:txBody>
          </p:sp>
          <p:sp>
            <p:nvSpPr>
              <p:cNvPr id="64599" name="Line 18"/>
              <p:cNvSpPr>
                <a:spLocks noChangeShapeType="1"/>
              </p:cNvSpPr>
              <p:nvPr/>
            </p:nvSpPr>
            <p:spPr bwMode="auto">
              <a:xfrm>
                <a:off x="1920" y="1008"/>
                <a:ext cx="0" cy="480"/>
              </a:xfrm>
              <a:prstGeom prst="line">
                <a:avLst/>
              </a:prstGeom>
              <a:noFill/>
              <a:ln w="19050">
                <a:solidFill>
                  <a:srgbClr val="FF6600"/>
                </a:solidFill>
                <a:round/>
                <a:headEnd type="none" w="sm" len="lg"/>
                <a:tailEnd type="triangle" w="sm" len="lg"/>
              </a:ln>
            </p:spPr>
            <p:txBody>
              <a:bodyPr wrap="none" anchor="ctr"/>
              <a:lstStyle/>
              <a:p>
                <a:endParaRPr lang="zh-CN" altLang="en-US"/>
              </a:p>
            </p:txBody>
          </p:sp>
          <p:sp>
            <p:nvSpPr>
              <p:cNvPr id="64600" name="Line 19"/>
              <p:cNvSpPr>
                <a:spLocks noChangeShapeType="1"/>
              </p:cNvSpPr>
              <p:nvPr/>
            </p:nvSpPr>
            <p:spPr bwMode="auto">
              <a:xfrm>
                <a:off x="2160" y="1008"/>
                <a:ext cx="0" cy="480"/>
              </a:xfrm>
              <a:prstGeom prst="line">
                <a:avLst/>
              </a:prstGeom>
              <a:noFill/>
              <a:ln w="19050">
                <a:solidFill>
                  <a:srgbClr val="FF6600"/>
                </a:solidFill>
                <a:round/>
                <a:headEnd type="none" w="sm" len="lg"/>
                <a:tailEnd type="triangle" w="sm" len="lg"/>
              </a:ln>
            </p:spPr>
            <p:txBody>
              <a:bodyPr wrap="none" anchor="ctr"/>
              <a:lstStyle/>
              <a:p>
                <a:endParaRPr lang="zh-CN" altLang="en-US"/>
              </a:p>
            </p:txBody>
          </p:sp>
          <p:sp>
            <p:nvSpPr>
              <p:cNvPr id="64601" name="Line 20"/>
              <p:cNvSpPr>
                <a:spLocks noChangeShapeType="1"/>
              </p:cNvSpPr>
              <p:nvPr/>
            </p:nvSpPr>
            <p:spPr bwMode="auto">
              <a:xfrm>
                <a:off x="960" y="1008"/>
                <a:ext cx="0" cy="480"/>
              </a:xfrm>
              <a:prstGeom prst="line">
                <a:avLst/>
              </a:prstGeom>
              <a:noFill/>
              <a:ln w="19050">
                <a:solidFill>
                  <a:srgbClr val="FF6600"/>
                </a:solidFill>
                <a:round/>
                <a:headEnd type="none" w="sm" len="lg"/>
                <a:tailEnd type="triangle" w="sm" len="lg"/>
              </a:ln>
            </p:spPr>
            <p:txBody>
              <a:bodyPr wrap="none" anchor="ctr"/>
              <a:lstStyle/>
              <a:p>
                <a:endParaRPr lang="zh-CN" altLang="en-US"/>
              </a:p>
            </p:txBody>
          </p:sp>
        </p:grpSp>
        <p:grpSp>
          <p:nvGrpSpPr>
            <p:cNvPr id="6" name="Group 21"/>
            <p:cNvGrpSpPr>
              <a:grpSpLocks/>
            </p:cNvGrpSpPr>
            <p:nvPr/>
          </p:nvGrpSpPr>
          <p:grpSpPr bwMode="auto">
            <a:xfrm>
              <a:off x="3504" y="1440"/>
              <a:ext cx="1200" cy="432"/>
              <a:chOff x="960" y="1008"/>
              <a:chExt cx="1200" cy="480"/>
            </a:xfrm>
          </p:grpSpPr>
          <p:sp>
            <p:nvSpPr>
              <p:cNvPr id="64590" name="Line 22"/>
              <p:cNvSpPr>
                <a:spLocks noChangeShapeType="1"/>
              </p:cNvSpPr>
              <p:nvPr/>
            </p:nvSpPr>
            <p:spPr bwMode="auto">
              <a:xfrm>
                <a:off x="1200" y="1008"/>
                <a:ext cx="0" cy="480"/>
              </a:xfrm>
              <a:prstGeom prst="line">
                <a:avLst/>
              </a:prstGeom>
              <a:noFill/>
              <a:ln w="19050">
                <a:solidFill>
                  <a:srgbClr val="FF6600"/>
                </a:solidFill>
                <a:round/>
                <a:headEnd type="triangle" w="sm" len="lg"/>
                <a:tailEnd type="triangle" w="sm" len="lg"/>
              </a:ln>
            </p:spPr>
            <p:txBody>
              <a:bodyPr wrap="none" anchor="ctr"/>
              <a:lstStyle/>
              <a:p>
                <a:endParaRPr lang="zh-CN" altLang="en-US"/>
              </a:p>
            </p:txBody>
          </p:sp>
          <p:sp>
            <p:nvSpPr>
              <p:cNvPr id="64591" name="Line 23"/>
              <p:cNvSpPr>
                <a:spLocks noChangeShapeType="1"/>
              </p:cNvSpPr>
              <p:nvPr/>
            </p:nvSpPr>
            <p:spPr bwMode="auto">
              <a:xfrm>
                <a:off x="1440" y="1008"/>
                <a:ext cx="0" cy="480"/>
              </a:xfrm>
              <a:prstGeom prst="line">
                <a:avLst/>
              </a:prstGeom>
              <a:noFill/>
              <a:ln w="19050">
                <a:solidFill>
                  <a:srgbClr val="FF6600"/>
                </a:solidFill>
                <a:round/>
                <a:headEnd type="triangle" w="sm" len="lg"/>
                <a:tailEnd type="triangle" w="sm" len="lg"/>
              </a:ln>
            </p:spPr>
            <p:txBody>
              <a:bodyPr wrap="none" anchor="ctr"/>
              <a:lstStyle/>
              <a:p>
                <a:endParaRPr lang="zh-CN" altLang="en-US"/>
              </a:p>
            </p:txBody>
          </p:sp>
          <p:sp>
            <p:nvSpPr>
              <p:cNvPr id="64592" name="Line 24"/>
              <p:cNvSpPr>
                <a:spLocks noChangeShapeType="1"/>
              </p:cNvSpPr>
              <p:nvPr/>
            </p:nvSpPr>
            <p:spPr bwMode="auto">
              <a:xfrm>
                <a:off x="1680" y="1008"/>
                <a:ext cx="0" cy="480"/>
              </a:xfrm>
              <a:prstGeom prst="line">
                <a:avLst/>
              </a:prstGeom>
              <a:noFill/>
              <a:ln w="19050">
                <a:solidFill>
                  <a:srgbClr val="FF6600"/>
                </a:solidFill>
                <a:round/>
                <a:headEnd type="triangle" w="sm" len="lg"/>
                <a:tailEnd type="triangle" w="sm" len="lg"/>
              </a:ln>
            </p:spPr>
            <p:txBody>
              <a:bodyPr wrap="none" anchor="ctr"/>
              <a:lstStyle/>
              <a:p>
                <a:endParaRPr lang="zh-CN" altLang="en-US"/>
              </a:p>
            </p:txBody>
          </p:sp>
          <p:sp>
            <p:nvSpPr>
              <p:cNvPr id="64593" name="Line 25"/>
              <p:cNvSpPr>
                <a:spLocks noChangeShapeType="1"/>
              </p:cNvSpPr>
              <p:nvPr/>
            </p:nvSpPr>
            <p:spPr bwMode="auto">
              <a:xfrm>
                <a:off x="1920" y="1008"/>
                <a:ext cx="0" cy="480"/>
              </a:xfrm>
              <a:prstGeom prst="line">
                <a:avLst/>
              </a:prstGeom>
              <a:noFill/>
              <a:ln w="19050">
                <a:solidFill>
                  <a:srgbClr val="FF6600"/>
                </a:solidFill>
                <a:round/>
                <a:headEnd type="triangle" w="sm" len="lg"/>
                <a:tailEnd type="triangle" w="sm" len="lg"/>
              </a:ln>
            </p:spPr>
            <p:txBody>
              <a:bodyPr wrap="none" anchor="ctr"/>
              <a:lstStyle/>
              <a:p>
                <a:endParaRPr lang="zh-CN" altLang="en-US"/>
              </a:p>
            </p:txBody>
          </p:sp>
          <p:sp>
            <p:nvSpPr>
              <p:cNvPr id="64594" name="Line 26"/>
              <p:cNvSpPr>
                <a:spLocks noChangeShapeType="1"/>
              </p:cNvSpPr>
              <p:nvPr/>
            </p:nvSpPr>
            <p:spPr bwMode="auto">
              <a:xfrm>
                <a:off x="2160" y="1008"/>
                <a:ext cx="0" cy="480"/>
              </a:xfrm>
              <a:prstGeom prst="line">
                <a:avLst/>
              </a:prstGeom>
              <a:noFill/>
              <a:ln w="19050">
                <a:solidFill>
                  <a:srgbClr val="FF6600"/>
                </a:solidFill>
                <a:round/>
                <a:headEnd type="triangle" w="sm" len="lg"/>
                <a:tailEnd type="triangle" w="sm" len="lg"/>
              </a:ln>
            </p:spPr>
            <p:txBody>
              <a:bodyPr wrap="none" anchor="ctr"/>
              <a:lstStyle/>
              <a:p>
                <a:endParaRPr lang="zh-CN" altLang="en-US"/>
              </a:p>
            </p:txBody>
          </p:sp>
          <p:sp>
            <p:nvSpPr>
              <p:cNvPr id="64595" name="Line 27"/>
              <p:cNvSpPr>
                <a:spLocks noChangeShapeType="1"/>
              </p:cNvSpPr>
              <p:nvPr/>
            </p:nvSpPr>
            <p:spPr bwMode="auto">
              <a:xfrm>
                <a:off x="960" y="1008"/>
                <a:ext cx="0" cy="480"/>
              </a:xfrm>
              <a:prstGeom prst="line">
                <a:avLst/>
              </a:prstGeom>
              <a:noFill/>
              <a:ln w="19050">
                <a:solidFill>
                  <a:srgbClr val="FF6600"/>
                </a:solidFill>
                <a:round/>
                <a:headEnd type="triangle" w="sm" len="lg"/>
                <a:tailEnd type="triangle" w="sm" len="lg"/>
              </a:ln>
            </p:spPr>
            <p:txBody>
              <a:bodyPr wrap="none" anchor="ctr"/>
              <a:lstStyle/>
              <a:p>
                <a:endParaRPr lang="zh-CN" altLang="en-US"/>
              </a:p>
            </p:txBody>
          </p:sp>
        </p:grpSp>
        <p:grpSp>
          <p:nvGrpSpPr>
            <p:cNvPr id="7" name="Group 28"/>
            <p:cNvGrpSpPr>
              <a:grpSpLocks/>
            </p:cNvGrpSpPr>
            <p:nvPr/>
          </p:nvGrpSpPr>
          <p:grpSpPr bwMode="auto">
            <a:xfrm>
              <a:off x="3168" y="1440"/>
              <a:ext cx="1968" cy="423"/>
              <a:chOff x="2358" y="768"/>
              <a:chExt cx="2387" cy="528"/>
            </a:xfrm>
          </p:grpSpPr>
          <p:grpSp>
            <p:nvGrpSpPr>
              <p:cNvPr id="8" name="Group 29"/>
              <p:cNvGrpSpPr>
                <a:grpSpLocks/>
              </p:cNvGrpSpPr>
              <p:nvPr/>
            </p:nvGrpSpPr>
            <p:grpSpPr bwMode="auto">
              <a:xfrm>
                <a:off x="2358" y="768"/>
                <a:ext cx="2386" cy="528"/>
                <a:chOff x="2358" y="768"/>
                <a:chExt cx="2386" cy="528"/>
              </a:xfrm>
            </p:grpSpPr>
            <p:sp>
              <p:nvSpPr>
                <p:cNvPr id="64588" name="Arc 30"/>
                <p:cNvSpPr>
                  <a:spLocks/>
                </p:cNvSpPr>
                <p:nvPr/>
              </p:nvSpPr>
              <p:spPr bwMode="auto">
                <a:xfrm>
                  <a:off x="2358" y="768"/>
                  <a:ext cx="2385" cy="528"/>
                </a:xfrm>
                <a:custGeom>
                  <a:avLst/>
                  <a:gdLst>
                    <a:gd name="T0" fmla="*/ 0 w 42329"/>
                    <a:gd name="T1" fmla="*/ 0 h 21600"/>
                    <a:gd name="T2" fmla="*/ 0 w 42329"/>
                    <a:gd name="T3" fmla="*/ 0 h 21600"/>
                    <a:gd name="T4" fmla="*/ 0 w 42329"/>
                    <a:gd name="T5" fmla="*/ 0 h 21600"/>
                    <a:gd name="T6" fmla="*/ 0 60000 65536"/>
                    <a:gd name="T7" fmla="*/ 0 60000 65536"/>
                    <a:gd name="T8" fmla="*/ 0 60000 65536"/>
                    <a:gd name="T9" fmla="*/ 0 w 42329"/>
                    <a:gd name="T10" fmla="*/ 0 h 21600"/>
                    <a:gd name="T11" fmla="*/ 42329 w 42329"/>
                    <a:gd name="T12" fmla="*/ 21600 h 21600"/>
                  </a:gdLst>
                  <a:ahLst/>
                  <a:cxnLst>
                    <a:cxn ang="T6">
                      <a:pos x="T0" y="T1"/>
                    </a:cxn>
                    <a:cxn ang="T7">
                      <a:pos x="T2" y="T3"/>
                    </a:cxn>
                    <a:cxn ang="T8">
                      <a:pos x="T4" y="T5"/>
                    </a:cxn>
                  </a:cxnLst>
                  <a:rect l="T9" t="T10" r="T11" b="T12"/>
                  <a:pathLst>
                    <a:path w="42329" h="21600" fill="none" extrusionOk="0">
                      <a:moveTo>
                        <a:pt x="42328" y="3889"/>
                      </a:moveTo>
                      <a:cubicBezTo>
                        <a:pt x="40450" y="14148"/>
                        <a:pt x="31510" y="21599"/>
                        <a:pt x="21082" y="21600"/>
                      </a:cubicBezTo>
                      <a:cubicBezTo>
                        <a:pt x="10965" y="21600"/>
                        <a:pt x="2203" y="14577"/>
                        <a:pt x="0" y="4703"/>
                      </a:cubicBezTo>
                    </a:path>
                    <a:path w="42329" h="21600" stroke="0" extrusionOk="0">
                      <a:moveTo>
                        <a:pt x="42328" y="3889"/>
                      </a:moveTo>
                      <a:cubicBezTo>
                        <a:pt x="40450" y="14148"/>
                        <a:pt x="31510" y="21599"/>
                        <a:pt x="21082" y="21600"/>
                      </a:cubicBezTo>
                      <a:cubicBezTo>
                        <a:pt x="10965" y="21600"/>
                        <a:pt x="2203" y="14577"/>
                        <a:pt x="0" y="4703"/>
                      </a:cubicBezTo>
                      <a:lnTo>
                        <a:pt x="21082" y="0"/>
                      </a:lnTo>
                      <a:close/>
                    </a:path>
                  </a:pathLst>
                </a:custGeom>
                <a:solidFill>
                  <a:srgbClr val="66FFFF">
                    <a:alpha val="50195"/>
                  </a:srgbClr>
                </a:solidFill>
                <a:ln w="12700" cap="rnd">
                  <a:solidFill>
                    <a:schemeClr val="tx1"/>
                  </a:solidFill>
                  <a:round/>
                  <a:headEnd type="none" w="sm" len="lg"/>
                  <a:tailEnd type="none" w="sm" len="lg"/>
                </a:ln>
              </p:spPr>
              <p:txBody>
                <a:bodyPr wrap="none" anchor="ctr"/>
                <a:lstStyle/>
                <a:p>
                  <a:endParaRPr lang="zh-CN" altLang="en-US"/>
                </a:p>
              </p:txBody>
            </p:sp>
            <p:sp>
              <p:nvSpPr>
                <p:cNvPr id="64589" name="Rectangle 31"/>
                <p:cNvSpPr>
                  <a:spLocks noChangeArrowheads="1"/>
                </p:cNvSpPr>
                <p:nvPr/>
              </p:nvSpPr>
              <p:spPr bwMode="auto">
                <a:xfrm>
                  <a:off x="2367" y="768"/>
                  <a:ext cx="2377" cy="158"/>
                </a:xfrm>
                <a:prstGeom prst="rect">
                  <a:avLst/>
                </a:prstGeom>
                <a:solidFill>
                  <a:srgbClr val="66FFFF">
                    <a:alpha val="50195"/>
                  </a:srgbClr>
                </a:solidFill>
                <a:ln w="9525">
                  <a:noFill/>
                  <a:miter lim="800000"/>
                  <a:headEnd/>
                  <a:tailEnd/>
                </a:ln>
              </p:spPr>
              <p:txBody>
                <a:bodyPr wrap="none" anchor="ctr"/>
                <a:lstStyle/>
                <a:p>
                  <a:endParaRPr lang="zh-CN" altLang="en-US"/>
                </a:p>
              </p:txBody>
            </p:sp>
          </p:grpSp>
          <p:sp>
            <p:nvSpPr>
              <p:cNvPr id="64587" name="Freeform 32"/>
              <p:cNvSpPr>
                <a:spLocks/>
              </p:cNvSpPr>
              <p:nvPr/>
            </p:nvSpPr>
            <p:spPr bwMode="auto">
              <a:xfrm>
                <a:off x="2367" y="768"/>
                <a:ext cx="2378" cy="159"/>
              </a:xfrm>
              <a:custGeom>
                <a:avLst/>
                <a:gdLst>
                  <a:gd name="T0" fmla="*/ 0 w 2378"/>
                  <a:gd name="T1" fmla="*/ 79 h 159"/>
                  <a:gd name="T2" fmla="*/ 0 w 2378"/>
                  <a:gd name="T3" fmla="*/ 0 h 159"/>
                  <a:gd name="T4" fmla="*/ 2377 w 2378"/>
                  <a:gd name="T5" fmla="*/ 0 h 159"/>
                  <a:gd name="T6" fmla="*/ 2377 w 2378"/>
                  <a:gd name="T7" fmla="*/ 158 h 159"/>
                  <a:gd name="T8" fmla="*/ 0 60000 65536"/>
                  <a:gd name="T9" fmla="*/ 0 60000 65536"/>
                  <a:gd name="T10" fmla="*/ 0 60000 65536"/>
                  <a:gd name="T11" fmla="*/ 0 60000 65536"/>
                  <a:gd name="T12" fmla="*/ 0 w 2378"/>
                  <a:gd name="T13" fmla="*/ 0 h 159"/>
                  <a:gd name="T14" fmla="*/ 2378 w 2378"/>
                  <a:gd name="T15" fmla="*/ 159 h 159"/>
                </a:gdLst>
                <a:ahLst/>
                <a:cxnLst>
                  <a:cxn ang="T8">
                    <a:pos x="T0" y="T1"/>
                  </a:cxn>
                  <a:cxn ang="T9">
                    <a:pos x="T2" y="T3"/>
                  </a:cxn>
                  <a:cxn ang="T10">
                    <a:pos x="T4" y="T5"/>
                  </a:cxn>
                  <a:cxn ang="T11">
                    <a:pos x="T6" y="T7"/>
                  </a:cxn>
                </a:cxnLst>
                <a:rect l="T12" t="T13" r="T14" b="T15"/>
                <a:pathLst>
                  <a:path w="2378" h="159">
                    <a:moveTo>
                      <a:pt x="0" y="79"/>
                    </a:moveTo>
                    <a:lnTo>
                      <a:pt x="0" y="0"/>
                    </a:lnTo>
                    <a:lnTo>
                      <a:pt x="2377" y="0"/>
                    </a:lnTo>
                    <a:lnTo>
                      <a:pt x="2377" y="158"/>
                    </a:lnTo>
                  </a:path>
                </a:pathLst>
              </a:custGeom>
              <a:noFill/>
              <a:ln w="12700" cap="rnd">
                <a:solidFill>
                  <a:schemeClr val="tx1"/>
                </a:solidFill>
                <a:round/>
                <a:headEnd type="none" w="sm" len="lg"/>
                <a:tailEnd type="none" w="sm" len="lg"/>
              </a:ln>
            </p:spPr>
            <p:txBody>
              <a:bodyPr/>
              <a:lstStyle/>
              <a:p>
                <a:endParaRPr lang="zh-CN" altLang="en-US"/>
              </a:p>
            </p:txBody>
          </p:sp>
        </p:grpSp>
        <p:graphicFrame>
          <p:nvGraphicFramePr>
            <p:cNvPr id="64519" name="Object 33"/>
            <p:cNvGraphicFramePr>
              <a:graphicFrameLocks noChangeAspect="1"/>
            </p:cNvGraphicFramePr>
            <p:nvPr/>
          </p:nvGraphicFramePr>
          <p:xfrm>
            <a:off x="3197" y="1344"/>
            <a:ext cx="259" cy="384"/>
          </p:xfrm>
          <a:graphic>
            <a:graphicData uri="http://schemas.openxmlformats.org/presentationml/2006/ole">
              <p:oleObj spid="_x0000_s79879" name="公式" r:id="rId6" imgW="215640" imgH="317160" progId="">
                <p:embed/>
              </p:oleObj>
            </a:graphicData>
          </a:graphic>
        </p:graphicFrame>
      </p:grpSp>
      <p:grpSp>
        <p:nvGrpSpPr>
          <p:cNvPr id="9" name="Group 34"/>
          <p:cNvGrpSpPr>
            <a:grpSpLocks/>
          </p:cNvGrpSpPr>
          <p:nvPr/>
        </p:nvGrpSpPr>
        <p:grpSpPr bwMode="auto">
          <a:xfrm>
            <a:off x="685800" y="1509713"/>
            <a:ext cx="3581400" cy="4648200"/>
            <a:chOff x="432" y="1008"/>
            <a:chExt cx="2256" cy="2928"/>
          </a:xfrm>
        </p:grpSpPr>
        <p:sp>
          <p:nvSpPr>
            <p:cNvPr id="64557" name="Rectangle 35"/>
            <p:cNvSpPr>
              <a:spLocks noChangeArrowheads="1"/>
            </p:cNvSpPr>
            <p:nvPr/>
          </p:nvSpPr>
          <p:spPr bwMode="auto">
            <a:xfrm>
              <a:off x="432" y="1008"/>
              <a:ext cx="2256" cy="2928"/>
            </a:xfrm>
            <a:prstGeom prst="rect">
              <a:avLst/>
            </a:prstGeom>
            <a:solidFill>
              <a:schemeClr val="bg1"/>
            </a:solidFill>
            <a:ln w="9525">
              <a:solidFill>
                <a:schemeClr val="tx2"/>
              </a:solidFill>
              <a:miter lim="800000"/>
              <a:headEnd/>
              <a:tailEnd/>
            </a:ln>
          </p:spPr>
          <p:txBody>
            <a:bodyPr wrap="none" anchor="ctr"/>
            <a:lstStyle/>
            <a:p>
              <a:endParaRPr lang="zh-CN" altLang="en-US"/>
            </a:p>
          </p:txBody>
        </p:sp>
        <p:grpSp>
          <p:nvGrpSpPr>
            <p:cNvPr id="10" name="Group 36"/>
            <p:cNvGrpSpPr>
              <a:grpSpLocks/>
            </p:cNvGrpSpPr>
            <p:nvPr/>
          </p:nvGrpSpPr>
          <p:grpSpPr bwMode="auto">
            <a:xfrm>
              <a:off x="672" y="1239"/>
              <a:ext cx="1824" cy="1113"/>
              <a:chOff x="768" y="1008"/>
              <a:chExt cx="1824" cy="1113"/>
            </a:xfrm>
          </p:grpSpPr>
          <p:grpSp>
            <p:nvGrpSpPr>
              <p:cNvPr id="11" name="Group 37"/>
              <p:cNvGrpSpPr>
                <a:grpSpLocks/>
              </p:cNvGrpSpPr>
              <p:nvPr/>
            </p:nvGrpSpPr>
            <p:grpSpPr bwMode="auto">
              <a:xfrm>
                <a:off x="1056" y="1488"/>
                <a:ext cx="1200" cy="384"/>
                <a:chOff x="960" y="1008"/>
                <a:chExt cx="1200" cy="480"/>
              </a:xfrm>
            </p:grpSpPr>
            <p:sp>
              <p:nvSpPr>
                <p:cNvPr id="64573" name="Line 38"/>
                <p:cNvSpPr>
                  <a:spLocks noChangeShapeType="1"/>
                </p:cNvSpPr>
                <p:nvPr/>
              </p:nvSpPr>
              <p:spPr bwMode="auto">
                <a:xfrm>
                  <a:off x="1200" y="1008"/>
                  <a:ext cx="0" cy="480"/>
                </a:xfrm>
                <a:prstGeom prst="line">
                  <a:avLst/>
                </a:prstGeom>
                <a:noFill/>
                <a:ln w="19050">
                  <a:solidFill>
                    <a:srgbClr val="FF6600"/>
                  </a:solidFill>
                  <a:round/>
                  <a:headEnd type="triangle" w="sm" len="lg"/>
                  <a:tailEnd type="triangle" w="sm" len="lg"/>
                </a:ln>
              </p:spPr>
              <p:txBody>
                <a:bodyPr wrap="none" anchor="ctr"/>
                <a:lstStyle/>
                <a:p>
                  <a:endParaRPr lang="zh-CN" altLang="en-US"/>
                </a:p>
              </p:txBody>
            </p:sp>
            <p:sp>
              <p:nvSpPr>
                <p:cNvPr id="64574" name="Line 39"/>
                <p:cNvSpPr>
                  <a:spLocks noChangeShapeType="1"/>
                </p:cNvSpPr>
                <p:nvPr/>
              </p:nvSpPr>
              <p:spPr bwMode="auto">
                <a:xfrm>
                  <a:off x="1440" y="1008"/>
                  <a:ext cx="0" cy="480"/>
                </a:xfrm>
                <a:prstGeom prst="line">
                  <a:avLst/>
                </a:prstGeom>
                <a:noFill/>
                <a:ln w="19050">
                  <a:solidFill>
                    <a:srgbClr val="FF6600"/>
                  </a:solidFill>
                  <a:round/>
                  <a:headEnd type="triangle" w="sm" len="lg"/>
                  <a:tailEnd type="triangle" w="sm" len="lg"/>
                </a:ln>
              </p:spPr>
              <p:txBody>
                <a:bodyPr wrap="none" anchor="ctr"/>
                <a:lstStyle/>
                <a:p>
                  <a:endParaRPr lang="zh-CN" altLang="en-US"/>
                </a:p>
              </p:txBody>
            </p:sp>
            <p:sp>
              <p:nvSpPr>
                <p:cNvPr id="64575" name="Line 40"/>
                <p:cNvSpPr>
                  <a:spLocks noChangeShapeType="1"/>
                </p:cNvSpPr>
                <p:nvPr/>
              </p:nvSpPr>
              <p:spPr bwMode="auto">
                <a:xfrm>
                  <a:off x="1680" y="1008"/>
                  <a:ext cx="0" cy="480"/>
                </a:xfrm>
                <a:prstGeom prst="line">
                  <a:avLst/>
                </a:prstGeom>
                <a:noFill/>
                <a:ln w="19050">
                  <a:solidFill>
                    <a:srgbClr val="FF6600"/>
                  </a:solidFill>
                  <a:round/>
                  <a:headEnd type="triangle" w="sm" len="lg"/>
                  <a:tailEnd type="triangle" w="sm" len="lg"/>
                </a:ln>
              </p:spPr>
              <p:txBody>
                <a:bodyPr wrap="none" anchor="ctr"/>
                <a:lstStyle/>
                <a:p>
                  <a:endParaRPr lang="zh-CN" altLang="en-US"/>
                </a:p>
              </p:txBody>
            </p:sp>
            <p:sp>
              <p:nvSpPr>
                <p:cNvPr id="64576" name="Line 41"/>
                <p:cNvSpPr>
                  <a:spLocks noChangeShapeType="1"/>
                </p:cNvSpPr>
                <p:nvPr/>
              </p:nvSpPr>
              <p:spPr bwMode="auto">
                <a:xfrm>
                  <a:off x="1920" y="1008"/>
                  <a:ext cx="0" cy="480"/>
                </a:xfrm>
                <a:prstGeom prst="line">
                  <a:avLst/>
                </a:prstGeom>
                <a:noFill/>
                <a:ln w="19050">
                  <a:solidFill>
                    <a:srgbClr val="FF6600"/>
                  </a:solidFill>
                  <a:round/>
                  <a:headEnd type="triangle" w="sm" len="lg"/>
                  <a:tailEnd type="triangle" w="sm" len="lg"/>
                </a:ln>
              </p:spPr>
              <p:txBody>
                <a:bodyPr wrap="none" anchor="ctr"/>
                <a:lstStyle/>
                <a:p>
                  <a:endParaRPr lang="zh-CN" altLang="en-US"/>
                </a:p>
              </p:txBody>
            </p:sp>
            <p:sp>
              <p:nvSpPr>
                <p:cNvPr id="64577" name="Line 42"/>
                <p:cNvSpPr>
                  <a:spLocks noChangeShapeType="1"/>
                </p:cNvSpPr>
                <p:nvPr/>
              </p:nvSpPr>
              <p:spPr bwMode="auto">
                <a:xfrm>
                  <a:off x="2160" y="1008"/>
                  <a:ext cx="0" cy="480"/>
                </a:xfrm>
                <a:prstGeom prst="line">
                  <a:avLst/>
                </a:prstGeom>
                <a:noFill/>
                <a:ln w="19050">
                  <a:solidFill>
                    <a:srgbClr val="FF6600"/>
                  </a:solidFill>
                  <a:round/>
                  <a:headEnd type="triangle" w="sm" len="lg"/>
                  <a:tailEnd type="triangle" w="sm" len="lg"/>
                </a:ln>
              </p:spPr>
              <p:txBody>
                <a:bodyPr wrap="none" anchor="ctr"/>
                <a:lstStyle/>
                <a:p>
                  <a:endParaRPr lang="zh-CN" altLang="en-US"/>
                </a:p>
              </p:txBody>
            </p:sp>
            <p:sp>
              <p:nvSpPr>
                <p:cNvPr id="64578" name="Line 43"/>
                <p:cNvSpPr>
                  <a:spLocks noChangeShapeType="1"/>
                </p:cNvSpPr>
                <p:nvPr/>
              </p:nvSpPr>
              <p:spPr bwMode="auto">
                <a:xfrm>
                  <a:off x="960" y="1008"/>
                  <a:ext cx="0" cy="480"/>
                </a:xfrm>
                <a:prstGeom prst="line">
                  <a:avLst/>
                </a:prstGeom>
                <a:noFill/>
                <a:ln w="19050">
                  <a:solidFill>
                    <a:srgbClr val="FF6600"/>
                  </a:solidFill>
                  <a:round/>
                  <a:headEnd type="triangle" w="sm" len="lg"/>
                  <a:tailEnd type="triangle" w="sm" len="lg"/>
                </a:ln>
              </p:spPr>
              <p:txBody>
                <a:bodyPr wrap="none" anchor="ctr"/>
                <a:lstStyle/>
                <a:p>
                  <a:endParaRPr lang="zh-CN" altLang="en-US"/>
                </a:p>
              </p:txBody>
            </p:sp>
          </p:grpSp>
          <p:sp>
            <p:nvSpPr>
              <p:cNvPr id="64560" name="Rectangle 44"/>
              <p:cNvSpPr>
                <a:spLocks noChangeArrowheads="1"/>
              </p:cNvSpPr>
              <p:nvPr/>
            </p:nvSpPr>
            <p:spPr bwMode="auto">
              <a:xfrm>
                <a:off x="768" y="1861"/>
                <a:ext cx="1824" cy="230"/>
              </a:xfrm>
              <a:prstGeom prst="rect">
                <a:avLst/>
              </a:prstGeom>
              <a:solidFill>
                <a:srgbClr val="66FFFF">
                  <a:alpha val="50195"/>
                </a:srgbClr>
              </a:solidFill>
              <a:ln w="12700">
                <a:solidFill>
                  <a:schemeClr val="tx1"/>
                </a:solidFill>
                <a:miter lim="800000"/>
                <a:headEnd/>
                <a:tailEnd/>
              </a:ln>
            </p:spPr>
            <p:txBody>
              <a:bodyPr wrap="none" anchor="ctr"/>
              <a:lstStyle/>
              <a:p>
                <a:endParaRPr lang="zh-CN" altLang="en-US"/>
              </a:p>
            </p:txBody>
          </p:sp>
          <p:grpSp>
            <p:nvGrpSpPr>
              <p:cNvPr id="12" name="Group 45"/>
              <p:cNvGrpSpPr>
                <a:grpSpLocks/>
              </p:cNvGrpSpPr>
              <p:nvPr/>
            </p:nvGrpSpPr>
            <p:grpSpPr bwMode="auto">
              <a:xfrm>
                <a:off x="768" y="1488"/>
                <a:ext cx="1780" cy="365"/>
                <a:chOff x="2358" y="768"/>
                <a:chExt cx="2387" cy="528"/>
              </a:xfrm>
            </p:grpSpPr>
            <p:grpSp>
              <p:nvGrpSpPr>
                <p:cNvPr id="13" name="Group 46"/>
                <p:cNvGrpSpPr>
                  <a:grpSpLocks/>
                </p:cNvGrpSpPr>
                <p:nvPr/>
              </p:nvGrpSpPr>
              <p:grpSpPr bwMode="auto">
                <a:xfrm>
                  <a:off x="2358" y="768"/>
                  <a:ext cx="2386" cy="528"/>
                  <a:chOff x="2358" y="768"/>
                  <a:chExt cx="2386" cy="528"/>
                </a:xfrm>
              </p:grpSpPr>
              <p:sp>
                <p:nvSpPr>
                  <p:cNvPr id="64571" name="Arc 47"/>
                  <p:cNvSpPr>
                    <a:spLocks/>
                  </p:cNvSpPr>
                  <p:nvPr/>
                </p:nvSpPr>
                <p:spPr bwMode="auto">
                  <a:xfrm>
                    <a:off x="2358" y="768"/>
                    <a:ext cx="2385" cy="528"/>
                  </a:xfrm>
                  <a:custGeom>
                    <a:avLst/>
                    <a:gdLst>
                      <a:gd name="T0" fmla="*/ 0 w 42329"/>
                      <a:gd name="T1" fmla="*/ 0 h 21600"/>
                      <a:gd name="T2" fmla="*/ 0 w 42329"/>
                      <a:gd name="T3" fmla="*/ 0 h 21600"/>
                      <a:gd name="T4" fmla="*/ 0 w 42329"/>
                      <a:gd name="T5" fmla="*/ 0 h 21600"/>
                      <a:gd name="T6" fmla="*/ 0 60000 65536"/>
                      <a:gd name="T7" fmla="*/ 0 60000 65536"/>
                      <a:gd name="T8" fmla="*/ 0 60000 65536"/>
                      <a:gd name="T9" fmla="*/ 0 w 42329"/>
                      <a:gd name="T10" fmla="*/ 0 h 21600"/>
                      <a:gd name="T11" fmla="*/ 42329 w 42329"/>
                      <a:gd name="T12" fmla="*/ 21600 h 21600"/>
                    </a:gdLst>
                    <a:ahLst/>
                    <a:cxnLst>
                      <a:cxn ang="T6">
                        <a:pos x="T0" y="T1"/>
                      </a:cxn>
                      <a:cxn ang="T7">
                        <a:pos x="T2" y="T3"/>
                      </a:cxn>
                      <a:cxn ang="T8">
                        <a:pos x="T4" y="T5"/>
                      </a:cxn>
                    </a:cxnLst>
                    <a:rect l="T9" t="T10" r="T11" b="T12"/>
                    <a:pathLst>
                      <a:path w="42329" h="21600" fill="none" extrusionOk="0">
                        <a:moveTo>
                          <a:pt x="42328" y="3889"/>
                        </a:moveTo>
                        <a:cubicBezTo>
                          <a:pt x="40450" y="14148"/>
                          <a:pt x="31510" y="21599"/>
                          <a:pt x="21082" y="21600"/>
                        </a:cubicBezTo>
                        <a:cubicBezTo>
                          <a:pt x="10965" y="21600"/>
                          <a:pt x="2203" y="14577"/>
                          <a:pt x="0" y="4703"/>
                        </a:cubicBezTo>
                      </a:path>
                      <a:path w="42329" h="21600" stroke="0" extrusionOk="0">
                        <a:moveTo>
                          <a:pt x="42328" y="3889"/>
                        </a:moveTo>
                        <a:cubicBezTo>
                          <a:pt x="40450" y="14148"/>
                          <a:pt x="31510" y="21599"/>
                          <a:pt x="21082" y="21600"/>
                        </a:cubicBezTo>
                        <a:cubicBezTo>
                          <a:pt x="10965" y="21600"/>
                          <a:pt x="2203" y="14577"/>
                          <a:pt x="0" y="4703"/>
                        </a:cubicBezTo>
                        <a:lnTo>
                          <a:pt x="21082" y="0"/>
                        </a:lnTo>
                        <a:close/>
                      </a:path>
                    </a:pathLst>
                  </a:custGeom>
                  <a:solidFill>
                    <a:srgbClr val="66FFFF">
                      <a:alpha val="50195"/>
                    </a:srgbClr>
                  </a:solidFill>
                  <a:ln w="12700" cap="rnd">
                    <a:solidFill>
                      <a:schemeClr val="tx1"/>
                    </a:solidFill>
                    <a:round/>
                    <a:headEnd type="none" w="sm" len="lg"/>
                    <a:tailEnd type="none" w="sm" len="lg"/>
                  </a:ln>
                </p:spPr>
                <p:txBody>
                  <a:bodyPr wrap="none" anchor="ctr"/>
                  <a:lstStyle/>
                  <a:p>
                    <a:endParaRPr lang="zh-CN" altLang="en-US"/>
                  </a:p>
                </p:txBody>
              </p:sp>
              <p:sp>
                <p:nvSpPr>
                  <p:cNvPr id="64572" name="Rectangle 48"/>
                  <p:cNvSpPr>
                    <a:spLocks noChangeArrowheads="1"/>
                  </p:cNvSpPr>
                  <p:nvPr/>
                </p:nvSpPr>
                <p:spPr bwMode="auto">
                  <a:xfrm>
                    <a:off x="2367" y="768"/>
                    <a:ext cx="2377" cy="158"/>
                  </a:xfrm>
                  <a:prstGeom prst="rect">
                    <a:avLst/>
                  </a:prstGeom>
                  <a:solidFill>
                    <a:srgbClr val="66FFFF">
                      <a:alpha val="50195"/>
                    </a:srgbClr>
                  </a:solidFill>
                  <a:ln w="9525">
                    <a:noFill/>
                    <a:miter lim="800000"/>
                    <a:headEnd/>
                    <a:tailEnd/>
                  </a:ln>
                </p:spPr>
                <p:txBody>
                  <a:bodyPr wrap="none" anchor="ctr"/>
                  <a:lstStyle/>
                  <a:p>
                    <a:endParaRPr lang="zh-CN" altLang="en-US"/>
                  </a:p>
                </p:txBody>
              </p:sp>
            </p:grpSp>
            <p:sp>
              <p:nvSpPr>
                <p:cNvPr id="64570" name="Freeform 49"/>
                <p:cNvSpPr>
                  <a:spLocks/>
                </p:cNvSpPr>
                <p:nvPr/>
              </p:nvSpPr>
              <p:spPr bwMode="auto">
                <a:xfrm>
                  <a:off x="2367" y="768"/>
                  <a:ext cx="2378" cy="159"/>
                </a:xfrm>
                <a:custGeom>
                  <a:avLst/>
                  <a:gdLst>
                    <a:gd name="T0" fmla="*/ 0 w 2378"/>
                    <a:gd name="T1" fmla="*/ 79 h 159"/>
                    <a:gd name="T2" fmla="*/ 0 w 2378"/>
                    <a:gd name="T3" fmla="*/ 0 h 159"/>
                    <a:gd name="T4" fmla="*/ 2377 w 2378"/>
                    <a:gd name="T5" fmla="*/ 0 h 159"/>
                    <a:gd name="T6" fmla="*/ 2377 w 2378"/>
                    <a:gd name="T7" fmla="*/ 158 h 159"/>
                    <a:gd name="T8" fmla="*/ 0 60000 65536"/>
                    <a:gd name="T9" fmla="*/ 0 60000 65536"/>
                    <a:gd name="T10" fmla="*/ 0 60000 65536"/>
                    <a:gd name="T11" fmla="*/ 0 60000 65536"/>
                    <a:gd name="T12" fmla="*/ 0 w 2378"/>
                    <a:gd name="T13" fmla="*/ 0 h 159"/>
                    <a:gd name="T14" fmla="*/ 2378 w 2378"/>
                    <a:gd name="T15" fmla="*/ 159 h 159"/>
                  </a:gdLst>
                  <a:ahLst/>
                  <a:cxnLst>
                    <a:cxn ang="T8">
                      <a:pos x="T0" y="T1"/>
                    </a:cxn>
                    <a:cxn ang="T9">
                      <a:pos x="T2" y="T3"/>
                    </a:cxn>
                    <a:cxn ang="T10">
                      <a:pos x="T4" y="T5"/>
                    </a:cxn>
                    <a:cxn ang="T11">
                      <a:pos x="T6" y="T7"/>
                    </a:cxn>
                  </a:cxnLst>
                  <a:rect l="T12" t="T13" r="T14" b="T15"/>
                  <a:pathLst>
                    <a:path w="2378" h="159">
                      <a:moveTo>
                        <a:pt x="0" y="79"/>
                      </a:moveTo>
                      <a:lnTo>
                        <a:pt x="0" y="0"/>
                      </a:lnTo>
                      <a:lnTo>
                        <a:pt x="2377" y="0"/>
                      </a:lnTo>
                      <a:lnTo>
                        <a:pt x="2377" y="158"/>
                      </a:lnTo>
                    </a:path>
                  </a:pathLst>
                </a:custGeom>
                <a:noFill/>
                <a:ln w="12700" cap="rnd">
                  <a:solidFill>
                    <a:schemeClr val="tx1"/>
                  </a:solidFill>
                  <a:round/>
                  <a:headEnd type="none" w="sm" len="lg"/>
                  <a:tailEnd type="none" w="sm" len="lg"/>
                </a:ln>
              </p:spPr>
              <p:txBody>
                <a:bodyPr/>
                <a:lstStyle/>
                <a:p>
                  <a:endParaRPr lang="zh-CN" altLang="en-US"/>
                </a:p>
              </p:txBody>
            </p:sp>
          </p:grpSp>
          <p:graphicFrame>
            <p:nvGraphicFramePr>
              <p:cNvPr id="64514" name="Object 50"/>
              <p:cNvGraphicFramePr>
                <a:graphicFrameLocks noChangeAspect="1"/>
              </p:cNvGraphicFramePr>
              <p:nvPr/>
            </p:nvGraphicFramePr>
            <p:xfrm>
              <a:off x="1168" y="1529"/>
              <a:ext cx="247" cy="249"/>
            </p:xfrm>
            <a:graphic>
              <a:graphicData uri="http://schemas.openxmlformats.org/presentationml/2006/ole">
                <p:oleObj spid="_x0000_s79874" name="公式" r:id="rId7" imgW="177480" imgH="190440" progId="">
                  <p:embed/>
                </p:oleObj>
              </a:graphicData>
            </a:graphic>
          </p:graphicFrame>
          <p:graphicFrame>
            <p:nvGraphicFramePr>
              <p:cNvPr id="64515" name="Object 51"/>
              <p:cNvGraphicFramePr>
                <a:graphicFrameLocks noChangeAspect="1"/>
              </p:cNvGraphicFramePr>
              <p:nvPr/>
            </p:nvGraphicFramePr>
            <p:xfrm>
              <a:off x="1152" y="1872"/>
              <a:ext cx="247" cy="249"/>
            </p:xfrm>
            <a:graphic>
              <a:graphicData uri="http://schemas.openxmlformats.org/presentationml/2006/ole">
                <p:oleObj spid="_x0000_s79875" name="公式" r:id="rId8" imgW="177480" imgH="190440" progId="">
                  <p:embed/>
                </p:oleObj>
              </a:graphicData>
            </a:graphic>
          </p:graphicFrame>
          <p:grpSp>
            <p:nvGrpSpPr>
              <p:cNvPr id="14" name="Group 52"/>
              <p:cNvGrpSpPr>
                <a:grpSpLocks/>
              </p:cNvGrpSpPr>
              <p:nvPr/>
            </p:nvGrpSpPr>
            <p:grpSpPr bwMode="auto">
              <a:xfrm>
                <a:off x="1056" y="1008"/>
                <a:ext cx="1200" cy="480"/>
                <a:chOff x="960" y="1008"/>
                <a:chExt cx="1200" cy="480"/>
              </a:xfrm>
            </p:grpSpPr>
            <p:sp>
              <p:nvSpPr>
                <p:cNvPr id="64563" name="Line 53"/>
                <p:cNvSpPr>
                  <a:spLocks noChangeShapeType="1"/>
                </p:cNvSpPr>
                <p:nvPr/>
              </p:nvSpPr>
              <p:spPr bwMode="auto">
                <a:xfrm>
                  <a:off x="1200" y="1008"/>
                  <a:ext cx="0" cy="480"/>
                </a:xfrm>
                <a:prstGeom prst="line">
                  <a:avLst/>
                </a:prstGeom>
                <a:noFill/>
                <a:ln w="19050">
                  <a:solidFill>
                    <a:srgbClr val="FF6600"/>
                  </a:solidFill>
                  <a:round/>
                  <a:headEnd type="none" w="sm" len="lg"/>
                  <a:tailEnd type="triangle" w="sm" len="lg"/>
                </a:ln>
              </p:spPr>
              <p:txBody>
                <a:bodyPr wrap="none" anchor="ctr"/>
                <a:lstStyle/>
                <a:p>
                  <a:endParaRPr lang="zh-CN" altLang="en-US"/>
                </a:p>
              </p:txBody>
            </p:sp>
            <p:sp>
              <p:nvSpPr>
                <p:cNvPr id="64564" name="Line 54"/>
                <p:cNvSpPr>
                  <a:spLocks noChangeShapeType="1"/>
                </p:cNvSpPr>
                <p:nvPr/>
              </p:nvSpPr>
              <p:spPr bwMode="auto">
                <a:xfrm>
                  <a:off x="1440" y="1008"/>
                  <a:ext cx="0" cy="480"/>
                </a:xfrm>
                <a:prstGeom prst="line">
                  <a:avLst/>
                </a:prstGeom>
                <a:noFill/>
                <a:ln w="19050">
                  <a:solidFill>
                    <a:srgbClr val="FF6600"/>
                  </a:solidFill>
                  <a:round/>
                  <a:headEnd type="none" w="sm" len="lg"/>
                  <a:tailEnd type="triangle" w="sm" len="lg"/>
                </a:ln>
              </p:spPr>
              <p:txBody>
                <a:bodyPr wrap="none" anchor="ctr"/>
                <a:lstStyle/>
                <a:p>
                  <a:endParaRPr lang="zh-CN" altLang="en-US"/>
                </a:p>
              </p:txBody>
            </p:sp>
            <p:sp>
              <p:nvSpPr>
                <p:cNvPr id="64565" name="Line 55"/>
                <p:cNvSpPr>
                  <a:spLocks noChangeShapeType="1"/>
                </p:cNvSpPr>
                <p:nvPr/>
              </p:nvSpPr>
              <p:spPr bwMode="auto">
                <a:xfrm>
                  <a:off x="1680" y="1008"/>
                  <a:ext cx="0" cy="480"/>
                </a:xfrm>
                <a:prstGeom prst="line">
                  <a:avLst/>
                </a:prstGeom>
                <a:noFill/>
                <a:ln w="19050">
                  <a:solidFill>
                    <a:srgbClr val="FF6600"/>
                  </a:solidFill>
                  <a:round/>
                  <a:headEnd type="none" w="sm" len="lg"/>
                  <a:tailEnd type="triangle" w="sm" len="lg"/>
                </a:ln>
              </p:spPr>
              <p:txBody>
                <a:bodyPr wrap="none" anchor="ctr"/>
                <a:lstStyle/>
                <a:p>
                  <a:endParaRPr lang="zh-CN" altLang="en-US"/>
                </a:p>
              </p:txBody>
            </p:sp>
            <p:sp>
              <p:nvSpPr>
                <p:cNvPr id="64566" name="Line 56"/>
                <p:cNvSpPr>
                  <a:spLocks noChangeShapeType="1"/>
                </p:cNvSpPr>
                <p:nvPr/>
              </p:nvSpPr>
              <p:spPr bwMode="auto">
                <a:xfrm>
                  <a:off x="1920" y="1008"/>
                  <a:ext cx="0" cy="480"/>
                </a:xfrm>
                <a:prstGeom prst="line">
                  <a:avLst/>
                </a:prstGeom>
                <a:noFill/>
                <a:ln w="19050">
                  <a:solidFill>
                    <a:srgbClr val="FF6600"/>
                  </a:solidFill>
                  <a:round/>
                  <a:headEnd type="none" w="sm" len="lg"/>
                  <a:tailEnd type="triangle" w="sm" len="lg"/>
                </a:ln>
              </p:spPr>
              <p:txBody>
                <a:bodyPr wrap="none" anchor="ctr"/>
                <a:lstStyle/>
                <a:p>
                  <a:endParaRPr lang="zh-CN" altLang="en-US"/>
                </a:p>
              </p:txBody>
            </p:sp>
            <p:sp>
              <p:nvSpPr>
                <p:cNvPr id="64567" name="Line 57"/>
                <p:cNvSpPr>
                  <a:spLocks noChangeShapeType="1"/>
                </p:cNvSpPr>
                <p:nvPr/>
              </p:nvSpPr>
              <p:spPr bwMode="auto">
                <a:xfrm>
                  <a:off x="2160" y="1008"/>
                  <a:ext cx="0" cy="480"/>
                </a:xfrm>
                <a:prstGeom prst="line">
                  <a:avLst/>
                </a:prstGeom>
                <a:noFill/>
                <a:ln w="19050">
                  <a:solidFill>
                    <a:srgbClr val="FF6600"/>
                  </a:solidFill>
                  <a:round/>
                  <a:headEnd type="none" w="sm" len="lg"/>
                  <a:tailEnd type="triangle" w="sm" len="lg"/>
                </a:ln>
              </p:spPr>
              <p:txBody>
                <a:bodyPr wrap="none" anchor="ctr"/>
                <a:lstStyle/>
                <a:p>
                  <a:endParaRPr lang="zh-CN" altLang="en-US"/>
                </a:p>
              </p:txBody>
            </p:sp>
            <p:sp>
              <p:nvSpPr>
                <p:cNvPr id="64568" name="Line 58"/>
                <p:cNvSpPr>
                  <a:spLocks noChangeShapeType="1"/>
                </p:cNvSpPr>
                <p:nvPr/>
              </p:nvSpPr>
              <p:spPr bwMode="auto">
                <a:xfrm>
                  <a:off x="960" y="1008"/>
                  <a:ext cx="0" cy="480"/>
                </a:xfrm>
                <a:prstGeom prst="line">
                  <a:avLst/>
                </a:prstGeom>
                <a:noFill/>
                <a:ln w="19050">
                  <a:solidFill>
                    <a:srgbClr val="FF6600"/>
                  </a:solidFill>
                  <a:round/>
                  <a:headEnd type="none" w="sm" len="lg"/>
                  <a:tailEnd type="triangle" w="sm" len="lg"/>
                </a:ln>
              </p:spPr>
              <p:txBody>
                <a:bodyPr wrap="none" anchor="ctr"/>
                <a:lstStyle/>
                <a:p>
                  <a:endParaRPr lang="zh-CN" altLang="en-US"/>
                </a:p>
              </p:txBody>
            </p:sp>
          </p:grpSp>
        </p:grpSp>
      </p:grpSp>
      <p:sp>
        <p:nvSpPr>
          <p:cNvPr id="64523" name="Text Box 59"/>
          <p:cNvSpPr txBox="1">
            <a:spLocks noChangeArrowheads="1"/>
          </p:cNvSpPr>
          <p:nvPr/>
        </p:nvSpPr>
        <p:spPr bwMode="auto">
          <a:xfrm>
            <a:off x="1143000" y="868363"/>
            <a:ext cx="6553200" cy="579437"/>
          </a:xfrm>
          <a:prstGeom prst="rect">
            <a:avLst/>
          </a:prstGeom>
          <a:noFill/>
          <a:ln w="9525">
            <a:noFill/>
            <a:miter lim="800000"/>
            <a:headEnd/>
            <a:tailEnd/>
          </a:ln>
        </p:spPr>
        <p:txBody>
          <a:bodyPr>
            <a:spAutoFit/>
          </a:bodyPr>
          <a:lstStyle/>
          <a:p>
            <a:pPr>
              <a:spcBef>
                <a:spcPct val="50000"/>
              </a:spcBef>
            </a:pP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4</a:t>
            </a:r>
            <a:r>
              <a:rPr lang="en-US" altLang="zh-CN" sz="3200" b="1">
                <a:solidFill>
                  <a:srgbClr val="CC0000"/>
                </a:solidFill>
                <a:latin typeface="宋体" pitchFamily="2" charset="-122"/>
              </a:rPr>
              <a:t>)</a:t>
            </a:r>
            <a:r>
              <a:rPr lang="zh-CN" altLang="en-US" sz="3200" b="1">
                <a:solidFill>
                  <a:srgbClr val="000000"/>
                </a:solidFill>
                <a:latin typeface="Times New Roman" pitchFamily="18" charset="0"/>
              </a:rPr>
              <a:t>半波损失需具体问题具体分析</a:t>
            </a:r>
            <a:r>
              <a:rPr lang="en-US" altLang="zh-CN" sz="3200" b="1">
                <a:solidFill>
                  <a:srgbClr val="000000"/>
                </a:solidFill>
                <a:latin typeface="Times New Roman" pitchFamily="18" charset="0"/>
              </a:rPr>
              <a:t>.</a:t>
            </a:r>
          </a:p>
        </p:txBody>
      </p:sp>
      <p:grpSp>
        <p:nvGrpSpPr>
          <p:cNvPr id="15" name="Group 60"/>
          <p:cNvGrpSpPr>
            <a:grpSpLocks/>
          </p:cNvGrpSpPr>
          <p:nvPr/>
        </p:nvGrpSpPr>
        <p:grpSpPr bwMode="auto">
          <a:xfrm>
            <a:off x="1447800" y="3871913"/>
            <a:ext cx="2057400" cy="2057400"/>
            <a:chOff x="960" y="2448"/>
            <a:chExt cx="1440" cy="1440"/>
          </a:xfrm>
        </p:grpSpPr>
        <p:sp>
          <p:nvSpPr>
            <p:cNvPr id="64542" name="Oval 61"/>
            <p:cNvSpPr>
              <a:spLocks noChangeArrowheads="1"/>
            </p:cNvSpPr>
            <p:nvPr/>
          </p:nvSpPr>
          <p:spPr bwMode="auto">
            <a:xfrm>
              <a:off x="960" y="2448"/>
              <a:ext cx="1440" cy="1440"/>
            </a:xfrm>
            <a:prstGeom prst="ellipse">
              <a:avLst/>
            </a:prstGeom>
            <a:solidFill>
              <a:srgbClr val="FFCC00"/>
            </a:solidFill>
            <a:ln w="9525">
              <a:noFill/>
              <a:round/>
              <a:headEnd/>
              <a:tailEnd/>
            </a:ln>
          </p:spPr>
          <p:txBody>
            <a:bodyPr wrap="none" anchor="ctr"/>
            <a:lstStyle/>
            <a:p>
              <a:endParaRPr lang="zh-CN" altLang="en-US"/>
            </a:p>
          </p:txBody>
        </p:sp>
        <p:sp>
          <p:nvSpPr>
            <p:cNvPr id="64543" name="Oval 62"/>
            <p:cNvSpPr>
              <a:spLocks noChangeArrowheads="1"/>
            </p:cNvSpPr>
            <p:nvPr/>
          </p:nvSpPr>
          <p:spPr bwMode="auto">
            <a:xfrm>
              <a:off x="992" y="2481"/>
              <a:ext cx="1376" cy="1374"/>
            </a:xfrm>
            <a:prstGeom prst="ellipse">
              <a:avLst/>
            </a:prstGeom>
            <a:solidFill>
              <a:schemeClr val="tx2"/>
            </a:solidFill>
            <a:ln w="9525">
              <a:noFill/>
              <a:round/>
              <a:headEnd/>
              <a:tailEnd/>
            </a:ln>
          </p:spPr>
          <p:txBody>
            <a:bodyPr wrap="none" anchor="ctr"/>
            <a:lstStyle/>
            <a:p>
              <a:endParaRPr lang="zh-CN" altLang="en-US"/>
            </a:p>
          </p:txBody>
        </p:sp>
        <p:sp>
          <p:nvSpPr>
            <p:cNvPr id="64544" name="Oval 63"/>
            <p:cNvSpPr>
              <a:spLocks noChangeArrowheads="1"/>
            </p:cNvSpPr>
            <p:nvPr/>
          </p:nvSpPr>
          <p:spPr bwMode="auto">
            <a:xfrm>
              <a:off x="1025" y="2513"/>
              <a:ext cx="1310" cy="1310"/>
            </a:xfrm>
            <a:prstGeom prst="ellipse">
              <a:avLst/>
            </a:prstGeom>
            <a:solidFill>
              <a:srgbClr val="FFCC00"/>
            </a:solidFill>
            <a:ln w="9525">
              <a:noFill/>
              <a:round/>
              <a:headEnd/>
              <a:tailEnd/>
            </a:ln>
          </p:spPr>
          <p:txBody>
            <a:bodyPr wrap="none" anchor="ctr"/>
            <a:lstStyle/>
            <a:p>
              <a:endParaRPr lang="zh-CN" altLang="en-US"/>
            </a:p>
          </p:txBody>
        </p:sp>
        <p:sp>
          <p:nvSpPr>
            <p:cNvPr id="64545" name="Oval 64"/>
            <p:cNvSpPr>
              <a:spLocks noChangeArrowheads="1"/>
            </p:cNvSpPr>
            <p:nvPr/>
          </p:nvSpPr>
          <p:spPr bwMode="auto">
            <a:xfrm>
              <a:off x="1057" y="2546"/>
              <a:ext cx="1246" cy="1244"/>
            </a:xfrm>
            <a:prstGeom prst="ellipse">
              <a:avLst/>
            </a:prstGeom>
            <a:solidFill>
              <a:schemeClr val="tx2"/>
            </a:solidFill>
            <a:ln w="9525">
              <a:noFill/>
              <a:round/>
              <a:headEnd/>
              <a:tailEnd/>
            </a:ln>
          </p:spPr>
          <p:txBody>
            <a:bodyPr wrap="none" anchor="ctr"/>
            <a:lstStyle/>
            <a:p>
              <a:endParaRPr lang="zh-CN" altLang="en-US"/>
            </a:p>
          </p:txBody>
        </p:sp>
        <p:sp>
          <p:nvSpPr>
            <p:cNvPr id="64546" name="Oval 65"/>
            <p:cNvSpPr>
              <a:spLocks noChangeArrowheads="1"/>
            </p:cNvSpPr>
            <p:nvPr/>
          </p:nvSpPr>
          <p:spPr bwMode="auto">
            <a:xfrm>
              <a:off x="1090" y="2578"/>
              <a:ext cx="1180" cy="1180"/>
            </a:xfrm>
            <a:prstGeom prst="ellipse">
              <a:avLst/>
            </a:prstGeom>
            <a:solidFill>
              <a:srgbClr val="FFCC00"/>
            </a:solidFill>
            <a:ln w="9525">
              <a:noFill/>
              <a:round/>
              <a:headEnd/>
              <a:tailEnd/>
            </a:ln>
          </p:spPr>
          <p:txBody>
            <a:bodyPr wrap="none" anchor="ctr"/>
            <a:lstStyle/>
            <a:p>
              <a:endParaRPr lang="zh-CN" altLang="en-US"/>
            </a:p>
          </p:txBody>
        </p:sp>
        <p:sp>
          <p:nvSpPr>
            <p:cNvPr id="64547" name="Oval 66"/>
            <p:cNvSpPr>
              <a:spLocks noChangeArrowheads="1"/>
            </p:cNvSpPr>
            <p:nvPr/>
          </p:nvSpPr>
          <p:spPr bwMode="auto">
            <a:xfrm>
              <a:off x="1123" y="2611"/>
              <a:ext cx="1114" cy="1114"/>
            </a:xfrm>
            <a:prstGeom prst="ellipse">
              <a:avLst/>
            </a:prstGeom>
            <a:solidFill>
              <a:schemeClr val="tx2"/>
            </a:solidFill>
            <a:ln w="9525">
              <a:noFill/>
              <a:round/>
              <a:headEnd/>
              <a:tailEnd/>
            </a:ln>
          </p:spPr>
          <p:txBody>
            <a:bodyPr wrap="none" anchor="ctr"/>
            <a:lstStyle/>
            <a:p>
              <a:endParaRPr lang="zh-CN" altLang="en-US"/>
            </a:p>
          </p:txBody>
        </p:sp>
        <p:sp>
          <p:nvSpPr>
            <p:cNvPr id="64548" name="Oval 67"/>
            <p:cNvSpPr>
              <a:spLocks noChangeArrowheads="1"/>
            </p:cNvSpPr>
            <p:nvPr/>
          </p:nvSpPr>
          <p:spPr bwMode="auto">
            <a:xfrm>
              <a:off x="1157" y="2645"/>
              <a:ext cx="1046" cy="1046"/>
            </a:xfrm>
            <a:prstGeom prst="ellipse">
              <a:avLst/>
            </a:prstGeom>
            <a:solidFill>
              <a:srgbClr val="FFCC00"/>
            </a:solidFill>
            <a:ln w="9525">
              <a:noFill/>
              <a:round/>
              <a:headEnd/>
              <a:tailEnd/>
            </a:ln>
          </p:spPr>
          <p:txBody>
            <a:bodyPr wrap="none" anchor="ctr"/>
            <a:lstStyle/>
            <a:p>
              <a:endParaRPr lang="zh-CN" altLang="en-US"/>
            </a:p>
          </p:txBody>
        </p:sp>
        <p:sp>
          <p:nvSpPr>
            <p:cNvPr id="64549" name="Oval 68"/>
            <p:cNvSpPr>
              <a:spLocks noChangeArrowheads="1"/>
            </p:cNvSpPr>
            <p:nvPr/>
          </p:nvSpPr>
          <p:spPr bwMode="auto">
            <a:xfrm>
              <a:off x="1223" y="2710"/>
              <a:ext cx="914" cy="916"/>
            </a:xfrm>
            <a:prstGeom prst="ellipse">
              <a:avLst/>
            </a:prstGeom>
            <a:solidFill>
              <a:schemeClr val="bg1"/>
            </a:solidFill>
            <a:ln w="9525">
              <a:noFill/>
              <a:round/>
              <a:headEnd/>
              <a:tailEnd/>
            </a:ln>
          </p:spPr>
          <p:txBody>
            <a:bodyPr wrap="none" anchor="ctr"/>
            <a:lstStyle/>
            <a:p>
              <a:endParaRPr lang="zh-CN" altLang="en-US"/>
            </a:p>
          </p:txBody>
        </p:sp>
        <p:sp>
          <p:nvSpPr>
            <p:cNvPr id="64550" name="Oval 69"/>
            <p:cNvSpPr>
              <a:spLocks noChangeArrowheads="1"/>
            </p:cNvSpPr>
            <p:nvPr/>
          </p:nvSpPr>
          <p:spPr bwMode="auto">
            <a:xfrm>
              <a:off x="1190" y="2678"/>
              <a:ext cx="980" cy="980"/>
            </a:xfrm>
            <a:prstGeom prst="ellipse">
              <a:avLst/>
            </a:prstGeom>
            <a:solidFill>
              <a:schemeClr val="tx2"/>
            </a:solidFill>
            <a:ln w="9525">
              <a:noFill/>
              <a:round/>
              <a:headEnd/>
              <a:tailEnd/>
            </a:ln>
          </p:spPr>
          <p:txBody>
            <a:bodyPr wrap="none" anchor="ctr"/>
            <a:lstStyle/>
            <a:p>
              <a:endParaRPr lang="zh-CN" altLang="en-US"/>
            </a:p>
          </p:txBody>
        </p:sp>
        <p:sp>
          <p:nvSpPr>
            <p:cNvPr id="64551" name="Oval 70"/>
            <p:cNvSpPr>
              <a:spLocks noChangeArrowheads="1"/>
            </p:cNvSpPr>
            <p:nvPr/>
          </p:nvSpPr>
          <p:spPr bwMode="auto">
            <a:xfrm>
              <a:off x="1237" y="2726"/>
              <a:ext cx="886" cy="884"/>
            </a:xfrm>
            <a:prstGeom prst="ellipse">
              <a:avLst/>
            </a:prstGeom>
            <a:solidFill>
              <a:srgbClr val="FFCC00"/>
            </a:solidFill>
            <a:ln w="9525">
              <a:noFill/>
              <a:round/>
              <a:headEnd/>
              <a:tailEnd/>
            </a:ln>
          </p:spPr>
          <p:txBody>
            <a:bodyPr wrap="none" anchor="ctr"/>
            <a:lstStyle/>
            <a:p>
              <a:endParaRPr lang="zh-CN" altLang="en-US"/>
            </a:p>
          </p:txBody>
        </p:sp>
        <p:sp>
          <p:nvSpPr>
            <p:cNvPr id="64552" name="Oval 71"/>
            <p:cNvSpPr>
              <a:spLocks noChangeArrowheads="1"/>
            </p:cNvSpPr>
            <p:nvPr/>
          </p:nvSpPr>
          <p:spPr bwMode="auto">
            <a:xfrm>
              <a:off x="1288" y="2775"/>
              <a:ext cx="784" cy="786"/>
            </a:xfrm>
            <a:prstGeom prst="ellipse">
              <a:avLst/>
            </a:prstGeom>
            <a:solidFill>
              <a:schemeClr val="tx2"/>
            </a:solidFill>
            <a:ln w="9525">
              <a:noFill/>
              <a:round/>
              <a:headEnd/>
              <a:tailEnd/>
            </a:ln>
          </p:spPr>
          <p:txBody>
            <a:bodyPr wrap="none" anchor="ctr"/>
            <a:lstStyle/>
            <a:p>
              <a:endParaRPr lang="zh-CN" altLang="en-US"/>
            </a:p>
          </p:txBody>
        </p:sp>
        <p:sp>
          <p:nvSpPr>
            <p:cNvPr id="64553" name="Oval 72"/>
            <p:cNvSpPr>
              <a:spLocks noChangeArrowheads="1"/>
            </p:cNvSpPr>
            <p:nvPr/>
          </p:nvSpPr>
          <p:spPr bwMode="auto">
            <a:xfrm>
              <a:off x="1352" y="2841"/>
              <a:ext cx="656" cy="654"/>
            </a:xfrm>
            <a:prstGeom prst="ellipse">
              <a:avLst/>
            </a:prstGeom>
            <a:solidFill>
              <a:srgbClr val="FFCC00"/>
            </a:solidFill>
            <a:ln w="9525">
              <a:noFill/>
              <a:round/>
              <a:headEnd/>
              <a:tailEnd/>
            </a:ln>
          </p:spPr>
          <p:txBody>
            <a:bodyPr wrap="none" anchor="ctr"/>
            <a:lstStyle/>
            <a:p>
              <a:endParaRPr lang="zh-CN" altLang="en-US"/>
            </a:p>
          </p:txBody>
        </p:sp>
        <p:sp>
          <p:nvSpPr>
            <p:cNvPr id="64554" name="Oval 73"/>
            <p:cNvSpPr>
              <a:spLocks noChangeArrowheads="1"/>
            </p:cNvSpPr>
            <p:nvPr/>
          </p:nvSpPr>
          <p:spPr bwMode="auto">
            <a:xfrm>
              <a:off x="1403" y="2890"/>
              <a:ext cx="554" cy="556"/>
            </a:xfrm>
            <a:prstGeom prst="ellipse">
              <a:avLst/>
            </a:prstGeom>
            <a:solidFill>
              <a:schemeClr val="tx2"/>
            </a:solidFill>
            <a:ln w="9525">
              <a:noFill/>
              <a:round/>
              <a:headEnd/>
              <a:tailEnd/>
            </a:ln>
          </p:spPr>
          <p:txBody>
            <a:bodyPr wrap="none" anchor="ctr"/>
            <a:lstStyle/>
            <a:p>
              <a:endParaRPr lang="zh-CN" altLang="en-US"/>
            </a:p>
          </p:txBody>
        </p:sp>
        <p:sp>
          <p:nvSpPr>
            <p:cNvPr id="64555" name="Oval 74"/>
            <p:cNvSpPr>
              <a:spLocks noChangeArrowheads="1"/>
            </p:cNvSpPr>
            <p:nvPr/>
          </p:nvSpPr>
          <p:spPr bwMode="auto">
            <a:xfrm>
              <a:off x="1472" y="2959"/>
              <a:ext cx="416" cy="418"/>
            </a:xfrm>
            <a:prstGeom prst="ellipse">
              <a:avLst/>
            </a:prstGeom>
            <a:solidFill>
              <a:srgbClr val="FFCC00"/>
            </a:solidFill>
            <a:ln w="12700">
              <a:solidFill>
                <a:srgbClr val="FFCC00"/>
              </a:solidFill>
              <a:round/>
              <a:headEnd/>
              <a:tailEnd/>
            </a:ln>
          </p:spPr>
          <p:txBody>
            <a:bodyPr wrap="none" anchor="ctr"/>
            <a:lstStyle/>
            <a:p>
              <a:endParaRPr lang="zh-CN" altLang="en-US"/>
            </a:p>
          </p:txBody>
        </p:sp>
        <p:sp>
          <p:nvSpPr>
            <p:cNvPr id="64556" name="Oval 75"/>
            <p:cNvSpPr>
              <a:spLocks noChangeArrowheads="1"/>
            </p:cNvSpPr>
            <p:nvPr/>
          </p:nvSpPr>
          <p:spPr bwMode="auto">
            <a:xfrm>
              <a:off x="1550" y="3038"/>
              <a:ext cx="260" cy="260"/>
            </a:xfrm>
            <a:prstGeom prst="ellipse">
              <a:avLst/>
            </a:prstGeom>
            <a:solidFill>
              <a:schemeClr val="tx2"/>
            </a:solidFill>
            <a:ln w="9525">
              <a:noFill/>
              <a:round/>
              <a:headEnd/>
              <a:tailEnd/>
            </a:ln>
          </p:spPr>
          <p:txBody>
            <a:bodyPr wrap="none" anchor="ctr"/>
            <a:lstStyle/>
            <a:p>
              <a:endParaRPr lang="zh-CN" altLang="en-US"/>
            </a:p>
          </p:txBody>
        </p:sp>
      </p:grpSp>
      <p:grpSp>
        <p:nvGrpSpPr>
          <p:cNvPr id="16" name="Group 76"/>
          <p:cNvGrpSpPr>
            <a:grpSpLocks/>
          </p:cNvGrpSpPr>
          <p:nvPr/>
        </p:nvGrpSpPr>
        <p:grpSpPr bwMode="auto">
          <a:xfrm>
            <a:off x="5486400" y="4024313"/>
            <a:ext cx="2057400" cy="1981200"/>
            <a:chOff x="3504" y="2544"/>
            <a:chExt cx="1440" cy="1440"/>
          </a:xfrm>
        </p:grpSpPr>
        <p:sp>
          <p:nvSpPr>
            <p:cNvPr id="64528" name="Oval 77"/>
            <p:cNvSpPr>
              <a:spLocks noChangeArrowheads="1"/>
            </p:cNvSpPr>
            <p:nvPr/>
          </p:nvSpPr>
          <p:spPr bwMode="auto">
            <a:xfrm>
              <a:off x="3504" y="2544"/>
              <a:ext cx="1440" cy="1440"/>
            </a:xfrm>
            <a:prstGeom prst="ellipse">
              <a:avLst/>
            </a:prstGeom>
            <a:solidFill>
              <a:srgbClr val="FFCC00"/>
            </a:solidFill>
            <a:ln w="9525">
              <a:noFill/>
              <a:round/>
              <a:headEnd/>
              <a:tailEnd/>
            </a:ln>
          </p:spPr>
          <p:txBody>
            <a:bodyPr wrap="none" anchor="ctr"/>
            <a:lstStyle/>
            <a:p>
              <a:endParaRPr lang="zh-CN" altLang="en-US"/>
            </a:p>
          </p:txBody>
        </p:sp>
        <p:sp>
          <p:nvSpPr>
            <p:cNvPr id="64529" name="Oval 78"/>
            <p:cNvSpPr>
              <a:spLocks noChangeArrowheads="1"/>
            </p:cNvSpPr>
            <p:nvPr/>
          </p:nvSpPr>
          <p:spPr bwMode="auto">
            <a:xfrm>
              <a:off x="3536" y="2577"/>
              <a:ext cx="1376" cy="1374"/>
            </a:xfrm>
            <a:prstGeom prst="ellipse">
              <a:avLst/>
            </a:prstGeom>
            <a:solidFill>
              <a:schemeClr val="tx2"/>
            </a:solidFill>
            <a:ln w="9525">
              <a:noFill/>
              <a:round/>
              <a:headEnd/>
              <a:tailEnd/>
            </a:ln>
          </p:spPr>
          <p:txBody>
            <a:bodyPr wrap="none" anchor="ctr"/>
            <a:lstStyle/>
            <a:p>
              <a:endParaRPr lang="zh-CN" altLang="en-US"/>
            </a:p>
          </p:txBody>
        </p:sp>
        <p:sp>
          <p:nvSpPr>
            <p:cNvPr id="64530" name="Oval 79"/>
            <p:cNvSpPr>
              <a:spLocks noChangeArrowheads="1"/>
            </p:cNvSpPr>
            <p:nvPr/>
          </p:nvSpPr>
          <p:spPr bwMode="auto">
            <a:xfrm>
              <a:off x="3569" y="2609"/>
              <a:ext cx="1310" cy="1310"/>
            </a:xfrm>
            <a:prstGeom prst="ellipse">
              <a:avLst/>
            </a:prstGeom>
            <a:solidFill>
              <a:srgbClr val="FFCC00"/>
            </a:solidFill>
            <a:ln w="9525">
              <a:noFill/>
              <a:round/>
              <a:headEnd/>
              <a:tailEnd/>
            </a:ln>
          </p:spPr>
          <p:txBody>
            <a:bodyPr wrap="none" anchor="ctr"/>
            <a:lstStyle/>
            <a:p>
              <a:endParaRPr lang="zh-CN" altLang="en-US"/>
            </a:p>
          </p:txBody>
        </p:sp>
        <p:sp>
          <p:nvSpPr>
            <p:cNvPr id="64531" name="Oval 80"/>
            <p:cNvSpPr>
              <a:spLocks noChangeArrowheads="1"/>
            </p:cNvSpPr>
            <p:nvPr/>
          </p:nvSpPr>
          <p:spPr bwMode="auto">
            <a:xfrm>
              <a:off x="3601" y="2642"/>
              <a:ext cx="1246" cy="1244"/>
            </a:xfrm>
            <a:prstGeom prst="ellipse">
              <a:avLst/>
            </a:prstGeom>
            <a:solidFill>
              <a:schemeClr val="tx2"/>
            </a:solidFill>
            <a:ln w="9525">
              <a:noFill/>
              <a:round/>
              <a:headEnd/>
              <a:tailEnd/>
            </a:ln>
          </p:spPr>
          <p:txBody>
            <a:bodyPr wrap="none" anchor="ctr"/>
            <a:lstStyle/>
            <a:p>
              <a:endParaRPr lang="zh-CN" altLang="en-US"/>
            </a:p>
          </p:txBody>
        </p:sp>
        <p:sp>
          <p:nvSpPr>
            <p:cNvPr id="64532" name="Oval 81"/>
            <p:cNvSpPr>
              <a:spLocks noChangeArrowheads="1"/>
            </p:cNvSpPr>
            <p:nvPr/>
          </p:nvSpPr>
          <p:spPr bwMode="auto">
            <a:xfrm>
              <a:off x="3634" y="2674"/>
              <a:ext cx="1180" cy="1180"/>
            </a:xfrm>
            <a:prstGeom prst="ellipse">
              <a:avLst/>
            </a:prstGeom>
            <a:solidFill>
              <a:srgbClr val="FFCC00"/>
            </a:solidFill>
            <a:ln w="9525">
              <a:noFill/>
              <a:round/>
              <a:headEnd/>
              <a:tailEnd/>
            </a:ln>
          </p:spPr>
          <p:txBody>
            <a:bodyPr wrap="none" anchor="ctr"/>
            <a:lstStyle/>
            <a:p>
              <a:endParaRPr lang="zh-CN" altLang="en-US"/>
            </a:p>
          </p:txBody>
        </p:sp>
        <p:sp>
          <p:nvSpPr>
            <p:cNvPr id="64533" name="Oval 82"/>
            <p:cNvSpPr>
              <a:spLocks noChangeArrowheads="1"/>
            </p:cNvSpPr>
            <p:nvPr/>
          </p:nvSpPr>
          <p:spPr bwMode="auto">
            <a:xfrm>
              <a:off x="3667" y="2707"/>
              <a:ext cx="1114" cy="1114"/>
            </a:xfrm>
            <a:prstGeom prst="ellipse">
              <a:avLst/>
            </a:prstGeom>
            <a:solidFill>
              <a:schemeClr val="tx2"/>
            </a:solidFill>
            <a:ln w="9525">
              <a:noFill/>
              <a:round/>
              <a:headEnd/>
              <a:tailEnd/>
            </a:ln>
          </p:spPr>
          <p:txBody>
            <a:bodyPr wrap="none" anchor="ctr"/>
            <a:lstStyle/>
            <a:p>
              <a:endParaRPr lang="zh-CN" altLang="en-US"/>
            </a:p>
          </p:txBody>
        </p:sp>
        <p:sp>
          <p:nvSpPr>
            <p:cNvPr id="64534" name="Oval 83"/>
            <p:cNvSpPr>
              <a:spLocks noChangeArrowheads="1"/>
            </p:cNvSpPr>
            <p:nvPr/>
          </p:nvSpPr>
          <p:spPr bwMode="auto">
            <a:xfrm>
              <a:off x="3701" y="2741"/>
              <a:ext cx="1046" cy="1046"/>
            </a:xfrm>
            <a:prstGeom prst="ellipse">
              <a:avLst/>
            </a:prstGeom>
            <a:solidFill>
              <a:srgbClr val="FFCC00"/>
            </a:solidFill>
            <a:ln w="9525">
              <a:noFill/>
              <a:round/>
              <a:headEnd/>
              <a:tailEnd/>
            </a:ln>
          </p:spPr>
          <p:txBody>
            <a:bodyPr wrap="none" anchor="ctr"/>
            <a:lstStyle/>
            <a:p>
              <a:endParaRPr lang="zh-CN" altLang="en-US"/>
            </a:p>
          </p:txBody>
        </p:sp>
        <p:sp>
          <p:nvSpPr>
            <p:cNvPr id="64535" name="Oval 84"/>
            <p:cNvSpPr>
              <a:spLocks noChangeArrowheads="1"/>
            </p:cNvSpPr>
            <p:nvPr/>
          </p:nvSpPr>
          <p:spPr bwMode="auto">
            <a:xfrm>
              <a:off x="3767" y="2806"/>
              <a:ext cx="914" cy="916"/>
            </a:xfrm>
            <a:prstGeom prst="ellipse">
              <a:avLst/>
            </a:prstGeom>
            <a:solidFill>
              <a:schemeClr val="bg1"/>
            </a:solidFill>
            <a:ln w="9525">
              <a:noFill/>
              <a:round/>
              <a:headEnd/>
              <a:tailEnd/>
            </a:ln>
          </p:spPr>
          <p:txBody>
            <a:bodyPr wrap="none" anchor="ctr"/>
            <a:lstStyle/>
            <a:p>
              <a:endParaRPr lang="zh-CN" altLang="en-US"/>
            </a:p>
          </p:txBody>
        </p:sp>
        <p:sp>
          <p:nvSpPr>
            <p:cNvPr id="64536" name="Oval 85"/>
            <p:cNvSpPr>
              <a:spLocks noChangeArrowheads="1"/>
            </p:cNvSpPr>
            <p:nvPr/>
          </p:nvSpPr>
          <p:spPr bwMode="auto">
            <a:xfrm>
              <a:off x="3734" y="2774"/>
              <a:ext cx="980" cy="980"/>
            </a:xfrm>
            <a:prstGeom prst="ellipse">
              <a:avLst/>
            </a:prstGeom>
            <a:solidFill>
              <a:schemeClr val="tx2"/>
            </a:solidFill>
            <a:ln w="9525">
              <a:noFill/>
              <a:round/>
              <a:headEnd/>
              <a:tailEnd/>
            </a:ln>
          </p:spPr>
          <p:txBody>
            <a:bodyPr wrap="none" anchor="ctr"/>
            <a:lstStyle/>
            <a:p>
              <a:endParaRPr lang="zh-CN" altLang="en-US"/>
            </a:p>
          </p:txBody>
        </p:sp>
        <p:sp>
          <p:nvSpPr>
            <p:cNvPr id="64537" name="Oval 86"/>
            <p:cNvSpPr>
              <a:spLocks noChangeArrowheads="1"/>
            </p:cNvSpPr>
            <p:nvPr/>
          </p:nvSpPr>
          <p:spPr bwMode="auto">
            <a:xfrm>
              <a:off x="3781" y="2822"/>
              <a:ext cx="886" cy="884"/>
            </a:xfrm>
            <a:prstGeom prst="ellipse">
              <a:avLst/>
            </a:prstGeom>
            <a:solidFill>
              <a:srgbClr val="FFCC00"/>
            </a:solidFill>
            <a:ln w="9525">
              <a:noFill/>
              <a:round/>
              <a:headEnd/>
              <a:tailEnd/>
            </a:ln>
          </p:spPr>
          <p:txBody>
            <a:bodyPr wrap="none" anchor="ctr"/>
            <a:lstStyle/>
            <a:p>
              <a:endParaRPr lang="zh-CN" altLang="en-US"/>
            </a:p>
          </p:txBody>
        </p:sp>
        <p:sp>
          <p:nvSpPr>
            <p:cNvPr id="64538" name="Oval 87"/>
            <p:cNvSpPr>
              <a:spLocks noChangeArrowheads="1"/>
            </p:cNvSpPr>
            <p:nvPr/>
          </p:nvSpPr>
          <p:spPr bwMode="auto">
            <a:xfrm>
              <a:off x="3832" y="2871"/>
              <a:ext cx="784" cy="786"/>
            </a:xfrm>
            <a:prstGeom prst="ellipse">
              <a:avLst/>
            </a:prstGeom>
            <a:solidFill>
              <a:schemeClr val="tx2"/>
            </a:solidFill>
            <a:ln w="9525">
              <a:noFill/>
              <a:round/>
              <a:headEnd/>
              <a:tailEnd/>
            </a:ln>
          </p:spPr>
          <p:txBody>
            <a:bodyPr wrap="none" anchor="ctr"/>
            <a:lstStyle/>
            <a:p>
              <a:endParaRPr lang="zh-CN" altLang="en-US"/>
            </a:p>
          </p:txBody>
        </p:sp>
        <p:sp>
          <p:nvSpPr>
            <p:cNvPr id="64539" name="Oval 88"/>
            <p:cNvSpPr>
              <a:spLocks noChangeArrowheads="1"/>
            </p:cNvSpPr>
            <p:nvPr/>
          </p:nvSpPr>
          <p:spPr bwMode="auto">
            <a:xfrm>
              <a:off x="3896" y="2937"/>
              <a:ext cx="656" cy="654"/>
            </a:xfrm>
            <a:prstGeom prst="ellipse">
              <a:avLst/>
            </a:prstGeom>
            <a:solidFill>
              <a:srgbClr val="FFCC00"/>
            </a:solidFill>
            <a:ln w="9525">
              <a:noFill/>
              <a:round/>
              <a:headEnd/>
              <a:tailEnd/>
            </a:ln>
          </p:spPr>
          <p:txBody>
            <a:bodyPr wrap="none" anchor="ctr"/>
            <a:lstStyle/>
            <a:p>
              <a:endParaRPr lang="zh-CN" altLang="en-US"/>
            </a:p>
          </p:txBody>
        </p:sp>
        <p:sp>
          <p:nvSpPr>
            <p:cNvPr id="64540" name="Oval 89"/>
            <p:cNvSpPr>
              <a:spLocks noChangeArrowheads="1"/>
            </p:cNvSpPr>
            <p:nvPr/>
          </p:nvSpPr>
          <p:spPr bwMode="auto">
            <a:xfrm>
              <a:off x="3947" y="2976"/>
              <a:ext cx="565" cy="566"/>
            </a:xfrm>
            <a:prstGeom prst="ellipse">
              <a:avLst/>
            </a:prstGeom>
            <a:solidFill>
              <a:schemeClr val="tx2"/>
            </a:solidFill>
            <a:ln w="9525">
              <a:noFill/>
              <a:round/>
              <a:headEnd/>
              <a:tailEnd/>
            </a:ln>
          </p:spPr>
          <p:txBody>
            <a:bodyPr wrap="none" anchor="ctr"/>
            <a:lstStyle/>
            <a:p>
              <a:endParaRPr lang="zh-CN" altLang="en-US"/>
            </a:p>
          </p:txBody>
        </p:sp>
        <p:sp>
          <p:nvSpPr>
            <p:cNvPr id="64541" name="Oval 90"/>
            <p:cNvSpPr>
              <a:spLocks noChangeArrowheads="1"/>
            </p:cNvSpPr>
            <p:nvPr/>
          </p:nvSpPr>
          <p:spPr bwMode="auto">
            <a:xfrm>
              <a:off x="4032" y="3072"/>
              <a:ext cx="384" cy="384"/>
            </a:xfrm>
            <a:prstGeom prst="ellipse">
              <a:avLst/>
            </a:prstGeom>
            <a:solidFill>
              <a:srgbClr val="FFCC00"/>
            </a:solidFill>
            <a:ln w="12700">
              <a:noFill/>
              <a:round/>
              <a:headEnd/>
              <a:tailEnd/>
            </a:ln>
          </p:spPr>
          <p:txBody>
            <a:bodyPr wrap="none" anchor="ctr"/>
            <a:lstStyle/>
            <a:p>
              <a:endParaRPr lang="zh-CN" altLang="en-US"/>
            </a:p>
          </p:txBody>
        </p:sp>
      </p:grpSp>
      <p:sp>
        <p:nvSpPr>
          <p:cNvPr id="92" name="Oval 20"/>
          <p:cNvSpPr>
            <a:spLocks noChangeArrowheads="1"/>
          </p:cNvSpPr>
          <p:nvPr/>
        </p:nvSpPr>
        <p:spPr bwMode="auto">
          <a:xfrm>
            <a:off x="4800600" y="609600"/>
            <a:ext cx="426720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64527" name="Rectangle 23"/>
          <p:cNvSpPr>
            <a:spLocks noChangeArrowheads="1"/>
          </p:cNvSpPr>
          <p:nvPr/>
        </p:nvSpPr>
        <p:spPr bwMode="auto">
          <a:xfrm>
            <a:off x="5562600" y="65088"/>
            <a:ext cx="33528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11-4 </a:t>
            </a:r>
            <a:r>
              <a:rPr kumimoji="1" lang="zh-CN" altLang="en-US" sz="2800" b="1">
                <a:solidFill>
                  <a:srgbClr val="000066"/>
                </a:solidFill>
                <a:latin typeface="楷体_GB2312" pitchFamily="49" charset="-122"/>
                <a:ea typeface="楷体_GB2312" pitchFamily="49" charset="-122"/>
              </a:rPr>
              <a:t>劈尖 牛顿环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32"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ox(ou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ox(ou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ox(in)">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灯片编号占位符 1"/>
          <p:cNvSpPr>
            <a:spLocks noGrp="1"/>
          </p:cNvSpPr>
          <p:nvPr>
            <p:ph type="sldNum" sz="quarter" idx="10"/>
          </p:nvPr>
        </p:nvSpPr>
        <p:spPr>
          <a:noFill/>
        </p:spPr>
        <p:txBody>
          <a:bodyPr/>
          <a:lstStyle/>
          <a:p>
            <a:fld id="{84C77CAB-708C-4C82-984C-B651C99F7AC6}" type="slidenum">
              <a:rPr lang="en-US" altLang="zh-CN" smtClean="0"/>
              <a:pPr/>
              <a:t>86</a:t>
            </a:fld>
            <a:endParaRPr lang="en-US" altLang="zh-CN" smtClean="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灯片编号占位符 1"/>
          <p:cNvSpPr>
            <a:spLocks noGrp="1"/>
          </p:cNvSpPr>
          <p:nvPr>
            <p:ph type="sldNum" sz="quarter" idx="10"/>
          </p:nvPr>
        </p:nvSpPr>
        <p:spPr>
          <a:noFill/>
        </p:spPr>
        <p:txBody>
          <a:bodyPr/>
          <a:lstStyle/>
          <a:p>
            <a:fld id="{AAE3F75D-C7EA-4A6C-B2BD-912533662DAA}" type="slidenum">
              <a:rPr lang="en-US" altLang="zh-CN" smtClean="0"/>
              <a:pPr/>
              <a:t>87</a:t>
            </a:fld>
            <a:endParaRPr lang="en-US" altLang="zh-CN" smtClean="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灯片编号占位符 1"/>
          <p:cNvSpPr>
            <a:spLocks noGrp="1"/>
          </p:cNvSpPr>
          <p:nvPr>
            <p:ph type="sldNum" sz="quarter" idx="10"/>
          </p:nvPr>
        </p:nvSpPr>
        <p:spPr>
          <a:noFill/>
        </p:spPr>
        <p:txBody>
          <a:bodyPr/>
          <a:lstStyle/>
          <a:p>
            <a:fld id="{F66F48B8-9160-4ECA-9AC6-A89D5A0688F7}" type="slidenum">
              <a:rPr lang="en-US" altLang="zh-CN" smtClean="0"/>
              <a:pPr/>
              <a:t>88</a:t>
            </a:fld>
            <a:endParaRPr lang="en-US" altLang="zh-CN" smtClean="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7" name="灯片编号占位符 1"/>
          <p:cNvSpPr>
            <a:spLocks noGrp="1"/>
          </p:cNvSpPr>
          <p:nvPr>
            <p:ph type="sldNum" sz="quarter" idx="10"/>
          </p:nvPr>
        </p:nvSpPr>
        <p:spPr>
          <a:noFill/>
        </p:spPr>
        <p:txBody>
          <a:bodyPr/>
          <a:lstStyle/>
          <a:p>
            <a:fld id="{AFF9EB77-5915-405D-82B6-97ACE60D63A0}" type="slidenum">
              <a:rPr lang="en-US" altLang="zh-CN" smtClean="0"/>
              <a:pPr/>
              <a:t>89</a:t>
            </a:fld>
            <a:endParaRPr lang="en-US" altLang="zh-CN" smtClean="0"/>
          </a:p>
        </p:txBody>
      </p:sp>
      <p:sp>
        <p:nvSpPr>
          <p:cNvPr id="16429" name="Rectangle 45"/>
          <p:cNvSpPr>
            <a:spLocks noChangeArrowheads="1"/>
          </p:cNvSpPr>
          <p:nvPr/>
        </p:nvSpPr>
        <p:spPr bwMode="auto">
          <a:xfrm>
            <a:off x="609600" y="762000"/>
            <a:ext cx="7086600" cy="641350"/>
          </a:xfrm>
          <a:prstGeom prst="rect">
            <a:avLst/>
          </a:prstGeom>
          <a:noFill/>
          <a:ln w="9525">
            <a:noFill/>
            <a:miter lim="800000"/>
            <a:headEnd/>
            <a:tailEnd/>
          </a:ln>
          <a:effectLst/>
        </p:spPr>
        <p:txBody>
          <a:bodyPr lIns="92075" tIns="46038" rIns="92075" bIns="46038">
            <a:spAutoFit/>
          </a:bodyPr>
          <a:lstStyle/>
          <a:p>
            <a:pPr eaLnBrk="0" hangingPunct="0">
              <a:defRPr/>
            </a:pPr>
            <a:r>
              <a:rPr lang="zh-CN" altLang="en-US" sz="3600" b="1">
                <a:solidFill>
                  <a:srgbClr val="CC0000"/>
                </a:solidFill>
                <a:effectLst>
                  <a:outerShdw blurRad="38100" dist="38100" dir="2700000" algn="tl">
                    <a:srgbClr val="C0C0C0"/>
                  </a:outerShdw>
                </a:effectLst>
                <a:latin typeface="宋体" pitchFamily="2" charset="-122"/>
              </a:rPr>
              <a:t>一  迈克耳孙干涉仪光路及结构</a:t>
            </a:r>
            <a:endParaRPr lang="zh-CN" altLang="en-US" sz="3600" b="1">
              <a:solidFill>
                <a:srgbClr val="FF9900"/>
              </a:solidFill>
              <a:effectLst>
                <a:outerShdw blurRad="38100" dist="38100" dir="2700000" algn="tl">
                  <a:srgbClr val="C0C0C0"/>
                </a:outerShdw>
              </a:effectLst>
              <a:latin typeface="宋体" pitchFamily="2" charset="-122"/>
            </a:endParaRPr>
          </a:p>
        </p:txBody>
      </p:sp>
      <p:sp>
        <p:nvSpPr>
          <p:cNvPr id="65549" name="Rectangle 3"/>
          <p:cNvSpPr>
            <a:spLocks noChangeArrowheads="1"/>
          </p:cNvSpPr>
          <p:nvPr/>
        </p:nvSpPr>
        <p:spPr bwMode="auto">
          <a:xfrm>
            <a:off x="684213" y="1447800"/>
            <a:ext cx="7772400" cy="4724400"/>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65550" name="Freeform 4"/>
          <p:cNvSpPr>
            <a:spLocks/>
          </p:cNvSpPr>
          <p:nvPr/>
        </p:nvSpPr>
        <p:spPr bwMode="auto">
          <a:xfrm>
            <a:off x="3429000" y="1517650"/>
            <a:ext cx="3886200" cy="2962275"/>
          </a:xfrm>
          <a:custGeom>
            <a:avLst/>
            <a:gdLst>
              <a:gd name="T0" fmla="*/ 0 w 2448"/>
              <a:gd name="T1" fmla="*/ 0 h 2016"/>
              <a:gd name="T2" fmla="*/ 2147483647 w 2448"/>
              <a:gd name="T3" fmla="*/ 0 h 2016"/>
              <a:gd name="T4" fmla="*/ 2147483647 w 2448"/>
              <a:gd name="T5" fmla="*/ 2147483647 h 2016"/>
              <a:gd name="T6" fmla="*/ 2147483647 w 2448"/>
              <a:gd name="T7" fmla="*/ 2147483647 h 2016"/>
              <a:gd name="T8" fmla="*/ 2147483647 w 2448"/>
              <a:gd name="T9" fmla="*/ 2147483647 h 2016"/>
              <a:gd name="T10" fmla="*/ 0 w 2448"/>
              <a:gd name="T11" fmla="*/ 2147483647 h 2016"/>
              <a:gd name="T12" fmla="*/ 0 w 2448"/>
              <a:gd name="T13" fmla="*/ 0 h 2016"/>
              <a:gd name="T14" fmla="*/ 0 60000 65536"/>
              <a:gd name="T15" fmla="*/ 0 60000 65536"/>
              <a:gd name="T16" fmla="*/ 0 60000 65536"/>
              <a:gd name="T17" fmla="*/ 0 60000 65536"/>
              <a:gd name="T18" fmla="*/ 0 60000 65536"/>
              <a:gd name="T19" fmla="*/ 0 60000 65536"/>
              <a:gd name="T20" fmla="*/ 0 60000 65536"/>
              <a:gd name="T21" fmla="*/ 0 w 2448"/>
              <a:gd name="T22" fmla="*/ 0 h 2016"/>
              <a:gd name="T23" fmla="*/ 2448 w 2448"/>
              <a:gd name="T24" fmla="*/ 2016 h 20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48" h="2016">
                <a:moveTo>
                  <a:pt x="0" y="0"/>
                </a:moveTo>
                <a:lnTo>
                  <a:pt x="1008" y="0"/>
                </a:lnTo>
                <a:lnTo>
                  <a:pt x="1008" y="1152"/>
                </a:lnTo>
                <a:lnTo>
                  <a:pt x="2448" y="1152"/>
                </a:lnTo>
                <a:lnTo>
                  <a:pt x="2448" y="2016"/>
                </a:lnTo>
                <a:lnTo>
                  <a:pt x="0" y="2016"/>
                </a:lnTo>
                <a:lnTo>
                  <a:pt x="0" y="0"/>
                </a:lnTo>
                <a:close/>
              </a:path>
            </a:pathLst>
          </a:custGeom>
          <a:solidFill>
            <a:srgbClr val="F9DDFB">
              <a:alpha val="50195"/>
            </a:srgbClr>
          </a:solidFill>
          <a:ln w="19050">
            <a:solidFill>
              <a:schemeClr val="tx1"/>
            </a:solidFill>
            <a:round/>
            <a:headEnd/>
            <a:tailEnd/>
          </a:ln>
        </p:spPr>
        <p:txBody>
          <a:bodyPr wrap="none"/>
          <a:lstStyle/>
          <a:p>
            <a:endParaRPr lang="zh-CN" altLang="en-US"/>
          </a:p>
        </p:txBody>
      </p:sp>
      <p:sp>
        <p:nvSpPr>
          <p:cNvPr id="65551" name="Rectangle 5"/>
          <p:cNvSpPr>
            <a:spLocks noChangeArrowheads="1"/>
          </p:cNvSpPr>
          <p:nvPr/>
        </p:nvSpPr>
        <p:spPr bwMode="auto">
          <a:xfrm>
            <a:off x="4724400" y="1517650"/>
            <a:ext cx="76200" cy="1763713"/>
          </a:xfrm>
          <a:prstGeom prst="rect">
            <a:avLst/>
          </a:prstGeom>
          <a:gradFill rotWithShape="0">
            <a:gsLst>
              <a:gs pos="0">
                <a:srgbClr val="C0C0C0"/>
              </a:gs>
              <a:gs pos="100000">
                <a:srgbClr val="FFFFFF"/>
              </a:gs>
            </a:gsLst>
            <a:lin ang="5400000" scaled="1"/>
          </a:gradFill>
          <a:ln w="9525">
            <a:solidFill>
              <a:schemeClr val="tx1"/>
            </a:solidFill>
            <a:miter lim="800000"/>
            <a:headEnd/>
            <a:tailEnd/>
          </a:ln>
        </p:spPr>
        <p:txBody>
          <a:bodyPr wrap="none" anchor="ctr"/>
          <a:lstStyle/>
          <a:p>
            <a:endParaRPr lang="zh-CN" altLang="en-US"/>
          </a:p>
        </p:txBody>
      </p:sp>
      <p:sp>
        <p:nvSpPr>
          <p:cNvPr id="65552" name="Rectangle 7"/>
          <p:cNvSpPr>
            <a:spLocks noChangeArrowheads="1"/>
          </p:cNvSpPr>
          <p:nvPr/>
        </p:nvSpPr>
        <p:spPr bwMode="auto">
          <a:xfrm>
            <a:off x="6629400" y="3386138"/>
            <a:ext cx="228600" cy="1052512"/>
          </a:xfrm>
          <a:prstGeom prst="rect">
            <a:avLst/>
          </a:prstGeom>
          <a:solidFill>
            <a:srgbClr val="99FFFF"/>
          </a:solidFill>
          <a:ln w="12700">
            <a:solidFill>
              <a:schemeClr val="tx1"/>
            </a:solidFill>
            <a:miter lim="800000"/>
            <a:headEnd/>
            <a:tailEnd/>
          </a:ln>
        </p:spPr>
        <p:txBody>
          <a:bodyPr wrap="none" anchor="ctr"/>
          <a:lstStyle/>
          <a:p>
            <a:endParaRPr lang="zh-CN" altLang="en-US"/>
          </a:p>
        </p:txBody>
      </p:sp>
      <p:sp>
        <p:nvSpPr>
          <p:cNvPr id="65553" name="Line 8"/>
          <p:cNvSpPr>
            <a:spLocks noChangeShapeType="1"/>
          </p:cNvSpPr>
          <p:nvPr/>
        </p:nvSpPr>
        <p:spPr bwMode="auto">
          <a:xfrm>
            <a:off x="6629400" y="3386138"/>
            <a:ext cx="0" cy="1057275"/>
          </a:xfrm>
          <a:prstGeom prst="line">
            <a:avLst/>
          </a:prstGeom>
          <a:noFill/>
          <a:ln w="50800">
            <a:solidFill>
              <a:srgbClr val="0000FF"/>
            </a:solidFill>
            <a:round/>
            <a:headEnd type="none" w="sm" len="sm"/>
            <a:tailEnd type="none" w="sm" len="lg"/>
          </a:ln>
        </p:spPr>
        <p:txBody>
          <a:bodyPr wrap="none" anchor="ctr"/>
          <a:lstStyle/>
          <a:p>
            <a:endParaRPr lang="zh-CN" altLang="en-US"/>
          </a:p>
        </p:txBody>
      </p:sp>
      <p:sp>
        <p:nvSpPr>
          <p:cNvPr id="65554" name="AutoShape 10"/>
          <p:cNvSpPr>
            <a:spLocks noChangeArrowheads="1"/>
          </p:cNvSpPr>
          <p:nvPr/>
        </p:nvSpPr>
        <p:spPr bwMode="auto">
          <a:xfrm>
            <a:off x="1905000" y="3403600"/>
            <a:ext cx="361950" cy="847725"/>
          </a:xfrm>
          <a:prstGeom prst="roundRect">
            <a:avLst>
              <a:gd name="adj" fmla="val 49995"/>
            </a:avLst>
          </a:prstGeom>
          <a:gradFill rotWithShape="0">
            <a:gsLst>
              <a:gs pos="0">
                <a:srgbClr val="B2B247"/>
              </a:gs>
              <a:gs pos="50000">
                <a:srgbClr val="FFFF66"/>
              </a:gs>
              <a:gs pos="100000">
                <a:srgbClr val="B2B247"/>
              </a:gs>
            </a:gsLst>
            <a:lin ang="0" scaled="1"/>
          </a:gradFill>
          <a:ln w="25400">
            <a:solidFill>
              <a:schemeClr val="tx1"/>
            </a:solidFill>
            <a:round/>
            <a:headEnd/>
            <a:tailEnd/>
          </a:ln>
        </p:spPr>
        <p:txBody>
          <a:bodyPr wrap="none" anchor="ctr"/>
          <a:lstStyle/>
          <a:p>
            <a:endParaRPr lang="zh-CN" altLang="en-US"/>
          </a:p>
        </p:txBody>
      </p:sp>
      <p:sp>
        <p:nvSpPr>
          <p:cNvPr id="65555" name="Rectangle 11"/>
          <p:cNvSpPr>
            <a:spLocks noChangeArrowheads="1"/>
          </p:cNvSpPr>
          <p:nvPr/>
        </p:nvSpPr>
        <p:spPr bwMode="auto">
          <a:xfrm>
            <a:off x="1963738" y="4222750"/>
            <a:ext cx="244475" cy="146050"/>
          </a:xfrm>
          <a:prstGeom prst="rect">
            <a:avLst/>
          </a:prstGeom>
          <a:gradFill rotWithShape="0">
            <a:gsLst>
              <a:gs pos="0">
                <a:srgbClr val="B2B247"/>
              </a:gs>
              <a:gs pos="50000">
                <a:srgbClr val="FFFF66"/>
              </a:gs>
              <a:gs pos="100000">
                <a:srgbClr val="B2B247"/>
              </a:gs>
            </a:gsLst>
            <a:lin ang="0" scaled="1"/>
          </a:gradFill>
          <a:ln w="12700">
            <a:solidFill>
              <a:schemeClr val="tx1"/>
            </a:solidFill>
            <a:miter lim="800000"/>
            <a:headEnd/>
            <a:tailEnd/>
          </a:ln>
        </p:spPr>
        <p:txBody>
          <a:bodyPr wrap="none" anchor="ctr"/>
          <a:lstStyle/>
          <a:p>
            <a:endParaRPr lang="zh-CN" altLang="en-US"/>
          </a:p>
        </p:txBody>
      </p:sp>
      <p:sp>
        <p:nvSpPr>
          <p:cNvPr id="65556" name="Oval 12"/>
          <p:cNvSpPr>
            <a:spLocks noChangeArrowheads="1"/>
          </p:cNvSpPr>
          <p:nvPr/>
        </p:nvSpPr>
        <p:spPr bwMode="auto">
          <a:xfrm>
            <a:off x="1963738" y="4313238"/>
            <a:ext cx="244475" cy="166687"/>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65557" name="Freeform 13"/>
          <p:cNvSpPr>
            <a:spLocks/>
          </p:cNvSpPr>
          <p:nvPr/>
        </p:nvSpPr>
        <p:spPr bwMode="auto">
          <a:xfrm>
            <a:off x="2058988" y="3549650"/>
            <a:ext cx="80962" cy="692150"/>
          </a:xfrm>
          <a:custGeom>
            <a:avLst/>
            <a:gdLst>
              <a:gd name="T0" fmla="*/ 0 w 51"/>
              <a:gd name="T1" fmla="*/ 2147483647 h 472"/>
              <a:gd name="T2" fmla="*/ 0 w 51"/>
              <a:gd name="T3" fmla="*/ 0 h 472"/>
              <a:gd name="T4" fmla="*/ 2147483647 w 51"/>
              <a:gd name="T5" fmla="*/ 2147483647 h 472"/>
              <a:gd name="T6" fmla="*/ 2147483647 w 51"/>
              <a:gd name="T7" fmla="*/ 0 h 472"/>
              <a:gd name="T8" fmla="*/ 2147483647 w 51"/>
              <a:gd name="T9" fmla="*/ 2147483647 h 472"/>
              <a:gd name="T10" fmla="*/ 2147483647 w 51"/>
              <a:gd name="T11" fmla="*/ 0 h 472"/>
              <a:gd name="T12" fmla="*/ 2147483647 w 51"/>
              <a:gd name="T13" fmla="*/ 2147483647 h 472"/>
              <a:gd name="T14" fmla="*/ 2147483647 w 51"/>
              <a:gd name="T15" fmla="*/ 2147483647 h 472"/>
              <a:gd name="T16" fmla="*/ 0 60000 65536"/>
              <a:gd name="T17" fmla="*/ 0 60000 65536"/>
              <a:gd name="T18" fmla="*/ 0 60000 65536"/>
              <a:gd name="T19" fmla="*/ 0 60000 65536"/>
              <a:gd name="T20" fmla="*/ 0 60000 65536"/>
              <a:gd name="T21" fmla="*/ 0 60000 65536"/>
              <a:gd name="T22" fmla="*/ 0 60000 65536"/>
              <a:gd name="T23" fmla="*/ 0 60000 65536"/>
              <a:gd name="T24" fmla="*/ 0 w 51"/>
              <a:gd name="T25" fmla="*/ 0 h 472"/>
              <a:gd name="T26" fmla="*/ 51 w 51"/>
              <a:gd name="T27" fmla="*/ 472 h 4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1" h="472">
                <a:moveTo>
                  <a:pt x="0" y="455"/>
                </a:moveTo>
                <a:lnTo>
                  <a:pt x="0" y="0"/>
                </a:lnTo>
                <a:lnTo>
                  <a:pt x="16" y="106"/>
                </a:lnTo>
                <a:lnTo>
                  <a:pt x="16" y="0"/>
                </a:lnTo>
                <a:lnTo>
                  <a:pt x="33" y="106"/>
                </a:lnTo>
                <a:lnTo>
                  <a:pt x="33" y="0"/>
                </a:lnTo>
                <a:lnTo>
                  <a:pt x="50" y="106"/>
                </a:lnTo>
                <a:lnTo>
                  <a:pt x="50" y="471"/>
                </a:lnTo>
              </a:path>
            </a:pathLst>
          </a:custGeom>
          <a:gradFill rotWithShape="0">
            <a:gsLst>
              <a:gs pos="0">
                <a:srgbClr val="B2B247"/>
              </a:gs>
              <a:gs pos="50000">
                <a:srgbClr val="FFFF66"/>
              </a:gs>
              <a:gs pos="100000">
                <a:srgbClr val="B2B247"/>
              </a:gs>
            </a:gsLst>
            <a:lin ang="0" scaled="1"/>
          </a:gradFill>
          <a:ln w="12700" cap="rnd">
            <a:solidFill>
              <a:schemeClr val="tx1"/>
            </a:solidFill>
            <a:round/>
            <a:headEnd type="none" w="sm" len="sm"/>
            <a:tailEnd type="none" w="sm" len="lg"/>
          </a:ln>
        </p:spPr>
        <p:txBody>
          <a:bodyPr/>
          <a:lstStyle/>
          <a:p>
            <a:endParaRPr lang="zh-CN" altLang="en-US"/>
          </a:p>
        </p:txBody>
      </p:sp>
      <p:sp>
        <p:nvSpPr>
          <p:cNvPr id="65558" name="Line 14"/>
          <p:cNvSpPr>
            <a:spLocks noChangeShapeType="1"/>
          </p:cNvSpPr>
          <p:nvPr/>
        </p:nvSpPr>
        <p:spPr bwMode="auto">
          <a:xfrm flipV="1">
            <a:off x="1957388" y="4240213"/>
            <a:ext cx="257175" cy="22225"/>
          </a:xfrm>
          <a:prstGeom prst="line">
            <a:avLst/>
          </a:prstGeom>
          <a:noFill/>
          <a:ln w="25400">
            <a:solidFill>
              <a:srgbClr val="FFCC66"/>
            </a:solidFill>
            <a:round/>
            <a:headEnd type="none" w="sm" len="sm"/>
            <a:tailEnd type="none" w="sm" len="lg"/>
          </a:ln>
        </p:spPr>
        <p:txBody>
          <a:bodyPr wrap="none" anchor="ctr"/>
          <a:lstStyle/>
          <a:p>
            <a:endParaRPr lang="zh-CN" altLang="en-US"/>
          </a:p>
        </p:txBody>
      </p:sp>
      <p:sp>
        <p:nvSpPr>
          <p:cNvPr id="65559" name="Line 15"/>
          <p:cNvSpPr>
            <a:spLocks noChangeShapeType="1"/>
          </p:cNvSpPr>
          <p:nvPr/>
        </p:nvSpPr>
        <p:spPr bwMode="auto">
          <a:xfrm flipV="1">
            <a:off x="1957388" y="4284663"/>
            <a:ext cx="257175" cy="22225"/>
          </a:xfrm>
          <a:prstGeom prst="line">
            <a:avLst/>
          </a:prstGeom>
          <a:noFill/>
          <a:ln w="25400">
            <a:solidFill>
              <a:srgbClr val="FFCC66"/>
            </a:solidFill>
            <a:round/>
            <a:headEnd type="none" w="sm" len="sm"/>
            <a:tailEnd type="none" w="sm" len="lg"/>
          </a:ln>
        </p:spPr>
        <p:txBody>
          <a:bodyPr wrap="none" anchor="ctr"/>
          <a:lstStyle/>
          <a:p>
            <a:endParaRPr lang="zh-CN" altLang="en-US"/>
          </a:p>
        </p:txBody>
      </p:sp>
      <p:sp>
        <p:nvSpPr>
          <p:cNvPr id="65560" name="Line 16"/>
          <p:cNvSpPr>
            <a:spLocks noChangeShapeType="1"/>
          </p:cNvSpPr>
          <p:nvPr/>
        </p:nvSpPr>
        <p:spPr bwMode="auto">
          <a:xfrm flipV="1">
            <a:off x="1957388" y="4329113"/>
            <a:ext cx="257175" cy="23812"/>
          </a:xfrm>
          <a:prstGeom prst="line">
            <a:avLst/>
          </a:prstGeom>
          <a:noFill/>
          <a:ln w="25400">
            <a:solidFill>
              <a:srgbClr val="FFCC66"/>
            </a:solidFill>
            <a:round/>
            <a:headEnd type="none" w="sm" len="sm"/>
            <a:tailEnd type="none" w="sm" len="lg"/>
          </a:ln>
        </p:spPr>
        <p:txBody>
          <a:bodyPr wrap="none" anchor="ctr"/>
          <a:lstStyle/>
          <a:p>
            <a:endParaRPr lang="zh-CN" altLang="en-US"/>
          </a:p>
        </p:txBody>
      </p:sp>
      <p:sp>
        <p:nvSpPr>
          <p:cNvPr id="65561" name="Line 17"/>
          <p:cNvSpPr>
            <a:spLocks noChangeShapeType="1"/>
          </p:cNvSpPr>
          <p:nvPr/>
        </p:nvSpPr>
        <p:spPr bwMode="auto">
          <a:xfrm flipV="1">
            <a:off x="1957388" y="4373563"/>
            <a:ext cx="257175" cy="22225"/>
          </a:xfrm>
          <a:prstGeom prst="line">
            <a:avLst/>
          </a:prstGeom>
          <a:noFill/>
          <a:ln w="25400">
            <a:solidFill>
              <a:srgbClr val="FFCC66"/>
            </a:solidFill>
            <a:round/>
            <a:headEnd type="none" w="sm" len="sm"/>
            <a:tailEnd type="none" w="sm" len="lg"/>
          </a:ln>
        </p:spPr>
        <p:txBody>
          <a:bodyPr wrap="none" anchor="ctr"/>
          <a:lstStyle/>
          <a:p>
            <a:endParaRPr lang="zh-CN" altLang="en-US"/>
          </a:p>
        </p:txBody>
      </p:sp>
      <p:sp>
        <p:nvSpPr>
          <p:cNvPr id="65562" name="Rectangle 18"/>
          <p:cNvSpPr>
            <a:spLocks noChangeArrowheads="1"/>
          </p:cNvSpPr>
          <p:nvPr/>
        </p:nvSpPr>
        <p:spPr bwMode="auto">
          <a:xfrm>
            <a:off x="2041525" y="4081463"/>
            <a:ext cx="109538" cy="142875"/>
          </a:xfrm>
          <a:prstGeom prst="rect">
            <a:avLst/>
          </a:prstGeom>
          <a:gradFill rotWithShape="0">
            <a:gsLst>
              <a:gs pos="0">
                <a:srgbClr val="B2B247"/>
              </a:gs>
              <a:gs pos="50000">
                <a:srgbClr val="FFFF66"/>
              </a:gs>
              <a:gs pos="100000">
                <a:srgbClr val="B2B247"/>
              </a:gs>
            </a:gsLst>
            <a:lin ang="0" scaled="1"/>
          </a:gradFill>
          <a:ln w="12700">
            <a:solidFill>
              <a:schemeClr val="tx1"/>
            </a:solidFill>
            <a:miter lim="800000"/>
            <a:headEnd/>
            <a:tailEnd/>
          </a:ln>
        </p:spPr>
        <p:txBody>
          <a:bodyPr wrap="none" anchor="ctr"/>
          <a:lstStyle/>
          <a:p>
            <a:endParaRPr lang="zh-CN" altLang="en-US"/>
          </a:p>
        </p:txBody>
      </p:sp>
      <p:grpSp>
        <p:nvGrpSpPr>
          <p:cNvPr id="2" name="Group 20"/>
          <p:cNvGrpSpPr>
            <a:grpSpLocks/>
          </p:cNvGrpSpPr>
          <p:nvPr/>
        </p:nvGrpSpPr>
        <p:grpSpPr bwMode="auto">
          <a:xfrm>
            <a:off x="6856413" y="3454400"/>
            <a:ext cx="379412" cy="212725"/>
            <a:chOff x="4367" y="2134"/>
            <a:chExt cx="239" cy="144"/>
          </a:xfrm>
        </p:grpSpPr>
        <p:sp>
          <p:nvSpPr>
            <p:cNvPr id="16405" name="Rectangle 21"/>
            <p:cNvSpPr>
              <a:spLocks noChangeArrowheads="1"/>
            </p:cNvSpPr>
            <p:nvPr/>
          </p:nvSpPr>
          <p:spPr bwMode="auto">
            <a:xfrm rot="5392240">
              <a:off x="4510" y="2182"/>
              <a:ext cx="144" cy="48"/>
            </a:xfrm>
            <a:prstGeom prst="rect">
              <a:avLst/>
            </a:prstGeom>
            <a:gradFill rotWithShape="0">
              <a:gsLst>
                <a:gs pos="0">
                  <a:schemeClr val="accent1">
                    <a:gamma/>
                    <a:shade val="35686"/>
                    <a:invGamma/>
                  </a:schemeClr>
                </a:gs>
                <a:gs pos="50000">
                  <a:schemeClr val="accent1"/>
                </a:gs>
                <a:gs pos="100000">
                  <a:schemeClr val="accent1">
                    <a:gamma/>
                    <a:shade val="35686"/>
                    <a:invGamma/>
                  </a:schemeClr>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16406" name="Rectangle 22"/>
            <p:cNvSpPr>
              <a:spLocks noChangeArrowheads="1"/>
            </p:cNvSpPr>
            <p:nvPr/>
          </p:nvSpPr>
          <p:spPr bwMode="auto">
            <a:xfrm rot="5392240">
              <a:off x="4441" y="2111"/>
              <a:ext cx="44" cy="192"/>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headEnd/>
              <a:tailEnd/>
            </a:ln>
            <a:effectLst/>
          </p:spPr>
          <p:txBody>
            <a:bodyPr wrap="none" anchor="ctr"/>
            <a:lstStyle/>
            <a:p>
              <a:pPr>
                <a:defRPr/>
              </a:pPr>
              <a:endParaRPr lang="zh-CN" altLang="en-US"/>
            </a:p>
          </p:txBody>
        </p:sp>
      </p:grpSp>
      <p:grpSp>
        <p:nvGrpSpPr>
          <p:cNvPr id="3" name="Group 23"/>
          <p:cNvGrpSpPr>
            <a:grpSpLocks/>
          </p:cNvGrpSpPr>
          <p:nvPr/>
        </p:nvGrpSpPr>
        <p:grpSpPr bwMode="auto">
          <a:xfrm>
            <a:off x="6858000" y="3806825"/>
            <a:ext cx="379413" cy="212725"/>
            <a:chOff x="4368" y="2374"/>
            <a:chExt cx="239" cy="144"/>
          </a:xfrm>
        </p:grpSpPr>
        <p:sp>
          <p:nvSpPr>
            <p:cNvPr id="16408" name="Rectangle 24"/>
            <p:cNvSpPr>
              <a:spLocks noChangeArrowheads="1"/>
            </p:cNvSpPr>
            <p:nvPr/>
          </p:nvSpPr>
          <p:spPr bwMode="auto">
            <a:xfrm rot="5392240">
              <a:off x="4511" y="2422"/>
              <a:ext cx="144" cy="48"/>
            </a:xfrm>
            <a:prstGeom prst="rect">
              <a:avLst/>
            </a:prstGeom>
            <a:gradFill rotWithShape="0">
              <a:gsLst>
                <a:gs pos="0">
                  <a:schemeClr val="accent1">
                    <a:gamma/>
                    <a:shade val="35686"/>
                    <a:invGamma/>
                  </a:schemeClr>
                </a:gs>
                <a:gs pos="50000">
                  <a:schemeClr val="accent1"/>
                </a:gs>
                <a:gs pos="100000">
                  <a:schemeClr val="accent1">
                    <a:gamma/>
                    <a:shade val="35686"/>
                    <a:invGamma/>
                  </a:schemeClr>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16409" name="Rectangle 25"/>
            <p:cNvSpPr>
              <a:spLocks noChangeArrowheads="1"/>
            </p:cNvSpPr>
            <p:nvPr/>
          </p:nvSpPr>
          <p:spPr bwMode="auto">
            <a:xfrm rot="5392240">
              <a:off x="4442" y="2351"/>
              <a:ext cx="44" cy="192"/>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headEnd/>
              <a:tailEnd/>
            </a:ln>
            <a:effectLst/>
          </p:spPr>
          <p:txBody>
            <a:bodyPr wrap="none" anchor="ctr"/>
            <a:lstStyle/>
            <a:p>
              <a:pPr>
                <a:defRPr/>
              </a:pPr>
              <a:endParaRPr lang="zh-CN" altLang="en-US"/>
            </a:p>
          </p:txBody>
        </p:sp>
      </p:grpSp>
      <p:grpSp>
        <p:nvGrpSpPr>
          <p:cNvPr id="4" name="Group 26"/>
          <p:cNvGrpSpPr>
            <a:grpSpLocks/>
          </p:cNvGrpSpPr>
          <p:nvPr/>
        </p:nvGrpSpPr>
        <p:grpSpPr bwMode="auto">
          <a:xfrm>
            <a:off x="6858000" y="4159250"/>
            <a:ext cx="379413" cy="211138"/>
            <a:chOff x="4368" y="2613"/>
            <a:chExt cx="239" cy="144"/>
          </a:xfrm>
        </p:grpSpPr>
        <p:sp>
          <p:nvSpPr>
            <p:cNvPr id="16411" name="Rectangle 27"/>
            <p:cNvSpPr>
              <a:spLocks noChangeArrowheads="1"/>
            </p:cNvSpPr>
            <p:nvPr/>
          </p:nvSpPr>
          <p:spPr bwMode="auto">
            <a:xfrm rot="5392240">
              <a:off x="4511" y="2661"/>
              <a:ext cx="144" cy="48"/>
            </a:xfrm>
            <a:prstGeom prst="rect">
              <a:avLst/>
            </a:prstGeom>
            <a:gradFill rotWithShape="0">
              <a:gsLst>
                <a:gs pos="0">
                  <a:schemeClr val="accent1">
                    <a:gamma/>
                    <a:shade val="35686"/>
                    <a:invGamma/>
                  </a:schemeClr>
                </a:gs>
                <a:gs pos="50000">
                  <a:schemeClr val="accent1"/>
                </a:gs>
                <a:gs pos="100000">
                  <a:schemeClr val="accent1">
                    <a:gamma/>
                    <a:shade val="35686"/>
                    <a:invGamma/>
                  </a:schemeClr>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16412" name="Rectangle 28"/>
            <p:cNvSpPr>
              <a:spLocks noChangeArrowheads="1"/>
            </p:cNvSpPr>
            <p:nvPr/>
          </p:nvSpPr>
          <p:spPr bwMode="auto">
            <a:xfrm rot="5392240">
              <a:off x="4440" y="2590"/>
              <a:ext cx="52" cy="192"/>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headEnd/>
              <a:tailEnd/>
            </a:ln>
            <a:effectLst/>
          </p:spPr>
          <p:txBody>
            <a:bodyPr wrap="none" anchor="ctr"/>
            <a:lstStyle/>
            <a:p>
              <a:pPr>
                <a:defRPr/>
              </a:pPr>
              <a:endParaRPr lang="zh-CN" altLang="en-US"/>
            </a:p>
          </p:txBody>
        </p:sp>
      </p:grpSp>
      <p:sp>
        <p:nvSpPr>
          <p:cNvPr id="65566" name="Rectangle 29"/>
          <p:cNvSpPr>
            <a:spLocks noChangeArrowheads="1"/>
          </p:cNvSpPr>
          <p:nvPr/>
        </p:nvSpPr>
        <p:spPr bwMode="auto">
          <a:xfrm rot="5392240">
            <a:off x="6517481" y="3875882"/>
            <a:ext cx="1058863" cy="76200"/>
          </a:xfrm>
          <a:prstGeom prst="rect">
            <a:avLst/>
          </a:prstGeom>
          <a:solidFill>
            <a:schemeClr val="accent1"/>
          </a:solidFill>
          <a:ln w="9525">
            <a:solidFill>
              <a:schemeClr val="tx2"/>
            </a:solidFill>
            <a:miter lim="800000"/>
            <a:headEnd/>
            <a:tailEnd/>
          </a:ln>
        </p:spPr>
        <p:txBody>
          <a:bodyPr wrap="none" anchor="ctr"/>
          <a:lstStyle/>
          <a:p>
            <a:endParaRPr lang="zh-CN" altLang="en-US"/>
          </a:p>
        </p:txBody>
      </p:sp>
      <p:sp>
        <p:nvSpPr>
          <p:cNvPr id="65567" name="Rectangle 30"/>
          <p:cNvSpPr>
            <a:spLocks noChangeArrowheads="1"/>
          </p:cNvSpPr>
          <p:nvPr/>
        </p:nvSpPr>
        <p:spPr bwMode="auto">
          <a:xfrm rot="-2700000">
            <a:off x="4673600" y="3794125"/>
            <a:ext cx="1352550" cy="250825"/>
          </a:xfrm>
          <a:prstGeom prst="rect">
            <a:avLst/>
          </a:prstGeom>
          <a:solidFill>
            <a:srgbClr val="00FFCC">
              <a:alpha val="50195"/>
            </a:srgbClr>
          </a:solidFill>
          <a:ln w="19050">
            <a:solidFill>
              <a:schemeClr val="tx1"/>
            </a:solidFill>
            <a:miter lim="800000"/>
            <a:headEnd/>
            <a:tailEnd/>
          </a:ln>
        </p:spPr>
        <p:txBody>
          <a:bodyPr wrap="none" anchor="ctr"/>
          <a:lstStyle/>
          <a:p>
            <a:endParaRPr lang="zh-CN" altLang="en-US"/>
          </a:p>
        </p:txBody>
      </p:sp>
      <p:sp>
        <p:nvSpPr>
          <p:cNvPr id="65568" name="Rectangle 31"/>
          <p:cNvSpPr>
            <a:spLocks noChangeArrowheads="1"/>
          </p:cNvSpPr>
          <p:nvPr/>
        </p:nvSpPr>
        <p:spPr bwMode="auto">
          <a:xfrm>
            <a:off x="3657600" y="1517650"/>
            <a:ext cx="76200" cy="1763713"/>
          </a:xfrm>
          <a:prstGeom prst="rect">
            <a:avLst/>
          </a:prstGeom>
          <a:gradFill rotWithShape="0">
            <a:gsLst>
              <a:gs pos="0">
                <a:srgbClr val="C0C0C0"/>
              </a:gs>
              <a:gs pos="100000">
                <a:srgbClr val="FFFFFF"/>
              </a:gs>
            </a:gsLst>
            <a:lin ang="5400000" scaled="1"/>
          </a:gradFill>
          <a:ln w="9525">
            <a:solidFill>
              <a:schemeClr val="tx1"/>
            </a:solidFill>
            <a:miter lim="800000"/>
            <a:headEnd/>
            <a:tailEnd/>
          </a:ln>
        </p:spPr>
        <p:txBody>
          <a:bodyPr wrap="none" anchor="ctr"/>
          <a:lstStyle/>
          <a:p>
            <a:endParaRPr lang="zh-CN" altLang="en-US"/>
          </a:p>
        </p:txBody>
      </p:sp>
      <p:sp>
        <p:nvSpPr>
          <p:cNvPr id="65569" name="Rectangle 33"/>
          <p:cNvSpPr>
            <a:spLocks noChangeArrowheads="1"/>
          </p:cNvSpPr>
          <p:nvPr/>
        </p:nvSpPr>
        <p:spPr bwMode="auto">
          <a:xfrm rot="-2700000">
            <a:off x="3429000" y="3706813"/>
            <a:ext cx="1447800" cy="249237"/>
          </a:xfrm>
          <a:prstGeom prst="rect">
            <a:avLst/>
          </a:prstGeom>
          <a:solidFill>
            <a:srgbClr val="00FFCC">
              <a:alpha val="50195"/>
            </a:srgbClr>
          </a:solidFill>
          <a:ln w="19050">
            <a:solidFill>
              <a:schemeClr val="tx1"/>
            </a:solidFill>
            <a:miter lim="800000"/>
            <a:headEnd/>
            <a:tailEnd/>
          </a:ln>
        </p:spPr>
        <p:txBody>
          <a:bodyPr wrap="none" anchor="ctr"/>
          <a:lstStyle/>
          <a:p>
            <a:endParaRPr lang="zh-CN" altLang="en-US"/>
          </a:p>
        </p:txBody>
      </p:sp>
      <p:sp>
        <p:nvSpPr>
          <p:cNvPr id="65570" name="Line 34"/>
          <p:cNvSpPr>
            <a:spLocks noChangeShapeType="1"/>
          </p:cNvSpPr>
          <p:nvPr/>
        </p:nvSpPr>
        <p:spPr bwMode="auto">
          <a:xfrm rot="21504424" flipV="1">
            <a:off x="3733800" y="3429000"/>
            <a:ext cx="1066800" cy="987425"/>
          </a:xfrm>
          <a:prstGeom prst="line">
            <a:avLst/>
          </a:prstGeom>
          <a:noFill/>
          <a:ln w="38100">
            <a:solidFill>
              <a:srgbClr val="0066FF"/>
            </a:solidFill>
            <a:round/>
            <a:headEnd/>
            <a:tailEnd type="none" w="sm" len="lg"/>
          </a:ln>
        </p:spPr>
        <p:txBody>
          <a:bodyPr wrap="none" anchor="ctr"/>
          <a:lstStyle/>
          <a:p>
            <a:endParaRPr lang="zh-CN" altLang="en-US"/>
          </a:p>
        </p:txBody>
      </p:sp>
      <p:sp>
        <p:nvSpPr>
          <p:cNvPr id="65571" name="Rectangle 35"/>
          <p:cNvSpPr>
            <a:spLocks noChangeArrowheads="1"/>
          </p:cNvSpPr>
          <p:nvPr/>
        </p:nvSpPr>
        <p:spPr bwMode="auto">
          <a:xfrm>
            <a:off x="3505200" y="1974850"/>
            <a:ext cx="1435100" cy="223838"/>
          </a:xfrm>
          <a:prstGeom prst="rect">
            <a:avLst/>
          </a:prstGeom>
          <a:solidFill>
            <a:srgbClr val="99FFFF"/>
          </a:solidFill>
          <a:ln w="12700">
            <a:solidFill>
              <a:schemeClr val="tx1"/>
            </a:solidFill>
            <a:miter lim="800000"/>
            <a:headEnd/>
            <a:tailEnd/>
          </a:ln>
        </p:spPr>
        <p:txBody>
          <a:bodyPr wrap="none" anchor="ctr"/>
          <a:lstStyle/>
          <a:p>
            <a:endParaRPr lang="zh-CN" altLang="en-US"/>
          </a:p>
        </p:txBody>
      </p:sp>
      <p:sp>
        <p:nvSpPr>
          <p:cNvPr id="65572" name="Line 36"/>
          <p:cNvSpPr>
            <a:spLocks noChangeShapeType="1"/>
          </p:cNvSpPr>
          <p:nvPr/>
        </p:nvSpPr>
        <p:spPr bwMode="auto">
          <a:xfrm flipV="1">
            <a:off x="3505200" y="2198688"/>
            <a:ext cx="1447800" cy="1587"/>
          </a:xfrm>
          <a:prstGeom prst="line">
            <a:avLst/>
          </a:prstGeom>
          <a:noFill/>
          <a:ln w="50800">
            <a:solidFill>
              <a:srgbClr val="0000FF"/>
            </a:solidFill>
            <a:round/>
            <a:headEnd type="none" w="sm" len="sm"/>
            <a:tailEnd type="none" w="sm" len="lg"/>
          </a:ln>
        </p:spPr>
        <p:txBody>
          <a:bodyPr wrap="none" anchor="ctr"/>
          <a:lstStyle/>
          <a:p>
            <a:endParaRPr lang="zh-CN" altLang="en-US"/>
          </a:p>
        </p:txBody>
      </p:sp>
      <p:sp>
        <p:nvSpPr>
          <p:cNvPr id="16421" name="Text Box 37"/>
          <p:cNvSpPr txBox="1">
            <a:spLocks noChangeArrowheads="1"/>
          </p:cNvSpPr>
          <p:nvPr/>
        </p:nvSpPr>
        <p:spPr bwMode="auto">
          <a:xfrm>
            <a:off x="990600" y="2928938"/>
            <a:ext cx="620713" cy="1692275"/>
          </a:xfrm>
          <a:prstGeom prst="rect">
            <a:avLst/>
          </a:prstGeom>
          <a:gradFill rotWithShape="0">
            <a:gsLst>
              <a:gs pos="0">
                <a:schemeClr val="folHlink"/>
              </a:gs>
              <a:gs pos="50000">
                <a:srgbClr val="FFFFFF"/>
              </a:gs>
              <a:gs pos="100000">
                <a:schemeClr val="folHlink"/>
              </a:gs>
            </a:gsLst>
            <a:lin ang="0" scaled="1"/>
          </a:gradFill>
          <a:ln w="9525">
            <a:solidFill>
              <a:srgbClr val="CC00FF"/>
            </a:solidFill>
            <a:miter lim="800000"/>
            <a:headEnd/>
            <a:tailEnd/>
          </a:ln>
          <a:effectLst/>
        </p:spPr>
        <p:txBody>
          <a:bodyPr vert="eaVert">
            <a:spAutoFit/>
          </a:bodyPr>
          <a:lstStyle/>
          <a:p>
            <a:pPr algn="ctr">
              <a:spcBef>
                <a:spcPct val="50000"/>
              </a:spcBef>
              <a:defRPr/>
            </a:pPr>
            <a:r>
              <a:rPr lang="zh-CN" altLang="en-US" sz="2800" b="1">
                <a:solidFill>
                  <a:srgbClr val="1C1C1C"/>
                </a:solidFill>
                <a:latin typeface="Times New Roman" pitchFamily="18" charset="0"/>
              </a:rPr>
              <a:t>单色光源</a:t>
            </a:r>
          </a:p>
        </p:txBody>
      </p:sp>
      <p:graphicFrame>
        <p:nvGraphicFramePr>
          <p:cNvPr id="16422" name="Object 38"/>
          <p:cNvGraphicFramePr>
            <a:graphicFrameLocks noChangeAspect="1"/>
          </p:cNvGraphicFramePr>
          <p:nvPr/>
        </p:nvGraphicFramePr>
        <p:xfrm>
          <a:off x="5715000" y="1609725"/>
          <a:ext cx="2084388" cy="611188"/>
        </p:xfrm>
        <a:graphic>
          <a:graphicData uri="http://schemas.openxmlformats.org/presentationml/2006/ole">
            <p:oleObj spid="_x0000_s80898" name="Equation" r:id="rId3" imgW="596880" imgH="215640" progId="">
              <p:embed/>
            </p:oleObj>
          </a:graphicData>
        </a:graphic>
      </p:graphicFrame>
      <p:grpSp>
        <p:nvGrpSpPr>
          <p:cNvPr id="5" name="Group 39"/>
          <p:cNvGrpSpPr>
            <a:grpSpLocks/>
          </p:cNvGrpSpPr>
          <p:nvPr/>
        </p:nvGrpSpPr>
        <p:grpSpPr bwMode="auto">
          <a:xfrm>
            <a:off x="7391400" y="2820988"/>
            <a:ext cx="609600" cy="1639887"/>
            <a:chOff x="4800" y="1632"/>
            <a:chExt cx="384" cy="1116"/>
          </a:xfrm>
        </p:grpSpPr>
        <p:sp>
          <p:nvSpPr>
            <p:cNvPr id="65625" name="Rectangle 40"/>
            <p:cNvSpPr>
              <a:spLocks noChangeArrowheads="1"/>
            </p:cNvSpPr>
            <p:nvPr/>
          </p:nvSpPr>
          <p:spPr bwMode="auto">
            <a:xfrm>
              <a:off x="4800" y="1632"/>
              <a:ext cx="337" cy="1108"/>
            </a:xfrm>
            <a:prstGeom prst="rect">
              <a:avLst/>
            </a:prstGeom>
            <a:noFill/>
            <a:ln w="9525">
              <a:noFill/>
              <a:miter lim="800000"/>
              <a:headEnd/>
              <a:tailEnd/>
            </a:ln>
          </p:spPr>
          <p:txBody>
            <a:bodyPr lIns="92075" tIns="46038" rIns="92075" bIns="46038">
              <a:spAutoFit/>
            </a:bodyPr>
            <a:lstStyle/>
            <a:p>
              <a:pPr eaLnBrk="0" hangingPunct="0">
                <a:lnSpc>
                  <a:spcPct val="90000"/>
                </a:lnSpc>
              </a:pPr>
              <a:r>
                <a:rPr lang="zh-CN" altLang="en-US" sz="2800" b="1">
                  <a:solidFill>
                    <a:srgbClr val="000000"/>
                  </a:solidFill>
                  <a:latin typeface="楷体_GB2312" pitchFamily="49" charset="-122"/>
                </a:rPr>
                <a:t>反射镜 </a:t>
              </a:r>
            </a:p>
          </p:txBody>
        </p:sp>
        <p:graphicFrame>
          <p:nvGraphicFramePr>
            <p:cNvPr id="65546" name="Object 41"/>
            <p:cNvGraphicFramePr>
              <a:graphicFrameLocks noChangeAspect="1"/>
            </p:cNvGraphicFramePr>
            <p:nvPr/>
          </p:nvGraphicFramePr>
          <p:xfrm>
            <a:off x="4848" y="2448"/>
            <a:ext cx="336" cy="300"/>
          </p:xfrm>
          <a:graphic>
            <a:graphicData uri="http://schemas.openxmlformats.org/presentationml/2006/ole">
              <p:oleObj spid="_x0000_s80906" name="Equation" r:id="rId4" imgW="355320" imgH="317160" progId="">
                <p:embed/>
              </p:oleObj>
            </a:graphicData>
          </a:graphic>
        </p:graphicFrame>
      </p:grpSp>
      <p:grpSp>
        <p:nvGrpSpPr>
          <p:cNvPr id="6" name="Group 42"/>
          <p:cNvGrpSpPr>
            <a:grpSpLocks/>
          </p:cNvGrpSpPr>
          <p:nvPr/>
        </p:nvGrpSpPr>
        <p:grpSpPr bwMode="auto">
          <a:xfrm>
            <a:off x="1447800" y="1552575"/>
            <a:ext cx="1828800" cy="519113"/>
            <a:chOff x="1056" y="1104"/>
            <a:chExt cx="1152" cy="354"/>
          </a:xfrm>
        </p:grpSpPr>
        <p:sp>
          <p:nvSpPr>
            <p:cNvPr id="65624" name="Rectangle 43"/>
            <p:cNvSpPr>
              <a:spLocks noChangeArrowheads="1"/>
            </p:cNvSpPr>
            <p:nvPr/>
          </p:nvSpPr>
          <p:spPr bwMode="auto">
            <a:xfrm>
              <a:off x="1056" y="1104"/>
              <a:ext cx="1152" cy="354"/>
            </a:xfrm>
            <a:prstGeom prst="rect">
              <a:avLst/>
            </a:prstGeom>
            <a:noFill/>
            <a:ln w="9525">
              <a:noFill/>
              <a:miter lim="800000"/>
              <a:headEnd/>
              <a:tailEnd/>
            </a:ln>
          </p:spPr>
          <p:txBody>
            <a:bodyPr lIns="92075" tIns="46038" rIns="92075" bIns="46038">
              <a:spAutoFit/>
            </a:bodyPr>
            <a:lstStyle/>
            <a:p>
              <a:pPr eaLnBrk="0" hangingPunct="0"/>
              <a:r>
                <a:rPr lang="zh-CN" altLang="en-US" sz="2800" b="1">
                  <a:solidFill>
                    <a:srgbClr val="000000"/>
                  </a:solidFill>
                  <a:latin typeface="楷体_GB2312" pitchFamily="49" charset="-122"/>
                </a:rPr>
                <a:t>反射镜</a:t>
              </a:r>
            </a:p>
          </p:txBody>
        </p:sp>
        <p:graphicFrame>
          <p:nvGraphicFramePr>
            <p:cNvPr id="65545" name="Object 44"/>
            <p:cNvGraphicFramePr>
              <a:graphicFrameLocks noChangeAspect="1"/>
            </p:cNvGraphicFramePr>
            <p:nvPr/>
          </p:nvGraphicFramePr>
          <p:xfrm>
            <a:off x="1824" y="1152"/>
            <a:ext cx="312" cy="300"/>
          </p:xfrm>
          <a:graphic>
            <a:graphicData uri="http://schemas.openxmlformats.org/presentationml/2006/ole">
              <p:oleObj spid="_x0000_s80905" name="Equation" r:id="rId5" imgW="330120" imgH="317160" progId="">
                <p:embed/>
              </p:oleObj>
            </a:graphicData>
          </a:graphic>
        </p:graphicFrame>
      </p:grpSp>
      <p:grpSp>
        <p:nvGrpSpPr>
          <p:cNvPr id="7" name="Group 99"/>
          <p:cNvGrpSpPr>
            <a:grpSpLocks/>
          </p:cNvGrpSpPr>
          <p:nvPr/>
        </p:nvGrpSpPr>
        <p:grpSpPr bwMode="auto">
          <a:xfrm>
            <a:off x="1143000" y="5562600"/>
            <a:ext cx="6781800" cy="588963"/>
            <a:chOff x="720" y="3504"/>
            <a:chExt cx="4272" cy="371"/>
          </a:xfrm>
        </p:grpSpPr>
        <p:graphicFrame>
          <p:nvGraphicFramePr>
            <p:cNvPr id="65542" name="Object 51"/>
            <p:cNvGraphicFramePr>
              <a:graphicFrameLocks noChangeAspect="1"/>
            </p:cNvGraphicFramePr>
            <p:nvPr/>
          </p:nvGraphicFramePr>
          <p:xfrm>
            <a:off x="3840" y="3570"/>
            <a:ext cx="343" cy="245"/>
          </p:xfrm>
          <a:graphic>
            <a:graphicData uri="http://schemas.openxmlformats.org/presentationml/2006/ole">
              <p:oleObj spid="_x0000_s80902" name="Equation" r:id="rId6" imgW="241200" imgH="203040" progId="">
                <p:embed/>
              </p:oleObj>
            </a:graphicData>
          </a:graphic>
        </p:graphicFrame>
        <p:grpSp>
          <p:nvGrpSpPr>
            <p:cNvPr id="8" name="Group 98"/>
            <p:cNvGrpSpPr>
              <a:grpSpLocks/>
            </p:cNvGrpSpPr>
            <p:nvPr/>
          </p:nvGrpSpPr>
          <p:grpSpPr bwMode="auto">
            <a:xfrm>
              <a:off x="720" y="3504"/>
              <a:ext cx="4272" cy="371"/>
              <a:chOff x="768" y="3488"/>
              <a:chExt cx="4272" cy="371"/>
            </a:xfrm>
          </p:grpSpPr>
          <p:sp>
            <p:nvSpPr>
              <p:cNvPr id="65622" name="Rectangle 48"/>
              <p:cNvSpPr>
                <a:spLocks noChangeArrowheads="1"/>
              </p:cNvSpPr>
              <p:nvPr/>
            </p:nvSpPr>
            <p:spPr bwMode="auto">
              <a:xfrm>
                <a:off x="768" y="3488"/>
                <a:ext cx="3456" cy="356"/>
              </a:xfrm>
              <a:prstGeom prst="rect">
                <a:avLst/>
              </a:prstGeom>
              <a:noFill/>
              <a:ln w="9525">
                <a:noFill/>
                <a:miter lim="800000"/>
                <a:headEnd/>
                <a:tailEnd/>
              </a:ln>
            </p:spPr>
            <p:txBody>
              <a:bodyPr wrap="none" anchor="ctr"/>
              <a:lstStyle/>
              <a:p>
                <a:endParaRPr lang="zh-CN" altLang="en-US"/>
              </a:p>
            </p:txBody>
          </p:sp>
          <p:graphicFrame>
            <p:nvGraphicFramePr>
              <p:cNvPr id="65543" name="Object 49"/>
              <p:cNvGraphicFramePr>
                <a:graphicFrameLocks noChangeAspect="1"/>
              </p:cNvGraphicFramePr>
              <p:nvPr/>
            </p:nvGraphicFramePr>
            <p:xfrm>
              <a:off x="2384" y="3520"/>
              <a:ext cx="928" cy="324"/>
            </p:xfrm>
            <a:graphic>
              <a:graphicData uri="http://schemas.openxmlformats.org/presentationml/2006/ole">
                <p:oleObj spid="_x0000_s80903" name="Equation" r:id="rId7" imgW="482400" imgH="215640" progId="">
                  <p:embed/>
                </p:oleObj>
              </a:graphicData>
            </a:graphic>
          </p:graphicFrame>
          <p:sp>
            <p:nvSpPr>
              <p:cNvPr id="65623" name="Text Box 50"/>
              <p:cNvSpPr txBox="1">
                <a:spLocks noChangeArrowheads="1"/>
              </p:cNvSpPr>
              <p:nvPr/>
            </p:nvSpPr>
            <p:spPr bwMode="auto">
              <a:xfrm>
                <a:off x="1968" y="3533"/>
                <a:ext cx="3072" cy="326"/>
              </a:xfrm>
              <a:prstGeom prst="rect">
                <a:avLst/>
              </a:prstGeom>
              <a:noFill/>
              <a:ln w="9525">
                <a:noFill/>
                <a:miter lim="800000"/>
                <a:headEnd/>
                <a:tailEnd/>
              </a:ln>
            </p:spPr>
            <p:txBody>
              <a:bodyPr>
                <a:spAutoFit/>
              </a:bodyPr>
              <a:lstStyle/>
              <a:p>
                <a:pPr>
                  <a:spcBef>
                    <a:spcPct val="50000"/>
                  </a:spcBef>
                </a:pPr>
                <a:r>
                  <a:rPr lang="zh-CN" altLang="zh-CN" sz="2800" b="1">
                    <a:solidFill>
                      <a:srgbClr val="000000"/>
                    </a:solidFill>
                    <a:latin typeface="Times New Roman" pitchFamily="18" charset="0"/>
                  </a:rPr>
                  <a:t>与                       成        角</a:t>
                </a:r>
                <a:endParaRPr lang="zh-CN" altLang="en-US" sz="2800" b="1">
                  <a:solidFill>
                    <a:srgbClr val="000000"/>
                  </a:solidFill>
                  <a:latin typeface="Times New Roman" pitchFamily="18" charset="0"/>
                </a:endParaRPr>
              </a:p>
            </p:txBody>
          </p:sp>
          <p:graphicFrame>
            <p:nvGraphicFramePr>
              <p:cNvPr id="65544" name="Object 52"/>
              <p:cNvGraphicFramePr>
                <a:graphicFrameLocks noChangeAspect="1"/>
              </p:cNvGraphicFramePr>
              <p:nvPr/>
            </p:nvGraphicFramePr>
            <p:xfrm>
              <a:off x="1008" y="3509"/>
              <a:ext cx="1008" cy="335"/>
            </p:xfrm>
            <a:graphic>
              <a:graphicData uri="http://schemas.openxmlformats.org/presentationml/2006/ole">
                <p:oleObj spid="_x0000_s80904" name="Equation" r:id="rId8" imgW="457200" imgH="215640" progId="">
                  <p:embed/>
                </p:oleObj>
              </a:graphicData>
            </a:graphic>
          </p:graphicFrame>
        </p:grpSp>
      </p:grpSp>
      <p:grpSp>
        <p:nvGrpSpPr>
          <p:cNvPr id="9" name="Group 100"/>
          <p:cNvGrpSpPr>
            <a:grpSpLocks/>
          </p:cNvGrpSpPr>
          <p:nvPr/>
        </p:nvGrpSpPr>
        <p:grpSpPr bwMode="auto">
          <a:xfrm>
            <a:off x="4111625" y="2206625"/>
            <a:ext cx="2517775" cy="1817688"/>
            <a:chOff x="2590" y="1390"/>
            <a:chExt cx="1586" cy="1145"/>
          </a:xfrm>
        </p:grpSpPr>
        <p:sp>
          <p:nvSpPr>
            <p:cNvPr id="65616" name="Freeform 54"/>
            <p:cNvSpPr>
              <a:spLocks/>
            </p:cNvSpPr>
            <p:nvPr/>
          </p:nvSpPr>
          <p:spPr bwMode="auto">
            <a:xfrm>
              <a:off x="2670" y="2483"/>
              <a:ext cx="1506" cy="52"/>
            </a:xfrm>
            <a:custGeom>
              <a:avLst/>
              <a:gdLst>
                <a:gd name="T0" fmla="*/ 0 w 1506"/>
                <a:gd name="T1" fmla="*/ 0 h 108"/>
                <a:gd name="T2" fmla="*/ 588 w 1506"/>
                <a:gd name="T3" fmla="*/ 0 h 108"/>
                <a:gd name="T4" fmla="*/ 714 w 1506"/>
                <a:gd name="T5" fmla="*/ 0 h 108"/>
                <a:gd name="T6" fmla="*/ 1506 w 1506"/>
                <a:gd name="T7" fmla="*/ 0 h 108"/>
                <a:gd name="T8" fmla="*/ 0 60000 65536"/>
                <a:gd name="T9" fmla="*/ 0 60000 65536"/>
                <a:gd name="T10" fmla="*/ 0 60000 65536"/>
                <a:gd name="T11" fmla="*/ 0 60000 65536"/>
                <a:gd name="T12" fmla="*/ 0 w 1506"/>
                <a:gd name="T13" fmla="*/ 0 h 108"/>
                <a:gd name="T14" fmla="*/ 1506 w 1506"/>
                <a:gd name="T15" fmla="*/ 108 h 108"/>
              </a:gdLst>
              <a:ahLst/>
              <a:cxnLst>
                <a:cxn ang="T8">
                  <a:pos x="T0" y="T1"/>
                </a:cxn>
                <a:cxn ang="T9">
                  <a:pos x="T2" y="T3"/>
                </a:cxn>
                <a:cxn ang="T10">
                  <a:pos x="T4" y="T5"/>
                </a:cxn>
                <a:cxn ang="T11">
                  <a:pos x="T6" y="T7"/>
                </a:cxn>
              </a:cxnLst>
              <a:rect l="T12" t="T13" r="T14" b="T15"/>
              <a:pathLst>
                <a:path w="1506" h="108">
                  <a:moveTo>
                    <a:pt x="0" y="6"/>
                  </a:moveTo>
                  <a:lnTo>
                    <a:pt x="588" y="0"/>
                  </a:lnTo>
                  <a:lnTo>
                    <a:pt x="714" y="108"/>
                  </a:lnTo>
                  <a:lnTo>
                    <a:pt x="1506" y="108"/>
                  </a:lnTo>
                </a:path>
              </a:pathLst>
            </a:custGeom>
            <a:noFill/>
            <a:ln w="28575">
              <a:solidFill>
                <a:srgbClr val="990099"/>
              </a:solidFill>
              <a:round/>
              <a:headEnd/>
              <a:tailEnd type="none" w="sm" len="lg"/>
            </a:ln>
          </p:spPr>
          <p:txBody>
            <a:bodyPr wrap="none" anchor="ctr"/>
            <a:lstStyle/>
            <a:p>
              <a:endParaRPr lang="zh-CN" altLang="en-US"/>
            </a:p>
          </p:txBody>
        </p:sp>
        <p:sp>
          <p:nvSpPr>
            <p:cNvPr id="65617" name="Line 55"/>
            <p:cNvSpPr>
              <a:spLocks noChangeShapeType="1"/>
            </p:cNvSpPr>
            <p:nvPr/>
          </p:nvSpPr>
          <p:spPr bwMode="auto">
            <a:xfrm>
              <a:off x="2976" y="2491"/>
              <a:ext cx="112" cy="0"/>
            </a:xfrm>
            <a:prstGeom prst="line">
              <a:avLst/>
            </a:prstGeom>
            <a:noFill/>
            <a:ln w="38100">
              <a:solidFill>
                <a:srgbClr val="990099"/>
              </a:solidFill>
              <a:round/>
              <a:headEnd/>
              <a:tailEnd type="triangle" w="sm" len="lg"/>
            </a:ln>
          </p:spPr>
          <p:txBody>
            <a:bodyPr wrap="none" anchor="ctr"/>
            <a:lstStyle/>
            <a:p>
              <a:endParaRPr lang="zh-CN" altLang="en-US"/>
            </a:p>
          </p:txBody>
        </p:sp>
        <p:sp>
          <p:nvSpPr>
            <p:cNvPr id="65618" name="Line 56"/>
            <p:cNvSpPr>
              <a:spLocks noChangeShapeType="1"/>
            </p:cNvSpPr>
            <p:nvPr/>
          </p:nvSpPr>
          <p:spPr bwMode="auto">
            <a:xfrm>
              <a:off x="3888" y="2531"/>
              <a:ext cx="117" cy="0"/>
            </a:xfrm>
            <a:prstGeom prst="line">
              <a:avLst/>
            </a:prstGeom>
            <a:noFill/>
            <a:ln w="38100">
              <a:solidFill>
                <a:srgbClr val="990099"/>
              </a:solidFill>
              <a:round/>
              <a:headEnd/>
              <a:tailEnd type="triangle" w="sm" len="lg"/>
            </a:ln>
          </p:spPr>
          <p:txBody>
            <a:bodyPr wrap="none" anchor="ctr"/>
            <a:lstStyle/>
            <a:p>
              <a:endParaRPr lang="zh-CN" altLang="en-US"/>
            </a:p>
          </p:txBody>
        </p:sp>
        <p:sp>
          <p:nvSpPr>
            <p:cNvPr id="65619" name="Freeform 57"/>
            <p:cNvSpPr>
              <a:spLocks/>
            </p:cNvSpPr>
            <p:nvPr/>
          </p:nvSpPr>
          <p:spPr bwMode="auto">
            <a:xfrm>
              <a:off x="2592" y="1390"/>
              <a:ext cx="66" cy="1099"/>
            </a:xfrm>
            <a:custGeom>
              <a:avLst/>
              <a:gdLst>
                <a:gd name="T0" fmla="*/ 66 w 66"/>
                <a:gd name="T1" fmla="*/ 590 h 1188"/>
                <a:gd name="T2" fmla="*/ 0 w 66"/>
                <a:gd name="T3" fmla="*/ 513 h 1188"/>
                <a:gd name="T4" fmla="*/ 0 w 66"/>
                <a:gd name="T5" fmla="*/ 0 h 1188"/>
                <a:gd name="T6" fmla="*/ 0 60000 65536"/>
                <a:gd name="T7" fmla="*/ 0 60000 65536"/>
                <a:gd name="T8" fmla="*/ 0 60000 65536"/>
                <a:gd name="T9" fmla="*/ 0 w 66"/>
                <a:gd name="T10" fmla="*/ 0 h 1188"/>
                <a:gd name="T11" fmla="*/ 66 w 66"/>
                <a:gd name="T12" fmla="*/ 1188 h 1188"/>
              </a:gdLst>
              <a:ahLst/>
              <a:cxnLst>
                <a:cxn ang="T6">
                  <a:pos x="T0" y="T1"/>
                </a:cxn>
                <a:cxn ang="T7">
                  <a:pos x="T2" y="T3"/>
                </a:cxn>
                <a:cxn ang="T8">
                  <a:pos x="T4" y="T5"/>
                </a:cxn>
              </a:cxnLst>
              <a:rect l="T9" t="T10" r="T11" b="T12"/>
              <a:pathLst>
                <a:path w="66" h="1188">
                  <a:moveTo>
                    <a:pt x="66" y="1188"/>
                  </a:moveTo>
                  <a:lnTo>
                    <a:pt x="0" y="1038"/>
                  </a:lnTo>
                  <a:lnTo>
                    <a:pt x="0" y="0"/>
                  </a:lnTo>
                </a:path>
              </a:pathLst>
            </a:custGeom>
            <a:noFill/>
            <a:ln w="28575">
              <a:solidFill>
                <a:srgbClr val="DC8300"/>
              </a:solidFill>
              <a:round/>
              <a:headEnd/>
              <a:tailEnd type="none" w="sm" len="lg"/>
            </a:ln>
          </p:spPr>
          <p:txBody>
            <a:bodyPr wrap="none" anchor="ctr"/>
            <a:lstStyle/>
            <a:p>
              <a:endParaRPr lang="zh-CN" altLang="en-US"/>
            </a:p>
          </p:txBody>
        </p:sp>
        <p:sp>
          <p:nvSpPr>
            <p:cNvPr id="65620" name="Line 58"/>
            <p:cNvSpPr>
              <a:spLocks noChangeShapeType="1"/>
            </p:cNvSpPr>
            <p:nvPr/>
          </p:nvSpPr>
          <p:spPr bwMode="auto">
            <a:xfrm flipH="1" flipV="1">
              <a:off x="2590" y="1473"/>
              <a:ext cx="2" cy="150"/>
            </a:xfrm>
            <a:prstGeom prst="line">
              <a:avLst/>
            </a:prstGeom>
            <a:noFill/>
            <a:ln w="38100">
              <a:solidFill>
                <a:srgbClr val="DC8300"/>
              </a:solidFill>
              <a:round/>
              <a:headEnd/>
              <a:tailEnd type="triangle" w="sm" len="lg"/>
            </a:ln>
          </p:spPr>
          <p:txBody>
            <a:bodyPr wrap="none" anchor="ctr"/>
            <a:lstStyle/>
            <a:p>
              <a:endParaRPr lang="zh-CN" altLang="en-US"/>
            </a:p>
          </p:txBody>
        </p:sp>
      </p:grpSp>
      <p:grpSp>
        <p:nvGrpSpPr>
          <p:cNvPr id="10" name="Group 59"/>
          <p:cNvGrpSpPr>
            <a:grpSpLocks/>
          </p:cNvGrpSpPr>
          <p:nvPr/>
        </p:nvGrpSpPr>
        <p:grpSpPr bwMode="auto">
          <a:xfrm>
            <a:off x="4229100" y="2197100"/>
            <a:ext cx="88900" cy="3463925"/>
            <a:chOff x="2664" y="1374"/>
            <a:chExt cx="56" cy="2451"/>
          </a:xfrm>
        </p:grpSpPr>
        <p:grpSp>
          <p:nvGrpSpPr>
            <p:cNvPr id="11" name="Group 60"/>
            <p:cNvGrpSpPr>
              <a:grpSpLocks/>
            </p:cNvGrpSpPr>
            <p:nvPr/>
          </p:nvGrpSpPr>
          <p:grpSpPr bwMode="auto">
            <a:xfrm>
              <a:off x="2664" y="1374"/>
              <a:ext cx="54" cy="2388"/>
              <a:chOff x="2664" y="1374"/>
              <a:chExt cx="54" cy="2388"/>
            </a:xfrm>
          </p:grpSpPr>
          <p:sp>
            <p:nvSpPr>
              <p:cNvPr id="65614" name="Freeform 61"/>
              <p:cNvSpPr>
                <a:spLocks/>
              </p:cNvSpPr>
              <p:nvPr/>
            </p:nvSpPr>
            <p:spPr bwMode="auto">
              <a:xfrm>
                <a:off x="2664" y="1374"/>
                <a:ext cx="54" cy="2388"/>
              </a:xfrm>
              <a:custGeom>
                <a:avLst/>
                <a:gdLst>
                  <a:gd name="T0" fmla="*/ 0 w 54"/>
                  <a:gd name="T1" fmla="*/ 0 h 2388"/>
                  <a:gd name="T2" fmla="*/ 0 w 54"/>
                  <a:gd name="T3" fmla="*/ 978 h 2388"/>
                  <a:gd name="T4" fmla="*/ 54 w 54"/>
                  <a:gd name="T5" fmla="*/ 1152 h 2388"/>
                  <a:gd name="T6" fmla="*/ 54 w 54"/>
                  <a:gd name="T7" fmla="*/ 2388 h 2388"/>
                  <a:gd name="T8" fmla="*/ 0 60000 65536"/>
                  <a:gd name="T9" fmla="*/ 0 60000 65536"/>
                  <a:gd name="T10" fmla="*/ 0 60000 65536"/>
                  <a:gd name="T11" fmla="*/ 0 60000 65536"/>
                  <a:gd name="T12" fmla="*/ 0 w 54"/>
                  <a:gd name="T13" fmla="*/ 0 h 2388"/>
                  <a:gd name="T14" fmla="*/ 54 w 54"/>
                  <a:gd name="T15" fmla="*/ 2388 h 2388"/>
                </a:gdLst>
                <a:ahLst/>
                <a:cxnLst>
                  <a:cxn ang="T8">
                    <a:pos x="T0" y="T1"/>
                  </a:cxn>
                  <a:cxn ang="T9">
                    <a:pos x="T2" y="T3"/>
                  </a:cxn>
                  <a:cxn ang="T10">
                    <a:pos x="T4" y="T5"/>
                  </a:cxn>
                  <a:cxn ang="T11">
                    <a:pos x="T6" y="T7"/>
                  </a:cxn>
                </a:cxnLst>
                <a:rect l="T12" t="T13" r="T14" b="T15"/>
                <a:pathLst>
                  <a:path w="54" h="2388">
                    <a:moveTo>
                      <a:pt x="0" y="0"/>
                    </a:moveTo>
                    <a:lnTo>
                      <a:pt x="0" y="978"/>
                    </a:lnTo>
                    <a:lnTo>
                      <a:pt x="54" y="1152"/>
                    </a:lnTo>
                    <a:lnTo>
                      <a:pt x="54" y="2388"/>
                    </a:lnTo>
                  </a:path>
                </a:pathLst>
              </a:custGeom>
              <a:noFill/>
              <a:ln w="28575">
                <a:solidFill>
                  <a:srgbClr val="DC8300"/>
                </a:solidFill>
                <a:round/>
                <a:headEnd/>
                <a:tailEnd type="none" w="sm" len="lg"/>
              </a:ln>
            </p:spPr>
            <p:txBody>
              <a:bodyPr wrap="none" anchor="ctr"/>
              <a:lstStyle/>
              <a:p>
                <a:endParaRPr lang="zh-CN" altLang="en-US"/>
              </a:p>
            </p:txBody>
          </p:sp>
          <p:sp>
            <p:nvSpPr>
              <p:cNvPr id="65615" name="Line 62"/>
              <p:cNvSpPr>
                <a:spLocks noChangeShapeType="1"/>
              </p:cNvSpPr>
              <p:nvPr/>
            </p:nvSpPr>
            <p:spPr bwMode="auto">
              <a:xfrm>
                <a:off x="2665" y="1598"/>
                <a:ext cx="0" cy="82"/>
              </a:xfrm>
              <a:prstGeom prst="line">
                <a:avLst/>
              </a:prstGeom>
              <a:noFill/>
              <a:ln w="38100">
                <a:solidFill>
                  <a:srgbClr val="DC8300"/>
                </a:solidFill>
                <a:round/>
                <a:headEnd/>
                <a:tailEnd type="triangle" w="sm" len="lg"/>
              </a:ln>
            </p:spPr>
            <p:txBody>
              <a:bodyPr wrap="none" anchor="ctr"/>
              <a:lstStyle/>
              <a:p>
                <a:endParaRPr lang="zh-CN" altLang="en-US"/>
              </a:p>
            </p:txBody>
          </p:sp>
        </p:grpSp>
        <p:sp>
          <p:nvSpPr>
            <p:cNvPr id="65613" name="Line 63"/>
            <p:cNvSpPr>
              <a:spLocks noChangeShapeType="1"/>
            </p:cNvSpPr>
            <p:nvPr/>
          </p:nvSpPr>
          <p:spPr bwMode="auto">
            <a:xfrm>
              <a:off x="2720" y="3670"/>
              <a:ext cx="0" cy="155"/>
            </a:xfrm>
            <a:prstGeom prst="line">
              <a:avLst/>
            </a:prstGeom>
            <a:noFill/>
            <a:ln w="38100">
              <a:solidFill>
                <a:srgbClr val="DC8300"/>
              </a:solidFill>
              <a:round/>
              <a:headEnd/>
              <a:tailEnd type="triangle" w="sm" len="lg"/>
            </a:ln>
          </p:spPr>
          <p:txBody>
            <a:bodyPr wrap="none"/>
            <a:lstStyle/>
            <a:p>
              <a:endParaRPr lang="zh-CN" altLang="en-US"/>
            </a:p>
          </p:txBody>
        </p:sp>
      </p:grpSp>
      <p:grpSp>
        <p:nvGrpSpPr>
          <p:cNvPr id="12" name="Group 105"/>
          <p:cNvGrpSpPr>
            <a:grpSpLocks/>
          </p:cNvGrpSpPr>
          <p:nvPr/>
        </p:nvGrpSpPr>
        <p:grpSpPr bwMode="auto">
          <a:xfrm>
            <a:off x="4432300" y="3789363"/>
            <a:ext cx="2206625" cy="1871662"/>
            <a:chOff x="2792" y="2387"/>
            <a:chExt cx="1390" cy="1179"/>
          </a:xfrm>
        </p:grpSpPr>
        <p:grpSp>
          <p:nvGrpSpPr>
            <p:cNvPr id="13" name="Group 102"/>
            <p:cNvGrpSpPr>
              <a:grpSpLocks/>
            </p:cNvGrpSpPr>
            <p:nvPr/>
          </p:nvGrpSpPr>
          <p:grpSpPr bwMode="auto">
            <a:xfrm>
              <a:off x="2798" y="2396"/>
              <a:ext cx="1384" cy="60"/>
              <a:chOff x="2798" y="2396"/>
              <a:chExt cx="1384" cy="60"/>
            </a:xfrm>
          </p:grpSpPr>
          <p:sp>
            <p:nvSpPr>
              <p:cNvPr id="65609" name="Freeform 65"/>
              <p:cNvSpPr>
                <a:spLocks/>
              </p:cNvSpPr>
              <p:nvPr/>
            </p:nvSpPr>
            <p:spPr bwMode="auto">
              <a:xfrm>
                <a:off x="2798" y="2398"/>
                <a:ext cx="1384" cy="58"/>
              </a:xfrm>
              <a:custGeom>
                <a:avLst/>
                <a:gdLst>
                  <a:gd name="T0" fmla="*/ 1416 w 1380"/>
                  <a:gd name="T1" fmla="*/ 0 h 126"/>
                  <a:gd name="T2" fmla="*/ 702 w 1380"/>
                  <a:gd name="T3" fmla="*/ 0 h 126"/>
                  <a:gd name="T4" fmla="*/ 576 w 1380"/>
                  <a:gd name="T5" fmla="*/ 0 h 126"/>
                  <a:gd name="T6" fmla="*/ 12 w 1380"/>
                  <a:gd name="T7" fmla="*/ 0 h 126"/>
                  <a:gd name="T8" fmla="*/ 12 w 1380"/>
                  <a:gd name="T9" fmla="*/ 0 h 126"/>
                  <a:gd name="T10" fmla="*/ 0 w 1380"/>
                  <a:gd name="T11" fmla="*/ 0 h 126"/>
                  <a:gd name="T12" fmla="*/ 0 60000 65536"/>
                  <a:gd name="T13" fmla="*/ 0 60000 65536"/>
                  <a:gd name="T14" fmla="*/ 0 60000 65536"/>
                  <a:gd name="T15" fmla="*/ 0 60000 65536"/>
                  <a:gd name="T16" fmla="*/ 0 60000 65536"/>
                  <a:gd name="T17" fmla="*/ 0 60000 65536"/>
                  <a:gd name="T18" fmla="*/ 0 w 1380"/>
                  <a:gd name="T19" fmla="*/ 0 h 126"/>
                  <a:gd name="T20" fmla="*/ 1380 w 1380"/>
                  <a:gd name="T21" fmla="*/ 126 h 126"/>
                </a:gdLst>
                <a:ahLst/>
                <a:cxnLst>
                  <a:cxn ang="T12">
                    <a:pos x="T0" y="T1"/>
                  </a:cxn>
                  <a:cxn ang="T13">
                    <a:pos x="T2" y="T3"/>
                  </a:cxn>
                  <a:cxn ang="T14">
                    <a:pos x="T4" y="T5"/>
                  </a:cxn>
                  <a:cxn ang="T15">
                    <a:pos x="T6" y="T7"/>
                  </a:cxn>
                  <a:cxn ang="T16">
                    <a:pos x="T8" y="T9"/>
                  </a:cxn>
                  <a:cxn ang="T17">
                    <a:pos x="T10" y="T11"/>
                  </a:cxn>
                </a:cxnLst>
                <a:rect l="T18" t="T19" r="T20" b="T21"/>
                <a:pathLst>
                  <a:path w="1380" h="126">
                    <a:moveTo>
                      <a:pt x="1380" y="126"/>
                    </a:moveTo>
                    <a:lnTo>
                      <a:pt x="684" y="126"/>
                    </a:lnTo>
                    <a:lnTo>
                      <a:pt x="558" y="0"/>
                    </a:lnTo>
                    <a:lnTo>
                      <a:pt x="12" y="0"/>
                    </a:lnTo>
                    <a:lnTo>
                      <a:pt x="0" y="12"/>
                    </a:lnTo>
                  </a:path>
                </a:pathLst>
              </a:custGeom>
              <a:noFill/>
              <a:ln w="28575">
                <a:solidFill>
                  <a:srgbClr val="990099"/>
                </a:solidFill>
                <a:round/>
                <a:headEnd/>
                <a:tailEnd type="none" w="sm" len="lg"/>
              </a:ln>
            </p:spPr>
            <p:txBody>
              <a:bodyPr wrap="none" anchor="ctr"/>
              <a:lstStyle/>
              <a:p>
                <a:endParaRPr lang="zh-CN" altLang="en-US"/>
              </a:p>
            </p:txBody>
          </p:sp>
          <p:sp>
            <p:nvSpPr>
              <p:cNvPr id="65610" name="Line 66"/>
              <p:cNvSpPr>
                <a:spLocks noChangeShapeType="1"/>
              </p:cNvSpPr>
              <p:nvPr/>
            </p:nvSpPr>
            <p:spPr bwMode="auto">
              <a:xfrm flipH="1">
                <a:off x="3791" y="2455"/>
                <a:ext cx="164" cy="0"/>
              </a:xfrm>
              <a:prstGeom prst="line">
                <a:avLst/>
              </a:prstGeom>
              <a:noFill/>
              <a:ln w="38100">
                <a:solidFill>
                  <a:srgbClr val="990099"/>
                </a:solidFill>
                <a:round/>
                <a:headEnd/>
                <a:tailEnd type="triangle" w="sm" len="lg"/>
              </a:ln>
            </p:spPr>
            <p:txBody>
              <a:bodyPr wrap="none" anchor="ctr"/>
              <a:lstStyle/>
              <a:p>
                <a:endParaRPr lang="zh-CN" altLang="en-US"/>
              </a:p>
            </p:txBody>
          </p:sp>
          <p:sp>
            <p:nvSpPr>
              <p:cNvPr id="65611" name="Line 67"/>
              <p:cNvSpPr>
                <a:spLocks noChangeShapeType="1"/>
              </p:cNvSpPr>
              <p:nvPr/>
            </p:nvSpPr>
            <p:spPr bwMode="auto">
              <a:xfrm flipH="1">
                <a:off x="3078" y="2396"/>
                <a:ext cx="109" cy="0"/>
              </a:xfrm>
              <a:prstGeom prst="line">
                <a:avLst/>
              </a:prstGeom>
              <a:noFill/>
              <a:ln w="38100">
                <a:solidFill>
                  <a:srgbClr val="990099"/>
                </a:solidFill>
                <a:round/>
                <a:headEnd/>
                <a:tailEnd type="triangle" w="sm" len="lg"/>
              </a:ln>
            </p:spPr>
            <p:txBody>
              <a:bodyPr wrap="none" anchor="ctr"/>
              <a:lstStyle/>
              <a:p>
                <a:endParaRPr lang="zh-CN" altLang="en-US"/>
              </a:p>
            </p:txBody>
          </p:sp>
        </p:grpSp>
        <p:grpSp>
          <p:nvGrpSpPr>
            <p:cNvPr id="14" name="Group 104"/>
            <p:cNvGrpSpPr>
              <a:grpSpLocks/>
            </p:cNvGrpSpPr>
            <p:nvPr/>
          </p:nvGrpSpPr>
          <p:grpSpPr bwMode="auto">
            <a:xfrm flipH="1">
              <a:off x="2792" y="2387"/>
              <a:ext cx="45" cy="1179"/>
              <a:chOff x="2789" y="2387"/>
              <a:chExt cx="0" cy="1078"/>
            </a:xfrm>
          </p:grpSpPr>
          <p:sp>
            <p:nvSpPr>
              <p:cNvPr id="65607" name="Line 68"/>
              <p:cNvSpPr>
                <a:spLocks noChangeShapeType="1"/>
              </p:cNvSpPr>
              <p:nvPr/>
            </p:nvSpPr>
            <p:spPr bwMode="auto">
              <a:xfrm flipH="1">
                <a:off x="2789" y="2387"/>
                <a:ext cx="0" cy="997"/>
              </a:xfrm>
              <a:prstGeom prst="line">
                <a:avLst/>
              </a:prstGeom>
              <a:noFill/>
              <a:ln w="28575">
                <a:solidFill>
                  <a:srgbClr val="990099"/>
                </a:solidFill>
                <a:round/>
                <a:headEnd/>
                <a:tailEnd type="none" w="sm" len="lg"/>
              </a:ln>
            </p:spPr>
            <p:txBody>
              <a:bodyPr wrap="none"/>
              <a:lstStyle/>
              <a:p>
                <a:endParaRPr lang="zh-CN" altLang="en-US"/>
              </a:p>
            </p:txBody>
          </p:sp>
          <p:sp>
            <p:nvSpPr>
              <p:cNvPr id="65608" name="Line 69"/>
              <p:cNvSpPr>
                <a:spLocks noChangeShapeType="1"/>
              </p:cNvSpPr>
              <p:nvPr/>
            </p:nvSpPr>
            <p:spPr bwMode="auto">
              <a:xfrm flipH="1">
                <a:off x="2789" y="3385"/>
                <a:ext cx="0" cy="80"/>
              </a:xfrm>
              <a:prstGeom prst="line">
                <a:avLst/>
              </a:prstGeom>
              <a:noFill/>
              <a:ln w="38100">
                <a:solidFill>
                  <a:srgbClr val="990099"/>
                </a:solidFill>
                <a:round/>
                <a:headEnd/>
                <a:tailEnd type="triangle" w="sm" len="lg"/>
              </a:ln>
            </p:spPr>
            <p:txBody>
              <a:bodyPr wrap="none" anchor="ctr"/>
              <a:lstStyle/>
              <a:p>
                <a:endParaRPr lang="zh-CN" altLang="en-US"/>
              </a:p>
            </p:txBody>
          </p:sp>
        </p:grpSp>
      </p:grpSp>
      <p:grpSp>
        <p:nvGrpSpPr>
          <p:cNvPr id="15" name="Group 70"/>
          <p:cNvGrpSpPr>
            <a:grpSpLocks/>
          </p:cNvGrpSpPr>
          <p:nvPr/>
        </p:nvGrpSpPr>
        <p:grpSpPr bwMode="auto">
          <a:xfrm>
            <a:off x="5105400" y="4621213"/>
            <a:ext cx="2438400" cy="531812"/>
            <a:chOff x="3264" y="3024"/>
            <a:chExt cx="1536" cy="361"/>
          </a:xfrm>
        </p:grpSpPr>
        <p:sp>
          <p:nvSpPr>
            <p:cNvPr id="16455" name="AutoShape 71"/>
            <p:cNvSpPr>
              <a:spLocks noChangeArrowheads="1"/>
            </p:cNvSpPr>
            <p:nvPr/>
          </p:nvSpPr>
          <p:spPr bwMode="auto">
            <a:xfrm>
              <a:off x="3264" y="3024"/>
              <a:ext cx="1319" cy="336"/>
            </a:xfrm>
            <a:prstGeom prst="wedgeRectCallout">
              <a:avLst>
                <a:gd name="adj1" fmla="val -55384"/>
                <a:gd name="adj2" fmla="val -145236"/>
              </a:avLst>
            </a:prstGeom>
            <a:gradFill rotWithShape="0">
              <a:gsLst>
                <a:gs pos="0">
                  <a:schemeClr val="accent1"/>
                </a:gs>
                <a:gs pos="50000">
                  <a:schemeClr val="bg1"/>
                </a:gs>
                <a:gs pos="100000">
                  <a:schemeClr val="accent1"/>
                </a:gs>
              </a:gsLst>
              <a:lin ang="5400000" scaled="1"/>
            </a:gradFill>
            <a:ln w="9525">
              <a:solidFill>
                <a:schemeClr val="tx1"/>
              </a:solidFill>
              <a:miter lim="800000"/>
              <a:headEnd/>
              <a:tailEnd/>
            </a:ln>
            <a:effectLst/>
          </p:spPr>
          <p:txBody>
            <a:bodyPr/>
            <a:lstStyle/>
            <a:p>
              <a:pPr algn="ctr">
                <a:defRPr/>
              </a:pPr>
              <a:endParaRPr lang="zh-CN" altLang="zh-CN" sz="2800" b="1">
                <a:solidFill>
                  <a:srgbClr val="1C1C1C"/>
                </a:solidFill>
                <a:latin typeface="Times New Roman" pitchFamily="18" charset="0"/>
              </a:endParaRPr>
            </a:p>
          </p:txBody>
        </p:sp>
        <p:graphicFrame>
          <p:nvGraphicFramePr>
            <p:cNvPr id="65541" name="Object 72"/>
            <p:cNvGraphicFramePr>
              <a:graphicFrameLocks noChangeAspect="1"/>
            </p:cNvGraphicFramePr>
            <p:nvPr/>
          </p:nvGraphicFramePr>
          <p:xfrm>
            <a:off x="4128" y="3028"/>
            <a:ext cx="359" cy="332"/>
          </p:xfrm>
          <a:graphic>
            <a:graphicData uri="http://schemas.openxmlformats.org/presentationml/2006/ole">
              <p:oleObj spid="_x0000_s80901" name="Equation" r:id="rId9" imgW="215640" imgH="215640" progId="">
                <p:embed/>
              </p:oleObj>
            </a:graphicData>
          </a:graphic>
        </p:graphicFrame>
        <p:sp>
          <p:nvSpPr>
            <p:cNvPr id="65604" name="Text Box 73"/>
            <p:cNvSpPr txBox="1">
              <a:spLocks noChangeArrowheads="1"/>
            </p:cNvSpPr>
            <p:nvPr/>
          </p:nvSpPr>
          <p:spPr bwMode="auto">
            <a:xfrm>
              <a:off x="3370" y="3033"/>
              <a:ext cx="1430" cy="352"/>
            </a:xfrm>
            <a:prstGeom prst="rect">
              <a:avLst/>
            </a:prstGeom>
            <a:noFill/>
            <a:ln w="9525">
              <a:noFill/>
              <a:miter lim="800000"/>
              <a:headEnd/>
              <a:tailEnd/>
            </a:ln>
          </p:spPr>
          <p:txBody>
            <a:bodyPr>
              <a:spAutoFit/>
            </a:bodyPr>
            <a:lstStyle/>
            <a:p>
              <a:pPr>
                <a:spcBef>
                  <a:spcPct val="50000"/>
                </a:spcBef>
              </a:pPr>
              <a:r>
                <a:rPr lang="zh-CN" altLang="en-US" sz="2800" b="1">
                  <a:solidFill>
                    <a:srgbClr val="000000"/>
                  </a:solidFill>
                  <a:latin typeface="Times New Roman" pitchFamily="18" charset="0"/>
                </a:rPr>
                <a:t>补偿板   </a:t>
              </a:r>
            </a:p>
          </p:txBody>
        </p:sp>
      </p:grpSp>
      <p:grpSp>
        <p:nvGrpSpPr>
          <p:cNvPr id="16" name="Group 74"/>
          <p:cNvGrpSpPr>
            <a:grpSpLocks/>
          </p:cNvGrpSpPr>
          <p:nvPr/>
        </p:nvGrpSpPr>
        <p:grpSpPr bwMode="auto">
          <a:xfrm>
            <a:off x="1905000" y="4621213"/>
            <a:ext cx="2286000" cy="519112"/>
            <a:chOff x="1248" y="3024"/>
            <a:chExt cx="1440" cy="354"/>
          </a:xfrm>
        </p:grpSpPr>
        <p:sp>
          <p:nvSpPr>
            <p:cNvPr id="16459" name="AutoShape 75"/>
            <p:cNvSpPr>
              <a:spLocks noChangeArrowheads="1"/>
            </p:cNvSpPr>
            <p:nvPr/>
          </p:nvSpPr>
          <p:spPr bwMode="auto">
            <a:xfrm>
              <a:off x="1248" y="3024"/>
              <a:ext cx="1200" cy="336"/>
            </a:xfrm>
            <a:prstGeom prst="wedgeRectCallout">
              <a:avLst>
                <a:gd name="adj1" fmla="val 50667"/>
                <a:gd name="adj2" fmla="val -151787"/>
              </a:avLst>
            </a:prstGeom>
            <a:gradFill rotWithShape="0">
              <a:gsLst>
                <a:gs pos="0">
                  <a:schemeClr val="folHlink"/>
                </a:gs>
                <a:gs pos="50000">
                  <a:schemeClr val="bg1"/>
                </a:gs>
                <a:gs pos="100000">
                  <a:schemeClr val="folHlink"/>
                </a:gs>
              </a:gsLst>
              <a:lin ang="5400000" scaled="1"/>
            </a:gradFill>
            <a:ln w="9525">
              <a:solidFill>
                <a:srgbClr val="990099"/>
              </a:solidFill>
              <a:miter lim="800000"/>
              <a:headEnd/>
              <a:tailEnd/>
            </a:ln>
            <a:effectLst/>
          </p:spPr>
          <p:txBody>
            <a:bodyPr/>
            <a:lstStyle/>
            <a:p>
              <a:pPr algn="ctr">
                <a:defRPr/>
              </a:pPr>
              <a:endParaRPr lang="zh-CN" altLang="zh-CN" sz="2800" b="1">
                <a:solidFill>
                  <a:srgbClr val="1C1C1C"/>
                </a:solidFill>
                <a:latin typeface="Times New Roman" pitchFamily="18" charset="0"/>
              </a:endParaRPr>
            </a:p>
          </p:txBody>
        </p:sp>
        <p:sp>
          <p:nvSpPr>
            <p:cNvPr id="65602" name="Text Box 76"/>
            <p:cNvSpPr txBox="1">
              <a:spLocks noChangeArrowheads="1"/>
            </p:cNvSpPr>
            <p:nvPr/>
          </p:nvSpPr>
          <p:spPr bwMode="auto">
            <a:xfrm>
              <a:off x="1344" y="3024"/>
              <a:ext cx="1344" cy="354"/>
            </a:xfrm>
            <a:prstGeom prst="rect">
              <a:avLst/>
            </a:prstGeom>
            <a:noFill/>
            <a:ln w="9525">
              <a:noFill/>
              <a:miter lim="800000"/>
              <a:headEnd/>
              <a:tailEnd/>
            </a:ln>
          </p:spPr>
          <p:txBody>
            <a:bodyPr>
              <a:spAutoFit/>
            </a:bodyPr>
            <a:lstStyle/>
            <a:p>
              <a:pPr>
                <a:spcBef>
                  <a:spcPct val="50000"/>
                </a:spcBef>
              </a:pPr>
              <a:r>
                <a:rPr lang="zh-CN" altLang="en-US" sz="2800" b="1">
                  <a:solidFill>
                    <a:srgbClr val="000000"/>
                  </a:solidFill>
                  <a:latin typeface="Times New Roman" pitchFamily="18" charset="0"/>
                </a:rPr>
                <a:t>分光板 </a:t>
              </a:r>
            </a:p>
          </p:txBody>
        </p:sp>
        <p:graphicFrame>
          <p:nvGraphicFramePr>
            <p:cNvPr id="65540" name="Object 77"/>
            <p:cNvGraphicFramePr>
              <a:graphicFrameLocks noChangeAspect="1"/>
            </p:cNvGraphicFramePr>
            <p:nvPr/>
          </p:nvGraphicFramePr>
          <p:xfrm>
            <a:off x="2064" y="3024"/>
            <a:ext cx="336" cy="336"/>
          </p:xfrm>
          <a:graphic>
            <a:graphicData uri="http://schemas.openxmlformats.org/presentationml/2006/ole">
              <p:oleObj spid="_x0000_s80900" name="Equation" r:id="rId10" imgW="203040" imgH="215640" progId="">
                <p:embed/>
              </p:oleObj>
            </a:graphicData>
          </a:graphic>
        </p:graphicFrame>
      </p:grpSp>
      <p:grpSp>
        <p:nvGrpSpPr>
          <p:cNvPr id="17" name="Group 78"/>
          <p:cNvGrpSpPr>
            <a:grpSpLocks/>
          </p:cNvGrpSpPr>
          <p:nvPr/>
        </p:nvGrpSpPr>
        <p:grpSpPr bwMode="auto">
          <a:xfrm>
            <a:off x="2276475" y="3797300"/>
            <a:ext cx="1933575" cy="136525"/>
            <a:chOff x="1434" y="2464"/>
            <a:chExt cx="1218" cy="98"/>
          </a:xfrm>
        </p:grpSpPr>
        <p:sp>
          <p:nvSpPr>
            <p:cNvPr id="65599" name="Freeform 79"/>
            <p:cNvSpPr>
              <a:spLocks/>
            </p:cNvSpPr>
            <p:nvPr/>
          </p:nvSpPr>
          <p:spPr bwMode="auto">
            <a:xfrm>
              <a:off x="1434" y="2466"/>
              <a:ext cx="1218" cy="96"/>
            </a:xfrm>
            <a:custGeom>
              <a:avLst/>
              <a:gdLst>
                <a:gd name="T0" fmla="*/ 0 w 1218"/>
                <a:gd name="T1" fmla="*/ 0 h 96"/>
                <a:gd name="T2" fmla="*/ 1092 w 1218"/>
                <a:gd name="T3" fmla="*/ 0 h 96"/>
                <a:gd name="T4" fmla="*/ 1218 w 1218"/>
                <a:gd name="T5" fmla="*/ 96 h 96"/>
                <a:gd name="T6" fmla="*/ 0 60000 65536"/>
                <a:gd name="T7" fmla="*/ 0 60000 65536"/>
                <a:gd name="T8" fmla="*/ 0 60000 65536"/>
                <a:gd name="T9" fmla="*/ 0 w 1218"/>
                <a:gd name="T10" fmla="*/ 0 h 96"/>
                <a:gd name="T11" fmla="*/ 1218 w 1218"/>
                <a:gd name="T12" fmla="*/ 96 h 96"/>
              </a:gdLst>
              <a:ahLst/>
              <a:cxnLst>
                <a:cxn ang="T6">
                  <a:pos x="T0" y="T1"/>
                </a:cxn>
                <a:cxn ang="T7">
                  <a:pos x="T2" y="T3"/>
                </a:cxn>
                <a:cxn ang="T8">
                  <a:pos x="T4" y="T5"/>
                </a:cxn>
              </a:cxnLst>
              <a:rect l="T9" t="T10" r="T11" b="T12"/>
              <a:pathLst>
                <a:path w="1218" h="96">
                  <a:moveTo>
                    <a:pt x="0" y="0"/>
                  </a:moveTo>
                  <a:lnTo>
                    <a:pt x="1092" y="0"/>
                  </a:lnTo>
                  <a:lnTo>
                    <a:pt x="1218" y="96"/>
                  </a:lnTo>
                </a:path>
              </a:pathLst>
            </a:custGeom>
            <a:noFill/>
            <a:ln w="38100">
              <a:solidFill>
                <a:srgbClr val="FF0000"/>
              </a:solidFill>
              <a:round/>
              <a:headEnd/>
              <a:tailEnd type="none" w="sm" len="lg"/>
            </a:ln>
          </p:spPr>
          <p:txBody>
            <a:bodyPr wrap="none" anchor="ctr"/>
            <a:lstStyle/>
            <a:p>
              <a:endParaRPr lang="zh-CN" altLang="en-US"/>
            </a:p>
          </p:txBody>
        </p:sp>
        <p:sp>
          <p:nvSpPr>
            <p:cNvPr id="65600" name="Line 80"/>
            <p:cNvSpPr>
              <a:spLocks noChangeShapeType="1"/>
            </p:cNvSpPr>
            <p:nvPr/>
          </p:nvSpPr>
          <p:spPr bwMode="auto">
            <a:xfrm>
              <a:off x="1659" y="2464"/>
              <a:ext cx="224" cy="0"/>
            </a:xfrm>
            <a:prstGeom prst="line">
              <a:avLst/>
            </a:prstGeom>
            <a:noFill/>
            <a:ln w="38100">
              <a:solidFill>
                <a:srgbClr val="FF0000"/>
              </a:solidFill>
              <a:round/>
              <a:headEnd/>
              <a:tailEnd type="triangle" w="sm" len="lg"/>
            </a:ln>
          </p:spPr>
          <p:txBody>
            <a:bodyPr wrap="none" anchor="ctr"/>
            <a:lstStyle/>
            <a:p>
              <a:endParaRPr lang="zh-CN" altLang="en-US"/>
            </a:p>
          </p:txBody>
        </p:sp>
      </p:grpSp>
      <p:grpSp>
        <p:nvGrpSpPr>
          <p:cNvPr id="18" name="Group 81"/>
          <p:cNvGrpSpPr>
            <a:grpSpLocks/>
          </p:cNvGrpSpPr>
          <p:nvPr/>
        </p:nvGrpSpPr>
        <p:grpSpPr bwMode="auto">
          <a:xfrm>
            <a:off x="3581400" y="1622425"/>
            <a:ext cx="1295400" cy="352425"/>
            <a:chOff x="2304" y="887"/>
            <a:chExt cx="816" cy="240"/>
          </a:xfrm>
        </p:grpSpPr>
        <p:grpSp>
          <p:nvGrpSpPr>
            <p:cNvPr id="19" name="Group 82"/>
            <p:cNvGrpSpPr>
              <a:grpSpLocks/>
            </p:cNvGrpSpPr>
            <p:nvPr/>
          </p:nvGrpSpPr>
          <p:grpSpPr bwMode="auto">
            <a:xfrm>
              <a:off x="2400" y="887"/>
              <a:ext cx="144" cy="240"/>
              <a:chOff x="432" y="3456"/>
              <a:chExt cx="144" cy="240"/>
            </a:xfrm>
          </p:grpSpPr>
          <p:sp>
            <p:nvSpPr>
              <p:cNvPr id="16467" name="Rectangle 83"/>
              <p:cNvSpPr>
                <a:spLocks noChangeArrowheads="1"/>
              </p:cNvSpPr>
              <p:nvPr/>
            </p:nvSpPr>
            <p:spPr bwMode="auto">
              <a:xfrm>
                <a:off x="432" y="3456"/>
                <a:ext cx="144" cy="48"/>
              </a:xfrm>
              <a:prstGeom prst="rect">
                <a:avLst/>
              </a:prstGeom>
              <a:gradFill rotWithShape="0">
                <a:gsLst>
                  <a:gs pos="0">
                    <a:schemeClr val="accent1">
                      <a:gamma/>
                      <a:shade val="36078"/>
                      <a:invGamma/>
                    </a:schemeClr>
                  </a:gs>
                  <a:gs pos="50000">
                    <a:schemeClr val="accent1"/>
                  </a:gs>
                  <a:gs pos="100000">
                    <a:schemeClr val="accent1">
                      <a:gamma/>
                      <a:shade val="36078"/>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sp>
            <p:nvSpPr>
              <p:cNvPr id="16468" name="Rectangle 84"/>
              <p:cNvSpPr>
                <a:spLocks noChangeArrowheads="1"/>
              </p:cNvSpPr>
              <p:nvPr/>
            </p:nvSpPr>
            <p:spPr bwMode="auto">
              <a:xfrm>
                <a:off x="480" y="3504"/>
                <a:ext cx="48" cy="192"/>
              </a:xfrm>
              <a:prstGeom prst="rect">
                <a:avLst/>
              </a:prstGeom>
              <a:gradFill rotWithShape="0">
                <a:gsLst>
                  <a:gs pos="0">
                    <a:schemeClr val="accent1">
                      <a:gamma/>
                      <a:shade val="36078"/>
                      <a:invGamma/>
                    </a:schemeClr>
                  </a:gs>
                  <a:gs pos="50000">
                    <a:schemeClr val="accent1"/>
                  </a:gs>
                  <a:gs pos="100000">
                    <a:schemeClr val="accent1">
                      <a:gamma/>
                      <a:shade val="36078"/>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grpSp>
        <p:grpSp>
          <p:nvGrpSpPr>
            <p:cNvPr id="20" name="Group 85"/>
            <p:cNvGrpSpPr>
              <a:grpSpLocks/>
            </p:cNvGrpSpPr>
            <p:nvPr/>
          </p:nvGrpSpPr>
          <p:grpSpPr bwMode="auto">
            <a:xfrm>
              <a:off x="2640" y="887"/>
              <a:ext cx="144" cy="240"/>
              <a:chOff x="432" y="3456"/>
              <a:chExt cx="144" cy="240"/>
            </a:xfrm>
          </p:grpSpPr>
          <p:sp>
            <p:nvSpPr>
              <p:cNvPr id="16470" name="Rectangle 86"/>
              <p:cNvSpPr>
                <a:spLocks noChangeArrowheads="1"/>
              </p:cNvSpPr>
              <p:nvPr/>
            </p:nvSpPr>
            <p:spPr bwMode="auto">
              <a:xfrm>
                <a:off x="432" y="3456"/>
                <a:ext cx="144" cy="48"/>
              </a:xfrm>
              <a:prstGeom prst="rect">
                <a:avLst/>
              </a:prstGeom>
              <a:gradFill rotWithShape="0">
                <a:gsLst>
                  <a:gs pos="0">
                    <a:schemeClr val="accent1">
                      <a:gamma/>
                      <a:shade val="36078"/>
                      <a:invGamma/>
                    </a:schemeClr>
                  </a:gs>
                  <a:gs pos="50000">
                    <a:schemeClr val="accent1"/>
                  </a:gs>
                  <a:gs pos="100000">
                    <a:schemeClr val="accent1">
                      <a:gamma/>
                      <a:shade val="36078"/>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sp>
            <p:nvSpPr>
              <p:cNvPr id="16471" name="Rectangle 87"/>
              <p:cNvSpPr>
                <a:spLocks noChangeArrowheads="1"/>
              </p:cNvSpPr>
              <p:nvPr/>
            </p:nvSpPr>
            <p:spPr bwMode="auto">
              <a:xfrm>
                <a:off x="480" y="3504"/>
                <a:ext cx="48" cy="192"/>
              </a:xfrm>
              <a:prstGeom prst="rect">
                <a:avLst/>
              </a:prstGeom>
              <a:gradFill rotWithShape="0">
                <a:gsLst>
                  <a:gs pos="0">
                    <a:schemeClr val="accent1">
                      <a:gamma/>
                      <a:shade val="36078"/>
                      <a:invGamma/>
                    </a:schemeClr>
                  </a:gs>
                  <a:gs pos="50000">
                    <a:schemeClr val="accent1"/>
                  </a:gs>
                  <a:gs pos="100000">
                    <a:schemeClr val="accent1">
                      <a:gamma/>
                      <a:shade val="36078"/>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grpSp>
        <p:grpSp>
          <p:nvGrpSpPr>
            <p:cNvPr id="21" name="Group 88"/>
            <p:cNvGrpSpPr>
              <a:grpSpLocks/>
            </p:cNvGrpSpPr>
            <p:nvPr/>
          </p:nvGrpSpPr>
          <p:grpSpPr bwMode="auto">
            <a:xfrm>
              <a:off x="2880" y="887"/>
              <a:ext cx="144" cy="240"/>
              <a:chOff x="432" y="3456"/>
              <a:chExt cx="144" cy="240"/>
            </a:xfrm>
          </p:grpSpPr>
          <p:sp>
            <p:nvSpPr>
              <p:cNvPr id="16473" name="Rectangle 89"/>
              <p:cNvSpPr>
                <a:spLocks noChangeArrowheads="1"/>
              </p:cNvSpPr>
              <p:nvPr/>
            </p:nvSpPr>
            <p:spPr bwMode="auto">
              <a:xfrm>
                <a:off x="432" y="3456"/>
                <a:ext cx="144" cy="48"/>
              </a:xfrm>
              <a:prstGeom prst="rect">
                <a:avLst/>
              </a:prstGeom>
              <a:gradFill rotWithShape="0">
                <a:gsLst>
                  <a:gs pos="0">
                    <a:schemeClr val="accent1">
                      <a:gamma/>
                      <a:shade val="36078"/>
                      <a:invGamma/>
                    </a:schemeClr>
                  </a:gs>
                  <a:gs pos="50000">
                    <a:schemeClr val="accent1"/>
                  </a:gs>
                  <a:gs pos="100000">
                    <a:schemeClr val="accent1">
                      <a:gamma/>
                      <a:shade val="36078"/>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sp>
            <p:nvSpPr>
              <p:cNvPr id="16474" name="Rectangle 90"/>
              <p:cNvSpPr>
                <a:spLocks noChangeArrowheads="1"/>
              </p:cNvSpPr>
              <p:nvPr/>
            </p:nvSpPr>
            <p:spPr bwMode="auto">
              <a:xfrm>
                <a:off x="480" y="3504"/>
                <a:ext cx="48" cy="192"/>
              </a:xfrm>
              <a:prstGeom prst="rect">
                <a:avLst/>
              </a:prstGeom>
              <a:gradFill rotWithShape="0">
                <a:gsLst>
                  <a:gs pos="0">
                    <a:schemeClr val="accent1">
                      <a:gamma/>
                      <a:shade val="36078"/>
                      <a:invGamma/>
                    </a:schemeClr>
                  </a:gs>
                  <a:gs pos="50000">
                    <a:schemeClr val="accent1"/>
                  </a:gs>
                  <a:gs pos="100000">
                    <a:schemeClr val="accent1">
                      <a:gamma/>
                      <a:shade val="36078"/>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grpSp>
        <p:sp>
          <p:nvSpPr>
            <p:cNvPr id="65592" name="Rectangle 91"/>
            <p:cNvSpPr>
              <a:spLocks noChangeArrowheads="1"/>
            </p:cNvSpPr>
            <p:nvPr/>
          </p:nvSpPr>
          <p:spPr bwMode="auto">
            <a:xfrm>
              <a:off x="2304" y="983"/>
              <a:ext cx="816" cy="48"/>
            </a:xfrm>
            <a:prstGeom prst="rect">
              <a:avLst/>
            </a:prstGeom>
            <a:solidFill>
              <a:schemeClr val="accent1"/>
            </a:solidFill>
            <a:ln w="9525">
              <a:solidFill>
                <a:schemeClr val="tx1"/>
              </a:solidFill>
              <a:miter lim="800000"/>
              <a:headEnd/>
              <a:tailEnd/>
            </a:ln>
          </p:spPr>
          <p:txBody>
            <a:bodyPr wrap="none" anchor="ctr"/>
            <a:lstStyle/>
            <a:p>
              <a:endParaRPr lang="zh-CN" altLang="en-US"/>
            </a:p>
          </p:txBody>
        </p:sp>
      </p:grpSp>
      <p:grpSp>
        <p:nvGrpSpPr>
          <p:cNvPr id="22" name="Group 92"/>
          <p:cNvGrpSpPr>
            <a:grpSpLocks/>
          </p:cNvGrpSpPr>
          <p:nvPr/>
        </p:nvGrpSpPr>
        <p:grpSpPr bwMode="auto">
          <a:xfrm>
            <a:off x="990600" y="2154238"/>
            <a:ext cx="2667000" cy="520700"/>
            <a:chOff x="624" y="1296"/>
            <a:chExt cx="1680" cy="356"/>
          </a:xfrm>
        </p:grpSpPr>
        <p:sp>
          <p:nvSpPr>
            <p:cNvPr id="65587" name="AutoShape 93"/>
            <p:cNvSpPr>
              <a:spLocks noChangeArrowheads="1"/>
            </p:cNvSpPr>
            <p:nvPr/>
          </p:nvSpPr>
          <p:spPr bwMode="auto">
            <a:xfrm>
              <a:off x="624" y="1296"/>
              <a:ext cx="1488" cy="336"/>
            </a:xfrm>
            <a:prstGeom prst="wedgeRoundRectCallout">
              <a:avLst>
                <a:gd name="adj1" fmla="val 63843"/>
                <a:gd name="adj2" fmla="val 58931"/>
                <a:gd name="adj3" fmla="val 16667"/>
              </a:avLst>
            </a:prstGeom>
            <a:gradFill rotWithShape="0">
              <a:gsLst>
                <a:gs pos="0">
                  <a:schemeClr val="accent1"/>
                </a:gs>
                <a:gs pos="100000">
                  <a:schemeClr val="bg1"/>
                </a:gs>
              </a:gsLst>
              <a:lin ang="5400000" scaled="1"/>
            </a:gradFill>
            <a:ln w="9525">
              <a:solidFill>
                <a:schemeClr val="tx1"/>
              </a:solidFill>
              <a:miter lim="800000"/>
              <a:headEnd/>
              <a:tailEnd/>
            </a:ln>
          </p:spPr>
          <p:txBody>
            <a:bodyPr/>
            <a:lstStyle/>
            <a:p>
              <a:pPr algn="ctr"/>
              <a:endParaRPr lang="zh-CN" altLang="zh-CN" sz="2800" b="1">
                <a:solidFill>
                  <a:srgbClr val="1C1C1C"/>
                </a:solidFill>
                <a:latin typeface="Times New Roman" pitchFamily="18" charset="0"/>
              </a:endParaRPr>
            </a:p>
          </p:txBody>
        </p:sp>
        <p:sp>
          <p:nvSpPr>
            <p:cNvPr id="65588" name="Text Box 94"/>
            <p:cNvSpPr txBox="1">
              <a:spLocks noChangeArrowheads="1"/>
            </p:cNvSpPr>
            <p:nvPr/>
          </p:nvSpPr>
          <p:spPr bwMode="auto">
            <a:xfrm>
              <a:off x="672" y="1297"/>
              <a:ext cx="1632" cy="355"/>
            </a:xfrm>
            <a:prstGeom prst="rect">
              <a:avLst/>
            </a:prstGeom>
            <a:noFill/>
            <a:ln w="9525">
              <a:noFill/>
              <a:miter lim="800000"/>
              <a:headEnd/>
              <a:tailEnd/>
            </a:ln>
          </p:spPr>
          <p:txBody>
            <a:bodyPr>
              <a:spAutoFit/>
            </a:bodyPr>
            <a:lstStyle/>
            <a:p>
              <a:pPr>
                <a:spcBef>
                  <a:spcPct val="50000"/>
                </a:spcBef>
              </a:pPr>
              <a:r>
                <a:rPr lang="en-US" altLang="zh-CN" sz="2800" b="1">
                  <a:solidFill>
                    <a:srgbClr val="1C1C1C"/>
                  </a:solidFill>
                  <a:latin typeface="Times New Roman" pitchFamily="18" charset="0"/>
                </a:rPr>
                <a:t>       </a:t>
              </a:r>
              <a:r>
                <a:rPr lang="zh-CN" altLang="en-US" sz="2800" b="1">
                  <a:solidFill>
                    <a:srgbClr val="1C1C1C"/>
                  </a:solidFill>
                  <a:latin typeface="Times New Roman" pitchFamily="18" charset="0"/>
                </a:rPr>
                <a:t>移动导轨</a:t>
              </a:r>
            </a:p>
          </p:txBody>
        </p:sp>
        <p:graphicFrame>
          <p:nvGraphicFramePr>
            <p:cNvPr id="65539" name="Object 95"/>
            <p:cNvGraphicFramePr>
              <a:graphicFrameLocks noChangeAspect="1"/>
            </p:cNvGraphicFramePr>
            <p:nvPr/>
          </p:nvGraphicFramePr>
          <p:xfrm>
            <a:off x="720" y="1325"/>
            <a:ext cx="384" cy="307"/>
          </p:xfrm>
          <a:graphic>
            <a:graphicData uri="http://schemas.openxmlformats.org/presentationml/2006/ole">
              <p:oleObj spid="_x0000_s80899" name="Equation" r:id="rId11" imgW="393480" imgH="368280" progId="">
                <p:embed/>
              </p:oleObj>
            </a:graphicData>
          </a:graphic>
        </p:graphicFrame>
      </p:grpSp>
      <p:sp>
        <p:nvSpPr>
          <p:cNvPr id="94" name="Oval 20"/>
          <p:cNvSpPr>
            <a:spLocks noChangeArrowheads="1"/>
          </p:cNvSpPr>
          <p:nvPr/>
        </p:nvSpPr>
        <p:spPr bwMode="auto">
          <a:xfrm>
            <a:off x="4267200" y="609600"/>
            <a:ext cx="45529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65586" name="Rectangle 23"/>
          <p:cNvSpPr>
            <a:spLocks noChangeArrowheads="1"/>
          </p:cNvSpPr>
          <p:nvPr/>
        </p:nvSpPr>
        <p:spPr bwMode="auto">
          <a:xfrm>
            <a:off x="4953000" y="65088"/>
            <a:ext cx="41910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11-5 </a:t>
            </a:r>
            <a:r>
              <a:rPr kumimoji="1" lang="zh-CN" altLang="en-US" sz="2800" b="1">
                <a:solidFill>
                  <a:srgbClr val="000066"/>
                </a:solidFill>
                <a:latin typeface="楷体_GB2312" pitchFamily="49" charset="-122"/>
                <a:ea typeface="楷体_GB2312" pitchFamily="49" charset="-122"/>
              </a:rPr>
              <a:t>迈克耳孙干涉仪</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out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16422"/>
                                        </p:tgtEl>
                                        <p:attrNameLst>
                                          <p:attrName>style.visibility</p:attrName>
                                        </p:attrNameLst>
                                      </p:cBhvr>
                                      <p:to>
                                        <p:strVal val="visible"/>
                                      </p:to>
                                    </p:set>
                                    <p:animEffect transition="in" filter="blinds(vertical)">
                                      <p:cBhvr>
                                        <p:cTn id="27" dur="500"/>
                                        <p:tgtEl>
                                          <p:spTgt spid="16422"/>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strips(downRight)">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strips(downRigh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8" presetClass="entr" presetSubtype="12"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strips(downLeft)">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12"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strips(downLeft)">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灯片编号占位符 3"/>
          <p:cNvSpPr>
            <a:spLocks noGrp="1"/>
          </p:cNvSpPr>
          <p:nvPr>
            <p:ph type="sldNum" sz="quarter" idx="10"/>
          </p:nvPr>
        </p:nvSpPr>
        <p:spPr>
          <a:noFill/>
        </p:spPr>
        <p:txBody>
          <a:bodyPr/>
          <a:lstStyle/>
          <a:p>
            <a:fld id="{0E9C1E4F-1237-4347-8E22-358CFE998E80}" type="slidenum">
              <a:rPr lang="en-US" altLang="zh-CN" smtClean="0"/>
              <a:pPr/>
              <a:t>9</a:t>
            </a:fld>
            <a:endParaRPr lang="en-US" altLang="zh-CN" smtClean="0"/>
          </a:p>
        </p:txBody>
      </p:sp>
      <p:sp>
        <p:nvSpPr>
          <p:cNvPr id="3078" name="Text Box 2"/>
          <p:cNvSpPr txBox="1">
            <a:spLocks noChangeArrowheads="1"/>
          </p:cNvSpPr>
          <p:nvPr/>
        </p:nvSpPr>
        <p:spPr bwMode="auto">
          <a:xfrm>
            <a:off x="838200" y="990600"/>
            <a:ext cx="5410200" cy="641350"/>
          </a:xfrm>
          <a:prstGeom prst="rect">
            <a:avLst/>
          </a:prstGeom>
          <a:noFill/>
          <a:ln w="9525">
            <a:noFill/>
            <a:miter lim="800000"/>
            <a:headEnd/>
            <a:tailEnd/>
          </a:ln>
        </p:spPr>
        <p:txBody>
          <a:bodyPr>
            <a:spAutoFit/>
          </a:bodyPr>
          <a:lstStyle/>
          <a:p>
            <a:pPr>
              <a:spcBef>
                <a:spcPct val="50000"/>
              </a:spcBef>
            </a:pPr>
            <a:r>
              <a:rPr lang="zh-CN" altLang="en-US" sz="3600" b="1">
                <a:solidFill>
                  <a:srgbClr val="CC0000"/>
                </a:solidFill>
                <a:latin typeface="Times New Roman" pitchFamily="18" charset="0"/>
              </a:rPr>
              <a:t>一    光是一种电磁波</a:t>
            </a:r>
          </a:p>
        </p:txBody>
      </p:sp>
      <p:grpSp>
        <p:nvGrpSpPr>
          <p:cNvPr id="2" name="Group 24"/>
          <p:cNvGrpSpPr>
            <a:grpSpLocks/>
          </p:cNvGrpSpPr>
          <p:nvPr/>
        </p:nvGrpSpPr>
        <p:grpSpPr bwMode="auto">
          <a:xfrm>
            <a:off x="1066800" y="1447800"/>
            <a:ext cx="7234238" cy="1947863"/>
            <a:chOff x="576" y="898"/>
            <a:chExt cx="4557" cy="1227"/>
          </a:xfrm>
        </p:grpSpPr>
        <p:sp>
          <p:nvSpPr>
            <p:cNvPr id="3085" name="Text Box 4"/>
            <p:cNvSpPr txBox="1">
              <a:spLocks noChangeArrowheads="1"/>
            </p:cNvSpPr>
            <p:nvPr/>
          </p:nvSpPr>
          <p:spPr bwMode="auto">
            <a:xfrm>
              <a:off x="576" y="1300"/>
              <a:ext cx="3164" cy="365"/>
            </a:xfrm>
            <a:prstGeom prst="rect">
              <a:avLst/>
            </a:prstGeom>
            <a:noFill/>
            <a:ln w="9525">
              <a:noFill/>
              <a:miter lim="800000"/>
              <a:headEnd/>
              <a:tailEnd/>
            </a:ln>
          </p:spPr>
          <p:txBody>
            <a:bodyPr>
              <a:spAutoFit/>
            </a:bodyPr>
            <a:lstStyle/>
            <a:p>
              <a:pPr>
                <a:spcBef>
                  <a:spcPct val="50000"/>
                </a:spcBef>
              </a:pPr>
              <a:r>
                <a:rPr lang="zh-CN" altLang="en-US" sz="3200" b="1">
                  <a:solidFill>
                    <a:srgbClr val="000000"/>
                  </a:solidFill>
                  <a:latin typeface="Times New Roman" pitchFamily="18" charset="0"/>
                </a:rPr>
                <a:t>平面电磁波方程</a:t>
              </a:r>
            </a:p>
          </p:txBody>
        </p:sp>
        <p:graphicFrame>
          <p:nvGraphicFramePr>
            <p:cNvPr id="3075" name="Object 3"/>
            <p:cNvGraphicFramePr>
              <a:graphicFrameLocks noChangeAspect="1"/>
            </p:cNvGraphicFramePr>
            <p:nvPr/>
          </p:nvGraphicFramePr>
          <p:xfrm>
            <a:off x="2724" y="898"/>
            <a:ext cx="2364" cy="647"/>
          </p:xfrm>
          <a:graphic>
            <a:graphicData uri="http://schemas.openxmlformats.org/presentationml/2006/ole">
              <p:oleObj spid="_x0000_s18435" name="公式" r:id="rId3" imgW="1206360" imgH="393480" progId="">
                <p:embed/>
              </p:oleObj>
            </a:graphicData>
          </a:graphic>
        </p:graphicFrame>
        <p:graphicFrame>
          <p:nvGraphicFramePr>
            <p:cNvPr id="3076" name="Object 4"/>
            <p:cNvGraphicFramePr>
              <a:graphicFrameLocks noChangeAspect="1"/>
            </p:cNvGraphicFramePr>
            <p:nvPr/>
          </p:nvGraphicFramePr>
          <p:xfrm>
            <a:off x="2675" y="1478"/>
            <a:ext cx="2458" cy="647"/>
          </p:xfrm>
          <a:graphic>
            <a:graphicData uri="http://schemas.openxmlformats.org/presentationml/2006/ole">
              <p:oleObj spid="_x0000_s18436" name="公式" r:id="rId4" imgW="1257120" imgH="393480" progId="">
                <p:embed/>
              </p:oleObj>
            </a:graphicData>
          </a:graphic>
        </p:graphicFrame>
        <p:sp>
          <p:nvSpPr>
            <p:cNvPr id="3086" name="AutoShape 8"/>
            <p:cNvSpPr>
              <a:spLocks/>
            </p:cNvSpPr>
            <p:nvPr/>
          </p:nvSpPr>
          <p:spPr bwMode="auto">
            <a:xfrm>
              <a:off x="2480" y="1224"/>
              <a:ext cx="144" cy="576"/>
            </a:xfrm>
            <a:prstGeom prst="leftBrace">
              <a:avLst>
                <a:gd name="adj1" fmla="val 33333"/>
                <a:gd name="adj2" fmla="val 50000"/>
              </a:avLst>
            </a:prstGeom>
            <a:noFill/>
            <a:ln w="28575">
              <a:solidFill>
                <a:schemeClr val="tx1"/>
              </a:solidFill>
              <a:round/>
              <a:headEnd/>
              <a:tailEnd/>
            </a:ln>
          </p:spPr>
          <p:txBody>
            <a:bodyPr wrap="none" anchor="ctr"/>
            <a:lstStyle/>
            <a:p>
              <a:endParaRPr lang="zh-CN" altLang="en-US"/>
            </a:p>
          </p:txBody>
        </p:sp>
      </p:grpSp>
      <p:sp>
        <p:nvSpPr>
          <p:cNvPr id="30730" name="Text Box 10"/>
          <p:cNvSpPr txBox="1">
            <a:spLocks noChangeArrowheads="1"/>
          </p:cNvSpPr>
          <p:nvPr/>
        </p:nvSpPr>
        <p:spPr bwMode="auto">
          <a:xfrm>
            <a:off x="762000" y="3276600"/>
            <a:ext cx="7696200" cy="1260475"/>
          </a:xfrm>
          <a:prstGeom prst="rect">
            <a:avLst/>
          </a:prstGeom>
          <a:noFill/>
          <a:ln w="9525">
            <a:noFill/>
            <a:miter lim="800000"/>
            <a:headEnd/>
            <a:tailEnd/>
          </a:ln>
        </p:spPr>
        <p:txBody>
          <a:bodyPr>
            <a:spAutoFit/>
          </a:bodyPr>
          <a:lstStyle/>
          <a:p>
            <a:pPr>
              <a:lnSpc>
                <a:spcPct val="120000"/>
              </a:lnSpc>
              <a:spcBef>
                <a:spcPct val="50000"/>
              </a:spcBef>
            </a:pPr>
            <a:r>
              <a:rPr lang="en-US" altLang="zh-CN" sz="3200" b="1">
                <a:solidFill>
                  <a:srgbClr val="CC0000"/>
                </a:solidFill>
                <a:latin typeface="Times New Roman" pitchFamily="18" charset="0"/>
              </a:rPr>
              <a:t>        </a:t>
            </a:r>
            <a:r>
              <a:rPr lang="zh-CN" altLang="en-US" sz="3200" b="1">
                <a:solidFill>
                  <a:srgbClr val="CC0000"/>
                </a:solidFill>
                <a:latin typeface="Times New Roman" pitchFamily="18" charset="0"/>
              </a:rPr>
              <a:t>光矢量     </a:t>
            </a:r>
            <a:r>
              <a:rPr lang="en-US" altLang="zh-CN" sz="3200" b="1" i="1">
                <a:latin typeface="Times New Roman" pitchFamily="18" charset="0"/>
              </a:rPr>
              <a:t>E </a:t>
            </a:r>
            <a:r>
              <a:rPr lang="zh-CN" altLang="en-US" sz="3200" b="1">
                <a:latin typeface="Times New Roman" pitchFamily="18" charset="0"/>
              </a:rPr>
              <a:t>矢量</a:t>
            </a:r>
            <a:r>
              <a:rPr lang="zh-CN" altLang="en-US" sz="3200" b="1">
                <a:solidFill>
                  <a:srgbClr val="000000"/>
                </a:solidFill>
                <a:latin typeface="Times New Roman" pitchFamily="18" charset="0"/>
              </a:rPr>
              <a:t>能引起人眼视觉和底片感光，叫做光矢量</a:t>
            </a:r>
            <a:r>
              <a:rPr lang="en-US" altLang="zh-CN" sz="3200" b="1">
                <a:solidFill>
                  <a:srgbClr val="000000"/>
                </a:solidFill>
                <a:latin typeface="Times New Roman" pitchFamily="18" charset="0"/>
              </a:rPr>
              <a:t>.</a:t>
            </a:r>
          </a:p>
        </p:txBody>
      </p:sp>
      <p:sp>
        <p:nvSpPr>
          <p:cNvPr id="30745" name="Text Box 25"/>
          <p:cNvSpPr txBox="1">
            <a:spLocks noChangeArrowheads="1"/>
          </p:cNvSpPr>
          <p:nvPr/>
        </p:nvSpPr>
        <p:spPr bwMode="auto">
          <a:xfrm>
            <a:off x="755650" y="5013325"/>
            <a:ext cx="3200400" cy="588963"/>
          </a:xfrm>
          <a:prstGeom prst="rect">
            <a:avLst/>
          </a:prstGeom>
          <a:gradFill rotWithShape="0">
            <a:gsLst>
              <a:gs pos="0">
                <a:srgbClr val="FF3399"/>
              </a:gs>
              <a:gs pos="25000">
                <a:srgbClr val="FF6633"/>
              </a:gs>
              <a:gs pos="50000">
                <a:srgbClr val="FFFF00"/>
              </a:gs>
              <a:gs pos="75000">
                <a:srgbClr val="01A78F"/>
              </a:gs>
              <a:gs pos="100000">
                <a:srgbClr val="3366FF"/>
              </a:gs>
            </a:gsLst>
            <a:lin ang="0" scaled="1"/>
          </a:gradFill>
          <a:ln w="9525">
            <a:solidFill>
              <a:srgbClr val="080808"/>
            </a:solidFill>
            <a:miter lim="800000"/>
            <a:headEnd/>
            <a:tailEnd/>
          </a:ln>
        </p:spPr>
        <p:txBody>
          <a:bodyPr>
            <a:spAutoFit/>
          </a:bodyPr>
          <a:lstStyle/>
          <a:p>
            <a:pPr algn="ctr">
              <a:spcBef>
                <a:spcPct val="50000"/>
              </a:spcBef>
            </a:pPr>
            <a:r>
              <a:rPr lang="zh-CN" altLang="en-US" sz="3200" b="1">
                <a:solidFill>
                  <a:srgbClr val="080808"/>
                </a:solidFill>
                <a:latin typeface="Times New Roman" pitchFamily="18" charset="0"/>
              </a:rPr>
              <a:t>可见光的范围</a:t>
            </a:r>
          </a:p>
        </p:txBody>
      </p:sp>
      <p:graphicFrame>
        <p:nvGraphicFramePr>
          <p:cNvPr id="30746" name="Object 2"/>
          <p:cNvGraphicFramePr>
            <a:graphicFrameLocks noChangeAspect="1"/>
          </p:cNvGraphicFramePr>
          <p:nvPr/>
        </p:nvGraphicFramePr>
        <p:xfrm>
          <a:off x="4262438" y="4784725"/>
          <a:ext cx="4267200" cy="1214438"/>
        </p:xfrm>
        <a:graphic>
          <a:graphicData uri="http://schemas.openxmlformats.org/presentationml/2006/ole">
            <p:oleObj spid="_x0000_s18434" name="公式" r:id="rId5" imgW="1663560" imgH="431640" progId="">
              <p:embed/>
            </p:oleObj>
          </a:graphicData>
        </a:graphic>
      </p:graphicFrame>
      <p:sp>
        <p:nvSpPr>
          <p:cNvPr id="30747" name="AutoShape 27"/>
          <p:cNvSpPr>
            <a:spLocks/>
          </p:cNvSpPr>
          <p:nvPr/>
        </p:nvSpPr>
        <p:spPr bwMode="auto">
          <a:xfrm>
            <a:off x="4033838" y="4937125"/>
            <a:ext cx="309562" cy="827088"/>
          </a:xfrm>
          <a:prstGeom prst="leftBrace">
            <a:avLst>
              <a:gd name="adj1" fmla="val 22265"/>
              <a:gd name="adj2" fmla="val 50000"/>
            </a:avLst>
          </a:prstGeom>
          <a:noFill/>
          <a:ln w="28575">
            <a:solidFill>
              <a:schemeClr val="tx1"/>
            </a:solidFill>
            <a:round/>
            <a:headEnd/>
            <a:tailEnd/>
          </a:ln>
        </p:spPr>
        <p:txBody>
          <a:bodyPr wrap="none" anchor="ctr"/>
          <a:lstStyle/>
          <a:p>
            <a:endParaRPr lang="zh-CN" altLang="en-US"/>
          </a:p>
        </p:txBody>
      </p:sp>
      <p:sp>
        <p:nvSpPr>
          <p:cNvPr id="13" name="Oval 20"/>
          <p:cNvSpPr>
            <a:spLocks noChangeArrowheads="1"/>
          </p:cNvSpPr>
          <p:nvPr/>
        </p:nvSpPr>
        <p:spPr bwMode="auto">
          <a:xfrm>
            <a:off x="4953000" y="609600"/>
            <a:ext cx="38671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3084" name="Rectangle 23"/>
          <p:cNvSpPr>
            <a:spLocks noChangeArrowheads="1"/>
          </p:cNvSpPr>
          <p:nvPr/>
        </p:nvSpPr>
        <p:spPr bwMode="auto">
          <a:xfrm>
            <a:off x="5651500" y="65088"/>
            <a:ext cx="3124200" cy="584200"/>
          </a:xfrm>
          <a:prstGeom prst="rect">
            <a:avLst/>
          </a:prstGeom>
          <a:noFill/>
          <a:ln w="9525">
            <a:noFill/>
            <a:miter lim="800000"/>
            <a:headEnd/>
            <a:tailEnd/>
          </a:ln>
        </p:spPr>
        <p:txBody>
          <a:bodyPr>
            <a:spAutoFit/>
          </a:bodyPr>
          <a:lstStyle/>
          <a:p>
            <a:pPr eaLnBrk="0" hangingPunct="0">
              <a:spcBef>
                <a:spcPct val="50000"/>
              </a:spcBef>
            </a:pPr>
            <a:r>
              <a:rPr kumimoji="1" lang="en-US" altLang="zh-CN" sz="3200" b="1">
                <a:solidFill>
                  <a:srgbClr val="000066"/>
                </a:solidFill>
                <a:latin typeface="楷体_GB2312" pitchFamily="49" charset="-122"/>
                <a:ea typeface="楷体_GB2312" pitchFamily="49" charset="-122"/>
              </a:rPr>
              <a:t>11-1  </a:t>
            </a:r>
            <a:r>
              <a:rPr kumimoji="1" lang="zh-CN" altLang="en-US" sz="3200" b="1">
                <a:solidFill>
                  <a:srgbClr val="000066"/>
                </a:solidFill>
                <a:latin typeface="楷体_GB2312" pitchFamily="49" charset="-122"/>
                <a:ea typeface="楷体_GB2312" pitchFamily="49" charset="-122"/>
              </a:rPr>
              <a:t>相干光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0745"/>
                                        </p:tgtEl>
                                        <p:attrNameLst>
                                          <p:attrName>style.visibility</p:attrName>
                                        </p:attrNameLst>
                                      </p:cBhvr>
                                      <p:to>
                                        <p:strVal val="visible"/>
                                      </p:to>
                                    </p:set>
                                    <p:animEffect transition="in" filter="blinds(horizontal)">
                                      <p:cBhvr>
                                        <p:cTn id="11" dur="500"/>
                                        <p:tgtEl>
                                          <p:spTgt spid="30745"/>
                                        </p:tgtEl>
                                      </p:cBhvr>
                                    </p:animEffect>
                                  </p:childTnLst>
                                </p:cTn>
                              </p:par>
                              <p:par>
                                <p:cTn id="12" presetID="3" presetClass="entr" presetSubtype="10" fill="hold" nodeType="withEffect">
                                  <p:stCondLst>
                                    <p:cond delay="0"/>
                                  </p:stCondLst>
                                  <p:childTnLst>
                                    <p:set>
                                      <p:cBhvr>
                                        <p:cTn id="13" dur="1" fill="hold">
                                          <p:stCondLst>
                                            <p:cond delay="0"/>
                                          </p:stCondLst>
                                        </p:cTn>
                                        <p:tgtEl>
                                          <p:spTgt spid="30746"/>
                                        </p:tgtEl>
                                        <p:attrNameLst>
                                          <p:attrName>style.visibility</p:attrName>
                                        </p:attrNameLst>
                                      </p:cBhvr>
                                      <p:to>
                                        <p:strVal val="visible"/>
                                      </p:to>
                                    </p:set>
                                    <p:animEffect transition="in" filter="blinds(horizontal)">
                                      <p:cBhvr>
                                        <p:cTn id="14" dur="500"/>
                                        <p:tgtEl>
                                          <p:spTgt spid="30746"/>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0747"/>
                                        </p:tgtEl>
                                        <p:attrNameLst>
                                          <p:attrName>style.visibility</p:attrName>
                                        </p:attrNameLst>
                                      </p:cBhvr>
                                      <p:to>
                                        <p:strVal val="visible"/>
                                      </p:to>
                                    </p:set>
                                    <p:animEffect transition="in" filter="blinds(horizontal)">
                                      <p:cBhvr>
                                        <p:cTn id="17" dur="500"/>
                                        <p:tgtEl>
                                          <p:spTgt spid="30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0" grpId="0" autoUpdateAnimBg="0"/>
      <p:bldP spid="30745" grpId="0" animBg="1"/>
      <p:bldP spid="3074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1" name="灯片编号占位符 1"/>
          <p:cNvSpPr>
            <a:spLocks noGrp="1"/>
          </p:cNvSpPr>
          <p:nvPr>
            <p:ph type="sldNum" sz="quarter" idx="10"/>
          </p:nvPr>
        </p:nvSpPr>
        <p:spPr>
          <a:noFill/>
        </p:spPr>
        <p:txBody>
          <a:bodyPr/>
          <a:lstStyle/>
          <a:p>
            <a:fld id="{DEF9C60A-FB66-41AB-9379-A5805D3CA934}" type="slidenum">
              <a:rPr lang="en-US" altLang="zh-CN" smtClean="0"/>
              <a:pPr/>
              <a:t>90</a:t>
            </a:fld>
            <a:endParaRPr lang="en-US" altLang="zh-CN" smtClean="0"/>
          </a:p>
        </p:txBody>
      </p:sp>
      <p:sp>
        <p:nvSpPr>
          <p:cNvPr id="66572" name="Rectangle 3"/>
          <p:cNvSpPr>
            <a:spLocks noChangeArrowheads="1"/>
          </p:cNvSpPr>
          <p:nvPr/>
        </p:nvSpPr>
        <p:spPr bwMode="auto">
          <a:xfrm>
            <a:off x="609600" y="990600"/>
            <a:ext cx="7848600" cy="5105400"/>
          </a:xfrm>
          <a:prstGeom prst="rect">
            <a:avLst/>
          </a:prstGeom>
          <a:solidFill>
            <a:schemeClr val="bg1"/>
          </a:solidFill>
          <a:ln w="9525">
            <a:solidFill>
              <a:schemeClr val="tx2"/>
            </a:solidFill>
            <a:miter lim="800000"/>
            <a:headEnd/>
            <a:tailEnd/>
          </a:ln>
        </p:spPr>
        <p:txBody>
          <a:bodyPr wrap="none" anchor="ctr"/>
          <a:lstStyle/>
          <a:p>
            <a:endParaRPr lang="zh-CN" altLang="en-US"/>
          </a:p>
        </p:txBody>
      </p:sp>
      <p:grpSp>
        <p:nvGrpSpPr>
          <p:cNvPr id="2" name="Group 9"/>
          <p:cNvGrpSpPr>
            <a:grpSpLocks/>
          </p:cNvGrpSpPr>
          <p:nvPr/>
        </p:nvGrpSpPr>
        <p:grpSpPr bwMode="auto">
          <a:xfrm>
            <a:off x="2381250" y="1993900"/>
            <a:ext cx="2038350" cy="520700"/>
            <a:chOff x="714" y="757"/>
            <a:chExt cx="1297" cy="348"/>
          </a:xfrm>
        </p:grpSpPr>
        <p:sp>
          <p:nvSpPr>
            <p:cNvPr id="66628" name="Rectangle 10"/>
            <p:cNvSpPr>
              <a:spLocks noChangeArrowheads="1"/>
            </p:cNvSpPr>
            <p:nvPr/>
          </p:nvSpPr>
          <p:spPr bwMode="auto">
            <a:xfrm>
              <a:off x="714" y="757"/>
              <a:ext cx="1297" cy="346"/>
            </a:xfrm>
            <a:prstGeom prst="rect">
              <a:avLst/>
            </a:prstGeom>
            <a:noFill/>
            <a:ln w="9525">
              <a:noFill/>
              <a:miter lim="800000"/>
              <a:headEnd/>
              <a:tailEnd/>
            </a:ln>
          </p:spPr>
          <p:txBody>
            <a:bodyPr lIns="92075" tIns="46038" rIns="92075" bIns="46038">
              <a:spAutoFit/>
            </a:bodyPr>
            <a:lstStyle/>
            <a:p>
              <a:pPr eaLnBrk="0" hangingPunct="0"/>
              <a:r>
                <a:rPr lang="zh-CN" altLang="en-US" sz="2800" b="1">
                  <a:solidFill>
                    <a:srgbClr val="000000"/>
                  </a:solidFill>
                  <a:latin typeface="楷体_GB2312" pitchFamily="49" charset="-122"/>
                </a:rPr>
                <a:t>反射镜</a:t>
              </a:r>
            </a:p>
          </p:txBody>
        </p:sp>
        <p:graphicFrame>
          <p:nvGraphicFramePr>
            <p:cNvPr id="66570" name="Object 11"/>
            <p:cNvGraphicFramePr>
              <a:graphicFrameLocks noChangeAspect="1"/>
            </p:cNvGraphicFramePr>
            <p:nvPr/>
          </p:nvGraphicFramePr>
          <p:xfrm>
            <a:off x="1488" y="768"/>
            <a:ext cx="351" cy="337"/>
          </p:xfrm>
          <a:graphic>
            <a:graphicData uri="http://schemas.openxmlformats.org/presentationml/2006/ole">
              <p:oleObj spid="_x0000_s81930" name="Equation" r:id="rId3" imgW="330120" imgH="317160" progId="">
                <p:embed/>
              </p:oleObj>
            </a:graphicData>
          </a:graphic>
        </p:graphicFrame>
      </p:grpSp>
      <p:grpSp>
        <p:nvGrpSpPr>
          <p:cNvPr id="3" name="Group 4"/>
          <p:cNvGrpSpPr>
            <a:grpSpLocks/>
          </p:cNvGrpSpPr>
          <p:nvPr/>
        </p:nvGrpSpPr>
        <p:grpSpPr bwMode="auto">
          <a:xfrm>
            <a:off x="7704138" y="2860675"/>
            <a:ext cx="603250" cy="1800225"/>
            <a:chOff x="4800" y="1632"/>
            <a:chExt cx="384" cy="1202"/>
          </a:xfrm>
        </p:grpSpPr>
        <p:sp>
          <p:nvSpPr>
            <p:cNvPr id="66627" name="Rectangle 5"/>
            <p:cNvSpPr>
              <a:spLocks noChangeArrowheads="1"/>
            </p:cNvSpPr>
            <p:nvPr/>
          </p:nvSpPr>
          <p:spPr bwMode="auto">
            <a:xfrm>
              <a:off x="4800" y="1632"/>
              <a:ext cx="337" cy="1202"/>
            </a:xfrm>
            <a:prstGeom prst="rect">
              <a:avLst/>
            </a:prstGeom>
            <a:noFill/>
            <a:ln w="9525">
              <a:noFill/>
              <a:miter lim="800000"/>
              <a:headEnd/>
              <a:tailEnd/>
            </a:ln>
          </p:spPr>
          <p:txBody>
            <a:bodyPr lIns="92075" tIns="46038" rIns="92075" bIns="46038">
              <a:spAutoFit/>
            </a:bodyPr>
            <a:lstStyle/>
            <a:p>
              <a:pPr eaLnBrk="0" hangingPunct="0"/>
              <a:r>
                <a:rPr lang="zh-CN" altLang="en-US" sz="2800" b="1">
                  <a:solidFill>
                    <a:srgbClr val="000000"/>
                  </a:solidFill>
                  <a:latin typeface="楷体_GB2312" pitchFamily="49" charset="-122"/>
                </a:rPr>
                <a:t>反射镜 </a:t>
              </a:r>
            </a:p>
          </p:txBody>
        </p:sp>
        <p:graphicFrame>
          <p:nvGraphicFramePr>
            <p:cNvPr id="66569" name="Object 6"/>
            <p:cNvGraphicFramePr>
              <a:graphicFrameLocks noChangeAspect="1"/>
            </p:cNvGraphicFramePr>
            <p:nvPr/>
          </p:nvGraphicFramePr>
          <p:xfrm>
            <a:off x="4848" y="2448"/>
            <a:ext cx="336" cy="300"/>
          </p:xfrm>
          <a:graphic>
            <a:graphicData uri="http://schemas.openxmlformats.org/presentationml/2006/ole">
              <p:oleObj spid="_x0000_s81929" name="Equation" r:id="rId4" imgW="355320" imgH="317160" progId="">
                <p:embed/>
              </p:oleObj>
            </a:graphicData>
          </a:graphic>
        </p:graphicFrame>
      </p:grpSp>
      <p:sp>
        <p:nvSpPr>
          <p:cNvPr id="66575" name="Rectangle 7"/>
          <p:cNvSpPr>
            <a:spLocks noChangeArrowheads="1"/>
          </p:cNvSpPr>
          <p:nvPr/>
        </p:nvSpPr>
        <p:spPr bwMode="auto">
          <a:xfrm>
            <a:off x="3800475" y="1638300"/>
            <a:ext cx="1600200" cy="255588"/>
          </a:xfrm>
          <a:prstGeom prst="rect">
            <a:avLst/>
          </a:prstGeom>
          <a:solidFill>
            <a:srgbClr val="99FFFF"/>
          </a:solidFill>
          <a:ln w="12700">
            <a:solidFill>
              <a:schemeClr val="tx1"/>
            </a:solidFill>
            <a:miter lim="800000"/>
            <a:headEnd/>
            <a:tailEnd/>
          </a:ln>
        </p:spPr>
        <p:txBody>
          <a:bodyPr wrap="none" anchor="ctr"/>
          <a:lstStyle/>
          <a:p>
            <a:endParaRPr lang="zh-CN" altLang="en-US"/>
          </a:p>
        </p:txBody>
      </p:sp>
      <p:graphicFrame>
        <p:nvGraphicFramePr>
          <p:cNvPr id="17416" name="Object 8"/>
          <p:cNvGraphicFramePr>
            <a:graphicFrameLocks noChangeAspect="1"/>
          </p:cNvGraphicFramePr>
          <p:nvPr/>
        </p:nvGraphicFramePr>
        <p:xfrm>
          <a:off x="6797675" y="2220913"/>
          <a:ext cx="1660525" cy="566737"/>
        </p:xfrm>
        <a:graphic>
          <a:graphicData uri="http://schemas.openxmlformats.org/presentationml/2006/ole">
            <p:oleObj spid="_x0000_s81922" name="Equation" r:id="rId5" imgW="596880" imgH="215640" progId="">
              <p:embed/>
            </p:oleObj>
          </a:graphicData>
        </a:graphic>
      </p:graphicFrame>
      <p:sp>
        <p:nvSpPr>
          <p:cNvPr id="17420" name="Text Box 12"/>
          <p:cNvSpPr txBox="1">
            <a:spLocks noChangeArrowheads="1"/>
          </p:cNvSpPr>
          <p:nvPr/>
        </p:nvSpPr>
        <p:spPr bwMode="auto">
          <a:xfrm>
            <a:off x="1046163" y="2860675"/>
            <a:ext cx="620712" cy="1868488"/>
          </a:xfrm>
          <a:prstGeom prst="rect">
            <a:avLst/>
          </a:prstGeom>
          <a:gradFill rotWithShape="0">
            <a:gsLst>
              <a:gs pos="0">
                <a:schemeClr val="folHlink"/>
              </a:gs>
              <a:gs pos="50000">
                <a:srgbClr val="FFFFFF"/>
              </a:gs>
              <a:gs pos="100000">
                <a:schemeClr val="folHlink"/>
              </a:gs>
            </a:gsLst>
            <a:lin ang="0" scaled="1"/>
          </a:gradFill>
          <a:ln w="9525">
            <a:solidFill>
              <a:srgbClr val="CC00FF"/>
            </a:solidFill>
            <a:miter lim="800000"/>
            <a:headEnd/>
            <a:tailEnd/>
          </a:ln>
          <a:effectLst/>
        </p:spPr>
        <p:txBody>
          <a:bodyPr vert="eaVert">
            <a:spAutoFit/>
          </a:bodyPr>
          <a:lstStyle/>
          <a:p>
            <a:pPr algn="ctr">
              <a:spcBef>
                <a:spcPct val="50000"/>
              </a:spcBef>
              <a:defRPr/>
            </a:pPr>
            <a:r>
              <a:rPr lang="zh-CN" altLang="en-US" sz="2800" b="1">
                <a:solidFill>
                  <a:srgbClr val="1C1C1C"/>
                </a:solidFill>
                <a:latin typeface="Times New Roman" pitchFamily="18" charset="0"/>
              </a:rPr>
              <a:t>单色光源</a:t>
            </a:r>
          </a:p>
        </p:txBody>
      </p:sp>
      <p:grpSp>
        <p:nvGrpSpPr>
          <p:cNvPr id="4" name="Group 13"/>
          <p:cNvGrpSpPr>
            <a:grpSpLocks/>
          </p:cNvGrpSpPr>
          <p:nvPr/>
        </p:nvGrpSpPr>
        <p:grpSpPr bwMode="auto">
          <a:xfrm>
            <a:off x="4467225" y="1947863"/>
            <a:ext cx="2859088" cy="2093912"/>
            <a:chOff x="2550" y="1242"/>
            <a:chExt cx="1818" cy="1398"/>
          </a:xfrm>
        </p:grpSpPr>
        <p:sp>
          <p:nvSpPr>
            <p:cNvPr id="66622" name="Freeform 14"/>
            <p:cNvSpPr>
              <a:spLocks/>
            </p:cNvSpPr>
            <p:nvPr/>
          </p:nvSpPr>
          <p:spPr bwMode="auto">
            <a:xfrm>
              <a:off x="2682" y="2520"/>
              <a:ext cx="1686" cy="120"/>
            </a:xfrm>
            <a:custGeom>
              <a:avLst/>
              <a:gdLst>
                <a:gd name="T0" fmla="*/ 0 w 1686"/>
                <a:gd name="T1" fmla="*/ 6 h 120"/>
                <a:gd name="T2" fmla="*/ 618 w 1686"/>
                <a:gd name="T3" fmla="*/ 0 h 120"/>
                <a:gd name="T4" fmla="*/ 768 w 1686"/>
                <a:gd name="T5" fmla="*/ 114 h 120"/>
                <a:gd name="T6" fmla="*/ 1686 w 1686"/>
                <a:gd name="T7" fmla="*/ 120 h 120"/>
                <a:gd name="T8" fmla="*/ 0 60000 65536"/>
                <a:gd name="T9" fmla="*/ 0 60000 65536"/>
                <a:gd name="T10" fmla="*/ 0 60000 65536"/>
                <a:gd name="T11" fmla="*/ 0 60000 65536"/>
                <a:gd name="T12" fmla="*/ 0 w 1686"/>
                <a:gd name="T13" fmla="*/ 0 h 120"/>
                <a:gd name="T14" fmla="*/ 1686 w 1686"/>
                <a:gd name="T15" fmla="*/ 120 h 120"/>
              </a:gdLst>
              <a:ahLst/>
              <a:cxnLst>
                <a:cxn ang="T8">
                  <a:pos x="T0" y="T1"/>
                </a:cxn>
                <a:cxn ang="T9">
                  <a:pos x="T2" y="T3"/>
                </a:cxn>
                <a:cxn ang="T10">
                  <a:pos x="T4" y="T5"/>
                </a:cxn>
                <a:cxn ang="T11">
                  <a:pos x="T6" y="T7"/>
                </a:cxn>
              </a:cxnLst>
              <a:rect l="T12" t="T13" r="T14" b="T15"/>
              <a:pathLst>
                <a:path w="1686" h="120">
                  <a:moveTo>
                    <a:pt x="0" y="6"/>
                  </a:moveTo>
                  <a:lnTo>
                    <a:pt x="618" y="0"/>
                  </a:lnTo>
                  <a:lnTo>
                    <a:pt x="768" y="114"/>
                  </a:lnTo>
                  <a:lnTo>
                    <a:pt x="1686" y="120"/>
                  </a:lnTo>
                </a:path>
              </a:pathLst>
            </a:custGeom>
            <a:noFill/>
            <a:ln w="28575">
              <a:solidFill>
                <a:srgbClr val="990099"/>
              </a:solidFill>
              <a:round/>
              <a:headEnd/>
              <a:tailEnd type="none" w="sm" len="lg"/>
            </a:ln>
          </p:spPr>
          <p:txBody>
            <a:bodyPr wrap="none" anchor="ctr"/>
            <a:lstStyle/>
            <a:p>
              <a:endParaRPr lang="zh-CN" altLang="en-US"/>
            </a:p>
          </p:txBody>
        </p:sp>
        <p:sp>
          <p:nvSpPr>
            <p:cNvPr id="66623" name="Line 15"/>
            <p:cNvSpPr>
              <a:spLocks noChangeShapeType="1"/>
            </p:cNvSpPr>
            <p:nvPr/>
          </p:nvSpPr>
          <p:spPr bwMode="auto">
            <a:xfrm>
              <a:off x="2972" y="2532"/>
              <a:ext cx="116" cy="0"/>
            </a:xfrm>
            <a:prstGeom prst="line">
              <a:avLst/>
            </a:prstGeom>
            <a:noFill/>
            <a:ln w="38100">
              <a:solidFill>
                <a:srgbClr val="990099"/>
              </a:solidFill>
              <a:round/>
              <a:headEnd/>
              <a:tailEnd type="triangle" w="sm" len="lg"/>
            </a:ln>
          </p:spPr>
          <p:txBody>
            <a:bodyPr wrap="none" anchor="ctr"/>
            <a:lstStyle/>
            <a:p>
              <a:endParaRPr lang="zh-CN" altLang="en-US"/>
            </a:p>
          </p:txBody>
        </p:sp>
        <p:sp>
          <p:nvSpPr>
            <p:cNvPr id="66624" name="Line 16"/>
            <p:cNvSpPr>
              <a:spLocks noChangeShapeType="1"/>
            </p:cNvSpPr>
            <p:nvPr/>
          </p:nvSpPr>
          <p:spPr bwMode="auto">
            <a:xfrm>
              <a:off x="4077" y="2640"/>
              <a:ext cx="117" cy="0"/>
            </a:xfrm>
            <a:prstGeom prst="line">
              <a:avLst/>
            </a:prstGeom>
            <a:noFill/>
            <a:ln w="38100">
              <a:solidFill>
                <a:srgbClr val="990099"/>
              </a:solidFill>
              <a:round/>
              <a:headEnd/>
              <a:tailEnd type="triangle" w="sm" len="lg"/>
            </a:ln>
          </p:spPr>
          <p:txBody>
            <a:bodyPr wrap="none" anchor="ctr"/>
            <a:lstStyle/>
            <a:p>
              <a:endParaRPr lang="zh-CN" altLang="en-US"/>
            </a:p>
          </p:txBody>
        </p:sp>
        <p:sp>
          <p:nvSpPr>
            <p:cNvPr id="66625" name="Freeform 17"/>
            <p:cNvSpPr>
              <a:spLocks/>
            </p:cNvSpPr>
            <p:nvPr/>
          </p:nvSpPr>
          <p:spPr bwMode="auto">
            <a:xfrm>
              <a:off x="2556" y="1242"/>
              <a:ext cx="116" cy="1294"/>
            </a:xfrm>
            <a:custGeom>
              <a:avLst/>
              <a:gdLst>
                <a:gd name="T0" fmla="*/ 116 w 116"/>
                <a:gd name="T1" fmla="*/ 1294 h 1294"/>
                <a:gd name="T2" fmla="*/ 0 w 116"/>
                <a:gd name="T3" fmla="*/ 1122 h 1294"/>
                <a:gd name="T4" fmla="*/ 0 w 116"/>
                <a:gd name="T5" fmla="*/ 0 h 1294"/>
                <a:gd name="T6" fmla="*/ 0 60000 65536"/>
                <a:gd name="T7" fmla="*/ 0 60000 65536"/>
                <a:gd name="T8" fmla="*/ 0 60000 65536"/>
                <a:gd name="T9" fmla="*/ 0 w 116"/>
                <a:gd name="T10" fmla="*/ 0 h 1294"/>
                <a:gd name="T11" fmla="*/ 116 w 116"/>
                <a:gd name="T12" fmla="*/ 1294 h 1294"/>
              </a:gdLst>
              <a:ahLst/>
              <a:cxnLst>
                <a:cxn ang="T6">
                  <a:pos x="T0" y="T1"/>
                </a:cxn>
                <a:cxn ang="T7">
                  <a:pos x="T2" y="T3"/>
                </a:cxn>
                <a:cxn ang="T8">
                  <a:pos x="T4" y="T5"/>
                </a:cxn>
              </a:cxnLst>
              <a:rect l="T9" t="T10" r="T11" b="T12"/>
              <a:pathLst>
                <a:path w="116" h="1294">
                  <a:moveTo>
                    <a:pt x="116" y="1294"/>
                  </a:moveTo>
                  <a:lnTo>
                    <a:pt x="0" y="1122"/>
                  </a:lnTo>
                  <a:lnTo>
                    <a:pt x="0" y="0"/>
                  </a:lnTo>
                </a:path>
              </a:pathLst>
            </a:custGeom>
            <a:noFill/>
            <a:ln w="28575">
              <a:solidFill>
                <a:srgbClr val="DC8300"/>
              </a:solidFill>
              <a:round/>
              <a:headEnd/>
              <a:tailEnd type="none" w="sm" len="lg"/>
            </a:ln>
          </p:spPr>
          <p:txBody>
            <a:bodyPr wrap="none" anchor="ctr"/>
            <a:lstStyle/>
            <a:p>
              <a:endParaRPr lang="zh-CN" altLang="en-US"/>
            </a:p>
          </p:txBody>
        </p:sp>
        <p:sp>
          <p:nvSpPr>
            <p:cNvPr id="66626" name="Line 18"/>
            <p:cNvSpPr>
              <a:spLocks noChangeShapeType="1"/>
            </p:cNvSpPr>
            <p:nvPr/>
          </p:nvSpPr>
          <p:spPr bwMode="auto">
            <a:xfrm flipH="1" flipV="1">
              <a:off x="2550" y="1403"/>
              <a:ext cx="2" cy="162"/>
            </a:xfrm>
            <a:prstGeom prst="line">
              <a:avLst/>
            </a:prstGeom>
            <a:noFill/>
            <a:ln w="38100">
              <a:solidFill>
                <a:srgbClr val="DC8300"/>
              </a:solidFill>
              <a:round/>
              <a:headEnd/>
              <a:tailEnd type="triangle" w="sm" len="lg"/>
            </a:ln>
          </p:spPr>
          <p:txBody>
            <a:bodyPr wrap="none" anchor="ctr"/>
            <a:lstStyle/>
            <a:p>
              <a:endParaRPr lang="zh-CN" altLang="en-US"/>
            </a:p>
          </p:txBody>
        </p:sp>
      </p:grpSp>
      <p:grpSp>
        <p:nvGrpSpPr>
          <p:cNvPr id="5" name="Group 19"/>
          <p:cNvGrpSpPr>
            <a:grpSpLocks/>
          </p:cNvGrpSpPr>
          <p:nvPr/>
        </p:nvGrpSpPr>
        <p:grpSpPr bwMode="auto">
          <a:xfrm>
            <a:off x="2327275" y="3771900"/>
            <a:ext cx="2338388" cy="95250"/>
            <a:chOff x="1428" y="2433"/>
            <a:chExt cx="1488" cy="63"/>
          </a:xfrm>
        </p:grpSpPr>
        <p:sp>
          <p:nvSpPr>
            <p:cNvPr id="66620" name="Freeform 20"/>
            <p:cNvSpPr>
              <a:spLocks/>
            </p:cNvSpPr>
            <p:nvPr/>
          </p:nvSpPr>
          <p:spPr bwMode="auto">
            <a:xfrm>
              <a:off x="1428" y="2433"/>
              <a:ext cx="1488" cy="63"/>
            </a:xfrm>
            <a:custGeom>
              <a:avLst/>
              <a:gdLst>
                <a:gd name="T0" fmla="*/ 0 w 1488"/>
                <a:gd name="T1" fmla="*/ 0 h 63"/>
                <a:gd name="T2" fmla="*/ 1278 w 1488"/>
                <a:gd name="T3" fmla="*/ 0 h 63"/>
                <a:gd name="T4" fmla="*/ 1488 w 1488"/>
                <a:gd name="T5" fmla="*/ 63 h 63"/>
                <a:gd name="T6" fmla="*/ 0 60000 65536"/>
                <a:gd name="T7" fmla="*/ 0 60000 65536"/>
                <a:gd name="T8" fmla="*/ 0 60000 65536"/>
                <a:gd name="T9" fmla="*/ 0 w 1488"/>
                <a:gd name="T10" fmla="*/ 0 h 63"/>
                <a:gd name="T11" fmla="*/ 1488 w 1488"/>
                <a:gd name="T12" fmla="*/ 63 h 63"/>
              </a:gdLst>
              <a:ahLst/>
              <a:cxnLst>
                <a:cxn ang="T6">
                  <a:pos x="T0" y="T1"/>
                </a:cxn>
                <a:cxn ang="T7">
                  <a:pos x="T2" y="T3"/>
                </a:cxn>
                <a:cxn ang="T8">
                  <a:pos x="T4" y="T5"/>
                </a:cxn>
              </a:cxnLst>
              <a:rect l="T9" t="T10" r="T11" b="T12"/>
              <a:pathLst>
                <a:path w="1488" h="63">
                  <a:moveTo>
                    <a:pt x="0" y="0"/>
                  </a:moveTo>
                  <a:lnTo>
                    <a:pt x="1278" y="0"/>
                  </a:lnTo>
                  <a:lnTo>
                    <a:pt x="1488" y="63"/>
                  </a:lnTo>
                </a:path>
              </a:pathLst>
            </a:custGeom>
            <a:noFill/>
            <a:ln w="38100">
              <a:solidFill>
                <a:srgbClr val="FF0000"/>
              </a:solidFill>
              <a:round/>
              <a:headEnd/>
              <a:tailEnd type="none" w="sm" len="lg"/>
            </a:ln>
          </p:spPr>
          <p:txBody>
            <a:bodyPr wrap="none" anchor="ctr"/>
            <a:lstStyle/>
            <a:p>
              <a:endParaRPr lang="zh-CN" altLang="en-US"/>
            </a:p>
          </p:txBody>
        </p:sp>
        <p:sp>
          <p:nvSpPr>
            <p:cNvPr id="66621" name="Line 21"/>
            <p:cNvSpPr>
              <a:spLocks noChangeShapeType="1"/>
            </p:cNvSpPr>
            <p:nvPr/>
          </p:nvSpPr>
          <p:spPr bwMode="auto">
            <a:xfrm>
              <a:off x="1691" y="2434"/>
              <a:ext cx="270" cy="0"/>
            </a:xfrm>
            <a:prstGeom prst="line">
              <a:avLst/>
            </a:prstGeom>
            <a:noFill/>
            <a:ln w="38100">
              <a:solidFill>
                <a:srgbClr val="FF0000"/>
              </a:solidFill>
              <a:round/>
              <a:headEnd/>
              <a:tailEnd type="triangle" w="sm" len="lg"/>
            </a:ln>
          </p:spPr>
          <p:txBody>
            <a:bodyPr wrap="none" anchor="ctr"/>
            <a:lstStyle/>
            <a:p>
              <a:endParaRPr lang="zh-CN" altLang="en-US"/>
            </a:p>
          </p:txBody>
        </p:sp>
      </p:grpSp>
      <p:sp>
        <p:nvSpPr>
          <p:cNvPr id="66579" name="Line 22"/>
          <p:cNvSpPr>
            <a:spLocks noChangeShapeType="1"/>
          </p:cNvSpPr>
          <p:nvPr/>
        </p:nvSpPr>
        <p:spPr bwMode="auto">
          <a:xfrm flipV="1">
            <a:off x="3800475" y="1925638"/>
            <a:ext cx="1614488" cy="0"/>
          </a:xfrm>
          <a:prstGeom prst="line">
            <a:avLst/>
          </a:prstGeom>
          <a:noFill/>
          <a:ln w="50800">
            <a:solidFill>
              <a:schemeClr val="tx2"/>
            </a:solidFill>
            <a:round/>
            <a:headEnd type="none" w="sm" len="sm"/>
            <a:tailEnd type="none" w="sm" len="lg"/>
          </a:ln>
        </p:spPr>
        <p:txBody>
          <a:bodyPr wrap="none" anchor="ctr"/>
          <a:lstStyle/>
          <a:p>
            <a:endParaRPr lang="zh-CN" altLang="en-US"/>
          </a:p>
        </p:txBody>
      </p:sp>
      <p:grpSp>
        <p:nvGrpSpPr>
          <p:cNvPr id="6" name="Group 23"/>
          <p:cNvGrpSpPr>
            <a:grpSpLocks/>
          </p:cNvGrpSpPr>
          <p:nvPr/>
        </p:nvGrpSpPr>
        <p:grpSpPr bwMode="auto">
          <a:xfrm>
            <a:off x="1941513" y="3154363"/>
            <a:ext cx="403225" cy="1233487"/>
            <a:chOff x="1177" y="2167"/>
            <a:chExt cx="228" cy="733"/>
          </a:xfrm>
        </p:grpSpPr>
        <p:sp>
          <p:nvSpPr>
            <p:cNvPr id="66611" name="AutoShape 24"/>
            <p:cNvSpPr>
              <a:spLocks noChangeArrowheads="1"/>
            </p:cNvSpPr>
            <p:nvPr/>
          </p:nvSpPr>
          <p:spPr bwMode="auto">
            <a:xfrm>
              <a:off x="1177" y="2167"/>
              <a:ext cx="228" cy="577"/>
            </a:xfrm>
            <a:prstGeom prst="roundRect">
              <a:avLst>
                <a:gd name="adj" fmla="val 49995"/>
              </a:avLst>
            </a:prstGeom>
            <a:gradFill rotWithShape="0">
              <a:gsLst>
                <a:gs pos="0">
                  <a:srgbClr val="B2B247"/>
                </a:gs>
                <a:gs pos="50000">
                  <a:srgbClr val="FFFF66"/>
                </a:gs>
                <a:gs pos="100000">
                  <a:srgbClr val="B2B247"/>
                </a:gs>
              </a:gsLst>
              <a:lin ang="0" scaled="1"/>
            </a:gradFill>
            <a:ln w="25400">
              <a:solidFill>
                <a:schemeClr val="tx1"/>
              </a:solidFill>
              <a:round/>
              <a:headEnd/>
              <a:tailEnd/>
            </a:ln>
          </p:spPr>
          <p:txBody>
            <a:bodyPr wrap="none" anchor="ctr"/>
            <a:lstStyle/>
            <a:p>
              <a:endParaRPr lang="zh-CN" altLang="en-US"/>
            </a:p>
          </p:txBody>
        </p:sp>
        <p:sp>
          <p:nvSpPr>
            <p:cNvPr id="66612" name="Rectangle 25"/>
            <p:cNvSpPr>
              <a:spLocks noChangeArrowheads="1"/>
            </p:cNvSpPr>
            <p:nvPr/>
          </p:nvSpPr>
          <p:spPr bwMode="auto">
            <a:xfrm>
              <a:off x="1214" y="2725"/>
              <a:ext cx="154" cy="99"/>
            </a:xfrm>
            <a:prstGeom prst="rect">
              <a:avLst/>
            </a:prstGeom>
            <a:gradFill rotWithShape="0">
              <a:gsLst>
                <a:gs pos="0">
                  <a:srgbClr val="B2B247"/>
                </a:gs>
                <a:gs pos="50000">
                  <a:srgbClr val="FFFF66"/>
                </a:gs>
                <a:gs pos="100000">
                  <a:srgbClr val="B2B247"/>
                </a:gs>
              </a:gsLst>
              <a:lin ang="0" scaled="1"/>
            </a:gradFill>
            <a:ln w="12700">
              <a:solidFill>
                <a:schemeClr val="tx1"/>
              </a:solidFill>
              <a:miter lim="800000"/>
              <a:headEnd/>
              <a:tailEnd/>
            </a:ln>
          </p:spPr>
          <p:txBody>
            <a:bodyPr wrap="none" anchor="ctr"/>
            <a:lstStyle/>
            <a:p>
              <a:endParaRPr lang="zh-CN" altLang="en-US"/>
            </a:p>
          </p:txBody>
        </p:sp>
        <p:sp>
          <p:nvSpPr>
            <p:cNvPr id="66613" name="Oval 26"/>
            <p:cNvSpPr>
              <a:spLocks noChangeArrowheads="1"/>
            </p:cNvSpPr>
            <p:nvPr/>
          </p:nvSpPr>
          <p:spPr bwMode="auto">
            <a:xfrm>
              <a:off x="1214" y="2786"/>
              <a:ext cx="154" cy="114"/>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66614" name="Freeform 27"/>
            <p:cNvSpPr>
              <a:spLocks/>
            </p:cNvSpPr>
            <p:nvPr/>
          </p:nvSpPr>
          <p:spPr bwMode="auto">
            <a:xfrm>
              <a:off x="1274" y="2266"/>
              <a:ext cx="51" cy="472"/>
            </a:xfrm>
            <a:custGeom>
              <a:avLst/>
              <a:gdLst>
                <a:gd name="T0" fmla="*/ 0 w 51"/>
                <a:gd name="T1" fmla="*/ 455 h 472"/>
                <a:gd name="T2" fmla="*/ 0 w 51"/>
                <a:gd name="T3" fmla="*/ 0 h 472"/>
                <a:gd name="T4" fmla="*/ 16 w 51"/>
                <a:gd name="T5" fmla="*/ 106 h 472"/>
                <a:gd name="T6" fmla="*/ 16 w 51"/>
                <a:gd name="T7" fmla="*/ 0 h 472"/>
                <a:gd name="T8" fmla="*/ 33 w 51"/>
                <a:gd name="T9" fmla="*/ 106 h 472"/>
                <a:gd name="T10" fmla="*/ 33 w 51"/>
                <a:gd name="T11" fmla="*/ 0 h 472"/>
                <a:gd name="T12" fmla="*/ 50 w 51"/>
                <a:gd name="T13" fmla="*/ 106 h 472"/>
                <a:gd name="T14" fmla="*/ 50 w 51"/>
                <a:gd name="T15" fmla="*/ 471 h 472"/>
                <a:gd name="T16" fmla="*/ 0 60000 65536"/>
                <a:gd name="T17" fmla="*/ 0 60000 65536"/>
                <a:gd name="T18" fmla="*/ 0 60000 65536"/>
                <a:gd name="T19" fmla="*/ 0 60000 65536"/>
                <a:gd name="T20" fmla="*/ 0 60000 65536"/>
                <a:gd name="T21" fmla="*/ 0 60000 65536"/>
                <a:gd name="T22" fmla="*/ 0 60000 65536"/>
                <a:gd name="T23" fmla="*/ 0 60000 65536"/>
                <a:gd name="T24" fmla="*/ 0 w 51"/>
                <a:gd name="T25" fmla="*/ 0 h 472"/>
                <a:gd name="T26" fmla="*/ 51 w 51"/>
                <a:gd name="T27" fmla="*/ 472 h 4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1" h="472">
                  <a:moveTo>
                    <a:pt x="0" y="455"/>
                  </a:moveTo>
                  <a:lnTo>
                    <a:pt x="0" y="0"/>
                  </a:lnTo>
                  <a:lnTo>
                    <a:pt x="16" y="106"/>
                  </a:lnTo>
                  <a:lnTo>
                    <a:pt x="16" y="0"/>
                  </a:lnTo>
                  <a:lnTo>
                    <a:pt x="33" y="106"/>
                  </a:lnTo>
                  <a:lnTo>
                    <a:pt x="33" y="0"/>
                  </a:lnTo>
                  <a:lnTo>
                    <a:pt x="50" y="106"/>
                  </a:lnTo>
                  <a:lnTo>
                    <a:pt x="50" y="471"/>
                  </a:lnTo>
                </a:path>
              </a:pathLst>
            </a:custGeom>
            <a:gradFill rotWithShape="0">
              <a:gsLst>
                <a:gs pos="0">
                  <a:srgbClr val="B2B247"/>
                </a:gs>
                <a:gs pos="50000">
                  <a:srgbClr val="FFFF66"/>
                </a:gs>
                <a:gs pos="100000">
                  <a:srgbClr val="B2B247"/>
                </a:gs>
              </a:gsLst>
              <a:lin ang="0" scaled="1"/>
            </a:gradFill>
            <a:ln w="12700" cap="rnd">
              <a:solidFill>
                <a:schemeClr val="tx1"/>
              </a:solidFill>
              <a:round/>
              <a:headEnd type="none" w="sm" len="sm"/>
              <a:tailEnd type="none" w="sm" len="lg"/>
            </a:ln>
          </p:spPr>
          <p:txBody>
            <a:bodyPr/>
            <a:lstStyle/>
            <a:p>
              <a:endParaRPr lang="zh-CN" altLang="en-US"/>
            </a:p>
          </p:txBody>
        </p:sp>
        <p:sp>
          <p:nvSpPr>
            <p:cNvPr id="66615" name="Line 28"/>
            <p:cNvSpPr>
              <a:spLocks noChangeShapeType="1"/>
            </p:cNvSpPr>
            <p:nvPr/>
          </p:nvSpPr>
          <p:spPr bwMode="auto">
            <a:xfrm flipV="1">
              <a:off x="1210" y="2737"/>
              <a:ext cx="162" cy="15"/>
            </a:xfrm>
            <a:prstGeom prst="line">
              <a:avLst/>
            </a:prstGeom>
            <a:noFill/>
            <a:ln w="25400">
              <a:solidFill>
                <a:srgbClr val="FFCC66"/>
              </a:solidFill>
              <a:round/>
              <a:headEnd type="none" w="sm" len="sm"/>
              <a:tailEnd type="none" w="sm" len="lg"/>
            </a:ln>
          </p:spPr>
          <p:txBody>
            <a:bodyPr wrap="none" anchor="ctr"/>
            <a:lstStyle/>
            <a:p>
              <a:endParaRPr lang="zh-CN" altLang="en-US"/>
            </a:p>
          </p:txBody>
        </p:sp>
        <p:sp>
          <p:nvSpPr>
            <p:cNvPr id="66616" name="Line 29"/>
            <p:cNvSpPr>
              <a:spLocks noChangeShapeType="1"/>
            </p:cNvSpPr>
            <p:nvPr/>
          </p:nvSpPr>
          <p:spPr bwMode="auto">
            <a:xfrm flipV="1">
              <a:off x="1210" y="2767"/>
              <a:ext cx="162" cy="15"/>
            </a:xfrm>
            <a:prstGeom prst="line">
              <a:avLst/>
            </a:prstGeom>
            <a:noFill/>
            <a:ln w="25400">
              <a:solidFill>
                <a:srgbClr val="FFCC66"/>
              </a:solidFill>
              <a:round/>
              <a:headEnd type="none" w="sm" len="sm"/>
              <a:tailEnd type="none" w="sm" len="lg"/>
            </a:ln>
          </p:spPr>
          <p:txBody>
            <a:bodyPr wrap="none" anchor="ctr"/>
            <a:lstStyle/>
            <a:p>
              <a:endParaRPr lang="zh-CN" altLang="en-US"/>
            </a:p>
          </p:txBody>
        </p:sp>
        <p:sp>
          <p:nvSpPr>
            <p:cNvPr id="66617" name="Line 30"/>
            <p:cNvSpPr>
              <a:spLocks noChangeShapeType="1"/>
            </p:cNvSpPr>
            <p:nvPr/>
          </p:nvSpPr>
          <p:spPr bwMode="auto">
            <a:xfrm flipV="1">
              <a:off x="1210" y="2797"/>
              <a:ext cx="162" cy="16"/>
            </a:xfrm>
            <a:prstGeom prst="line">
              <a:avLst/>
            </a:prstGeom>
            <a:noFill/>
            <a:ln w="25400">
              <a:solidFill>
                <a:srgbClr val="FFCC66"/>
              </a:solidFill>
              <a:round/>
              <a:headEnd type="none" w="sm" len="sm"/>
              <a:tailEnd type="none" w="sm" len="lg"/>
            </a:ln>
          </p:spPr>
          <p:txBody>
            <a:bodyPr wrap="none" anchor="ctr"/>
            <a:lstStyle/>
            <a:p>
              <a:endParaRPr lang="zh-CN" altLang="en-US"/>
            </a:p>
          </p:txBody>
        </p:sp>
        <p:sp>
          <p:nvSpPr>
            <p:cNvPr id="66618" name="Line 31"/>
            <p:cNvSpPr>
              <a:spLocks noChangeShapeType="1"/>
            </p:cNvSpPr>
            <p:nvPr/>
          </p:nvSpPr>
          <p:spPr bwMode="auto">
            <a:xfrm flipV="1">
              <a:off x="1210" y="2828"/>
              <a:ext cx="162" cy="15"/>
            </a:xfrm>
            <a:prstGeom prst="line">
              <a:avLst/>
            </a:prstGeom>
            <a:noFill/>
            <a:ln w="25400">
              <a:solidFill>
                <a:srgbClr val="FFCC66"/>
              </a:solidFill>
              <a:round/>
              <a:headEnd type="none" w="sm" len="sm"/>
              <a:tailEnd type="none" w="sm" len="lg"/>
            </a:ln>
          </p:spPr>
          <p:txBody>
            <a:bodyPr wrap="none" anchor="ctr"/>
            <a:lstStyle/>
            <a:p>
              <a:endParaRPr lang="zh-CN" altLang="en-US"/>
            </a:p>
          </p:txBody>
        </p:sp>
        <p:sp>
          <p:nvSpPr>
            <p:cNvPr id="66619" name="Rectangle 32"/>
            <p:cNvSpPr>
              <a:spLocks noChangeArrowheads="1"/>
            </p:cNvSpPr>
            <p:nvPr/>
          </p:nvSpPr>
          <p:spPr bwMode="auto">
            <a:xfrm>
              <a:off x="1263" y="2629"/>
              <a:ext cx="69" cy="97"/>
            </a:xfrm>
            <a:prstGeom prst="rect">
              <a:avLst/>
            </a:prstGeom>
            <a:gradFill rotWithShape="0">
              <a:gsLst>
                <a:gs pos="0">
                  <a:srgbClr val="B2B247"/>
                </a:gs>
                <a:gs pos="50000">
                  <a:srgbClr val="FFFF66"/>
                </a:gs>
                <a:gs pos="100000">
                  <a:srgbClr val="B2B247"/>
                </a:gs>
              </a:gsLst>
              <a:lin ang="0" scaled="1"/>
            </a:gradFill>
            <a:ln w="12700">
              <a:solidFill>
                <a:schemeClr val="tx1"/>
              </a:solidFill>
              <a:miter lim="800000"/>
              <a:headEnd/>
              <a:tailEnd/>
            </a:ln>
          </p:spPr>
          <p:txBody>
            <a:bodyPr wrap="none" anchor="ctr"/>
            <a:lstStyle/>
            <a:p>
              <a:endParaRPr lang="zh-CN" altLang="en-US"/>
            </a:p>
          </p:txBody>
        </p:sp>
      </p:grpSp>
      <p:grpSp>
        <p:nvGrpSpPr>
          <p:cNvPr id="7" name="Group 33"/>
          <p:cNvGrpSpPr>
            <a:grpSpLocks/>
          </p:cNvGrpSpPr>
          <p:nvPr/>
        </p:nvGrpSpPr>
        <p:grpSpPr bwMode="auto">
          <a:xfrm>
            <a:off x="4883150" y="3683000"/>
            <a:ext cx="2414588" cy="2157413"/>
            <a:chOff x="2814" y="2400"/>
            <a:chExt cx="1536" cy="1440"/>
          </a:xfrm>
        </p:grpSpPr>
        <p:grpSp>
          <p:nvGrpSpPr>
            <p:cNvPr id="8" name="Group 34"/>
            <p:cNvGrpSpPr>
              <a:grpSpLocks/>
            </p:cNvGrpSpPr>
            <p:nvPr/>
          </p:nvGrpSpPr>
          <p:grpSpPr bwMode="auto">
            <a:xfrm>
              <a:off x="2814" y="2400"/>
              <a:ext cx="1536" cy="1308"/>
              <a:chOff x="2814" y="2400"/>
              <a:chExt cx="1536" cy="1308"/>
            </a:xfrm>
          </p:grpSpPr>
          <p:sp>
            <p:nvSpPr>
              <p:cNvPr id="66608" name="Freeform 35"/>
              <p:cNvSpPr>
                <a:spLocks/>
              </p:cNvSpPr>
              <p:nvPr/>
            </p:nvSpPr>
            <p:spPr bwMode="auto">
              <a:xfrm>
                <a:off x="2814" y="2400"/>
                <a:ext cx="1536" cy="1308"/>
              </a:xfrm>
              <a:custGeom>
                <a:avLst/>
                <a:gdLst>
                  <a:gd name="T0" fmla="*/ 1536 w 1536"/>
                  <a:gd name="T1" fmla="*/ 138 h 1308"/>
                  <a:gd name="T2" fmla="*/ 738 w 1536"/>
                  <a:gd name="T3" fmla="*/ 132 h 1308"/>
                  <a:gd name="T4" fmla="*/ 582 w 1536"/>
                  <a:gd name="T5" fmla="*/ 12 h 1308"/>
                  <a:gd name="T6" fmla="*/ 0 w 1536"/>
                  <a:gd name="T7" fmla="*/ 0 h 1308"/>
                  <a:gd name="T8" fmla="*/ 0 w 1536"/>
                  <a:gd name="T9" fmla="*/ 1290 h 1308"/>
                  <a:gd name="T10" fmla="*/ 12 w 1536"/>
                  <a:gd name="T11" fmla="*/ 1308 h 1308"/>
                  <a:gd name="T12" fmla="*/ 0 60000 65536"/>
                  <a:gd name="T13" fmla="*/ 0 60000 65536"/>
                  <a:gd name="T14" fmla="*/ 0 60000 65536"/>
                  <a:gd name="T15" fmla="*/ 0 60000 65536"/>
                  <a:gd name="T16" fmla="*/ 0 60000 65536"/>
                  <a:gd name="T17" fmla="*/ 0 60000 65536"/>
                  <a:gd name="T18" fmla="*/ 0 w 1536"/>
                  <a:gd name="T19" fmla="*/ 0 h 1308"/>
                  <a:gd name="T20" fmla="*/ 1536 w 1536"/>
                  <a:gd name="T21" fmla="*/ 1308 h 1308"/>
                </a:gdLst>
                <a:ahLst/>
                <a:cxnLst>
                  <a:cxn ang="T12">
                    <a:pos x="T0" y="T1"/>
                  </a:cxn>
                  <a:cxn ang="T13">
                    <a:pos x="T2" y="T3"/>
                  </a:cxn>
                  <a:cxn ang="T14">
                    <a:pos x="T4" y="T5"/>
                  </a:cxn>
                  <a:cxn ang="T15">
                    <a:pos x="T6" y="T7"/>
                  </a:cxn>
                  <a:cxn ang="T16">
                    <a:pos x="T8" y="T9"/>
                  </a:cxn>
                  <a:cxn ang="T17">
                    <a:pos x="T10" y="T11"/>
                  </a:cxn>
                </a:cxnLst>
                <a:rect l="T18" t="T19" r="T20" b="T21"/>
                <a:pathLst>
                  <a:path w="1536" h="1308">
                    <a:moveTo>
                      <a:pt x="1536" y="138"/>
                    </a:moveTo>
                    <a:lnTo>
                      <a:pt x="738" y="132"/>
                    </a:lnTo>
                    <a:lnTo>
                      <a:pt x="582" y="12"/>
                    </a:lnTo>
                    <a:lnTo>
                      <a:pt x="0" y="0"/>
                    </a:lnTo>
                    <a:lnTo>
                      <a:pt x="0" y="1290"/>
                    </a:lnTo>
                    <a:lnTo>
                      <a:pt x="12" y="1308"/>
                    </a:lnTo>
                  </a:path>
                </a:pathLst>
              </a:custGeom>
              <a:noFill/>
              <a:ln w="28575">
                <a:solidFill>
                  <a:srgbClr val="990099"/>
                </a:solidFill>
                <a:round/>
                <a:headEnd/>
                <a:tailEnd type="none" w="sm" len="lg"/>
              </a:ln>
            </p:spPr>
            <p:txBody>
              <a:bodyPr wrap="none" anchor="ctr"/>
              <a:lstStyle/>
              <a:p>
                <a:endParaRPr lang="zh-CN" altLang="en-US"/>
              </a:p>
            </p:txBody>
          </p:sp>
          <p:sp>
            <p:nvSpPr>
              <p:cNvPr id="66609" name="Line 36"/>
              <p:cNvSpPr>
                <a:spLocks noChangeShapeType="1"/>
              </p:cNvSpPr>
              <p:nvPr/>
            </p:nvSpPr>
            <p:spPr bwMode="auto">
              <a:xfrm flipH="1">
                <a:off x="3984" y="2541"/>
                <a:ext cx="164" cy="0"/>
              </a:xfrm>
              <a:prstGeom prst="line">
                <a:avLst/>
              </a:prstGeom>
              <a:noFill/>
              <a:ln w="38100">
                <a:solidFill>
                  <a:srgbClr val="990099"/>
                </a:solidFill>
                <a:round/>
                <a:headEnd/>
                <a:tailEnd type="triangle" w="sm" len="lg"/>
              </a:ln>
            </p:spPr>
            <p:txBody>
              <a:bodyPr wrap="none" anchor="ctr"/>
              <a:lstStyle/>
              <a:p>
                <a:endParaRPr lang="zh-CN" altLang="en-US"/>
              </a:p>
            </p:txBody>
          </p:sp>
          <p:sp>
            <p:nvSpPr>
              <p:cNvPr id="66610" name="Line 37"/>
              <p:cNvSpPr>
                <a:spLocks noChangeShapeType="1"/>
              </p:cNvSpPr>
              <p:nvPr/>
            </p:nvSpPr>
            <p:spPr bwMode="auto">
              <a:xfrm flipH="1">
                <a:off x="3081" y="2412"/>
                <a:ext cx="109" cy="0"/>
              </a:xfrm>
              <a:prstGeom prst="line">
                <a:avLst/>
              </a:prstGeom>
              <a:noFill/>
              <a:ln w="38100">
                <a:solidFill>
                  <a:srgbClr val="990099"/>
                </a:solidFill>
                <a:round/>
                <a:headEnd/>
                <a:tailEnd type="triangle" w="sm" len="lg"/>
              </a:ln>
            </p:spPr>
            <p:txBody>
              <a:bodyPr wrap="none" anchor="ctr"/>
              <a:lstStyle/>
              <a:p>
                <a:endParaRPr lang="zh-CN" altLang="en-US"/>
              </a:p>
            </p:txBody>
          </p:sp>
        </p:grpSp>
        <p:sp>
          <p:nvSpPr>
            <p:cNvPr id="66607" name="Line 38"/>
            <p:cNvSpPr>
              <a:spLocks noChangeShapeType="1"/>
            </p:cNvSpPr>
            <p:nvPr/>
          </p:nvSpPr>
          <p:spPr bwMode="auto">
            <a:xfrm>
              <a:off x="2817" y="3638"/>
              <a:ext cx="0" cy="202"/>
            </a:xfrm>
            <a:prstGeom prst="line">
              <a:avLst/>
            </a:prstGeom>
            <a:noFill/>
            <a:ln w="38100">
              <a:solidFill>
                <a:srgbClr val="990099"/>
              </a:solidFill>
              <a:round/>
              <a:headEnd/>
              <a:tailEnd type="triangle" w="sm" len="lg"/>
            </a:ln>
          </p:spPr>
          <p:txBody>
            <a:bodyPr wrap="none"/>
            <a:lstStyle/>
            <a:p>
              <a:endParaRPr lang="zh-CN" altLang="en-US"/>
            </a:p>
          </p:txBody>
        </p:sp>
      </p:grpSp>
      <p:grpSp>
        <p:nvGrpSpPr>
          <p:cNvPr id="9" name="Group 39"/>
          <p:cNvGrpSpPr>
            <a:grpSpLocks/>
          </p:cNvGrpSpPr>
          <p:nvPr/>
        </p:nvGrpSpPr>
        <p:grpSpPr bwMode="auto">
          <a:xfrm>
            <a:off x="4591050" y="1930400"/>
            <a:ext cx="144463" cy="3886200"/>
            <a:chOff x="2628" y="1230"/>
            <a:chExt cx="92" cy="2595"/>
          </a:xfrm>
        </p:grpSpPr>
        <p:grpSp>
          <p:nvGrpSpPr>
            <p:cNvPr id="10" name="Group 40"/>
            <p:cNvGrpSpPr>
              <a:grpSpLocks/>
            </p:cNvGrpSpPr>
            <p:nvPr/>
          </p:nvGrpSpPr>
          <p:grpSpPr bwMode="auto">
            <a:xfrm>
              <a:off x="2628" y="1230"/>
              <a:ext cx="90" cy="2532"/>
              <a:chOff x="2628" y="1230"/>
              <a:chExt cx="90" cy="2532"/>
            </a:xfrm>
          </p:grpSpPr>
          <p:sp>
            <p:nvSpPr>
              <p:cNvPr id="66604" name="Freeform 41"/>
              <p:cNvSpPr>
                <a:spLocks/>
              </p:cNvSpPr>
              <p:nvPr/>
            </p:nvSpPr>
            <p:spPr bwMode="auto">
              <a:xfrm>
                <a:off x="2628" y="1230"/>
                <a:ext cx="90" cy="2532"/>
              </a:xfrm>
              <a:custGeom>
                <a:avLst/>
                <a:gdLst>
                  <a:gd name="T0" fmla="*/ 0 w 90"/>
                  <a:gd name="T1" fmla="*/ 0 h 2532"/>
                  <a:gd name="T2" fmla="*/ 0 w 90"/>
                  <a:gd name="T3" fmla="*/ 1062 h 2532"/>
                  <a:gd name="T4" fmla="*/ 90 w 90"/>
                  <a:gd name="T5" fmla="*/ 1236 h 2532"/>
                  <a:gd name="T6" fmla="*/ 90 w 90"/>
                  <a:gd name="T7" fmla="*/ 2532 h 2532"/>
                  <a:gd name="T8" fmla="*/ 0 60000 65536"/>
                  <a:gd name="T9" fmla="*/ 0 60000 65536"/>
                  <a:gd name="T10" fmla="*/ 0 60000 65536"/>
                  <a:gd name="T11" fmla="*/ 0 60000 65536"/>
                  <a:gd name="T12" fmla="*/ 0 w 90"/>
                  <a:gd name="T13" fmla="*/ 0 h 2532"/>
                  <a:gd name="T14" fmla="*/ 90 w 90"/>
                  <a:gd name="T15" fmla="*/ 2532 h 2532"/>
                </a:gdLst>
                <a:ahLst/>
                <a:cxnLst>
                  <a:cxn ang="T8">
                    <a:pos x="T0" y="T1"/>
                  </a:cxn>
                  <a:cxn ang="T9">
                    <a:pos x="T2" y="T3"/>
                  </a:cxn>
                  <a:cxn ang="T10">
                    <a:pos x="T4" y="T5"/>
                  </a:cxn>
                  <a:cxn ang="T11">
                    <a:pos x="T6" y="T7"/>
                  </a:cxn>
                </a:cxnLst>
                <a:rect l="T12" t="T13" r="T14" b="T15"/>
                <a:pathLst>
                  <a:path w="90" h="2532">
                    <a:moveTo>
                      <a:pt x="0" y="0"/>
                    </a:moveTo>
                    <a:lnTo>
                      <a:pt x="0" y="1062"/>
                    </a:lnTo>
                    <a:lnTo>
                      <a:pt x="90" y="1236"/>
                    </a:lnTo>
                    <a:lnTo>
                      <a:pt x="90" y="2532"/>
                    </a:lnTo>
                  </a:path>
                </a:pathLst>
              </a:custGeom>
              <a:noFill/>
              <a:ln w="28575">
                <a:solidFill>
                  <a:srgbClr val="DC8300"/>
                </a:solidFill>
                <a:round/>
                <a:headEnd/>
                <a:tailEnd type="none" w="sm" len="lg"/>
              </a:ln>
            </p:spPr>
            <p:txBody>
              <a:bodyPr wrap="none" anchor="ctr"/>
              <a:lstStyle/>
              <a:p>
                <a:endParaRPr lang="zh-CN" altLang="en-US"/>
              </a:p>
            </p:txBody>
          </p:sp>
          <p:sp>
            <p:nvSpPr>
              <p:cNvPr id="66605" name="Line 42"/>
              <p:cNvSpPr>
                <a:spLocks noChangeShapeType="1"/>
              </p:cNvSpPr>
              <p:nvPr/>
            </p:nvSpPr>
            <p:spPr bwMode="auto">
              <a:xfrm>
                <a:off x="2629" y="1536"/>
                <a:ext cx="0" cy="82"/>
              </a:xfrm>
              <a:prstGeom prst="line">
                <a:avLst/>
              </a:prstGeom>
              <a:noFill/>
              <a:ln w="38100">
                <a:solidFill>
                  <a:srgbClr val="DC8300"/>
                </a:solidFill>
                <a:round/>
                <a:headEnd/>
                <a:tailEnd type="triangle" w="sm" len="lg"/>
              </a:ln>
            </p:spPr>
            <p:txBody>
              <a:bodyPr wrap="none" anchor="ctr"/>
              <a:lstStyle/>
              <a:p>
                <a:endParaRPr lang="zh-CN" altLang="en-US"/>
              </a:p>
            </p:txBody>
          </p:sp>
        </p:grpSp>
        <p:sp>
          <p:nvSpPr>
            <p:cNvPr id="66603" name="Line 43"/>
            <p:cNvSpPr>
              <a:spLocks noChangeShapeType="1"/>
            </p:cNvSpPr>
            <p:nvPr/>
          </p:nvSpPr>
          <p:spPr bwMode="auto">
            <a:xfrm>
              <a:off x="2720" y="3670"/>
              <a:ext cx="0" cy="155"/>
            </a:xfrm>
            <a:prstGeom prst="line">
              <a:avLst/>
            </a:prstGeom>
            <a:noFill/>
            <a:ln w="38100">
              <a:solidFill>
                <a:srgbClr val="DC8300"/>
              </a:solidFill>
              <a:round/>
              <a:headEnd/>
              <a:tailEnd type="triangle" w="sm" len="lg"/>
            </a:ln>
          </p:spPr>
          <p:txBody>
            <a:bodyPr wrap="none"/>
            <a:lstStyle/>
            <a:p>
              <a:endParaRPr lang="zh-CN" altLang="en-US"/>
            </a:p>
          </p:txBody>
        </p:sp>
      </p:grpSp>
      <p:graphicFrame>
        <p:nvGraphicFramePr>
          <p:cNvPr id="66563" name="Object 44"/>
          <p:cNvGraphicFramePr>
            <a:graphicFrameLocks noChangeAspect="1"/>
          </p:cNvGraphicFramePr>
          <p:nvPr/>
        </p:nvGraphicFramePr>
        <p:xfrm>
          <a:off x="3411538" y="4257675"/>
          <a:ext cx="669925" cy="638175"/>
        </p:xfrm>
        <a:graphic>
          <a:graphicData uri="http://schemas.openxmlformats.org/presentationml/2006/ole">
            <p:oleObj spid="_x0000_s81923" name="Equation" r:id="rId6" imgW="203040" imgH="215640" progId="">
              <p:embed/>
            </p:oleObj>
          </a:graphicData>
        </a:graphic>
      </p:graphicFrame>
      <p:graphicFrame>
        <p:nvGraphicFramePr>
          <p:cNvPr id="66564" name="Object 45"/>
          <p:cNvGraphicFramePr>
            <a:graphicFrameLocks noChangeAspect="1"/>
          </p:cNvGraphicFramePr>
          <p:nvPr/>
        </p:nvGraphicFramePr>
        <p:xfrm>
          <a:off x="5514975" y="4257675"/>
          <a:ext cx="679450" cy="601663"/>
        </p:xfrm>
        <a:graphic>
          <a:graphicData uri="http://schemas.openxmlformats.org/presentationml/2006/ole">
            <p:oleObj spid="_x0000_s81924" name="Equation" r:id="rId7" imgW="215640" imgH="215640" progId="">
              <p:embed/>
            </p:oleObj>
          </a:graphicData>
        </a:graphic>
      </p:graphicFrame>
      <p:sp>
        <p:nvSpPr>
          <p:cNvPr id="66583" name="Rectangle 48"/>
          <p:cNvSpPr>
            <a:spLocks noChangeArrowheads="1"/>
          </p:cNvSpPr>
          <p:nvPr/>
        </p:nvSpPr>
        <p:spPr bwMode="auto">
          <a:xfrm rot="-2700000">
            <a:off x="3714750" y="3638550"/>
            <a:ext cx="1614488" cy="287338"/>
          </a:xfrm>
          <a:prstGeom prst="rect">
            <a:avLst/>
          </a:prstGeom>
          <a:solidFill>
            <a:srgbClr val="00FFCC">
              <a:alpha val="50195"/>
            </a:srgbClr>
          </a:solidFill>
          <a:ln w="19050">
            <a:solidFill>
              <a:schemeClr val="tx1"/>
            </a:solidFill>
            <a:miter lim="800000"/>
            <a:headEnd/>
            <a:tailEnd/>
          </a:ln>
        </p:spPr>
        <p:txBody>
          <a:bodyPr wrap="none" anchor="ctr"/>
          <a:lstStyle/>
          <a:p>
            <a:endParaRPr lang="zh-CN" altLang="en-US"/>
          </a:p>
        </p:txBody>
      </p:sp>
      <p:sp>
        <p:nvSpPr>
          <p:cNvPr id="66584" name="Rectangle 49"/>
          <p:cNvSpPr>
            <a:spLocks noChangeArrowheads="1"/>
          </p:cNvSpPr>
          <p:nvPr/>
        </p:nvSpPr>
        <p:spPr bwMode="auto">
          <a:xfrm rot="-2700000">
            <a:off x="5103813" y="3702050"/>
            <a:ext cx="1506537" cy="288925"/>
          </a:xfrm>
          <a:prstGeom prst="rect">
            <a:avLst/>
          </a:prstGeom>
          <a:solidFill>
            <a:srgbClr val="00FFCC">
              <a:alpha val="50195"/>
            </a:srgbClr>
          </a:solidFill>
          <a:ln w="19050">
            <a:solidFill>
              <a:schemeClr val="tx1"/>
            </a:solidFill>
            <a:miter lim="800000"/>
            <a:headEnd/>
            <a:tailEnd/>
          </a:ln>
        </p:spPr>
        <p:txBody>
          <a:bodyPr wrap="none" anchor="ctr"/>
          <a:lstStyle/>
          <a:p>
            <a:endParaRPr lang="zh-CN" altLang="en-US"/>
          </a:p>
        </p:txBody>
      </p:sp>
      <p:grpSp>
        <p:nvGrpSpPr>
          <p:cNvPr id="11" name="Group 50"/>
          <p:cNvGrpSpPr>
            <a:grpSpLocks/>
          </p:cNvGrpSpPr>
          <p:nvPr/>
        </p:nvGrpSpPr>
        <p:grpSpPr bwMode="auto">
          <a:xfrm>
            <a:off x="7250113" y="3219450"/>
            <a:ext cx="255587" cy="1212850"/>
            <a:chOff x="4149" y="2005"/>
            <a:chExt cx="162" cy="809"/>
          </a:xfrm>
        </p:grpSpPr>
        <p:sp>
          <p:nvSpPr>
            <p:cNvPr id="66600" name="Rectangle 51"/>
            <p:cNvSpPr>
              <a:spLocks noChangeArrowheads="1"/>
            </p:cNvSpPr>
            <p:nvPr/>
          </p:nvSpPr>
          <p:spPr bwMode="auto">
            <a:xfrm>
              <a:off x="4149" y="2005"/>
              <a:ext cx="162" cy="806"/>
            </a:xfrm>
            <a:prstGeom prst="rect">
              <a:avLst/>
            </a:prstGeom>
            <a:solidFill>
              <a:srgbClr val="99FFFF"/>
            </a:solidFill>
            <a:ln w="12700">
              <a:solidFill>
                <a:schemeClr val="tx1"/>
              </a:solidFill>
              <a:miter lim="800000"/>
              <a:headEnd/>
              <a:tailEnd/>
            </a:ln>
          </p:spPr>
          <p:txBody>
            <a:bodyPr wrap="none" anchor="ctr"/>
            <a:lstStyle/>
            <a:p>
              <a:endParaRPr lang="zh-CN" altLang="en-US"/>
            </a:p>
          </p:txBody>
        </p:sp>
        <p:sp>
          <p:nvSpPr>
            <p:cNvPr id="66601" name="Line 52"/>
            <p:cNvSpPr>
              <a:spLocks noChangeShapeType="1"/>
            </p:cNvSpPr>
            <p:nvPr/>
          </p:nvSpPr>
          <p:spPr bwMode="auto">
            <a:xfrm>
              <a:off x="4149" y="2005"/>
              <a:ext cx="0" cy="809"/>
            </a:xfrm>
            <a:prstGeom prst="line">
              <a:avLst/>
            </a:prstGeom>
            <a:noFill/>
            <a:ln w="50800">
              <a:solidFill>
                <a:schemeClr val="tx2"/>
              </a:solidFill>
              <a:round/>
              <a:headEnd type="none" w="sm" len="sm"/>
              <a:tailEnd type="none" w="sm" len="lg"/>
            </a:ln>
          </p:spPr>
          <p:txBody>
            <a:bodyPr wrap="none" anchor="ctr"/>
            <a:lstStyle/>
            <a:p>
              <a:endParaRPr lang="zh-CN" altLang="en-US"/>
            </a:p>
          </p:txBody>
        </p:sp>
      </p:grpSp>
      <p:sp>
        <p:nvSpPr>
          <p:cNvPr id="17462" name="Text Box 54"/>
          <p:cNvSpPr txBox="1">
            <a:spLocks noChangeArrowheads="1"/>
          </p:cNvSpPr>
          <p:nvPr/>
        </p:nvSpPr>
        <p:spPr bwMode="auto">
          <a:xfrm>
            <a:off x="5410200" y="5376863"/>
            <a:ext cx="1584325" cy="519112"/>
          </a:xfrm>
          <a:prstGeom prst="rect">
            <a:avLst/>
          </a:prstGeom>
          <a:noFill/>
          <a:ln w="9525">
            <a:noFill/>
            <a:miter lim="800000"/>
            <a:headEnd/>
            <a:tailEnd/>
          </a:ln>
        </p:spPr>
        <p:txBody>
          <a:bodyPr>
            <a:spAutoFit/>
          </a:bodyPr>
          <a:lstStyle/>
          <a:p>
            <a:pPr>
              <a:spcBef>
                <a:spcPct val="50000"/>
              </a:spcBef>
            </a:pPr>
            <a:r>
              <a:rPr lang="zh-CN" altLang="en-US" sz="2800" b="1">
                <a:solidFill>
                  <a:srgbClr val="000000"/>
                </a:solidFill>
                <a:latin typeface="Times New Roman" pitchFamily="18" charset="0"/>
              </a:rPr>
              <a:t>光程差</a:t>
            </a:r>
          </a:p>
        </p:txBody>
      </p:sp>
      <p:graphicFrame>
        <p:nvGraphicFramePr>
          <p:cNvPr id="17463" name="Object 55"/>
          <p:cNvGraphicFramePr>
            <a:graphicFrameLocks noChangeAspect="1"/>
          </p:cNvGraphicFramePr>
          <p:nvPr/>
        </p:nvGraphicFramePr>
        <p:xfrm>
          <a:off x="6735763" y="5410200"/>
          <a:ext cx="1331912" cy="474663"/>
        </p:xfrm>
        <a:graphic>
          <a:graphicData uri="http://schemas.openxmlformats.org/presentationml/2006/ole">
            <p:oleObj spid="_x0000_s81925" name="Equation" r:id="rId8" imgW="469800" imgH="177480" progId="">
              <p:embed/>
            </p:oleObj>
          </a:graphicData>
        </a:graphic>
      </p:graphicFrame>
      <p:grpSp>
        <p:nvGrpSpPr>
          <p:cNvPr id="12" name="Group 56"/>
          <p:cNvGrpSpPr>
            <a:grpSpLocks/>
          </p:cNvGrpSpPr>
          <p:nvPr/>
        </p:nvGrpSpPr>
        <p:grpSpPr bwMode="auto">
          <a:xfrm>
            <a:off x="1514475" y="1055688"/>
            <a:ext cx="3867150" cy="549275"/>
            <a:chOff x="912" y="619"/>
            <a:chExt cx="2459" cy="367"/>
          </a:xfrm>
        </p:grpSpPr>
        <p:sp>
          <p:nvSpPr>
            <p:cNvPr id="17465" name="Text Box 57"/>
            <p:cNvSpPr txBox="1">
              <a:spLocks noChangeArrowheads="1"/>
            </p:cNvSpPr>
            <p:nvPr/>
          </p:nvSpPr>
          <p:spPr bwMode="auto">
            <a:xfrm>
              <a:off x="912" y="633"/>
              <a:ext cx="1392" cy="353"/>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p:spPr>
          <p:txBody>
            <a:bodyPr>
              <a:spAutoFit/>
            </a:bodyPr>
            <a:lstStyle/>
            <a:p>
              <a:pPr>
                <a:spcBef>
                  <a:spcPct val="50000"/>
                </a:spcBef>
                <a:defRPr/>
              </a:pPr>
              <a:r>
                <a:rPr lang="en-US" altLang="zh-CN" sz="2800" b="1">
                  <a:solidFill>
                    <a:srgbClr val="1C1C1C"/>
                  </a:solidFill>
                  <a:latin typeface="Times New Roman" pitchFamily="18" charset="0"/>
                </a:rPr>
                <a:t>       </a:t>
              </a:r>
              <a:r>
                <a:rPr lang="zh-CN" altLang="en-US" sz="2800" b="1">
                  <a:solidFill>
                    <a:srgbClr val="1C1C1C"/>
                  </a:solidFill>
                  <a:latin typeface="Times New Roman" pitchFamily="18" charset="0"/>
                </a:rPr>
                <a:t>的像</a:t>
              </a:r>
            </a:p>
          </p:txBody>
        </p:sp>
        <p:sp>
          <p:nvSpPr>
            <p:cNvPr id="66599" name="Rectangle 58"/>
            <p:cNvSpPr>
              <a:spLocks noChangeArrowheads="1"/>
            </p:cNvSpPr>
            <p:nvPr/>
          </p:nvSpPr>
          <p:spPr bwMode="auto">
            <a:xfrm>
              <a:off x="2363" y="680"/>
              <a:ext cx="1008" cy="192"/>
            </a:xfrm>
            <a:prstGeom prst="rect">
              <a:avLst/>
            </a:prstGeom>
            <a:solidFill>
              <a:srgbClr val="00FFFF">
                <a:alpha val="50195"/>
              </a:srgbClr>
            </a:solidFill>
            <a:ln w="28575">
              <a:solidFill>
                <a:schemeClr val="tx2"/>
              </a:solidFill>
              <a:prstDash val="dash"/>
              <a:miter lim="800000"/>
              <a:headEnd/>
              <a:tailEnd/>
            </a:ln>
          </p:spPr>
          <p:txBody>
            <a:bodyPr wrap="none" anchor="ctr"/>
            <a:lstStyle/>
            <a:p>
              <a:endParaRPr lang="zh-CN" altLang="en-US"/>
            </a:p>
          </p:txBody>
        </p:sp>
        <p:graphicFrame>
          <p:nvGraphicFramePr>
            <p:cNvPr id="66567" name="Object 59"/>
            <p:cNvGraphicFramePr>
              <a:graphicFrameLocks noChangeAspect="1"/>
            </p:cNvGraphicFramePr>
            <p:nvPr/>
          </p:nvGraphicFramePr>
          <p:xfrm>
            <a:off x="1872" y="619"/>
            <a:ext cx="384" cy="323"/>
          </p:xfrm>
          <a:graphic>
            <a:graphicData uri="http://schemas.openxmlformats.org/presentationml/2006/ole">
              <p:oleObj spid="_x0000_s81927" name="Equation" r:id="rId9" imgW="457200" imgH="368280" progId="">
                <p:embed/>
              </p:oleObj>
            </a:graphicData>
          </a:graphic>
        </p:graphicFrame>
        <p:graphicFrame>
          <p:nvGraphicFramePr>
            <p:cNvPr id="66568" name="Object 60"/>
            <p:cNvGraphicFramePr>
              <a:graphicFrameLocks noChangeAspect="1"/>
            </p:cNvGraphicFramePr>
            <p:nvPr/>
          </p:nvGraphicFramePr>
          <p:xfrm>
            <a:off x="960" y="624"/>
            <a:ext cx="374" cy="329"/>
          </p:xfrm>
          <a:graphic>
            <a:graphicData uri="http://schemas.openxmlformats.org/presentationml/2006/ole">
              <p:oleObj spid="_x0000_s81928" name="Equation" r:id="rId10" imgW="419040" imgH="368280" progId="">
                <p:embed/>
              </p:oleObj>
            </a:graphicData>
          </a:graphic>
        </p:graphicFrame>
      </p:grpSp>
      <p:grpSp>
        <p:nvGrpSpPr>
          <p:cNvPr id="13" name="Group 61"/>
          <p:cNvGrpSpPr>
            <a:grpSpLocks/>
          </p:cNvGrpSpPr>
          <p:nvPr/>
        </p:nvGrpSpPr>
        <p:grpSpPr bwMode="auto">
          <a:xfrm>
            <a:off x="4457700" y="1409700"/>
            <a:ext cx="2566988" cy="527050"/>
            <a:chOff x="2784" y="856"/>
            <a:chExt cx="1632" cy="352"/>
          </a:xfrm>
        </p:grpSpPr>
        <p:grpSp>
          <p:nvGrpSpPr>
            <p:cNvPr id="14" name="Group 62"/>
            <p:cNvGrpSpPr>
              <a:grpSpLocks/>
            </p:cNvGrpSpPr>
            <p:nvPr/>
          </p:nvGrpSpPr>
          <p:grpSpPr bwMode="auto">
            <a:xfrm>
              <a:off x="3408" y="856"/>
              <a:ext cx="1008" cy="352"/>
              <a:chOff x="2832" y="800"/>
              <a:chExt cx="1008" cy="352"/>
            </a:xfrm>
          </p:grpSpPr>
          <p:sp>
            <p:nvSpPr>
              <p:cNvPr id="66595" name="Line 63"/>
              <p:cNvSpPr>
                <a:spLocks noChangeShapeType="1"/>
              </p:cNvSpPr>
              <p:nvPr/>
            </p:nvSpPr>
            <p:spPr bwMode="auto">
              <a:xfrm>
                <a:off x="2832" y="816"/>
                <a:ext cx="960" cy="0"/>
              </a:xfrm>
              <a:prstGeom prst="line">
                <a:avLst/>
              </a:prstGeom>
              <a:noFill/>
              <a:ln w="28575">
                <a:solidFill>
                  <a:srgbClr val="0000FF"/>
                </a:solidFill>
                <a:prstDash val="dash"/>
                <a:round/>
                <a:headEnd/>
                <a:tailEnd/>
              </a:ln>
            </p:spPr>
            <p:txBody>
              <a:bodyPr wrap="none" anchor="ctr"/>
              <a:lstStyle/>
              <a:p>
                <a:endParaRPr lang="zh-CN" altLang="en-US"/>
              </a:p>
            </p:txBody>
          </p:sp>
          <p:sp>
            <p:nvSpPr>
              <p:cNvPr id="66596" name="Line 64"/>
              <p:cNvSpPr>
                <a:spLocks noChangeShapeType="1"/>
              </p:cNvSpPr>
              <p:nvPr/>
            </p:nvSpPr>
            <p:spPr bwMode="auto">
              <a:xfrm>
                <a:off x="2832" y="1138"/>
                <a:ext cx="960" cy="0"/>
              </a:xfrm>
              <a:prstGeom prst="line">
                <a:avLst/>
              </a:prstGeom>
              <a:noFill/>
              <a:ln w="28575">
                <a:solidFill>
                  <a:srgbClr val="0000FF"/>
                </a:solidFill>
                <a:prstDash val="dash"/>
                <a:round/>
                <a:headEnd/>
                <a:tailEnd/>
              </a:ln>
            </p:spPr>
            <p:txBody>
              <a:bodyPr wrap="none" anchor="ctr"/>
              <a:lstStyle/>
              <a:p>
                <a:endParaRPr lang="zh-CN" altLang="en-US"/>
              </a:p>
            </p:txBody>
          </p:sp>
          <p:sp>
            <p:nvSpPr>
              <p:cNvPr id="66597" name="Line 65"/>
              <p:cNvSpPr>
                <a:spLocks noChangeShapeType="1"/>
              </p:cNvSpPr>
              <p:nvPr/>
            </p:nvSpPr>
            <p:spPr bwMode="auto">
              <a:xfrm>
                <a:off x="3600" y="816"/>
                <a:ext cx="0" cy="336"/>
              </a:xfrm>
              <a:prstGeom prst="line">
                <a:avLst/>
              </a:prstGeom>
              <a:noFill/>
              <a:ln w="19050">
                <a:solidFill>
                  <a:srgbClr val="FF0066"/>
                </a:solidFill>
                <a:round/>
                <a:headEnd type="triangle" w="sm" len="lg"/>
                <a:tailEnd type="triangle" w="sm" len="lg"/>
              </a:ln>
            </p:spPr>
            <p:txBody>
              <a:bodyPr wrap="none" anchor="ctr"/>
              <a:lstStyle/>
              <a:p>
                <a:endParaRPr lang="zh-CN" altLang="en-US"/>
              </a:p>
            </p:txBody>
          </p:sp>
          <p:graphicFrame>
            <p:nvGraphicFramePr>
              <p:cNvPr id="66566" name="Object 66"/>
              <p:cNvGraphicFramePr>
                <a:graphicFrameLocks noChangeAspect="1"/>
              </p:cNvGraphicFramePr>
              <p:nvPr/>
            </p:nvGraphicFramePr>
            <p:xfrm>
              <a:off x="3612" y="800"/>
              <a:ext cx="228" cy="304"/>
            </p:xfrm>
            <a:graphic>
              <a:graphicData uri="http://schemas.openxmlformats.org/presentationml/2006/ole">
                <p:oleObj spid="_x0000_s81926" name="Equation" r:id="rId11" imgW="190440" imgH="253800" progId="">
                  <p:embed/>
                </p:oleObj>
              </a:graphicData>
            </a:graphic>
          </p:graphicFrame>
        </p:grpSp>
        <p:sp>
          <p:nvSpPr>
            <p:cNvPr id="66593" name="Line 67"/>
            <p:cNvSpPr>
              <a:spLocks noChangeShapeType="1"/>
            </p:cNvSpPr>
            <p:nvPr/>
          </p:nvSpPr>
          <p:spPr bwMode="auto">
            <a:xfrm flipV="1">
              <a:off x="2784" y="864"/>
              <a:ext cx="0" cy="336"/>
            </a:xfrm>
            <a:prstGeom prst="line">
              <a:avLst/>
            </a:prstGeom>
            <a:noFill/>
            <a:ln w="9525">
              <a:solidFill>
                <a:srgbClr val="990099"/>
              </a:solidFill>
              <a:prstDash val="dash"/>
              <a:round/>
              <a:headEnd/>
              <a:tailEnd/>
            </a:ln>
          </p:spPr>
          <p:txBody>
            <a:bodyPr wrap="none"/>
            <a:lstStyle/>
            <a:p>
              <a:endParaRPr lang="zh-CN" altLang="en-US"/>
            </a:p>
          </p:txBody>
        </p:sp>
        <p:sp>
          <p:nvSpPr>
            <p:cNvPr id="66594" name="Line 68"/>
            <p:cNvSpPr>
              <a:spLocks noChangeShapeType="1"/>
            </p:cNvSpPr>
            <p:nvPr/>
          </p:nvSpPr>
          <p:spPr bwMode="auto">
            <a:xfrm flipV="1">
              <a:off x="2856" y="864"/>
              <a:ext cx="0" cy="336"/>
            </a:xfrm>
            <a:prstGeom prst="line">
              <a:avLst/>
            </a:prstGeom>
            <a:noFill/>
            <a:ln w="9525">
              <a:solidFill>
                <a:srgbClr val="990099"/>
              </a:solidFill>
              <a:prstDash val="dash"/>
              <a:round/>
              <a:headEnd/>
              <a:tailEnd/>
            </a:ln>
          </p:spPr>
          <p:txBody>
            <a:bodyPr wrap="none"/>
            <a:lstStyle/>
            <a:p>
              <a:endParaRPr lang="zh-CN" altLang="en-US"/>
            </a:p>
          </p:txBody>
        </p:sp>
      </p:grpSp>
      <p:sp>
        <p:nvSpPr>
          <p:cNvPr id="66589" name="Line 71"/>
          <p:cNvSpPr>
            <a:spLocks noChangeShapeType="1"/>
          </p:cNvSpPr>
          <p:nvPr/>
        </p:nvSpPr>
        <p:spPr bwMode="auto">
          <a:xfrm rot="21139151" flipV="1">
            <a:off x="3986213" y="3373438"/>
            <a:ext cx="1314450" cy="993775"/>
          </a:xfrm>
          <a:prstGeom prst="line">
            <a:avLst/>
          </a:prstGeom>
          <a:noFill/>
          <a:ln w="38100">
            <a:solidFill>
              <a:srgbClr val="0066FF"/>
            </a:solidFill>
            <a:round/>
            <a:headEnd/>
            <a:tailEnd type="none" w="sm" len="lg"/>
          </a:ln>
        </p:spPr>
        <p:txBody>
          <a:bodyPr wrap="none" anchor="ctr"/>
          <a:lstStyle/>
          <a:p>
            <a:endParaRPr lang="zh-CN" altLang="en-US"/>
          </a:p>
        </p:txBody>
      </p:sp>
      <p:sp>
        <p:nvSpPr>
          <p:cNvPr id="67" name="Oval 20"/>
          <p:cNvSpPr>
            <a:spLocks noChangeArrowheads="1"/>
          </p:cNvSpPr>
          <p:nvPr/>
        </p:nvSpPr>
        <p:spPr bwMode="auto">
          <a:xfrm>
            <a:off x="4267200" y="609600"/>
            <a:ext cx="45529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66591" name="Rectangle 23"/>
          <p:cNvSpPr>
            <a:spLocks noChangeArrowheads="1"/>
          </p:cNvSpPr>
          <p:nvPr/>
        </p:nvSpPr>
        <p:spPr bwMode="auto">
          <a:xfrm>
            <a:off x="4953000" y="65088"/>
            <a:ext cx="41910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11-5 </a:t>
            </a:r>
            <a:r>
              <a:rPr kumimoji="1" lang="zh-CN" altLang="en-US" sz="2800" b="1">
                <a:solidFill>
                  <a:srgbClr val="000066"/>
                </a:solidFill>
                <a:latin typeface="楷体_GB2312" pitchFamily="49" charset="-122"/>
                <a:ea typeface="楷体_GB2312" pitchFamily="49" charset="-122"/>
              </a:rPr>
              <a:t>迈克耳孙干涉仪</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17416"/>
                                        </p:tgtEl>
                                        <p:attrNameLst>
                                          <p:attrName>style.visibility</p:attrName>
                                        </p:attrNameLst>
                                      </p:cBhvr>
                                      <p:to>
                                        <p:strVal val="visible"/>
                                      </p:to>
                                    </p:set>
                                    <p:animEffect transition="in" filter="blinds(vertical)">
                                      <p:cBhvr>
                                        <p:cTn id="7" dur="500"/>
                                        <p:tgtEl>
                                          <p:spTgt spid="1741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ox(i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7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strVal val="2/3*#ppt_w"/>
                                          </p:val>
                                        </p:tav>
                                        <p:tav tm="100000">
                                          <p:val>
                                            <p:strVal val="#ppt_w"/>
                                          </p:val>
                                        </p:tav>
                                      </p:tavLst>
                                    </p:anim>
                                    <p:anim calcmode="lin" valueType="num">
                                      <p:cBhvr>
                                        <p:cTn id="18" dur="500" fill="hold"/>
                                        <p:tgtEl>
                                          <p:spTgt spid="13"/>
                                        </p:tgtEl>
                                        <p:attrNameLst>
                                          <p:attrName>ppt_h</p:attrName>
                                        </p:attrNameLst>
                                      </p:cBhvr>
                                      <p:tavLst>
                                        <p:tav tm="0">
                                          <p:val>
                                            <p:strVal val="2/3*#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4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4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6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灯片编号占位符 3"/>
          <p:cNvSpPr>
            <a:spLocks noGrp="1"/>
          </p:cNvSpPr>
          <p:nvPr>
            <p:ph type="sldNum" sz="quarter" idx="10"/>
          </p:nvPr>
        </p:nvSpPr>
        <p:spPr>
          <a:noFill/>
        </p:spPr>
        <p:txBody>
          <a:bodyPr/>
          <a:lstStyle/>
          <a:p>
            <a:fld id="{95FBBB15-D71D-4BA8-9ABB-F36DF0155B52}" type="slidenum">
              <a:rPr lang="en-US" altLang="zh-CN" smtClean="0"/>
              <a:pPr/>
              <a:t>91</a:t>
            </a:fld>
            <a:endParaRPr lang="en-US" altLang="zh-CN" smtClean="0"/>
          </a:p>
        </p:txBody>
      </p:sp>
      <p:pic>
        <p:nvPicPr>
          <p:cNvPr id="45058" name="Picture 2" descr="17-n4"/>
          <p:cNvPicPr>
            <a:picLocks noChangeAspect="1" noChangeArrowheads="1"/>
          </p:cNvPicPr>
          <p:nvPr/>
        </p:nvPicPr>
        <p:blipFill>
          <a:blip r:embed="rId2" cstate="print"/>
          <a:srcRect/>
          <a:stretch>
            <a:fillRect/>
          </a:stretch>
        </p:blipFill>
        <p:spPr bwMode="auto">
          <a:xfrm>
            <a:off x="228600" y="274638"/>
            <a:ext cx="8686800" cy="6338887"/>
          </a:xfrm>
          <a:prstGeom prst="rect">
            <a:avLst/>
          </a:prstGeom>
          <a:noFill/>
          <a:ln w="9525">
            <a:noFill/>
            <a:miter lim="800000"/>
            <a:headEnd/>
            <a:tailEnd/>
          </a:ln>
        </p:spPr>
      </p:pic>
      <p:sp>
        <p:nvSpPr>
          <p:cNvPr id="4" name="Oval 20"/>
          <p:cNvSpPr>
            <a:spLocks noChangeArrowheads="1"/>
          </p:cNvSpPr>
          <p:nvPr/>
        </p:nvSpPr>
        <p:spPr bwMode="auto">
          <a:xfrm>
            <a:off x="4267200" y="609600"/>
            <a:ext cx="45529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07877" name="Rectangle 23"/>
          <p:cNvSpPr>
            <a:spLocks noChangeArrowheads="1"/>
          </p:cNvSpPr>
          <p:nvPr/>
        </p:nvSpPr>
        <p:spPr bwMode="auto">
          <a:xfrm>
            <a:off x="4953000" y="65088"/>
            <a:ext cx="41910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11-5 </a:t>
            </a:r>
            <a:r>
              <a:rPr kumimoji="1" lang="zh-CN" altLang="en-US" sz="2800" b="1">
                <a:solidFill>
                  <a:srgbClr val="000066"/>
                </a:solidFill>
                <a:latin typeface="楷体_GB2312" pitchFamily="49" charset="-122"/>
                <a:ea typeface="楷体_GB2312" pitchFamily="49" charset="-122"/>
              </a:rPr>
              <a:t>迈克耳孙干涉仪</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45058"/>
                                        </p:tgtEl>
                                        <p:attrNameLst>
                                          <p:attrName>style.visibility</p:attrName>
                                        </p:attrNameLst>
                                      </p:cBhvr>
                                      <p:to>
                                        <p:strVal val="visible"/>
                                      </p:to>
                                    </p:set>
                                    <p:anim calcmode="lin" valueType="num">
                                      <p:cBhvr>
                                        <p:cTn id="7" dur="500" fill="hold"/>
                                        <p:tgtEl>
                                          <p:spTgt spid="45058"/>
                                        </p:tgtEl>
                                        <p:attrNameLst>
                                          <p:attrName>ppt_w</p:attrName>
                                        </p:attrNameLst>
                                      </p:cBhvr>
                                      <p:tavLst>
                                        <p:tav tm="0">
                                          <p:val>
                                            <p:fltVal val="0"/>
                                          </p:val>
                                        </p:tav>
                                        <p:tav tm="100000">
                                          <p:val>
                                            <p:strVal val="#ppt_w"/>
                                          </p:val>
                                        </p:tav>
                                      </p:tavLst>
                                    </p:anim>
                                    <p:anim calcmode="lin" valueType="num">
                                      <p:cBhvr>
                                        <p:cTn id="8" dur="500" fill="hold"/>
                                        <p:tgtEl>
                                          <p:spTgt spid="4505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3" name="灯片编号占位符 1"/>
          <p:cNvSpPr>
            <a:spLocks noGrp="1"/>
          </p:cNvSpPr>
          <p:nvPr>
            <p:ph type="sldNum" sz="quarter" idx="10"/>
          </p:nvPr>
        </p:nvSpPr>
        <p:spPr>
          <a:noFill/>
        </p:spPr>
        <p:txBody>
          <a:bodyPr/>
          <a:lstStyle/>
          <a:p>
            <a:fld id="{A73D725C-684D-4B7F-8832-2CF3618462C4}" type="slidenum">
              <a:rPr lang="en-US" altLang="zh-CN" smtClean="0"/>
              <a:pPr/>
              <a:t>92</a:t>
            </a:fld>
            <a:endParaRPr lang="en-US" altLang="zh-CN" smtClean="0"/>
          </a:p>
        </p:txBody>
      </p:sp>
      <p:sp>
        <p:nvSpPr>
          <p:cNvPr id="67594" name="Rectangle 2"/>
          <p:cNvSpPr>
            <a:spLocks noChangeArrowheads="1"/>
          </p:cNvSpPr>
          <p:nvPr/>
        </p:nvSpPr>
        <p:spPr bwMode="auto">
          <a:xfrm>
            <a:off x="609600" y="1066800"/>
            <a:ext cx="7848600" cy="5029200"/>
          </a:xfrm>
          <a:prstGeom prst="rect">
            <a:avLst/>
          </a:prstGeom>
          <a:solidFill>
            <a:schemeClr val="bg1"/>
          </a:solidFill>
          <a:ln w="9525">
            <a:solidFill>
              <a:schemeClr val="tx2"/>
            </a:solidFill>
            <a:miter lim="800000"/>
            <a:headEnd/>
            <a:tailEnd/>
          </a:ln>
        </p:spPr>
        <p:txBody>
          <a:bodyPr wrap="none" anchor="ctr"/>
          <a:lstStyle/>
          <a:p>
            <a:endParaRPr lang="zh-CN" altLang="en-US"/>
          </a:p>
        </p:txBody>
      </p:sp>
      <p:grpSp>
        <p:nvGrpSpPr>
          <p:cNvPr id="2" name="Group 3"/>
          <p:cNvGrpSpPr>
            <a:grpSpLocks/>
          </p:cNvGrpSpPr>
          <p:nvPr/>
        </p:nvGrpSpPr>
        <p:grpSpPr bwMode="auto">
          <a:xfrm>
            <a:off x="5410200" y="1066800"/>
            <a:ext cx="3048000" cy="1371600"/>
            <a:chOff x="3504" y="576"/>
            <a:chExt cx="1920" cy="895"/>
          </a:xfrm>
        </p:grpSpPr>
        <p:sp>
          <p:nvSpPr>
            <p:cNvPr id="67646" name="Rectangle 4"/>
            <p:cNvSpPr>
              <a:spLocks noChangeArrowheads="1"/>
            </p:cNvSpPr>
            <p:nvPr/>
          </p:nvSpPr>
          <p:spPr bwMode="auto">
            <a:xfrm>
              <a:off x="3504" y="576"/>
              <a:ext cx="1920" cy="864"/>
            </a:xfrm>
            <a:prstGeom prst="rect">
              <a:avLst/>
            </a:prstGeom>
            <a:gradFill rotWithShape="0">
              <a:gsLst>
                <a:gs pos="0">
                  <a:srgbClr val="FFFFFF"/>
                </a:gs>
                <a:gs pos="100000">
                  <a:schemeClr val="accent1"/>
                </a:gs>
              </a:gsLst>
              <a:lin ang="5400000" scaled="1"/>
            </a:gradFill>
            <a:ln w="9525">
              <a:solidFill>
                <a:schemeClr val="tx1"/>
              </a:solidFill>
              <a:miter lim="800000"/>
              <a:headEnd/>
              <a:tailEnd/>
            </a:ln>
          </p:spPr>
          <p:txBody>
            <a:bodyPr wrap="none" anchor="ctr"/>
            <a:lstStyle/>
            <a:p>
              <a:endParaRPr lang="zh-CN" altLang="en-US"/>
            </a:p>
          </p:txBody>
        </p:sp>
        <p:sp>
          <p:nvSpPr>
            <p:cNvPr id="67647" name="Text Box 5"/>
            <p:cNvSpPr txBox="1">
              <a:spLocks noChangeArrowheads="1"/>
            </p:cNvSpPr>
            <p:nvPr/>
          </p:nvSpPr>
          <p:spPr bwMode="auto">
            <a:xfrm>
              <a:off x="3553" y="576"/>
              <a:ext cx="1871" cy="895"/>
            </a:xfrm>
            <a:prstGeom prst="rect">
              <a:avLst/>
            </a:prstGeom>
            <a:noFill/>
            <a:ln w="9525">
              <a:noFill/>
              <a:miter lim="800000"/>
              <a:headEnd/>
              <a:tailEnd/>
            </a:ln>
          </p:spPr>
          <p:txBody>
            <a:bodyPr>
              <a:spAutoFit/>
            </a:bodyPr>
            <a:lstStyle/>
            <a:p>
              <a:pPr>
                <a:spcBef>
                  <a:spcPct val="50000"/>
                </a:spcBef>
              </a:pPr>
              <a:r>
                <a:rPr lang="zh-CN" altLang="en-US" sz="2800" b="1">
                  <a:solidFill>
                    <a:srgbClr val="000000"/>
                  </a:solidFill>
                </a:rPr>
                <a:t>当     不垂直于       时，可形成劈尖型等厚干涉条纹</a:t>
              </a:r>
              <a:r>
                <a:rPr lang="en-US" altLang="zh-CN" sz="2800" b="1">
                  <a:solidFill>
                    <a:srgbClr val="000000"/>
                  </a:solidFill>
                  <a:latin typeface="Times New Roman" pitchFamily="18" charset="0"/>
                </a:rPr>
                <a:t>.</a:t>
              </a:r>
            </a:p>
          </p:txBody>
        </p:sp>
        <p:graphicFrame>
          <p:nvGraphicFramePr>
            <p:cNvPr id="67591" name="Object 6"/>
            <p:cNvGraphicFramePr>
              <a:graphicFrameLocks noChangeAspect="1"/>
            </p:cNvGraphicFramePr>
            <p:nvPr/>
          </p:nvGraphicFramePr>
          <p:xfrm>
            <a:off x="3840" y="589"/>
            <a:ext cx="336" cy="323"/>
          </p:xfrm>
          <a:graphic>
            <a:graphicData uri="http://schemas.openxmlformats.org/presentationml/2006/ole">
              <p:oleObj spid="_x0000_s82951" name="Equation" r:id="rId3" imgW="330120" imgH="317160" progId="">
                <p:embed/>
              </p:oleObj>
            </a:graphicData>
          </a:graphic>
        </p:graphicFrame>
        <p:graphicFrame>
          <p:nvGraphicFramePr>
            <p:cNvPr id="67592" name="Object 7"/>
            <p:cNvGraphicFramePr>
              <a:graphicFrameLocks noChangeAspect="1"/>
            </p:cNvGraphicFramePr>
            <p:nvPr/>
          </p:nvGraphicFramePr>
          <p:xfrm>
            <a:off x="5005" y="576"/>
            <a:ext cx="323" cy="336"/>
          </p:xfrm>
          <a:graphic>
            <a:graphicData uri="http://schemas.openxmlformats.org/presentationml/2006/ole">
              <p:oleObj spid="_x0000_s82952" name="Equation" r:id="rId4" imgW="355320" imgH="317160" progId="">
                <p:embed/>
              </p:oleObj>
            </a:graphicData>
          </a:graphic>
        </p:graphicFrame>
      </p:grpSp>
      <p:grpSp>
        <p:nvGrpSpPr>
          <p:cNvPr id="3" name="Group 63"/>
          <p:cNvGrpSpPr>
            <a:grpSpLocks/>
          </p:cNvGrpSpPr>
          <p:nvPr/>
        </p:nvGrpSpPr>
        <p:grpSpPr bwMode="auto">
          <a:xfrm>
            <a:off x="7358063" y="2986088"/>
            <a:ext cx="642937" cy="1800225"/>
            <a:chOff x="4683" y="1881"/>
            <a:chExt cx="405" cy="1134"/>
          </a:xfrm>
        </p:grpSpPr>
        <p:sp>
          <p:nvSpPr>
            <p:cNvPr id="67645" name="Rectangle 9"/>
            <p:cNvSpPr>
              <a:spLocks noChangeArrowheads="1"/>
            </p:cNvSpPr>
            <p:nvPr/>
          </p:nvSpPr>
          <p:spPr bwMode="auto">
            <a:xfrm>
              <a:off x="4683" y="1881"/>
              <a:ext cx="324" cy="1134"/>
            </a:xfrm>
            <a:prstGeom prst="rect">
              <a:avLst/>
            </a:prstGeom>
            <a:noFill/>
            <a:ln w="9525">
              <a:noFill/>
              <a:miter lim="800000"/>
              <a:headEnd/>
              <a:tailEnd/>
            </a:ln>
          </p:spPr>
          <p:txBody>
            <a:bodyPr lIns="92075" tIns="46038" rIns="92075" bIns="46038">
              <a:spAutoFit/>
            </a:bodyPr>
            <a:lstStyle/>
            <a:p>
              <a:pPr eaLnBrk="0" hangingPunct="0"/>
              <a:r>
                <a:rPr lang="zh-CN" altLang="en-US" sz="2800" b="1">
                  <a:solidFill>
                    <a:srgbClr val="000000"/>
                  </a:solidFill>
                  <a:latin typeface="楷体_GB2312" pitchFamily="49" charset="-122"/>
                </a:rPr>
                <a:t>反射镜 </a:t>
              </a:r>
            </a:p>
          </p:txBody>
        </p:sp>
        <p:graphicFrame>
          <p:nvGraphicFramePr>
            <p:cNvPr id="67590" name="Object 10"/>
            <p:cNvGraphicFramePr>
              <a:graphicFrameLocks noChangeAspect="1"/>
            </p:cNvGraphicFramePr>
            <p:nvPr/>
          </p:nvGraphicFramePr>
          <p:xfrm>
            <a:off x="4764" y="2701"/>
            <a:ext cx="324" cy="275"/>
          </p:xfrm>
          <a:graphic>
            <a:graphicData uri="http://schemas.openxmlformats.org/presentationml/2006/ole">
              <p:oleObj spid="_x0000_s82950" name="Equation" r:id="rId5" imgW="355320" imgH="317160" progId="">
                <p:embed/>
              </p:oleObj>
            </a:graphicData>
          </a:graphic>
        </p:graphicFrame>
      </p:grpSp>
      <p:grpSp>
        <p:nvGrpSpPr>
          <p:cNvPr id="4" name="Group 11"/>
          <p:cNvGrpSpPr>
            <a:grpSpLocks/>
          </p:cNvGrpSpPr>
          <p:nvPr/>
        </p:nvGrpSpPr>
        <p:grpSpPr bwMode="auto">
          <a:xfrm>
            <a:off x="4065588" y="2036763"/>
            <a:ext cx="2778125" cy="2033587"/>
            <a:chOff x="2550" y="1242"/>
            <a:chExt cx="1818" cy="1398"/>
          </a:xfrm>
        </p:grpSpPr>
        <p:sp>
          <p:nvSpPr>
            <p:cNvPr id="67640" name="Freeform 12"/>
            <p:cNvSpPr>
              <a:spLocks/>
            </p:cNvSpPr>
            <p:nvPr/>
          </p:nvSpPr>
          <p:spPr bwMode="auto">
            <a:xfrm>
              <a:off x="2682" y="2520"/>
              <a:ext cx="1686" cy="120"/>
            </a:xfrm>
            <a:custGeom>
              <a:avLst/>
              <a:gdLst>
                <a:gd name="T0" fmla="*/ 0 w 1686"/>
                <a:gd name="T1" fmla="*/ 6 h 120"/>
                <a:gd name="T2" fmla="*/ 618 w 1686"/>
                <a:gd name="T3" fmla="*/ 0 h 120"/>
                <a:gd name="T4" fmla="*/ 768 w 1686"/>
                <a:gd name="T5" fmla="*/ 114 h 120"/>
                <a:gd name="T6" fmla="*/ 1686 w 1686"/>
                <a:gd name="T7" fmla="*/ 120 h 120"/>
                <a:gd name="T8" fmla="*/ 0 60000 65536"/>
                <a:gd name="T9" fmla="*/ 0 60000 65536"/>
                <a:gd name="T10" fmla="*/ 0 60000 65536"/>
                <a:gd name="T11" fmla="*/ 0 60000 65536"/>
                <a:gd name="T12" fmla="*/ 0 w 1686"/>
                <a:gd name="T13" fmla="*/ 0 h 120"/>
                <a:gd name="T14" fmla="*/ 1686 w 1686"/>
                <a:gd name="T15" fmla="*/ 120 h 120"/>
              </a:gdLst>
              <a:ahLst/>
              <a:cxnLst>
                <a:cxn ang="T8">
                  <a:pos x="T0" y="T1"/>
                </a:cxn>
                <a:cxn ang="T9">
                  <a:pos x="T2" y="T3"/>
                </a:cxn>
                <a:cxn ang="T10">
                  <a:pos x="T4" y="T5"/>
                </a:cxn>
                <a:cxn ang="T11">
                  <a:pos x="T6" y="T7"/>
                </a:cxn>
              </a:cxnLst>
              <a:rect l="T12" t="T13" r="T14" b="T15"/>
              <a:pathLst>
                <a:path w="1686" h="120">
                  <a:moveTo>
                    <a:pt x="0" y="6"/>
                  </a:moveTo>
                  <a:lnTo>
                    <a:pt x="618" y="0"/>
                  </a:lnTo>
                  <a:lnTo>
                    <a:pt x="768" y="114"/>
                  </a:lnTo>
                  <a:lnTo>
                    <a:pt x="1686" y="120"/>
                  </a:lnTo>
                </a:path>
              </a:pathLst>
            </a:custGeom>
            <a:noFill/>
            <a:ln w="28575">
              <a:solidFill>
                <a:srgbClr val="990099"/>
              </a:solidFill>
              <a:round/>
              <a:headEnd/>
              <a:tailEnd type="none" w="sm" len="lg"/>
            </a:ln>
          </p:spPr>
          <p:txBody>
            <a:bodyPr wrap="none" anchor="ctr"/>
            <a:lstStyle/>
            <a:p>
              <a:endParaRPr lang="zh-CN" altLang="en-US"/>
            </a:p>
          </p:txBody>
        </p:sp>
        <p:sp>
          <p:nvSpPr>
            <p:cNvPr id="67641" name="Line 13"/>
            <p:cNvSpPr>
              <a:spLocks noChangeShapeType="1"/>
            </p:cNvSpPr>
            <p:nvPr/>
          </p:nvSpPr>
          <p:spPr bwMode="auto">
            <a:xfrm>
              <a:off x="2972" y="2532"/>
              <a:ext cx="116" cy="0"/>
            </a:xfrm>
            <a:prstGeom prst="line">
              <a:avLst/>
            </a:prstGeom>
            <a:noFill/>
            <a:ln w="38100">
              <a:solidFill>
                <a:srgbClr val="990099"/>
              </a:solidFill>
              <a:round/>
              <a:headEnd/>
              <a:tailEnd type="triangle" w="sm" len="lg"/>
            </a:ln>
          </p:spPr>
          <p:txBody>
            <a:bodyPr wrap="none" anchor="ctr"/>
            <a:lstStyle/>
            <a:p>
              <a:endParaRPr lang="zh-CN" altLang="en-US"/>
            </a:p>
          </p:txBody>
        </p:sp>
        <p:sp>
          <p:nvSpPr>
            <p:cNvPr id="67642" name="Line 14"/>
            <p:cNvSpPr>
              <a:spLocks noChangeShapeType="1"/>
            </p:cNvSpPr>
            <p:nvPr/>
          </p:nvSpPr>
          <p:spPr bwMode="auto">
            <a:xfrm>
              <a:off x="4077" y="2640"/>
              <a:ext cx="117" cy="0"/>
            </a:xfrm>
            <a:prstGeom prst="line">
              <a:avLst/>
            </a:prstGeom>
            <a:noFill/>
            <a:ln w="38100">
              <a:solidFill>
                <a:srgbClr val="990099"/>
              </a:solidFill>
              <a:round/>
              <a:headEnd/>
              <a:tailEnd type="triangle" w="sm" len="lg"/>
            </a:ln>
          </p:spPr>
          <p:txBody>
            <a:bodyPr wrap="none" anchor="ctr"/>
            <a:lstStyle/>
            <a:p>
              <a:endParaRPr lang="zh-CN" altLang="en-US"/>
            </a:p>
          </p:txBody>
        </p:sp>
        <p:sp>
          <p:nvSpPr>
            <p:cNvPr id="67643" name="Freeform 15"/>
            <p:cNvSpPr>
              <a:spLocks/>
            </p:cNvSpPr>
            <p:nvPr/>
          </p:nvSpPr>
          <p:spPr bwMode="auto">
            <a:xfrm>
              <a:off x="2556" y="1242"/>
              <a:ext cx="116" cy="1294"/>
            </a:xfrm>
            <a:custGeom>
              <a:avLst/>
              <a:gdLst>
                <a:gd name="T0" fmla="*/ 116 w 116"/>
                <a:gd name="T1" fmla="*/ 1294 h 1294"/>
                <a:gd name="T2" fmla="*/ 0 w 116"/>
                <a:gd name="T3" fmla="*/ 1122 h 1294"/>
                <a:gd name="T4" fmla="*/ 0 w 116"/>
                <a:gd name="T5" fmla="*/ 0 h 1294"/>
                <a:gd name="T6" fmla="*/ 0 60000 65536"/>
                <a:gd name="T7" fmla="*/ 0 60000 65536"/>
                <a:gd name="T8" fmla="*/ 0 60000 65536"/>
                <a:gd name="T9" fmla="*/ 0 w 116"/>
                <a:gd name="T10" fmla="*/ 0 h 1294"/>
                <a:gd name="T11" fmla="*/ 116 w 116"/>
                <a:gd name="T12" fmla="*/ 1294 h 1294"/>
              </a:gdLst>
              <a:ahLst/>
              <a:cxnLst>
                <a:cxn ang="T6">
                  <a:pos x="T0" y="T1"/>
                </a:cxn>
                <a:cxn ang="T7">
                  <a:pos x="T2" y="T3"/>
                </a:cxn>
                <a:cxn ang="T8">
                  <a:pos x="T4" y="T5"/>
                </a:cxn>
              </a:cxnLst>
              <a:rect l="T9" t="T10" r="T11" b="T12"/>
              <a:pathLst>
                <a:path w="116" h="1294">
                  <a:moveTo>
                    <a:pt x="116" y="1294"/>
                  </a:moveTo>
                  <a:lnTo>
                    <a:pt x="0" y="1122"/>
                  </a:lnTo>
                  <a:lnTo>
                    <a:pt x="0" y="0"/>
                  </a:lnTo>
                </a:path>
              </a:pathLst>
            </a:custGeom>
            <a:noFill/>
            <a:ln w="28575">
              <a:solidFill>
                <a:srgbClr val="DC8300"/>
              </a:solidFill>
              <a:round/>
              <a:headEnd/>
              <a:tailEnd type="none" w="sm" len="lg"/>
            </a:ln>
          </p:spPr>
          <p:txBody>
            <a:bodyPr wrap="none" anchor="ctr"/>
            <a:lstStyle/>
            <a:p>
              <a:endParaRPr lang="zh-CN" altLang="en-US"/>
            </a:p>
          </p:txBody>
        </p:sp>
        <p:sp>
          <p:nvSpPr>
            <p:cNvPr id="67644" name="Line 16"/>
            <p:cNvSpPr>
              <a:spLocks noChangeShapeType="1"/>
            </p:cNvSpPr>
            <p:nvPr/>
          </p:nvSpPr>
          <p:spPr bwMode="auto">
            <a:xfrm flipH="1" flipV="1">
              <a:off x="2550" y="1403"/>
              <a:ext cx="2" cy="162"/>
            </a:xfrm>
            <a:prstGeom prst="line">
              <a:avLst/>
            </a:prstGeom>
            <a:noFill/>
            <a:ln w="38100">
              <a:solidFill>
                <a:srgbClr val="DC8300"/>
              </a:solidFill>
              <a:round/>
              <a:headEnd/>
              <a:tailEnd type="triangle" w="sm" len="lg"/>
            </a:ln>
          </p:spPr>
          <p:txBody>
            <a:bodyPr wrap="none" anchor="ctr"/>
            <a:lstStyle/>
            <a:p>
              <a:endParaRPr lang="zh-CN" altLang="en-US"/>
            </a:p>
          </p:txBody>
        </p:sp>
      </p:grpSp>
      <p:grpSp>
        <p:nvGrpSpPr>
          <p:cNvPr id="5" name="Group 17"/>
          <p:cNvGrpSpPr>
            <a:grpSpLocks/>
          </p:cNvGrpSpPr>
          <p:nvPr/>
        </p:nvGrpSpPr>
        <p:grpSpPr bwMode="auto">
          <a:xfrm>
            <a:off x="1984375" y="3808413"/>
            <a:ext cx="2284413" cy="104775"/>
            <a:chOff x="1188" y="2460"/>
            <a:chExt cx="1494" cy="72"/>
          </a:xfrm>
        </p:grpSpPr>
        <p:sp>
          <p:nvSpPr>
            <p:cNvPr id="67638" name="Freeform 18"/>
            <p:cNvSpPr>
              <a:spLocks/>
            </p:cNvSpPr>
            <p:nvPr/>
          </p:nvSpPr>
          <p:spPr bwMode="auto">
            <a:xfrm>
              <a:off x="1188" y="2460"/>
              <a:ext cx="1494" cy="72"/>
            </a:xfrm>
            <a:custGeom>
              <a:avLst/>
              <a:gdLst>
                <a:gd name="T0" fmla="*/ 0 w 1494"/>
                <a:gd name="T1" fmla="*/ 0 h 72"/>
                <a:gd name="T2" fmla="*/ 1278 w 1494"/>
                <a:gd name="T3" fmla="*/ 0 h 72"/>
                <a:gd name="T4" fmla="*/ 1494 w 1494"/>
                <a:gd name="T5" fmla="*/ 72 h 72"/>
                <a:gd name="T6" fmla="*/ 0 60000 65536"/>
                <a:gd name="T7" fmla="*/ 0 60000 65536"/>
                <a:gd name="T8" fmla="*/ 0 60000 65536"/>
                <a:gd name="T9" fmla="*/ 0 w 1494"/>
                <a:gd name="T10" fmla="*/ 0 h 72"/>
                <a:gd name="T11" fmla="*/ 1494 w 1494"/>
                <a:gd name="T12" fmla="*/ 72 h 72"/>
              </a:gdLst>
              <a:ahLst/>
              <a:cxnLst>
                <a:cxn ang="T6">
                  <a:pos x="T0" y="T1"/>
                </a:cxn>
                <a:cxn ang="T7">
                  <a:pos x="T2" y="T3"/>
                </a:cxn>
                <a:cxn ang="T8">
                  <a:pos x="T4" y="T5"/>
                </a:cxn>
              </a:cxnLst>
              <a:rect l="T9" t="T10" r="T11" b="T12"/>
              <a:pathLst>
                <a:path w="1494" h="72">
                  <a:moveTo>
                    <a:pt x="0" y="0"/>
                  </a:moveTo>
                  <a:lnTo>
                    <a:pt x="1278" y="0"/>
                  </a:lnTo>
                  <a:lnTo>
                    <a:pt x="1494" y="72"/>
                  </a:lnTo>
                </a:path>
              </a:pathLst>
            </a:custGeom>
            <a:noFill/>
            <a:ln w="38100">
              <a:solidFill>
                <a:srgbClr val="FF0000"/>
              </a:solidFill>
              <a:round/>
              <a:headEnd/>
              <a:tailEnd type="none" w="sm" len="lg"/>
            </a:ln>
          </p:spPr>
          <p:txBody>
            <a:bodyPr wrap="none" anchor="ctr"/>
            <a:lstStyle/>
            <a:p>
              <a:endParaRPr lang="zh-CN" altLang="en-US"/>
            </a:p>
          </p:txBody>
        </p:sp>
        <p:sp>
          <p:nvSpPr>
            <p:cNvPr id="67639" name="Line 19"/>
            <p:cNvSpPr>
              <a:spLocks noChangeShapeType="1"/>
            </p:cNvSpPr>
            <p:nvPr/>
          </p:nvSpPr>
          <p:spPr bwMode="auto">
            <a:xfrm>
              <a:off x="1451" y="2461"/>
              <a:ext cx="270" cy="0"/>
            </a:xfrm>
            <a:prstGeom prst="line">
              <a:avLst/>
            </a:prstGeom>
            <a:noFill/>
            <a:ln w="38100">
              <a:solidFill>
                <a:srgbClr val="FF0000"/>
              </a:solidFill>
              <a:round/>
              <a:headEnd/>
              <a:tailEnd type="triangle" w="sm" len="lg"/>
            </a:ln>
          </p:spPr>
          <p:txBody>
            <a:bodyPr wrap="none" anchor="ctr"/>
            <a:lstStyle/>
            <a:p>
              <a:endParaRPr lang="zh-CN" altLang="en-US"/>
            </a:p>
          </p:txBody>
        </p:sp>
      </p:grpSp>
      <p:sp>
        <p:nvSpPr>
          <p:cNvPr id="67599" name="Line 20"/>
          <p:cNvSpPr>
            <a:spLocks noChangeShapeType="1"/>
          </p:cNvSpPr>
          <p:nvPr/>
        </p:nvSpPr>
        <p:spPr bwMode="auto">
          <a:xfrm flipV="1">
            <a:off x="3417888" y="2014538"/>
            <a:ext cx="1568450" cy="0"/>
          </a:xfrm>
          <a:prstGeom prst="line">
            <a:avLst/>
          </a:prstGeom>
          <a:noFill/>
          <a:ln w="50800">
            <a:solidFill>
              <a:schemeClr val="tx2"/>
            </a:solidFill>
            <a:round/>
            <a:headEnd type="none" w="sm" len="sm"/>
            <a:tailEnd type="none" w="sm" len="lg"/>
          </a:ln>
        </p:spPr>
        <p:txBody>
          <a:bodyPr wrap="none" anchor="ctr"/>
          <a:lstStyle/>
          <a:p>
            <a:endParaRPr lang="zh-CN" altLang="en-US"/>
          </a:p>
        </p:txBody>
      </p:sp>
      <p:grpSp>
        <p:nvGrpSpPr>
          <p:cNvPr id="6" name="Group 21"/>
          <p:cNvGrpSpPr>
            <a:grpSpLocks/>
          </p:cNvGrpSpPr>
          <p:nvPr/>
        </p:nvGrpSpPr>
        <p:grpSpPr bwMode="auto">
          <a:xfrm>
            <a:off x="1611313" y="3206750"/>
            <a:ext cx="392112" cy="1200150"/>
            <a:chOff x="1177" y="2167"/>
            <a:chExt cx="228" cy="733"/>
          </a:xfrm>
        </p:grpSpPr>
        <p:sp>
          <p:nvSpPr>
            <p:cNvPr id="67629" name="AutoShape 22"/>
            <p:cNvSpPr>
              <a:spLocks noChangeArrowheads="1"/>
            </p:cNvSpPr>
            <p:nvPr/>
          </p:nvSpPr>
          <p:spPr bwMode="auto">
            <a:xfrm>
              <a:off x="1177" y="2167"/>
              <a:ext cx="228" cy="577"/>
            </a:xfrm>
            <a:prstGeom prst="roundRect">
              <a:avLst>
                <a:gd name="adj" fmla="val 49995"/>
              </a:avLst>
            </a:prstGeom>
            <a:gradFill rotWithShape="0">
              <a:gsLst>
                <a:gs pos="0">
                  <a:srgbClr val="B2B247"/>
                </a:gs>
                <a:gs pos="50000">
                  <a:srgbClr val="FFFF66"/>
                </a:gs>
                <a:gs pos="100000">
                  <a:srgbClr val="B2B247"/>
                </a:gs>
              </a:gsLst>
              <a:lin ang="0" scaled="1"/>
            </a:gradFill>
            <a:ln w="25400">
              <a:solidFill>
                <a:schemeClr val="tx1"/>
              </a:solidFill>
              <a:round/>
              <a:headEnd/>
              <a:tailEnd/>
            </a:ln>
          </p:spPr>
          <p:txBody>
            <a:bodyPr wrap="none" anchor="ctr"/>
            <a:lstStyle/>
            <a:p>
              <a:endParaRPr lang="zh-CN" altLang="en-US"/>
            </a:p>
          </p:txBody>
        </p:sp>
        <p:sp>
          <p:nvSpPr>
            <p:cNvPr id="67630" name="Rectangle 23"/>
            <p:cNvSpPr>
              <a:spLocks noChangeArrowheads="1"/>
            </p:cNvSpPr>
            <p:nvPr/>
          </p:nvSpPr>
          <p:spPr bwMode="auto">
            <a:xfrm>
              <a:off x="1214" y="2725"/>
              <a:ext cx="154" cy="99"/>
            </a:xfrm>
            <a:prstGeom prst="rect">
              <a:avLst/>
            </a:prstGeom>
            <a:gradFill rotWithShape="0">
              <a:gsLst>
                <a:gs pos="0">
                  <a:srgbClr val="B2B247"/>
                </a:gs>
                <a:gs pos="50000">
                  <a:srgbClr val="FFFF66"/>
                </a:gs>
                <a:gs pos="100000">
                  <a:srgbClr val="B2B247"/>
                </a:gs>
              </a:gsLst>
              <a:lin ang="0" scaled="1"/>
            </a:gradFill>
            <a:ln w="12700">
              <a:solidFill>
                <a:schemeClr val="tx1"/>
              </a:solidFill>
              <a:miter lim="800000"/>
              <a:headEnd/>
              <a:tailEnd/>
            </a:ln>
          </p:spPr>
          <p:txBody>
            <a:bodyPr wrap="none" anchor="ctr"/>
            <a:lstStyle/>
            <a:p>
              <a:endParaRPr lang="zh-CN" altLang="en-US"/>
            </a:p>
          </p:txBody>
        </p:sp>
        <p:sp>
          <p:nvSpPr>
            <p:cNvPr id="67631" name="Oval 24"/>
            <p:cNvSpPr>
              <a:spLocks noChangeArrowheads="1"/>
            </p:cNvSpPr>
            <p:nvPr/>
          </p:nvSpPr>
          <p:spPr bwMode="auto">
            <a:xfrm>
              <a:off x="1214" y="2786"/>
              <a:ext cx="154" cy="114"/>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67632" name="Freeform 25"/>
            <p:cNvSpPr>
              <a:spLocks/>
            </p:cNvSpPr>
            <p:nvPr/>
          </p:nvSpPr>
          <p:spPr bwMode="auto">
            <a:xfrm>
              <a:off x="1274" y="2266"/>
              <a:ext cx="51" cy="472"/>
            </a:xfrm>
            <a:custGeom>
              <a:avLst/>
              <a:gdLst>
                <a:gd name="T0" fmla="*/ 0 w 51"/>
                <a:gd name="T1" fmla="*/ 455 h 472"/>
                <a:gd name="T2" fmla="*/ 0 w 51"/>
                <a:gd name="T3" fmla="*/ 0 h 472"/>
                <a:gd name="T4" fmla="*/ 16 w 51"/>
                <a:gd name="T5" fmla="*/ 106 h 472"/>
                <a:gd name="T6" fmla="*/ 16 w 51"/>
                <a:gd name="T7" fmla="*/ 0 h 472"/>
                <a:gd name="T8" fmla="*/ 33 w 51"/>
                <a:gd name="T9" fmla="*/ 106 h 472"/>
                <a:gd name="T10" fmla="*/ 33 w 51"/>
                <a:gd name="T11" fmla="*/ 0 h 472"/>
                <a:gd name="T12" fmla="*/ 50 w 51"/>
                <a:gd name="T13" fmla="*/ 106 h 472"/>
                <a:gd name="T14" fmla="*/ 50 w 51"/>
                <a:gd name="T15" fmla="*/ 471 h 472"/>
                <a:gd name="T16" fmla="*/ 0 60000 65536"/>
                <a:gd name="T17" fmla="*/ 0 60000 65536"/>
                <a:gd name="T18" fmla="*/ 0 60000 65536"/>
                <a:gd name="T19" fmla="*/ 0 60000 65536"/>
                <a:gd name="T20" fmla="*/ 0 60000 65536"/>
                <a:gd name="T21" fmla="*/ 0 60000 65536"/>
                <a:gd name="T22" fmla="*/ 0 60000 65536"/>
                <a:gd name="T23" fmla="*/ 0 60000 65536"/>
                <a:gd name="T24" fmla="*/ 0 w 51"/>
                <a:gd name="T25" fmla="*/ 0 h 472"/>
                <a:gd name="T26" fmla="*/ 51 w 51"/>
                <a:gd name="T27" fmla="*/ 472 h 4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1" h="472">
                  <a:moveTo>
                    <a:pt x="0" y="455"/>
                  </a:moveTo>
                  <a:lnTo>
                    <a:pt x="0" y="0"/>
                  </a:lnTo>
                  <a:lnTo>
                    <a:pt x="16" y="106"/>
                  </a:lnTo>
                  <a:lnTo>
                    <a:pt x="16" y="0"/>
                  </a:lnTo>
                  <a:lnTo>
                    <a:pt x="33" y="106"/>
                  </a:lnTo>
                  <a:lnTo>
                    <a:pt x="33" y="0"/>
                  </a:lnTo>
                  <a:lnTo>
                    <a:pt x="50" y="106"/>
                  </a:lnTo>
                  <a:lnTo>
                    <a:pt x="50" y="471"/>
                  </a:lnTo>
                </a:path>
              </a:pathLst>
            </a:custGeom>
            <a:gradFill rotWithShape="0">
              <a:gsLst>
                <a:gs pos="0">
                  <a:srgbClr val="B2B247"/>
                </a:gs>
                <a:gs pos="50000">
                  <a:srgbClr val="FFFF66"/>
                </a:gs>
                <a:gs pos="100000">
                  <a:srgbClr val="B2B247"/>
                </a:gs>
              </a:gsLst>
              <a:lin ang="0" scaled="1"/>
            </a:gradFill>
            <a:ln w="12700" cap="rnd">
              <a:solidFill>
                <a:schemeClr val="tx1"/>
              </a:solidFill>
              <a:round/>
              <a:headEnd type="none" w="sm" len="sm"/>
              <a:tailEnd type="none" w="sm" len="lg"/>
            </a:ln>
          </p:spPr>
          <p:txBody>
            <a:bodyPr/>
            <a:lstStyle/>
            <a:p>
              <a:endParaRPr lang="zh-CN" altLang="en-US"/>
            </a:p>
          </p:txBody>
        </p:sp>
        <p:sp>
          <p:nvSpPr>
            <p:cNvPr id="67633" name="Line 26"/>
            <p:cNvSpPr>
              <a:spLocks noChangeShapeType="1"/>
            </p:cNvSpPr>
            <p:nvPr/>
          </p:nvSpPr>
          <p:spPr bwMode="auto">
            <a:xfrm flipV="1">
              <a:off x="1210" y="2737"/>
              <a:ext cx="162" cy="15"/>
            </a:xfrm>
            <a:prstGeom prst="line">
              <a:avLst/>
            </a:prstGeom>
            <a:noFill/>
            <a:ln w="25400">
              <a:solidFill>
                <a:srgbClr val="FFCC66"/>
              </a:solidFill>
              <a:round/>
              <a:headEnd type="none" w="sm" len="sm"/>
              <a:tailEnd type="none" w="sm" len="lg"/>
            </a:ln>
          </p:spPr>
          <p:txBody>
            <a:bodyPr wrap="none" anchor="ctr"/>
            <a:lstStyle/>
            <a:p>
              <a:endParaRPr lang="zh-CN" altLang="en-US"/>
            </a:p>
          </p:txBody>
        </p:sp>
        <p:sp>
          <p:nvSpPr>
            <p:cNvPr id="67634" name="Line 27"/>
            <p:cNvSpPr>
              <a:spLocks noChangeShapeType="1"/>
            </p:cNvSpPr>
            <p:nvPr/>
          </p:nvSpPr>
          <p:spPr bwMode="auto">
            <a:xfrm flipV="1">
              <a:off x="1210" y="2767"/>
              <a:ext cx="162" cy="15"/>
            </a:xfrm>
            <a:prstGeom prst="line">
              <a:avLst/>
            </a:prstGeom>
            <a:noFill/>
            <a:ln w="25400">
              <a:solidFill>
                <a:srgbClr val="FFCC66"/>
              </a:solidFill>
              <a:round/>
              <a:headEnd type="none" w="sm" len="sm"/>
              <a:tailEnd type="none" w="sm" len="lg"/>
            </a:ln>
          </p:spPr>
          <p:txBody>
            <a:bodyPr wrap="none" anchor="ctr"/>
            <a:lstStyle/>
            <a:p>
              <a:endParaRPr lang="zh-CN" altLang="en-US"/>
            </a:p>
          </p:txBody>
        </p:sp>
        <p:sp>
          <p:nvSpPr>
            <p:cNvPr id="67635" name="Line 28"/>
            <p:cNvSpPr>
              <a:spLocks noChangeShapeType="1"/>
            </p:cNvSpPr>
            <p:nvPr/>
          </p:nvSpPr>
          <p:spPr bwMode="auto">
            <a:xfrm flipV="1">
              <a:off x="1210" y="2797"/>
              <a:ext cx="162" cy="16"/>
            </a:xfrm>
            <a:prstGeom prst="line">
              <a:avLst/>
            </a:prstGeom>
            <a:noFill/>
            <a:ln w="25400">
              <a:solidFill>
                <a:srgbClr val="FFCC66"/>
              </a:solidFill>
              <a:round/>
              <a:headEnd type="none" w="sm" len="sm"/>
              <a:tailEnd type="none" w="sm" len="lg"/>
            </a:ln>
          </p:spPr>
          <p:txBody>
            <a:bodyPr wrap="none" anchor="ctr"/>
            <a:lstStyle/>
            <a:p>
              <a:endParaRPr lang="zh-CN" altLang="en-US"/>
            </a:p>
          </p:txBody>
        </p:sp>
        <p:sp>
          <p:nvSpPr>
            <p:cNvPr id="67636" name="Line 29"/>
            <p:cNvSpPr>
              <a:spLocks noChangeShapeType="1"/>
            </p:cNvSpPr>
            <p:nvPr/>
          </p:nvSpPr>
          <p:spPr bwMode="auto">
            <a:xfrm flipV="1">
              <a:off x="1210" y="2828"/>
              <a:ext cx="162" cy="15"/>
            </a:xfrm>
            <a:prstGeom prst="line">
              <a:avLst/>
            </a:prstGeom>
            <a:noFill/>
            <a:ln w="25400">
              <a:solidFill>
                <a:srgbClr val="FFCC66"/>
              </a:solidFill>
              <a:round/>
              <a:headEnd type="none" w="sm" len="sm"/>
              <a:tailEnd type="none" w="sm" len="lg"/>
            </a:ln>
          </p:spPr>
          <p:txBody>
            <a:bodyPr wrap="none" anchor="ctr"/>
            <a:lstStyle/>
            <a:p>
              <a:endParaRPr lang="zh-CN" altLang="en-US"/>
            </a:p>
          </p:txBody>
        </p:sp>
        <p:sp>
          <p:nvSpPr>
            <p:cNvPr id="67637" name="Rectangle 30"/>
            <p:cNvSpPr>
              <a:spLocks noChangeArrowheads="1"/>
            </p:cNvSpPr>
            <p:nvPr/>
          </p:nvSpPr>
          <p:spPr bwMode="auto">
            <a:xfrm>
              <a:off x="1263" y="2629"/>
              <a:ext cx="69" cy="97"/>
            </a:xfrm>
            <a:prstGeom prst="rect">
              <a:avLst/>
            </a:prstGeom>
            <a:gradFill rotWithShape="0">
              <a:gsLst>
                <a:gs pos="0">
                  <a:srgbClr val="B2B247"/>
                </a:gs>
                <a:gs pos="50000">
                  <a:srgbClr val="FFFF66"/>
                </a:gs>
                <a:gs pos="100000">
                  <a:srgbClr val="B2B247"/>
                </a:gs>
              </a:gsLst>
              <a:lin ang="0" scaled="1"/>
            </a:gradFill>
            <a:ln w="12700">
              <a:solidFill>
                <a:schemeClr val="tx1"/>
              </a:solidFill>
              <a:miter lim="800000"/>
              <a:headEnd/>
              <a:tailEnd/>
            </a:ln>
          </p:spPr>
          <p:txBody>
            <a:bodyPr wrap="none" anchor="ctr"/>
            <a:lstStyle/>
            <a:p>
              <a:endParaRPr lang="zh-CN" altLang="en-US"/>
            </a:p>
          </p:txBody>
        </p:sp>
      </p:grpSp>
      <p:grpSp>
        <p:nvGrpSpPr>
          <p:cNvPr id="7" name="Group 31"/>
          <p:cNvGrpSpPr>
            <a:grpSpLocks/>
          </p:cNvGrpSpPr>
          <p:nvPr/>
        </p:nvGrpSpPr>
        <p:grpSpPr bwMode="auto">
          <a:xfrm>
            <a:off x="1562100" y="1628775"/>
            <a:ext cx="1981200" cy="519113"/>
            <a:chOff x="618" y="757"/>
            <a:chExt cx="1297" cy="357"/>
          </a:xfrm>
        </p:grpSpPr>
        <p:sp>
          <p:nvSpPr>
            <p:cNvPr id="67628" name="Rectangle 32"/>
            <p:cNvSpPr>
              <a:spLocks noChangeArrowheads="1"/>
            </p:cNvSpPr>
            <p:nvPr/>
          </p:nvSpPr>
          <p:spPr bwMode="auto">
            <a:xfrm>
              <a:off x="618" y="757"/>
              <a:ext cx="1297" cy="357"/>
            </a:xfrm>
            <a:prstGeom prst="rect">
              <a:avLst/>
            </a:prstGeom>
            <a:noFill/>
            <a:ln w="9525">
              <a:noFill/>
              <a:miter lim="800000"/>
              <a:headEnd/>
              <a:tailEnd/>
            </a:ln>
          </p:spPr>
          <p:txBody>
            <a:bodyPr lIns="92075" tIns="46038" rIns="92075" bIns="46038">
              <a:spAutoFit/>
            </a:bodyPr>
            <a:lstStyle/>
            <a:p>
              <a:pPr eaLnBrk="0" hangingPunct="0"/>
              <a:r>
                <a:rPr lang="zh-CN" altLang="en-US" sz="2800" b="1">
                  <a:solidFill>
                    <a:srgbClr val="000000"/>
                  </a:solidFill>
                  <a:latin typeface="楷体_GB2312" pitchFamily="49" charset="-122"/>
                </a:rPr>
                <a:t>反射镜</a:t>
              </a:r>
            </a:p>
          </p:txBody>
        </p:sp>
        <p:graphicFrame>
          <p:nvGraphicFramePr>
            <p:cNvPr id="67589" name="Object 33"/>
            <p:cNvGraphicFramePr>
              <a:graphicFrameLocks noChangeAspect="1"/>
            </p:cNvGraphicFramePr>
            <p:nvPr/>
          </p:nvGraphicFramePr>
          <p:xfrm>
            <a:off x="1392" y="768"/>
            <a:ext cx="336" cy="323"/>
          </p:xfrm>
          <a:graphic>
            <a:graphicData uri="http://schemas.openxmlformats.org/presentationml/2006/ole">
              <p:oleObj spid="_x0000_s82949" name="Equation" r:id="rId6" imgW="330120" imgH="317160" progId="">
                <p:embed/>
              </p:oleObj>
            </a:graphicData>
          </a:graphic>
        </p:graphicFrame>
      </p:grpSp>
      <p:grpSp>
        <p:nvGrpSpPr>
          <p:cNvPr id="8" name="Group 34"/>
          <p:cNvGrpSpPr>
            <a:grpSpLocks/>
          </p:cNvGrpSpPr>
          <p:nvPr/>
        </p:nvGrpSpPr>
        <p:grpSpPr bwMode="auto">
          <a:xfrm>
            <a:off x="4470400" y="3721100"/>
            <a:ext cx="2346325" cy="2095500"/>
            <a:chOff x="2814" y="2400"/>
            <a:chExt cx="1536" cy="1440"/>
          </a:xfrm>
        </p:grpSpPr>
        <p:grpSp>
          <p:nvGrpSpPr>
            <p:cNvPr id="9" name="Group 35"/>
            <p:cNvGrpSpPr>
              <a:grpSpLocks/>
            </p:cNvGrpSpPr>
            <p:nvPr/>
          </p:nvGrpSpPr>
          <p:grpSpPr bwMode="auto">
            <a:xfrm>
              <a:off x="2814" y="2400"/>
              <a:ext cx="1536" cy="1308"/>
              <a:chOff x="2814" y="2400"/>
              <a:chExt cx="1536" cy="1308"/>
            </a:xfrm>
          </p:grpSpPr>
          <p:sp>
            <p:nvSpPr>
              <p:cNvPr id="67625" name="Freeform 36"/>
              <p:cNvSpPr>
                <a:spLocks/>
              </p:cNvSpPr>
              <p:nvPr/>
            </p:nvSpPr>
            <p:spPr bwMode="auto">
              <a:xfrm>
                <a:off x="2814" y="2400"/>
                <a:ext cx="1536" cy="1308"/>
              </a:xfrm>
              <a:custGeom>
                <a:avLst/>
                <a:gdLst>
                  <a:gd name="T0" fmla="*/ 1536 w 1536"/>
                  <a:gd name="T1" fmla="*/ 138 h 1308"/>
                  <a:gd name="T2" fmla="*/ 738 w 1536"/>
                  <a:gd name="T3" fmla="*/ 132 h 1308"/>
                  <a:gd name="T4" fmla="*/ 582 w 1536"/>
                  <a:gd name="T5" fmla="*/ 12 h 1308"/>
                  <a:gd name="T6" fmla="*/ 0 w 1536"/>
                  <a:gd name="T7" fmla="*/ 0 h 1308"/>
                  <a:gd name="T8" fmla="*/ 0 w 1536"/>
                  <a:gd name="T9" fmla="*/ 1290 h 1308"/>
                  <a:gd name="T10" fmla="*/ 12 w 1536"/>
                  <a:gd name="T11" fmla="*/ 1308 h 1308"/>
                  <a:gd name="T12" fmla="*/ 0 60000 65536"/>
                  <a:gd name="T13" fmla="*/ 0 60000 65536"/>
                  <a:gd name="T14" fmla="*/ 0 60000 65536"/>
                  <a:gd name="T15" fmla="*/ 0 60000 65536"/>
                  <a:gd name="T16" fmla="*/ 0 60000 65536"/>
                  <a:gd name="T17" fmla="*/ 0 60000 65536"/>
                  <a:gd name="T18" fmla="*/ 0 w 1536"/>
                  <a:gd name="T19" fmla="*/ 0 h 1308"/>
                  <a:gd name="T20" fmla="*/ 1536 w 1536"/>
                  <a:gd name="T21" fmla="*/ 1308 h 1308"/>
                </a:gdLst>
                <a:ahLst/>
                <a:cxnLst>
                  <a:cxn ang="T12">
                    <a:pos x="T0" y="T1"/>
                  </a:cxn>
                  <a:cxn ang="T13">
                    <a:pos x="T2" y="T3"/>
                  </a:cxn>
                  <a:cxn ang="T14">
                    <a:pos x="T4" y="T5"/>
                  </a:cxn>
                  <a:cxn ang="T15">
                    <a:pos x="T6" y="T7"/>
                  </a:cxn>
                  <a:cxn ang="T16">
                    <a:pos x="T8" y="T9"/>
                  </a:cxn>
                  <a:cxn ang="T17">
                    <a:pos x="T10" y="T11"/>
                  </a:cxn>
                </a:cxnLst>
                <a:rect l="T18" t="T19" r="T20" b="T21"/>
                <a:pathLst>
                  <a:path w="1536" h="1308">
                    <a:moveTo>
                      <a:pt x="1536" y="138"/>
                    </a:moveTo>
                    <a:lnTo>
                      <a:pt x="738" y="132"/>
                    </a:lnTo>
                    <a:lnTo>
                      <a:pt x="582" y="12"/>
                    </a:lnTo>
                    <a:lnTo>
                      <a:pt x="0" y="0"/>
                    </a:lnTo>
                    <a:lnTo>
                      <a:pt x="0" y="1290"/>
                    </a:lnTo>
                    <a:lnTo>
                      <a:pt x="12" y="1308"/>
                    </a:lnTo>
                  </a:path>
                </a:pathLst>
              </a:custGeom>
              <a:noFill/>
              <a:ln w="28575">
                <a:solidFill>
                  <a:srgbClr val="990099"/>
                </a:solidFill>
                <a:round/>
                <a:headEnd/>
                <a:tailEnd type="none" w="sm" len="lg"/>
              </a:ln>
            </p:spPr>
            <p:txBody>
              <a:bodyPr wrap="none" anchor="ctr"/>
              <a:lstStyle/>
              <a:p>
                <a:endParaRPr lang="zh-CN" altLang="en-US"/>
              </a:p>
            </p:txBody>
          </p:sp>
          <p:sp>
            <p:nvSpPr>
              <p:cNvPr id="67626" name="Line 37"/>
              <p:cNvSpPr>
                <a:spLocks noChangeShapeType="1"/>
              </p:cNvSpPr>
              <p:nvPr/>
            </p:nvSpPr>
            <p:spPr bwMode="auto">
              <a:xfrm flipH="1">
                <a:off x="3984" y="2541"/>
                <a:ext cx="164" cy="0"/>
              </a:xfrm>
              <a:prstGeom prst="line">
                <a:avLst/>
              </a:prstGeom>
              <a:noFill/>
              <a:ln w="38100">
                <a:solidFill>
                  <a:srgbClr val="990099"/>
                </a:solidFill>
                <a:round/>
                <a:headEnd/>
                <a:tailEnd type="triangle" w="sm" len="lg"/>
              </a:ln>
            </p:spPr>
            <p:txBody>
              <a:bodyPr wrap="none" anchor="ctr"/>
              <a:lstStyle/>
              <a:p>
                <a:endParaRPr lang="zh-CN" altLang="en-US"/>
              </a:p>
            </p:txBody>
          </p:sp>
          <p:sp>
            <p:nvSpPr>
              <p:cNvPr id="67627" name="Line 38"/>
              <p:cNvSpPr>
                <a:spLocks noChangeShapeType="1"/>
              </p:cNvSpPr>
              <p:nvPr/>
            </p:nvSpPr>
            <p:spPr bwMode="auto">
              <a:xfrm flipH="1">
                <a:off x="3081" y="2412"/>
                <a:ext cx="109" cy="0"/>
              </a:xfrm>
              <a:prstGeom prst="line">
                <a:avLst/>
              </a:prstGeom>
              <a:noFill/>
              <a:ln w="38100">
                <a:solidFill>
                  <a:srgbClr val="990099"/>
                </a:solidFill>
                <a:round/>
                <a:headEnd/>
                <a:tailEnd type="triangle" w="sm" len="lg"/>
              </a:ln>
            </p:spPr>
            <p:txBody>
              <a:bodyPr wrap="none" anchor="ctr"/>
              <a:lstStyle/>
              <a:p>
                <a:endParaRPr lang="zh-CN" altLang="en-US"/>
              </a:p>
            </p:txBody>
          </p:sp>
        </p:grpSp>
        <p:sp>
          <p:nvSpPr>
            <p:cNvPr id="67624" name="Line 39"/>
            <p:cNvSpPr>
              <a:spLocks noChangeShapeType="1"/>
            </p:cNvSpPr>
            <p:nvPr/>
          </p:nvSpPr>
          <p:spPr bwMode="auto">
            <a:xfrm>
              <a:off x="2817" y="3638"/>
              <a:ext cx="0" cy="202"/>
            </a:xfrm>
            <a:prstGeom prst="line">
              <a:avLst/>
            </a:prstGeom>
            <a:noFill/>
            <a:ln w="38100">
              <a:solidFill>
                <a:srgbClr val="990099"/>
              </a:solidFill>
              <a:round/>
              <a:headEnd/>
              <a:tailEnd type="triangle" w="sm" len="lg"/>
            </a:ln>
          </p:spPr>
          <p:txBody>
            <a:bodyPr wrap="none"/>
            <a:lstStyle/>
            <a:p>
              <a:endParaRPr lang="zh-CN" altLang="en-US"/>
            </a:p>
          </p:txBody>
        </p:sp>
      </p:grpSp>
      <p:grpSp>
        <p:nvGrpSpPr>
          <p:cNvPr id="10" name="Group 40"/>
          <p:cNvGrpSpPr>
            <a:grpSpLocks/>
          </p:cNvGrpSpPr>
          <p:nvPr/>
        </p:nvGrpSpPr>
        <p:grpSpPr bwMode="auto">
          <a:xfrm>
            <a:off x="4186238" y="2019300"/>
            <a:ext cx="139700" cy="3775075"/>
            <a:chOff x="2628" y="1230"/>
            <a:chExt cx="92" cy="2595"/>
          </a:xfrm>
        </p:grpSpPr>
        <p:grpSp>
          <p:nvGrpSpPr>
            <p:cNvPr id="11" name="Group 41"/>
            <p:cNvGrpSpPr>
              <a:grpSpLocks/>
            </p:cNvGrpSpPr>
            <p:nvPr/>
          </p:nvGrpSpPr>
          <p:grpSpPr bwMode="auto">
            <a:xfrm>
              <a:off x="2628" y="1230"/>
              <a:ext cx="90" cy="2532"/>
              <a:chOff x="2628" y="1230"/>
              <a:chExt cx="90" cy="2532"/>
            </a:xfrm>
          </p:grpSpPr>
          <p:sp>
            <p:nvSpPr>
              <p:cNvPr id="67621" name="Freeform 42"/>
              <p:cNvSpPr>
                <a:spLocks/>
              </p:cNvSpPr>
              <p:nvPr/>
            </p:nvSpPr>
            <p:spPr bwMode="auto">
              <a:xfrm>
                <a:off x="2628" y="1230"/>
                <a:ext cx="90" cy="2532"/>
              </a:xfrm>
              <a:custGeom>
                <a:avLst/>
                <a:gdLst>
                  <a:gd name="T0" fmla="*/ 0 w 90"/>
                  <a:gd name="T1" fmla="*/ 0 h 2532"/>
                  <a:gd name="T2" fmla="*/ 0 w 90"/>
                  <a:gd name="T3" fmla="*/ 1062 h 2532"/>
                  <a:gd name="T4" fmla="*/ 90 w 90"/>
                  <a:gd name="T5" fmla="*/ 1236 h 2532"/>
                  <a:gd name="T6" fmla="*/ 90 w 90"/>
                  <a:gd name="T7" fmla="*/ 2532 h 2532"/>
                  <a:gd name="T8" fmla="*/ 0 60000 65536"/>
                  <a:gd name="T9" fmla="*/ 0 60000 65536"/>
                  <a:gd name="T10" fmla="*/ 0 60000 65536"/>
                  <a:gd name="T11" fmla="*/ 0 60000 65536"/>
                  <a:gd name="T12" fmla="*/ 0 w 90"/>
                  <a:gd name="T13" fmla="*/ 0 h 2532"/>
                  <a:gd name="T14" fmla="*/ 90 w 90"/>
                  <a:gd name="T15" fmla="*/ 2532 h 2532"/>
                </a:gdLst>
                <a:ahLst/>
                <a:cxnLst>
                  <a:cxn ang="T8">
                    <a:pos x="T0" y="T1"/>
                  </a:cxn>
                  <a:cxn ang="T9">
                    <a:pos x="T2" y="T3"/>
                  </a:cxn>
                  <a:cxn ang="T10">
                    <a:pos x="T4" y="T5"/>
                  </a:cxn>
                  <a:cxn ang="T11">
                    <a:pos x="T6" y="T7"/>
                  </a:cxn>
                </a:cxnLst>
                <a:rect l="T12" t="T13" r="T14" b="T15"/>
                <a:pathLst>
                  <a:path w="90" h="2532">
                    <a:moveTo>
                      <a:pt x="0" y="0"/>
                    </a:moveTo>
                    <a:lnTo>
                      <a:pt x="0" y="1062"/>
                    </a:lnTo>
                    <a:lnTo>
                      <a:pt x="90" y="1236"/>
                    </a:lnTo>
                    <a:lnTo>
                      <a:pt x="90" y="2532"/>
                    </a:lnTo>
                  </a:path>
                </a:pathLst>
              </a:custGeom>
              <a:noFill/>
              <a:ln w="28575">
                <a:solidFill>
                  <a:srgbClr val="DC8300"/>
                </a:solidFill>
                <a:round/>
                <a:headEnd/>
                <a:tailEnd type="none" w="sm" len="lg"/>
              </a:ln>
            </p:spPr>
            <p:txBody>
              <a:bodyPr wrap="none" anchor="ctr"/>
              <a:lstStyle/>
              <a:p>
                <a:endParaRPr lang="zh-CN" altLang="en-US"/>
              </a:p>
            </p:txBody>
          </p:sp>
          <p:sp>
            <p:nvSpPr>
              <p:cNvPr id="67622" name="Line 43"/>
              <p:cNvSpPr>
                <a:spLocks noChangeShapeType="1"/>
              </p:cNvSpPr>
              <p:nvPr/>
            </p:nvSpPr>
            <p:spPr bwMode="auto">
              <a:xfrm>
                <a:off x="2629" y="1536"/>
                <a:ext cx="0" cy="82"/>
              </a:xfrm>
              <a:prstGeom prst="line">
                <a:avLst/>
              </a:prstGeom>
              <a:noFill/>
              <a:ln w="38100">
                <a:solidFill>
                  <a:srgbClr val="DC8300"/>
                </a:solidFill>
                <a:round/>
                <a:headEnd/>
                <a:tailEnd type="triangle" w="sm" len="lg"/>
              </a:ln>
            </p:spPr>
            <p:txBody>
              <a:bodyPr wrap="none" anchor="ctr"/>
              <a:lstStyle/>
              <a:p>
                <a:endParaRPr lang="zh-CN" altLang="en-US"/>
              </a:p>
            </p:txBody>
          </p:sp>
        </p:grpSp>
        <p:sp>
          <p:nvSpPr>
            <p:cNvPr id="67620" name="Line 44"/>
            <p:cNvSpPr>
              <a:spLocks noChangeShapeType="1"/>
            </p:cNvSpPr>
            <p:nvPr/>
          </p:nvSpPr>
          <p:spPr bwMode="auto">
            <a:xfrm>
              <a:off x="2720" y="3670"/>
              <a:ext cx="0" cy="155"/>
            </a:xfrm>
            <a:prstGeom prst="line">
              <a:avLst/>
            </a:prstGeom>
            <a:noFill/>
            <a:ln w="38100">
              <a:solidFill>
                <a:srgbClr val="DC8300"/>
              </a:solidFill>
              <a:round/>
              <a:headEnd/>
              <a:tailEnd type="triangle" w="sm" len="lg"/>
            </a:ln>
          </p:spPr>
          <p:txBody>
            <a:bodyPr wrap="none"/>
            <a:lstStyle/>
            <a:p>
              <a:endParaRPr lang="zh-CN" altLang="en-US"/>
            </a:p>
          </p:txBody>
        </p:sp>
      </p:grpSp>
      <p:graphicFrame>
        <p:nvGraphicFramePr>
          <p:cNvPr id="67586" name="Object 45"/>
          <p:cNvGraphicFramePr>
            <a:graphicFrameLocks noChangeAspect="1"/>
          </p:cNvGraphicFramePr>
          <p:nvPr/>
        </p:nvGraphicFramePr>
        <p:xfrm>
          <a:off x="3040063" y="4279900"/>
          <a:ext cx="650875" cy="620713"/>
        </p:xfrm>
        <a:graphic>
          <a:graphicData uri="http://schemas.openxmlformats.org/presentationml/2006/ole">
            <p:oleObj spid="_x0000_s82946" name="Equation" r:id="rId7" imgW="203040" imgH="215640" progId="">
              <p:embed/>
            </p:oleObj>
          </a:graphicData>
        </a:graphic>
      </p:graphicFrame>
      <p:graphicFrame>
        <p:nvGraphicFramePr>
          <p:cNvPr id="67587" name="Object 46"/>
          <p:cNvGraphicFramePr>
            <a:graphicFrameLocks noChangeAspect="1"/>
          </p:cNvGraphicFramePr>
          <p:nvPr/>
        </p:nvGraphicFramePr>
        <p:xfrm>
          <a:off x="5084763" y="4279900"/>
          <a:ext cx="658812" cy="584200"/>
        </p:xfrm>
        <a:graphic>
          <a:graphicData uri="http://schemas.openxmlformats.org/presentationml/2006/ole">
            <p:oleObj spid="_x0000_s82947" name="Equation" r:id="rId8" imgW="215640" imgH="215640" progId="">
              <p:embed/>
            </p:oleObj>
          </a:graphicData>
        </a:graphic>
      </p:graphicFrame>
      <p:sp>
        <p:nvSpPr>
          <p:cNvPr id="18479" name="Text Box 47"/>
          <p:cNvSpPr txBox="1">
            <a:spLocks noChangeArrowheads="1"/>
          </p:cNvSpPr>
          <p:nvPr/>
        </p:nvSpPr>
        <p:spPr bwMode="auto">
          <a:xfrm>
            <a:off x="868363" y="2813050"/>
            <a:ext cx="620712" cy="1816100"/>
          </a:xfrm>
          <a:prstGeom prst="rect">
            <a:avLst/>
          </a:prstGeom>
          <a:gradFill rotWithShape="0">
            <a:gsLst>
              <a:gs pos="0">
                <a:schemeClr val="folHlink"/>
              </a:gs>
              <a:gs pos="50000">
                <a:srgbClr val="FFFFFF"/>
              </a:gs>
              <a:gs pos="100000">
                <a:schemeClr val="folHlink"/>
              </a:gs>
            </a:gsLst>
            <a:lin ang="0" scaled="1"/>
          </a:gradFill>
          <a:ln w="9525">
            <a:solidFill>
              <a:srgbClr val="CC00FF"/>
            </a:solidFill>
            <a:miter lim="800000"/>
            <a:headEnd/>
            <a:tailEnd/>
          </a:ln>
          <a:effectLst/>
        </p:spPr>
        <p:txBody>
          <a:bodyPr vert="eaVert">
            <a:spAutoFit/>
          </a:bodyPr>
          <a:lstStyle/>
          <a:p>
            <a:pPr algn="ctr">
              <a:spcBef>
                <a:spcPct val="50000"/>
              </a:spcBef>
              <a:defRPr/>
            </a:pPr>
            <a:r>
              <a:rPr lang="zh-CN" altLang="en-US" sz="2800" b="1">
                <a:solidFill>
                  <a:srgbClr val="1C1C1C"/>
                </a:solidFill>
                <a:latin typeface="Times New Roman" pitchFamily="18" charset="0"/>
              </a:rPr>
              <a:t>单色光源</a:t>
            </a:r>
          </a:p>
        </p:txBody>
      </p:sp>
      <p:grpSp>
        <p:nvGrpSpPr>
          <p:cNvPr id="12" name="Group 48"/>
          <p:cNvGrpSpPr>
            <a:grpSpLocks/>
          </p:cNvGrpSpPr>
          <p:nvPr/>
        </p:nvGrpSpPr>
        <p:grpSpPr bwMode="auto">
          <a:xfrm rot="-615098">
            <a:off x="6802438" y="3286125"/>
            <a:ext cx="247650" cy="1177925"/>
            <a:chOff x="4224" y="2087"/>
            <a:chExt cx="144" cy="720"/>
          </a:xfrm>
        </p:grpSpPr>
        <p:sp>
          <p:nvSpPr>
            <p:cNvPr id="67617" name="Rectangle 49"/>
            <p:cNvSpPr>
              <a:spLocks noChangeArrowheads="1"/>
            </p:cNvSpPr>
            <p:nvPr/>
          </p:nvSpPr>
          <p:spPr bwMode="auto">
            <a:xfrm>
              <a:off x="4224" y="2087"/>
              <a:ext cx="144" cy="717"/>
            </a:xfrm>
            <a:prstGeom prst="rect">
              <a:avLst/>
            </a:prstGeom>
            <a:solidFill>
              <a:srgbClr val="99FFFF"/>
            </a:solidFill>
            <a:ln w="12700">
              <a:solidFill>
                <a:schemeClr val="tx2"/>
              </a:solidFill>
              <a:miter lim="800000"/>
              <a:headEnd/>
              <a:tailEnd/>
            </a:ln>
          </p:spPr>
          <p:txBody>
            <a:bodyPr wrap="none" anchor="ctr"/>
            <a:lstStyle/>
            <a:p>
              <a:endParaRPr lang="zh-CN" altLang="en-US"/>
            </a:p>
          </p:txBody>
        </p:sp>
        <p:sp>
          <p:nvSpPr>
            <p:cNvPr id="67618" name="Line 50"/>
            <p:cNvSpPr>
              <a:spLocks noChangeShapeType="1"/>
            </p:cNvSpPr>
            <p:nvPr/>
          </p:nvSpPr>
          <p:spPr bwMode="auto">
            <a:xfrm>
              <a:off x="4224" y="2087"/>
              <a:ext cx="0" cy="720"/>
            </a:xfrm>
            <a:prstGeom prst="line">
              <a:avLst/>
            </a:prstGeom>
            <a:noFill/>
            <a:ln w="50800">
              <a:solidFill>
                <a:schemeClr val="tx2"/>
              </a:solidFill>
              <a:round/>
              <a:headEnd type="none" w="sm" len="sm"/>
              <a:tailEnd type="none" w="sm" len="lg"/>
            </a:ln>
          </p:spPr>
          <p:txBody>
            <a:bodyPr wrap="none" anchor="ctr"/>
            <a:lstStyle/>
            <a:p>
              <a:endParaRPr lang="zh-CN" altLang="en-US"/>
            </a:p>
          </p:txBody>
        </p:sp>
      </p:grpSp>
      <p:sp>
        <p:nvSpPr>
          <p:cNvPr id="67606" name="Rectangle 53"/>
          <p:cNvSpPr>
            <a:spLocks noChangeArrowheads="1"/>
          </p:cNvSpPr>
          <p:nvPr/>
        </p:nvSpPr>
        <p:spPr bwMode="auto">
          <a:xfrm rot="-2700000">
            <a:off x="3333750" y="3676650"/>
            <a:ext cx="1570038" cy="280988"/>
          </a:xfrm>
          <a:prstGeom prst="rect">
            <a:avLst/>
          </a:prstGeom>
          <a:solidFill>
            <a:srgbClr val="00FFCC">
              <a:alpha val="50195"/>
            </a:srgbClr>
          </a:solidFill>
          <a:ln w="19050">
            <a:solidFill>
              <a:schemeClr val="tx1"/>
            </a:solidFill>
            <a:miter lim="800000"/>
            <a:headEnd/>
            <a:tailEnd/>
          </a:ln>
        </p:spPr>
        <p:txBody>
          <a:bodyPr wrap="none" anchor="ctr"/>
          <a:lstStyle/>
          <a:p>
            <a:endParaRPr lang="zh-CN" altLang="en-US"/>
          </a:p>
        </p:txBody>
      </p:sp>
      <p:sp>
        <p:nvSpPr>
          <p:cNvPr id="67607" name="Rectangle 54"/>
          <p:cNvSpPr>
            <a:spLocks noChangeArrowheads="1"/>
          </p:cNvSpPr>
          <p:nvPr/>
        </p:nvSpPr>
        <p:spPr bwMode="auto">
          <a:xfrm>
            <a:off x="3417888" y="1765300"/>
            <a:ext cx="1554162" cy="249238"/>
          </a:xfrm>
          <a:prstGeom prst="rect">
            <a:avLst/>
          </a:prstGeom>
          <a:solidFill>
            <a:srgbClr val="99FFFF"/>
          </a:solidFill>
          <a:ln w="12700">
            <a:solidFill>
              <a:schemeClr val="tx1"/>
            </a:solidFill>
            <a:miter lim="800000"/>
            <a:headEnd/>
            <a:tailEnd/>
          </a:ln>
        </p:spPr>
        <p:txBody>
          <a:bodyPr wrap="none" anchor="ctr"/>
          <a:lstStyle/>
          <a:p>
            <a:endParaRPr lang="zh-CN" altLang="en-US"/>
          </a:p>
        </p:txBody>
      </p:sp>
      <p:sp>
        <p:nvSpPr>
          <p:cNvPr id="67608" name="Rectangle 55"/>
          <p:cNvSpPr>
            <a:spLocks noChangeArrowheads="1"/>
          </p:cNvSpPr>
          <p:nvPr/>
        </p:nvSpPr>
        <p:spPr bwMode="auto">
          <a:xfrm rot="-2700000">
            <a:off x="4683125" y="3740150"/>
            <a:ext cx="1465263" cy="280988"/>
          </a:xfrm>
          <a:prstGeom prst="rect">
            <a:avLst/>
          </a:prstGeom>
          <a:solidFill>
            <a:srgbClr val="00FFCC">
              <a:alpha val="50195"/>
            </a:srgbClr>
          </a:solidFill>
          <a:ln w="19050">
            <a:solidFill>
              <a:schemeClr val="tx1"/>
            </a:solidFill>
            <a:miter lim="800000"/>
            <a:headEnd/>
            <a:tailEnd/>
          </a:ln>
        </p:spPr>
        <p:txBody>
          <a:bodyPr wrap="none" anchor="ctr"/>
          <a:lstStyle/>
          <a:p>
            <a:endParaRPr lang="zh-CN" altLang="en-US"/>
          </a:p>
        </p:txBody>
      </p:sp>
      <p:grpSp>
        <p:nvGrpSpPr>
          <p:cNvPr id="13" name="Group 56"/>
          <p:cNvGrpSpPr>
            <a:grpSpLocks/>
          </p:cNvGrpSpPr>
          <p:nvPr/>
        </p:nvGrpSpPr>
        <p:grpSpPr bwMode="auto">
          <a:xfrm>
            <a:off x="2663825" y="1066800"/>
            <a:ext cx="2300288" cy="977900"/>
            <a:chOff x="1632" y="576"/>
            <a:chExt cx="1506" cy="672"/>
          </a:xfrm>
        </p:grpSpPr>
        <p:grpSp>
          <p:nvGrpSpPr>
            <p:cNvPr id="14" name="Group 57"/>
            <p:cNvGrpSpPr>
              <a:grpSpLocks/>
            </p:cNvGrpSpPr>
            <p:nvPr/>
          </p:nvGrpSpPr>
          <p:grpSpPr bwMode="auto">
            <a:xfrm>
              <a:off x="1632" y="576"/>
              <a:ext cx="1506" cy="338"/>
              <a:chOff x="1632" y="576"/>
              <a:chExt cx="1506" cy="338"/>
            </a:xfrm>
          </p:grpSpPr>
          <p:sp>
            <p:nvSpPr>
              <p:cNvPr id="67616" name="Rectangle 58"/>
              <p:cNvSpPr>
                <a:spLocks noChangeArrowheads="1"/>
              </p:cNvSpPr>
              <p:nvPr/>
            </p:nvSpPr>
            <p:spPr bwMode="auto">
              <a:xfrm rot="533178">
                <a:off x="2130" y="720"/>
                <a:ext cx="1008" cy="192"/>
              </a:xfrm>
              <a:prstGeom prst="rect">
                <a:avLst/>
              </a:prstGeom>
              <a:solidFill>
                <a:srgbClr val="00FFFF">
                  <a:alpha val="50195"/>
                </a:srgbClr>
              </a:solidFill>
              <a:ln w="28575">
                <a:solidFill>
                  <a:schemeClr val="tx2"/>
                </a:solidFill>
                <a:prstDash val="dash"/>
                <a:miter lim="800000"/>
                <a:headEnd/>
                <a:tailEnd/>
              </a:ln>
            </p:spPr>
            <p:txBody>
              <a:bodyPr wrap="none" anchor="ctr"/>
              <a:lstStyle/>
              <a:p>
                <a:endParaRPr lang="zh-CN" altLang="en-US"/>
              </a:p>
            </p:txBody>
          </p:sp>
          <p:graphicFrame>
            <p:nvGraphicFramePr>
              <p:cNvPr id="67588" name="Object 59"/>
              <p:cNvGraphicFramePr>
                <a:graphicFrameLocks noChangeAspect="1"/>
              </p:cNvGraphicFramePr>
              <p:nvPr/>
            </p:nvGraphicFramePr>
            <p:xfrm>
              <a:off x="1632" y="576"/>
              <a:ext cx="401" cy="338"/>
            </p:xfrm>
            <a:graphic>
              <a:graphicData uri="http://schemas.openxmlformats.org/presentationml/2006/ole">
                <p:oleObj spid="_x0000_s82948" name="Equation" r:id="rId9" imgW="457200" imgH="368280" progId="">
                  <p:embed/>
                </p:oleObj>
              </a:graphicData>
            </a:graphic>
          </p:graphicFrame>
        </p:grpSp>
        <p:sp>
          <p:nvSpPr>
            <p:cNvPr id="67614" name="Line 60"/>
            <p:cNvSpPr>
              <a:spLocks noChangeShapeType="1"/>
            </p:cNvSpPr>
            <p:nvPr/>
          </p:nvSpPr>
          <p:spPr bwMode="auto">
            <a:xfrm flipV="1">
              <a:off x="2544" y="888"/>
              <a:ext cx="0" cy="336"/>
            </a:xfrm>
            <a:prstGeom prst="line">
              <a:avLst/>
            </a:prstGeom>
            <a:noFill/>
            <a:ln w="9525">
              <a:solidFill>
                <a:srgbClr val="990099"/>
              </a:solidFill>
              <a:prstDash val="dash"/>
              <a:round/>
              <a:headEnd/>
              <a:tailEnd/>
            </a:ln>
          </p:spPr>
          <p:txBody>
            <a:bodyPr wrap="none"/>
            <a:lstStyle/>
            <a:p>
              <a:endParaRPr lang="zh-CN" altLang="en-US"/>
            </a:p>
          </p:txBody>
        </p:sp>
        <p:sp>
          <p:nvSpPr>
            <p:cNvPr id="67615" name="Line 61"/>
            <p:cNvSpPr>
              <a:spLocks noChangeShapeType="1"/>
            </p:cNvSpPr>
            <p:nvPr/>
          </p:nvSpPr>
          <p:spPr bwMode="auto">
            <a:xfrm flipV="1">
              <a:off x="2618" y="912"/>
              <a:ext cx="0" cy="336"/>
            </a:xfrm>
            <a:prstGeom prst="line">
              <a:avLst/>
            </a:prstGeom>
            <a:noFill/>
            <a:ln w="9525">
              <a:solidFill>
                <a:srgbClr val="990099"/>
              </a:solidFill>
              <a:prstDash val="dash"/>
              <a:round/>
              <a:headEnd/>
              <a:tailEnd/>
            </a:ln>
          </p:spPr>
          <p:txBody>
            <a:bodyPr wrap="none"/>
            <a:lstStyle/>
            <a:p>
              <a:endParaRPr lang="zh-CN" altLang="en-US"/>
            </a:p>
          </p:txBody>
        </p:sp>
      </p:grpSp>
      <p:sp>
        <p:nvSpPr>
          <p:cNvPr id="67610" name="Line 64"/>
          <p:cNvSpPr>
            <a:spLocks noChangeShapeType="1"/>
          </p:cNvSpPr>
          <p:nvPr/>
        </p:nvSpPr>
        <p:spPr bwMode="auto">
          <a:xfrm rot="21139151" flipV="1">
            <a:off x="3562350" y="3429000"/>
            <a:ext cx="1314450" cy="993775"/>
          </a:xfrm>
          <a:prstGeom prst="line">
            <a:avLst/>
          </a:prstGeom>
          <a:noFill/>
          <a:ln w="38100">
            <a:solidFill>
              <a:srgbClr val="0066FF"/>
            </a:solidFill>
            <a:round/>
            <a:headEnd/>
            <a:tailEnd type="none" w="sm" len="lg"/>
          </a:ln>
        </p:spPr>
        <p:txBody>
          <a:bodyPr wrap="none" anchor="ctr"/>
          <a:lstStyle/>
          <a:p>
            <a:endParaRPr lang="zh-CN" altLang="en-US"/>
          </a:p>
        </p:txBody>
      </p:sp>
      <p:sp>
        <p:nvSpPr>
          <p:cNvPr id="62" name="Oval 20"/>
          <p:cNvSpPr>
            <a:spLocks noChangeArrowheads="1"/>
          </p:cNvSpPr>
          <p:nvPr/>
        </p:nvSpPr>
        <p:spPr bwMode="auto">
          <a:xfrm>
            <a:off x="4267200" y="609600"/>
            <a:ext cx="45529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67612" name="Rectangle 23"/>
          <p:cNvSpPr>
            <a:spLocks noChangeArrowheads="1"/>
          </p:cNvSpPr>
          <p:nvPr/>
        </p:nvSpPr>
        <p:spPr bwMode="auto">
          <a:xfrm>
            <a:off x="4953000" y="65088"/>
            <a:ext cx="41910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11-5 </a:t>
            </a:r>
            <a:r>
              <a:rPr kumimoji="1" lang="zh-CN" altLang="en-US" sz="2800" b="1">
                <a:solidFill>
                  <a:srgbClr val="000066"/>
                </a:solidFill>
                <a:latin typeface="楷体_GB2312" pitchFamily="49" charset="-122"/>
                <a:ea typeface="楷体_GB2312" pitchFamily="49" charset="-122"/>
              </a:rPr>
              <a:t>迈克耳孙干涉仪</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灯片编号占位符 3"/>
          <p:cNvSpPr>
            <a:spLocks noGrp="1"/>
          </p:cNvSpPr>
          <p:nvPr>
            <p:ph type="sldNum" sz="quarter" idx="10"/>
          </p:nvPr>
        </p:nvSpPr>
        <p:spPr>
          <a:noFill/>
        </p:spPr>
        <p:txBody>
          <a:bodyPr/>
          <a:lstStyle/>
          <a:p>
            <a:fld id="{AB35B356-7698-4824-9C9F-DFE025294CE3}" type="slidenum">
              <a:rPr lang="en-US" altLang="zh-CN" smtClean="0"/>
              <a:pPr/>
              <a:t>93</a:t>
            </a:fld>
            <a:endParaRPr lang="en-US" altLang="zh-CN" smtClean="0"/>
          </a:p>
        </p:txBody>
      </p:sp>
      <p:pic>
        <p:nvPicPr>
          <p:cNvPr id="46082" name="Picture 2" descr="17-n5"/>
          <p:cNvPicPr>
            <a:picLocks noChangeAspect="1" noChangeArrowheads="1"/>
          </p:cNvPicPr>
          <p:nvPr/>
        </p:nvPicPr>
        <p:blipFill>
          <a:blip r:embed="rId2" cstate="print"/>
          <a:srcRect/>
          <a:stretch>
            <a:fillRect/>
          </a:stretch>
        </p:blipFill>
        <p:spPr bwMode="auto">
          <a:xfrm>
            <a:off x="228600" y="111125"/>
            <a:ext cx="8534400" cy="6400800"/>
          </a:xfrm>
          <a:prstGeom prst="rect">
            <a:avLst/>
          </a:prstGeom>
          <a:noFill/>
          <a:ln w="9525">
            <a:noFill/>
            <a:miter lim="800000"/>
            <a:headEnd/>
            <a:tailEnd/>
          </a:ln>
        </p:spPr>
      </p:pic>
      <p:sp>
        <p:nvSpPr>
          <p:cNvPr id="4" name="Oval 20"/>
          <p:cNvSpPr>
            <a:spLocks noChangeArrowheads="1"/>
          </p:cNvSpPr>
          <p:nvPr/>
        </p:nvSpPr>
        <p:spPr bwMode="auto">
          <a:xfrm>
            <a:off x="4267200" y="609600"/>
            <a:ext cx="45529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208901" name="Rectangle 23"/>
          <p:cNvSpPr>
            <a:spLocks noChangeArrowheads="1"/>
          </p:cNvSpPr>
          <p:nvPr/>
        </p:nvSpPr>
        <p:spPr bwMode="auto">
          <a:xfrm>
            <a:off x="4953000" y="65088"/>
            <a:ext cx="41910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11-5 </a:t>
            </a:r>
            <a:r>
              <a:rPr kumimoji="1" lang="zh-CN" altLang="en-US" sz="2800" b="1">
                <a:solidFill>
                  <a:srgbClr val="000066"/>
                </a:solidFill>
                <a:latin typeface="楷体_GB2312" pitchFamily="49" charset="-122"/>
                <a:ea typeface="楷体_GB2312" pitchFamily="49" charset="-122"/>
              </a:rPr>
              <a:t>迈克耳孙干涉仪</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46082"/>
                                        </p:tgtEl>
                                        <p:attrNameLst>
                                          <p:attrName>style.visibility</p:attrName>
                                        </p:attrNameLst>
                                      </p:cBhvr>
                                      <p:to>
                                        <p:strVal val="visible"/>
                                      </p:to>
                                    </p:set>
                                    <p:anim calcmode="lin" valueType="num">
                                      <p:cBhvr>
                                        <p:cTn id="7" dur="500" fill="hold"/>
                                        <p:tgtEl>
                                          <p:spTgt spid="46082"/>
                                        </p:tgtEl>
                                        <p:attrNameLst>
                                          <p:attrName>ppt_w</p:attrName>
                                        </p:attrNameLst>
                                      </p:cBhvr>
                                      <p:tavLst>
                                        <p:tav tm="0">
                                          <p:val>
                                            <p:fltVal val="0"/>
                                          </p:val>
                                        </p:tav>
                                        <p:tav tm="100000">
                                          <p:val>
                                            <p:strVal val="#ppt_w"/>
                                          </p:val>
                                        </p:tav>
                                      </p:tavLst>
                                    </p:anim>
                                    <p:anim calcmode="lin" valueType="num">
                                      <p:cBhvr>
                                        <p:cTn id="8" dur="500" fill="hold"/>
                                        <p:tgtEl>
                                          <p:spTgt spid="4608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9" name="灯片编号占位符 1"/>
          <p:cNvSpPr>
            <a:spLocks noGrp="1"/>
          </p:cNvSpPr>
          <p:nvPr>
            <p:ph type="sldNum" sz="quarter" idx="10"/>
          </p:nvPr>
        </p:nvSpPr>
        <p:spPr>
          <a:noFill/>
        </p:spPr>
        <p:txBody>
          <a:bodyPr/>
          <a:lstStyle/>
          <a:p>
            <a:fld id="{4DB61588-5CF2-4BFA-907F-A7DBB7406C10}" type="slidenum">
              <a:rPr lang="en-US" altLang="zh-CN" smtClean="0"/>
              <a:pPr/>
              <a:t>94</a:t>
            </a:fld>
            <a:endParaRPr lang="en-US" altLang="zh-CN" smtClean="0"/>
          </a:p>
        </p:txBody>
      </p:sp>
      <p:grpSp>
        <p:nvGrpSpPr>
          <p:cNvPr id="2" name="Group 55"/>
          <p:cNvGrpSpPr>
            <a:grpSpLocks/>
          </p:cNvGrpSpPr>
          <p:nvPr/>
        </p:nvGrpSpPr>
        <p:grpSpPr bwMode="auto">
          <a:xfrm>
            <a:off x="7620000" y="4114800"/>
            <a:ext cx="914400" cy="1905000"/>
            <a:chOff x="4848" y="2544"/>
            <a:chExt cx="624" cy="1200"/>
          </a:xfrm>
        </p:grpSpPr>
        <p:sp>
          <p:nvSpPr>
            <p:cNvPr id="19512" name="AutoShape 56"/>
            <p:cNvSpPr>
              <a:spLocks noChangeArrowheads="1"/>
            </p:cNvSpPr>
            <p:nvPr/>
          </p:nvSpPr>
          <p:spPr bwMode="auto">
            <a:xfrm>
              <a:off x="4848" y="2544"/>
              <a:ext cx="576" cy="1200"/>
            </a:xfrm>
            <a:prstGeom prst="wedgeRectCallout">
              <a:avLst>
                <a:gd name="adj1" fmla="val -61111"/>
                <a:gd name="adj2" fmla="val -88917"/>
              </a:avLst>
            </a:prstGeom>
            <a:gradFill rotWithShape="0">
              <a:gsLst>
                <a:gs pos="0">
                  <a:schemeClr val="folHlink"/>
                </a:gs>
                <a:gs pos="50000">
                  <a:schemeClr val="bg1"/>
                </a:gs>
                <a:gs pos="100000">
                  <a:schemeClr val="folHlink"/>
                </a:gs>
              </a:gsLst>
              <a:lin ang="0" scaled="1"/>
            </a:gradFill>
            <a:ln w="9525">
              <a:solidFill>
                <a:srgbClr val="CC00FF"/>
              </a:solidFill>
              <a:miter lim="800000"/>
              <a:headEnd/>
              <a:tailEnd/>
            </a:ln>
            <a:effectLst/>
          </p:spPr>
          <p:txBody>
            <a:bodyPr/>
            <a:lstStyle/>
            <a:p>
              <a:pPr algn="ctr">
                <a:defRPr/>
              </a:pPr>
              <a:endParaRPr lang="zh-CN" altLang="zh-CN" sz="2800" b="1">
                <a:solidFill>
                  <a:srgbClr val="1C1C1C"/>
                </a:solidFill>
                <a:latin typeface="Times New Roman" pitchFamily="18" charset="0"/>
              </a:endParaRPr>
            </a:p>
          </p:txBody>
        </p:sp>
        <p:sp>
          <p:nvSpPr>
            <p:cNvPr id="68686" name="Rectangle 57"/>
            <p:cNvSpPr>
              <a:spLocks noChangeArrowheads="1"/>
            </p:cNvSpPr>
            <p:nvPr/>
          </p:nvSpPr>
          <p:spPr bwMode="auto">
            <a:xfrm>
              <a:off x="4848" y="2592"/>
              <a:ext cx="624" cy="1134"/>
            </a:xfrm>
            <a:prstGeom prst="rect">
              <a:avLst/>
            </a:prstGeom>
            <a:noFill/>
            <a:ln w="9525">
              <a:noFill/>
              <a:miter lim="800000"/>
              <a:headEnd/>
              <a:tailEnd/>
            </a:ln>
          </p:spPr>
          <p:txBody>
            <a:bodyPr>
              <a:spAutoFit/>
            </a:bodyPr>
            <a:lstStyle/>
            <a:p>
              <a:r>
                <a:rPr lang="zh-CN" altLang="en-US" sz="2800" b="1">
                  <a:solidFill>
                    <a:srgbClr val="000000"/>
                  </a:solidFill>
                  <a:latin typeface="Bookman Old Style" pitchFamily="18" charset="0"/>
                </a:rPr>
                <a:t>干涉条纹移动数目</a:t>
              </a:r>
            </a:p>
          </p:txBody>
        </p:sp>
      </p:grpSp>
      <p:sp>
        <p:nvSpPr>
          <p:cNvPr id="68621" name="Text Box 58"/>
          <p:cNvSpPr txBox="1">
            <a:spLocks noChangeArrowheads="1"/>
          </p:cNvSpPr>
          <p:nvPr/>
        </p:nvSpPr>
        <p:spPr bwMode="auto">
          <a:xfrm>
            <a:off x="457200" y="762000"/>
            <a:ext cx="7086600" cy="641350"/>
          </a:xfrm>
          <a:prstGeom prst="rect">
            <a:avLst/>
          </a:prstGeom>
          <a:noFill/>
          <a:ln w="12700">
            <a:noFill/>
            <a:miter lim="800000"/>
            <a:headEnd type="none" w="sm" len="sm"/>
            <a:tailEnd type="none" w="sm" len="sm"/>
          </a:ln>
        </p:spPr>
        <p:txBody>
          <a:bodyPr>
            <a:spAutoFit/>
          </a:bodyPr>
          <a:lstStyle/>
          <a:p>
            <a:pPr eaLnBrk="0" hangingPunct="0">
              <a:spcBef>
                <a:spcPct val="50000"/>
              </a:spcBef>
            </a:pPr>
            <a:r>
              <a:rPr lang="zh-CN" altLang="en-US" sz="3600" b="1">
                <a:solidFill>
                  <a:srgbClr val="CC0000"/>
                </a:solidFill>
                <a:latin typeface="Bookman Old Style" pitchFamily="18" charset="0"/>
              </a:rPr>
              <a:t>二  迈克耳孙干涉仪的主要特性</a:t>
            </a:r>
          </a:p>
        </p:txBody>
      </p:sp>
      <p:sp>
        <p:nvSpPr>
          <p:cNvPr id="68622" name="Text Box 59"/>
          <p:cNvSpPr txBox="1">
            <a:spLocks noChangeArrowheads="1"/>
          </p:cNvSpPr>
          <p:nvPr/>
        </p:nvSpPr>
        <p:spPr bwMode="auto">
          <a:xfrm>
            <a:off x="533400" y="1371600"/>
            <a:ext cx="8229600" cy="1066800"/>
          </a:xfrm>
          <a:prstGeom prst="rect">
            <a:avLst/>
          </a:prstGeom>
          <a:noFill/>
          <a:ln w="12700">
            <a:noFill/>
            <a:miter lim="800000"/>
            <a:headEnd type="none" w="sm" len="sm"/>
            <a:tailEnd type="none" w="sm" len="sm"/>
          </a:ln>
        </p:spPr>
        <p:txBody>
          <a:bodyPr>
            <a:spAutoFit/>
          </a:bodyPr>
          <a:lstStyle/>
          <a:p>
            <a:pPr eaLnBrk="0" hangingPunct="0"/>
            <a:r>
              <a:rPr lang="en-US" altLang="zh-CN" sz="3200" b="1">
                <a:solidFill>
                  <a:srgbClr val="CC0000"/>
                </a:solidFill>
                <a:latin typeface="宋体" pitchFamily="2" charset="-122"/>
              </a:rPr>
              <a:t>  (</a:t>
            </a:r>
            <a:r>
              <a:rPr lang="en-US" altLang="zh-CN" sz="3200" b="1">
                <a:solidFill>
                  <a:srgbClr val="CC0000"/>
                </a:solidFill>
                <a:latin typeface="Times New Roman" pitchFamily="18" charset="0"/>
              </a:rPr>
              <a:t>1</a:t>
            </a:r>
            <a:r>
              <a:rPr lang="en-US" altLang="zh-CN" sz="3200" b="1">
                <a:solidFill>
                  <a:srgbClr val="CC0000"/>
                </a:solidFill>
                <a:latin typeface="宋体" pitchFamily="2" charset="-122"/>
              </a:rPr>
              <a:t>)</a:t>
            </a:r>
            <a:r>
              <a:rPr lang="zh-CN" altLang="en-US" sz="3200" b="1">
                <a:solidFill>
                  <a:srgbClr val="000000"/>
                </a:solidFill>
                <a:latin typeface="Bookman Old Style" pitchFamily="18" charset="0"/>
              </a:rPr>
              <a:t>两相干光束完全分开；</a:t>
            </a:r>
          </a:p>
          <a:p>
            <a:pPr eaLnBrk="0" hangingPunct="0"/>
            <a:r>
              <a:rPr lang="zh-CN" altLang="en-US" sz="3200" b="1">
                <a:solidFill>
                  <a:srgbClr val="000000"/>
                </a:solidFill>
                <a:latin typeface="Bookman Old Style" pitchFamily="18" charset="0"/>
              </a:rPr>
              <a:t>   </a:t>
            </a:r>
            <a:r>
              <a:rPr lang="en-US" altLang="zh-CN" sz="3200" b="1">
                <a:solidFill>
                  <a:srgbClr val="CC0000"/>
                </a:solidFill>
                <a:latin typeface="宋体" pitchFamily="2" charset="-122"/>
              </a:rPr>
              <a:t>(</a:t>
            </a:r>
            <a:r>
              <a:rPr lang="en-US" altLang="zh-CN" sz="3200" b="1">
                <a:solidFill>
                  <a:srgbClr val="CC0000"/>
                </a:solidFill>
                <a:latin typeface="Times New Roman" pitchFamily="18" charset="0"/>
              </a:rPr>
              <a:t>2</a:t>
            </a:r>
            <a:r>
              <a:rPr lang="en-US" altLang="zh-CN" sz="3200" b="1">
                <a:solidFill>
                  <a:srgbClr val="CC0000"/>
                </a:solidFill>
                <a:latin typeface="宋体" pitchFamily="2" charset="-122"/>
              </a:rPr>
              <a:t>)</a:t>
            </a:r>
            <a:r>
              <a:rPr lang="zh-CN" altLang="en-US" sz="3200" b="1">
                <a:solidFill>
                  <a:srgbClr val="000000"/>
                </a:solidFill>
                <a:latin typeface="Bookman Old Style" pitchFamily="18" charset="0"/>
              </a:rPr>
              <a:t>两光束的光程差可调</a:t>
            </a:r>
            <a:r>
              <a:rPr lang="en-US" altLang="zh-CN" sz="3200" b="1">
                <a:solidFill>
                  <a:srgbClr val="000000"/>
                </a:solidFill>
                <a:latin typeface="Times New Roman" pitchFamily="18" charset="0"/>
              </a:rPr>
              <a:t>.</a:t>
            </a:r>
          </a:p>
        </p:txBody>
      </p:sp>
      <p:grpSp>
        <p:nvGrpSpPr>
          <p:cNvPr id="3" name="Group 60"/>
          <p:cNvGrpSpPr>
            <a:grpSpLocks/>
          </p:cNvGrpSpPr>
          <p:nvPr/>
        </p:nvGrpSpPr>
        <p:grpSpPr bwMode="auto">
          <a:xfrm>
            <a:off x="6248400" y="3944938"/>
            <a:ext cx="703263" cy="2227262"/>
            <a:chOff x="3936" y="2437"/>
            <a:chExt cx="480" cy="1403"/>
          </a:xfrm>
        </p:grpSpPr>
        <p:sp>
          <p:nvSpPr>
            <p:cNvPr id="19517" name="AutoShape 61"/>
            <p:cNvSpPr>
              <a:spLocks noChangeArrowheads="1"/>
            </p:cNvSpPr>
            <p:nvPr/>
          </p:nvSpPr>
          <p:spPr bwMode="auto">
            <a:xfrm>
              <a:off x="3936" y="2496"/>
              <a:ext cx="480" cy="1344"/>
            </a:xfrm>
            <a:prstGeom prst="wedgeRectCallout">
              <a:avLst>
                <a:gd name="adj1" fmla="val -12708"/>
                <a:gd name="adj2" fmla="val -84005"/>
              </a:avLst>
            </a:prstGeom>
            <a:gradFill rotWithShape="0">
              <a:gsLst>
                <a:gs pos="0">
                  <a:schemeClr val="accent1"/>
                </a:gs>
                <a:gs pos="50000">
                  <a:schemeClr val="bg1"/>
                </a:gs>
                <a:gs pos="100000">
                  <a:schemeClr val="accent1"/>
                </a:gs>
              </a:gsLst>
              <a:lin ang="5400000" scaled="1"/>
            </a:gradFill>
            <a:ln w="9525">
              <a:solidFill>
                <a:schemeClr val="tx1"/>
              </a:solidFill>
              <a:miter lim="800000"/>
              <a:headEnd/>
              <a:tailEnd/>
            </a:ln>
            <a:effectLst/>
          </p:spPr>
          <p:txBody>
            <a:bodyPr/>
            <a:lstStyle/>
            <a:p>
              <a:pPr algn="ctr">
                <a:defRPr/>
              </a:pPr>
              <a:endParaRPr lang="zh-CN" altLang="zh-CN" sz="2800" b="1">
                <a:solidFill>
                  <a:srgbClr val="1C1C1C"/>
                </a:solidFill>
                <a:latin typeface="Times New Roman" pitchFamily="18" charset="0"/>
              </a:endParaRPr>
            </a:p>
          </p:txBody>
        </p:sp>
        <p:grpSp>
          <p:nvGrpSpPr>
            <p:cNvPr id="4" name="Group 62"/>
            <p:cNvGrpSpPr>
              <a:grpSpLocks/>
            </p:cNvGrpSpPr>
            <p:nvPr/>
          </p:nvGrpSpPr>
          <p:grpSpPr bwMode="auto">
            <a:xfrm>
              <a:off x="3984" y="2437"/>
              <a:ext cx="384" cy="1403"/>
              <a:chOff x="3984" y="2437"/>
              <a:chExt cx="384" cy="1403"/>
            </a:xfrm>
          </p:grpSpPr>
          <p:sp>
            <p:nvSpPr>
              <p:cNvPr id="68684" name="Rectangle 63"/>
              <p:cNvSpPr>
                <a:spLocks noChangeArrowheads="1"/>
              </p:cNvSpPr>
              <p:nvPr/>
            </p:nvSpPr>
            <p:spPr bwMode="auto">
              <a:xfrm>
                <a:off x="3984" y="2437"/>
                <a:ext cx="347" cy="1403"/>
              </a:xfrm>
              <a:prstGeom prst="rect">
                <a:avLst/>
              </a:prstGeom>
              <a:noFill/>
              <a:ln w="9525">
                <a:noFill/>
                <a:miter lim="800000"/>
                <a:headEnd/>
                <a:tailEnd/>
              </a:ln>
            </p:spPr>
            <p:txBody>
              <a:bodyPr>
                <a:spAutoFit/>
              </a:bodyPr>
              <a:lstStyle/>
              <a:p>
                <a:endParaRPr lang="en-US" altLang="zh-CN" sz="2800" b="1">
                  <a:solidFill>
                    <a:srgbClr val="000000"/>
                  </a:solidFill>
                  <a:latin typeface="Bookman Old Style" pitchFamily="18" charset="0"/>
                </a:endParaRPr>
              </a:p>
              <a:p>
                <a:r>
                  <a:rPr lang="zh-CN" altLang="en-US" sz="2800" b="1">
                    <a:solidFill>
                      <a:srgbClr val="000000"/>
                    </a:solidFill>
                    <a:latin typeface="Bookman Old Style" pitchFamily="18" charset="0"/>
                  </a:rPr>
                  <a:t>移动距离</a:t>
                </a:r>
              </a:p>
            </p:txBody>
          </p:sp>
          <p:graphicFrame>
            <p:nvGraphicFramePr>
              <p:cNvPr id="68618" name="Object 64"/>
              <p:cNvGraphicFramePr>
                <a:graphicFrameLocks noChangeAspect="1"/>
              </p:cNvGraphicFramePr>
              <p:nvPr/>
            </p:nvGraphicFramePr>
            <p:xfrm>
              <a:off x="3984" y="2441"/>
              <a:ext cx="384" cy="358"/>
            </p:xfrm>
            <a:graphic>
              <a:graphicData uri="http://schemas.openxmlformats.org/presentationml/2006/ole">
                <p:oleObj spid="_x0000_s83978" name="Equation" r:id="rId3" imgW="228600" imgH="215640" progId="">
                  <p:embed/>
                </p:oleObj>
              </a:graphicData>
            </a:graphic>
          </p:graphicFrame>
        </p:grpSp>
      </p:grpSp>
      <p:grpSp>
        <p:nvGrpSpPr>
          <p:cNvPr id="5" name="Group 2"/>
          <p:cNvGrpSpPr>
            <a:grpSpLocks/>
          </p:cNvGrpSpPr>
          <p:nvPr/>
        </p:nvGrpSpPr>
        <p:grpSpPr bwMode="auto">
          <a:xfrm>
            <a:off x="609600" y="2362200"/>
            <a:ext cx="4953000" cy="3810000"/>
            <a:chOff x="240" y="1440"/>
            <a:chExt cx="3264" cy="2592"/>
          </a:xfrm>
        </p:grpSpPr>
        <p:grpSp>
          <p:nvGrpSpPr>
            <p:cNvPr id="6" name="Group 3"/>
            <p:cNvGrpSpPr>
              <a:grpSpLocks/>
            </p:cNvGrpSpPr>
            <p:nvPr/>
          </p:nvGrpSpPr>
          <p:grpSpPr bwMode="auto">
            <a:xfrm>
              <a:off x="240" y="1440"/>
              <a:ext cx="3264" cy="2592"/>
              <a:chOff x="240" y="1440"/>
              <a:chExt cx="3264" cy="2592"/>
            </a:xfrm>
          </p:grpSpPr>
          <p:sp>
            <p:nvSpPr>
              <p:cNvPr id="68637" name="Rectangle 4"/>
              <p:cNvSpPr>
                <a:spLocks noChangeArrowheads="1"/>
              </p:cNvSpPr>
              <p:nvPr/>
            </p:nvSpPr>
            <p:spPr bwMode="auto">
              <a:xfrm>
                <a:off x="240" y="1440"/>
                <a:ext cx="3264" cy="2584"/>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68638" name="Rectangle 5"/>
              <p:cNvSpPr>
                <a:spLocks noChangeArrowheads="1"/>
              </p:cNvSpPr>
              <p:nvPr/>
            </p:nvSpPr>
            <p:spPr bwMode="auto">
              <a:xfrm>
                <a:off x="1205" y="1861"/>
                <a:ext cx="913" cy="134"/>
              </a:xfrm>
              <a:prstGeom prst="rect">
                <a:avLst/>
              </a:prstGeom>
              <a:solidFill>
                <a:srgbClr val="99FFFF"/>
              </a:solidFill>
              <a:ln w="12700">
                <a:solidFill>
                  <a:schemeClr val="tx1"/>
                </a:solidFill>
                <a:miter lim="800000"/>
                <a:headEnd/>
                <a:tailEnd/>
              </a:ln>
            </p:spPr>
            <p:txBody>
              <a:bodyPr wrap="none" anchor="ctr"/>
              <a:lstStyle/>
              <a:p>
                <a:endParaRPr lang="zh-CN" altLang="en-US"/>
              </a:p>
            </p:txBody>
          </p:sp>
          <p:grpSp>
            <p:nvGrpSpPr>
              <p:cNvPr id="7" name="Group 6"/>
              <p:cNvGrpSpPr>
                <a:grpSpLocks/>
              </p:cNvGrpSpPr>
              <p:nvPr/>
            </p:nvGrpSpPr>
            <p:grpSpPr bwMode="auto">
              <a:xfrm>
                <a:off x="1585" y="2022"/>
                <a:ext cx="1632" cy="1081"/>
                <a:chOff x="1537" y="1070"/>
                <a:chExt cx="1632" cy="1081"/>
              </a:xfrm>
            </p:grpSpPr>
            <p:sp>
              <p:nvSpPr>
                <p:cNvPr id="68677" name="Freeform 7"/>
                <p:cNvSpPr>
                  <a:spLocks/>
                </p:cNvSpPr>
                <p:nvPr/>
              </p:nvSpPr>
              <p:spPr bwMode="auto">
                <a:xfrm>
                  <a:off x="1656" y="2058"/>
                  <a:ext cx="1513" cy="93"/>
                </a:xfrm>
                <a:custGeom>
                  <a:avLst/>
                  <a:gdLst>
                    <a:gd name="T0" fmla="*/ 0 w 1686"/>
                    <a:gd name="T1" fmla="*/ 2 h 120"/>
                    <a:gd name="T2" fmla="*/ 233 w 1686"/>
                    <a:gd name="T3" fmla="*/ 0 h 120"/>
                    <a:gd name="T4" fmla="*/ 290 w 1686"/>
                    <a:gd name="T5" fmla="*/ 12 h 120"/>
                    <a:gd name="T6" fmla="*/ 637 w 1686"/>
                    <a:gd name="T7" fmla="*/ 12 h 120"/>
                    <a:gd name="T8" fmla="*/ 0 60000 65536"/>
                    <a:gd name="T9" fmla="*/ 0 60000 65536"/>
                    <a:gd name="T10" fmla="*/ 0 60000 65536"/>
                    <a:gd name="T11" fmla="*/ 0 60000 65536"/>
                    <a:gd name="T12" fmla="*/ 0 w 1686"/>
                    <a:gd name="T13" fmla="*/ 0 h 120"/>
                    <a:gd name="T14" fmla="*/ 1686 w 1686"/>
                    <a:gd name="T15" fmla="*/ 120 h 120"/>
                  </a:gdLst>
                  <a:ahLst/>
                  <a:cxnLst>
                    <a:cxn ang="T8">
                      <a:pos x="T0" y="T1"/>
                    </a:cxn>
                    <a:cxn ang="T9">
                      <a:pos x="T2" y="T3"/>
                    </a:cxn>
                    <a:cxn ang="T10">
                      <a:pos x="T4" y="T5"/>
                    </a:cxn>
                    <a:cxn ang="T11">
                      <a:pos x="T6" y="T7"/>
                    </a:cxn>
                  </a:cxnLst>
                  <a:rect l="T12" t="T13" r="T14" b="T15"/>
                  <a:pathLst>
                    <a:path w="1686" h="120">
                      <a:moveTo>
                        <a:pt x="0" y="6"/>
                      </a:moveTo>
                      <a:lnTo>
                        <a:pt x="618" y="0"/>
                      </a:lnTo>
                      <a:lnTo>
                        <a:pt x="768" y="114"/>
                      </a:lnTo>
                      <a:lnTo>
                        <a:pt x="1686" y="120"/>
                      </a:lnTo>
                    </a:path>
                  </a:pathLst>
                </a:custGeom>
                <a:noFill/>
                <a:ln w="28575">
                  <a:solidFill>
                    <a:srgbClr val="990099"/>
                  </a:solidFill>
                  <a:round/>
                  <a:headEnd/>
                  <a:tailEnd type="none" w="sm" len="lg"/>
                </a:ln>
              </p:spPr>
              <p:txBody>
                <a:bodyPr wrap="none" anchor="ctr"/>
                <a:lstStyle/>
                <a:p>
                  <a:endParaRPr lang="zh-CN" altLang="en-US"/>
                </a:p>
              </p:txBody>
            </p:sp>
            <p:sp>
              <p:nvSpPr>
                <p:cNvPr id="68678" name="Line 8"/>
                <p:cNvSpPr>
                  <a:spLocks noChangeShapeType="1"/>
                </p:cNvSpPr>
                <p:nvPr/>
              </p:nvSpPr>
              <p:spPr bwMode="auto">
                <a:xfrm>
                  <a:off x="1916" y="2062"/>
                  <a:ext cx="103" cy="0"/>
                </a:xfrm>
                <a:prstGeom prst="line">
                  <a:avLst/>
                </a:prstGeom>
                <a:noFill/>
                <a:ln w="38100">
                  <a:solidFill>
                    <a:srgbClr val="990099"/>
                  </a:solidFill>
                  <a:round/>
                  <a:headEnd/>
                  <a:tailEnd type="triangle" w="sm" len="lg"/>
                </a:ln>
              </p:spPr>
              <p:txBody>
                <a:bodyPr wrap="none" anchor="ctr"/>
                <a:lstStyle/>
                <a:p>
                  <a:endParaRPr lang="zh-CN" altLang="en-US"/>
                </a:p>
              </p:txBody>
            </p:sp>
            <p:sp>
              <p:nvSpPr>
                <p:cNvPr id="68679" name="Line 9"/>
                <p:cNvSpPr>
                  <a:spLocks noChangeShapeType="1"/>
                </p:cNvSpPr>
                <p:nvPr/>
              </p:nvSpPr>
              <p:spPr bwMode="auto">
                <a:xfrm>
                  <a:off x="2989" y="2151"/>
                  <a:ext cx="104" cy="0"/>
                </a:xfrm>
                <a:prstGeom prst="line">
                  <a:avLst/>
                </a:prstGeom>
                <a:noFill/>
                <a:ln w="38100">
                  <a:solidFill>
                    <a:srgbClr val="990099"/>
                  </a:solidFill>
                  <a:round/>
                  <a:headEnd/>
                  <a:tailEnd type="triangle" w="sm" len="lg"/>
                </a:ln>
              </p:spPr>
              <p:txBody>
                <a:bodyPr wrap="none" anchor="ctr"/>
                <a:lstStyle/>
                <a:p>
                  <a:endParaRPr lang="zh-CN" altLang="en-US"/>
                </a:p>
              </p:txBody>
            </p:sp>
            <p:sp>
              <p:nvSpPr>
                <p:cNvPr id="68680" name="Freeform 10"/>
                <p:cNvSpPr>
                  <a:spLocks/>
                </p:cNvSpPr>
                <p:nvPr/>
              </p:nvSpPr>
              <p:spPr bwMode="auto">
                <a:xfrm>
                  <a:off x="1542" y="1070"/>
                  <a:ext cx="104" cy="1001"/>
                </a:xfrm>
                <a:custGeom>
                  <a:avLst/>
                  <a:gdLst>
                    <a:gd name="T0" fmla="*/ 43 w 116"/>
                    <a:gd name="T1" fmla="*/ 128 h 1294"/>
                    <a:gd name="T2" fmla="*/ 0 w 116"/>
                    <a:gd name="T3" fmla="*/ 111 h 1294"/>
                    <a:gd name="T4" fmla="*/ 0 w 116"/>
                    <a:gd name="T5" fmla="*/ 0 h 1294"/>
                    <a:gd name="T6" fmla="*/ 0 60000 65536"/>
                    <a:gd name="T7" fmla="*/ 0 60000 65536"/>
                    <a:gd name="T8" fmla="*/ 0 60000 65536"/>
                    <a:gd name="T9" fmla="*/ 0 w 116"/>
                    <a:gd name="T10" fmla="*/ 0 h 1294"/>
                    <a:gd name="T11" fmla="*/ 116 w 116"/>
                    <a:gd name="T12" fmla="*/ 1294 h 1294"/>
                  </a:gdLst>
                  <a:ahLst/>
                  <a:cxnLst>
                    <a:cxn ang="T6">
                      <a:pos x="T0" y="T1"/>
                    </a:cxn>
                    <a:cxn ang="T7">
                      <a:pos x="T2" y="T3"/>
                    </a:cxn>
                    <a:cxn ang="T8">
                      <a:pos x="T4" y="T5"/>
                    </a:cxn>
                  </a:cxnLst>
                  <a:rect l="T9" t="T10" r="T11" b="T12"/>
                  <a:pathLst>
                    <a:path w="116" h="1294">
                      <a:moveTo>
                        <a:pt x="116" y="1294"/>
                      </a:moveTo>
                      <a:lnTo>
                        <a:pt x="0" y="1122"/>
                      </a:lnTo>
                      <a:lnTo>
                        <a:pt x="0" y="0"/>
                      </a:lnTo>
                    </a:path>
                  </a:pathLst>
                </a:custGeom>
                <a:noFill/>
                <a:ln w="28575">
                  <a:solidFill>
                    <a:srgbClr val="DC8300"/>
                  </a:solidFill>
                  <a:round/>
                  <a:headEnd/>
                  <a:tailEnd type="none" w="sm" len="lg"/>
                </a:ln>
              </p:spPr>
              <p:txBody>
                <a:bodyPr wrap="none" anchor="ctr"/>
                <a:lstStyle/>
                <a:p>
                  <a:endParaRPr lang="zh-CN" altLang="en-US"/>
                </a:p>
              </p:txBody>
            </p:sp>
            <p:sp>
              <p:nvSpPr>
                <p:cNvPr id="68681" name="Line 11"/>
                <p:cNvSpPr>
                  <a:spLocks noChangeShapeType="1"/>
                </p:cNvSpPr>
                <p:nvPr/>
              </p:nvSpPr>
              <p:spPr bwMode="auto">
                <a:xfrm flipH="1" flipV="1">
                  <a:off x="1537" y="1195"/>
                  <a:ext cx="2" cy="125"/>
                </a:xfrm>
                <a:prstGeom prst="line">
                  <a:avLst/>
                </a:prstGeom>
                <a:noFill/>
                <a:ln w="38100">
                  <a:solidFill>
                    <a:srgbClr val="DC8300"/>
                  </a:solidFill>
                  <a:round/>
                  <a:headEnd/>
                  <a:tailEnd type="triangle" w="sm" len="lg"/>
                </a:ln>
              </p:spPr>
              <p:txBody>
                <a:bodyPr wrap="none" anchor="ctr"/>
                <a:lstStyle/>
                <a:p>
                  <a:endParaRPr lang="zh-CN" altLang="en-US"/>
                </a:p>
              </p:txBody>
            </p:sp>
          </p:grpSp>
          <p:grpSp>
            <p:nvGrpSpPr>
              <p:cNvPr id="8" name="Group 12"/>
              <p:cNvGrpSpPr>
                <a:grpSpLocks/>
              </p:cNvGrpSpPr>
              <p:nvPr/>
            </p:nvGrpSpPr>
            <p:grpSpPr bwMode="auto">
              <a:xfrm>
                <a:off x="364" y="2962"/>
                <a:ext cx="1340" cy="59"/>
                <a:chOff x="316" y="2010"/>
                <a:chExt cx="1340" cy="59"/>
              </a:xfrm>
            </p:grpSpPr>
            <p:sp>
              <p:nvSpPr>
                <p:cNvPr id="68675" name="Freeform 13"/>
                <p:cNvSpPr>
                  <a:spLocks/>
                </p:cNvSpPr>
                <p:nvPr/>
              </p:nvSpPr>
              <p:spPr bwMode="auto">
                <a:xfrm>
                  <a:off x="316" y="2010"/>
                  <a:ext cx="1340" cy="59"/>
                </a:xfrm>
                <a:custGeom>
                  <a:avLst/>
                  <a:gdLst>
                    <a:gd name="T0" fmla="*/ 0 w 1340"/>
                    <a:gd name="T1" fmla="*/ 1 h 59"/>
                    <a:gd name="T2" fmla="*/ 1184 w 1340"/>
                    <a:gd name="T3" fmla="*/ 0 h 59"/>
                    <a:gd name="T4" fmla="*/ 1340 w 1340"/>
                    <a:gd name="T5" fmla="*/ 59 h 59"/>
                    <a:gd name="T6" fmla="*/ 0 60000 65536"/>
                    <a:gd name="T7" fmla="*/ 0 60000 65536"/>
                    <a:gd name="T8" fmla="*/ 0 60000 65536"/>
                    <a:gd name="T9" fmla="*/ 0 w 1340"/>
                    <a:gd name="T10" fmla="*/ 0 h 59"/>
                    <a:gd name="T11" fmla="*/ 1340 w 1340"/>
                    <a:gd name="T12" fmla="*/ 59 h 59"/>
                  </a:gdLst>
                  <a:ahLst/>
                  <a:cxnLst>
                    <a:cxn ang="T6">
                      <a:pos x="T0" y="T1"/>
                    </a:cxn>
                    <a:cxn ang="T7">
                      <a:pos x="T2" y="T3"/>
                    </a:cxn>
                    <a:cxn ang="T8">
                      <a:pos x="T4" y="T5"/>
                    </a:cxn>
                  </a:cxnLst>
                  <a:rect l="T9" t="T10" r="T11" b="T12"/>
                  <a:pathLst>
                    <a:path w="1340" h="59">
                      <a:moveTo>
                        <a:pt x="0" y="1"/>
                      </a:moveTo>
                      <a:lnTo>
                        <a:pt x="1184" y="0"/>
                      </a:lnTo>
                      <a:lnTo>
                        <a:pt x="1340" y="59"/>
                      </a:lnTo>
                    </a:path>
                  </a:pathLst>
                </a:custGeom>
                <a:noFill/>
                <a:ln w="38100">
                  <a:solidFill>
                    <a:srgbClr val="FF0000"/>
                  </a:solidFill>
                  <a:round/>
                  <a:headEnd/>
                  <a:tailEnd type="none" w="sm" len="lg"/>
                </a:ln>
              </p:spPr>
              <p:txBody>
                <a:bodyPr wrap="none" anchor="ctr"/>
                <a:lstStyle/>
                <a:p>
                  <a:endParaRPr lang="zh-CN" altLang="en-US"/>
                </a:p>
              </p:txBody>
            </p:sp>
            <p:sp>
              <p:nvSpPr>
                <p:cNvPr id="68676" name="Line 14"/>
                <p:cNvSpPr>
                  <a:spLocks noChangeShapeType="1"/>
                </p:cNvSpPr>
                <p:nvPr/>
              </p:nvSpPr>
              <p:spPr bwMode="auto">
                <a:xfrm>
                  <a:off x="778" y="2012"/>
                  <a:ext cx="243" cy="0"/>
                </a:xfrm>
                <a:prstGeom prst="line">
                  <a:avLst/>
                </a:prstGeom>
                <a:noFill/>
                <a:ln w="38100">
                  <a:solidFill>
                    <a:srgbClr val="FF0000"/>
                  </a:solidFill>
                  <a:round/>
                  <a:headEnd/>
                  <a:tailEnd type="triangle" w="sm" len="lg"/>
                </a:ln>
              </p:spPr>
              <p:txBody>
                <a:bodyPr wrap="none" anchor="ctr"/>
                <a:lstStyle/>
                <a:p>
                  <a:endParaRPr lang="zh-CN" altLang="en-US"/>
                </a:p>
              </p:txBody>
            </p:sp>
          </p:grpSp>
          <p:sp>
            <p:nvSpPr>
              <p:cNvPr id="68641" name="Line 15"/>
              <p:cNvSpPr>
                <a:spLocks noChangeShapeType="1"/>
              </p:cNvSpPr>
              <p:nvPr/>
            </p:nvSpPr>
            <p:spPr bwMode="auto">
              <a:xfrm flipV="1">
                <a:off x="1205" y="2010"/>
                <a:ext cx="921" cy="0"/>
              </a:xfrm>
              <a:prstGeom prst="line">
                <a:avLst/>
              </a:prstGeom>
              <a:noFill/>
              <a:ln w="50800">
                <a:solidFill>
                  <a:schemeClr val="tx2"/>
                </a:solidFill>
                <a:round/>
                <a:headEnd type="none" w="sm" len="sm"/>
                <a:tailEnd type="none" w="sm" len="lg"/>
              </a:ln>
            </p:spPr>
            <p:txBody>
              <a:bodyPr wrap="none" anchor="ctr"/>
              <a:lstStyle/>
              <a:p>
                <a:endParaRPr lang="zh-CN" altLang="en-US"/>
              </a:p>
            </p:txBody>
          </p:sp>
          <p:grpSp>
            <p:nvGrpSpPr>
              <p:cNvPr id="9" name="Group 16"/>
              <p:cNvGrpSpPr>
                <a:grpSpLocks/>
              </p:cNvGrpSpPr>
              <p:nvPr/>
            </p:nvGrpSpPr>
            <p:grpSpPr bwMode="auto">
              <a:xfrm>
                <a:off x="321" y="2645"/>
                <a:ext cx="230" cy="637"/>
                <a:chOff x="1177" y="2167"/>
                <a:chExt cx="228" cy="733"/>
              </a:xfrm>
            </p:grpSpPr>
            <p:sp>
              <p:nvSpPr>
                <p:cNvPr id="68666" name="AutoShape 17"/>
                <p:cNvSpPr>
                  <a:spLocks noChangeArrowheads="1"/>
                </p:cNvSpPr>
                <p:nvPr/>
              </p:nvSpPr>
              <p:spPr bwMode="auto">
                <a:xfrm>
                  <a:off x="1177" y="2167"/>
                  <a:ext cx="228" cy="577"/>
                </a:xfrm>
                <a:prstGeom prst="roundRect">
                  <a:avLst>
                    <a:gd name="adj" fmla="val 49995"/>
                  </a:avLst>
                </a:prstGeom>
                <a:gradFill rotWithShape="0">
                  <a:gsLst>
                    <a:gs pos="0">
                      <a:srgbClr val="B2B247"/>
                    </a:gs>
                    <a:gs pos="50000">
                      <a:srgbClr val="FFFF66"/>
                    </a:gs>
                    <a:gs pos="100000">
                      <a:srgbClr val="B2B247"/>
                    </a:gs>
                  </a:gsLst>
                  <a:lin ang="0" scaled="1"/>
                </a:gradFill>
                <a:ln w="25400">
                  <a:solidFill>
                    <a:schemeClr val="tx1"/>
                  </a:solidFill>
                  <a:round/>
                  <a:headEnd/>
                  <a:tailEnd/>
                </a:ln>
              </p:spPr>
              <p:txBody>
                <a:bodyPr wrap="none" anchor="ctr"/>
                <a:lstStyle/>
                <a:p>
                  <a:endParaRPr lang="zh-CN" altLang="en-US"/>
                </a:p>
              </p:txBody>
            </p:sp>
            <p:sp>
              <p:nvSpPr>
                <p:cNvPr id="68667" name="Rectangle 18"/>
                <p:cNvSpPr>
                  <a:spLocks noChangeArrowheads="1"/>
                </p:cNvSpPr>
                <p:nvPr/>
              </p:nvSpPr>
              <p:spPr bwMode="auto">
                <a:xfrm>
                  <a:off x="1214" y="2725"/>
                  <a:ext cx="154" cy="99"/>
                </a:xfrm>
                <a:prstGeom prst="rect">
                  <a:avLst/>
                </a:prstGeom>
                <a:gradFill rotWithShape="0">
                  <a:gsLst>
                    <a:gs pos="0">
                      <a:srgbClr val="B2B247"/>
                    </a:gs>
                    <a:gs pos="50000">
                      <a:srgbClr val="FFFF66"/>
                    </a:gs>
                    <a:gs pos="100000">
                      <a:srgbClr val="B2B247"/>
                    </a:gs>
                  </a:gsLst>
                  <a:lin ang="0" scaled="1"/>
                </a:gradFill>
                <a:ln w="12700">
                  <a:solidFill>
                    <a:schemeClr val="tx1"/>
                  </a:solidFill>
                  <a:miter lim="800000"/>
                  <a:headEnd/>
                  <a:tailEnd/>
                </a:ln>
              </p:spPr>
              <p:txBody>
                <a:bodyPr wrap="none" anchor="ctr"/>
                <a:lstStyle/>
                <a:p>
                  <a:endParaRPr lang="zh-CN" altLang="en-US"/>
                </a:p>
              </p:txBody>
            </p:sp>
            <p:sp>
              <p:nvSpPr>
                <p:cNvPr id="68668" name="Oval 19"/>
                <p:cNvSpPr>
                  <a:spLocks noChangeArrowheads="1"/>
                </p:cNvSpPr>
                <p:nvPr/>
              </p:nvSpPr>
              <p:spPr bwMode="auto">
                <a:xfrm>
                  <a:off x="1214" y="2786"/>
                  <a:ext cx="154" cy="114"/>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68669" name="Freeform 20"/>
                <p:cNvSpPr>
                  <a:spLocks/>
                </p:cNvSpPr>
                <p:nvPr/>
              </p:nvSpPr>
              <p:spPr bwMode="auto">
                <a:xfrm>
                  <a:off x="1274" y="2266"/>
                  <a:ext cx="51" cy="472"/>
                </a:xfrm>
                <a:custGeom>
                  <a:avLst/>
                  <a:gdLst>
                    <a:gd name="T0" fmla="*/ 0 w 51"/>
                    <a:gd name="T1" fmla="*/ 455 h 472"/>
                    <a:gd name="T2" fmla="*/ 0 w 51"/>
                    <a:gd name="T3" fmla="*/ 0 h 472"/>
                    <a:gd name="T4" fmla="*/ 16 w 51"/>
                    <a:gd name="T5" fmla="*/ 106 h 472"/>
                    <a:gd name="T6" fmla="*/ 16 w 51"/>
                    <a:gd name="T7" fmla="*/ 0 h 472"/>
                    <a:gd name="T8" fmla="*/ 33 w 51"/>
                    <a:gd name="T9" fmla="*/ 106 h 472"/>
                    <a:gd name="T10" fmla="*/ 33 w 51"/>
                    <a:gd name="T11" fmla="*/ 0 h 472"/>
                    <a:gd name="T12" fmla="*/ 50 w 51"/>
                    <a:gd name="T13" fmla="*/ 106 h 472"/>
                    <a:gd name="T14" fmla="*/ 50 w 51"/>
                    <a:gd name="T15" fmla="*/ 471 h 472"/>
                    <a:gd name="T16" fmla="*/ 0 60000 65536"/>
                    <a:gd name="T17" fmla="*/ 0 60000 65536"/>
                    <a:gd name="T18" fmla="*/ 0 60000 65536"/>
                    <a:gd name="T19" fmla="*/ 0 60000 65536"/>
                    <a:gd name="T20" fmla="*/ 0 60000 65536"/>
                    <a:gd name="T21" fmla="*/ 0 60000 65536"/>
                    <a:gd name="T22" fmla="*/ 0 60000 65536"/>
                    <a:gd name="T23" fmla="*/ 0 60000 65536"/>
                    <a:gd name="T24" fmla="*/ 0 w 51"/>
                    <a:gd name="T25" fmla="*/ 0 h 472"/>
                    <a:gd name="T26" fmla="*/ 51 w 51"/>
                    <a:gd name="T27" fmla="*/ 472 h 4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1" h="472">
                      <a:moveTo>
                        <a:pt x="0" y="455"/>
                      </a:moveTo>
                      <a:lnTo>
                        <a:pt x="0" y="0"/>
                      </a:lnTo>
                      <a:lnTo>
                        <a:pt x="16" y="106"/>
                      </a:lnTo>
                      <a:lnTo>
                        <a:pt x="16" y="0"/>
                      </a:lnTo>
                      <a:lnTo>
                        <a:pt x="33" y="106"/>
                      </a:lnTo>
                      <a:lnTo>
                        <a:pt x="33" y="0"/>
                      </a:lnTo>
                      <a:lnTo>
                        <a:pt x="50" y="106"/>
                      </a:lnTo>
                      <a:lnTo>
                        <a:pt x="50" y="471"/>
                      </a:lnTo>
                    </a:path>
                  </a:pathLst>
                </a:custGeom>
                <a:gradFill rotWithShape="0">
                  <a:gsLst>
                    <a:gs pos="0">
                      <a:srgbClr val="B2B247"/>
                    </a:gs>
                    <a:gs pos="50000">
                      <a:srgbClr val="FFFF66"/>
                    </a:gs>
                    <a:gs pos="100000">
                      <a:srgbClr val="B2B247"/>
                    </a:gs>
                  </a:gsLst>
                  <a:lin ang="0" scaled="1"/>
                </a:gradFill>
                <a:ln w="12700" cap="rnd">
                  <a:solidFill>
                    <a:schemeClr val="tx1"/>
                  </a:solidFill>
                  <a:round/>
                  <a:headEnd type="none" w="sm" len="sm"/>
                  <a:tailEnd type="none" w="sm" len="lg"/>
                </a:ln>
              </p:spPr>
              <p:txBody>
                <a:bodyPr/>
                <a:lstStyle/>
                <a:p>
                  <a:endParaRPr lang="zh-CN" altLang="en-US"/>
                </a:p>
              </p:txBody>
            </p:sp>
            <p:sp>
              <p:nvSpPr>
                <p:cNvPr id="68670" name="Line 21"/>
                <p:cNvSpPr>
                  <a:spLocks noChangeShapeType="1"/>
                </p:cNvSpPr>
                <p:nvPr/>
              </p:nvSpPr>
              <p:spPr bwMode="auto">
                <a:xfrm flipV="1">
                  <a:off x="1210" y="2737"/>
                  <a:ext cx="162" cy="15"/>
                </a:xfrm>
                <a:prstGeom prst="line">
                  <a:avLst/>
                </a:prstGeom>
                <a:noFill/>
                <a:ln w="25400">
                  <a:solidFill>
                    <a:srgbClr val="FFCC66"/>
                  </a:solidFill>
                  <a:round/>
                  <a:headEnd type="none" w="sm" len="sm"/>
                  <a:tailEnd type="none" w="sm" len="lg"/>
                </a:ln>
              </p:spPr>
              <p:txBody>
                <a:bodyPr wrap="none" anchor="ctr"/>
                <a:lstStyle/>
                <a:p>
                  <a:endParaRPr lang="zh-CN" altLang="en-US"/>
                </a:p>
              </p:txBody>
            </p:sp>
            <p:sp>
              <p:nvSpPr>
                <p:cNvPr id="68671" name="Line 22"/>
                <p:cNvSpPr>
                  <a:spLocks noChangeShapeType="1"/>
                </p:cNvSpPr>
                <p:nvPr/>
              </p:nvSpPr>
              <p:spPr bwMode="auto">
                <a:xfrm flipV="1">
                  <a:off x="1210" y="2767"/>
                  <a:ext cx="162" cy="15"/>
                </a:xfrm>
                <a:prstGeom prst="line">
                  <a:avLst/>
                </a:prstGeom>
                <a:noFill/>
                <a:ln w="25400">
                  <a:solidFill>
                    <a:srgbClr val="FFCC66"/>
                  </a:solidFill>
                  <a:round/>
                  <a:headEnd type="none" w="sm" len="sm"/>
                  <a:tailEnd type="none" w="sm" len="lg"/>
                </a:ln>
              </p:spPr>
              <p:txBody>
                <a:bodyPr wrap="none" anchor="ctr"/>
                <a:lstStyle/>
                <a:p>
                  <a:endParaRPr lang="zh-CN" altLang="en-US"/>
                </a:p>
              </p:txBody>
            </p:sp>
            <p:sp>
              <p:nvSpPr>
                <p:cNvPr id="68672" name="Line 23"/>
                <p:cNvSpPr>
                  <a:spLocks noChangeShapeType="1"/>
                </p:cNvSpPr>
                <p:nvPr/>
              </p:nvSpPr>
              <p:spPr bwMode="auto">
                <a:xfrm flipV="1">
                  <a:off x="1210" y="2797"/>
                  <a:ext cx="162" cy="16"/>
                </a:xfrm>
                <a:prstGeom prst="line">
                  <a:avLst/>
                </a:prstGeom>
                <a:noFill/>
                <a:ln w="25400">
                  <a:solidFill>
                    <a:srgbClr val="FFCC66"/>
                  </a:solidFill>
                  <a:round/>
                  <a:headEnd type="none" w="sm" len="sm"/>
                  <a:tailEnd type="none" w="sm" len="lg"/>
                </a:ln>
              </p:spPr>
              <p:txBody>
                <a:bodyPr wrap="none" anchor="ctr"/>
                <a:lstStyle/>
                <a:p>
                  <a:endParaRPr lang="zh-CN" altLang="en-US"/>
                </a:p>
              </p:txBody>
            </p:sp>
            <p:sp>
              <p:nvSpPr>
                <p:cNvPr id="68673" name="Line 24"/>
                <p:cNvSpPr>
                  <a:spLocks noChangeShapeType="1"/>
                </p:cNvSpPr>
                <p:nvPr/>
              </p:nvSpPr>
              <p:spPr bwMode="auto">
                <a:xfrm flipV="1">
                  <a:off x="1210" y="2828"/>
                  <a:ext cx="162" cy="15"/>
                </a:xfrm>
                <a:prstGeom prst="line">
                  <a:avLst/>
                </a:prstGeom>
                <a:noFill/>
                <a:ln w="25400">
                  <a:solidFill>
                    <a:srgbClr val="FFCC66"/>
                  </a:solidFill>
                  <a:round/>
                  <a:headEnd type="none" w="sm" len="sm"/>
                  <a:tailEnd type="none" w="sm" len="lg"/>
                </a:ln>
              </p:spPr>
              <p:txBody>
                <a:bodyPr wrap="none" anchor="ctr"/>
                <a:lstStyle/>
                <a:p>
                  <a:endParaRPr lang="zh-CN" altLang="en-US"/>
                </a:p>
              </p:txBody>
            </p:sp>
            <p:sp>
              <p:nvSpPr>
                <p:cNvPr id="68674" name="Rectangle 25"/>
                <p:cNvSpPr>
                  <a:spLocks noChangeArrowheads="1"/>
                </p:cNvSpPr>
                <p:nvPr/>
              </p:nvSpPr>
              <p:spPr bwMode="auto">
                <a:xfrm>
                  <a:off x="1263" y="2629"/>
                  <a:ext cx="69" cy="97"/>
                </a:xfrm>
                <a:prstGeom prst="rect">
                  <a:avLst/>
                </a:prstGeom>
                <a:gradFill rotWithShape="0">
                  <a:gsLst>
                    <a:gs pos="0">
                      <a:srgbClr val="B2B247"/>
                    </a:gs>
                    <a:gs pos="50000">
                      <a:srgbClr val="FFFF66"/>
                    </a:gs>
                    <a:gs pos="100000">
                      <a:srgbClr val="B2B247"/>
                    </a:gs>
                  </a:gsLst>
                  <a:lin ang="0" scaled="1"/>
                </a:gradFill>
                <a:ln w="12700">
                  <a:solidFill>
                    <a:schemeClr val="tx1"/>
                  </a:solidFill>
                  <a:miter lim="800000"/>
                  <a:headEnd/>
                  <a:tailEnd/>
                </a:ln>
              </p:spPr>
              <p:txBody>
                <a:bodyPr wrap="none" anchor="ctr"/>
                <a:lstStyle/>
                <a:p>
                  <a:endParaRPr lang="zh-CN" altLang="en-US"/>
                </a:p>
              </p:txBody>
            </p:sp>
          </p:grpSp>
          <p:grpSp>
            <p:nvGrpSpPr>
              <p:cNvPr id="10" name="Group 26"/>
              <p:cNvGrpSpPr>
                <a:grpSpLocks/>
              </p:cNvGrpSpPr>
              <p:nvPr/>
            </p:nvGrpSpPr>
            <p:grpSpPr bwMode="auto">
              <a:xfrm>
                <a:off x="1821" y="2918"/>
                <a:ext cx="1380" cy="1114"/>
                <a:chOff x="1897" y="1944"/>
                <a:chExt cx="1278" cy="1135"/>
              </a:xfrm>
            </p:grpSpPr>
            <p:grpSp>
              <p:nvGrpSpPr>
                <p:cNvPr id="11" name="Group 27"/>
                <p:cNvGrpSpPr>
                  <a:grpSpLocks/>
                </p:cNvGrpSpPr>
                <p:nvPr/>
              </p:nvGrpSpPr>
              <p:grpSpPr bwMode="auto">
                <a:xfrm>
                  <a:off x="1897" y="1944"/>
                  <a:ext cx="1278" cy="1031"/>
                  <a:chOff x="1897" y="1944"/>
                  <a:chExt cx="1278" cy="1031"/>
                </a:xfrm>
              </p:grpSpPr>
              <p:sp>
                <p:nvSpPr>
                  <p:cNvPr id="68663" name="Freeform 28"/>
                  <p:cNvSpPr>
                    <a:spLocks/>
                  </p:cNvSpPr>
                  <p:nvPr/>
                </p:nvSpPr>
                <p:spPr bwMode="auto">
                  <a:xfrm>
                    <a:off x="1897" y="1944"/>
                    <a:ext cx="1278" cy="1031"/>
                  </a:xfrm>
                  <a:custGeom>
                    <a:avLst/>
                    <a:gdLst>
                      <a:gd name="T0" fmla="*/ 294 w 1536"/>
                      <a:gd name="T1" fmla="*/ 17 h 1308"/>
                      <a:gd name="T2" fmla="*/ 141 w 1536"/>
                      <a:gd name="T3" fmla="*/ 16 h 1308"/>
                      <a:gd name="T4" fmla="*/ 111 w 1536"/>
                      <a:gd name="T5" fmla="*/ 2 h 1308"/>
                      <a:gd name="T6" fmla="*/ 0 w 1536"/>
                      <a:gd name="T7" fmla="*/ 0 h 1308"/>
                      <a:gd name="T8" fmla="*/ 0 w 1536"/>
                      <a:gd name="T9" fmla="*/ 151 h 1308"/>
                      <a:gd name="T10" fmla="*/ 2 w 1536"/>
                      <a:gd name="T11" fmla="*/ 154 h 1308"/>
                      <a:gd name="T12" fmla="*/ 0 60000 65536"/>
                      <a:gd name="T13" fmla="*/ 0 60000 65536"/>
                      <a:gd name="T14" fmla="*/ 0 60000 65536"/>
                      <a:gd name="T15" fmla="*/ 0 60000 65536"/>
                      <a:gd name="T16" fmla="*/ 0 60000 65536"/>
                      <a:gd name="T17" fmla="*/ 0 60000 65536"/>
                      <a:gd name="T18" fmla="*/ 0 w 1536"/>
                      <a:gd name="T19" fmla="*/ 0 h 1308"/>
                      <a:gd name="T20" fmla="*/ 1536 w 1536"/>
                      <a:gd name="T21" fmla="*/ 1308 h 1308"/>
                    </a:gdLst>
                    <a:ahLst/>
                    <a:cxnLst>
                      <a:cxn ang="T12">
                        <a:pos x="T0" y="T1"/>
                      </a:cxn>
                      <a:cxn ang="T13">
                        <a:pos x="T2" y="T3"/>
                      </a:cxn>
                      <a:cxn ang="T14">
                        <a:pos x="T4" y="T5"/>
                      </a:cxn>
                      <a:cxn ang="T15">
                        <a:pos x="T6" y="T7"/>
                      </a:cxn>
                      <a:cxn ang="T16">
                        <a:pos x="T8" y="T9"/>
                      </a:cxn>
                      <a:cxn ang="T17">
                        <a:pos x="T10" y="T11"/>
                      </a:cxn>
                    </a:cxnLst>
                    <a:rect l="T18" t="T19" r="T20" b="T21"/>
                    <a:pathLst>
                      <a:path w="1536" h="1308">
                        <a:moveTo>
                          <a:pt x="1536" y="138"/>
                        </a:moveTo>
                        <a:lnTo>
                          <a:pt x="738" y="132"/>
                        </a:lnTo>
                        <a:lnTo>
                          <a:pt x="582" y="12"/>
                        </a:lnTo>
                        <a:lnTo>
                          <a:pt x="0" y="0"/>
                        </a:lnTo>
                        <a:lnTo>
                          <a:pt x="0" y="1290"/>
                        </a:lnTo>
                        <a:lnTo>
                          <a:pt x="12" y="1308"/>
                        </a:lnTo>
                      </a:path>
                    </a:pathLst>
                  </a:custGeom>
                  <a:noFill/>
                  <a:ln w="28575">
                    <a:solidFill>
                      <a:srgbClr val="990099"/>
                    </a:solidFill>
                    <a:round/>
                    <a:headEnd/>
                    <a:tailEnd type="none" w="sm" len="lg"/>
                  </a:ln>
                </p:spPr>
                <p:txBody>
                  <a:bodyPr wrap="none" anchor="ctr"/>
                  <a:lstStyle/>
                  <a:p>
                    <a:endParaRPr lang="zh-CN" altLang="en-US"/>
                  </a:p>
                </p:txBody>
              </p:sp>
              <p:sp>
                <p:nvSpPr>
                  <p:cNvPr id="68664" name="Line 29"/>
                  <p:cNvSpPr>
                    <a:spLocks noChangeShapeType="1"/>
                  </p:cNvSpPr>
                  <p:nvPr/>
                </p:nvSpPr>
                <p:spPr bwMode="auto">
                  <a:xfrm flipH="1">
                    <a:off x="2935" y="2055"/>
                    <a:ext cx="137" cy="0"/>
                  </a:xfrm>
                  <a:prstGeom prst="line">
                    <a:avLst/>
                  </a:prstGeom>
                  <a:noFill/>
                  <a:ln w="38100">
                    <a:solidFill>
                      <a:srgbClr val="990099"/>
                    </a:solidFill>
                    <a:round/>
                    <a:headEnd/>
                    <a:tailEnd type="triangle" w="sm" len="lg"/>
                  </a:ln>
                </p:spPr>
                <p:txBody>
                  <a:bodyPr wrap="none" anchor="ctr"/>
                  <a:lstStyle/>
                  <a:p>
                    <a:endParaRPr lang="zh-CN" altLang="en-US"/>
                  </a:p>
                </p:txBody>
              </p:sp>
              <p:sp>
                <p:nvSpPr>
                  <p:cNvPr id="68665" name="Line 30"/>
                  <p:cNvSpPr>
                    <a:spLocks noChangeShapeType="1"/>
                  </p:cNvSpPr>
                  <p:nvPr/>
                </p:nvSpPr>
                <p:spPr bwMode="auto">
                  <a:xfrm flipH="1">
                    <a:off x="2119" y="1953"/>
                    <a:ext cx="91" cy="0"/>
                  </a:xfrm>
                  <a:prstGeom prst="line">
                    <a:avLst/>
                  </a:prstGeom>
                  <a:noFill/>
                  <a:ln w="38100">
                    <a:solidFill>
                      <a:srgbClr val="990099"/>
                    </a:solidFill>
                    <a:round/>
                    <a:headEnd/>
                    <a:tailEnd type="triangle" w="sm" len="lg"/>
                  </a:ln>
                </p:spPr>
                <p:txBody>
                  <a:bodyPr wrap="none" anchor="ctr"/>
                  <a:lstStyle/>
                  <a:p>
                    <a:endParaRPr lang="zh-CN" altLang="en-US"/>
                  </a:p>
                </p:txBody>
              </p:sp>
            </p:grpSp>
            <p:sp>
              <p:nvSpPr>
                <p:cNvPr id="68662" name="Line 31"/>
                <p:cNvSpPr>
                  <a:spLocks noChangeShapeType="1"/>
                </p:cNvSpPr>
                <p:nvPr/>
              </p:nvSpPr>
              <p:spPr bwMode="auto">
                <a:xfrm>
                  <a:off x="1899" y="2920"/>
                  <a:ext cx="0" cy="159"/>
                </a:xfrm>
                <a:prstGeom prst="line">
                  <a:avLst/>
                </a:prstGeom>
                <a:noFill/>
                <a:ln w="38100">
                  <a:solidFill>
                    <a:srgbClr val="990099"/>
                  </a:solidFill>
                  <a:round/>
                  <a:headEnd/>
                  <a:tailEnd type="triangle" w="sm" len="lg"/>
                </a:ln>
              </p:spPr>
              <p:txBody>
                <a:bodyPr wrap="none"/>
                <a:lstStyle/>
                <a:p>
                  <a:endParaRPr lang="zh-CN" altLang="en-US"/>
                </a:p>
              </p:txBody>
            </p:sp>
          </p:grpSp>
          <p:grpSp>
            <p:nvGrpSpPr>
              <p:cNvPr id="12" name="Group 32"/>
              <p:cNvGrpSpPr>
                <a:grpSpLocks/>
              </p:cNvGrpSpPr>
              <p:nvPr/>
            </p:nvGrpSpPr>
            <p:grpSpPr bwMode="auto">
              <a:xfrm>
                <a:off x="1655" y="2012"/>
                <a:ext cx="82" cy="2006"/>
                <a:chOff x="2628" y="1230"/>
                <a:chExt cx="92" cy="2595"/>
              </a:xfrm>
            </p:grpSpPr>
            <p:grpSp>
              <p:nvGrpSpPr>
                <p:cNvPr id="13" name="Group 33"/>
                <p:cNvGrpSpPr>
                  <a:grpSpLocks/>
                </p:cNvGrpSpPr>
                <p:nvPr/>
              </p:nvGrpSpPr>
              <p:grpSpPr bwMode="auto">
                <a:xfrm>
                  <a:off x="2628" y="1230"/>
                  <a:ext cx="90" cy="2532"/>
                  <a:chOff x="2628" y="1230"/>
                  <a:chExt cx="90" cy="2532"/>
                </a:xfrm>
              </p:grpSpPr>
              <p:sp>
                <p:nvSpPr>
                  <p:cNvPr id="68659" name="Freeform 34"/>
                  <p:cNvSpPr>
                    <a:spLocks/>
                  </p:cNvSpPr>
                  <p:nvPr/>
                </p:nvSpPr>
                <p:spPr bwMode="auto">
                  <a:xfrm>
                    <a:off x="2628" y="1230"/>
                    <a:ext cx="90" cy="2532"/>
                  </a:xfrm>
                  <a:custGeom>
                    <a:avLst/>
                    <a:gdLst>
                      <a:gd name="T0" fmla="*/ 0 w 90"/>
                      <a:gd name="T1" fmla="*/ 0 h 2532"/>
                      <a:gd name="T2" fmla="*/ 0 w 90"/>
                      <a:gd name="T3" fmla="*/ 1062 h 2532"/>
                      <a:gd name="T4" fmla="*/ 90 w 90"/>
                      <a:gd name="T5" fmla="*/ 1236 h 2532"/>
                      <a:gd name="T6" fmla="*/ 90 w 90"/>
                      <a:gd name="T7" fmla="*/ 2532 h 2532"/>
                      <a:gd name="T8" fmla="*/ 0 60000 65536"/>
                      <a:gd name="T9" fmla="*/ 0 60000 65536"/>
                      <a:gd name="T10" fmla="*/ 0 60000 65536"/>
                      <a:gd name="T11" fmla="*/ 0 60000 65536"/>
                      <a:gd name="T12" fmla="*/ 0 w 90"/>
                      <a:gd name="T13" fmla="*/ 0 h 2532"/>
                      <a:gd name="T14" fmla="*/ 90 w 90"/>
                      <a:gd name="T15" fmla="*/ 2532 h 2532"/>
                    </a:gdLst>
                    <a:ahLst/>
                    <a:cxnLst>
                      <a:cxn ang="T8">
                        <a:pos x="T0" y="T1"/>
                      </a:cxn>
                      <a:cxn ang="T9">
                        <a:pos x="T2" y="T3"/>
                      </a:cxn>
                      <a:cxn ang="T10">
                        <a:pos x="T4" y="T5"/>
                      </a:cxn>
                      <a:cxn ang="T11">
                        <a:pos x="T6" y="T7"/>
                      </a:cxn>
                    </a:cxnLst>
                    <a:rect l="T12" t="T13" r="T14" b="T15"/>
                    <a:pathLst>
                      <a:path w="90" h="2532">
                        <a:moveTo>
                          <a:pt x="0" y="0"/>
                        </a:moveTo>
                        <a:lnTo>
                          <a:pt x="0" y="1062"/>
                        </a:lnTo>
                        <a:lnTo>
                          <a:pt x="90" y="1236"/>
                        </a:lnTo>
                        <a:lnTo>
                          <a:pt x="90" y="2532"/>
                        </a:lnTo>
                      </a:path>
                    </a:pathLst>
                  </a:custGeom>
                  <a:noFill/>
                  <a:ln w="28575">
                    <a:solidFill>
                      <a:srgbClr val="DC8300"/>
                    </a:solidFill>
                    <a:round/>
                    <a:headEnd/>
                    <a:tailEnd type="none" w="sm" len="lg"/>
                  </a:ln>
                </p:spPr>
                <p:txBody>
                  <a:bodyPr wrap="none" anchor="ctr"/>
                  <a:lstStyle/>
                  <a:p>
                    <a:endParaRPr lang="zh-CN" altLang="en-US"/>
                  </a:p>
                </p:txBody>
              </p:sp>
              <p:sp>
                <p:nvSpPr>
                  <p:cNvPr id="68660" name="Line 35"/>
                  <p:cNvSpPr>
                    <a:spLocks noChangeShapeType="1"/>
                  </p:cNvSpPr>
                  <p:nvPr/>
                </p:nvSpPr>
                <p:spPr bwMode="auto">
                  <a:xfrm>
                    <a:off x="2629" y="1536"/>
                    <a:ext cx="0" cy="82"/>
                  </a:xfrm>
                  <a:prstGeom prst="line">
                    <a:avLst/>
                  </a:prstGeom>
                  <a:noFill/>
                  <a:ln w="38100">
                    <a:solidFill>
                      <a:srgbClr val="DC8300"/>
                    </a:solidFill>
                    <a:round/>
                    <a:headEnd/>
                    <a:tailEnd type="triangle" w="sm" len="lg"/>
                  </a:ln>
                </p:spPr>
                <p:txBody>
                  <a:bodyPr wrap="none" anchor="ctr"/>
                  <a:lstStyle/>
                  <a:p>
                    <a:endParaRPr lang="zh-CN" altLang="en-US"/>
                  </a:p>
                </p:txBody>
              </p:sp>
            </p:grpSp>
            <p:sp>
              <p:nvSpPr>
                <p:cNvPr id="68658" name="Line 36"/>
                <p:cNvSpPr>
                  <a:spLocks noChangeShapeType="1"/>
                </p:cNvSpPr>
                <p:nvPr/>
              </p:nvSpPr>
              <p:spPr bwMode="auto">
                <a:xfrm>
                  <a:off x="2720" y="3670"/>
                  <a:ext cx="0" cy="155"/>
                </a:xfrm>
                <a:prstGeom prst="line">
                  <a:avLst/>
                </a:prstGeom>
                <a:noFill/>
                <a:ln w="38100">
                  <a:solidFill>
                    <a:srgbClr val="DC8300"/>
                  </a:solidFill>
                  <a:round/>
                  <a:headEnd/>
                  <a:tailEnd type="triangle" w="sm" len="lg"/>
                </a:ln>
              </p:spPr>
              <p:txBody>
                <a:bodyPr wrap="none"/>
                <a:lstStyle/>
                <a:p>
                  <a:endParaRPr lang="zh-CN" altLang="en-US"/>
                </a:p>
              </p:txBody>
            </p:sp>
          </p:grpSp>
          <p:graphicFrame>
            <p:nvGraphicFramePr>
              <p:cNvPr id="68615" name="Object 37"/>
              <p:cNvGraphicFramePr>
                <a:graphicFrameLocks noChangeAspect="1"/>
              </p:cNvGraphicFramePr>
              <p:nvPr/>
            </p:nvGraphicFramePr>
            <p:xfrm>
              <a:off x="982" y="3213"/>
              <a:ext cx="383" cy="330"/>
            </p:xfrm>
            <a:graphic>
              <a:graphicData uri="http://schemas.openxmlformats.org/presentationml/2006/ole">
                <p:oleObj spid="_x0000_s83975" name="Equation" r:id="rId4" imgW="203040" imgH="215640" progId="">
                  <p:embed/>
                </p:oleObj>
              </a:graphicData>
            </a:graphic>
          </p:graphicFrame>
          <p:graphicFrame>
            <p:nvGraphicFramePr>
              <p:cNvPr id="68616" name="Object 38"/>
              <p:cNvGraphicFramePr>
                <a:graphicFrameLocks noChangeAspect="1"/>
              </p:cNvGraphicFramePr>
              <p:nvPr/>
            </p:nvGraphicFramePr>
            <p:xfrm>
              <a:off x="2183" y="3213"/>
              <a:ext cx="386" cy="311"/>
            </p:xfrm>
            <a:graphic>
              <a:graphicData uri="http://schemas.openxmlformats.org/presentationml/2006/ole">
                <p:oleObj spid="_x0000_s83976" name="Equation" r:id="rId5" imgW="215640" imgH="215640" progId="">
                  <p:embed/>
                </p:oleObj>
              </a:graphicData>
            </a:graphic>
          </p:graphicFrame>
          <p:sp>
            <p:nvSpPr>
              <p:cNvPr id="68645" name="Rectangle 39"/>
              <p:cNvSpPr>
                <a:spLocks noChangeArrowheads="1"/>
              </p:cNvSpPr>
              <p:nvPr/>
            </p:nvSpPr>
            <p:spPr bwMode="auto">
              <a:xfrm rot="-2700000">
                <a:off x="1948" y="2929"/>
                <a:ext cx="860" cy="149"/>
              </a:xfrm>
              <a:prstGeom prst="rect">
                <a:avLst/>
              </a:prstGeom>
              <a:solidFill>
                <a:srgbClr val="00FFCC">
                  <a:alpha val="50195"/>
                </a:srgbClr>
              </a:solidFill>
              <a:ln w="19050">
                <a:solidFill>
                  <a:schemeClr val="tx1"/>
                </a:solidFill>
                <a:miter lim="800000"/>
                <a:headEnd/>
                <a:tailEnd/>
              </a:ln>
            </p:spPr>
            <p:txBody>
              <a:bodyPr wrap="none" anchor="ctr"/>
              <a:lstStyle/>
              <a:p>
                <a:endParaRPr lang="zh-CN" altLang="en-US"/>
              </a:p>
            </p:txBody>
          </p:sp>
          <p:grpSp>
            <p:nvGrpSpPr>
              <p:cNvPr id="14" name="Group 40"/>
              <p:cNvGrpSpPr>
                <a:grpSpLocks/>
              </p:cNvGrpSpPr>
              <p:nvPr/>
            </p:nvGrpSpPr>
            <p:grpSpPr bwMode="auto">
              <a:xfrm>
                <a:off x="3173" y="2679"/>
                <a:ext cx="144" cy="625"/>
                <a:chOff x="4149" y="2005"/>
                <a:chExt cx="162" cy="809"/>
              </a:xfrm>
            </p:grpSpPr>
            <p:sp>
              <p:nvSpPr>
                <p:cNvPr id="68655" name="Rectangle 41"/>
                <p:cNvSpPr>
                  <a:spLocks noChangeArrowheads="1"/>
                </p:cNvSpPr>
                <p:nvPr/>
              </p:nvSpPr>
              <p:spPr bwMode="auto">
                <a:xfrm>
                  <a:off x="4149" y="2005"/>
                  <a:ext cx="162" cy="806"/>
                </a:xfrm>
                <a:prstGeom prst="rect">
                  <a:avLst/>
                </a:prstGeom>
                <a:solidFill>
                  <a:srgbClr val="99FFFF"/>
                </a:solidFill>
                <a:ln w="12700">
                  <a:solidFill>
                    <a:schemeClr val="tx1"/>
                  </a:solidFill>
                  <a:miter lim="800000"/>
                  <a:headEnd/>
                  <a:tailEnd/>
                </a:ln>
              </p:spPr>
              <p:txBody>
                <a:bodyPr wrap="none" anchor="ctr"/>
                <a:lstStyle/>
                <a:p>
                  <a:endParaRPr lang="zh-CN" altLang="en-US"/>
                </a:p>
              </p:txBody>
            </p:sp>
            <p:sp>
              <p:nvSpPr>
                <p:cNvPr id="68656" name="Line 42"/>
                <p:cNvSpPr>
                  <a:spLocks noChangeShapeType="1"/>
                </p:cNvSpPr>
                <p:nvPr/>
              </p:nvSpPr>
              <p:spPr bwMode="auto">
                <a:xfrm>
                  <a:off x="4149" y="2005"/>
                  <a:ext cx="0" cy="809"/>
                </a:xfrm>
                <a:prstGeom prst="line">
                  <a:avLst/>
                </a:prstGeom>
                <a:noFill/>
                <a:ln w="50800">
                  <a:solidFill>
                    <a:schemeClr val="tx2"/>
                  </a:solidFill>
                  <a:round/>
                  <a:headEnd type="none" w="sm" len="sm"/>
                  <a:tailEnd type="none" w="sm" len="lg"/>
                </a:ln>
              </p:spPr>
              <p:txBody>
                <a:bodyPr wrap="none" anchor="ctr"/>
                <a:lstStyle/>
                <a:p>
                  <a:endParaRPr lang="zh-CN" altLang="en-US"/>
                </a:p>
              </p:txBody>
            </p:sp>
          </p:grpSp>
          <p:sp>
            <p:nvSpPr>
              <p:cNvPr id="68647" name="Rectangle 43"/>
              <p:cNvSpPr>
                <a:spLocks noChangeArrowheads="1"/>
              </p:cNvSpPr>
              <p:nvPr/>
            </p:nvSpPr>
            <p:spPr bwMode="auto">
              <a:xfrm>
                <a:off x="1203" y="1608"/>
                <a:ext cx="903" cy="150"/>
              </a:xfrm>
              <a:prstGeom prst="rect">
                <a:avLst/>
              </a:prstGeom>
              <a:solidFill>
                <a:srgbClr val="00FFFF">
                  <a:alpha val="50195"/>
                </a:srgbClr>
              </a:solidFill>
              <a:ln w="28575">
                <a:solidFill>
                  <a:schemeClr val="tx2"/>
                </a:solidFill>
                <a:prstDash val="dash"/>
                <a:miter lim="800000"/>
                <a:headEnd/>
                <a:tailEnd/>
              </a:ln>
            </p:spPr>
            <p:txBody>
              <a:bodyPr wrap="none" anchor="ctr"/>
              <a:lstStyle/>
              <a:p>
                <a:endParaRPr lang="zh-CN" altLang="en-US"/>
              </a:p>
            </p:txBody>
          </p:sp>
          <p:grpSp>
            <p:nvGrpSpPr>
              <p:cNvPr id="15" name="Group 44"/>
              <p:cNvGrpSpPr>
                <a:grpSpLocks/>
              </p:cNvGrpSpPr>
              <p:nvPr/>
            </p:nvGrpSpPr>
            <p:grpSpPr bwMode="auto">
              <a:xfrm>
                <a:off x="2140" y="1745"/>
                <a:ext cx="904" cy="273"/>
                <a:chOff x="2832" y="800"/>
                <a:chExt cx="1008" cy="352"/>
              </a:xfrm>
            </p:grpSpPr>
            <p:sp>
              <p:nvSpPr>
                <p:cNvPr id="68652" name="Line 45"/>
                <p:cNvSpPr>
                  <a:spLocks noChangeShapeType="1"/>
                </p:cNvSpPr>
                <p:nvPr/>
              </p:nvSpPr>
              <p:spPr bwMode="auto">
                <a:xfrm>
                  <a:off x="2832" y="816"/>
                  <a:ext cx="960" cy="0"/>
                </a:xfrm>
                <a:prstGeom prst="line">
                  <a:avLst/>
                </a:prstGeom>
                <a:noFill/>
                <a:ln w="28575">
                  <a:solidFill>
                    <a:srgbClr val="0000FF"/>
                  </a:solidFill>
                  <a:prstDash val="dash"/>
                  <a:round/>
                  <a:headEnd/>
                  <a:tailEnd/>
                </a:ln>
              </p:spPr>
              <p:txBody>
                <a:bodyPr wrap="none" anchor="ctr"/>
                <a:lstStyle/>
                <a:p>
                  <a:endParaRPr lang="zh-CN" altLang="en-US"/>
                </a:p>
              </p:txBody>
            </p:sp>
            <p:sp>
              <p:nvSpPr>
                <p:cNvPr id="68653" name="Line 46"/>
                <p:cNvSpPr>
                  <a:spLocks noChangeShapeType="1"/>
                </p:cNvSpPr>
                <p:nvPr/>
              </p:nvSpPr>
              <p:spPr bwMode="auto">
                <a:xfrm>
                  <a:off x="2832" y="1138"/>
                  <a:ext cx="960" cy="0"/>
                </a:xfrm>
                <a:prstGeom prst="line">
                  <a:avLst/>
                </a:prstGeom>
                <a:noFill/>
                <a:ln w="28575">
                  <a:solidFill>
                    <a:srgbClr val="0000FF"/>
                  </a:solidFill>
                  <a:prstDash val="dash"/>
                  <a:round/>
                  <a:headEnd/>
                  <a:tailEnd/>
                </a:ln>
              </p:spPr>
              <p:txBody>
                <a:bodyPr wrap="none" anchor="ctr"/>
                <a:lstStyle/>
                <a:p>
                  <a:endParaRPr lang="zh-CN" altLang="en-US"/>
                </a:p>
              </p:txBody>
            </p:sp>
            <p:sp>
              <p:nvSpPr>
                <p:cNvPr id="68654" name="Line 47"/>
                <p:cNvSpPr>
                  <a:spLocks noChangeShapeType="1"/>
                </p:cNvSpPr>
                <p:nvPr/>
              </p:nvSpPr>
              <p:spPr bwMode="auto">
                <a:xfrm>
                  <a:off x="3600" y="816"/>
                  <a:ext cx="0" cy="336"/>
                </a:xfrm>
                <a:prstGeom prst="line">
                  <a:avLst/>
                </a:prstGeom>
                <a:noFill/>
                <a:ln w="19050">
                  <a:solidFill>
                    <a:srgbClr val="FF0066"/>
                  </a:solidFill>
                  <a:round/>
                  <a:headEnd type="triangle" w="sm" len="lg"/>
                  <a:tailEnd type="triangle" w="sm" len="lg"/>
                </a:ln>
              </p:spPr>
              <p:txBody>
                <a:bodyPr wrap="none" anchor="ctr"/>
                <a:lstStyle/>
                <a:p>
                  <a:endParaRPr lang="zh-CN" altLang="en-US"/>
                </a:p>
              </p:txBody>
            </p:sp>
            <p:graphicFrame>
              <p:nvGraphicFramePr>
                <p:cNvPr id="68617" name="Object 48"/>
                <p:cNvGraphicFramePr>
                  <a:graphicFrameLocks noChangeAspect="1"/>
                </p:cNvGraphicFramePr>
                <p:nvPr/>
              </p:nvGraphicFramePr>
              <p:xfrm>
                <a:off x="3612" y="800"/>
                <a:ext cx="228" cy="304"/>
              </p:xfrm>
              <a:graphic>
                <a:graphicData uri="http://schemas.openxmlformats.org/presentationml/2006/ole">
                  <p:oleObj spid="_x0000_s83977" name="Equation" r:id="rId6" imgW="190440" imgH="253800" progId="">
                    <p:embed/>
                  </p:oleObj>
                </a:graphicData>
              </a:graphic>
            </p:graphicFrame>
          </p:grpSp>
          <p:grpSp>
            <p:nvGrpSpPr>
              <p:cNvPr id="16" name="Group 49"/>
              <p:cNvGrpSpPr>
                <a:grpSpLocks/>
              </p:cNvGrpSpPr>
              <p:nvPr/>
            </p:nvGrpSpPr>
            <p:grpSpPr bwMode="auto">
              <a:xfrm>
                <a:off x="1152" y="2656"/>
                <a:ext cx="1008" cy="720"/>
                <a:chOff x="1104" y="1704"/>
                <a:chExt cx="1008" cy="720"/>
              </a:xfrm>
            </p:grpSpPr>
            <p:sp>
              <p:nvSpPr>
                <p:cNvPr id="68650" name="Rectangle 50"/>
                <p:cNvSpPr>
                  <a:spLocks noChangeArrowheads="1"/>
                </p:cNvSpPr>
                <p:nvPr/>
              </p:nvSpPr>
              <p:spPr bwMode="auto">
                <a:xfrm rot="-2700000">
                  <a:off x="1104" y="1920"/>
                  <a:ext cx="1008" cy="169"/>
                </a:xfrm>
                <a:prstGeom prst="rect">
                  <a:avLst/>
                </a:prstGeom>
                <a:solidFill>
                  <a:srgbClr val="00FFCC">
                    <a:alpha val="50195"/>
                  </a:srgbClr>
                </a:solidFill>
                <a:ln w="19050">
                  <a:solidFill>
                    <a:schemeClr val="tx1"/>
                  </a:solidFill>
                  <a:miter lim="800000"/>
                  <a:headEnd/>
                  <a:tailEnd/>
                </a:ln>
              </p:spPr>
              <p:txBody>
                <a:bodyPr wrap="none" anchor="ctr"/>
                <a:lstStyle/>
                <a:p>
                  <a:endParaRPr lang="zh-CN" altLang="en-US"/>
                </a:p>
              </p:txBody>
            </p:sp>
            <p:sp>
              <p:nvSpPr>
                <p:cNvPr id="68651" name="Line 51"/>
                <p:cNvSpPr>
                  <a:spLocks noChangeShapeType="1"/>
                </p:cNvSpPr>
                <p:nvPr/>
              </p:nvSpPr>
              <p:spPr bwMode="auto">
                <a:xfrm flipV="1">
                  <a:off x="1296" y="1704"/>
                  <a:ext cx="720" cy="720"/>
                </a:xfrm>
                <a:prstGeom prst="line">
                  <a:avLst/>
                </a:prstGeom>
                <a:noFill/>
                <a:ln w="38100">
                  <a:solidFill>
                    <a:srgbClr val="0066FF"/>
                  </a:solidFill>
                  <a:round/>
                  <a:headEnd/>
                  <a:tailEnd type="none" w="sm" len="lg"/>
                </a:ln>
              </p:spPr>
              <p:txBody>
                <a:bodyPr wrap="none" anchor="ctr"/>
                <a:lstStyle/>
                <a:p>
                  <a:endParaRPr lang="zh-CN" altLang="en-US"/>
                </a:p>
              </p:txBody>
            </p:sp>
          </p:grpSp>
        </p:grpSp>
        <p:graphicFrame>
          <p:nvGraphicFramePr>
            <p:cNvPr id="68612" name="Object 52"/>
            <p:cNvGraphicFramePr>
              <a:graphicFrameLocks noChangeAspect="1"/>
            </p:cNvGraphicFramePr>
            <p:nvPr/>
          </p:nvGraphicFramePr>
          <p:xfrm>
            <a:off x="768" y="1488"/>
            <a:ext cx="401" cy="338"/>
          </p:xfrm>
          <a:graphic>
            <a:graphicData uri="http://schemas.openxmlformats.org/presentationml/2006/ole">
              <p:oleObj spid="_x0000_s83972" name="Equation" r:id="rId7" imgW="457200" imgH="368280" progId="">
                <p:embed/>
              </p:oleObj>
            </a:graphicData>
          </a:graphic>
        </p:graphicFrame>
        <p:graphicFrame>
          <p:nvGraphicFramePr>
            <p:cNvPr id="68613" name="Object 53"/>
            <p:cNvGraphicFramePr>
              <a:graphicFrameLocks noChangeAspect="1"/>
            </p:cNvGraphicFramePr>
            <p:nvPr/>
          </p:nvGraphicFramePr>
          <p:xfrm>
            <a:off x="3120" y="3312"/>
            <a:ext cx="374" cy="329"/>
          </p:xfrm>
          <a:graphic>
            <a:graphicData uri="http://schemas.openxmlformats.org/presentationml/2006/ole">
              <p:oleObj spid="_x0000_s83973" name="Equation" r:id="rId8" imgW="419040" imgH="368280" progId="">
                <p:embed/>
              </p:oleObj>
            </a:graphicData>
          </a:graphic>
        </p:graphicFrame>
        <p:graphicFrame>
          <p:nvGraphicFramePr>
            <p:cNvPr id="68614" name="Object 54"/>
            <p:cNvGraphicFramePr>
              <a:graphicFrameLocks noChangeAspect="1"/>
            </p:cNvGraphicFramePr>
            <p:nvPr/>
          </p:nvGraphicFramePr>
          <p:xfrm>
            <a:off x="768" y="1824"/>
            <a:ext cx="352" cy="329"/>
          </p:xfrm>
          <a:graphic>
            <a:graphicData uri="http://schemas.openxmlformats.org/presentationml/2006/ole">
              <p:oleObj spid="_x0000_s83974" name="Equation" r:id="rId9" imgW="393480" imgH="368280" progId="">
                <p:embed/>
              </p:oleObj>
            </a:graphicData>
          </a:graphic>
        </p:graphicFrame>
      </p:grpSp>
      <p:grpSp>
        <p:nvGrpSpPr>
          <p:cNvPr id="17" name="Group 65"/>
          <p:cNvGrpSpPr>
            <a:grpSpLocks/>
          </p:cNvGrpSpPr>
          <p:nvPr/>
        </p:nvGrpSpPr>
        <p:grpSpPr bwMode="auto">
          <a:xfrm>
            <a:off x="2211388" y="2844800"/>
            <a:ext cx="2549525" cy="987425"/>
            <a:chOff x="1344" y="1680"/>
            <a:chExt cx="1586" cy="672"/>
          </a:xfrm>
        </p:grpSpPr>
        <p:grpSp>
          <p:nvGrpSpPr>
            <p:cNvPr id="18" name="Group 66"/>
            <p:cNvGrpSpPr>
              <a:grpSpLocks/>
            </p:cNvGrpSpPr>
            <p:nvPr/>
          </p:nvGrpSpPr>
          <p:grpSpPr bwMode="auto">
            <a:xfrm>
              <a:off x="1344" y="1680"/>
              <a:ext cx="1488" cy="672"/>
              <a:chOff x="1392" y="1680"/>
              <a:chExt cx="1488" cy="672"/>
            </a:xfrm>
          </p:grpSpPr>
          <p:sp>
            <p:nvSpPr>
              <p:cNvPr id="68632" name="Line 67"/>
              <p:cNvSpPr>
                <a:spLocks noChangeShapeType="1"/>
              </p:cNvSpPr>
              <p:nvPr/>
            </p:nvSpPr>
            <p:spPr bwMode="auto">
              <a:xfrm>
                <a:off x="1392" y="1968"/>
                <a:ext cx="864" cy="0"/>
              </a:xfrm>
              <a:prstGeom prst="line">
                <a:avLst/>
              </a:prstGeom>
              <a:noFill/>
              <a:ln w="28575">
                <a:solidFill>
                  <a:srgbClr val="0000FF"/>
                </a:solidFill>
                <a:prstDash val="dash"/>
                <a:round/>
                <a:headEnd type="none" w="sm" len="lg"/>
                <a:tailEnd type="none" w="sm" len="lg"/>
              </a:ln>
            </p:spPr>
            <p:txBody>
              <a:bodyPr wrap="none" anchor="ctr"/>
              <a:lstStyle/>
              <a:p>
                <a:endParaRPr lang="zh-CN" altLang="en-US"/>
              </a:p>
            </p:txBody>
          </p:sp>
          <p:sp>
            <p:nvSpPr>
              <p:cNvPr id="68633" name="Line 68"/>
              <p:cNvSpPr>
                <a:spLocks noChangeShapeType="1"/>
              </p:cNvSpPr>
              <p:nvPr/>
            </p:nvSpPr>
            <p:spPr bwMode="auto">
              <a:xfrm>
                <a:off x="2231" y="1920"/>
                <a:ext cx="528" cy="0"/>
              </a:xfrm>
              <a:prstGeom prst="line">
                <a:avLst/>
              </a:prstGeom>
              <a:noFill/>
              <a:ln w="28575">
                <a:solidFill>
                  <a:schemeClr val="tx1"/>
                </a:solidFill>
                <a:prstDash val="dash"/>
                <a:round/>
                <a:headEnd type="none" w="sm" len="lg"/>
                <a:tailEnd type="none" w="sm" len="lg"/>
              </a:ln>
            </p:spPr>
            <p:txBody>
              <a:bodyPr wrap="none" anchor="ctr"/>
              <a:lstStyle/>
              <a:p>
                <a:endParaRPr lang="zh-CN" altLang="en-US"/>
              </a:p>
            </p:txBody>
          </p:sp>
          <p:sp>
            <p:nvSpPr>
              <p:cNvPr id="68634" name="Line 69"/>
              <p:cNvSpPr>
                <a:spLocks noChangeShapeType="1"/>
              </p:cNvSpPr>
              <p:nvPr/>
            </p:nvSpPr>
            <p:spPr bwMode="auto">
              <a:xfrm>
                <a:off x="2375" y="1680"/>
                <a:ext cx="0" cy="240"/>
              </a:xfrm>
              <a:prstGeom prst="line">
                <a:avLst/>
              </a:prstGeom>
              <a:noFill/>
              <a:ln w="28575">
                <a:solidFill>
                  <a:srgbClr val="FF0000"/>
                </a:solidFill>
                <a:round/>
                <a:headEnd type="none" w="sm" len="lg"/>
                <a:tailEnd type="triangle" w="sm" len="lg"/>
              </a:ln>
            </p:spPr>
            <p:txBody>
              <a:bodyPr wrap="none" anchor="ctr"/>
              <a:lstStyle/>
              <a:p>
                <a:endParaRPr lang="zh-CN" altLang="en-US"/>
              </a:p>
            </p:txBody>
          </p:sp>
          <p:sp>
            <p:nvSpPr>
              <p:cNvPr id="68635" name="Line 70"/>
              <p:cNvSpPr>
                <a:spLocks noChangeShapeType="1"/>
              </p:cNvSpPr>
              <p:nvPr/>
            </p:nvSpPr>
            <p:spPr bwMode="auto">
              <a:xfrm>
                <a:off x="2375" y="1968"/>
                <a:ext cx="0" cy="384"/>
              </a:xfrm>
              <a:prstGeom prst="line">
                <a:avLst/>
              </a:prstGeom>
              <a:noFill/>
              <a:ln w="28575">
                <a:solidFill>
                  <a:srgbClr val="FF0000"/>
                </a:solidFill>
                <a:round/>
                <a:headEnd type="triangle" w="sm" len="lg"/>
                <a:tailEnd type="none" w="sm" len="lg"/>
              </a:ln>
            </p:spPr>
            <p:txBody>
              <a:bodyPr wrap="none" anchor="ctr"/>
              <a:lstStyle/>
              <a:p>
                <a:endParaRPr lang="zh-CN" altLang="en-US"/>
              </a:p>
            </p:txBody>
          </p:sp>
          <p:graphicFrame>
            <p:nvGraphicFramePr>
              <p:cNvPr id="68611" name="Object 71"/>
              <p:cNvGraphicFramePr>
                <a:graphicFrameLocks noChangeAspect="1"/>
              </p:cNvGraphicFramePr>
              <p:nvPr/>
            </p:nvGraphicFramePr>
            <p:xfrm>
              <a:off x="2448" y="2016"/>
              <a:ext cx="432" cy="270"/>
            </p:xfrm>
            <a:graphic>
              <a:graphicData uri="http://schemas.openxmlformats.org/presentationml/2006/ole">
                <p:oleObj spid="_x0000_s83971" name="公式" r:id="rId10" imgW="355320" imgH="253800" progId="">
                  <p:embed/>
                </p:oleObj>
              </a:graphicData>
            </a:graphic>
          </p:graphicFrame>
        </p:grpSp>
        <p:sp>
          <p:nvSpPr>
            <p:cNvPr id="68631" name="Line 72"/>
            <p:cNvSpPr>
              <a:spLocks noChangeShapeType="1"/>
            </p:cNvSpPr>
            <p:nvPr/>
          </p:nvSpPr>
          <p:spPr bwMode="auto">
            <a:xfrm>
              <a:off x="2185" y="1968"/>
              <a:ext cx="745" cy="0"/>
            </a:xfrm>
            <a:prstGeom prst="line">
              <a:avLst/>
            </a:prstGeom>
            <a:noFill/>
            <a:ln w="28575">
              <a:solidFill>
                <a:schemeClr val="tx1"/>
              </a:solidFill>
              <a:prstDash val="dash"/>
              <a:round/>
              <a:headEnd/>
              <a:tailEnd/>
            </a:ln>
          </p:spPr>
          <p:txBody>
            <a:bodyPr wrap="none"/>
            <a:lstStyle/>
            <a:p>
              <a:endParaRPr lang="zh-CN" altLang="en-US"/>
            </a:p>
          </p:txBody>
        </p:sp>
      </p:grpSp>
      <p:grpSp>
        <p:nvGrpSpPr>
          <p:cNvPr id="19" name="Group 77"/>
          <p:cNvGrpSpPr>
            <a:grpSpLocks/>
          </p:cNvGrpSpPr>
          <p:nvPr/>
        </p:nvGrpSpPr>
        <p:grpSpPr bwMode="auto">
          <a:xfrm>
            <a:off x="6019800" y="2057400"/>
            <a:ext cx="2438400" cy="1600200"/>
            <a:chOff x="3840" y="1296"/>
            <a:chExt cx="1536" cy="1008"/>
          </a:xfrm>
        </p:grpSpPr>
        <p:graphicFrame>
          <p:nvGraphicFramePr>
            <p:cNvPr id="68610" name="Object 74"/>
            <p:cNvGraphicFramePr>
              <a:graphicFrameLocks noChangeAspect="1"/>
            </p:cNvGraphicFramePr>
            <p:nvPr/>
          </p:nvGraphicFramePr>
          <p:xfrm>
            <a:off x="3984" y="1680"/>
            <a:ext cx="1248" cy="624"/>
          </p:xfrm>
          <a:graphic>
            <a:graphicData uri="http://schemas.openxmlformats.org/presentationml/2006/ole">
              <p:oleObj spid="_x0000_s83970" name="公式" r:id="rId11" imgW="1104840" imgH="609480" progId="">
                <p:embed/>
              </p:oleObj>
            </a:graphicData>
          </a:graphic>
        </p:graphicFrame>
        <p:sp>
          <p:nvSpPr>
            <p:cNvPr id="19531" name="Rectangle 75"/>
            <p:cNvSpPr>
              <a:spLocks noChangeArrowheads="1"/>
            </p:cNvSpPr>
            <p:nvPr/>
          </p:nvSpPr>
          <p:spPr bwMode="auto">
            <a:xfrm>
              <a:off x="3840" y="1296"/>
              <a:ext cx="1536" cy="333"/>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p:spPr>
          <p:txBody>
            <a:bodyPr>
              <a:spAutoFit/>
            </a:bodyPr>
            <a:lstStyle/>
            <a:p>
              <a:pPr algn="ctr">
                <a:defRPr/>
              </a:pPr>
              <a:r>
                <a:rPr lang="zh-CN" altLang="en-US" sz="2800" b="1">
                  <a:solidFill>
                    <a:srgbClr val="000000"/>
                  </a:solidFill>
                  <a:latin typeface="Bookman Old Style" pitchFamily="18" charset="0"/>
                </a:rPr>
                <a:t>移动反射镜</a:t>
              </a:r>
            </a:p>
          </p:txBody>
        </p:sp>
      </p:grpSp>
      <p:sp>
        <p:nvSpPr>
          <p:cNvPr id="77" name="Oval 20"/>
          <p:cNvSpPr>
            <a:spLocks noChangeArrowheads="1"/>
          </p:cNvSpPr>
          <p:nvPr/>
        </p:nvSpPr>
        <p:spPr bwMode="auto">
          <a:xfrm>
            <a:off x="4267200" y="609600"/>
            <a:ext cx="45529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68628" name="Rectangle 23"/>
          <p:cNvSpPr>
            <a:spLocks noChangeArrowheads="1"/>
          </p:cNvSpPr>
          <p:nvPr/>
        </p:nvSpPr>
        <p:spPr bwMode="auto">
          <a:xfrm>
            <a:off x="4953000" y="65088"/>
            <a:ext cx="41910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11-5 </a:t>
            </a:r>
            <a:r>
              <a:rPr kumimoji="1" lang="zh-CN" altLang="en-US" sz="2800" b="1">
                <a:solidFill>
                  <a:srgbClr val="000066"/>
                </a:solidFill>
                <a:latin typeface="楷体_GB2312" pitchFamily="49" charset="-122"/>
                <a:ea typeface="楷体_GB2312" pitchFamily="49" charset="-122"/>
              </a:rPr>
              <a:t>迈克耳孙干涉仪</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灯片编号占位符 1"/>
          <p:cNvSpPr>
            <a:spLocks noGrp="1"/>
          </p:cNvSpPr>
          <p:nvPr>
            <p:ph type="sldNum" sz="quarter" idx="10"/>
          </p:nvPr>
        </p:nvSpPr>
        <p:spPr>
          <a:noFill/>
        </p:spPr>
        <p:txBody>
          <a:bodyPr/>
          <a:lstStyle/>
          <a:p>
            <a:fld id="{95DA8EC1-1E6B-4292-86D3-B5E455AD43CB}" type="slidenum">
              <a:rPr lang="en-US" altLang="zh-CN" smtClean="0"/>
              <a:pPr/>
              <a:t>95</a:t>
            </a:fld>
            <a:endParaRPr lang="en-US" altLang="zh-CN" smtClean="0"/>
          </a:p>
        </p:txBody>
      </p:sp>
      <p:sp>
        <p:nvSpPr>
          <p:cNvPr id="25602" name="Rectangle 2"/>
          <p:cNvSpPr>
            <a:spLocks noChangeArrowheads="1"/>
          </p:cNvSpPr>
          <p:nvPr/>
        </p:nvSpPr>
        <p:spPr bwMode="auto">
          <a:xfrm>
            <a:off x="762000" y="1087438"/>
            <a:ext cx="4419600" cy="588962"/>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p:spPr>
        <p:txBody>
          <a:bodyPr lIns="92075" tIns="46038" rIns="92075" bIns="46038">
            <a:spAutoFit/>
          </a:bodyPr>
          <a:lstStyle/>
          <a:p>
            <a:pPr eaLnBrk="0" hangingPunct="0">
              <a:buClr>
                <a:srgbClr val="0000FF"/>
              </a:buClr>
              <a:buFont typeface="Wingdings" pitchFamily="2" charset="2"/>
              <a:buChar char="Ø"/>
              <a:defRPr/>
            </a:pPr>
            <a:r>
              <a:rPr lang="en-US" altLang="zh-CN" sz="3200" b="1">
                <a:solidFill>
                  <a:srgbClr val="000000"/>
                </a:solidFill>
                <a:effectLst>
                  <a:outerShdw blurRad="38100" dist="38100" dir="2700000" algn="tl">
                    <a:srgbClr val="FFFFFF"/>
                  </a:outerShdw>
                </a:effectLst>
                <a:latin typeface="宋体" pitchFamily="2" charset="-122"/>
              </a:rPr>
              <a:t>  </a:t>
            </a:r>
            <a:r>
              <a:rPr lang="zh-CN" altLang="en-US" sz="3200" b="1">
                <a:solidFill>
                  <a:srgbClr val="000000"/>
                </a:solidFill>
                <a:effectLst>
                  <a:outerShdw blurRad="38100" dist="38100" dir="2700000" algn="tl">
                    <a:srgbClr val="FFFFFF"/>
                  </a:outerShdw>
                </a:effectLst>
                <a:latin typeface="宋体" pitchFamily="2" charset="-122"/>
              </a:rPr>
              <a:t>干涉条纹的移动</a:t>
            </a:r>
          </a:p>
        </p:txBody>
      </p:sp>
      <p:grpSp>
        <p:nvGrpSpPr>
          <p:cNvPr id="2" name="Group 3"/>
          <p:cNvGrpSpPr>
            <a:grpSpLocks/>
          </p:cNvGrpSpPr>
          <p:nvPr/>
        </p:nvGrpSpPr>
        <p:grpSpPr bwMode="auto">
          <a:xfrm>
            <a:off x="4572000" y="1295400"/>
            <a:ext cx="4191000" cy="4765675"/>
            <a:chOff x="2880" y="1008"/>
            <a:chExt cx="2544" cy="3002"/>
          </a:xfrm>
        </p:grpSpPr>
        <p:sp>
          <p:nvSpPr>
            <p:cNvPr id="69643" name="Rectangle 4"/>
            <p:cNvSpPr>
              <a:spLocks noChangeArrowheads="1"/>
            </p:cNvSpPr>
            <p:nvPr/>
          </p:nvSpPr>
          <p:spPr bwMode="auto">
            <a:xfrm>
              <a:off x="2880" y="1008"/>
              <a:ext cx="2544" cy="3002"/>
            </a:xfrm>
            <a:prstGeom prst="rect">
              <a:avLst/>
            </a:prstGeom>
            <a:noFill/>
            <a:ln w="9525">
              <a:noFill/>
              <a:miter lim="800000"/>
              <a:headEnd/>
              <a:tailEnd/>
            </a:ln>
          </p:spPr>
          <p:txBody>
            <a:bodyPr lIns="92075" tIns="46038" rIns="92075" bIns="46038">
              <a:spAutoFit/>
            </a:bodyPr>
            <a:lstStyle/>
            <a:p>
              <a:pPr eaLnBrk="0" hangingPunct="0">
                <a:lnSpc>
                  <a:spcPct val="120000"/>
                </a:lnSpc>
              </a:pPr>
              <a:r>
                <a:rPr lang="en-US" altLang="zh-CN" sz="3200" b="1">
                  <a:solidFill>
                    <a:srgbClr val="000000"/>
                  </a:solidFill>
                  <a:latin typeface="Bookman Old Style" pitchFamily="18" charset="0"/>
                </a:rPr>
                <a:t>      </a:t>
              </a:r>
              <a:r>
                <a:rPr lang="zh-CN" altLang="en-US" sz="3200" b="1">
                  <a:solidFill>
                    <a:srgbClr val="000000"/>
                  </a:solidFill>
                  <a:latin typeface="Bookman Old Style" pitchFamily="18" charset="0"/>
                </a:rPr>
                <a:t>当      与      之间距离变大时 ，圆形干涉条纹从中心一个个长出</a:t>
              </a:r>
              <a:r>
                <a:rPr lang="en-US" altLang="zh-CN" sz="3200" b="1">
                  <a:solidFill>
                    <a:srgbClr val="000000"/>
                  </a:solidFill>
                  <a:latin typeface="宋体" pitchFamily="2" charset="-122"/>
                </a:rPr>
                <a:t>,</a:t>
              </a:r>
              <a:r>
                <a:rPr lang="zh-CN" altLang="en-US" sz="3200" b="1">
                  <a:solidFill>
                    <a:srgbClr val="000000"/>
                  </a:solidFill>
                  <a:latin typeface="Bookman Old Style" pitchFamily="18" charset="0"/>
                </a:rPr>
                <a:t>并向外扩张</a:t>
              </a:r>
              <a:r>
                <a:rPr lang="en-US" altLang="zh-CN" sz="3200" b="1">
                  <a:solidFill>
                    <a:srgbClr val="000000"/>
                  </a:solidFill>
                  <a:latin typeface="宋体" pitchFamily="2" charset="-122"/>
                </a:rPr>
                <a:t>,</a:t>
              </a:r>
              <a:r>
                <a:rPr lang="en-US" altLang="zh-CN" sz="3200" b="1">
                  <a:solidFill>
                    <a:srgbClr val="000000"/>
                  </a:solidFill>
                  <a:latin typeface="Bookman Old Style" pitchFamily="18" charset="0"/>
                </a:rPr>
                <a:t>  </a:t>
              </a:r>
              <a:r>
                <a:rPr lang="zh-CN" altLang="en-US" sz="3200" b="1">
                  <a:solidFill>
                    <a:srgbClr val="000000"/>
                  </a:solidFill>
                  <a:latin typeface="Bookman Old Style" pitchFamily="18" charset="0"/>
                </a:rPr>
                <a:t>干涉条纹变密</a:t>
              </a:r>
              <a:r>
                <a:rPr lang="zh-CN" altLang="en-US" sz="3200" b="1">
                  <a:solidFill>
                    <a:srgbClr val="000000"/>
                  </a:solidFill>
                  <a:latin typeface="宋体" pitchFamily="2" charset="-122"/>
                </a:rPr>
                <a:t>；</a:t>
              </a:r>
              <a:r>
                <a:rPr lang="zh-CN" altLang="en-US" sz="3200" b="1">
                  <a:solidFill>
                    <a:srgbClr val="000000"/>
                  </a:solidFill>
                  <a:latin typeface="Bookman Old Style" pitchFamily="18" charset="0"/>
                </a:rPr>
                <a:t>距离变小时，圆形干涉条纹一个个向中心缩进</a:t>
              </a:r>
              <a:r>
                <a:rPr lang="en-US" altLang="zh-CN" sz="3200" b="1">
                  <a:solidFill>
                    <a:srgbClr val="000000"/>
                  </a:solidFill>
                  <a:latin typeface="宋体" pitchFamily="2" charset="-122"/>
                </a:rPr>
                <a:t>, </a:t>
              </a:r>
              <a:r>
                <a:rPr lang="en-US" altLang="zh-CN" sz="3200" b="1">
                  <a:solidFill>
                    <a:srgbClr val="000000"/>
                  </a:solidFill>
                  <a:latin typeface="Bookman Old Style" pitchFamily="18" charset="0"/>
                </a:rPr>
                <a:t> </a:t>
              </a:r>
              <a:r>
                <a:rPr lang="zh-CN" altLang="en-US" sz="3200" b="1">
                  <a:solidFill>
                    <a:srgbClr val="000000"/>
                  </a:solidFill>
                  <a:latin typeface="Bookman Old Style" pitchFamily="18" charset="0"/>
                </a:rPr>
                <a:t>干涉条纹变稀 </a:t>
              </a:r>
              <a:r>
                <a:rPr lang="en-US" altLang="zh-CN" sz="3200" b="1">
                  <a:solidFill>
                    <a:srgbClr val="000000"/>
                  </a:solidFill>
                  <a:latin typeface="Bookman Old Style" pitchFamily="18" charset="0"/>
                </a:rPr>
                <a:t>.</a:t>
              </a:r>
            </a:p>
          </p:txBody>
        </p:sp>
        <p:graphicFrame>
          <p:nvGraphicFramePr>
            <p:cNvPr id="69635" name="Object 5"/>
            <p:cNvGraphicFramePr>
              <a:graphicFrameLocks noChangeAspect="1"/>
            </p:cNvGraphicFramePr>
            <p:nvPr/>
          </p:nvGraphicFramePr>
          <p:xfrm>
            <a:off x="4512" y="1072"/>
            <a:ext cx="432" cy="320"/>
          </p:xfrm>
          <a:graphic>
            <a:graphicData uri="http://schemas.openxmlformats.org/presentationml/2006/ole">
              <p:oleObj spid="_x0000_s84995" name="Equation" r:id="rId4" imgW="380880" imgH="317160" progId="">
                <p:embed/>
              </p:oleObj>
            </a:graphicData>
          </a:graphic>
        </p:graphicFrame>
        <p:graphicFrame>
          <p:nvGraphicFramePr>
            <p:cNvPr id="69636" name="Object 6"/>
            <p:cNvGraphicFramePr>
              <a:graphicFrameLocks noChangeAspect="1"/>
            </p:cNvGraphicFramePr>
            <p:nvPr/>
          </p:nvGraphicFramePr>
          <p:xfrm>
            <a:off x="3888" y="1080"/>
            <a:ext cx="336" cy="307"/>
          </p:xfrm>
          <a:graphic>
            <a:graphicData uri="http://schemas.openxmlformats.org/presentationml/2006/ole">
              <p:oleObj spid="_x0000_s84996" name="Equation" r:id="rId5" imgW="342720" imgH="317160" progId="">
                <p:embed/>
              </p:oleObj>
            </a:graphicData>
          </a:graphic>
        </p:graphicFrame>
      </p:grpSp>
      <p:pic>
        <p:nvPicPr>
          <p:cNvPr id="25607" name="taiowen1.avi">
            <a:hlinkClick r:id="" action="ppaction://media"/>
          </p:cNvPr>
          <p:cNvPicPr>
            <a:picLocks noRot="1" noChangeAspect="1" noChangeArrowheads="1"/>
          </p:cNvPicPr>
          <p:nvPr>
            <a:videoFile r:link="rId2"/>
          </p:nvPr>
        </p:nvPicPr>
        <p:blipFill>
          <a:blip r:embed="rId6" cstate="print"/>
          <a:srcRect/>
          <a:stretch>
            <a:fillRect/>
          </a:stretch>
        </p:blipFill>
        <p:spPr bwMode="auto">
          <a:xfrm>
            <a:off x="685800" y="2071688"/>
            <a:ext cx="3581400" cy="2930525"/>
          </a:xfrm>
          <a:prstGeom prst="rect">
            <a:avLst/>
          </a:prstGeom>
          <a:noFill/>
          <a:ln w="9525">
            <a:noFill/>
            <a:miter lim="800000"/>
            <a:headEnd/>
            <a:tailEnd/>
          </a:ln>
        </p:spPr>
      </p:pic>
      <p:graphicFrame>
        <p:nvGraphicFramePr>
          <p:cNvPr id="69634" name="Object 10"/>
          <p:cNvGraphicFramePr>
            <a:graphicFrameLocks noChangeAspect="1"/>
          </p:cNvGraphicFramePr>
          <p:nvPr/>
        </p:nvGraphicFramePr>
        <p:xfrm>
          <a:off x="714375" y="5357813"/>
          <a:ext cx="3559175" cy="782637"/>
        </p:xfrm>
        <a:graphic>
          <a:graphicData uri="http://schemas.openxmlformats.org/presentationml/2006/ole">
            <p:oleObj spid="_x0000_s84994" name="公式" r:id="rId7" imgW="1384300" imgH="279400" progId="">
              <p:embed/>
            </p:oleObj>
          </a:graphicData>
        </a:graphic>
      </p:graphicFrame>
      <p:sp>
        <p:nvSpPr>
          <p:cNvPr id="10" name="Oval 20"/>
          <p:cNvSpPr>
            <a:spLocks noChangeArrowheads="1"/>
          </p:cNvSpPr>
          <p:nvPr/>
        </p:nvSpPr>
        <p:spPr bwMode="auto">
          <a:xfrm>
            <a:off x="4267200" y="609600"/>
            <a:ext cx="45529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69642" name="Rectangle 23"/>
          <p:cNvSpPr>
            <a:spLocks noChangeArrowheads="1"/>
          </p:cNvSpPr>
          <p:nvPr/>
        </p:nvSpPr>
        <p:spPr bwMode="auto">
          <a:xfrm>
            <a:off x="4953000" y="65088"/>
            <a:ext cx="41910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11-5 </a:t>
            </a:r>
            <a:r>
              <a:rPr kumimoji="1" lang="zh-CN" altLang="en-US" sz="2800" b="1">
                <a:solidFill>
                  <a:srgbClr val="000066"/>
                </a:solidFill>
                <a:latin typeface="楷体_GB2312" pitchFamily="49" charset="-122"/>
                <a:ea typeface="楷体_GB2312" pitchFamily="49" charset="-122"/>
              </a:rPr>
              <a:t>迈克耳孙干涉仪</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560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5607"/>
                                        </p:tgtEl>
                                      </p:cBhvr>
                                    </p:cmd>
                                  </p:childTnLst>
                                </p:cTn>
                              </p:par>
                            </p:childTnLst>
                          </p:cTn>
                        </p:par>
                      </p:childTnLst>
                    </p:cTn>
                  </p:par>
                </p:childTnLst>
              </p:cTn>
              <p:nextCondLst>
                <p:cond evt="onClick" delay="0">
                  <p:tgtEl>
                    <p:spTgt spid="25607"/>
                  </p:tgtEl>
                </p:cond>
              </p:nextCondLst>
            </p:seq>
            <p:video>
              <p:cMediaNode>
                <p:cTn id="7" fill="hold" display="0">
                  <p:stCondLst>
                    <p:cond delay="indefinite"/>
                  </p:stCondLst>
                  <p:endCondLst>
                    <p:cond evt="onNext" delay="0">
                      <p:tgtEl>
                        <p:sldTgt/>
                      </p:tgtEl>
                    </p:cond>
                    <p:cond evt="onPrev" delay="0">
                      <p:tgtEl>
                        <p:sldTgt/>
                      </p:tgtEl>
                    </p:cond>
                  </p:endCondLst>
                </p:cTn>
                <p:tgtEl>
                  <p:spTgt spid="25607"/>
                </p:tgtEl>
              </p:cMediaNode>
            </p:vide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9" name="灯片编号占位符 1"/>
          <p:cNvSpPr>
            <a:spLocks noGrp="1"/>
          </p:cNvSpPr>
          <p:nvPr>
            <p:ph type="sldNum" sz="quarter" idx="10"/>
          </p:nvPr>
        </p:nvSpPr>
        <p:spPr>
          <a:noFill/>
        </p:spPr>
        <p:txBody>
          <a:bodyPr/>
          <a:lstStyle/>
          <a:p>
            <a:fld id="{A9D7AF63-455A-4741-8988-98004722A407}" type="slidenum">
              <a:rPr lang="en-US" altLang="zh-CN" smtClean="0"/>
              <a:pPr/>
              <a:t>96</a:t>
            </a:fld>
            <a:endParaRPr lang="en-US" altLang="zh-CN" smtClean="0"/>
          </a:p>
        </p:txBody>
      </p:sp>
      <p:graphicFrame>
        <p:nvGraphicFramePr>
          <p:cNvPr id="70658" name="Object 56"/>
          <p:cNvGraphicFramePr>
            <a:graphicFrameLocks noChangeAspect="1"/>
          </p:cNvGraphicFramePr>
          <p:nvPr/>
        </p:nvGraphicFramePr>
        <p:xfrm>
          <a:off x="5776913" y="3097213"/>
          <a:ext cx="2668587" cy="623887"/>
        </p:xfrm>
        <a:graphic>
          <a:graphicData uri="http://schemas.openxmlformats.org/presentationml/2006/ole">
            <p:oleObj spid="_x0000_s86018" name="Equation" r:id="rId3" imgW="1130040" imgH="228600" progId="">
              <p:embed/>
            </p:oleObj>
          </a:graphicData>
        </a:graphic>
      </p:graphicFrame>
      <p:sp>
        <p:nvSpPr>
          <p:cNvPr id="21561" name="Rectangle 57"/>
          <p:cNvSpPr>
            <a:spLocks noChangeArrowheads="1"/>
          </p:cNvSpPr>
          <p:nvPr/>
        </p:nvSpPr>
        <p:spPr bwMode="auto">
          <a:xfrm>
            <a:off x="5334000" y="2133600"/>
            <a:ext cx="3505200" cy="588963"/>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p:spPr>
        <p:txBody>
          <a:bodyPr>
            <a:spAutoFit/>
          </a:bodyPr>
          <a:lstStyle/>
          <a:p>
            <a:pPr algn="ctr">
              <a:defRPr/>
            </a:pPr>
            <a:r>
              <a:rPr lang="zh-CN" altLang="en-US" sz="3200" b="1">
                <a:solidFill>
                  <a:srgbClr val="000000"/>
                </a:solidFill>
                <a:latin typeface="Times New Roman" pitchFamily="18" charset="0"/>
              </a:rPr>
              <a:t>插入介质片光程差</a:t>
            </a:r>
          </a:p>
        </p:txBody>
      </p:sp>
      <p:sp>
        <p:nvSpPr>
          <p:cNvPr id="70671" name="Rectangle 59"/>
          <p:cNvSpPr>
            <a:spLocks noChangeArrowheads="1"/>
          </p:cNvSpPr>
          <p:nvPr/>
        </p:nvSpPr>
        <p:spPr bwMode="auto">
          <a:xfrm>
            <a:off x="5410200" y="3951288"/>
            <a:ext cx="3036888" cy="579437"/>
          </a:xfrm>
          <a:prstGeom prst="rect">
            <a:avLst/>
          </a:prstGeom>
          <a:noFill/>
          <a:ln w="9525">
            <a:noFill/>
            <a:miter lim="800000"/>
            <a:headEnd/>
            <a:tailEnd/>
          </a:ln>
        </p:spPr>
        <p:txBody>
          <a:bodyPr>
            <a:spAutoFit/>
          </a:bodyPr>
          <a:lstStyle/>
          <a:p>
            <a:pPr>
              <a:spcBef>
                <a:spcPct val="50000"/>
              </a:spcBef>
            </a:pPr>
            <a:r>
              <a:rPr lang="zh-CN" altLang="en-US" sz="3200" b="1">
                <a:solidFill>
                  <a:srgbClr val="000000"/>
                </a:solidFill>
                <a:latin typeface="Times New Roman" pitchFamily="18" charset="0"/>
              </a:rPr>
              <a:t>光程差变化</a:t>
            </a:r>
          </a:p>
        </p:txBody>
      </p:sp>
      <p:graphicFrame>
        <p:nvGraphicFramePr>
          <p:cNvPr id="70659" name="Object 60"/>
          <p:cNvGraphicFramePr>
            <a:graphicFrameLocks noChangeAspect="1"/>
          </p:cNvGraphicFramePr>
          <p:nvPr/>
        </p:nvGraphicFramePr>
        <p:xfrm>
          <a:off x="5835650" y="4779963"/>
          <a:ext cx="2689225" cy="617537"/>
        </p:xfrm>
        <a:graphic>
          <a:graphicData uri="http://schemas.openxmlformats.org/presentationml/2006/ole">
            <p:oleObj spid="_x0000_s86019" name="Equation" r:id="rId4" imgW="1054080" imgH="228600" progId="">
              <p:embed/>
            </p:oleObj>
          </a:graphicData>
        </a:graphic>
      </p:graphicFrame>
      <p:grpSp>
        <p:nvGrpSpPr>
          <p:cNvPr id="2" name="Group 77"/>
          <p:cNvGrpSpPr>
            <a:grpSpLocks/>
          </p:cNvGrpSpPr>
          <p:nvPr/>
        </p:nvGrpSpPr>
        <p:grpSpPr bwMode="auto">
          <a:xfrm>
            <a:off x="685800" y="1084263"/>
            <a:ext cx="4572000" cy="4051300"/>
            <a:chOff x="432" y="683"/>
            <a:chExt cx="2880" cy="2552"/>
          </a:xfrm>
        </p:grpSpPr>
        <p:grpSp>
          <p:nvGrpSpPr>
            <p:cNvPr id="3" name="Group 75"/>
            <p:cNvGrpSpPr>
              <a:grpSpLocks/>
            </p:cNvGrpSpPr>
            <p:nvPr/>
          </p:nvGrpSpPr>
          <p:grpSpPr bwMode="auto">
            <a:xfrm>
              <a:off x="432" y="683"/>
              <a:ext cx="2880" cy="2552"/>
              <a:chOff x="432" y="683"/>
              <a:chExt cx="2880" cy="2552"/>
            </a:xfrm>
          </p:grpSpPr>
          <p:sp>
            <p:nvSpPr>
              <p:cNvPr id="70685" name="Rectangle 4"/>
              <p:cNvSpPr>
                <a:spLocks noChangeArrowheads="1"/>
              </p:cNvSpPr>
              <p:nvPr/>
            </p:nvSpPr>
            <p:spPr bwMode="auto">
              <a:xfrm>
                <a:off x="432" y="683"/>
                <a:ext cx="2880" cy="2544"/>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70686" name="Rectangle 5"/>
              <p:cNvSpPr>
                <a:spLocks noChangeArrowheads="1"/>
              </p:cNvSpPr>
              <p:nvPr/>
            </p:nvSpPr>
            <p:spPr bwMode="auto">
              <a:xfrm>
                <a:off x="1283" y="1064"/>
                <a:ext cx="806" cy="134"/>
              </a:xfrm>
              <a:prstGeom prst="rect">
                <a:avLst/>
              </a:prstGeom>
              <a:solidFill>
                <a:srgbClr val="99FFFF"/>
              </a:solidFill>
              <a:ln w="12700">
                <a:solidFill>
                  <a:schemeClr val="tx1"/>
                </a:solidFill>
                <a:miter lim="800000"/>
                <a:headEnd/>
                <a:tailEnd/>
              </a:ln>
            </p:spPr>
            <p:txBody>
              <a:bodyPr wrap="none" anchor="ctr"/>
              <a:lstStyle/>
              <a:p>
                <a:endParaRPr lang="zh-CN" altLang="en-US"/>
              </a:p>
            </p:txBody>
          </p:sp>
          <p:sp>
            <p:nvSpPr>
              <p:cNvPr id="70687" name="Freeform 7"/>
              <p:cNvSpPr>
                <a:spLocks/>
              </p:cNvSpPr>
              <p:nvPr/>
            </p:nvSpPr>
            <p:spPr bwMode="auto">
              <a:xfrm>
                <a:off x="1724" y="2213"/>
                <a:ext cx="1335" cy="93"/>
              </a:xfrm>
              <a:custGeom>
                <a:avLst/>
                <a:gdLst>
                  <a:gd name="T0" fmla="*/ 0 w 1686"/>
                  <a:gd name="T1" fmla="*/ 2 h 120"/>
                  <a:gd name="T2" fmla="*/ 75 w 1686"/>
                  <a:gd name="T3" fmla="*/ 0 h 120"/>
                  <a:gd name="T4" fmla="*/ 94 w 1686"/>
                  <a:gd name="T5" fmla="*/ 12 h 120"/>
                  <a:gd name="T6" fmla="*/ 207 w 1686"/>
                  <a:gd name="T7" fmla="*/ 12 h 120"/>
                  <a:gd name="T8" fmla="*/ 0 60000 65536"/>
                  <a:gd name="T9" fmla="*/ 0 60000 65536"/>
                  <a:gd name="T10" fmla="*/ 0 60000 65536"/>
                  <a:gd name="T11" fmla="*/ 0 60000 65536"/>
                  <a:gd name="T12" fmla="*/ 0 w 1686"/>
                  <a:gd name="T13" fmla="*/ 0 h 120"/>
                  <a:gd name="T14" fmla="*/ 1686 w 1686"/>
                  <a:gd name="T15" fmla="*/ 120 h 120"/>
                </a:gdLst>
                <a:ahLst/>
                <a:cxnLst>
                  <a:cxn ang="T8">
                    <a:pos x="T0" y="T1"/>
                  </a:cxn>
                  <a:cxn ang="T9">
                    <a:pos x="T2" y="T3"/>
                  </a:cxn>
                  <a:cxn ang="T10">
                    <a:pos x="T4" y="T5"/>
                  </a:cxn>
                  <a:cxn ang="T11">
                    <a:pos x="T6" y="T7"/>
                  </a:cxn>
                </a:cxnLst>
                <a:rect l="T12" t="T13" r="T14" b="T15"/>
                <a:pathLst>
                  <a:path w="1686" h="120">
                    <a:moveTo>
                      <a:pt x="0" y="6"/>
                    </a:moveTo>
                    <a:lnTo>
                      <a:pt x="618" y="0"/>
                    </a:lnTo>
                    <a:lnTo>
                      <a:pt x="768" y="114"/>
                    </a:lnTo>
                    <a:lnTo>
                      <a:pt x="1686" y="120"/>
                    </a:lnTo>
                  </a:path>
                </a:pathLst>
              </a:custGeom>
              <a:noFill/>
              <a:ln w="28575">
                <a:solidFill>
                  <a:srgbClr val="990099"/>
                </a:solidFill>
                <a:round/>
                <a:headEnd/>
                <a:tailEnd type="none" w="sm" len="lg"/>
              </a:ln>
            </p:spPr>
            <p:txBody>
              <a:bodyPr wrap="none" anchor="ctr"/>
              <a:lstStyle/>
              <a:p>
                <a:endParaRPr lang="zh-CN" altLang="en-US"/>
              </a:p>
            </p:txBody>
          </p:sp>
          <p:sp>
            <p:nvSpPr>
              <p:cNvPr id="70688" name="Line 8"/>
              <p:cNvSpPr>
                <a:spLocks noChangeShapeType="1"/>
              </p:cNvSpPr>
              <p:nvPr/>
            </p:nvSpPr>
            <p:spPr bwMode="auto">
              <a:xfrm>
                <a:off x="1953" y="2217"/>
                <a:ext cx="91" cy="0"/>
              </a:xfrm>
              <a:prstGeom prst="line">
                <a:avLst/>
              </a:prstGeom>
              <a:noFill/>
              <a:ln w="38100">
                <a:solidFill>
                  <a:srgbClr val="990099"/>
                </a:solidFill>
                <a:round/>
                <a:headEnd/>
                <a:tailEnd type="triangle" w="sm" len="lg"/>
              </a:ln>
            </p:spPr>
            <p:txBody>
              <a:bodyPr wrap="none" anchor="ctr"/>
              <a:lstStyle/>
              <a:p>
                <a:endParaRPr lang="zh-CN" altLang="en-US"/>
              </a:p>
            </p:txBody>
          </p:sp>
          <p:sp>
            <p:nvSpPr>
              <p:cNvPr id="70689" name="Line 9"/>
              <p:cNvSpPr>
                <a:spLocks noChangeShapeType="1"/>
              </p:cNvSpPr>
              <p:nvPr/>
            </p:nvSpPr>
            <p:spPr bwMode="auto">
              <a:xfrm>
                <a:off x="2900" y="2306"/>
                <a:ext cx="92" cy="0"/>
              </a:xfrm>
              <a:prstGeom prst="line">
                <a:avLst/>
              </a:prstGeom>
              <a:noFill/>
              <a:ln w="38100">
                <a:solidFill>
                  <a:srgbClr val="990099"/>
                </a:solidFill>
                <a:round/>
                <a:headEnd/>
                <a:tailEnd type="triangle" w="sm" len="lg"/>
              </a:ln>
            </p:spPr>
            <p:txBody>
              <a:bodyPr wrap="none" anchor="ctr"/>
              <a:lstStyle/>
              <a:p>
                <a:endParaRPr lang="zh-CN" altLang="en-US"/>
              </a:p>
            </p:txBody>
          </p:sp>
          <p:sp>
            <p:nvSpPr>
              <p:cNvPr id="70690" name="Freeform 10"/>
              <p:cNvSpPr>
                <a:spLocks/>
              </p:cNvSpPr>
              <p:nvPr/>
            </p:nvSpPr>
            <p:spPr bwMode="auto">
              <a:xfrm>
                <a:off x="1623" y="1225"/>
                <a:ext cx="92" cy="1001"/>
              </a:xfrm>
              <a:custGeom>
                <a:avLst/>
                <a:gdLst>
                  <a:gd name="T0" fmla="*/ 14 w 116"/>
                  <a:gd name="T1" fmla="*/ 128 h 1294"/>
                  <a:gd name="T2" fmla="*/ 0 w 116"/>
                  <a:gd name="T3" fmla="*/ 111 h 1294"/>
                  <a:gd name="T4" fmla="*/ 0 w 116"/>
                  <a:gd name="T5" fmla="*/ 0 h 1294"/>
                  <a:gd name="T6" fmla="*/ 0 60000 65536"/>
                  <a:gd name="T7" fmla="*/ 0 60000 65536"/>
                  <a:gd name="T8" fmla="*/ 0 60000 65536"/>
                  <a:gd name="T9" fmla="*/ 0 w 116"/>
                  <a:gd name="T10" fmla="*/ 0 h 1294"/>
                  <a:gd name="T11" fmla="*/ 116 w 116"/>
                  <a:gd name="T12" fmla="*/ 1294 h 1294"/>
                </a:gdLst>
                <a:ahLst/>
                <a:cxnLst>
                  <a:cxn ang="T6">
                    <a:pos x="T0" y="T1"/>
                  </a:cxn>
                  <a:cxn ang="T7">
                    <a:pos x="T2" y="T3"/>
                  </a:cxn>
                  <a:cxn ang="T8">
                    <a:pos x="T4" y="T5"/>
                  </a:cxn>
                </a:cxnLst>
                <a:rect l="T9" t="T10" r="T11" b="T12"/>
                <a:pathLst>
                  <a:path w="116" h="1294">
                    <a:moveTo>
                      <a:pt x="116" y="1294"/>
                    </a:moveTo>
                    <a:lnTo>
                      <a:pt x="0" y="1122"/>
                    </a:lnTo>
                    <a:lnTo>
                      <a:pt x="0" y="0"/>
                    </a:lnTo>
                  </a:path>
                </a:pathLst>
              </a:custGeom>
              <a:noFill/>
              <a:ln w="28575">
                <a:solidFill>
                  <a:srgbClr val="DC8300"/>
                </a:solidFill>
                <a:round/>
                <a:headEnd/>
                <a:tailEnd type="none" w="sm" len="lg"/>
              </a:ln>
            </p:spPr>
            <p:txBody>
              <a:bodyPr wrap="none" anchor="ctr"/>
              <a:lstStyle/>
              <a:p>
                <a:endParaRPr lang="zh-CN" altLang="en-US"/>
              </a:p>
            </p:txBody>
          </p:sp>
          <p:sp>
            <p:nvSpPr>
              <p:cNvPr id="70691" name="Line 11"/>
              <p:cNvSpPr>
                <a:spLocks noChangeShapeType="1"/>
              </p:cNvSpPr>
              <p:nvPr/>
            </p:nvSpPr>
            <p:spPr bwMode="auto">
              <a:xfrm flipH="1" flipV="1">
                <a:off x="1619" y="1350"/>
                <a:ext cx="2" cy="125"/>
              </a:xfrm>
              <a:prstGeom prst="line">
                <a:avLst/>
              </a:prstGeom>
              <a:noFill/>
              <a:ln w="38100">
                <a:solidFill>
                  <a:srgbClr val="DC8300"/>
                </a:solidFill>
                <a:round/>
                <a:headEnd/>
                <a:tailEnd type="triangle" w="sm" len="lg"/>
              </a:ln>
            </p:spPr>
            <p:txBody>
              <a:bodyPr wrap="none" anchor="ctr"/>
              <a:lstStyle/>
              <a:p>
                <a:endParaRPr lang="zh-CN" altLang="en-US"/>
              </a:p>
            </p:txBody>
          </p:sp>
          <p:sp>
            <p:nvSpPr>
              <p:cNvPr id="70692" name="Freeform 13"/>
              <p:cNvSpPr>
                <a:spLocks/>
              </p:cNvSpPr>
              <p:nvPr/>
            </p:nvSpPr>
            <p:spPr bwMode="auto">
              <a:xfrm>
                <a:off x="541" y="2165"/>
                <a:ext cx="1183" cy="59"/>
              </a:xfrm>
              <a:custGeom>
                <a:avLst/>
                <a:gdLst>
                  <a:gd name="T0" fmla="*/ 0 w 1340"/>
                  <a:gd name="T1" fmla="*/ 1 h 59"/>
                  <a:gd name="T2" fmla="*/ 386 w 1340"/>
                  <a:gd name="T3" fmla="*/ 0 h 59"/>
                  <a:gd name="T4" fmla="*/ 437 w 1340"/>
                  <a:gd name="T5" fmla="*/ 59 h 59"/>
                  <a:gd name="T6" fmla="*/ 0 60000 65536"/>
                  <a:gd name="T7" fmla="*/ 0 60000 65536"/>
                  <a:gd name="T8" fmla="*/ 0 60000 65536"/>
                  <a:gd name="T9" fmla="*/ 0 w 1340"/>
                  <a:gd name="T10" fmla="*/ 0 h 59"/>
                  <a:gd name="T11" fmla="*/ 1340 w 1340"/>
                  <a:gd name="T12" fmla="*/ 59 h 59"/>
                </a:gdLst>
                <a:ahLst/>
                <a:cxnLst>
                  <a:cxn ang="T6">
                    <a:pos x="T0" y="T1"/>
                  </a:cxn>
                  <a:cxn ang="T7">
                    <a:pos x="T2" y="T3"/>
                  </a:cxn>
                  <a:cxn ang="T8">
                    <a:pos x="T4" y="T5"/>
                  </a:cxn>
                </a:cxnLst>
                <a:rect l="T9" t="T10" r="T11" b="T12"/>
                <a:pathLst>
                  <a:path w="1340" h="59">
                    <a:moveTo>
                      <a:pt x="0" y="1"/>
                    </a:moveTo>
                    <a:lnTo>
                      <a:pt x="1184" y="0"/>
                    </a:lnTo>
                    <a:lnTo>
                      <a:pt x="1340" y="59"/>
                    </a:lnTo>
                  </a:path>
                </a:pathLst>
              </a:custGeom>
              <a:noFill/>
              <a:ln w="38100">
                <a:solidFill>
                  <a:srgbClr val="FF0000"/>
                </a:solidFill>
                <a:round/>
                <a:headEnd/>
                <a:tailEnd type="none" w="sm" len="lg"/>
              </a:ln>
            </p:spPr>
            <p:txBody>
              <a:bodyPr wrap="none" anchor="ctr"/>
              <a:lstStyle/>
              <a:p>
                <a:endParaRPr lang="zh-CN" altLang="en-US"/>
              </a:p>
            </p:txBody>
          </p:sp>
          <p:sp>
            <p:nvSpPr>
              <p:cNvPr id="70693" name="Line 14"/>
              <p:cNvSpPr>
                <a:spLocks noChangeShapeType="1"/>
              </p:cNvSpPr>
              <p:nvPr/>
            </p:nvSpPr>
            <p:spPr bwMode="auto">
              <a:xfrm>
                <a:off x="949" y="2167"/>
                <a:ext cx="214" cy="0"/>
              </a:xfrm>
              <a:prstGeom prst="line">
                <a:avLst/>
              </a:prstGeom>
              <a:noFill/>
              <a:ln w="38100">
                <a:solidFill>
                  <a:srgbClr val="FF0000"/>
                </a:solidFill>
                <a:round/>
                <a:headEnd/>
                <a:tailEnd type="triangle" w="sm" len="lg"/>
              </a:ln>
            </p:spPr>
            <p:txBody>
              <a:bodyPr wrap="none" anchor="ctr"/>
              <a:lstStyle/>
              <a:p>
                <a:endParaRPr lang="zh-CN" altLang="en-US"/>
              </a:p>
            </p:txBody>
          </p:sp>
          <p:sp>
            <p:nvSpPr>
              <p:cNvPr id="70694" name="Line 15"/>
              <p:cNvSpPr>
                <a:spLocks noChangeShapeType="1"/>
              </p:cNvSpPr>
              <p:nvPr/>
            </p:nvSpPr>
            <p:spPr bwMode="auto">
              <a:xfrm flipV="1">
                <a:off x="1283" y="1213"/>
                <a:ext cx="813" cy="0"/>
              </a:xfrm>
              <a:prstGeom prst="line">
                <a:avLst/>
              </a:prstGeom>
              <a:noFill/>
              <a:ln w="50800">
                <a:solidFill>
                  <a:schemeClr val="tx2"/>
                </a:solidFill>
                <a:round/>
                <a:headEnd type="none" w="sm" len="sm"/>
                <a:tailEnd type="none" w="sm" len="lg"/>
              </a:ln>
            </p:spPr>
            <p:txBody>
              <a:bodyPr wrap="none" anchor="ctr"/>
              <a:lstStyle/>
              <a:p>
                <a:endParaRPr lang="zh-CN" altLang="en-US"/>
              </a:p>
            </p:txBody>
          </p:sp>
          <p:sp>
            <p:nvSpPr>
              <p:cNvPr id="70695" name="AutoShape 17"/>
              <p:cNvSpPr>
                <a:spLocks noChangeArrowheads="1"/>
              </p:cNvSpPr>
              <p:nvPr/>
            </p:nvSpPr>
            <p:spPr bwMode="auto">
              <a:xfrm>
                <a:off x="503" y="1848"/>
                <a:ext cx="203" cy="501"/>
              </a:xfrm>
              <a:prstGeom prst="roundRect">
                <a:avLst>
                  <a:gd name="adj" fmla="val 49995"/>
                </a:avLst>
              </a:prstGeom>
              <a:gradFill rotWithShape="0">
                <a:gsLst>
                  <a:gs pos="0">
                    <a:srgbClr val="B2B247"/>
                  </a:gs>
                  <a:gs pos="50000">
                    <a:srgbClr val="FFFF66"/>
                  </a:gs>
                  <a:gs pos="100000">
                    <a:srgbClr val="B2B247"/>
                  </a:gs>
                </a:gsLst>
                <a:lin ang="0" scaled="1"/>
              </a:gradFill>
              <a:ln w="25400">
                <a:solidFill>
                  <a:schemeClr val="tx1"/>
                </a:solidFill>
                <a:round/>
                <a:headEnd/>
                <a:tailEnd/>
              </a:ln>
            </p:spPr>
            <p:txBody>
              <a:bodyPr wrap="none" anchor="ctr"/>
              <a:lstStyle/>
              <a:p>
                <a:endParaRPr lang="zh-CN" altLang="en-US"/>
              </a:p>
            </p:txBody>
          </p:sp>
          <p:sp>
            <p:nvSpPr>
              <p:cNvPr id="70696" name="Rectangle 18"/>
              <p:cNvSpPr>
                <a:spLocks noChangeArrowheads="1"/>
              </p:cNvSpPr>
              <p:nvPr/>
            </p:nvSpPr>
            <p:spPr bwMode="auto">
              <a:xfrm>
                <a:off x="536" y="2333"/>
                <a:ext cx="137" cy="86"/>
              </a:xfrm>
              <a:prstGeom prst="rect">
                <a:avLst/>
              </a:prstGeom>
              <a:gradFill rotWithShape="0">
                <a:gsLst>
                  <a:gs pos="0">
                    <a:srgbClr val="B2B247"/>
                  </a:gs>
                  <a:gs pos="50000">
                    <a:srgbClr val="FFFF66"/>
                  </a:gs>
                  <a:gs pos="100000">
                    <a:srgbClr val="B2B247"/>
                  </a:gs>
                </a:gsLst>
                <a:lin ang="0" scaled="1"/>
              </a:gradFill>
              <a:ln w="12700">
                <a:solidFill>
                  <a:schemeClr val="tx1"/>
                </a:solidFill>
                <a:miter lim="800000"/>
                <a:headEnd/>
                <a:tailEnd/>
              </a:ln>
            </p:spPr>
            <p:txBody>
              <a:bodyPr wrap="none" anchor="ctr"/>
              <a:lstStyle/>
              <a:p>
                <a:endParaRPr lang="zh-CN" altLang="en-US"/>
              </a:p>
            </p:txBody>
          </p:sp>
          <p:sp>
            <p:nvSpPr>
              <p:cNvPr id="70697" name="Oval 19"/>
              <p:cNvSpPr>
                <a:spLocks noChangeArrowheads="1"/>
              </p:cNvSpPr>
              <p:nvPr/>
            </p:nvSpPr>
            <p:spPr bwMode="auto">
              <a:xfrm>
                <a:off x="536" y="2386"/>
                <a:ext cx="137" cy="99"/>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70698" name="Freeform 20"/>
              <p:cNvSpPr>
                <a:spLocks/>
              </p:cNvSpPr>
              <p:nvPr/>
            </p:nvSpPr>
            <p:spPr bwMode="auto">
              <a:xfrm>
                <a:off x="589" y="1934"/>
                <a:ext cx="46" cy="410"/>
              </a:xfrm>
              <a:custGeom>
                <a:avLst/>
                <a:gdLst>
                  <a:gd name="T0" fmla="*/ 0 w 51"/>
                  <a:gd name="T1" fmla="*/ 128 h 472"/>
                  <a:gd name="T2" fmla="*/ 0 w 51"/>
                  <a:gd name="T3" fmla="*/ 0 h 472"/>
                  <a:gd name="T4" fmla="*/ 6 w 51"/>
                  <a:gd name="T5" fmla="*/ 30 h 472"/>
                  <a:gd name="T6" fmla="*/ 6 w 51"/>
                  <a:gd name="T7" fmla="*/ 0 h 472"/>
                  <a:gd name="T8" fmla="*/ 13 w 51"/>
                  <a:gd name="T9" fmla="*/ 30 h 472"/>
                  <a:gd name="T10" fmla="*/ 13 w 51"/>
                  <a:gd name="T11" fmla="*/ 0 h 472"/>
                  <a:gd name="T12" fmla="*/ 20 w 51"/>
                  <a:gd name="T13" fmla="*/ 30 h 472"/>
                  <a:gd name="T14" fmla="*/ 20 w 51"/>
                  <a:gd name="T15" fmla="*/ 132 h 472"/>
                  <a:gd name="T16" fmla="*/ 0 60000 65536"/>
                  <a:gd name="T17" fmla="*/ 0 60000 65536"/>
                  <a:gd name="T18" fmla="*/ 0 60000 65536"/>
                  <a:gd name="T19" fmla="*/ 0 60000 65536"/>
                  <a:gd name="T20" fmla="*/ 0 60000 65536"/>
                  <a:gd name="T21" fmla="*/ 0 60000 65536"/>
                  <a:gd name="T22" fmla="*/ 0 60000 65536"/>
                  <a:gd name="T23" fmla="*/ 0 60000 65536"/>
                  <a:gd name="T24" fmla="*/ 0 w 51"/>
                  <a:gd name="T25" fmla="*/ 0 h 472"/>
                  <a:gd name="T26" fmla="*/ 51 w 51"/>
                  <a:gd name="T27" fmla="*/ 472 h 4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1" h="472">
                    <a:moveTo>
                      <a:pt x="0" y="455"/>
                    </a:moveTo>
                    <a:lnTo>
                      <a:pt x="0" y="0"/>
                    </a:lnTo>
                    <a:lnTo>
                      <a:pt x="16" y="106"/>
                    </a:lnTo>
                    <a:lnTo>
                      <a:pt x="16" y="0"/>
                    </a:lnTo>
                    <a:lnTo>
                      <a:pt x="33" y="106"/>
                    </a:lnTo>
                    <a:lnTo>
                      <a:pt x="33" y="0"/>
                    </a:lnTo>
                    <a:lnTo>
                      <a:pt x="50" y="106"/>
                    </a:lnTo>
                    <a:lnTo>
                      <a:pt x="50" y="471"/>
                    </a:lnTo>
                  </a:path>
                </a:pathLst>
              </a:custGeom>
              <a:gradFill rotWithShape="0">
                <a:gsLst>
                  <a:gs pos="0">
                    <a:srgbClr val="B2B247"/>
                  </a:gs>
                  <a:gs pos="50000">
                    <a:srgbClr val="FFFF66"/>
                  </a:gs>
                  <a:gs pos="100000">
                    <a:srgbClr val="B2B247"/>
                  </a:gs>
                </a:gsLst>
                <a:lin ang="0" scaled="1"/>
              </a:gradFill>
              <a:ln w="12700" cap="rnd">
                <a:solidFill>
                  <a:schemeClr val="tx1"/>
                </a:solidFill>
                <a:round/>
                <a:headEnd type="none" w="sm" len="sm"/>
                <a:tailEnd type="none" w="sm" len="lg"/>
              </a:ln>
            </p:spPr>
            <p:txBody>
              <a:bodyPr/>
              <a:lstStyle/>
              <a:p>
                <a:endParaRPr lang="zh-CN" altLang="en-US"/>
              </a:p>
            </p:txBody>
          </p:sp>
          <p:sp>
            <p:nvSpPr>
              <p:cNvPr id="70699" name="Line 21"/>
              <p:cNvSpPr>
                <a:spLocks noChangeShapeType="1"/>
              </p:cNvSpPr>
              <p:nvPr/>
            </p:nvSpPr>
            <p:spPr bwMode="auto">
              <a:xfrm flipV="1">
                <a:off x="532" y="2343"/>
                <a:ext cx="145" cy="13"/>
              </a:xfrm>
              <a:prstGeom prst="line">
                <a:avLst/>
              </a:prstGeom>
              <a:noFill/>
              <a:ln w="25400">
                <a:solidFill>
                  <a:srgbClr val="FFCC66"/>
                </a:solidFill>
                <a:round/>
                <a:headEnd type="none" w="sm" len="sm"/>
                <a:tailEnd type="none" w="sm" len="lg"/>
              </a:ln>
            </p:spPr>
            <p:txBody>
              <a:bodyPr wrap="none" anchor="ctr"/>
              <a:lstStyle/>
              <a:p>
                <a:endParaRPr lang="zh-CN" altLang="en-US"/>
              </a:p>
            </p:txBody>
          </p:sp>
          <p:sp>
            <p:nvSpPr>
              <p:cNvPr id="70700" name="Line 22"/>
              <p:cNvSpPr>
                <a:spLocks noChangeShapeType="1"/>
              </p:cNvSpPr>
              <p:nvPr/>
            </p:nvSpPr>
            <p:spPr bwMode="auto">
              <a:xfrm flipV="1">
                <a:off x="532" y="2369"/>
                <a:ext cx="145" cy="13"/>
              </a:xfrm>
              <a:prstGeom prst="line">
                <a:avLst/>
              </a:prstGeom>
              <a:noFill/>
              <a:ln w="25400">
                <a:solidFill>
                  <a:srgbClr val="FFCC66"/>
                </a:solidFill>
                <a:round/>
                <a:headEnd type="none" w="sm" len="sm"/>
                <a:tailEnd type="none" w="sm" len="lg"/>
              </a:ln>
            </p:spPr>
            <p:txBody>
              <a:bodyPr wrap="none" anchor="ctr"/>
              <a:lstStyle/>
              <a:p>
                <a:endParaRPr lang="zh-CN" altLang="en-US"/>
              </a:p>
            </p:txBody>
          </p:sp>
          <p:sp>
            <p:nvSpPr>
              <p:cNvPr id="70701" name="Line 23"/>
              <p:cNvSpPr>
                <a:spLocks noChangeShapeType="1"/>
              </p:cNvSpPr>
              <p:nvPr/>
            </p:nvSpPr>
            <p:spPr bwMode="auto">
              <a:xfrm flipV="1">
                <a:off x="532" y="2395"/>
                <a:ext cx="145" cy="14"/>
              </a:xfrm>
              <a:prstGeom prst="line">
                <a:avLst/>
              </a:prstGeom>
              <a:noFill/>
              <a:ln w="25400">
                <a:solidFill>
                  <a:srgbClr val="FFCC66"/>
                </a:solidFill>
                <a:round/>
                <a:headEnd type="none" w="sm" len="sm"/>
                <a:tailEnd type="none" w="sm" len="lg"/>
              </a:ln>
            </p:spPr>
            <p:txBody>
              <a:bodyPr wrap="none" anchor="ctr"/>
              <a:lstStyle/>
              <a:p>
                <a:endParaRPr lang="zh-CN" altLang="en-US"/>
              </a:p>
            </p:txBody>
          </p:sp>
          <p:sp>
            <p:nvSpPr>
              <p:cNvPr id="70702" name="Line 24"/>
              <p:cNvSpPr>
                <a:spLocks noChangeShapeType="1"/>
              </p:cNvSpPr>
              <p:nvPr/>
            </p:nvSpPr>
            <p:spPr bwMode="auto">
              <a:xfrm flipV="1">
                <a:off x="532" y="2422"/>
                <a:ext cx="145" cy="13"/>
              </a:xfrm>
              <a:prstGeom prst="line">
                <a:avLst/>
              </a:prstGeom>
              <a:noFill/>
              <a:ln w="25400">
                <a:solidFill>
                  <a:srgbClr val="FFCC66"/>
                </a:solidFill>
                <a:round/>
                <a:headEnd type="none" w="sm" len="sm"/>
                <a:tailEnd type="none" w="sm" len="lg"/>
              </a:ln>
            </p:spPr>
            <p:txBody>
              <a:bodyPr wrap="none" anchor="ctr"/>
              <a:lstStyle/>
              <a:p>
                <a:endParaRPr lang="zh-CN" altLang="en-US"/>
              </a:p>
            </p:txBody>
          </p:sp>
          <p:sp>
            <p:nvSpPr>
              <p:cNvPr id="70703" name="Rectangle 25"/>
              <p:cNvSpPr>
                <a:spLocks noChangeArrowheads="1"/>
              </p:cNvSpPr>
              <p:nvPr/>
            </p:nvSpPr>
            <p:spPr bwMode="auto">
              <a:xfrm>
                <a:off x="580" y="2249"/>
                <a:ext cx="61" cy="85"/>
              </a:xfrm>
              <a:prstGeom prst="rect">
                <a:avLst/>
              </a:prstGeom>
              <a:gradFill rotWithShape="0">
                <a:gsLst>
                  <a:gs pos="0">
                    <a:srgbClr val="B2B247"/>
                  </a:gs>
                  <a:gs pos="50000">
                    <a:srgbClr val="FFFF66"/>
                  </a:gs>
                  <a:gs pos="100000">
                    <a:srgbClr val="B2B247"/>
                  </a:gs>
                </a:gsLst>
                <a:lin ang="0" scaled="1"/>
              </a:gradFill>
              <a:ln w="12700">
                <a:solidFill>
                  <a:schemeClr val="tx1"/>
                </a:solidFill>
                <a:miter lim="800000"/>
                <a:headEnd/>
                <a:tailEnd/>
              </a:ln>
            </p:spPr>
            <p:txBody>
              <a:bodyPr wrap="none" anchor="ctr"/>
              <a:lstStyle/>
              <a:p>
                <a:endParaRPr lang="zh-CN" altLang="en-US"/>
              </a:p>
            </p:txBody>
          </p:sp>
          <p:sp>
            <p:nvSpPr>
              <p:cNvPr id="70704" name="Freeform 28"/>
              <p:cNvSpPr>
                <a:spLocks/>
              </p:cNvSpPr>
              <p:nvPr/>
            </p:nvSpPr>
            <p:spPr bwMode="auto">
              <a:xfrm>
                <a:off x="1827" y="2121"/>
                <a:ext cx="1218" cy="1012"/>
              </a:xfrm>
              <a:custGeom>
                <a:avLst/>
                <a:gdLst>
                  <a:gd name="T0" fmla="*/ 190 w 1536"/>
                  <a:gd name="T1" fmla="*/ 14 h 1308"/>
                  <a:gd name="T2" fmla="*/ 92 w 1536"/>
                  <a:gd name="T3" fmla="*/ 13 h 1308"/>
                  <a:gd name="T4" fmla="*/ 71 w 1536"/>
                  <a:gd name="T5" fmla="*/ 2 h 1308"/>
                  <a:gd name="T6" fmla="*/ 0 w 1536"/>
                  <a:gd name="T7" fmla="*/ 0 h 1308"/>
                  <a:gd name="T8" fmla="*/ 0 w 1536"/>
                  <a:gd name="T9" fmla="*/ 128 h 1308"/>
                  <a:gd name="T10" fmla="*/ 2 w 1536"/>
                  <a:gd name="T11" fmla="*/ 130 h 1308"/>
                  <a:gd name="T12" fmla="*/ 0 60000 65536"/>
                  <a:gd name="T13" fmla="*/ 0 60000 65536"/>
                  <a:gd name="T14" fmla="*/ 0 60000 65536"/>
                  <a:gd name="T15" fmla="*/ 0 60000 65536"/>
                  <a:gd name="T16" fmla="*/ 0 60000 65536"/>
                  <a:gd name="T17" fmla="*/ 0 60000 65536"/>
                  <a:gd name="T18" fmla="*/ 0 w 1536"/>
                  <a:gd name="T19" fmla="*/ 0 h 1308"/>
                  <a:gd name="T20" fmla="*/ 1536 w 1536"/>
                  <a:gd name="T21" fmla="*/ 1308 h 1308"/>
                </a:gdLst>
                <a:ahLst/>
                <a:cxnLst>
                  <a:cxn ang="T12">
                    <a:pos x="T0" y="T1"/>
                  </a:cxn>
                  <a:cxn ang="T13">
                    <a:pos x="T2" y="T3"/>
                  </a:cxn>
                  <a:cxn ang="T14">
                    <a:pos x="T4" y="T5"/>
                  </a:cxn>
                  <a:cxn ang="T15">
                    <a:pos x="T6" y="T7"/>
                  </a:cxn>
                  <a:cxn ang="T16">
                    <a:pos x="T8" y="T9"/>
                  </a:cxn>
                  <a:cxn ang="T17">
                    <a:pos x="T10" y="T11"/>
                  </a:cxn>
                </a:cxnLst>
                <a:rect l="T18" t="T19" r="T20" b="T21"/>
                <a:pathLst>
                  <a:path w="1536" h="1308">
                    <a:moveTo>
                      <a:pt x="1536" y="138"/>
                    </a:moveTo>
                    <a:lnTo>
                      <a:pt x="738" y="132"/>
                    </a:lnTo>
                    <a:lnTo>
                      <a:pt x="582" y="12"/>
                    </a:lnTo>
                    <a:lnTo>
                      <a:pt x="0" y="0"/>
                    </a:lnTo>
                    <a:lnTo>
                      <a:pt x="0" y="1290"/>
                    </a:lnTo>
                    <a:lnTo>
                      <a:pt x="12" y="1308"/>
                    </a:lnTo>
                  </a:path>
                </a:pathLst>
              </a:custGeom>
              <a:noFill/>
              <a:ln w="28575">
                <a:solidFill>
                  <a:srgbClr val="990099"/>
                </a:solidFill>
                <a:round/>
                <a:headEnd/>
                <a:tailEnd type="none" w="sm" len="lg"/>
              </a:ln>
            </p:spPr>
            <p:txBody>
              <a:bodyPr wrap="none" anchor="ctr"/>
              <a:lstStyle/>
              <a:p>
                <a:endParaRPr lang="zh-CN" altLang="en-US"/>
              </a:p>
            </p:txBody>
          </p:sp>
          <p:sp>
            <p:nvSpPr>
              <p:cNvPr id="70705" name="Line 29"/>
              <p:cNvSpPr>
                <a:spLocks noChangeShapeType="1"/>
              </p:cNvSpPr>
              <p:nvPr/>
            </p:nvSpPr>
            <p:spPr bwMode="auto">
              <a:xfrm flipH="1">
                <a:off x="2816" y="2230"/>
                <a:ext cx="131" cy="0"/>
              </a:xfrm>
              <a:prstGeom prst="line">
                <a:avLst/>
              </a:prstGeom>
              <a:noFill/>
              <a:ln w="38100">
                <a:solidFill>
                  <a:srgbClr val="990099"/>
                </a:solidFill>
                <a:round/>
                <a:headEnd/>
                <a:tailEnd type="triangle" w="sm" len="lg"/>
              </a:ln>
            </p:spPr>
            <p:txBody>
              <a:bodyPr wrap="none" anchor="ctr"/>
              <a:lstStyle/>
              <a:p>
                <a:endParaRPr lang="zh-CN" altLang="en-US"/>
              </a:p>
            </p:txBody>
          </p:sp>
          <p:sp>
            <p:nvSpPr>
              <p:cNvPr id="70706" name="Line 30"/>
              <p:cNvSpPr>
                <a:spLocks noChangeShapeType="1"/>
              </p:cNvSpPr>
              <p:nvPr/>
            </p:nvSpPr>
            <p:spPr bwMode="auto">
              <a:xfrm flipH="1">
                <a:off x="2039" y="2130"/>
                <a:ext cx="86" cy="0"/>
              </a:xfrm>
              <a:prstGeom prst="line">
                <a:avLst/>
              </a:prstGeom>
              <a:noFill/>
              <a:ln w="38100">
                <a:solidFill>
                  <a:srgbClr val="990099"/>
                </a:solidFill>
                <a:round/>
                <a:headEnd/>
                <a:tailEnd type="triangle" w="sm" len="lg"/>
              </a:ln>
            </p:spPr>
            <p:txBody>
              <a:bodyPr wrap="none" anchor="ctr"/>
              <a:lstStyle/>
              <a:p>
                <a:endParaRPr lang="zh-CN" altLang="en-US"/>
              </a:p>
            </p:txBody>
          </p:sp>
          <p:sp>
            <p:nvSpPr>
              <p:cNvPr id="70707" name="Line 31"/>
              <p:cNvSpPr>
                <a:spLocks noChangeShapeType="1"/>
              </p:cNvSpPr>
              <p:nvPr/>
            </p:nvSpPr>
            <p:spPr bwMode="auto">
              <a:xfrm>
                <a:off x="1829" y="3079"/>
                <a:ext cx="0" cy="156"/>
              </a:xfrm>
              <a:prstGeom prst="line">
                <a:avLst/>
              </a:prstGeom>
              <a:noFill/>
              <a:ln w="38100">
                <a:solidFill>
                  <a:srgbClr val="990099"/>
                </a:solidFill>
                <a:round/>
                <a:headEnd/>
                <a:tailEnd type="triangle" w="sm" len="lg"/>
              </a:ln>
            </p:spPr>
            <p:txBody>
              <a:bodyPr wrap="none"/>
              <a:lstStyle/>
              <a:p>
                <a:endParaRPr lang="zh-CN" altLang="en-US"/>
              </a:p>
            </p:txBody>
          </p:sp>
          <p:sp>
            <p:nvSpPr>
              <p:cNvPr id="70708" name="Freeform 34"/>
              <p:cNvSpPr>
                <a:spLocks/>
              </p:cNvSpPr>
              <p:nvPr/>
            </p:nvSpPr>
            <p:spPr bwMode="auto">
              <a:xfrm>
                <a:off x="1681" y="1215"/>
                <a:ext cx="70" cy="1957"/>
              </a:xfrm>
              <a:custGeom>
                <a:avLst/>
                <a:gdLst>
                  <a:gd name="T0" fmla="*/ 0 w 90"/>
                  <a:gd name="T1" fmla="*/ 0 h 2532"/>
                  <a:gd name="T2" fmla="*/ 0 w 90"/>
                  <a:gd name="T3" fmla="*/ 104 h 2532"/>
                  <a:gd name="T4" fmla="*/ 9 w 90"/>
                  <a:gd name="T5" fmla="*/ 122 h 2532"/>
                  <a:gd name="T6" fmla="*/ 9 w 90"/>
                  <a:gd name="T7" fmla="*/ 249 h 2532"/>
                  <a:gd name="T8" fmla="*/ 0 60000 65536"/>
                  <a:gd name="T9" fmla="*/ 0 60000 65536"/>
                  <a:gd name="T10" fmla="*/ 0 60000 65536"/>
                  <a:gd name="T11" fmla="*/ 0 60000 65536"/>
                  <a:gd name="T12" fmla="*/ 0 w 90"/>
                  <a:gd name="T13" fmla="*/ 0 h 2532"/>
                  <a:gd name="T14" fmla="*/ 90 w 90"/>
                  <a:gd name="T15" fmla="*/ 2532 h 2532"/>
                </a:gdLst>
                <a:ahLst/>
                <a:cxnLst>
                  <a:cxn ang="T8">
                    <a:pos x="T0" y="T1"/>
                  </a:cxn>
                  <a:cxn ang="T9">
                    <a:pos x="T2" y="T3"/>
                  </a:cxn>
                  <a:cxn ang="T10">
                    <a:pos x="T4" y="T5"/>
                  </a:cxn>
                  <a:cxn ang="T11">
                    <a:pos x="T6" y="T7"/>
                  </a:cxn>
                </a:cxnLst>
                <a:rect l="T12" t="T13" r="T14" b="T15"/>
                <a:pathLst>
                  <a:path w="90" h="2532">
                    <a:moveTo>
                      <a:pt x="0" y="0"/>
                    </a:moveTo>
                    <a:lnTo>
                      <a:pt x="0" y="1062"/>
                    </a:lnTo>
                    <a:lnTo>
                      <a:pt x="90" y="1236"/>
                    </a:lnTo>
                    <a:lnTo>
                      <a:pt x="90" y="2532"/>
                    </a:lnTo>
                  </a:path>
                </a:pathLst>
              </a:custGeom>
              <a:noFill/>
              <a:ln w="28575">
                <a:solidFill>
                  <a:srgbClr val="DC8300"/>
                </a:solidFill>
                <a:round/>
                <a:headEnd/>
                <a:tailEnd type="none" w="sm" len="lg"/>
              </a:ln>
            </p:spPr>
            <p:txBody>
              <a:bodyPr wrap="none" anchor="ctr"/>
              <a:lstStyle/>
              <a:p>
                <a:endParaRPr lang="zh-CN" altLang="en-US"/>
              </a:p>
            </p:txBody>
          </p:sp>
          <p:sp>
            <p:nvSpPr>
              <p:cNvPr id="70709" name="Line 35"/>
              <p:cNvSpPr>
                <a:spLocks noChangeShapeType="1"/>
              </p:cNvSpPr>
              <p:nvPr/>
            </p:nvSpPr>
            <p:spPr bwMode="auto">
              <a:xfrm>
                <a:off x="1682" y="1452"/>
                <a:ext cx="0" cy="63"/>
              </a:xfrm>
              <a:prstGeom prst="line">
                <a:avLst/>
              </a:prstGeom>
              <a:noFill/>
              <a:ln w="38100">
                <a:solidFill>
                  <a:srgbClr val="DC8300"/>
                </a:solidFill>
                <a:round/>
                <a:headEnd/>
                <a:tailEnd type="triangle" w="sm" len="lg"/>
              </a:ln>
            </p:spPr>
            <p:txBody>
              <a:bodyPr wrap="none" anchor="ctr"/>
              <a:lstStyle/>
              <a:p>
                <a:endParaRPr lang="zh-CN" altLang="en-US"/>
              </a:p>
            </p:txBody>
          </p:sp>
          <p:sp>
            <p:nvSpPr>
              <p:cNvPr id="70710" name="Line 36"/>
              <p:cNvSpPr>
                <a:spLocks noChangeShapeType="1"/>
              </p:cNvSpPr>
              <p:nvPr/>
            </p:nvSpPr>
            <p:spPr bwMode="auto">
              <a:xfrm>
                <a:off x="1753" y="3101"/>
                <a:ext cx="0" cy="120"/>
              </a:xfrm>
              <a:prstGeom prst="line">
                <a:avLst/>
              </a:prstGeom>
              <a:noFill/>
              <a:ln w="38100">
                <a:solidFill>
                  <a:srgbClr val="DC8300"/>
                </a:solidFill>
                <a:round/>
                <a:headEnd/>
                <a:tailEnd type="triangle" w="sm" len="lg"/>
              </a:ln>
            </p:spPr>
            <p:txBody>
              <a:bodyPr wrap="none"/>
              <a:lstStyle/>
              <a:p>
                <a:endParaRPr lang="zh-CN" altLang="en-US"/>
              </a:p>
            </p:txBody>
          </p:sp>
          <p:graphicFrame>
            <p:nvGraphicFramePr>
              <p:cNvPr id="70663" name="Object 37"/>
              <p:cNvGraphicFramePr>
                <a:graphicFrameLocks noChangeAspect="1"/>
              </p:cNvGraphicFramePr>
              <p:nvPr/>
            </p:nvGraphicFramePr>
            <p:xfrm>
              <a:off x="1087" y="2416"/>
              <a:ext cx="338" cy="330"/>
            </p:xfrm>
            <a:graphic>
              <a:graphicData uri="http://schemas.openxmlformats.org/presentationml/2006/ole">
                <p:oleObj spid="_x0000_s86023" name="Equation" r:id="rId5" imgW="203040" imgH="215640" progId="">
                  <p:embed/>
                </p:oleObj>
              </a:graphicData>
            </a:graphic>
          </p:graphicFrame>
          <p:graphicFrame>
            <p:nvGraphicFramePr>
              <p:cNvPr id="70664" name="Object 38"/>
              <p:cNvGraphicFramePr>
                <a:graphicFrameLocks noChangeAspect="1"/>
              </p:cNvGraphicFramePr>
              <p:nvPr/>
            </p:nvGraphicFramePr>
            <p:xfrm>
              <a:off x="2146" y="2416"/>
              <a:ext cx="341" cy="311"/>
            </p:xfrm>
            <a:graphic>
              <a:graphicData uri="http://schemas.openxmlformats.org/presentationml/2006/ole">
                <p:oleObj spid="_x0000_s86024" name="Equation" r:id="rId6" imgW="215640" imgH="215640" progId="">
                  <p:embed/>
                </p:oleObj>
              </a:graphicData>
            </a:graphic>
          </p:graphicFrame>
          <p:sp>
            <p:nvSpPr>
              <p:cNvPr id="70711" name="Rectangle 39"/>
              <p:cNvSpPr>
                <a:spLocks noChangeArrowheads="1"/>
              </p:cNvSpPr>
              <p:nvPr/>
            </p:nvSpPr>
            <p:spPr bwMode="auto">
              <a:xfrm rot="-2700000">
                <a:off x="1939" y="2132"/>
                <a:ext cx="759" cy="149"/>
              </a:xfrm>
              <a:prstGeom prst="rect">
                <a:avLst/>
              </a:prstGeom>
              <a:solidFill>
                <a:srgbClr val="00FFCC">
                  <a:alpha val="50195"/>
                </a:srgbClr>
              </a:solidFill>
              <a:ln w="19050">
                <a:solidFill>
                  <a:schemeClr val="tx1"/>
                </a:solidFill>
                <a:miter lim="800000"/>
                <a:headEnd/>
                <a:tailEnd/>
              </a:ln>
            </p:spPr>
            <p:txBody>
              <a:bodyPr wrap="none" anchor="ctr"/>
              <a:lstStyle/>
              <a:p>
                <a:endParaRPr lang="zh-CN" altLang="en-US"/>
              </a:p>
            </p:txBody>
          </p:sp>
          <p:sp>
            <p:nvSpPr>
              <p:cNvPr id="70712" name="Rectangle 41"/>
              <p:cNvSpPr>
                <a:spLocks noChangeArrowheads="1"/>
              </p:cNvSpPr>
              <p:nvPr/>
            </p:nvSpPr>
            <p:spPr bwMode="auto">
              <a:xfrm>
                <a:off x="3020" y="1882"/>
                <a:ext cx="127" cy="623"/>
              </a:xfrm>
              <a:prstGeom prst="rect">
                <a:avLst/>
              </a:prstGeom>
              <a:solidFill>
                <a:srgbClr val="99FFFF"/>
              </a:solidFill>
              <a:ln w="12700">
                <a:solidFill>
                  <a:schemeClr val="tx1"/>
                </a:solidFill>
                <a:miter lim="800000"/>
                <a:headEnd/>
                <a:tailEnd/>
              </a:ln>
            </p:spPr>
            <p:txBody>
              <a:bodyPr wrap="none" anchor="ctr"/>
              <a:lstStyle/>
              <a:p>
                <a:endParaRPr lang="zh-CN" altLang="en-US"/>
              </a:p>
            </p:txBody>
          </p:sp>
          <p:sp>
            <p:nvSpPr>
              <p:cNvPr id="70713" name="Line 42"/>
              <p:cNvSpPr>
                <a:spLocks noChangeShapeType="1"/>
              </p:cNvSpPr>
              <p:nvPr/>
            </p:nvSpPr>
            <p:spPr bwMode="auto">
              <a:xfrm>
                <a:off x="3020" y="1882"/>
                <a:ext cx="0" cy="625"/>
              </a:xfrm>
              <a:prstGeom prst="line">
                <a:avLst/>
              </a:prstGeom>
              <a:noFill/>
              <a:ln w="50800">
                <a:solidFill>
                  <a:schemeClr val="tx2"/>
                </a:solidFill>
                <a:round/>
                <a:headEnd type="none" w="sm" len="sm"/>
                <a:tailEnd type="none" w="sm" len="lg"/>
              </a:ln>
            </p:spPr>
            <p:txBody>
              <a:bodyPr wrap="none" anchor="ctr"/>
              <a:lstStyle/>
              <a:p>
                <a:endParaRPr lang="zh-CN" altLang="en-US"/>
              </a:p>
            </p:txBody>
          </p:sp>
          <p:sp>
            <p:nvSpPr>
              <p:cNvPr id="70714" name="Rectangle 43"/>
              <p:cNvSpPr>
                <a:spLocks noChangeArrowheads="1"/>
              </p:cNvSpPr>
              <p:nvPr/>
            </p:nvSpPr>
            <p:spPr bwMode="auto">
              <a:xfrm>
                <a:off x="1282" y="811"/>
                <a:ext cx="796" cy="150"/>
              </a:xfrm>
              <a:prstGeom prst="rect">
                <a:avLst/>
              </a:prstGeom>
              <a:solidFill>
                <a:srgbClr val="00FFFF">
                  <a:alpha val="50195"/>
                </a:srgbClr>
              </a:solidFill>
              <a:ln w="28575">
                <a:solidFill>
                  <a:schemeClr val="tx2"/>
                </a:solidFill>
                <a:prstDash val="dash"/>
                <a:miter lim="800000"/>
                <a:headEnd/>
                <a:tailEnd/>
              </a:ln>
            </p:spPr>
            <p:txBody>
              <a:bodyPr wrap="none" anchor="ctr"/>
              <a:lstStyle/>
              <a:p>
                <a:endParaRPr lang="zh-CN" altLang="en-US"/>
              </a:p>
            </p:txBody>
          </p:sp>
          <p:sp>
            <p:nvSpPr>
              <p:cNvPr id="70715" name="Line 45"/>
              <p:cNvSpPr>
                <a:spLocks noChangeShapeType="1"/>
              </p:cNvSpPr>
              <p:nvPr/>
            </p:nvSpPr>
            <p:spPr bwMode="auto">
              <a:xfrm>
                <a:off x="2108" y="960"/>
                <a:ext cx="760" cy="0"/>
              </a:xfrm>
              <a:prstGeom prst="line">
                <a:avLst/>
              </a:prstGeom>
              <a:noFill/>
              <a:ln w="28575">
                <a:solidFill>
                  <a:srgbClr val="0000FF"/>
                </a:solidFill>
                <a:prstDash val="dash"/>
                <a:round/>
                <a:headEnd/>
                <a:tailEnd/>
              </a:ln>
            </p:spPr>
            <p:txBody>
              <a:bodyPr wrap="none" anchor="ctr"/>
              <a:lstStyle/>
              <a:p>
                <a:endParaRPr lang="zh-CN" altLang="en-US"/>
              </a:p>
            </p:txBody>
          </p:sp>
          <p:sp>
            <p:nvSpPr>
              <p:cNvPr id="70716" name="Line 46"/>
              <p:cNvSpPr>
                <a:spLocks noChangeShapeType="1"/>
              </p:cNvSpPr>
              <p:nvPr/>
            </p:nvSpPr>
            <p:spPr bwMode="auto">
              <a:xfrm>
                <a:off x="2108" y="1210"/>
                <a:ext cx="760" cy="0"/>
              </a:xfrm>
              <a:prstGeom prst="line">
                <a:avLst/>
              </a:prstGeom>
              <a:noFill/>
              <a:ln w="28575">
                <a:solidFill>
                  <a:srgbClr val="0000FF"/>
                </a:solidFill>
                <a:prstDash val="dash"/>
                <a:round/>
                <a:headEnd/>
                <a:tailEnd/>
              </a:ln>
            </p:spPr>
            <p:txBody>
              <a:bodyPr wrap="none" anchor="ctr"/>
              <a:lstStyle/>
              <a:p>
                <a:endParaRPr lang="zh-CN" altLang="en-US"/>
              </a:p>
            </p:txBody>
          </p:sp>
          <p:sp>
            <p:nvSpPr>
              <p:cNvPr id="70717" name="Line 47"/>
              <p:cNvSpPr>
                <a:spLocks noChangeShapeType="1"/>
              </p:cNvSpPr>
              <p:nvPr/>
            </p:nvSpPr>
            <p:spPr bwMode="auto">
              <a:xfrm>
                <a:off x="2716" y="960"/>
                <a:ext cx="0" cy="261"/>
              </a:xfrm>
              <a:prstGeom prst="line">
                <a:avLst/>
              </a:prstGeom>
              <a:noFill/>
              <a:ln w="19050">
                <a:solidFill>
                  <a:srgbClr val="FF0066"/>
                </a:solidFill>
                <a:round/>
                <a:headEnd type="triangle" w="sm" len="lg"/>
                <a:tailEnd type="triangle" w="sm" len="lg"/>
              </a:ln>
            </p:spPr>
            <p:txBody>
              <a:bodyPr wrap="none" anchor="ctr"/>
              <a:lstStyle/>
              <a:p>
                <a:endParaRPr lang="zh-CN" altLang="en-US"/>
              </a:p>
            </p:txBody>
          </p:sp>
          <p:graphicFrame>
            <p:nvGraphicFramePr>
              <p:cNvPr id="70665" name="Object 48"/>
              <p:cNvGraphicFramePr>
                <a:graphicFrameLocks noChangeAspect="1"/>
              </p:cNvGraphicFramePr>
              <p:nvPr/>
            </p:nvGraphicFramePr>
            <p:xfrm>
              <a:off x="2726" y="948"/>
              <a:ext cx="180" cy="236"/>
            </p:xfrm>
            <a:graphic>
              <a:graphicData uri="http://schemas.openxmlformats.org/presentationml/2006/ole">
                <p:oleObj spid="_x0000_s86025" name="Equation" r:id="rId7" imgW="190440" imgH="253800" progId="">
                  <p:embed/>
                </p:oleObj>
              </a:graphicData>
            </a:graphic>
          </p:graphicFrame>
          <p:graphicFrame>
            <p:nvGraphicFramePr>
              <p:cNvPr id="70666" name="Object 52"/>
              <p:cNvGraphicFramePr>
                <a:graphicFrameLocks noChangeAspect="1"/>
              </p:cNvGraphicFramePr>
              <p:nvPr/>
            </p:nvGraphicFramePr>
            <p:xfrm>
              <a:off x="2931" y="1547"/>
              <a:ext cx="330" cy="329"/>
            </p:xfrm>
            <a:graphic>
              <a:graphicData uri="http://schemas.openxmlformats.org/presentationml/2006/ole">
                <p:oleObj spid="_x0000_s86026" name="Equation" r:id="rId8" imgW="419040" imgH="368280" progId="">
                  <p:embed/>
                </p:oleObj>
              </a:graphicData>
            </a:graphic>
          </p:graphicFrame>
          <p:graphicFrame>
            <p:nvGraphicFramePr>
              <p:cNvPr id="70667" name="Object 53"/>
              <p:cNvGraphicFramePr>
                <a:graphicFrameLocks noChangeAspect="1"/>
              </p:cNvGraphicFramePr>
              <p:nvPr/>
            </p:nvGraphicFramePr>
            <p:xfrm>
              <a:off x="908" y="1067"/>
              <a:ext cx="310" cy="329"/>
            </p:xfrm>
            <a:graphic>
              <a:graphicData uri="http://schemas.openxmlformats.org/presentationml/2006/ole">
                <p:oleObj spid="_x0000_s86027" name="Equation" r:id="rId9" imgW="393480" imgH="368280" progId="">
                  <p:embed/>
                </p:oleObj>
              </a:graphicData>
            </a:graphic>
          </p:graphicFrame>
          <p:graphicFrame>
            <p:nvGraphicFramePr>
              <p:cNvPr id="70668" name="Object 54"/>
              <p:cNvGraphicFramePr>
                <a:graphicFrameLocks noChangeAspect="1"/>
              </p:cNvGraphicFramePr>
              <p:nvPr/>
            </p:nvGraphicFramePr>
            <p:xfrm>
              <a:off x="883" y="731"/>
              <a:ext cx="354" cy="339"/>
            </p:xfrm>
            <a:graphic>
              <a:graphicData uri="http://schemas.openxmlformats.org/presentationml/2006/ole">
                <p:oleObj spid="_x0000_s86028" name="Equation" r:id="rId10" imgW="457200" imgH="368280" progId="">
                  <p:embed/>
                </p:oleObj>
              </a:graphicData>
            </a:graphic>
          </p:graphicFrame>
        </p:grpSp>
        <p:sp>
          <p:nvSpPr>
            <p:cNvPr id="70683" name="Rectangle 50"/>
            <p:cNvSpPr>
              <a:spLocks noChangeArrowheads="1"/>
            </p:cNvSpPr>
            <p:nvPr/>
          </p:nvSpPr>
          <p:spPr bwMode="auto">
            <a:xfrm rot="-2700000">
              <a:off x="1248" y="2075"/>
              <a:ext cx="889" cy="169"/>
            </a:xfrm>
            <a:prstGeom prst="rect">
              <a:avLst/>
            </a:prstGeom>
            <a:solidFill>
              <a:srgbClr val="00FFCC">
                <a:alpha val="50195"/>
              </a:srgbClr>
            </a:solidFill>
            <a:ln w="19050">
              <a:solidFill>
                <a:schemeClr val="tx1"/>
              </a:solidFill>
              <a:miter lim="800000"/>
              <a:headEnd/>
              <a:tailEnd/>
            </a:ln>
          </p:spPr>
          <p:txBody>
            <a:bodyPr wrap="none" anchor="ctr"/>
            <a:lstStyle/>
            <a:p>
              <a:endParaRPr lang="zh-CN" altLang="en-US"/>
            </a:p>
          </p:txBody>
        </p:sp>
        <p:sp>
          <p:nvSpPr>
            <p:cNvPr id="70684" name="Line 51"/>
            <p:cNvSpPr>
              <a:spLocks noChangeShapeType="1"/>
            </p:cNvSpPr>
            <p:nvPr/>
          </p:nvSpPr>
          <p:spPr bwMode="auto">
            <a:xfrm flipV="1">
              <a:off x="1441" y="1920"/>
              <a:ext cx="623" cy="624"/>
            </a:xfrm>
            <a:prstGeom prst="line">
              <a:avLst/>
            </a:prstGeom>
            <a:noFill/>
            <a:ln w="38100">
              <a:solidFill>
                <a:srgbClr val="0066FF"/>
              </a:solidFill>
              <a:round/>
              <a:headEnd/>
              <a:tailEnd type="none" w="sm" len="lg"/>
            </a:ln>
          </p:spPr>
          <p:txBody>
            <a:bodyPr wrap="none" anchor="ctr"/>
            <a:lstStyle/>
            <a:p>
              <a:endParaRPr lang="zh-CN" altLang="en-US"/>
            </a:p>
          </p:txBody>
        </p:sp>
      </p:grpSp>
      <p:grpSp>
        <p:nvGrpSpPr>
          <p:cNvPr id="4" name="Group 61"/>
          <p:cNvGrpSpPr>
            <a:grpSpLocks/>
          </p:cNvGrpSpPr>
          <p:nvPr/>
        </p:nvGrpSpPr>
        <p:grpSpPr bwMode="auto">
          <a:xfrm>
            <a:off x="3913188" y="2806700"/>
            <a:ext cx="806450" cy="2200275"/>
            <a:chOff x="2400" y="1488"/>
            <a:chExt cx="576" cy="1386"/>
          </a:xfrm>
        </p:grpSpPr>
        <p:sp>
          <p:nvSpPr>
            <p:cNvPr id="70677" name="Rectangle 62"/>
            <p:cNvSpPr>
              <a:spLocks noChangeArrowheads="1"/>
            </p:cNvSpPr>
            <p:nvPr/>
          </p:nvSpPr>
          <p:spPr bwMode="auto">
            <a:xfrm>
              <a:off x="2640" y="1728"/>
              <a:ext cx="96" cy="528"/>
            </a:xfrm>
            <a:prstGeom prst="rect">
              <a:avLst/>
            </a:prstGeom>
            <a:solidFill>
              <a:srgbClr val="FF6600">
                <a:alpha val="50195"/>
              </a:srgbClr>
            </a:solidFill>
            <a:ln w="9525">
              <a:solidFill>
                <a:schemeClr val="tx1"/>
              </a:solidFill>
              <a:miter lim="800000"/>
              <a:headEnd/>
              <a:tailEnd/>
            </a:ln>
          </p:spPr>
          <p:txBody>
            <a:bodyPr wrap="none" anchor="ctr"/>
            <a:lstStyle/>
            <a:p>
              <a:endParaRPr lang="zh-CN" altLang="en-US"/>
            </a:p>
          </p:txBody>
        </p:sp>
        <p:sp>
          <p:nvSpPr>
            <p:cNvPr id="70678" name="Line 63"/>
            <p:cNvSpPr>
              <a:spLocks noChangeShapeType="1"/>
            </p:cNvSpPr>
            <p:nvPr/>
          </p:nvSpPr>
          <p:spPr bwMode="auto">
            <a:xfrm>
              <a:off x="2640" y="2208"/>
              <a:ext cx="0" cy="528"/>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sp>
          <p:nvSpPr>
            <p:cNvPr id="70679" name="Line 64"/>
            <p:cNvSpPr>
              <a:spLocks noChangeShapeType="1"/>
            </p:cNvSpPr>
            <p:nvPr/>
          </p:nvSpPr>
          <p:spPr bwMode="auto">
            <a:xfrm>
              <a:off x="2735" y="2208"/>
              <a:ext cx="0" cy="528"/>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sp>
          <p:nvSpPr>
            <p:cNvPr id="70680" name="Line 65"/>
            <p:cNvSpPr>
              <a:spLocks noChangeShapeType="1"/>
            </p:cNvSpPr>
            <p:nvPr/>
          </p:nvSpPr>
          <p:spPr bwMode="auto">
            <a:xfrm>
              <a:off x="2400" y="2592"/>
              <a:ext cx="240" cy="0"/>
            </a:xfrm>
            <a:prstGeom prst="line">
              <a:avLst/>
            </a:prstGeom>
            <a:noFill/>
            <a:ln w="19050">
              <a:solidFill>
                <a:srgbClr val="FF0066"/>
              </a:solidFill>
              <a:round/>
              <a:headEnd type="none" w="sm" len="lg"/>
              <a:tailEnd type="triangle" w="sm" len="lg"/>
            </a:ln>
          </p:spPr>
          <p:txBody>
            <a:bodyPr wrap="none" anchor="ctr"/>
            <a:lstStyle/>
            <a:p>
              <a:endParaRPr lang="zh-CN" altLang="en-US"/>
            </a:p>
          </p:txBody>
        </p:sp>
        <p:sp>
          <p:nvSpPr>
            <p:cNvPr id="70681" name="Line 66"/>
            <p:cNvSpPr>
              <a:spLocks noChangeShapeType="1"/>
            </p:cNvSpPr>
            <p:nvPr/>
          </p:nvSpPr>
          <p:spPr bwMode="auto">
            <a:xfrm>
              <a:off x="2735" y="2592"/>
              <a:ext cx="240" cy="0"/>
            </a:xfrm>
            <a:prstGeom prst="line">
              <a:avLst/>
            </a:prstGeom>
            <a:noFill/>
            <a:ln w="19050">
              <a:solidFill>
                <a:srgbClr val="FF0066"/>
              </a:solidFill>
              <a:round/>
              <a:headEnd type="triangle" w="sm" len="lg"/>
              <a:tailEnd type="none" w="sm" len="lg"/>
            </a:ln>
          </p:spPr>
          <p:txBody>
            <a:bodyPr wrap="none" anchor="ctr"/>
            <a:lstStyle/>
            <a:p>
              <a:endParaRPr lang="zh-CN" altLang="en-US"/>
            </a:p>
          </p:txBody>
        </p:sp>
        <p:graphicFrame>
          <p:nvGraphicFramePr>
            <p:cNvPr id="70661" name="Object 67"/>
            <p:cNvGraphicFramePr>
              <a:graphicFrameLocks noChangeAspect="1"/>
            </p:cNvGraphicFramePr>
            <p:nvPr/>
          </p:nvGraphicFramePr>
          <p:xfrm>
            <a:off x="2783" y="2592"/>
            <a:ext cx="193" cy="282"/>
          </p:xfrm>
          <a:graphic>
            <a:graphicData uri="http://schemas.openxmlformats.org/presentationml/2006/ole">
              <p:oleObj spid="_x0000_s86021" name="公式" r:id="rId11" imgW="114120" imgH="215640" progId="">
                <p:embed/>
              </p:oleObj>
            </a:graphicData>
          </a:graphic>
        </p:graphicFrame>
        <p:graphicFrame>
          <p:nvGraphicFramePr>
            <p:cNvPr id="70662" name="Object 68"/>
            <p:cNvGraphicFramePr>
              <a:graphicFrameLocks noChangeAspect="1"/>
            </p:cNvGraphicFramePr>
            <p:nvPr/>
          </p:nvGraphicFramePr>
          <p:xfrm>
            <a:off x="2642" y="1488"/>
            <a:ext cx="202" cy="216"/>
          </p:xfrm>
          <a:graphic>
            <a:graphicData uri="http://schemas.openxmlformats.org/presentationml/2006/ole">
              <p:oleObj spid="_x0000_s86022" name="Equation" r:id="rId12" imgW="177480" imgH="190440" progId="">
                <p:embed/>
              </p:oleObj>
            </a:graphicData>
          </a:graphic>
        </p:graphicFrame>
      </p:grpSp>
      <p:sp>
        <p:nvSpPr>
          <p:cNvPr id="70674" name="Text Box 70"/>
          <p:cNvSpPr txBox="1">
            <a:spLocks noChangeArrowheads="1"/>
          </p:cNvSpPr>
          <p:nvPr/>
        </p:nvSpPr>
        <p:spPr bwMode="auto">
          <a:xfrm>
            <a:off x="5257800" y="1325563"/>
            <a:ext cx="1600200" cy="579437"/>
          </a:xfrm>
          <a:prstGeom prst="rect">
            <a:avLst/>
          </a:prstGeom>
          <a:noFill/>
          <a:ln w="9525">
            <a:noFill/>
            <a:miter lim="800000"/>
            <a:headEnd/>
            <a:tailEnd/>
          </a:ln>
        </p:spPr>
        <p:txBody>
          <a:bodyPr>
            <a:spAutoFit/>
          </a:bodyPr>
          <a:lstStyle/>
          <a:p>
            <a:pPr>
              <a:spcBef>
                <a:spcPct val="50000"/>
              </a:spcBef>
            </a:pPr>
            <a:r>
              <a:rPr lang="zh-CN" altLang="en-US" sz="3200" b="1">
                <a:solidFill>
                  <a:srgbClr val="000000"/>
                </a:solidFill>
                <a:latin typeface="Times New Roman" pitchFamily="18" charset="0"/>
              </a:rPr>
              <a:t>光程差</a:t>
            </a:r>
          </a:p>
        </p:txBody>
      </p:sp>
      <p:graphicFrame>
        <p:nvGraphicFramePr>
          <p:cNvPr id="70660" name="Object 71"/>
          <p:cNvGraphicFramePr>
            <a:graphicFrameLocks noChangeAspect="1"/>
          </p:cNvGraphicFramePr>
          <p:nvPr/>
        </p:nvGraphicFramePr>
        <p:xfrm>
          <a:off x="6926263" y="1406525"/>
          <a:ext cx="1320800" cy="498475"/>
        </p:xfrm>
        <a:graphic>
          <a:graphicData uri="http://schemas.openxmlformats.org/presentationml/2006/ole">
            <p:oleObj spid="_x0000_s86020" name="Equation" r:id="rId13" imgW="469800" imgH="177480" progId="">
              <p:embed/>
            </p:oleObj>
          </a:graphicData>
        </a:graphic>
      </p:graphicFrame>
      <p:sp>
        <p:nvSpPr>
          <p:cNvPr id="60" name="Oval 20"/>
          <p:cNvSpPr>
            <a:spLocks noChangeArrowheads="1"/>
          </p:cNvSpPr>
          <p:nvPr/>
        </p:nvSpPr>
        <p:spPr bwMode="auto">
          <a:xfrm>
            <a:off x="4267200" y="609600"/>
            <a:ext cx="45529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70676" name="Rectangle 23"/>
          <p:cNvSpPr>
            <a:spLocks noChangeArrowheads="1"/>
          </p:cNvSpPr>
          <p:nvPr/>
        </p:nvSpPr>
        <p:spPr bwMode="auto">
          <a:xfrm>
            <a:off x="4953000" y="65088"/>
            <a:ext cx="41910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11-5 </a:t>
            </a:r>
            <a:r>
              <a:rPr kumimoji="1" lang="zh-CN" altLang="en-US" sz="2800" b="1">
                <a:solidFill>
                  <a:srgbClr val="000066"/>
                </a:solidFill>
                <a:latin typeface="楷体_GB2312" pitchFamily="49" charset="-122"/>
                <a:ea typeface="楷体_GB2312" pitchFamily="49" charset="-122"/>
              </a:rPr>
              <a:t>迈克耳孙干涉仪</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2" name="灯片编号占位符 1"/>
          <p:cNvSpPr>
            <a:spLocks noGrp="1"/>
          </p:cNvSpPr>
          <p:nvPr>
            <p:ph type="sldNum" sz="quarter" idx="10"/>
          </p:nvPr>
        </p:nvSpPr>
        <p:spPr>
          <a:noFill/>
        </p:spPr>
        <p:txBody>
          <a:bodyPr/>
          <a:lstStyle/>
          <a:p>
            <a:fld id="{4AC0EBFD-9351-4F7E-BAFF-D1133F1EC9F2}" type="slidenum">
              <a:rPr lang="en-US" altLang="zh-CN" smtClean="0"/>
              <a:pPr/>
              <a:t>97</a:t>
            </a:fld>
            <a:endParaRPr lang="en-US" altLang="zh-CN" smtClean="0"/>
          </a:p>
        </p:txBody>
      </p:sp>
      <p:graphicFrame>
        <p:nvGraphicFramePr>
          <p:cNvPr id="22583" name="Object 55"/>
          <p:cNvGraphicFramePr>
            <a:graphicFrameLocks noChangeAspect="1"/>
          </p:cNvGraphicFramePr>
          <p:nvPr/>
        </p:nvGraphicFramePr>
        <p:xfrm>
          <a:off x="5562600" y="1327150"/>
          <a:ext cx="2743200" cy="482600"/>
        </p:xfrm>
        <a:graphic>
          <a:graphicData uri="http://schemas.openxmlformats.org/presentationml/2006/ole">
            <p:oleObj spid="_x0000_s87042" name="公式" r:id="rId3" imgW="1549080" imgH="304560" progId="">
              <p:embed/>
            </p:oleObj>
          </a:graphicData>
        </a:graphic>
      </p:graphicFrame>
      <p:grpSp>
        <p:nvGrpSpPr>
          <p:cNvPr id="2" name="Group 71"/>
          <p:cNvGrpSpPr>
            <a:grpSpLocks/>
          </p:cNvGrpSpPr>
          <p:nvPr/>
        </p:nvGrpSpPr>
        <p:grpSpPr bwMode="auto">
          <a:xfrm>
            <a:off x="5410200" y="2057400"/>
            <a:ext cx="3733800" cy="685800"/>
            <a:chOff x="3504" y="1296"/>
            <a:chExt cx="2352" cy="432"/>
          </a:xfrm>
        </p:grpSpPr>
        <p:sp>
          <p:nvSpPr>
            <p:cNvPr id="22585" name="AutoShape 57"/>
            <p:cNvSpPr>
              <a:spLocks noChangeArrowheads="1"/>
            </p:cNvSpPr>
            <p:nvPr/>
          </p:nvSpPr>
          <p:spPr bwMode="auto">
            <a:xfrm>
              <a:off x="3552" y="1296"/>
              <a:ext cx="2064" cy="432"/>
            </a:xfrm>
            <a:prstGeom prst="wedgeRectCallout">
              <a:avLst>
                <a:gd name="adj1" fmla="val 19620"/>
                <a:gd name="adj2" fmla="val -86111"/>
              </a:avLst>
            </a:prstGeom>
            <a:gradFill rotWithShape="0">
              <a:gsLst>
                <a:gs pos="0">
                  <a:schemeClr val="accent1"/>
                </a:gs>
                <a:gs pos="50000">
                  <a:schemeClr val="bg1"/>
                </a:gs>
                <a:gs pos="100000">
                  <a:schemeClr val="accent1"/>
                </a:gs>
              </a:gsLst>
              <a:lin ang="5400000" scaled="1"/>
            </a:gradFill>
            <a:ln w="9525">
              <a:solidFill>
                <a:schemeClr val="tx1"/>
              </a:solidFill>
              <a:miter lim="800000"/>
              <a:headEnd/>
              <a:tailEnd/>
            </a:ln>
            <a:effectLst/>
          </p:spPr>
          <p:txBody>
            <a:bodyPr/>
            <a:lstStyle/>
            <a:p>
              <a:pPr algn="ctr">
                <a:defRPr/>
              </a:pPr>
              <a:endParaRPr lang="zh-CN" altLang="zh-CN" sz="2800" b="1">
                <a:solidFill>
                  <a:srgbClr val="1C1C1C"/>
                </a:solidFill>
                <a:latin typeface="Times New Roman" pitchFamily="18" charset="0"/>
              </a:endParaRPr>
            </a:p>
          </p:txBody>
        </p:sp>
        <p:sp>
          <p:nvSpPr>
            <p:cNvPr id="71742" name="Rectangle 58"/>
            <p:cNvSpPr>
              <a:spLocks noChangeArrowheads="1"/>
            </p:cNvSpPr>
            <p:nvPr/>
          </p:nvSpPr>
          <p:spPr bwMode="auto">
            <a:xfrm>
              <a:off x="3504" y="1311"/>
              <a:ext cx="2352" cy="365"/>
            </a:xfrm>
            <a:prstGeom prst="rect">
              <a:avLst/>
            </a:prstGeom>
            <a:noFill/>
            <a:ln w="9525">
              <a:noFill/>
              <a:miter lim="800000"/>
              <a:headEnd/>
              <a:tailEnd/>
            </a:ln>
          </p:spPr>
          <p:txBody>
            <a:bodyPr>
              <a:spAutoFit/>
            </a:bodyPr>
            <a:lstStyle/>
            <a:p>
              <a:r>
                <a:rPr lang="zh-CN" altLang="en-US" sz="3200" b="1">
                  <a:solidFill>
                    <a:srgbClr val="000000"/>
                  </a:solidFill>
                  <a:latin typeface="Bookman Old Style" pitchFamily="18" charset="0"/>
                </a:rPr>
                <a:t>干涉条纹移动数目</a:t>
              </a:r>
            </a:p>
          </p:txBody>
        </p:sp>
      </p:grpSp>
      <p:grpSp>
        <p:nvGrpSpPr>
          <p:cNvPr id="3" name="Group 123"/>
          <p:cNvGrpSpPr>
            <a:grpSpLocks/>
          </p:cNvGrpSpPr>
          <p:nvPr/>
        </p:nvGrpSpPr>
        <p:grpSpPr bwMode="auto">
          <a:xfrm>
            <a:off x="5486400" y="3284538"/>
            <a:ext cx="2895600" cy="1744662"/>
            <a:chOff x="3456" y="1920"/>
            <a:chExt cx="1824" cy="1099"/>
          </a:xfrm>
        </p:grpSpPr>
        <p:graphicFrame>
          <p:nvGraphicFramePr>
            <p:cNvPr id="71691" name="Object 60"/>
            <p:cNvGraphicFramePr>
              <a:graphicFrameLocks noChangeAspect="1"/>
            </p:cNvGraphicFramePr>
            <p:nvPr/>
          </p:nvGraphicFramePr>
          <p:xfrm>
            <a:off x="3888" y="2400"/>
            <a:ext cx="1200" cy="619"/>
          </p:xfrm>
          <a:graphic>
            <a:graphicData uri="http://schemas.openxmlformats.org/presentationml/2006/ole">
              <p:oleObj spid="_x0000_s87051" name="公式" r:id="rId4" imgW="1143000" imgH="609480" progId="">
                <p:embed/>
              </p:oleObj>
            </a:graphicData>
          </a:graphic>
        </p:graphicFrame>
        <p:sp>
          <p:nvSpPr>
            <p:cNvPr id="71740" name="Rectangle 61"/>
            <p:cNvSpPr>
              <a:spLocks noChangeArrowheads="1"/>
            </p:cNvSpPr>
            <p:nvPr/>
          </p:nvSpPr>
          <p:spPr bwMode="auto">
            <a:xfrm>
              <a:off x="3456" y="1920"/>
              <a:ext cx="1824" cy="365"/>
            </a:xfrm>
            <a:prstGeom prst="rect">
              <a:avLst/>
            </a:prstGeom>
            <a:noFill/>
            <a:ln w="9525">
              <a:noFill/>
              <a:miter lim="800000"/>
              <a:headEnd/>
              <a:tailEnd/>
            </a:ln>
          </p:spPr>
          <p:txBody>
            <a:bodyPr>
              <a:spAutoFit/>
            </a:bodyPr>
            <a:lstStyle/>
            <a:p>
              <a:r>
                <a:rPr lang="zh-CN" altLang="en-US" sz="3200" b="1">
                  <a:solidFill>
                    <a:srgbClr val="000000"/>
                  </a:solidFill>
                  <a:latin typeface="Times New Roman" pitchFamily="18" charset="0"/>
                </a:rPr>
                <a:t>介质片厚度</a:t>
              </a:r>
            </a:p>
          </p:txBody>
        </p:sp>
      </p:grpSp>
      <p:grpSp>
        <p:nvGrpSpPr>
          <p:cNvPr id="4" name="Group 72"/>
          <p:cNvGrpSpPr>
            <a:grpSpLocks/>
          </p:cNvGrpSpPr>
          <p:nvPr/>
        </p:nvGrpSpPr>
        <p:grpSpPr bwMode="auto">
          <a:xfrm>
            <a:off x="685800" y="1084263"/>
            <a:ext cx="4572000" cy="4051300"/>
            <a:chOff x="432" y="683"/>
            <a:chExt cx="2880" cy="2552"/>
          </a:xfrm>
        </p:grpSpPr>
        <p:grpSp>
          <p:nvGrpSpPr>
            <p:cNvPr id="5" name="Group 73"/>
            <p:cNvGrpSpPr>
              <a:grpSpLocks/>
            </p:cNvGrpSpPr>
            <p:nvPr/>
          </p:nvGrpSpPr>
          <p:grpSpPr bwMode="auto">
            <a:xfrm>
              <a:off x="432" y="683"/>
              <a:ext cx="2880" cy="2552"/>
              <a:chOff x="432" y="683"/>
              <a:chExt cx="2880" cy="2552"/>
            </a:xfrm>
          </p:grpSpPr>
          <p:sp>
            <p:nvSpPr>
              <p:cNvPr id="71707" name="Rectangle 74"/>
              <p:cNvSpPr>
                <a:spLocks noChangeArrowheads="1"/>
              </p:cNvSpPr>
              <p:nvPr/>
            </p:nvSpPr>
            <p:spPr bwMode="auto">
              <a:xfrm>
                <a:off x="432" y="683"/>
                <a:ext cx="2880" cy="2544"/>
              </a:xfrm>
              <a:prstGeom prst="rect">
                <a:avLst/>
              </a:prstGeom>
              <a:solidFill>
                <a:schemeClr val="bg1"/>
              </a:solidFill>
              <a:ln w="9525">
                <a:solidFill>
                  <a:schemeClr val="tx2"/>
                </a:solidFill>
                <a:miter lim="800000"/>
                <a:headEnd/>
                <a:tailEnd/>
              </a:ln>
            </p:spPr>
            <p:txBody>
              <a:bodyPr wrap="none" anchor="ctr"/>
              <a:lstStyle/>
              <a:p>
                <a:endParaRPr lang="zh-CN" altLang="en-US"/>
              </a:p>
            </p:txBody>
          </p:sp>
          <p:sp>
            <p:nvSpPr>
              <p:cNvPr id="71708" name="Rectangle 75"/>
              <p:cNvSpPr>
                <a:spLocks noChangeArrowheads="1"/>
              </p:cNvSpPr>
              <p:nvPr/>
            </p:nvSpPr>
            <p:spPr bwMode="auto">
              <a:xfrm>
                <a:off x="1283" y="1064"/>
                <a:ext cx="806" cy="134"/>
              </a:xfrm>
              <a:prstGeom prst="rect">
                <a:avLst/>
              </a:prstGeom>
              <a:solidFill>
                <a:srgbClr val="99FFFF"/>
              </a:solidFill>
              <a:ln w="12700">
                <a:solidFill>
                  <a:schemeClr val="tx1"/>
                </a:solidFill>
                <a:miter lim="800000"/>
                <a:headEnd/>
                <a:tailEnd/>
              </a:ln>
            </p:spPr>
            <p:txBody>
              <a:bodyPr wrap="none" anchor="ctr"/>
              <a:lstStyle/>
              <a:p>
                <a:endParaRPr lang="zh-CN" altLang="en-US"/>
              </a:p>
            </p:txBody>
          </p:sp>
          <p:sp>
            <p:nvSpPr>
              <p:cNvPr id="71709" name="Freeform 76"/>
              <p:cNvSpPr>
                <a:spLocks/>
              </p:cNvSpPr>
              <p:nvPr/>
            </p:nvSpPr>
            <p:spPr bwMode="auto">
              <a:xfrm>
                <a:off x="1724" y="2213"/>
                <a:ext cx="1335" cy="93"/>
              </a:xfrm>
              <a:custGeom>
                <a:avLst/>
                <a:gdLst>
                  <a:gd name="T0" fmla="*/ 0 w 1686"/>
                  <a:gd name="T1" fmla="*/ 2 h 120"/>
                  <a:gd name="T2" fmla="*/ 75 w 1686"/>
                  <a:gd name="T3" fmla="*/ 0 h 120"/>
                  <a:gd name="T4" fmla="*/ 94 w 1686"/>
                  <a:gd name="T5" fmla="*/ 12 h 120"/>
                  <a:gd name="T6" fmla="*/ 207 w 1686"/>
                  <a:gd name="T7" fmla="*/ 12 h 120"/>
                  <a:gd name="T8" fmla="*/ 0 60000 65536"/>
                  <a:gd name="T9" fmla="*/ 0 60000 65536"/>
                  <a:gd name="T10" fmla="*/ 0 60000 65536"/>
                  <a:gd name="T11" fmla="*/ 0 60000 65536"/>
                  <a:gd name="T12" fmla="*/ 0 w 1686"/>
                  <a:gd name="T13" fmla="*/ 0 h 120"/>
                  <a:gd name="T14" fmla="*/ 1686 w 1686"/>
                  <a:gd name="T15" fmla="*/ 120 h 120"/>
                </a:gdLst>
                <a:ahLst/>
                <a:cxnLst>
                  <a:cxn ang="T8">
                    <a:pos x="T0" y="T1"/>
                  </a:cxn>
                  <a:cxn ang="T9">
                    <a:pos x="T2" y="T3"/>
                  </a:cxn>
                  <a:cxn ang="T10">
                    <a:pos x="T4" y="T5"/>
                  </a:cxn>
                  <a:cxn ang="T11">
                    <a:pos x="T6" y="T7"/>
                  </a:cxn>
                </a:cxnLst>
                <a:rect l="T12" t="T13" r="T14" b="T15"/>
                <a:pathLst>
                  <a:path w="1686" h="120">
                    <a:moveTo>
                      <a:pt x="0" y="6"/>
                    </a:moveTo>
                    <a:lnTo>
                      <a:pt x="618" y="0"/>
                    </a:lnTo>
                    <a:lnTo>
                      <a:pt x="768" y="114"/>
                    </a:lnTo>
                    <a:lnTo>
                      <a:pt x="1686" y="120"/>
                    </a:lnTo>
                  </a:path>
                </a:pathLst>
              </a:custGeom>
              <a:noFill/>
              <a:ln w="28575">
                <a:solidFill>
                  <a:srgbClr val="990099"/>
                </a:solidFill>
                <a:round/>
                <a:headEnd/>
                <a:tailEnd type="none" w="sm" len="lg"/>
              </a:ln>
            </p:spPr>
            <p:txBody>
              <a:bodyPr wrap="none" anchor="ctr"/>
              <a:lstStyle/>
              <a:p>
                <a:endParaRPr lang="zh-CN" altLang="en-US"/>
              </a:p>
            </p:txBody>
          </p:sp>
          <p:sp>
            <p:nvSpPr>
              <p:cNvPr id="71710" name="Line 77"/>
              <p:cNvSpPr>
                <a:spLocks noChangeShapeType="1"/>
              </p:cNvSpPr>
              <p:nvPr/>
            </p:nvSpPr>
            <p:spPr bwMode="auto">
              <a:xfrm>
                <a:off x="1953" y="2217"/>
                <a:ext cx="91" cy="0"/>
              </a:xfrm>
              <a:prstGeom prst="line">
                <a:avLst/>
              </a:prstGeom>
              <a:noFill/>
              <a:ln w="38100">
                <a:solidFill>
                  <a:srgbClr val="990099"/>
                </a:solidFill>
                <a:round/>
                <a:headEnd/>
                <a:tailEnd type="triangle" w="sm" len="lg"/>
              </a:ln>
            </p:spPr>
            <p:txBody>
              <a:bodyPr wrap="none" anchor="ctr"/>
              <a:lstStyle/>
              <a:p>
                <a:endParaRPr lang="zh-CN" altLang="en-US"/>
              </a:p>
            </p:txBody>
          </p:sp>
          <p:sp>
            <p:nvSpPr>
              <p:cNvPr id="71711" name="Line 78"/>
              <p:cNvSpPr>
                <a:spLocks noChangeShapeType="1"/>
              </p:cNvSpPr>
              <p:nvPr/>
            </p:nvSpPr>
            <p:spPr bwMode="auto">
              <a:xfrm>
                <a:off x="2900" y="2306"/>
                <a:ext cx="92" cy="0"/>
              </a:xfrm>
              <a:prstGeom prst="line">
                <a:avLst/>
              </a:prstGeom>
              <a:noFill/>
              <a:ln w="38100">
                <a:solidFill>
                  <a:srgbClr val="990099"/>
                </a:solidFill>
                <a:round/>
                <a:headEnd/>
                <a:tailEnd type="triangle" w="sm" len="lg"/>
              </a:ln>
            </p:spPr>
            <p:txBody>
              <a:bodyPr wrap="none" anchor="ctr"/>
              <a:lstStyle/>
              <a:p>
                <a:endParaRPr lang="zh-CN" altLang="en-US"/>
              </a:p>
            </p:txBody>
          </p:sp>
          <p:sp>
            <p:nvSpPr>
              <p:cNvPr id="71712" name="Freeform 79"/>
              <p:cNvSpPr>
                <a:spLocks/>
              </p:cNvSpPr>
              <p:nvPr/>
            </p:nvSpPr>
            <p:spPr bwMode="auto">
              <a:xfrm>
                <a:off x="1623" y="1225"/>
                <a:ext cx="92" cy="1001"/>
              </a:xfrm>
              <a:custGeom>
                <a:avLst/>
                <a:gdLst>
                  <a:gd name="T0" fmla="*/ 14 w 116"/>
                  <a:gd name="T1" fmla="*/ 128 h 1294"/>
                  <a:gd name="T2" fmla="*/ 0 w 116"/>
                  <a:gd name="T3" fmla="*/ 111 h 1294"/>
                  <a:gd name="T4" fmla="*/ 0 w 116"/>
                  <a:gd name="T5" fmla="*/ 0 h 1294"/>
                  <a:gd name="T6" fmla="*/ 0 60000 65536"/>
                  <a:gd name="T7" fmla="*/ 0 60000 65536"/>
                  <a:gd name="T8" fmla="*/ 0 60000 65536"/>
                  <a:gd name="T9" fmla="*/ 0 w 116"/>
                  <a:gd name="T10" fmla="*/ 0 h 1294"/>
                  <a:gd name="T11" fmla="*/ 116 w 116"/>
                  <a:gd name="T12" fmla="*/ 1294 h 1294"/>
                </a:gdLst>
                <a:ahLst/>
                <a:cxnLst>
                  <a:cxn ang="T6">
                    <a:pos x="T0" y="T1"/>
                  </a:cxn>
                  <a:cxn ang="T7">
                    <a:pos x="T2" y="T3"/>
                  </a:cxn>
                  <a:cxn ang="T8">
                    <a:pos x="T4" y="T5"/>
                  </a:cxn>
                </a:cxnLst>
                <a:rect l="T9" t="T10" r="T11" b="T12"/>
                <a:pathLst>
                  <a:path w="116" h="1294">
                    <a:moveTo>
                      <a:pt x="116" y="1294"/>
                    </a:moveTo>
                    <a:lnTo>
                      <a:pt x="0" y="1122"/>
                    </a:lnTo>
                    <a:lnTo>
                      <a:pt x="0" y="0"/>
                    </a:lnTo>
                  </a:path>
                </a:pathLst>
              </a:custGeom>
              <a:noFill/>
              <a:ln w="28575">
                <a:solidFill>
                  <a:srgbClr val="DC8300"/>
                </a:solidFill>
                <a:round/>
                <a:headEnd/>
                <a:tailEnd type="none" w="sm" len="lg"/>
              </a:ln>
            </p:spPr>
            <p:txBody>
              <a:bodyPr wrap="none" anchor="ctr"/>
              <a:lstStyle/>
              <a:p>
                <a:endParaRPr lang="zh-CN" altLang="en-US"/>
              </a:p>
            </p:txBody>
          </p:sp>
          <p:sp>
            <p:nvSpPr>
              <p:cNvPr id="71713" name="Line 80"/>
              <p:cNvSpPr>
                <a:spLocks noChangeShapeType="1"/>
              </p:cNvSpPr>
              <p:nvPr/>
            </p:nvSpPr>
            <p:spPr bwMode="auto">
              <a:xfrm flipH="1" flipV="1">
                <a:off x="1619" y="1350"/>
                <a:ext cx="2" cy="125"/>
              </a:xfrm>
              <a:prstGeom prst="line">
                <a:avLst/>
              </a:prstGeom>
              <a:noFill/>
              <a:ln w="38100">
                <a:solidFill>
                  <a:srgbClr val="DC8300"/>
                </a:solidFill>
                <a:round/>
                <a:headEnd/>
                <a:tailEnd type="triangle" w="sm" len="lg"/>
              </a:ln>
            </p:spPr>
            <p:txBody>
              <a:bodyPr wrap="none" anchor="ctr"/>
              <a:lstStyle/>
              <a:p>
                <a:endParaRPr lang="zh-CN" altLang="en-US"/>
              </a:p>
            </p:txBody>
          </p:sp>
          <p:sp>
            <p:nvSpPr>
              <p:cNvPr id="71714" name="Freeform 81"/>
              <p:cNvSpPr>
                <a:spLocks/>
              </p:cNvSpPr>
              <p:nvPr/>
            </p:nvSpPr>
            <p:spPr bwMode="auto">
              <a:xfrm>
                <a:off x="541" y="2165"/>
                <a:ext cx="1183" cy="59"/>
              </a:xfrm>
              <a:custGeom>
                <a:avLst/>
                <a:gdLst>
                  <a:gd name="T0" fmla="*/ 0 w 1340"/>
                  <a:gd name="T1" fmla="*/ 1 h 59"/>
                  <a:gd name="T2" fmla="*/ 386 w 1340"/>
                  <a:gd name="T3" fmla="*/ 0 h 59"/>
                  <a:gd name="T4" fmla="*/ 437 w 1340"/>
                  <a:gd name="T5" fmla="*/ 59 h 59"/>
                  <a:gd name="T6" fmla="*/ 0 60000 65536"/>
                  <a:gd name="T7" fmla="*/ 0 60000 65536"/>
                  <a:gd name="T8" fmla="*/ 0 60000 65536"/>
                  <a:gd name="T9" fmla="*/ 0 w 1340"/>
                  <a:gd name="T10" fmla="*/ 0 h 59"/>
                  <a:gd name="T11" fmla="*/ 1340 w 1340"/>
                  <a:gd name="T12" fmla="*/ 59 h 59"/>
                </a:gdLst>
                <a:ahLst/>
                <a:cxnLst>
                  <a:cxn ang="T6">
                    <a:pos x="T0" y="T1"/>
                  </a:cxn>
                  <a:cxn ang="T7">
                    <a:pos x="T2" y="T3"/>
                  </a:cxn>
                  <a:cxn ang="T8">
                    <a:pos x="T4" y="T5"/>
                  </a:cxn>
                </a:cxnLst>
                <a:rect l="T9" t="T10" r="T11" b="T12"/>
                <a:pathLst>
                  <a:path w="1340" h="59">
                    <a:moveTo>
                      <a:pt x="0" y="1"/>
                    </a:moveTo>
                    <a:lnTo>
                      <a:pt x="1184" y="0"/>
                    </a:lnTo>
                    <a:lnTo>
                      <a:pt x="1340" y="59"/>
                    </a:lnTo>
                  </a:path>
                </a:pathLst>
              </a:custGeom>
              <a:noFill/>
              <a:ln w="38100">
                <a:solidFill>
                  <a:srgbClr val="FF0000"/>
                </a:solidFill>
                <a:round/>
                <a:headEnd/>
                <a:tailEnd type="none" w="sm" len="lg"/>
              </a:ln>
            </p:spPr>
            <p:txBody>
              <a:bodyPr wrap="none" anchor="ctr"/>
              <a:lstStyle/>
              <a:p>
                <a:endParaRPr lang="zh-CN" altLang="en-US"/>
              </a:p>
            </p:txBody>
          </p:sp>
          <p:sp>
            <p:nvSpPr>
              <p:cNvPr id="71715" name="Line 82"/>
              <p:cNvSpPr>
                <a:spLocks noChangeShapeType="1"/>
              </p:cNvSpPr>
              <p:nvPr/>
            </p:nvSpPr>
            <p:spPr bwMode="auto">
              <a:xfrm>
                <a:off x="949" y="2167"/>
                <a:ext cx="214" cy="0"/>
              </a:xfrm>
              <a:prstGeom prst="line">
                <a:avLst/>
              </a:prstGeom>
              <a:noFill/>
              <a:ln w="38100">
                <a:solidFill>
                  <a:srgbClr val="FF0000"/>
                </a:solidFill>
                <a:round/>
                <a:headEnd/>
                <a:tailEnd type="triangle" w="sm" len="lg"/>
              </a:ln>
            </p:spPr>
            <p:txBody>
              <a:bodyPr wrap="none" anchor="ctr"/>
              <a:lstStyle/>
              <a:p>
                <a:endParaRPr lang="zh-CN" altLang="en-US"/>
              </a:p>
            </p:txBody>
          </p:sp>
          <p:sp>
            <p:nvSpPr>
              <p:cNvPr id="71716" name="Line 83"/>
              <p:cNvSpPr>
                <a:spLocks noChangeShapeType="1"/>
              </p:cNvSpPr>
              <p:nvPr/>
            </p:nvSpPr>
            <p:spPr bwMode="auto">
              <a:xfrm flipV="1">
                <a:off x="1283" y="1213"/>
                <a:ext cx="813" cy="0"/>
              </a:xfrm>
              <a:prstGeom prst="line">
                <a:avLst/>
              </a:prstGeom>
              <a:noFill/>
              <a:ln w="50800">
                <a:solidFill>
                  <a:schemeClr val="tx2"/>
                </a:solidFill>
                <a:round/>
                <a:headEnd type="none" w="sm" len="sm"/>
                <a:tailEnd type="none" w="sm" len="lg"/>
              </a:ln>
            </p:spPr>
            <p:txBody>
              <a:bodyPr wrap="none" anchor="ctr"/>
              <a:lstStyle/>
              <a:p>
                <a:endParaRPr lang="zh-CN" altLang="en-US"/>
              </a:p>
            </p:txBody>
          </p:sp>
          <p:sp>
            <p:nvSpPr>
              <p:cNvPr id="71717" name="AutoShape 84"/>
              <p:cNvSpPr>
                <a:spLocks noChangeArrowheads="1"/>
              </p:cNvSpPr>
              <p:nvPr/>
            </p:nvSpPr>
            <p:spPr bwMode="auto">
              <a:xfrm>
                <a:off x="503" y="1848"/>
                <a:ext cx="203" cy="501"/>
              </a:xfrm>
              <a:prstGeom prst="roundRect">
                <a:avLst>
                  <a:gd name="adj" fmla="val 49995"/>
                </a:avLst>
              </a:prstGeom>
              <a:gradFill rotWithShape="0">
                <a:gsLst>
                  <a:gs pos="0">
                    <a:srgbClr val="B2B247"/>
                  </a:gs>
                  <a:gs pos="50000">
                    <a:srgbClr val="FFFF66"/>
                  </a:gs>
                  <a:gs pos="100000">
                    <a:srgbClr val="B2B247"/>
                  </a:gs>
                </a:gsLst>
                <a:lin ang="0" scaled="1"/>
              </a:gradFill>
              <a:ln w="25400">
                <a:solidFill>
                  <a:schemeClr val="tx1"/>
                </a:solidFill>
                <a:round/>
                <a:headEnd/>
                <a:tailEnd/>
              </a:ln>
            </p:spPr>
            <p:txBody>
              <a:bodyPr wrap="none" anchor="ctr"/>
              <a:lstStyle/>
              <a:p>
                <a:endParaRPr lang="zh-CN" altLang="en-US"/>
              </a:p>
            </p:txBody>
          </p:sp>
          <p:sp>
            <p:nvSpPr>
              <p:cNvPr id="71718" name="Rectangle 85"/>
              <p:cNvSpPr>
                <a:spLocks noChangeArrowheads="1"/>
              </p:cNvSpPr>
              <p:nvPr/>
            </p:nvSpPr>
            <p:spPr bwMode="auto">
              <a:xfrm>
                <a:off x="536" y="2333"/>
                <a:ext cx="137" cy="86"/>
              </a:xfrm>
              <a:prstGeom prst="rect">
                <a:avLst/>
              </a:prstGeom>
              <a:gradFill rotWithShape="0">
                <a:gsLst>
                  <a:gs pos="0">
                    <a:srgbClr val="B2B247"/>
                  </a:gs>
                  <a:gs pos="50000">
                    <a:srgbClr val="FFFF66"/>
                  </a:gs>
                  <a:gs pos="100000">
                    <a:srgbClr val="B2B247"/>
                  </a:gs>
                </a:gsLst>
                <a:lin ang="0" scaled="1"/>
              </a:gradFill>
              <a:ln w="12700">
                <a:solidFill>
                  <a:schemeClr val="tx1"/>
                </a:solidFill>
                <a:miter lim="800000"/>
                <a:headEnd/>
                <a:tailEnd/>
              </a:ln>
            </p:spPr>
            <p:txBody>
              <a:bodyPr wrap="none" anchor="ctr"/>
              <a:lstStyle/>
              <a:p>
                <a:endParaRPr lang="zh-CN" altLang="en-US"/>
              </a:p>
            </p:txBody>
          </p:sp>
          <p:sp>
            <p:nvSpPr>
              <p:cNvPr id="71719" name="Oval 86"/>
              <p:cNvSpPr>
                <a:spLocks noChangeArrowheads="1"/>
              </p:cNvSpPr>
              <p:nvPr/>
            </p:nvSpPr>
            <p:spPr bwMode="auto">
              <a:xfrm>
                <a:off x="536" y="2386"/>
                <a:ext cx="137" cy="99"/>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71720" name="Freeform 87"/>
              <p:cNvSpPr>
                <a:spLocks/>
              </p:cNvSpPr>
              <p:nvPr/>
            </p:nvSpPr>
            <p:spPr bwMode="auto">
              <a:xfrm>
                <a:off x="589" y="1934"/>
                <a:ext cx="46" cy="410"/>
              </a:xfrm>
              <a:custGeom>
                <a:avLst/>
                <a:gdLst>
                  <a:gd name="T0" fmla="*/ 0 w 51"/>
                  <a:gd name="T1" fmla="*/ 128 h 472"/>
                  <a:gd name="T2" fmla="*/ 0 w 51"/>
                  <a:gd name="T3" fmla="*/ 0 h 472"/>
                  <a:gd name="T4" fmla="*/ 6 w 51"/>
                  <a:gd name="T5" fmla="*/ 30 h 472"/>
                  <a:gd name="T6" fmla="*/ 6 w 51"/>
                  <a:gd name="T7" fmla="*/ 0 h 472"/>
                  <a:gd name="T8" fmla="*/ 13 w 51"/>
                  <a:gd name="T9" fmla="*/ 30 h 472"/>
                  <a:gd name="T10" fmla="*/ 13 w 51"/>
                  <a:gd name="T11" fmla="*/ 0 h 472"/>
                  <a:gd name="T12" fmla="*/ 20 w 51"/>
                  <a:gd name="T13" fmla="*/ 30 h 472"/>
                  <a:gd name="T14" fmla="*/ 20 w 51"/>
                  <a:gd name="T15" fmla="*/ 132 h 472"/>
                  <a:gd name="T16" fmla="*/ 0 60000 65536"/>
                  <a:gd name="T17" fmla="*/ 0 60000 65536"/>
                  <a:gd name="T18" fmla="*/ 0 60000 65536"/>
                  <a:gd name="T19" fmla="*/ 0 60000 65536"/>
                  <a:gd name="T20" fmla="*/ 0 60000 65536"/>
                  <a:gd name="T21" fmla="*/ 0 60000 65536"/>
                  <a:gd name="T22" fmla="*/ 0 60000 65536"/>
                  <a:gd name="T23" fmla="*/ 0 60000 65536"/>
                  <a:gd name="T24" fmla="*/ 0 w 51"/>
                  <a:gd name="T25" fmla="*/ 0 h 472"/>
                  <a:gd name="T26" fmla="*/ 51 w 51"/>
                  <a:gd name="T27" fmla="*/ 472 h 4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1" h="472">
                    <a:moveTo>
                      <a:pt x="0" y="455"/>
                    </a:moveTo>
                    <a:lnTo>
                      <a:pt x="0" y="0"/>
                    </a:lnTo>
                    <a:lnTo>
                      <a:pt x="16" y="106"/>
                    </a:lnTo>
                    <a:lnTo>
                      <a:pt x="16" y="0"/>
                    </a:lnTo>
                    <a:lnTo>
                      <a:pt x="33" y="106"/>
                    </a:lnTo>
                    <a:lnTo>
                      <a:pt x="33" y="0"/>
                    </a:lnTo>
                    <a:lnTo>
                      <a:pt x="50" y="106"/>
                    </a:lnTo>
                    <a:lnTo>
                      <a:pt x="50" y="471"/>
                    </a:lnTo>
                  </a:path>
                </a:pathLst>
              </a:custGeom>
              <a:gradFill rotWithShape="0">
                <a:gsLst>
                  <a:gs pos="0">
                    <a:srgbClr val="B2B247"/>
                  </a:gs>
                  <a:gs pos="50000">
                    <a:srgbClr val="FFFF66"/>
                  </a:gs>
                  <a:gs pos="100000">
                    <a:srgbClr val="B2B247"/>
                  </a:gs>
                </a:gsLst>
                <a:lin ang="0" scaled="1"/>
              </a:gradFill>
              <a:ln w="12700" cap="rnd">
                <a:solidFill>
                  <a:schemeClr val="tx1"/>
                </a:solidFill>
                <a:round/>
                <a:headEnd type="none" w="sm" len="sm"/>
                <a:tailEnd type="none" w="sm" len="lg"/>
              </a:ln>
            </p:spPr>
            <p:txBody>
              <a:bodyPr/>
              <a:lstStyle/>
              <a:p>
                <a:endParaRPr lang="zh-CN" altLang="en-US"/>
              </a:p>
            </p:txBody>
          </p:sp>
          <p:sp>
            <p:nvSpPr>
              <p:cNvPr id="71721" name="Line 88"/>
              <p:cNvSpPr>
                <a:spLocks noChangeShapeType="1"/>
              </p:cNvSpPr>
              <p:nvPr/>
            </p:nvSpPr>
            <p:spPr bwMode="auto">
              <a:xfrm flipV="1">
                <a:off x="532" y="2343"/>
                <a:ext cx="145" cy="13"/>
              </a:xfrm>
              <a:prstGeom prst="line">
                <a:avLst/>
              </a:prstGeom>
              <a:noFill/>
              <a:ln w="25400">
                <a:solidFill>
                  <a:srgbClr val="FFCC66"/>
                </a:solidFill>
                <a:round/>
                <a:headEnd type="none" w="sm" len="sm"/>
                <a:tailEnd type="none" w="sm" len="lg"/>
              </a:ln>
            </p:spPr>
            <p:txBody>
              <a:bodyPr wrap="none" anchor="ctr"/>
              <a:lstStyle/>
              <a:p>
                <a:endParaRPr lang="zh-CN" altLang="en-US"/>
              </a:p>
            </p:txBody>
          </p:sp>
          <p:sp>
            <p:nvSpPr>
              <p:cNvPr id="71722" name="Line 89"/>
              <p:cNvSpPr>
                <a:spLocks noChangeShapeType="1"/>
              </p:cNvSpPr>
              <p:nvPr/>
            </p:nvSpPr>
            <p:spPr bwMode="auto">
              <a:xfrm flipV="1">
                <a:off x="532" y="2369"/>
                <a:ext cx="145" cy="13"/>
              </a:xfrm>
              <a:prstGeom prst="line">
                <a:avLst/>
              </a:prstGeom>
              <a:noFill/>
              <a:ln w="25400">
                <a:solidFill>
                  <a:srgbClr val="FFCC66"/>
                </a:solidFill>
                <a:round/>
                <a:headEnd type="none" w="sm" len="sm"/>
                <a:tailEnd type="none" w="sm" len="lg"/>
              </a:ln>
            </p:spPr>
            <p:txBody>
              <a:bodyPr wrap="none" anchor="ctr"/>
              <a:lstStyle/>
              <a:p>
                <a:endParaRPr lang="zh-CN" altLang="en-US"/>
              </a:p>
            </p:txBody>
          </p:sp>
          <p:sp>
            <p:nvSpPr>
              <p:cNvPr id="71723" name="Line 90"/>
              <p:cNvSpPr>
                <a:spLocks noChangeShapeType="1"/>
              </p:cNvSpPr>
              <p:nvPr/>
            </p:nvSpPr>
            <p:spPr bwMode="auto">
              <a:xfrm flipV="1">
                <a:off x="532" y="2395"/>
                <a:ext cx="145" cy="14"/>
              </a:xfrm>
              <a:prstGeom prst="line">
                <a:avLst/>
              </a:prstGeom>
              <a:noFill/>
              <a:ln w="25400">
                <a:solidFill>
                  <a:srgbClr val="FFCC66"/>
                </a:solidFill>
                <a:round/>
                <a:headEnd type="none" w="sm" len="sm"/>
                <a:tailEnd type="none" w="sm" len="lg"/>
              </a:ln>
            </p:spPr>
            <p:txBody>
              <a:bodyPr wrap="none" anchor="ctr"/>
              <a:lstStyle/>
              <a:p>
                <a:endParaRPr lang="zh-CN" altLang="en-US"/>
              </a:p>
            </p:txBody>
          </p:sp>
          <p:sp>
            <p:nvSpPr>
              <p:cNvPr id="71724" name="Line 91"/>
              <p:cNvSpPr>
                <a:spLocks noChangeShapeType="1"/>
              </p:cNvSpPr>
              <p:nvPr/>
            </p:nvSpPr>
            <p:spPr bwMode="auto">
              <a:xfrm flipV="1">
                <a:off x="532" y="2422"/>
                <a:ext cx="145" cy="13"/>
              </a:xfrm>
              <a:prstGeom prst="line">
                <a:avLst/>
              </a:prstGeom>
              <a:noFill/>
              <a:ln w="25400">
                <a:solidFill>
                  <a:srgbClr val="FFCC66"/>
                </a:solidFill>
                <a:round/>
                <a:headEnd type="none" w="sm" len="sm"/>
                <a:tailEnd type="none" w="sm" len="lg"/>
              </a:ln>
            </p:spPr>
            <p:txBody>
              <a:bodyPr wrap="none" anchor="ctr"/>
              <a:lstStyle/>
              <a:p>
                <a:endParaRPr lang="zh-CN" altLang="en-US"/>
              </a:p>
            </p:txBody>
          </p:sp>
          <p:sp>
            <p:nvSpPr>
              <p:cNvPr id="71725" name="Rectangle 92"/>
              <p:cNvSpPr>
                <a:spLocks noChangeArrowheads="1"/>
              </p:cNvSpPr>
              <p:nvPr/>
            </p:nvSpPr>
            <p:spPr bwMode="auto">
              <a:xfrm>
                <a:off x="580" y="2249"/>
                <a:ext cx="61" cy="85"/>
              </a:xfrm>
              <a:prstGeom prst="rect">
                <a:avLst/>
              </a:prstGeom>
              <a:gradFill rotWithShape="0">
                <a:gsLst>
                  <a:gs pos="0">
                    <a:srgbClr val="B2B247"/>
                  </a:gs>
                  <a:gs pos="50000">
                    <a:srgbClr val="FFFF66"/>
                  </a:gs>
                  <a:gs pos="100000">
                    <a:srgbClr val="B2B247"/>
                  </a:gs>
                </a:gsLst>
                <a:lin ang="0" scaled="1"/>
              </a:gradFill>
              <a:ln w="12700">
                <a:solidFill>
                  <a:schemeClr val="tx1"/>
                </a:solidFill>
                <a:miter lim="800000"/>
                <a:headEnd/>
                <a:tailEnd/>
              </a:ln>
            </p:spPr>
            <p:txBody>
              <a:bodyPr wrap="none" anchor="ctr"/>
              <a:lstStyle/>
              <a:p>
                <a:endParaRPr lang="zh-CN" altLang="en-US"/>
              </a:p>
            </p:txBody>
          </p:sp>
          <p:sp>
            <p:nvSpPr>
              <p:cNvPr id="71726" name="Freeform 93"/>
              <p:cNvSpPr>
                <a:spLocks/>
              </p:cNvSpPr>
              <p:nvPr/>
            </p:nvSpPr>
            <p:spPr bwMode="auto">
              <a:xfrm>
                <a:off x="1827" y="2121"/>
                <a:ext cx="1218" cy="1012"/>
              </a:xfrm>
              <a:custGeom>
                <a:avLst/>
                <a:gdLst>
                  <a:gd name="T0" fmla="*/ 190 w 1536"/>
                  <a:gd name="T1" fmla="*/ 14 h 1308"/>
                  <a:gd name="T2" fmla="*/ 92 w 1536"/>
                  <a:gd name="T3" fmla="*/ 13 h 1308"/>
                  <a:gd name="T4" fmla="*/ 71 w 1536"/>
                  <a:gd name="T5" fmla="*/ 2 h 1308"/>
                  <a:gd name="T6" fmla="*/ 0 w 1536"/>
                  <a:gd name="T7" fmla="*/ 0 h 1308"/>
                  <a:gd name="T8" fmla="*/ 0 w 1536"/>
                  <a:gd name="T9" fmla="*/ 128 h 1308"/>
                  <a:gd name="T10" fmla="*/ 2 w 1536"/>
                  <a:gd name="T11" fmla="*/ 130 h 1308"/>
                  <a:gd name="T12" fmla="*/ 0 60000 65536"/>
                  <a:gd name="T13" fmla="*/ 0 60000 65536"/>
                  <a:gd name="T14" fmla="*/ 0 60000 65536"/>
                  <a:gd name="T15" fmla="*/ 0 60000 65536"/>
                  <a:gd name="T16" fmla="*/ 0 60000 65536"/>
                  <a:gd name="T17" fmla="*/ 0 60000 65536"/>
                  <a:gd name="T18" fmla="*/ 0 w 1536"/>
                  <a:gd name="T19" fmla="*/ 0 h 1308"/>
                  <a:gd name="T20" fmla="*/ 1536 w 1536"/>
                  <a:gd name="T21" fmla="*/ 1308 h 1308"/>
                </a:gdLst>
                <a:ahLst/>
                <a:cxnLst>
                  <a:cxn ang="T12">
                    <a:pos x="T0" y="T1"/>
                  </a:cxn>
                  <a:cxn ang="T13">
                    <a:pos x="T2" y="T3"/>
                  </a:cxn>
                  <a:cxn ang="T14">
                    <a:pos x="T4" y="T5"/>
                  </a:cxn>
                  <a:cxn ang="T15">
                    <a:pos x="T6" y="T7"/>
                  </a:cxn>
                  <a:cxn ang="T16">
                    <a:pos x="T8" y="T9"/>
                  </a:cxn>
                  <a:cxn ang="T17">
                    <a:pos x="T10" y="T11"/>
                  </a:cxn>
                </a:cxnLst>
                <a:rect l="T18" t="T19" r="T20" b="T21"/>
                <a:pathLst>
                  <a:path w="1536" h="1308">
                    <a:moveTo>
                      <a:pt x="1536" y="138"/>
                    </a:moveTo>
                    <a:lnTo>
                      <a:pt x="738" y="132"/>
                    </a:lnTo>
                    <a:lnTo>
                      <a:pt x="582" y="12"/>
                    </a:lnTo>
                    <a:lnTo>
                      <a:pt x="0" y="0"/>
                    </a:lnTo>
                    <a:lnTo>
                      <a:pt x="0" y="1290"/>
                    </a:lnTo>
                    <a:lnTo>
                      <a:pt x="12" y="1308"/>
                    </a:lnTo>
                  </a:path>
                </a:pathLst>
              </a:custGeom>
              <a:noFill/>
              <a:ln w="28575">
                <a:solidFill>
                  <a:srgbClr val="990099"/>
                </a:solidFill>
                <a:round/>
                <a:headEnd/>
                <a:tailEnd type="none" w="sm" len="lg"/>
              </a:ln>
            </p:spPr>
            <p:txBody>
              <a:bodyPr wrap="none" anchor="ctr"/>
              <a:lstStyle/>
              <a:p>
                <a:endParaRPr lang="zh-CN" altLang="en-US"/>
              </a:p>
            </p:txBody>
          </p:sp>
          <p:sp>
            <p:nvSpPr>
              <p:cNvPr id="71727" name="Line 94"/>
              <p:cNvSpPr>
                <a:spLocks noChangeShapeType="1"/>
              </p:cNvSpPr>
              <p:nvPr/>
            </p:nvSpPr>
            <p:spPr bwMode="auto">
              <a:xfrm flipH="1">
                <a:off x="2816" y="2230"/>
                <a:ext cx="131" cy="0"/>
              </a:xfrm>
              <a:prstGeom prst="line">
                <a:avLst/>
              </a:prstGeom>
              <a:noFill/>
              <a:ln w="38100">
                <a:solidFill>
                  <a:srgbClr val="990099"/>
                </a:solidFill>
                <a:round/>
                <a:headEnd/>
                <a:tailEnd type="triangle" w="sm" len="lg"/>
              </a:ln>
            </p:spPr>
            <p:txBody>
              <a:bodyPr wrap="none" anchor="ctr"/>
              <a:lstStyle/>
              <a:p>
                <a:endParaRPr lang="zh-CN" altLang="en-US"/>
              </a:p>
            </p:txBody>
          </p:sp>
          <p:sp>
            <p:nvSpPr>
              <p:cNvPr id="71728" name="Line 95"/>
              <p:cNvSpPr>
                <a:spLocks noChangeShapeType="1"/>
              </p:cNvSpPr>
              <p:nvPr/>
            </p:nvSpPr>
            <p:spPr bwMode="auto">
              <a:xfrm flipH="1">
                <a:off x="2039" y="2130"/>
                <a:ext cx="86" cy="0"/>
              </a:xfrm>
              <a:prstGeom prst="line">
                <a:avLst/>
              </a:prstGeom>
              <a:noFill/>
              <a:ln w="38100">
                <a:solidFill>
                  <a:srgbClr val="990099"/>
                </a:solidFill>
                <a:round/>
                <a:headEnd/>
                <a:tailEnd type="triangle" w="sm" len="lg"/>
              </a:ln>
            </p:spPr>
            <p:txBody>
              <a:bodyPr wrap="none" anchor="ctr"/>
              <a:lstStyle/>
              <a:p>
                <a:endParaRPr lang="zh-CN" altLang="en-US"/>
              </a:p>
            </p:txBody>
          </p:sp>
          <p:sp>
            <p:nvSpPr>
              <p:cNvPr id="71729" name="Line 96"/>
              <p:cNvSpPr>
                <a:spLocks noChangeShapeType="1"/>
              </p:cNvSpPr>
              <p:nvPr/>
            </p:nvSpPr>
            <p:spPr bwMode="auto">
              <a:xfrm>
                <a:off x="1829" y="3079"/>
                <a:ext cx="0" cy="156"/>
              </a:xfrm>
              <a:prstGeom prst="line">
                <a:avLst/>
              </a:prstGeom>
              <a:noFill/>
              <a:ln w="38100">
                <a:solidFill>
                  <a:srgbClr val="990099"/>
                </a:solidFill>
                <a:round/>
                <a:headEnd/>
                <a:tailEnd type="triangle" w="sm" len="lg"/>
              </a:ln>
            </p:spPr>
            <p:txBody>
              <a:bodyPr wrap="none"/>
              <a:lstStyle/>
              <a:p>
                <a:endParaRPr lang="zh-CN" altLang="en-US"/>
              </a:p>
            </p:txBody>
          </p:sp>
          <p:sp>
            <p:nvSpPr>
              <p:cNvPr id="71730" name="Freeform 97"/>
              <p:cNvSpPr>
                <a:spLocks/>
              </p:cNvSpPr>
              <p:nvPr/>
            </p:nvSpPr>
            <p:spPr bwMode="auto">
              <a:xfrm>
                <a:off x="1681" y="1215"/>
                <a:ext cx="70" cy="1957"/>
              </a:xfrm>
              <a:custGeom>
                <a:avLst/>
                <a:gdLst>
                  <a:gd name="T0" fmla="*/ 0 w 90"/>
                  <a:gd name="T1" fmla="*/ 0 h 2532"/>
                  <a:gd name="T2" fmla="*/ 0 w 90"/>
                  <a:gd name="T3" fmla="*/ 104 h 2532"/>
                  <a:gd name="T4" fmla="*/ 9 w 90"/>
                  <a:gd name="T5" fmla="*/ 122 h 2532"/>
                  <a:gd name="T6" fmla="*/ 9 w 90"/>
                  <a:gd name="T7" fmla="*/ 249 h 2532"/>
                  <a:gd name="T8" fmla="*/ 0 60000 65536"/>
                  <a:gd name="T9" fmla="*/ 0 60000 65536"/>
                  <a:gd name="T10" fmla="*/ 0 60000 65536"/>
                  <a:gd name="T11" fmla="*/ 0 60000 65536"/>
                  <a:gd name="T12" fmla="*/ 0 w 90"/>
                  <a:gd name="T13" fmla="*/ 0 h 2532"/>
                  <a:gd name="T14" fmla="*/ 90 w 90"/>
                  <a:gd name="T15" fmla="*/ 2532 h 2532"/>
                </a:gdLst>
                <a:ahLst/>
                <a:cxnLst>
                  <a:cxn ang="T8">
                    <a:pos x="T0" y="T1"/>
                  </a:cxn>
                  <a:cxn ang="T9">
                    <a:pos x="T2" y="T3"/>
                  </a:cxn>
                  <a:cxn ang="T10">
                    <a:pos x="T4" y="T5"/>
                  </a:cxn>
                  <a:cxn ang="T11">
                    <a:pos x="T6" y="T7"/>
                  </a:cxn>
                </a:cxnLst>
                <a:rect l="T12" t="T13" r="T14" b="T15"/>
                <a:pathLst>
                  <a:path w="90" h="2532">
                    <a:moveTo>
                      <a:pt x="0" y="0"/>
                    </a:moveTo>
                    <a:lnTo>
                      <a:pt x="0" y="1062"/>
                    </a:lnTo>
                    <a:lnTo>
                      <a:pt x="90" y="1236"/>
                    </a:lnTo>
                    <a:lnTo>
                      <a:pt x="90" y="2532"/>
                    </a:lnTo>
                  </a:path>
                </a:pathLst>
              </a:custGeom>
              <a:noFill/>
              <a:ln w="28575">
                <a:solidFill>
                  <a:srgbClr val="DC8300"/>
                </a:solidFill>
                <a:round/>
                <a:headEnd/>
                <a:tailEnd type="none" w="sm" len="lg"/>
              </a:ln>
            </p:spPr>
            <p:txBody>
              <a:bodyPr wrap="none" anchor="ctr"/>
              <a:lstStyle/>
              <a:p>
                <a:endParaRPr lang="zh-CN" altLang="en-US"/>
              </a:p>
            </p:txBody>
          </p:sp>
          <p:sp>
            <p:nvSpPr>
              <p:cNvPr id="71731" name="Line 98"/>
              <p:cNvSpPr>
                <a:spLocks noChangeShapeType="1"/>
              </p:cNvSpPr>
              <p:nvPr/>
            </p:nvSpPr>
            <p:spPr bwMode="auto">
              <a:xfrm>
                <a:off x="1682" y="1452"/>
                <a:ext cx="0" cy="63"/>
              </a:xfrm>
              <a:prstGeom prst="line">
                <a:avLst/>
              </a:prstGeom>
              <a:noFill/>
              <a:ln w="38100">
                <a:solidFill>
                  <a:srgbClr val="DC8300"/>
                </a:solidFill>
                <a:round/>
                <a:headEnd/>
                <a:tailEnd type="triangle" w="sm" len="lg"/>
              </a:ln>
            </p:spPr>
            <p:txBody>
              <a:bodyPr wrap="none" anchor="ctr"/>
              <a:lstStyle/>
              <a:p>
                <a:endParaRPr lang="zh-CN" altLang="en-US"/>
              </a:p>
            </p:txBody>
          </p:sp>
          <p:sp>
            <p:nvSpPr>
              <p:cNvPr id="71732" name="Line 99"/>
              <p:cNvSpPr>
                <a:spLocks noChangeShapeType="1"/>
              </p:cNvSpPr>
              <p:nvPr/>
            </p:nvSpPr>
            <p:spPr bwMode="auto">
              <a:xfrm>
                <a:off x="1753" y="3101"/>
                <a:ext cx="0" cy="120"/>
              </a:xfrm>
              <a:prstGeom prst="line">
                <a:avLst/>
              </a:prstGeom>
              <a:noFill/>
              <a:ln w="38100">
                <a:solidFill>
                  <a:srgbClr val="DC8300"/>
                </a:solidFill>
                <a:round/>
                <a:headEnd/>
                <a:tailEnd type="triangle" w="sm" len="lg"/>
              </a:ln>
            </p:spPr>
            <p:txBody>
              <a:bodyPr wrap="none"/>
              <a:lstStyle/>
              <a:p>
                <a:endParaRPr lang="zh-CN" altLang="en-US"/>
              </a:p>
            </p:txBody>
          </p:sp>
          <p:graphicFrame>
            <p:nvGraphicFramePr>
              <p:cNvPr id="71685" name="Object 100"/>
              <p:cNvGraphicFramePr>
                <a:graphicFrameLocks noChangeAspect="1"/>
              </p:cNvGraphicFramePr>
              <p:nvPr/>
            </p:nvGraphicFramePr>
            <p:xfrm>
              <a:off x="1087" y="2416"/>
              <a:ext cx="338" cy="330"/>
            </p:xfrm>
            <a:graphic>
              <a:graphicData uri="http://schemas.openxmlformats.org/presentationml/2006/ole">
                <p:oleObj spid="_x0000_s87045" name="Equation" r:id="rId5" imgW="203040" imgH="215640" progId="">
                  <p:embed/>
                </p:oleObj>
              </a:graphicData>
            </a:graphic>
          </p:graphicFrame>
          <p:graphicFrame>
            <p:nvGraphicFramePr>
              <p:cNvPr id="71686" name="Object 101"/>
              <p:cNvGraphicFramePr>
                <a:graphicFrameLocks noChangeAspect="1"/>
              </p:cNvGraphicFramePr>
              <p:nvPr/>
            </p:nvGraphicFramePr>
            <p:xfrm>
              <a:off x="2146" y="2416"/>
              <a:ext cx="341" cy="311"/>
            </p:xfrm>
            <a:graphic>
              <a:graphicData uri="http://schemas.openxmlformats.org/presentationml/2006/ole">
                <p:oleObj spid="_x0000_s87046" name="Equation" r:id="rId6" imgW="215640" imgH="215640" progId="">
                  <p:embed/>
                </p:oleObj>
              </a:graphicData>
            </a:graphic>
          </p:graphicFrame>
          <p:sp>
            <p:nvSpPr>
              <p:cNvPr id="71733" name="Rectangle 102"/>
              <p:cNvSpPr>
                <a:spLocks noChangeArrowheads="1"/>
              </p:cNvSpPr>
              <p:nvPr/>
            </p:nvSpPr>
            <p:spPr bwMode="auto">
              <a:xfrm rot="-2700000">
                <a:off x="1939" y="2132"/>
                <a:ext cx="759" cy="149"/>
              </a:xfrm>
              <a:prstGeom prst="rect">
                <a:avLst/>
              </a:prstGeom>
              <a:solidFill>
                <a:srgbClr val="00FFCC">
                  <a:alpha val="50195"/>
                </a:srgbClr>
              </a:solidFill>
              <a:ln w="19050">
                <a:solidFill>
                  <a:schemeClr val="tx1"/>
                </a:solidFill>
                <a:miter lim="800000"/>
                <a:headEnd/>
                <a:tailEnd/>
              </a:ln>
            </p:spPr>
            <p:txBody>
              <a:bodyPr wrap="none" anchor="ctr"/>
              <a:lstStyle/>
              <a:p>
                <a:endParaRPr lang="zh-CN" altLang="en-US"/>
              </a:p>
            </p:txBody>
          </p:sp>
          <p:sp>
            <p:nvSpPr>
              <p:cNvPr id="71734" name="Rectangle 103"/>
              <p:cNvSpPr>
                <a:spLocks noChangeArrowheads="1"/>
              </p:cNvSpPr>
              <p:nvPr/>
            </p:nvSpPr>
            <p:spPr bwMode="auto">
              <a:xfrm>
                <a:off x="3020" y="1882"/>
                <a:ext cx="127" cy="623"/>
              </a:xfrm>
              <a:prstGeom prst="rect">
                <a:avLst/>
              </a:prstGeom>
              <a:solidFill>
                <a:srgbClr val="99FFFF"/>
              </a:solidFill>
              <a:ln w="12700">
                <a:solidFill>
                  <a:schemeClr val="tx1"/>
                </a:solidFill>
                <a:miter lim="800000"/>
                <a:headEnd/>
                <a:tailEnd/>
              </a:ln>
            </p:spPr>
            <p:txBody>
              <a:bodyPr wrap="none" anchor="ctr"/>
              <a:lstStyle/>
              <a:p>
                <a:endParaRPr lang="zh-CN" altLang="en-US"/>
              </a:p>
            </p:txBody>
          </p:sp>
          <p:sp>
            <p:nvSpPr>
              <p:cNvPr id="71735" name="Line 104"/>
              <p:cNvSpPr>
                <a:spLocks noChangeShapeType="1"/>
              </p:cNvSpPr>
              <p:nvPr/>
            </p:nvSpPr>
            <p:spPr bwMode="auto">
              <a:xfrm>
                <a:off x="3020" y="1882"/>
                <a:ext cx="0" cy="625"/>
              </a:xfrm>
              <a:prstGeom prst="line">
                <a:avLst/>
              </a:prstGeom>
              <a:noFill/>
              <a:ln w="50800">
                <a:solidFill>
                  <a:schemeClr val="tx2"/>
                </a:solidFill>
                <a:round/>
                <a:headEnd type="none" w="sm" len="sm"/>
                <a:tailEnd type="none" w="sm" len="lg"/>
              </a:ln>
            </p:spPr>
            <p:txBody>
              <a:bodyPr wrap="none" anchor="ctr"/>
              <a:lstStyle/>
              <a:p>
                <a:endParaRPr lang="zh-CN" altLang="en-US"/>
              </a:p>
            </p:txBody>
          </p:sp>
          <p:sp>
            <p:nvSpPr>
              <p:cNvPr id="71736" name="Rectangle 105"/>
              <p:cNvSpPr>
                <a:spLocks noChangeArrowheads="1"/>
              </p:cNvSpPr>
              <p:nvPr/>
            </p:nvSpPr>
            <p:spPr bwMode="auto">
              <a:xfrm>
                <a:off x="1282" y="811"/>
                <a:ext cx="796" cy="150"/>
              </a:xfrm>
              <a:prstGeom prst="rect">
                <a:avLst/>
              </a:prstGeom>
              <a:solidFill>
                <a:srgbClr val="00FFFF">
                  <a:alpha val="50195"/>
                </a:srgbClr>
              </a:solidFill>
              <a:ln w="28575">
                <a:solidFill>
                  <a:schemeClr val="tx2"/>
                </a:solidFill>
                <a:prstDash val="dash"/>
                <a:miter lim="800000"/>
                <a:headEnd/>
                <a:tailEnd/>
              </a:ln>
            </p:spPr>
            <p:txBody>
              <a:bodyPr wrap="none" anchor="ctr"/>
              <a:lstStyle/>
              <a:p>
                <a:endParaRPr lang="zh-CN" altLang="en-US"/>
              </a:p>
            </p:txBody>
          </p:sp>
          <p:sp>
            <p:nvSpPr>
              <p:cNvPr id="71737" name="Line 106"/>
              <p:cNvSpPr>
                <a:spLocks noChangeShapeType="1"/>
              </p:cNvSpPr>
              <p:nvPr/>
            </p:nvSpPr>
            <p:spPr bwMode="auto">
              <a:xfrm>
                <a:off x="2108" y="960"/>
                <a:ext cx="760" cy="0"/>
              </a:xfrm>
              <a:prstGeom prst="line">
                <a:avLst/>
              </a:prstGeom>
              <a:noFill/>
              <a:ln w="28575">
                <a:solidFill>
                  <a:srgbClr val="0000FF"/>
                </a:solidFill>
                <a:prstDash val="dash"/>
                <a:round/>
                <a:headEnd/>
                <a:tailEnd/>
              </a:ln>
            </p:spPr>
            <p:txBody>
              <a:bodyPr wrap="none" anchor="ctr"/>
              <a:lstStyle/>
              <a:p>
                <a:endParaRPr lang="zh-CN" altLang="en-US"/>
              </a:p>
            </p:txBody>
          </p:sp>
          <p:sp>
            <p:nvSpPr>
              <p:cNvPr id="71738" name="Line 107"/>
              <p:cNvSpPr>
                <a:spLocks noChangeShapeType="1"/>
              </p:cNvSpPr>
              <p:nvPr/>
            </p:nvSpPr>
            <p:spPr bwMode="auto">
              <a:xfrm>
                <a:off x="2108" y="1210"/>
                <a:ext cx="760" cy="0"/>
              </a:xfrm>
              <a:prstGeom prst="line">
                <a:avLst/>
              </a:prstGeom>
              <a:noFill/>
              <a:ln w="28575">
                <a:solidFill>
                  <a:srgbClr val="0000FF"/>
                </a:solidFill>
                <a:prstDash val="dash"/>
                <a:round/>
                <a:headEnd/>
                <a:tailEnd/>
              </a:ln>
            </p:spPr>
            <p:txBody>
              <a:bodyPr wrap="none" anchor="ctr"/>
              <a:lstStyle/>
              <a:p>
                <a:endParaRPr lang="zh-CN" altLang="en-US"/>
              </a:p>
            </p:txBody>
          </p:sp>
          <p:sp>
            <p:nvSpPr>
              <p:cNvPr id="71739" name="Line 108"/>
              <p:cNvSpPr>
                <a:spLocks noChangeShapeType="1"/>
              </p:cNvSpPr>
              <p:nvPr/>
            </p:nvSpPr>
            <p:spPr bwMode="auto">
              <a:xfrm>
                <a:off x="2716" y="960"/>
                <a:ext cx="0" cy="261"/>
              </a:xfrm>
              <a:prstGeom prst="line">
                <a:avLst/>
              </a:prstGeom>
              <a:noFill/>
              <a:ln w="19050">
                <a:solidFill>
                  <a:srgbClr val="FF0066"/>
                </a:solidFill>
                <a:round/>
                <a:headEnd type="triangle" w="sm" len="lg"/>
                <a:tailEnd type="triangle" w="sm" len="lg"/>
              </a:ln>
            </p:spPr>
            <p:txBody>
              <a:bodyPr wrap="none" anchor="ctr"/>
              <a:lstStyle/>
              <a:p>
                <a:endParaRPr lang="zh-CN" altLang="en-US"/>
              </a:p>
            </p:txBody>
          </p:sp>
          <p:graphicFrame>
            <p:nvGraphicFramePr>
              <p:cNvPr id="71687" name="Object 109"/>
              <p:cNvGraphicFramePr>
                <a:graphicFrameLocks noChangeAspect="1"/>
              </p:cNvGraphicFramePr>
              <p:nvPr/>
            </p:nvGraphicFramePr>
            <p:xfrm>
              <a:off x="2726" y="948"/>
              <a:ext cx="180" cy="236"/>
            </p:xfrm>
            <a:graphic>
              <a:graphicData uri="http://schemas.openxmlformats.org/presentationml/2006/ole">
                <p:oleObj spid="_x0000_s87047" name="Equation" r:id="rId7" imgW="190440" imgH="253800" progId="">
                  <p:embed/>
                </p:oleObj>
              </a:graphicData>
            </a:graphic>
          </p:graphicFrame>
          <p:graphicFrame>
            <p:nvGraphicFramePr>
              <p:cNvPr id="71688" name="Object 110"/>
              <p:cNvGraphicFramePr>
                <a:graphicFrameLocks noChangeAspect="1"/>
              </p:cNvGraphicFramePr>
              <p:nvPr/>
            </p:nvGraphicFramePr>
            <p:xfrm>
              <a:off x="2931" y="1547"/>
              <a:ext cx="330" cy="329"/>
            </p:xfrm>
            <a:graphic>
              <a:graphicData uri="http://schemas.openxmlformats.org/presentationml/2006/ole">
                <p:oleObj spid="_x0000_s87048" name="Equation" r:id="rId8" imgW="419040" imgH="368280" progId="">
                  <p:embed/>
                </p:oleObj>
              </a:graphicData>
            </a:graphic>
          </p:graphicFrame>
          <p:graphicFrame>
            <p:nvGraphicFramePr>
              <p:cNvPr id="71689" name="Object 111"/>
              <p:cNvGraphicFramePr>
                <a:graphicFrameLocks noChangeAspect="1"/>
              </p:cNvGraphicFramePr>
              <p:nvPr/>
            </p:nvGraphicFramePr>
            <p:xfrm>
              <a:off x="908" y="1067"/>
              <a:ext cx="310" cy="329"/>
            </p:xfrm>
            <a:graphic>
              <a:graphicData uri="http://schemas.openxmlformats.org/presentationml/2006/ole">
                <p:oleObj spid="_x0000_s87049" name="Equation" r:id="rId9" imgW="393480" imgH="368280" progId="">
                  <p:embed/>
                </p:oleObj>
              </a:graphicData>
            </a:graphic>
          </p:graphicFrame>
          <p:graphicFrame>
            <p:nvGraphicFramePr>
              <p:cNvPr id="71690" name="Object 112"/>
              <p:cNvGraphicFramePr>
                <a:graphicFrameLocks noChangeAspect="1"/>
              </p:cNvGraphicFramePr>
              <p:nvPr/>
            </p:nvGraphicFramePr>
            <p:xfrm>
              <a:off x="883" y="731"/>
              <a:ext cx="354" cy="339"/>
            </p:xfrm>
            <a:graphic>
              <a:graphicData uri="http://schemas.openxmlformats.org/presentationml/2006/ole">
                <p:oleObj spid="_x0000_s87050" name="Equation" r:id="rId10" imgW="457200" imgH="368280" progId="">
                  <p:embed/>
                </p:oleObj>
              </a:graphicData>
            </a:graphic>
          </p:graphicFrame>
        </p:grpSp>
        <p:sp>
          <p:nvSpPr>
            <p:cNvPr id="71705" name="Rectangle 113"/>
            <p:cNvSpPr>
              <a:spLocks noChangeArrowheads="1"/>
            </p:cNvSpPr>
            <p:nvPr/>
          </p:nvSpPr>
          <p:spPr bwMode="auto">
            <a:xfrm rot="-2700000">
              <a:off x="1248" y="2075"/>
              <a:ext cx="889" cy="169"/>
            </a:xfrm>
            <a:prstGeom prst="rect">
              <a:avLst/>
            </a:prstGeom>
            <a:solidFill>
              <a:srgbClr val="00FFCC">
                <a:alpha val="50195"/>
              </a:srgbClr>
            </a:solidFill>
            <a:ln w="19050">
              <a:solidFill>
                <a:schemeClr val="tx1"/>
              </a:solidFill>
              <a:miter lim="800000"/>
              <a:headEnd/>
              <a:tailEnd/>
            </a:ln>
          </p:spPr>
          <p:txBody>
            <a:bodyPr wrap="none" anchor="ctr"/>
            <a:lstStyle/>
            <a:p>
              <a:endParaRPr lang="zh-CN" altLang="en-US"/>
            </a:p>
          </p:txBody>
        </p:sp>
        <p:sp>
          <p:nvSpPr>
            <p:cNvPr id="71706" name="Line 114"/>
            <p:cNvSpPr>
              <a:spLocks noChangeShapeType="1"/>
            </p:cNvSpPr>
            <p:nvPr/>
          </p:nvSpPr>
          <p:spPr bwMode="auto">
            <a:xfrm flipV="1">
              <a:off x="1441" y="1920"/>
              <a:ext cx="623" cy="624"/>
            </a:xfrm>
            <a:prstGeom prst="line">
              <a:avLst/>
            </a:prstGeom>
            <a:noFill/>
            <a:ln w="38100">
              <a:solidFill>
                <a:srgbClr val="0066FF"/>
              </a:solidFill>
              <a:round/>
              <a:headEnd/>
              <a:tailEnd type="none" w="sm" len="lg"/>
            </a:ln>
          </p:spPr>
          <p:txBody>
            <a:bodyPr wrap="none" anchor="ctr"/>
            <a:lstStyle/>
            <a:p>
              <a:endParaRPr lang="zh-CN" altLang="en-US"/>
            </a:p>
          </p:txBody>
        </p:sp>
      </p:grpSp>
      <p:grpSp>
        <p:nvGrpSpPr>
          <p:cNvPr id="6" name="Group 115"/>
          <p:cNvGrpSpPr>
            <a:grpSpLocks/>
          </p:cNvGrpSpPr>
          <p:nvPr/>
        </p:nvGrpSpPr>
        <p:grpSpPr bwMode="auto">
          <a:xfrm>
            <a:off x="3913188" y="2806700"/>
            <a:ext cx="806450" cy="2200275"/>
            <a:chOff x="2400" y="1488"/>
            <a:chExt cx="576" cy="1386"/>
          </a:xfrm>
        </p:grpSpPr>
        <p:sp>
          <p:nvSpPr>
            <p:cNvPr id="71699" name="Rectangle 116"/>
            <p:cNvSpPr>
              <a:spLocks noChangeArrowheads="1"/>
            </p:cNvSpPr>
            <p:nvPr/>
          </p:nvSpPr>
          <p:spPr bwMode="auto">
            <a:xfrm>
              <a:off x="2640" y="1728"/>
              <a:ext cx="96" cy="528"/>
            </a:xfrm>
            <a:prstGeom prst="rect">
              <a:avLst/>
            </a:prstGeom>
            <a:solidFill>
              <a:srgbClr val="FF6600">
                <a:alpha val="50195"/>
              </a:srgbClr>
            </a:solidFill>
            <a:ln w="9525">
              <a:solidFill>
                <a:schemeClr val="tx1"/>
              </a:solidFill>
              <a:miter lim="800000"/>
              <a:headEnd/>
              <a:tailEnd/>
            </a:ln>
          </p:spPr>
          <p:txBody>
            <a:bodyPr wrap="none" anchor="ctr"/>
            <a:lstStyle/>
            <a:p>
              <a:endParaRPr lang="zh-CN" altLang="en-US"/>
            </a:p>
          </p:txBody>
        </p:sp>
        <p:sp>
          <p:nvSpPr>
            <p:cNvPr id="71700" name="Line 117"/>
            <p:cNvSpPr>
              <a:spLocks noChangeShapeType="1"/>
            </p:cNvSpPr>
            <p:nvPr/>
          </p:nvSpPr>
          <p:spPr bwMode="auto">
            <a:xfrm>
              <a:off x="2640" y="2208"/>
              <a:ext cx="0" cy="528"/>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sp>
          <p:nvSpPr>
            <p:cNvPr id="71701" name="Line 118"/>
            <p:cNvSpPr>
              <a:spLocks noChangeShapeType="1"/>
            </p:cNvSpPr>
            <p:nvPr/>
          </p:nvSpPr>
          <p:spPr bwMode="auto">
            <a:xfrm>
              <a:off x="2735" y="2208"/>
              <a:ext cx="0" cy="528"/>
            </a:xfrm>
            <a:prstGeom prst="line">
              <a:avLst/>
            </a:prstGeom>
            <a:noFill/>
            <a:ln w="19050">
              <a:solidFill>
                <a:srgbClr val="000000"/>
              </a:solidFill>
              <a:prstDash val="dash"/>
              <a:round/>
              <a:headEnd type="none" w="sm" len="lg"/>
              <a:tailEnd type="none" w="sm" len="lg"/>
            </a:ln>
          </p:spPr>
          <p:txBody>
            <a:bodyPr wrap="none" anchor="ctr"/>
            <a:lstStyle/>
            <a:p>
              <a:endParaRPr lang="zh-CN" altLang="en-US"/>
            </a:p>
          </p:txBody>
        </p:sp>
        <p:sp>
          <p:nvSpPr>
            <p:cNvPr id="71702" name="Line 119"/>
            <p:cNvSpPr>
              <a:spLocks noChangeShapeType="1"/>
            </p:cNvSpPr>
            <p:nvPr/>
          </p:nvSpPr>
          <p:spPr bwMode="auto">
            <a:xfrm>
              <a:off x="2400" y="2592"/>
              <a:ext cx="240" cy="0"/>
            </a:xfrm>
            <a:prstGeom prst="line">
              <a:avLst/>
            </a:prstGeom>
            <a:noFill/>
            <a:ln w="19050">
              <a:solidFill>
                <a:srgbClr val="FF0066"/>
              </a:solidFill>
              <a:round/>
              <a:headEnd type="none" w="sm" len="lg"/>
              <a:tailEnd type="triangle" w="sm" len="lg"/>
            </a:ln>
          </p:spPr>
          <p:txBody>
            <a:bodyPr wrap="none" anchor="ctr"/>
            <a:lstStyle/>
            <a:p>
              <a:endParaRPr lang="zh-CN" altLang="en-US"/>
            </a:p>
          </p:txBody>
        </p:sp>
        <p:sp>
          <p:nvSpPr>
            <p:cNvPr id="71703" name="Line 120"/>
            <p:cNvSpPr>
              <a:spLocks noChangeShapeType="1"/>
            </p:cNvSpPr>
            <p:nvPr/>
          </p:nvSpPr>
          <p:spPr bwMode="auto">
            <a:xfrm>
              <a:off x="2735" y="2592"/>
              <a:ext cx="240" cy="0"/>
            </a:xfrm>
            <a:prstGeom prst="line">
              <a:avLst/>
            </a:prstGeom>
            <a:noFill/>
            <a:ln w="19050">
              <a:solidFill>
                <a:srgbClr val="FF0066"/>
              </a:solidFill>
              <a:round/>
              <a:headEnd type="triangle" w="sm" len="lg"/>
              <a:tailEnd type="none" w="sm" len="lg"/>
            </a:ln>
          </p:spPr>
          <p:txBody>
            <a:bodyPr wrap="none" anchor="ctr"/>
            <a:lstStyle/>
            <a:p>
              <a:endParaRPr lang="zh-CN" altLang="en-US"/>
            </a:p>
          </p:txBody>
        </p:sp>
        <p:graphicFrame>
          <p:nvGraphicFramePr>
            <p:cNvPr id="71683" name="Object 121"/>
            <p:cNvGraphicFramePr>
              <a:graphicFrameLocks noChangeAspect="1"/>
            </p:cNvGraphicFramePr>
            <p:nvPr/>
          </p:nvGraphicFramePr>
          <p:xfrm>
            <a:off x="2783" y="2592"/>
            <a:ext cx="193" cy="282"/>
          </p:xfrm>
          <a:graphic>
            <a:graphicData uri="http://schemas.openxmlformats.org/presentationml/2006/ole">
              <p:oleObj spid="_x0000_s87043" name="公式" r:id="rId11" imgW="114120" imgH="215640" progId="">
                <p:embed/>
              </p:oleObj>
            </a:graphicData>
          </a:graphic>
        </p:graphicFrame>
        <p:graphicFrame>
          <p:nvGraphicFramePr>
            <p:cNvPr id="71684" name="Object 122"/>
            <p:cNvGraphicFramePr>
              <a:graphicFrameLocks noChangeAspect="1"/>
            </p:cNvGraphicFramePr>
            <p:nvPr/>
          </p:nvGraphicFramePr>
          <p:xfrm>
            <a:off x="2642" y="1488"/>
            <a:ext cx="202" cy="216"/>
          </p:xfrm>
          <a:graphic>
            <a:graphicData uri="http://schemas.openxmlformats.org/presentationml/2006/ole">
              <p:oleObj spid="_x0000_s87044" name="Equation" r:id="rId12" imgW="177480" imgH="190440" progId="">
                <p:embed/>
              </p:oleObj>
            </a:graphicData>
          </a:graphic>
        </p:graphicFrame>
      </p:grpSp>
      <p:sp>
        <p:nvSpPr>
          <p:cNvPr id="61" name="Oval 20"/>
          <p:cNvSpPr>
            <a:spLocks noChangeArrowheads="1"/>
          </p:cNvSpPr>
          <p:nvPr/>
        </p:nvSpPr>
        <p:spPr bwMode="auto">
          <a:xfrm>
            <a:off x="4267200" y="609600"/>
            <a:ext cx="45529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71698" name="Rectangle 23"/>
          <p:cNvSpPr>
            <a:spLocks noChangeArrowheads="1"/>
          </p:cNvSpPr>
          <p:nvPr/>
        </p:nvSpPr>
        <p:spPr bwMode="auto">
          <a:xfrm>
            <a:off x="4953000" y="65088"/>
            <a:ext cx="41910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11-5 </a:t>
            </a:r>
            <a:r>
              <a:rPr kumimoji="1" lang="zh-CN" altLang="en-US" sz="2800" b="1">
                <a:solidFill>
                  <a:srgbClr val="000066"/>
                </a:solidFill>
                <a:latin typeface="楷体_GB2312" pitchFamily="49" charset="-122"/>
                <a:ea typeface="楷体_GB2312" pitchFamily="49" charset="-122"/>
              </a:rPr>
              <a:t>迈克耳孙干涉仪</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83"/>
                                        </p:tgtEl>
                                        <p:attrNameLst>
                                          <p:attrName>style.visibility</p:attrName>
                                        </p:attrNameLst>
                                      </p:cBhvr>
                                      <p:to>
                                        <p:strVal val="visible"/>
                                      </p:to>
                                    </p:set>
                                    <p:animEffect transition="in" filter="blinds(horizontal)">
                                      <p:cBhvr>
                                        <p:cTn id="7" dur="500"/>
                                        <p:tgtEl>
                                          <p:spTgt spid="2258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1" name="灯片编号占位符 1"/>
          <p:cNvSpPr>
            <a:spLocks noGrp="1"/>
          </p:cNvSpPr>
          <p:nvPr>
            <p:ph type="sldNum" sz="quarter" idx="10"/>
          </p:nvPr>
        </p:nvSpPr>
        <p:spPr>
          <a:noFill/>
        </p:spPr>
        <p:txBody>
          <a:bodyPr/>
          <a:lstStyle/>
          <a:p>
            <a:fld id="{5F7ED838-1C61-48B3-A4B3-842C0EBB35E4}" type="slidenum">
              <a:rPr lang="en-US" altLang="zh-CN" smtClean="0"/>
              <a:pPr/>
              <a:t>98</a:t>
            </a:fld>
            <a:endParaRPr lang="en-US" altLang="zh-CN" smtClean="0"/>
          </a:p>
        </p:txBody>
      </p:sp>
      <p:grpSp>
        <p:nvGrpSpPr>
          <p:cNvPr id="2" name="Group 11"/>
          <p:cNvGrpSpPr>
            <a:grpSpLocks/>
          </p:cNvGrpSpPr>
          <p:nvPr/>
        </p:nvGrpSpPr>
        <p:grpSpPr bwMode="auto">
          <a:xfrm>
            <a:off x="609600" y="838200"/>
            <a:ext cx="8001000" cy="4765675"/>
            <a:chOff x="-768" y="528"/>
            <a:chExt cx="5040" cy="3002"/>
          </a:xfrm>
        </p:grpSpPr>
        <p:graphicFrame>
          <p:nvGraphicFramePr>
            <p:cNvPr id="72710" name="Object 2"/>
            <p:cNvGraphicFramePr>
              <a:graphicFrameLocks noChangeAspect="1"/>
            </p:cNvGraphicFramePr>
            <p:nvPr/>
          </p:nvGraphicFramePr>
          <p:xfrm>
            <a:off x="2880" y="1728"/>
            <a:ext cx="272" cy="245"/>
          </p:xfrm>
          <a:graphic>
            <a:graphicData uri="http://schemas.openxmlformats.org/presentationml/2006/ole">
              <p:oleObj spid="_x0000_s88070" name="Equation" r:id="rId3" imgW="126720" imgH="139680" progId="">
                <p:embed/>
              </p:oleObj>
            </a:graphicData>
          </a:graphic>
        </p:graphicFrame>
        <p:sp>
          <p:nvSpPr>
            <p:cNvPr id="72715" name="Text Box 4"/>
            <p:cNvSpPr txBox="1">
              <a:spLocks noChangeArrowheads="1"/>
            </p:cNvSpPr>
            <p:nvPr/>
          </p:nvSpPr>
          <p:spPr bwMode="auto">
            <a:xfrm>
              <a:off x="-768" y="528"/>
              <a:ext cx="5040" cy="3002"/>
            </a:xfrm>
            <a:prstGeom prst="rect">
              <a:avLst/>
            </a:prstGeom>
            <a:noFill/>
            <a:ln w="9525">
              <a:noFill/>
              <a:miter lim="800000"/>
              <a:headEnd/>
              <a:tailEnd/>
            </a:ln>
          </p:spPr>
          <p:txBody>
            <a:bodyPr>
              <a:spAutoFit/>
            </a:bodyPr>
            <a:lstStyle/>
            <a:p>
              <a:pPr>
                <a:lnSpc>
                  <a:spcPct val="120000"/>
                </a:lnSpc>
                <a:spcBef>
                  <a:spcPct val="50000"/>
                </a:spcBef>
              </a:pPr>
              <a:r>
                <a:rPr lang="en-US" altLang="zh-CN" sz="3200" b="1">
                  <a:solidFill>
                    <a:srgbClr val="CC0000"/>
                  </a:solidFill>
                  <a:latin typeface="Times New Roman" pitchFamily="18" charset="0"/>
                </a:rPr>
                <a:t>       </a:t>
              </a:r>
              <a:r>
                <a:rPr lang="zh-CN" altLang="en-US" sz="3200" b="1">
                  <a:solidFill>
                    <a:srgbClr val="CC0000"/>
                  </a:solidFill>
                  <a:latin typeface="Times New Roman" pitchFamily="18" charset="0"/>
                </a:rPr>
                <a:t>例</a:t>
              </a:r>
              <a:r>
                <a:rPr lang="zh-CN" altLang="en-US" sz="3200" b="1">
                  <a:solidFill>
                    <a:srgbClr val="1C1C1C"/>
                  </a:solidFill>
                  <a:latin typeface="Times New Roman" pitchFamily="18" charset="0"/>
                </a:rPr>
                <a:t>     </a:t>
              </a:r>
              <a:r>
                <a:rPr lang="zh-CN" altLang="en-US" sz="3200" b="1">
                  <a:solidFill>
                    <a:srgbClr val="000000"/>
                  </a:solidFill>
                  <a:latin typeface="Times New Roman" pitchFamily="18" charset="0"/>
                </a:rPr>
                <a:t>在迈克耳孙干涉仪的两臂中，分别插入</a:t>
              </a:r>
              <a:r>
                <a:rPr lang="zh-CN" altLang="en-US" sz="3200" b="1">
                  <a:solidFill>
                    <a:srgbClr val="1C1C1C"/>
                  </a:solidFill>
                  <a:latin typeface="Times New Roman" pitchFamily="18" charset="0"/>
                </a:rPr>
                <a:t>                  </a:t>
              </a:r>
              <a:r>
                <a:rPr lang="zh-CN" altLang="en-US" sz="3200" b="1">
                  <a:solidFill>
                    <a:srgbClr val="000000"/>
                  </a:solidFill>
                  <a:latin typeface="Times New Roman" pitchFamily="18" charset="0"/>
                </a:rPr>
                <a:t>长的玻璃管，其中一个抽成真空， 另一个则储有压强为                         的空气 </a:t>
              </a:r>
              <a:r>
                <a:rPr lang="en-US" altLang="zh-CN" sz="3200" b="1">
                  <a:solidFill>
                    <a:srgbClr val="000000"/>
                  </a:solidFill>
                  <a:latin typeface="Times New Roman" pitchFamily="18" charset="0"/>
                </a:rPr>
                <a:t>,  </a:t>
              </a:r>
              <a:r>
                <a:rPr lang="zh-CN" altLang="en-US" sz="3200" b="1">
                  <a:solidFill>
                    <a:srgbClr val="000000"/>
                  </a:solidFill>
                  <a:latin typeface="Times New Roman" pitchFamily="18" charset="0"/>
                </a:rPr>
                <a:t>用以测量空气的折射率    </a:t>
              </a:r>
              <a:r>
                <a:rPr lang="en-US" altLang="zh-CN" sz="3200" b="1">
                  <a:solidFill>
                    <a:srgbClr val="000000"/>
                  </a:solidFill>
                  <a:latin typeface="Times New Roman" pitchFamily="18" charset="0"/>
                </a:rPr>
                <a:t>. </a:t>
              </a:r>
              <a:r>
                <a:rPr lang="zh-CN" altLang="en-US" sz="3200" b="1">
                  <a:solidFill>
                    <a:srgbClr val="000000"/>
                  </a:solidFill>
                  <a:latin typeface="Times New Roman" pitchFamily="18" charset="0"/>
                </a:rPr>
                <a:t>设所用光波波长为</a:t>
              </a:r>
              <a:r>
                <a:rPr lang="en-US" altLang="zh-CN" sz="3200">
                  <a:solidFill>
                    <a:srgbClr val="000000"/>
                  </a:solidFill>
                  <a:latin typeface="Times New Roman" pitchFamily="18" charset="0"/>
                </a:rPr>
                <a:t>546 nm</a:t>
              </a:r>
              <a:r>
                <a:rPr lang="zh-CN" altLang="en-US" sz="3200" b="1">
                  <a:solidFill>
                    <a:srgbClr val="000000"/>
                  </a:solidFill>
                  <a:latin typeface="Times New Roman" pitchFamily="18" charset="0"/>
                </a:rPr>
                <a:t>，实验时，向真空玻璃管中逐渐充入空气，直至压强达到                         为止 </a:t>
              </a:r>
              <a:r>
                <a:rPr lang="en-US" altLang="zh-CN" sz="3200" b="1">
                  <a:solidFill>
                    <a:srgbClr val="000000"/>
                  </a:solidFill>
                  <a:latin typeface="Times New Roman" pitchFamily="18" charset="0"/>
                </a:rPr>
                <a:t>.  </a:t>
              </a:r>
              <a:r>
                <a:rPr lang="zh-CN" altLang="en-US" sz="3200" b="1">
                  <a:solidFill>
                    <a:srgbClr val="000000"/>
                  </a:solidFill>
                  <a:latin typeface="Times New Roman" pitchFamily="18" charset="0"/>
                </a:rPr>
                <a:t>在此过程中 ，观察到</a:t>
              </a:r>
              <a:r>
                <a:rPr lang="en-US" altLang="zh-CN" sz="3200">
                  <a:solidFill>
                    <a:srgbClr val="000000"/>
                  </a:solidFill>
                  <a:latin typeface="Times New Roman" pitchFamily="18" charset="0"/>
                </a:rPr>
                <a:t>107.2</a:t>
              </a:r>
              <a:r>
                <a:rPr lang="zh-CN" altLang="en-US" sz="3200" b="1">
                  <a:solidFill>
                    <a:srgbClr val="000000"/>
                  </a:solidFill>
                  <a:latin typeface="Times New Roman" pitchFamily="18" charset="0"/>
                </a:rPr>
                <a:t>条干涉条纹的移动，试求空气的折射率    </a:t>
              </a:r>
              <a:r>
                <a:rPr lang="en-US" altLang="zh-CN" sz="3200" b="1">
                  <a:solidFill>
                    <a:srgbClr val="000000"/>
                  </a:solidFill>
                  <a:latin typeface="Times New Roman" pitchFamily="18" charset="0"/>
                </a:rPr>
                <a:t>.</a:t>
              </a:r>
            </a:p>
          </p:txBody>
        </p:sp>
      </p:grpSp>
      <p:graphicFrame>
        <p:nvGraphicFramePr>
          <p:cNvPr id="72706" name="Object 5"/>
          <p:cNvGraphicFramePr>
            <a:graphicFrameLocks noChangeAspect="1"/>
          </p:cNvGraphicFramePr>
          <p:nvPr/>
        </p:nvGraphicFramePr>
        <p:xfrm>
          <a:off x="1490663" y="1592263"/>
          <a:ext cx="1895475" cy="465137"/>
        </p:xfrm>
        <a:graphic>
          <a:graphicData uri="http://schemas.openxmlformats.org/presentationml/2006/ole">
            <p:oleObj spid="_x0000_s88066" name="公式" r:id="rId4" imgW="711000" imgH="177480" progId="">
              <p:embed/>
            </p:oleObj>
          </a:graphicData>
        </a:graphic>
      </p:graphicFrame>
      <p:graphicFrame>
        <p:nvGraphicFramePr>
          <p:cNvPr id="72707" name="Object 6"/>
          <p:cNvGraphicFramePr>
            <a:graphicFrameLocks noChangeAspect="1"/>
          </p:cNvGraphicFramePr>
          <p:nvPr/>
        </p:nvGraphicFramePr>
        <p:xfrm>
          <a:off x="5911850" y="2087563"/>
          <a:ext cx="2216150" cy="503237"/>
        </p:xfrm>
        <a:graphic>
          <a:graphicData uri="http://schemas.openxmlformats.org/presentationml/2006/ole">
            <p:oleObj spid="_x0000_s88067" name="公式" r:id="rId5" imgW="876240" imgH="203040" progId="">
              <p:embed/>
            </p:oleObj>
          </a:graphicData>
        </a:graphic>
      </p:graphicFrame>
      <p:graphicFrame>
        <p:nvGraphicFramePr>
          <p:cNvPr id="72708" name="Object 8"/>
          <p:cNvGraphicFramePr>
            <a:graphicFrameLocks noChangeAspect="1"/>
          </p:cNvGraphicFramePr>
          <p:nvPr/>
        </p:nvGraphicFramePr>
        <p:xfrm>
          <a:off x="6367463" y="3810000"/>
          <a:ext cx="2397125" cy="544513"/>
        </p:xfrm>
        <a:graphic>
          <a:graphicData uri="http://schemas.openxmlformats.org/presentationml/2006/ole">
            <p:oleObj spid="_x0000_s88068" name="公式" r:id="rId6" imgW="876240" imgH="203040" progId="">
              <p:embed/>
            </p:oleObj>
          </a:graphicData>
        </a:graphic>
      </p:graphicFrame>
      <p:graphicFrame>
        <p:nvGraphicFramePr>
          <p:cNvPr id="72709" name="Object 9"/>
          <p:cNvGraphicFramePr>
            <a:graphicFrameLocks noChangeAspect="1"/>
          </p:cNvGraphicFramePr>
          <p:nvPr/>
        </p:nvGraphicFramePr>
        <p:xfrm>
          <a:off x="6019800" y="5105400"/>
          <a:ext cx="361950" cy="388938"/>
        </p:xfrm>
        <a:graphic>
          <a:graphicData uri="http://schemas.openxmlformats.org/presentationml/2006/ole">
            <p:oleObj spid="_x0000_s88069" name="Equation" r:id="rId7" imgW="126720" imgH="139680" progId="">
              <p:embed/>
            </p:oleObj>
          </a:graphicData>
        </a:graphic>
      </p:graphicFrame>
      <p:sp>
        <p:nvSpPr>
          <p:cNvPr id="10" name="Oval 20"/>
          <p:cNvSpPr>
            <a:spLocks noChangeArrowheads="1"/>
          </p:cNvSpPr>
          <p:nvPr/>
        </p:nvSpPr>
        <p:spPr bwMode="auto">
          <a:xfrm>
            <a:off x="4267200" y="609600"/>
            <a:ext cx="45529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72714" name="Rectangle 23"/>
          <p:cNvSpPr>
            <a:spLocks noChangeArrowheads="1"/>
          </p:cNvSpPr>
          <p:nvPr/>
        </p:nvSpPr>
        <p:spPr bwMode="auto">
          <a:xfrm>
            <a:off x="4953000" y="65088"/>
            <a:ext cx="41910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11-5 </a:t>
            </a:r>
            <a:r>
              <a:rPr kumimoji="1" lang="zh-CN" altLang="en-US" sz="2800" b="1">
                <a:solidFill>
                  <a:srgbClr val="000066"/>
                </a:solidFill>
                <a:latin typeface="楷体_GB2312" pitchFamily="49" charset="-122"/>
                <a:ea typeface="楷体_GB2312" pitchFamily="49" charset="-122"/>
              </a:rPr>
              <a:t>迈克耳孙干涉仪</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5" name="灯片编号占位符 1"/>
          <p:cNvSpPr>
            <a:spLocks noGrp="1"/>
          </p:cNvSpPr>
          <p:nvPr>
            <p:ph type="sldNum" sz="quarter" idx="10"/>
          </p:nvPr>
        </p:nvSpPr>
        <p:spPr>
          <a:noFill/>
        </p:spPr>
        <p:txBody>
          <a:bodyPr/>
          <a:lstStyle/>
          <a:p>
            <a:fld id="{B194906C-93FF-41A8-8DC3-0CFD3C4A1BC2}" type="slidenum">
              <a:rPr lang="en-US" altLang="zh-CN" smtClean="0"/>
              <a:pPr/>
              <a:t>99</a:t>
            </a:fld>
            <a:endParaRPr lang="en-US" altLang="zh-CN" smtClean="0"/>
          </a:p>
        </p:txBody>
      </p:sp>
      <p:sp>
        <p:nvSpPr>
          <p:cNvPr id="73736" name="Text Box 3"/>
          <p:cNvSpPr txBox="1">
            <a:spLocks noChangeArrowheads="1"/>
          </p:cNvSpPr>
          <p:nvPr/>
        </p:nvSpPr>
        <p:spPr bwMode="auto">
          <a:xfrm>
            <a:off x="1371600" y="1752600"/>
            <a:ext cx="1397000" cy="579438"/>
          </a:xfrm>
          <a:prstGeom prst="rect">
            <a:avLst/>
          </a:prstGeom>
          <a:noFill/>
          <a:ln w="9525">
            <a:noFill/>
            <a:miter lim="800000"/>
            <a:headEnd/>
            <a:tailEnd/>
          </a:ln>
        </p:spPr>
        <p:txBody>
          <a:bodyPr>
            <a:spAutoFit/>
          </a:bodyPr>
          <a:lstStyle/>
          <a:p>
            <a:pPr>
              <a:spcBef>
                <a:spcPct val="50000"/>
              </a:spcBef>
            </a:pPr>
            <a:r>
              <a:rPr lang="zh-CN" altLang="en-US" sz="3200" b="1">
                <a:solidFill>
                  <a:srgbClr val="CC0000"/>
                </a:solidFill>
                <a:latin typeface="Times New Roman" pitchFamily="18" charset="0"/>
              </a:rPr>
              <a:t>解</a:t>
            </a:r>
          </a:p>
        </p:txBody>
      </p:sp>
      <p:graphicFrame>
        <p:nvGraphicFramePr>
          <p:cNvPr id="73730" name="Object 4"/>
          <p:cNvGraphicFramePr>
            <a:graphicFrameLocks noChangeAspect="1"/>
          </p:cNvGraphicFramePr>
          <p:nvPr/>
        </p:nvGraphicFramePr>
        <p:xfrm>
          <a:off x="2498725" y="1795463"/>
          <a:ext cx="5197475" cy="566737"/>
        </p:xfrm>
        <a:graphic>
          <a:graphicData uri="http://schemas.openxmlformats.org/presentationml/2006/ole">
            <p:oleObj spid="_x0000_s89090" name="Equation" r:id="rId3" imgW="1688760" imgH="215640" progId="">
              <p:embed/>
            </p:oleObj>
          </a:graphicData>
        </a:graphic>
      </p:graphicFrame>
      <p:graphicFrame>
        <p:nvGraphicFramePr>
          <p:cNvPr id="24581" name="Object 5"/>
          <p:cNvGraphicFramePr>
            <a:graphicFrameLocks noChangeAspect="1"/>
          </p:cNvGraphicFramePr>
          <p:nvPr/>
        </p:nvGraphicFramePr>
        <p:xfrm>
          <a:off x="1055688" y="2514600"/>
          <a:ext cx="6640512" cy="1109663"/>
        </p:xfrm>
        <a:graphic>
          <a:graphicData uri="http://schemas.openxmlformats.org/presentationml/2006/ole">
            <p:oleObj spid="_x0000_s89091" name="公式" r:id="rId4" imgW="2501640" imgH="419040" progId="">
              <p:embed/>
            </p:oleObj>
          </a:graphicData>
        </a:graphic>
      </p:graphicFrame>
      <p:graphicFrame>
        <p:nvGraphicFramePr>
          <p:cNvPr id="24582" name="Object 6"/>
          <p:cNvGraphicFramePr>
            <a:graphicFrameLocks noChangeAspect="1"/>
          </p:cNvGraphicFramePr>
          <p:nvPr/>
        </p:nvGraphicFramePr>
        <p:xfrm>
          <a:off x="1295400" y="3810000"/>
          <a:ext cx="1762125" cy="466725"/>
        </p:xfrm>
        <a:graphic>
          <a:graphicData uri="http://schemas.openxmlformats.org/presentationml/2006/ole">
            <p:oleObj spid="_x0000_s89092" name="Equation" r:id="rId5" imgW="672840" imgH="177480" progId="">
              <p:embed/>
            </p:oleObj>
          </a:graphicData>
        </a:graphic>
      </p:graphicFrame>
      <p:graphicFrame>
        <p:nvGraphicFramePr>
          <p:cNvPr id="73733" name="Object 8"/>
          <p:cNvGraphicFramePr>
            <a:graphicFrameLocks noChangeAspect="1"/>
          </p:cNvGraphicFramePr>
          <p:nvPr/>
        </p:nvGraphicFramePr>
        <p:xfrm>
          <a:off x="2708275" y="1066800"/>
          <a:ext cx="1897063" cy="465138"/>
        </p:xfrm>
        <a:graphic>
          <a:graphicData uri="http://schemas.openxmlformats.org/presentationml/2006/ole">
            <p:oleObj spid="_x0000_s89093" name="公式" r:id="rId6" imgW="711000" imgH="177480" progId="">
              <p:embed/>
            </p:oleObj>
          </a:graphicData>
        </a:graphic>
      </p:graphicFrame>
      <p:sp>
        <p:nvSpPr>
          <p:cNvPr id="73737" name="Text Box 11"/>
          <p:cNvSpPr txBox="1">
            <a:spLocks noChangeArrowheads="1"/>
          </p:cNvSpPr>
          <p:nvPr/>
        </p:nvSpPr>
        <p:spPr bwMode="auto">
          <a:xfrm>
            <a:off x="1371600" y="990600"/>
            <a:ext cx="1397000" cy="579438"/>
          </a:xfrm>
          <a:prstGeom prst="rect">
            <a:avLst/>
          </a:prstGeom>
          <a:noFill/>
          <a:ln w="9525">
            <a:noFill/>
            <a:miter lim="800000"/>
            <a:headEnd/>
            <a:tailEnd/>
          </a:ln>
        </p:spPr>
        <p:txBody>
          <a:bodyPr>
            <a:spAutoFit/>
          </a:bodyPr>
          <a:lstStyle/>
          <a:p>
            <a:pPr>
              <a:spcBef>
                <a:spcPct val="50000"/>
              </a:spcBef>
            </a:pPr>
            <a:r>
              <a:rPr lang="zh-CN" altLang="en-US" sz="3200" b="1">
                <a:solidFill>
                  <a:srgbClr val="CC0000"/>
                </a:solidFill>
                <a:latin typeface="Times New Roman" pitchFamily="18" charset="0"/>
              </a:rPr>
              <a:t>已知</a:t>
            </a:r>
          </a:p>
        </p:txBody>
      </p:sp>
      <p:graphicFrame>
        <p:nvGraphicFramePr>
          <p:cNvPr id="73734" name="Object 12"/>
          <p:cNvGraphicFramePr>
            <a:graphicFrameLocks noChangeAspect="1"/>
          </p:cNvGraphicFramePr>
          <p:nvPr/>
        </p:nvGraphicFramePr>
        <p:xfrm>
          <a:off x="4851400" y="1066800"/>
          <a:ext cx="1928813" cy="465138"/>
        </p:xfrm>
        <a:graphic>
          <a:graphicData uri="http://schemas.openxmlformats.org/presentationml/2006/ole">
            <p:oleObj spid="_x0000_s89094" name="公式" r:id="rId7" imgW="723600" imgH="177480" progId="">
              <p:embed/>
            </p:oleObj>
          </a:graphicData>
        </a:graphic>
      </p:graphicFrame>
      <p:sp>
        <p:nvSpPr>
          <p:cNvPr id="10" name="Oval 20"/>
          <p:cNvSpPr>
            <a:spLocks noChangeArrowheads="1"/>
          </p:cNvSpPr>
          <p:nvPr/>
        </p:nvSpPr>
        <p:spPr bwMode="auto">
          <a:xfrm>
            <a:off x="4267200" y="609600"/>
            <a:ext cx="4552950" cy="82550"/>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sp>
        <p:nvSpPr>
          <p:cNvPr id="73739" name="Rectangle 23"/>
          <p:cNvSpPr>
            <a:spLocks noChangeArrowheads="1"/>
          </p:cNvSpPr>
          <p:nvPr/>
        </p:nvSpPr>
        <p:spPr bwMode="auto">
          <a:xfrm>
            <a:off x="4953000" y="65088"/>
            <a:ext cx="4191000" cy="519112"/>
          </a:xfrm>
          <a:prstGeom prst="rect">
            <a:avLst/>
          </a:prstGeom>
          <a:noFill/>
          <a:ln w="9525">
            <a:noFill/>
            <a:miter lim="800000"/>
            <a:headEnd/>
            <a:tailEnd/>
          </a:ln>
        </p:spPr>
        <p:txBody>
          <a:bodyPr>
            <a:spAutoFit/>
          </a:bodyPr>
          <a:lstStyle/>
          <a:p>
            <a:pPr eaLnBrk="0" hangingPunct="0">
              <a:spcBef>
                <a:spcPct val="50000"/>
              </a:spcBef>
            </a:pPr>
            <a:r>
              <a:rPr kumimoji="1" lang="en-US" altLang="zh-CN" sz="2800" b="1">
                <a:solidFill>
                  <a:srgbClr val="000066"/>
                </a:solidFill>
                <a:latin typeface="楷体_GB2312" pitchFamily="49" charset="-122"/>
                <a:ea typeface="楷体_GB2312" pitchFamily="49" charset="-122"/>
              </a:rPr>
              <a:t>11-5 </a:t>
            </a:r>
            <a:r>
              <a:rPr kumimoji="1" lang="zh-CN" altLang="en-US" sz="2800" b="1">
                <a:solidFill>
                  <a:srgbClr val="000066"/>
                </a:solidFill>
                <a:latin typeface="楷体_GB2312" pitchFamily="49" charset="-122"/>
                <a:ea typeface="楷体_GB2312" pitchFamily="49" charset="-122"/>
              </a:rPr>
              <a:t>迈克耳孙干涉仪</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4581"/>
                                        </p:tgtEl>
                                        <p:attrNameLst>
                                          <p:attrName>style.visibility</p:attrName>
                                        </p:attrNameLst>
                                      </p:cBhvr>
                                      <p:to>
                                        <p:strVal val="visible"/>
                                      </p:to>
                                    </p:set>
                                    <p:animEffect transition="in" filter="barn(outVertical)">
                                      <p:cBhvr>
                                        <p:cTn id="7" dur="500"/>
                                        <p:tgtEl>
                                          <p:spTgt spid="2458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582"/>
                                        </p:tgtEl>
                                        <p:attrNameLst>
                                          <p:attrName>style.visibility</p:attrName>
                                        </p:attrNameLst>
                                      </p:cBhvr>
                                      <p:to>
                                        <p:strVal val="visible"/>
                                      </p:to>
                                    </p:set>
                                    <p:animEffect transition="in" filter="blinds(horizontal)">
                                      <p:cBhvr>
                                        <p:cTn id="12" dur="500"/>
                                        <p:tgtEl>
                                          <p:spTgt spid="24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第六版母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第六版母版</Template>
  <TotalTime>493</TotalTime>
  <Words>7365</Words>
  <Application>Microsoft Office PowerPoint</Application>
  <PresentationFormat>全屏显示(4:3)</PresentationFormat>
  <Paragraphs>1781</Paragraphs>
  <Slides>256</Slides>
  <Notes>2</Notes>
  <HiddenSlides>2</HiddenSlides>
  <MMClips>1</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5</vt:i4>
      </vt:variant>
      <vt:variant>
        <vt:lpstr>幻灯片标题</vt:lpstr>
      </vt:variant>
      <vt:variant>
        <vt:i4>256</vt:i4>
      </vt:variant>
    </vt:vector>
  </HeadingPairs>
  <TitlesOfParts>
    <vt:vector size="271" baseType="lpstr">
      <vt:lpstr>Arial</vt:lpstr>
      <vt:lpstr>宋体</vt:lpstr>
      <vt:lpstr>Calibri</vt:lpstr>
      <vt:lpstr>楷体</vt:lpstr>
      <vt:lpstr>楷体_GB2312</vt:lpstr>
      <vt:lpstr>华文细黑</vt:lpstr>
      <vt:lpstr>Times New Roman</vt:lpstr>
      <vt:lpstr>Wingdings</vt:lpstr>
      <vt:lpstr>MS Gothic</vt:lpstr>
      <vt:lpstr>第六版母版</vt:lpstr>
      <vt:lpstr>Microsoft Clip Gallery</vt:lpstr>
      <vt:lpstr>公式</vt:lpstr>
      <vt:lpstr>Equation</vt:lpstr>
      <vt:lpstr>BMP 图象</vt:lpstr>
      <vt:lpstr>Flash 文档</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幻灯片 143</vt:lpstr>
      <vt:lpstr>幻灯片 144</vt:lpstr>
      <vt:lpstr>幻灯片 145</vt:lpstr>
      <vt:lpstr>幻灯片 146</vt:lpstr>
      <vt:lpstr>幻灯片 147</vt:lpstr>
      <vt:lpstr>幻灯片 148</vt:lpstr>
      <vt:lpstr>幻灯片 149</vt:lpstr>
      <vt:lpstr>幻灯片 150</vt:lpstr>
      <vt:lpstr>幻灯片 151</vt:lpstr>
      <vt:lpstr>幻灯片 152</vt:lpstr>
      <vt:lpstr>幻灯片 153</vt:lpstr>
      <vt:lpstr>幻灯片 154</vt:lpstr>
      <vt:lpstr>幻灯片 155</vt:lpstr>
      <vt:lpstr>幻灯片 156</vt:lpstr>
      <vt:lpstr>幻灯片 157</vt:lpstr>
      <vt:lpstr>幻灯片 158</vt:lpstr>
      <vt:lpstr>幻灯片 159</vt:lpstr>
      <vt:lpstr>幻灯片 160</vt:lpstr>
      <vt:lpstr>幻灯片 161</vt:lpstr>
      <vt:lpstr>幻灯片 162</vt:lpstr>
      <vt:lpstr>幻灯片 163</vt:lpstr>
      <vt:lpstr>幻灯片 164</vt:lpstr>
      <vt:lpstr>幻灯片 165</vt:lpstr>
      <vt:lpstr>幻灯片 166</vt:lpstr>
      <vt:lpstr>幻灯片 167</vt:lpstr>
      <vt:lpstr>幻灯片 168</vt:lpstr>
      <vt:lpstr>幻灯片 169</vt:lpstr>
      <vt:lpstr>幻灯片 170</vt:lpstr>
      <vt:lpstr>幻灯片 171</vt:lpstr>
      <vt:lpstr>幻灯片 172</vt:lpstr>
      <vt:lpstr>幻灯片 173</vt:lpstr>
      <vt:lpstr>幻灯片 174</vt:lpstr>
      <vt:lpstr>幻灯片 175</vt:lpstr>
      <vt:lpstr>幻灯片 176</vt:lpstr>
      <vt:lpstr>幻灯片 177</vt:lpstr>
      <vt:lpstr>幻灯片 178</vt:lpstr>
      <vt:lpstr>幻灯片 179</vt:lpstr>
      <vt:lpstr>幻灯片 180</vt:lpstr>
      <vt:lpstr>幻灯片 181</vt:lpstr>
      <vt:lpstr>幻灯片 182</vt:lpstr>
      <vt:lpstr>幻灯片 183</vt:lpstr>
      <vt:lpstr>幻灯片 184</vt:lpstr>
      <vt:lpstr>幻灯片 185</vt:lpstr>
      <vt:lpstr>幻灯片 186</vt:lpstr>
      <vt:lpstr>幻灯片 187</vt:lpstr>
      <vt:lpstr>幻灯片 188</vt:lpstr>
      <vt:lpstr>幻灯片 189</vt:lpstr>
      <vt:lpstr>幻灯片 190</vt:lpstr>
      <vt:lpstr>幻灯片 191</vt:lpstr>
      <vt:lpstr>幻灯片 192</vt:lpstr>
      <vt:lpstr>幻灯片 193</vt:lpstr>
      <vt:lpstr>幻灯片 194</vt:lpstr>
      <vt:lpstr>幻灯片 195</vt:lpstr>
      <vt:lpstr>幻灯片 196</vt:lpstr>
      <vt:lpstr>幻灯片 197</vt:lpstr>
      <vt:lpstr>幻灯片 198</vt:lpstr>
      <vt:lpstr>幻灯片 199</vt:lpstr>
      <vt:lpstr>幻灯片 200</vt:lpstr>
      <vt:lpstr>幻灯片 201</vt:lpstr>
      <vt:lpstr>幻灯片 202</vt:lpstr>
      <vt:lpstr>幻灯片 203</vt:lpstr>
      <vt:lpstr>幻灯片 204</vt:lpstr>
      <vt:lpstr>幻灯片 205</vt:lpstr>
      <vt:lpstr>幻灯片 206</vt:lpstr>
      <vt:lpstr>幻灯片 207</vt:lpstr>
      <vt:lpstr>幻灯片 208</vt:lpstr>
      <vt:lpstr>幻灯片 209</vt:lpstr>
      <vt:lpstr>幻灯片 210</vt:lpstr>
      <vt:lpstr>幻灯片 211</vt:lpstr>
      <vt:lpstr>幻灯片 212</vt:lpstr>
      <vt:lpstr>幻灯片 213</vt:lpstr>
      <vt:lpstr>幻灯片 214</vt:lpstr>
      <vt:lpstr>幻灯片 215</vt:lpstr>
      <vt:lpstr>幻灯片 216</vt:lpstr>
      <vt:lpstr>幻灯片 217</vt:lpstr>
      <vt:lpstr>幻灯片 218</vt:lpstr>
      <vt:lpstr>幻灯片 219</vt:lpstr>
      <vt:lpstr>幻灯片 220</vt:lpstr>
      <vt:lpstr>幻灯片 221</vt:lpstr>
      <vt:lpstr>幻灯片 222</vt:lpstr>
      <vt:lpstr>幻灯片 223</vt:lpstr>
      <vt:lpstr>幻灯片 224</vt:lpstr>
      <vt:lpstr>幻灯片 225</vt:lpstr>
      <vt:lpstr>幻灯片 226</vt:lpstr>
      <vt:lpstr>幻灯片 227</vt:lpstr>
      <vt:lpstr>幻灯片 228</vt:lpstr>
      <vt:lpstr>幻灯片 229</vt:lpstr>
      <vt:lpstr>幻灯片 230</vt:lpstr>
      <vt:lpstr>幻灯片 231</vt:lpstr>
      <vt:lpstr>幻灯片 232</vt:lpstr>
      <vt:lpstr>幻灯片 233</vt:lpstr>
      <vt:lpstr>幻灯片 234</vt:lpstr>
      <vt:lpstr>幻灯片 235</vt:lpstr>
      <vt:lpstr>幻灯片 236</vt:lpstr>
      <vt:lpstr>幻灯片 237</vt:lpstr>
      <vt:lpstr>幻灯片 238</vt:lpstr>
      <vt:lpstr>幻灯片 239</vt:lpstr>
      <vt:lpstr>幻灯片 240</vt:lpstr>
      <vt:lpstr>幻灯片 241</vt:lpstr>
      <vt:lpstr>幻灯片 242</vt:lpstr>
      <vt:lpstr>幻灯片 243</vt:lpstr>
      <vt:lpstr>幻灯片 244</vt:lpstr>
      <vt:lpstr>幻灯片 245</vt:lpstr>
      <vt:lpstr>幻灯片 246</vt:lpstr>
      <vt:lpstr>幻灯片 247</vt:lpstr>
      <vt:lpstr>幻灯片 248</vt:lpstr>
      <vt:lpstr>幻灯片 249</vt:lpstr>
      <vt:lpstr>幻灯片 250</vt:lpstr>
      <vt:lpstr>幻灯片 251</vt:lpstr>
      <vt:lpstr>幻灯片 252</vt:lpstr>
      <vt:lpstr>幻灯片 253</vt:lpstr>
      <vt:lpstr>幻灯片 254</vt:lpstr>
      <vt:lpstr>幻灯片 255</vt:lpstr>
      <vt:lpstr>幻灯片 256</vt:lpstr>
    </vt:vector>
  </TitlesOfParts>
  <Company>江南大学理学院物理系</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11-0教学基本要求</dc:title>
  <dc:creator>吴亚敏</dc:creator>
  <cp:lastModifiedBy>苏少坚</cp:lastModifiedBy>
  <cp:revision>72</cp:revision>
  <dcterms:created xsi:type="dcterms:W3CDTF">2005-09-11T15:39:18Z</dcterms:created>
  <dcterms:modified xsi:type="dcterms:W3CDTF">2018-09-05T16:23:17Z</dcterms:modified>
</cp:coreProperties>
</file>